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18"/>
  </p:notesMasterIdLst>
  <p:sldIdLst>
    <p:sldId id="256" r:id="rId5"/>
    <p:sldId id="277" r:id="rId6"/>
    <p:sldId id="266" r:id="rId7"/>
    <p:sldId id="271" r:id="rId8"/>
    <p:sldId id="278" r:id="rId9"/>
    <p:sldId id="279" r:id="rId10"/>
    <p:sldId id="272" r:id="rId11"/>
    <p:sldId id="273" r:id="rId12"/>
    <p:sldId id="280" r:id="rId13"/>
    <p:sldId id="281" r:id="rId14"/>
    <p:sldId id="274" r:id="rId15"/>
    <p:sldId id="260" r:id="rId16"/>
    <p:sldId id="27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28E154-D8C5-449D-BD82-B4AD17CF13FB}" v="31" dt="2025-11-09T14:33:29.1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24" autoAdjust="0"/>
    <p:restoredTop sz="94660"/>
  </p:normalViewPr>
  <p:slideViewPr>
    <p:cSldViewPr snapToGrid="0">
      <p:cViewPr varScale="1">
        <p:scale>
          <a:sx n="64" d="100"/>
          <a:sy n="64" d="100"/>
        </p:scale>
        <p:origin x="12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Hunter" userId="6b8e3c00-a40b-4224-a29e-523fa62aa17e" providerId="ADAL" clId="{BC57E993-C777-4841-ABCC-EE32DAA013F0}"/>
    <pc:docChg chg="undo redo custSel addSld delSld modSld sldOrd">
      <pc:chgData name="Alice Hunter" userId="6b8e3c00-a40b-4224-a29e-523fa62aa17e" providerId="ADAL" clId="{BC57E993-C777-4841-ABCC-EE32DAA013F0}" dt="2025-11-09T14:33:29.141" v="4645" actId="14100"/>
      <pc:docMkLst>
        <pc:docMk/>
      </pc:docMkLst>
      <pc:sldChg chg="addSp delSp modSp mod modNotesTx">
        <pc:chgData name="Alice Hunter" userId="6b8e3c00-a40b-4224-a29e-523fa62aa17e" providerId="ADAL" clId="{BC57E993-C777-4841-ABCC-EE32DAA013F0}" dt="2025-11-09T14:11:39.439" v="4247" actId="1076"/>
        <pc:sldMkLst>
          <pc:docMk/>
          <pc:sldMk cId="1613691197" sldId="260"/>
        </pc:sldMkLst>
        <pc:spChg chg="add mod">
          <ac:chgData name="Alice Hunter" userId="6b8e3c00-a40b-4224-a29e-523fa62aa17e" providerId="ADAL" clId="{BC57E993-C777-4841-ABCC-EE32DAA013F0}" dt="2025-11-09T14:10:18.481" v="4240" actId="20577"/>
          <ac:spMkLst>
            <pc:docMk/>
            <pc:sldMk cId="1613691197" sldId="260"/>
            <ac:spMk id="4" creationId="{521C3D74-F132-9FC2-5E4E-73A97A3CFFCE}"/>
          </ac:spMkLst>
        </pc:spChg>
        <pc:spChg chg="mod">
          <ac:chgData name="Alice Hunter" userId="6b8e3c00-a40b-4224-a29e-523fa62aa17e" providerId="ADAL" clId="{BC57E993-C777-4841-ABCC-EE32DAA013F0}" dt="2025-11-09T14:10:04.023" v="4234" actId="14100"/>
          <ac:spMkLst>
            <pc:docMk/>
            <pc:sldMk cId="1613691197" sldId="260"/>
            <ac:spMk id="17" creationId="{979DF08A-7A37-3F76-AE3D-C8626CF46E90}"/>
          </ac:spMkLst>
        </pc:spChg>
        <pc:picChg chg="add mod">
          <ac:chgData name="Alice Hunter" userId="6b8e3c00-a40b-4224-a29e-523fa62aa17e" providerId="ADAL" clId="{BC57E993-C777-4841-ABCC-EE32DAA013F0}" dt="2025-11-09T14:10:47.757" v="4242" actId="1076"/>
          <ac:picMkLst>
            <pc:docMk/>
            <pc:sldMk cId="1613691197" sldId="260"/>
            <ac:picMk id="3" creationId="{4B3E3EDE-018E-C2D7-FB67-86E0B2717113}"/>
          </ac:picMkLst>
        </pc:picChg>
        <pc:picChg chg="add mod">
          <ac:chgData name="Alice Hunter" userId="6b8e3c00-a40b-4224-a29e-523fa62aa17e" providerId="ADAL" clId="{BC57E993-C777-4841-ABCC-EE32DAA013F0}" dt="2025-11-09T14:11:39.439" v="4247" actId="1076"/>
          <ac:picMkLst>
            <pc:docMk/>
            <pc:sldMk cId="1613691197" sldId="260"/>
            <ac:picMk id="1026" creationId="{EF2C14AC-22B9-0D0E-ADBB-8791F2E9141E}"/>
          </ac:picMkLst>
        </pc:picChg>
      </pc:sldChg>
      <pc:sldChg chg="addSp delSp modSp mod ord">
        <pc:chgData name="Alice Hunter" userId="6b8e3c00-a40b-4224-a29e-523fa62aa17e" providerId="ADAL" clId="{BC57E993-C777-4841-ABCC-EE32DAA013F0}" dt="2025-11-09T13:44:54.958" v="4168"/>
        <pc:sldMkLst>
          <pc:docMk/>
          <pc:sldMk cId="650256265" sldId="266"/>
        </pc:sldMkLst>
        <pc:spChg chg="mod">
          <ac:chgData name="Alice Hunter" userId="6b8e3c00-a40b-4224-a29e-523fa62aa17e" providerId="ADAL" clId="{BC57E993-C777-4841-ABCC-EE32DAA013F0}" dt="2025-11-01T22:16:12.849" v="4025" actId="1076"/>
          <ac:spMkLst>
            <pc:docMk/>
            <pc:sldMk cId="650256265" sldId="266"/>
            <ac:spMk id="2" creationId="{5A2C7AC7-16A1-B6E9-2DC8-F004DF66E108}"/>
          </ac:spMkLst>
        </pc:spChg>
        <pc:spChg chg="add mod ord">
          <ac:chgData name="Alice Hunter" userId="6b8e3c00-a40b-4224-a29e-523fa62aa17e" providerId="ADAL" clId="{BC57E993-C777-4841-ABCC-EE32DAA013F0}" dt="2025-11-01T22:15:47.723" v="4022" actId="403"/>
          <ac:spMkLst>
            <pc:docMk/>
            <pc:sldMk cId="650256265" sldId="266"/>
            <ac:spMk id="3" creationId="{E869588E-7A20-30A8-8887-3B4765E3D93D}"/>
          </ac:spMkLst>
        </pc:spChg>
        <pc:spChg chg="add mod">
          <ac:chgData name="Alice Hunter" userId="6b8e3c00-a40b-4224-a29e-523fa62aa17e" providerId="ADAL" clId="{BC57E993-C777-4841-ABCC-EE32DAA013F0}" dt="2025-11-03T16:51:26.645" v="4149" actId="20577"/>
          <ac:spMkLst>
            <pc:docMk/>
            <pc:sldMk cId="650256265" sldId="266"/>
            <ac:spMk id="4" creationId="{67BC50A1-0C37-60D4-D701-65782DC60D20}"/>
          </ac:spMkLst>
        </pc:spChg>
        <pc:spChg chg="add mod">
          <ac:chgData name="Alice Hunter" userId="6b8e3c00-a40b-4224-a29e-523fa62aa17e" providerId="ADAL" clId="{BC57E993-C777-4841-ABCC-EE32DAA013F0}" dt="2025-11-01T22:16:16.851" v="4026" actId="1076"/>
          <ac:spMkLst>
            <pc:docMk/>
            <pc:sldMk cId="650256265" sldId="266"/>
            <ac:spMk id="5" creationId="{527F2CFC-D964-F5B3-A84F-4A365A4BAF69}"/>
          </ac:spMkLst>
        </pc:spChg>
        <pc:spChg chg="add">
          <ac:chgData name="Alice Hunter" userId="6b8e3c00-a40b-4224-a29e-523fa62aa17e" providerId="ADAL" clId="{BC57E993-C777-4841-ABCC-EE32DAA013F0}" dt="2025-11-01T22:00:36.591" v="3559"/>
          <ac:spMkLst>
            <pc:docMk/>
            <pc:sldMk cId="650256265" sldId="266"/>
            <ac:spMk id="6" creationId="{4FBCD393-0796-1E29-A49B-185F08CE0500}"/>
          </ac:spMkLst>
        </pc:spChg>
        <pc:picChg chg="add mod">
          <ac:chgData name="Alice Hunter" userId="6b8e3c00-a40b-4224-a29e-523fa62aa17e" providerId="ADAL" clId="{BC57E993-C777-4841-ABCC-EE32DAA013F0}" dt="2025-11-01T22:05:08.671" v="3601" actId="14100"/>
          <ac:picMkLst>
            <pc:docMk/>
            <pc:sldMk cId="650256265" sldId="266"/>
            <ac:picMk id="3078" creationId="{27969D90-C9D9-CA44-9166-E45D23D0D575}"/>
          </ac:picMkLst>
        </pc:picChg>
        <pc:picChg chg="add mod">
          <ac:chgData name="Alice Hunter" userId="6b8e3c00-a40b-4224-a29e-523fa62aa17e" providerId="ADAL" clId="{BC57E993-C777-4841-ABCC-EE32DAA013F0}" dt="2025-11-01T22:04:51.012" v="3594" actId="1076"/>
          <ac:picMkLst>
            <pc:docMk/>
            <pc:sldMk cId="650256265" sldId="266"/>
            <ac:picMk id="3080" creationId="{E23AF9E6-C420-B755-2DD4-530E5EC0495A}"/>
          </ac:picMkLst>
        </pc:picChg>
        <pc:picChg chg="add mod">
          <ac:chgData name="Alice Hunter" userId="6b8e3c00-a40b-4224-a29e-523fa62aa17e" providerId="ADAL" clId="{BC57E993-C777-4841-ABCC-EE32DAA013F0}" dt="2025-11-01T22:04:48.963" v="3593" actId="1076"/>
          <ac:picMkLst>
            <pc:docMk/>
            <pc:sldMk cId="650256265" sldId="266"/>
            <ac:picMk id="3084" creationId="{BCA4DFC2-1419-6C59-996B-D8715D0CFFC1}"/>
          </ac:picMkLst>
        </pc:picChg>
        <pc:picChg chg="add mod">
          <ac:chgData name="Alice Hunter" userId="6b8e3c00-a40b-4224-a29e-523fa62aa17e" providerId="ADAL" clId="{BC57E993-C777-4841-ABCC-EE32DAA013F0}" dt="2025-11-01T22:14:12.163" v="3962" actId="1076"/>
          <ac:picMkLst>
            <pc:docMk/>
            <pc:sldMk cId="650256265" sldId="266"/>
            <ac:picMk id="3086" creationId="{BA335966-02CA-E87A-2A05-57413C363F2D}"/>
          </ac:picMkLst>
        </pc:picChg>
        <pc:picChg chg="add mod">
          <ac:chgData name="Alice Hunter" userId="6b8e3c00-a40b-4224-a29e-523fa62aa17e" providerId="ADAL" clId="{BC57E993-C777-4841-ABCC-EE32DAA013F0}" dt="2025-11-01T22:07:56.709" v="3613" actId="1076"/>
          <ac:picMkLst>
            <pc:docMk/>
            <pc:sldMk cId="650256265" sldId="266"/>
            <ac:picMk id="3088" creationId="{16D8E8E5-8B6A-E581-8ABF-87FC71D4399A}"/>
          </ac:picMkLst>
        </pc:picChg>
      </pc:sldChg>
      <pc:sldChg chg="addSp modSp mod">
        <pc:chgData name="Alice Hunter" userId="6b8e3c00-a40b-4224-a29e-523fa62aa17e" providerId="ADAL" clId="{BC57E993-C777-4841-ABCC-EE32DAA013F0}" dt="2025-11-01T17:32:27.949" v="716" actId="1076"/>
        <pc:sldMkLst>
          <pc:docMk/>
          <pc:sldMk cId="2115992947" sldId="271"/>
        </pc:sldMkLst>
        <pc:spChg chg="add mod">
          <ac:chgData name="Alice Hunter" userId="6b8e3c00-a40b-4224-a29e-523fa62aa17e" providerId="ADAL" clId="{BC57E993-C777-4841-ABCC-EE32DAA013F0}" dt="2025-11-01T17:32:27.949" v="716" actId="1076"/>
          <ac:spMkLst>
            <pc:docMk/>
            <pc:sldMk cId="2115992947" sldId="271"/>
            <ac:spMk id="5" creationId="{A20D451D-5AF3-E28B-DA18-F91407C0F5F8}"/>
          </ac:spMkLst>
        </pc:spChg>
      </pc:sldChg>
      <pc:sldChg chg="addSp delSp modSp mod">
        <pc:chgData name="Alice Hunter" userId="6b8e3c00-a40b-4224-a29e-523fa62aa17e" providerId="ADAL" clId="{BC57E993-C777-4841-ABCC-EE32DAA013F0}" dt="2025-11-01T18:37:39.859" v="2169" actId="1076"/>
        <pc:sldMkLst>
          <pc:docMk/>
          <pc:sldMk cId="834738512" sldId="272"/>
        </pc:sldMkLst>
        <pc:spChg chg="mod">
          <ac:chgData name="Alice Hunter" userId="6b8e3c00-a40b-4224-a29e-523fa62aa17e" providerId="ADAL" clId="{BC57E993-C777-4841-ABCC-EE32DAA013F0}" dt="2025-11-01T17:55:02.686" v="1214" actId="1076"/>
          <ac:spMkLst>
            <pc:docMk/>
            <pc:sldMk cId="834738512" sldId="272"/>
            <ac:spMk id="3" creationId="{FAB3D2EF-CFA0-E13B-FE8E-03701EBDB9F4}"/>
          </ac:spMkLst>
        </pc:spChg>
        <pc:spChg chg="mod">
          <ac:chgData name="Alice Hunter" userId="6b8e3c00-a40b-4224-a29e-523fa62aa17e" providerId="ADAL" clId="{BC57E993-C777-4841-ABCC-EE32DAA013F0}" dt="2025-11-01T18:37:20.364" v="2160" actId="14100"/>
          <ac:spMkLst>
            <pc:docMk/>
            <pc:sldMk cId="834738512" sldId="272"/>
            <ac:spMk id="7" creationId="{A14B3D51-6D34-A4B4-4F00-A04BBD2249E9}"/>
          </ac:spMkLst>
        </pc:spChg>
        <pc:picChg chg="add mod">
          <ac:chgData name="Alice Hunter" userId="6b8e3c00-a40b-4224-a29e-523fa62aa17e" providerId="ADAL" clId="{BC57E993-C777-4841-ABCC-EE32DAA013F0}" dt="2025-11-01T18:37:39.859" v="2169" actId="1076"/>
          <ac:picMkLst>
            <pc:docMk/>
            <pc:sldMk cId="834738512" sldId="272"/>
            <ac:picMk id="8" creationId="{B0DBF68D-02EE-66F3-0A02-845B8226EC8E}"/>
          </ac:picMkLst>
        </pc:picChg>
        <pc:picChg chg="add mod">
          <ac:chgData name="Alice Hunter" userId="6b8e3c00-a40b-4224-a29e-523fa62aa17e" providerId="ADAL" clId="{BC57E993-C777-4841-ABCC-EE32DAA013F0}" dt="2025-11-01T18:37:26.146" v="2163" actId="1076"/>
          <ac:picMkLst>
            <pc:docMk/>
            <pc:sldMk cId="834738512" sldId="272"/>
            <ac:picMk id="2050" creationId="{E1C374D3-55C7-0FAB-DFF1-617D39B3D736}"/>
          </ac:picMkLst>
        </pc:picChg>
      </pc:sldChg>
      <pc:sldChg chg="addSp modSp mod">
        <pc:chgData name="Alice Hunter" userId="6b8e3c00-a40b-4224-a29e-523fa62aa17e" providerId="ADAL" clId="{BC57E993-C777-4841-ABCC-EE32DAA013F0}" dt="2025-11-09T14:33:29.141" v="4645" actId="14100"/>
        <pc:sldMkLst>
          <pc:docMk/>
          <pc:sldMk cId="2995384851" sldId="274"/>
        </pc:sldMkLst>
        <pc:spChg chg="mod">
          <ac:chgData name="Alice Hunter" userId="6b8e3c00-a40b-4224-a29e-523fa62aa17e" providerId="ADAL" clId="{BC57E993-C777-4841-ABCC-EE32DAA013F0}" dt="2025-11-09T14:23:13.914" v="4515" actId="1076"/>
          <ac:spMkLst>
            <pc:docMk/>
            <pc:sldMk cId="2995384851" sldId="274"/>
            <ac:spMk id="2" creationId="{CB6C0A94-71B4-8679-AE15-452860664435}"/>
          </ac:spMkLst>
        </pc:spChg>
        <pc:spChg chg="add mod">
          <ac:chgData name="Alice Hunter" userId="6b8e3c00-a40b-4224-a29e-523fa62aa17e" providerId="ADAL" clId="{BC57E993-C777-4841-ABCC-EE32DAA013F0}" dt="2025-11-09T14:32:44.159" v="4641" actId="14100"/>
          <ac:spMkLst>
            <pc:docMk/>
            <pc:sldMk cId="2995384851" sldId="274"/>
            <ac:spMk id="4" creationId="{29D09033-7108-FD28-4D40-A62738BA34C3}"/>
          </ac:spMkLst>
        </pc:spChg>
        <pc:picChg chg="add mod">
          <ac:chgData name="Alice Hunter" userId="6b8e3c00-a40b-4224-a29e-523fa62aa17e" providerId="ADAL" clId="{BC57E993-C777-4841-ABCC-EE32DAA013F0}" dt="2025-11-09T14:32:49.576" v="4642" actId="14100"/>
          <ac:picMkLst>
            <pc:docMk/>
            <pc:sldMk cId="2995384851" sldId="274"/>
            <ac:picMk id="2050" creationId="{5DA048EA-8470-E6B5-8733-7FB21D7AE64C}"/>
          </ac:picMkLst>
        </pc:picChg>
        <pc:picChg chg="add mod">
          <ac:chgData name="Alice Hunter" userId="6b8e3c00-a40b-4224-a29e-523fa62aa17e" providerId="ADAL" clId="{BC57E993-C777-4841-ABCC-EE32DAA013F0}" dt="2025-11-09T14:33:29.141" v="4645" actId="14100"/>
          <ac:picMkLst>
            <pc:docMk/>
            <pc:sldMk cId="2995384851" sldId="274"/>
            <ac:picMk id="2052" creationId="{E9620B23-346D-0D05-8EFC-5820D14D3FC1}"/>
          </ac:picMkLst>
        </pc:picChg>
      </pc:sldChg>
      <pc:sldChg chg="addSp delSp modSp mod">
        <pc:chgData name="Alice Hunter" userId="6b8e3c00-a40b-4224-a29e-523fa62aa17e" providerId="ADAL" clId="{BC57E993-C777-4841-ABCC-EE32DAA013F0}" dt="2025-11-09T14:20:27.643" v="4421" actId="1076"/>
        <pc:sldMkLst>
          <pc:docMk/>
          <pc:sldMk cId="2457331251" sldId="276"/>
        </pc:sldMkLst>
        <pc:spChg chg="mod">
          <ac:chgData name="Alice Hunter" userId="6b8e3c00-a40b-4224-a29e-523fa62aa17e" providerId="ADAL" clId="{BC57E993-C777-4841-ABCC-EE32DAA013F0}" dt="2025-11-09T14:13:40.882" v="4260" actId="14100"/>
          <ac:spMkLst>
            <pc:docMk/>
            <pc:sldMk cId="2457331251" sldId="276"/>
            <ac:spMk id="2" creationId="{CF542336-75CD-A93C-638A-481CB440F87D}"/>
          </ac:spMkLst>
        </pc:spChg>
        <pc:spChg chg="add mod">
          <ac:chgData name="Alice Hunter" userId="6b8e3c00-a40b-4224-a29e-523fa62aa17e" providerId="ADAL" clId="{BC57E993-C777-4841-ABCC-EE32DAA013F0}" dt="2025-11-09T14:14:46.215" v="4365" actId="1076"/>
          <ac:spMkLst>
            <pc:docMk/>
            <pc:sldMk cId="2457331251" sldId="276"/>
            <ac:spMk id="5" creationId="{F11A598D-5541-AC88-A15B-257C22C743DD}"/>
          </ac:spMkLst>
        </pc:spChg>
        <pc:spChg chg="add mod">
          <ac:chgData name="Alice Hunter" userId="6b8e3c00-a40b-4224-a29e-523fa62aa17e" providerId="ADAL" clId="{BC57E993-C777-4841-ABCC-EE32DAA013F0}" dt="2025-11-09T14:20:16.244" v="4417" actId="1076"/>
          <ac:spMkLst>
            <pc:docMk/>
            <pc:sldMk cId="2457331251" sldId="276"/>
            <ac:spMk id="9" creationId="{1D727574-D6EE-94AD-9282-2EB433EA8119}"/>
          </ac:spMkLst>
        </pc:spChg>
        <pc:spChg chg="add mod">
          <ac:chgData name="Alice Hunter" userId="6b8e3c00-a40b-4224-a29e-523fa62aa17e" providerId="ADAL" clId="{BC57E993-C777-4841-ABCC-EE32DAA013F0}" dt="2025-11-09T14:20:19.222" v="4418" actId="1076"/>
          <ac:spMkLst>
            <pc:docMk/>
            <pc:sldMk cId="2457331251" sldId="276"/>
            <ac:spMk id="10" creationId="{D61947F3-6CFC-8C22-AA6A-F47D5273DDD7}"/>
          </ac:spMkLst>
        </pc:spChg>
        <pc:spChg chg="add mod">
          <ac:chgData name="Alice Hunter" userId="6b8e3c00-a40b-4224-a29e-523fa62aa17e" providerId="ADAL" clId="{BC57E993-C777-4841-ABCC-EE32DAA013F0}" dt="2025-11-09T14:20:11.008" v="4415" actId="1076"/>
          <ac:spMkLst>
            <pc:docMk/>
            <pc:sldMk cId="2457331251" sldId="276"/>
            <ac:spMk id="11" creationId="{0BA5DEC6-CEB2-42BD-9048-A41BACCA4F65}"/>
          </ac:spMkLst>
        </pc:spChg>
        <pc:spChg chg="add mod">
          <ac:chgData name="Alice Hunter" userId="6b8e3c00-a40b-4224-a29e-523fa62aa17e" providerId="ADAL" clId="{BC57E993-C777-4841-ABCC-EE32DAA013F0}" dt="2025-11-09T14:19:08.666" v="4406" actId="1076"/>
          <ac:spMkLst>
            <pc:docMk/>
            <pc:sldMk cId="2457331251" sldId="276"/>
            <ac:spMk id="12" creationId="{68A04B8F-AA87-C72D-B385-9B852A976FF5}"/>
          </ac:spMkLst>
        </pc:spChg>
        <pc:spChg chg="mod">
          <ac:chgData name="Alice Hunter" userId="6b8e3c00-a40b-4224-a29e-523fa62aa17e" providerId="ADAL" clId="{BC57E993-C777-4841-ABCC-EE32DAA013F0}" dt="2025-11-09T14:19:02.263" v="4403"/>
          <ac:spMkLst>
            <pc:docMk/>
            <pc:sldMk cId="2457331251" sldId="276"/>
            <ac:spMk id="16" creationId="{4CE4A8EE-9CD9-E674-2D37-BE4DA06DE0F6}"/>
          </ac:spMkLst>
        </pc:spChg>
        <pc:spChg chg="mod">
          <ac:chgData name="Alice Hunter" userId="6b8e3c00-a40b-4224-a29e-523fa62aa17e" providerId="ADAL" clId="{BC57E993-C777-4841-ABCC-EE32DAA013F0}" dt="2025-11-09T14:19:02.263" v="4403"/>
          <ac:spMkLst>
            <pc:docMk/>
            <pc:sldMk cId="2457331251" sldId="276"/>
            <ac:spMk id="17" creationId="{D4F6671B-448B-B023-FD59-FDB6AACE01D5}"/>
          </ac:spMkLst>
        </pc:spChg>
        <pc:spChg chg="mod">
          <ac:chgData name="Alice Hunter" userId="6b8e3c00-a40b-4224-a29e-523fa62aa17e" providerId="ADAL" clId="{BC57E993-C777-4841-ABCC-EE32DAA013F0}" dt="2025-11-09T14:19:02.263" v="4403"/>
          <ac:spMkLst>
            <pc:docMk/>
            <pc:sldMk cId="2457331251" sldId="276"/>
            <ac:spMk id="18" creationId="{5473236B-2F22-5FBA-4BB0-DCF59C23BB5D}"/>
          </ac:spMkLst>
        </pc:spChg>
        <pc:spChg chg="mod">
          <ac:chgData name="Alice Hunter" userId="6b8e3c00-a40b-4224-a29e-523fa62aa17e" providerId="ADAL" clId="{BC57E993-C777-4841-ABCC-EE32DAA013F0}" dt="2025-11-09T14:19:02.263" v="4403"/>
          <ac:spMkLst>
            <pc:docMk/>
            <pc:sldMk cId="2457331251" sldId="276"/>
            <ac:spMk id="22" creationId="{AA7F1FD2-562D-BD27-71D0-B248A984C7CA}"/>
          </ac:spMkLst>
        </pc:spChg>
        <pc:spChg chg="mod">
          <ac:chgData name="Alice Hunter" userId="6b8e3c00-a40b-4224-a29e-523fa62aa17e" providerId="ADAL" clId="{BC57E993-C777-4841-ABCC-EE32DAA013F0}" dt="2025-11-09T14:19:02.263" v="4403"/>
          <ac:spMkLst>
            <pc:docMk/>
            <pc:sldMk cId="2457331251" sldId="276"/>
            <ac:spMk id="25" creationId="{FA978A1A-3720-3AA0-C1CB-DB19704D094D}"/>
          </ac:spMkLst>
        </pc:spChg>
        <pc:spChg chg="mod">
          <ac:chgData name="Alice Hunter" userId="6b8e3c00-a40b-4224-a29e-523fa62aa17e" providerId="ADAL" clId="{BC57E993-C777-4841-ABCC-EE32DAA013F0}" dt="2025-11-09T14:19:02.263" v="4403"/>
          <ac:spMkLst>
            <pc:docMk/>
            <pc:sldMk cId="2457331251" sldId="276"/>
            <ac:spMk id="27" creationId="{D397987D-6ACE-D2FA-D9CB-F392A800B817}"/>
          </ac:spMkLst>
        </pc:spChg>
        <pc:spChg chg="mod">
          <ac:chgData name="Alice Hunter" userId="6b8e3c00-a40b-4224-a29e-523fa62aa17e" providerId="ADAL" clId="{BC57E993-C777-4841-ABCC-EE32DAA013F0}" dt="2025-11-09T14:19:02.263" v="4403"/>
          <ac:spMkLst>
            <pc:docMk/>
            <pc:sldMk cId="2457331251" sldId="276"/>
            <ac:spMk id="28" creationId="{646BAB09-2904-B858-6C84-CEBA1E6A61D4}"/>
          </ac:spMkLst>
        </pc:spChg>
        <pc:spChg chg="add mod">
          <ac:chgData name="Alice Hunter" userId="6b8e3c00-a40b-4224-a29e-523fa62aa17e" providerId="ADAL" clId="{BC57E993-C777-4841-ABCC-EE32DAA013F0}" dt="2025-11-09T14:20:27.643" v="4421" actId="1076"/>
          <ac:spMkLst>
            <pc:docMk/>
            <pc:sldMk cId="2457331251" sldId="276"/>
            <ac:spMk id="29" creationId="{02FCCB4A-C05F-D1E0-ADA0-D8A803E7EF79}"/>
          </ac:spMkLst>
        </pc:spChg>
        <pc:grpChg chg="add mod">
          <ac:chgData name="Alice Hunter" userId="6b8e3c00-a40b-4224-a29e-523fa62aa17e" providerId="ADAL" clId="{BC57E993-C777-4841-ABCC-EE32DAA013F0}" dt="2025-11-09T14:20:23.462" v="4419" actId="1076"/>
          <ac:grpSpMkLst>
            <pc:docMk/>
            <pc:sldMk cId="2457331251" sldId="276"/>
            <ac:grpSpMk id="14" creationId="{3F9C6AD6-4592-6841-7FC9-C7D4B9F76A03}"/>
          </ac:grpSpMkLst>
        </pc:grpChg>
        <pc:grpChg chg="mod">
          <ac:chgData name="Alice Hunter" userId="6b8e3c00-a40b-4224-a29e-523fa62aa17e" providerId="ADAL" clId="{BC57E993-C777-4841-ABCC-EE32DAA013F0}" dt="2025-11-09T14:19:02.263" v="4403"/>
          <ac:grpSpMkLst>
            <pc:docMk/>
            <pc:sldMk cId="2457331251" sldId="276"/>
            <ac:grpSpMk id="15" creationId="{7D77324D-C54F-CE68-A97A-F93753A90F63}"/>
          </ac:grpSpMkLst>
        </pc:grpChg>
        <pc:graphicFrameChg chg="add mod">
          <ac:chgData name="Alice Hunter" userId="6b8e3c00-a40b-4224-a29e-523fa62aa17e" providerId="ADAL" clId="{BC57E993-C777-4841-ABCC-EE32DAA013F0}" dt="2025-11-09T14:20:13.564" v="4416" actId="1076"/>
          <ac:graphicFrameMkLst>
            <pc:docMk/>
            <pc:sldMk cId="2457331251" sldId="276"/>
            <ac:graphicFrameMk id="8" creationId="{F46FA542-A9F8-BBC0-3460-362CC16BAF33}"/>
          </ac:graphicFrameMkLst>
        </pc:graphicFrameChg>
        <pc:graphicFrameChg chg="add mod">
          <ac:chgData name="Alice Hunter" userId="6b8e3c00-a40b-4224-a29e-523fa62aa17e" providerId="ADAL" clId="{BC57E993-C777-4841-ABCC-EE32DAA013F0}" dt="2025-11-09T14:19:11.562" v="4407" actId="1076"/>
          <ac:graphicFrameMkLst>
            <pc:docMk/>
            <pc:sldMk cId="2457331251" sldId="276"/>
            <ac:graphicFrameMk id="13" creationId="{D57393EA-1EF0-89E1-27D1-E8B889C8D4E6}"/>
          </ac:graphicFrameMkLst>
        </pc:graphicFrameChg>
        <pc:picChg chg="add del mod">
          <ac:chgData name="Alice Hunter" userId="6b8e3c00-a40b-4224-a29e-523fa62aa17e" providerId="ADAL" clId="{BC57E993-C777-4841-ABCC-EE32DAA013F0}" dt="2025-11-09T14:15:54.456" v="4371" actId="478"/>
          <ac:picMkLst>
            <pc:docMk/>
            <pc:sldMk cId="2457331251" sldId="276"/>
            <ac:picMk id="4" creationId="{FC7659B3-7C5F-D19A-B6C8-BE0AE03BF2ED}"/>
          </ac:picMkLst>
        </pc:picChg>
        <pc:picChg chg="add del mod">
          <ac:chgData name="Alice Hunter" userId="6b8e3c00-a40b-4224-a29e-523fa62aa17e" providerId="ADAL" clId="{BC57E993-C777-4841-ABCC-EE32DAA013F0}" dt="2025-11-09T14:17:46.989" v="4392" actId="478"/>
          <ac:picMkLst>
            <pc:docMk/>
            <pc:sldMk cId="2457331251" sldId="276"/>
            <ac:picMk id="7" creationId="{0CE71C80-8A8E-EF68-934E-0ECC79564FBB}"/>
          </ac:picMkLst>
        </pc:picChg>
        <pc:picChg chg="mod">
          <ac:chgData name="Alice Hunter" userId="6b8e3c00-a40b-4224-a29e-523fa62aa17e" providerId="ADAL" clId="{BC57E993-C777-4841-ABCC-EE32DAA013F0}" dt="2025-11-09T14:19:02.263" v="4403"/>
          <ac:picMkLst>
            <pc:docMk/>
            <pc:sldMk cId="2457331251" sldId="276"/>
            <ac:picMk id="26" creationId="{024274DD-3D42-A51D-4FD1-D38C796D4F75}"/>
          </ac:picMkLst>
        </pc:picChg>
        <pc:picChg chg="add mod">
          <ac:chgData name="Alice Hunter" userId="6b8e3c00-a40b-4224-a29e-523fa62aa17e" providerId="ADAL" clId="{BC57E993-C777-4841-ABCC-EE32DAA013F0}" dt="2025-11-09T14:20:25.651" v="4420" actId="1076"/>
          <ac:picMkLst>
            <pc:docMk/>
            <pc:sldMk cId="2457331251" sldId="276"/>
            <ac:picMk id="31" creationId="{A1F3F361-8AF9-6557-1791-026283D5DA6B}"/>
          </ac:picMkLst>
        </pc:picChg>
      </pc:sldChg>
      <pc:sldChg chg="addSp modSp mod">
        <pc:chgData name="Alice Hunter" userId="6b8e3c00-a40b-4224-a29e-523fa62aa17e" providerId="ADAL" clId="{BC57E993-C777-4841-ABCC-EE32DAA013F0}" dt="2025-11-09T14:22:54.253" v="4508" actId="1076"/>
        <pc:sldMkLst>
          <pc:docMk/>
          <pc:sldMk cId="1462165274" sldId="278"/>
        </pc:sldMkLst>
        <pc:spChg chg="add mod">
          <ac:chgData name="Alice Hunter" userId="6b8e3c00-a40b-4224-a29e-523fa62aa17e" providerId="ADAL" clId="{BC57E993-C777-4841-ABCC-EE32DAA013F0}" dt="2025-11-09T14:22:54.253" v="4508" actId="1076"/>
          <ac:spMkLst>
            <pc:docMk/>
            <pc:sldMk cId="1462165274" sldId="278"/>
            <ac:spMk id="5" creationId="{A1AE7C35-4C30-D032-AA22-212A98F46942}"/>
          </ac:spMkLst>
        </pc:spChg>
        <pc:picChg chg="add mod">
          <ac:chgData name="Alice Hunter" userId="6b8e3c00-a40b-4224-a29e-523fa62aa17e" providerId="ADAL" clId="{BC57E993-C777-4841-ABCC-EE32DAA013F0}" dt="2025-11-09T14:22:44.616" v="4506" actId="1076"/>
          <ac:picMkLst>
            <pc:docMk/>
            <pc:sldMk cId="1462165274" sldId="278"/>
            <ac:picMk id="3" creationId="{6A3CE0FB-AC0F-C1F4-B78B-31464F3F8207}"/>
          </ac:picMkLst>
        </pc:picChg>
        <pc:picChg chg="add mod">
          <ac:chgData name="Alice Hunter" userId="6b8e3c00-a40b-4224-a29e-523fa62aa17e" providerId="ADAL" clId="{BC57E993-C777-4841-ABCC-EE32DAA013F0}" dt="2025-11-09T14:22:47.030" v="4507" actId="1076"/>
          <ac:picMkLst>
            <pc:docMk/>
            <pc:sldMk cId="1462165274" sldId="278"/>
            <ac:picMk id="7" creationId="{69D02B0F-17DF-7623-7FC0-3B1C4CE5B4B4}"/>
          </ac:picMkLst>
        </pc:picChg>
      </pc:sldChg>
      <pc:sldChg chg="modSp mod">
        <pc:chgData name="Alice Hunter" userId="6b8e3c00-a40b-4224-a29e-523fa62aa17e" providerId="ADAL" clId="{BC57E993-C777-4841-ABCC-EE32DAA013F0}" dt="2025-11-03T16:52:07.914" v="4166" actId="20577"/>
        <pc:sldMkLst>
          <pc:docMk/>
          <pc:sldMk cId="4166730276" sldId="279"/>
        </pc:sldMkLst>
        <pc:spChg chg="mod">
          <ac:chgData name="Alice Hunter" userId="6b8e3c00-a40b-4224-a29e-523fa62aa17e" providerId="ADAL" clId="{BC57E993-C777-4841-ABCC-EE32DAA013F0}" dt="2025-11-03T16:52:07.914" v="4166" actId="20577"/>
          <ac:spMkLst>
            <pc:docMk/>
            <pc:sldMk cId="4166730276" sldId="279"/>
            <ac:spMk id="96" creationId="{B9EA00D9-70B7-590C-BACC-F4BA24CAFE2B}"/>
          </ac:spMkLst>
        </pc:spChg>
      </pc:sldChg>
      <pc:sldChg chg="addSp delSp modSp mod">
        <pc:chgData name="Alice Hunter" userId="6b8e3c00-a40b-4224-a29e-523fa62aa17e" providerId="ADAL" clId="{BC57E993-C777-4841-ABCC-EE32DAA013F0}" dt="2025-11-01T17:09:56.708" v="196" actId="1076"/>
        <pc:sldMkLst>
          <pc:docMk/>
          <pc:sldMk cId="5848117" sldId="280"/>
        </pc:sldMkLst>
        <pc:spChg chg="mod">
          <ac:chgData name="Alice Hunter" userId="6b8e3c00-a40b-4224-a29e-523fa62aa17e" providerId="ADAL" clId="{BC57E993-C777-4841-ABCC-EE32DAA013F0}" dt="2025-11-01T17:09:56.708" v="196" actId="1076"/>
          <ac:spMkLst>
            <pc:docMk/>
            <pc:sldMk cId="5848117" sldId="280"/>
            <ac:spMk id="2" creationId="{2CE05118-ED89-2EE3-43EA-7A3E8B0C0AE1}"/>
          </ac:spMkLst>
        </pc:spChg>
        <pc:picChg chg="add mod modCrop">
          <ac:chgData name="Alice Hunter" userId="6b8e3c00-a40b-4224-a29e-523fa62aa17e" providerId="ADAL" clId="{BC57E993-C777-4841-ABCC-EE32DAA013F0}" dt="2025-11-01T17:09:35.860" v="192" actId="732"/>
          <ac:picMkLst>
            <pc:docMk/>
            <pc:sldMk cId="5848117" sldId="280"/>
            <ac:picMk id="4" creationId="{F769E8E1-9861-05F2-EB20-8981E8610C42}"/>
          </ac:picMkLst>
        </pc:picChg>
        <pc:picChg chg="add mod">
          <ac:chgData name="Alice Hunter" userId="6b8e3c00-a40b-4224-a29e-523fa62aa17e" providerId="ADAL" clId="{BC57E993-C777-4841-ABCC-EE32DAA013F0}" dt="2025-11-01T17:03:45.566" v="113" actId="1076"/>
          <ac:picMkLst>
            <pc:docMk/>
            <pc:sldMk cId="5848117" sldId="280"/>
            <ac:picMk id="6" creationId="{09936178-109B-2787-2AD9-35EDA2D892B6}"/>
          </ac:picMkLst>
        </pc:picChg>
        <pc:picChg chg="add mod">
          <ac:chgData name="Alice Hunter" userId="6b8e3c00-a40b-4224-a29e-523fa62aa17e" providerId="ADAL" clId="{BC57E993-C777-4841-ABCC-EE32DAA013F0}" dt="2025-11-01T17:06:22.826" v="156" actId="1076"/>
          <ac:picMkLst>
            <pc:docMk/>
            <pc:sldMk cId="5848117" sldId="280"/>
            <ac:picMk id="7" creationId="{53CA2F8B-654B-4876-8877-4AD620EA1C1E}"/>
          </ac:picMkLst>
        </pc:picChg>
        <pc:picChg chg="add mod">
          <ac:chgData name="Alice Hunter" userId="6b8e3c00-a40b-4224-a29e-523fa62aa17e" providerId="ADAL" clId="{BC57E993-C777-4841-ABCC-EE32DAA013F0}" dt="2025-11-01T17:06:20.786" v="155" actId="1076"/>
          <ac:picMkLst>
            <pc:docMk/>
            <pc:sldMk cId="5848117" sldId="280"/>
            <ac:picMk id="9" creationId="{DC81BC46-452C-4C42-BA67-9C9EE2A32EA8}"/>
          </ac:picMkLst>
        </pc:picChg>
        <pc:picChg chg="add mod">
          <ac:chgData name="Alice Hunter" userId="6b8e3c00-a40b-4224-a29e-523fa62aa17e" providerId="ADAL" clId="{BC57E993-C777-4841-ABCC-EE32DAA013F0}" dt="2025-11-01T17:06:17.668" v="154" actId="1076"/>
          <ac:picMkLst>
            <pc:docMk/>
            <pc:sldMk cId="5848117" sldId="280"/>
            <ac:picMk id="10" creationId="{5B8C9BCA-D930-4124-8DC4-E1D553A3ED24}"/>
          </ac:picMkLst>
        </pc:picChg>
        <pc:picChg chg="add mod">
          <ac:chgData name="Alice Hunter" userId="6b8e3c00-a40b-4224-a29e-523fa62aa17e" providerId="ADAL" clId="{BC57E993-C777-4841-ABCC-EE32DAA013F0}" dt="2025-11-01T17:06:25.061" v="157" actId="1076"/>
          <ac:picMkLst>
            <pc:docMk/>
            <pc:sldMk cId="5848117" sldId="280"/>
            <ac:picMk id="11" creationId="{97EB0B9D-65D3-4FA1-B848-CA3ECA008358}"/>
          </ac:picMkLst>
        </pc:picChg>
        <pc:picChg chg="add mod">
          <ac:chgData name="Alice Hunter" userId="6b8e3c00-a40b-4224-a29e-523fa62aa17e" providerId="ADAL" clId="{BC57E993-C777-4841-ABCC-EE32DAA013F0}" dt="2025-11-01T17:08:18.594" v="180" actId="1076"/>
          <ac:picMkLst>
            <pc:docMk/>
            <pc:sldMk cId="5848117" sldId="280"/>
            <ac:picMk id="12" creationId="{F414DE25-3ED7-4D61-AFA0-D1BC0DCD09D3}"/>
          </ac:picMkLst>
        </pc:picChg>
        <pc:picChg chg="add mod">
          <ac:chgData name="Alice Hunter" userId="6b8e3c00-a40b-4224-a29e-523fa62aa17e" providerId="ADAL" clId="{BC57E993-C777-4841-ABCC-EE32DAA013F0}" dt="2025-11-01T17:05:58.281" v="145" actId="1076"/>
          <ac:picMkLst>
            <pc:docMk/>
            <pc:sldMk cId="5848117" sldId="280"/>
            <ac:picMk id="13" creationId="{EF1EFFFF-E042-4DD4-8BB4-006069005A08}"/>
          </ac:picMkLst>
        </pc:picChg>
        <pc:picChg chg="add mod">
          <ac:chgData name="Alice Hunter" userId="6b8e3c00-a40b-4224-a29e-523fa62aa17e" providerId="ADAL" clId="{BC57E993-C777-4841-ABCC-EE32DAA013F0}" dt="2025-11-01T17:06:28.504" v="158" actId="1076"/>
          <ac:picMkLst>
            <pc:docMk/>
            <pc:sldMk cId="5848117" sldId="280"/>
            <ac:picMk id="14" creationId="{6486662F-D5E6-4B3C-8928-23340F802098}"/>
          </ac:picMkLst>
        </pc:picChg>
        <pc:picChg chg="add mod">
          <ac:chgData name="Alice Hunter" userId="6b8e3c00-a40b-4224-a29e-523fa62aa17e" providerId="ADAL" clId="{BC57E993-C777-4841-ABCC-EE32DAA013F0}" dt="2025-11-01T17:06:33.622" v="159" actId="1076"/>
          <ac:picMkLst>
            <pc:docMk/>
            <pc:sldMk cId="5848117" sldId="280"/>
            <ac:picMk id="15" creationId="{97F21239-4F12-4FE4-B183-BBDEAB9B50DD}"/>
          </ac:picMkLst>
        </pc:picChg>
        <pc:picChg chg="add mod">
          <ac:chgData name="Alice Hunter" userId="6b8e3c00-a40b-4224-a29e-523fa62aa17e" providerId="ADAL" clId="{BC57E993-C777-4841-ABCC-EE32DAA013F0}" dt="2025-11-01T17:09:39.533" v="193" actId="1076"/>
          <ac:picMkLst>
            <pc:docMk/>
            <pc:sldMk cId="5848117" sldId="280"/>
            <ac:picMk id="22" creationId="{F0DEA82F-29D6-CDA4-A1FC-CF98935970F3}"/>
          </ac:picMkLst>
        </pc:picChg>
        <pc:cxnChg chg="add mod">
          <ac:chgData name="Alice Hunter" userId="6b8e3c00-a40b-4224-a29e-523fa62aa17e" providerId="ADAL" clId="{BC57E993-C777-4841-ABCC-EE32DAA013F0}" dt="2025-11-01T17:09:47.147" v="195" actId="1076"/>
          <ac:cxnSpMkLst>
            <pc:docMk/>
            <pc:sldMk cId="5848117" sldId="280"/>
            <ac:cxnSpMk id="23" creationId="{4CB01E36-458E-A9E4-F79F-B849A1A5ACBB}"/>
          </ac:cxnSpMkLst>
        </pc:cxnChg>
        <pc:cxnChg chg="add mod">
          <ac:chgData name="Alice Hunter" userId="6b8e3c00-a40b-4224-a29e-523fa62aa17e" providerId="ADAL" clId="{BC57E993-C777-4841-ABCC-EE32DAA013F0}" dt="2025-11-01T17:09:44.965" v="194" actId="1076"/>
          <ac:cxnSpMkLst>
            <pc:docMk/>
            <pc:sldMk cId="5848117" sldId="280"/>
            <ac:cxnSpMk id="24" creationId="{E5E78384-5703-4F9C-6228-D6134E41B040}"/>
          </ac:cxnSpMkLst>
        </pc:cxnChg>
      </pc:sldChg>
      <pc:sldChg chg="addSp modSp mod">
        <pc:chgData name="Alice Hunter" userId="6b8e3c00-a40b-4224-a29e-523fa62aa17e" providerId="ADAL" clId="{BC57E993-C777-4841-ABCC-EE32DAA013F0}" dt="2025-11-01T17:51:24.944" v="972" actId="1076"/>
        <pc:sldMkLst>
          <pc:docMk/>
          <pc:sldMk cId="1640424022" sldId="281"/>
        </pc:sldMkLst>
        <pc:spChg chg="mod">
          <ac:chgData name="Alice Hunter" userId="6b8e3c00-a40b-4224-a29e-523fa62aa17e" providerId="ADAL" clId="{BC57E993-C777-4841-ABCC-EE32DAA013F0}" dt="2025-11-01T17:50:50.991" v="963" actId="20577"/>
          <ac:spMkLst>
            <pc:docMk/>
            <pc:sldMk cId="1640424022" sldId="281"/>
            <ac:spMk id="2" creationId="{3C849220-9B73-2BF6-4FAE-9EFE7A000B17}"/>
          </ac:spMkLst>
        </pc:spChg>
        <pc:picChg chg="add mod modCrop">
          <ac:chgData name="Alice Hunter" userId="6b8e3c00-a40b-4224-a29e-523fa62aa17e" providerId="ADAL" clId="{BC57E993-C777-4841-ABCC-EE32DAA013F0}" dt="2025-11-01T17:51:15.115" v="970" actId="1076"/>
          <ac:picMkLst>
            <pc:docMk/>
            <pc:sldMk cId="1640424022" sldId="281"/>
            <ac:picMk id="4" creationId="{1BC9C71C-FADC-FC80-F640-9463EDF0AC62}"/>
          </ac:picMkLst>
        </pc:picChg>
        <pc:picChg chg="add mod modCrop">
          <ac:chgData name="Alice Hunter" userId="6b8e3c00-a40b-4224-a29e-523fa62aa17e" providerId="ADAL" clId="{BC57E993-C777-4841-ABCC-EE32DAA013F0}" dt="2025-11-01T17:51:24.944" v="972" actId="1076"/>
          <ac:picMkLst>
            <pc:docMk/>
            <pc:sldMk cId="1640424022" sldId="281"/>
            <ac:picMk id="6" creationId="{F3EDD121-C10F-A07A-3BE4-6EBE96872D8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AF3AA-A1C4-47F9-A89B-A8AD8A52555F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256E9E-9C4C-4FC2-9775-7A6C5DEC14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550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256E9E-9C4C-4FC2-9775-7A6C5DEC140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158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438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976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97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175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993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031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102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38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974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1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500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29693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104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1733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746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425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963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ABF69-3C81-4E65-879C-7DA90BF9BA50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AD27F07-E351-4FB8-828F-0A01A9C6A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348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14.sv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15247-2C59-C383-9772-085C76DEC8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6" y="999460"/>
            <a:ext cx="5698067" cy="4479852"/>
          </a:xfrm>
        </p:spPr>
        <p:txBody>
          <a:bodyPr anchor="ctr">
            <a:normAutofit/>
          </a:bodyPr>
          <a:lstStyle/>
          <a:p>
            <a:r>
              <a:rPr lang="en-GB" dirty="0"/>
              <a:t>Class 3 Essential Knowledge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04A1FF-B5EA-8A6E-E810-53E15D958C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71971" y="999460"/>
            <a:ext cx="3123620" cy="4479852"/>
          </a:xfrm>
        </p:spPr>
        <p:txBody>
          <a:bodyPr anchor="ctr">
            <a:normAutofit/>
          </a:bodyPr>
          <a:lstStyle/>
          <a:p>
            <a:pPr algn="l"/>
            <a:r>
              <a:rPr lang="en-GB" dirty="0"/>
              <a:t>Autumn 2 2025</a:t>
            </a:r>
          </a:p>
        </p:txBody>
      </p:sp>
    </p:spTree>
    <p:extLst>
      <p:ext uri="{BB962C8B-B14F-4D97-AF65-F5344CB8AC3E}">
        <p14:creationId xmlns:p14="http://schemas.microsoft.com/office/powerpoint/2010/main" val="1368658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A2C7AC7-16A1-B6E9-2DC8-F004DF66E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65293"/>
            <a:ext cx="3183556" cy="1320800"/>
          </a:xfrm>
        </p:spPr>
        <p:txBody>
          <a:bodyPr anchor="ctr">
            <a:normAutofit/>
          </a:bodyPr>
          <a:lstStyle/>
          <a:p>
            <a:r>
              <a:rPr lang="en-GB" dirty="0"/>
              <a:t>Spellings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254D63-AA7A-E327-2851-355F91A7656D}"/>
              </a:ext>
            </a:extLst>
          </p:cNvPr>
          <p:cNvSpPr txBox="1"/>
          <p:nvPr/>
        </p:nvSpPr>
        <p:spPr>
          <a:xfrm>
            <a:off x="233916" y="839449"/>
            <a:ext cx="1001935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WEEK 1: Word roots, derivations and spelling patterns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grapheme, telegraph, autograph, graphics, microbe, microwave, microscope, microscopic, automobile, automatic, autoimmune, automaton</a:t>
            </a:r>
          </a:p>
          <a:p>
            <a:pPr algn="ctr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WEEK 2: Word roots, derivations and spelling patterns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defence, defensive, define, definite, refine, refined, phoneme, phonetic, television, telepathy, telescope, televisual </a:t>
            </a:r>
          </a:p>
          <a:p>
            <a:pPr algn="ctr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Week 3: Statutory Word List Revision (Y3/4)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address, answer, appear, arrive, believe, bicycle, breath, breathe, build, busy, business, calendar</a:t>
            </a:r>
          </a:p>
          <a:p>
            <a:pPr algn="ctr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WEEK 4: Plurals (s, es, </a:t>
            </a:r>
            <a:r>
              <a:rPr lang="en-GB" b="1" dirty="0" err="1">
                <a:solidFill>
                  <a:schemeClr val="accent2">
                    <a:lumMod val="50000"/>
                  </a:schemeClr>
                </a:solidFill>
              </a:rPr>
              <a:t>ies</a:t>
            </a: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)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balloons, words, ropes, buses, kisses, boxes, lunches, potatoes, cities, babies, parties, worries</a:t>
            </a:r>
          </a:p>
          <a:p>
            <a:pPr algn="ctr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WEEK 5: Apostrophes for contraction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didn’t, can’t, hadn’t, wouldn’t, shouldn’t, couldn’t, won’t, I’ll, we’ll, shan’t, don’t, haven’t</a:t>
            </a:r>
          </a:p>
          <a:p>
            <a:pPr algn="ctr"/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WEEK 6: Statutory Word List Revision (Y5/6)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definite, desperate, determined, develop, exaggerate, excellent, existence, explanation, marvellous, mischievous, muscle 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FC5B7E-6C15-8F78-6337-F7102941AB29}"/>
              </a:ext>
            </a:extLst>
          </p:cNvPr>
          <p:cNvSpPr txBox="1"/>
          <p:nvPr/>
        </p:nvSpPr>
        <p:spPr>
          <a:xfrm>
            <a:off x="4050164" y="57461"/>
            <a:ext cx="2668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chemeClr val="accent2">
                    <a:lumMod val="50000"/>
                  </a:schemeClr>
                </a:solidFill>
              </a:rPr>
              <a:t>Autumn 2 Year A 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b="1" u="sng" dirty="0">
                <a:solidFill>
                  <a:schemeClr val="accent2">
                    <a:lumMod val="50000"/>
                  </a:schemeClr>
                </a:solidFill>
              </a:rPr>
              <a:t>Weekly Spelling List</a:t>
            </a:r>
          </a:p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F2FE1A-19D0-D64E-9C8B-81C47ED03CC7}"/>
              </a:ext>
            </a:extLst>
          </p:cNvPr>
          <p:cNvSpPr txBox="1"/>
          <p:nvPr/>
        </p:nvSpPr>
        <p:spPr>
          <a:xfrm>
            <a:off x="8781415" y="127716"/>
            <a:ext cx="318355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Visit our website to see ways you can support at home.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3FFC44-0EB1-E1E4-8310-B31B2BC8FE9C}"/>
              </a:ext>
            </a:extLst>
          </p:cNvPr>
          <p:cNvSpPr txBox="1"/>
          <p:nvPr/>
        </p:nvSpPr>
        <p:spPr>
          <a:xfrm>
            <a:off x="10373193" y="3036965"/>
            <a:ext cx="1704812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Spelling Homework will be sent home each Wednesday and due the following Wednesday, relating to the spellings covered in lessons that week.</a:t>
            </a:r>
          </a:p>
        </p:txBody>
      </p:sp>
    </p:spTree>
    <p:extLst>
      <p:ext uri="{BB962C8B-B14F-4D97-AF65-F5344CB8AC3E}">
        <p14:creationId xmlns:p14="http://schemas.microsoft.com/office/powerpoint/2010/main" val="3023129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C7AC7-16A1-B6E9-2DC8-F004DF66E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74" y="-82131"/>
            <a:ext cx="7824865" cy="1320800"/>
          </a:xfrm>
        </p:spPr>
        <p:txBody>
          <a:bodyPr anchor="ctr">
            <a:normAutofit/>
          </a:bodyPr>
          <a:lstStyle/>
          <a:p>
            <a:r>
              <a:rPr lang="en-GB" dirty="0"/>
              <a:t>Writing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BC50A1-0C37-60D4-D701-65782DC60D20}"/>
              </a:ext>
            </a:extLst>
          </p:cNvPr>
          <p:cNvSpPr txBox="1"/>
          <p:nvPr/>
        </p:nvSpPr>
        <p:spPr>
          <a:xfrm>
            <a:off x="4205771" y="3429000"/>
            <a:ext cx="59162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chemeClr val="accent2">
                    <a:lumMod val="75000"/>
                  </a:schemeClr>
                </a:solidFill>
              </a:rPr>
              <a:t>Writing Outcomes: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 class debate about whether gender affects job roles.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 balanced argument about plastic pollution and/or art vs. graffiti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 formal, persuasive letter about deforestation and/or reducing the use of plastic in our school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 persuasive brochure about Hulland Ward CofE Primary School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 non-chronological report about human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 short winter-themed story (last week)  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7F2CFC-D964-F5B3-A84F-4A365A4BAF69}"/>
              </a:ext>
            </a:extLst>
          </p:cNvPr>
          <p:cNvSpPr txBox="1"/>
          <p:nvPr/>
        </p:nvSpPr>
        <p:spPr>
          <a:xfrm>
            <a:off x="209574" y="845426"/>
            <a:ext cx="89341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This half-term, we will be focusing on non-fiction structures in our writing, linking our geography learning about the world’s resources and our science knowledge about human development into our work. </a:t>
            </a:r>
          </a:p>
        </p:txBody>
      </p:sp>
      <p:sp>
        <p:nvSpPr>
          <p:cNvPr id="6" name="AutoShape 2" descr="Ranking the Countries that Pollute the Oceans With the Most Plastics |  ReuseThisBag.com">
            <a:extLst>
              <a:ext uri="{FF2B5EF4-FFF2-40B4-BE49-F238E27FC236}">
                <a16:creationId xmlns:a16="http://schemas.microsoft.com/office/drawing/2014/main" id="{4FBCD393-0796-1E29-A49B-185F08CE05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 descr="Plastic pollution - EIA">
            <a:extLst>
              <a:ext uri="{FF2B5EF4-FFF2-40B4-BE49-F238E27FC236}">
                <a16:creationId xmlns:a16="http://schemas.microsoft.com/office/drawing/2014/main" id="{27969D90-C9D9-CA44-9166-E45D23D0D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8921">
            <a:off x="9276884" y="5142221"/>
            <a:ext cx="2869211" cy="15575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Graffit Wall by Mike Burgquist">
            <a:extLst>
              <a:ext uri="{FF2B5EF4-FFF2-40B4-BE49-F238E27FC236}">
                <a16:creationId xmlns:a16="http://schemas.microsoft.com/office/drawing/2014/main" id="{E23AF9E6-C420-B755-2DD4-530E5EC04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243" y="1667727"/>
            <a:ext cx="3080368" cy="20535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hases of Human Development Over the Lifespan | Download Scientific Diagram">
            <a:extLst>
              <a:ext uri="{FF2B5EF4-FFF2-40B4-BE49-F238E27FC236}">
                <a16:creationId xmlns:a16="http://schemas.microsoft.com/office/drawing/2014/main" id="{BCA4DFC2-1419-6C59-996B-D8715D0CF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573" y="2018075"/>
            <a:ext cx="2519588" cy="141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Our Steps to Reduce Plastic Waste | Cut Plastic Sheeting blog">
            <a:extLst>
              <a:ext uri="{FF2B5EF4-FFF2-40B4-BE49-F238E27FC236}">
                <a16:creationId xmlns:a16="http://schemas.microsoft.com/office/drawing/2014/main" id="{BA335966-02CA-E87A-2A05-57413C363F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10"/>
          <a:stretch>
            <a:fillRect/>
          </a:stretch>
        </p:blipFill>
        <p:spPr bwMode="auto">
          <a:xfrm>
            <a:off x="2564112" y="2901063"/>
            <a:ext cx="1427052" cy="164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69588E-7A20-30A8-8887-3B4765E3D93D}"/>
              </a:ext>
            </a:extLst>
          </p:cNvPr>
          <p:cNvSpPr txBox="1"/>
          <p:nvPr/>
        </p:nvSpPr>
        <p:spPr>
          <a:xfrm>
            <a:off x="375929" y="1982520"/>
            <a:ext cx="374607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chemeClr val="accent2">
                    <a:lumMod val="75000"/>
                  </a:schemeClr>
                </a:solidFill>
              </a:rPr>
              <a:t>Punctuation &amp; Grammar </a:t>
            </a: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Previously taught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Expanded Noun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Fronted Adverbials (time)</a:t>
            </a:r>
          </a:p>
          <a:p>
            <a:endParaRPr lang="en-GB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New 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Formal Tone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Bullet Points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Colon &amp; Semi-Colon </a:t>
            </a:r>
            <a:r>
              <a:rPr lang="en-GB" sz="2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: 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Persuasive adverbs </a:t>
            </a:r>
          </a:p>
          <a:p>
            <a:r>
              <a:rPr lang="en-GB" sz="16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(surely, obviously etc 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Adverbs of possibility </a:t>
            </a:r>
          </a:p>
          <a:p>
            <a:r>
              <a:rPr lang="en-GB" sz="16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(perhaps, certainly etc 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Cohesive devices </a:t>
            </a:r>
          </a:p>
          <a:p>
            <a:r>
              <a:rPr lang="en-GB" sz="16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(one the one hand, however etc …) </a:t>
            </a:r>
            <a:endParaRPr lang="en-GB" i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Modal verbs </a:t>
            </a:r>
          </a:p>
          <a:p>
            <a:r>
              <a:rPr lang="en-GB" sz="16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(could, should etc …)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088" name="Picture 16" descr="Hulland C E Primary School Uniform">
            <a:extLst>
              <a:ext uri="{FF2B5EF4-FFF2-40B4-BE49-F238E27FC236}">
                <a16:creationId xmlns:a16="http://schemas.microsoft.com/office/drawing/2014/main" id="{16D8E8E5-8B6A-E581-8ABF-87FC71D4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8218" y="2487505"/>
            <a:ext cx="2150949" cy="192988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256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54DFC5B-F284-B42C-41C2-262E37E97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52" y="261495"/>
            <a:ext cx="8596668" cy="1320800"/>
          </a:xfrm>
        </p:spPr>
        <p:txBody>
          <a:bodyPr/>
          <a:lstStyle/>
          <a:p>
            <a:r>
              <a:rPr lang="en-GB" dirty="0"/>
              <a:t>Maths – Miss Hunter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033E3F9-5CAF-3F38-DC2E-A73674BC4BE6}"/>
              </a:ext>
            </a:extLst>
          </p:cNvPr>
          <p:cNvSpPr txBox="1"/>
          <p:nvPr/>
        </p:nvSpPr>
        <p:spPr>
          <a:xfrm>
            <a:off x="314587" y="1415950"/>
            <a:ext cx="2603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solidFill>
                  <a:srgbClr val="002060"/>
                </a:solidFill>
              </a:rPr>
              <a:t>Week 1 – Multiplication &amp; Division A continued … </a:t>
            </a: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667E01D6-C47E-7A18-4ADC-9FC2E2935B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69" b="53807"/>
          <a:stretch>
            <a:fillRect/>
          </a:stretch>
        </p:blipFill>
        <p:spPr bwMode="auto">
          <a:xfrm>
            <a:off x="314587" y="2146299"/>
            <a:ext cx="2784242" cy="256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256761-4C97-4B3D-6919-CA059C9D60F5}"/>
              </a:ext>
            </a:extLst>
          </p:cNvPr>
          <p:cNvSpPr txBox="1"/>
          <p:nvPr/>
        </p:nvSpPr>
        <p:spPr>
          <a:xfrm>
            <a:off x="3348103" y="1317039"/>
            <a:ext cx="3254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solidFill>
                  <a:srgbClr val="002060"/>
                </a:solidFill>
              </a:rPr>
              <a:t>Week 2, 3 &amp; 4 – </a:t>
            </a:r>
          </a:p>
          <a:p>
            <a:r>
              <a:rPr lang="en-GB" u="sng" dirty="0">
                <a:solidFill>
                  <a:srgbClr val="002060"/>
                </a:solidFill>
              </a:rPr>
              <a:t>Multiplication &amp; Division B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D8E99A-7288-F0E0-DC7C-3BF0C8A4EAD2}"/>
              </a:ext>
            </a:extLst>
          </p:cNvPr>
          <p:cNvSpPr txBox="1"/>
          <p:nvPr/>
        </p:nvSpPr>
        <p:spPr>
          <a:xfrm>
            <a:off x="7046360" y="286434"/>
            <a:ext cx="3254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solidFill>
                  <a:srgbClr val="002060"/>
                </a:solidFill>
              </a:rPr>
              <a:t>Week 5, 6 &amp; 7 – </a:t>
            </a:r>
          </a:p>
          <a:p>
            <a:r>
              <a:rPr lang="en-GB" u="sng" dirty="0">
                <a:solidFill>
                  <a:srgbClr val="002060"/>
                </a:solidFill>
              </a:rPr>
              <a:t>Statistics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691CA9-DD35-E082-8F8B-DA8A45EFE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0745" y="1996340"/>
            <a:ext cx="4096322" cy="4839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4D83A5E-C0F5-E5B0-8EF1-A797B2969B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6360" y="998705"/>
            <a:ext cx="2648320" cy="48489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2521263-9B0E-E1D8-5557-BC9B3AB180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6360" y="5731975"/>
            <a:ext cx="1581371" cy="6096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20D451D-5AF3-E28B-DA18-F91407C0F5F8}"/>
              </a:ext>
            </a:extLst>
          </p:cNvPr>
          <p:cNvSpPr txBox="1"/>
          <p:nvPr/>
        </p:nvSpPr>
        <p:spPr>
          <a:xfrm>
            <a:off x="10250767" y="894669"/>
            <a:ext cx="1783830" cy="526297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2">
                    <a:lumMod val="75000"/>
                  </a:schemeClr>
                </a:solidFill>
              </a:rPr>
              <a:t>Please log on to Times Tables Rockstars (TTRS) as much as possible! Times tables up to 12 x 12 are essential for the Year 5 &amp; 6 National Curriculum and underpin many other topics, including fractions, percentages and formal written methods. </a:t>
            </a:r>
          </a:p>
          <a:p>
            <a:r>
              <a:rPr lang="en-GB" sz="1600" dirty="0">
                <a:solidFill>
                  <a:schemeClr val="accent2">
                    <a:lumMod val="75000"/>
                  </a:schemeClr>
                </a:solidFill>
              </a:rPr>
              <a:t>Logins and passwords are in Reading Record Books. </a:t>
            </a:r>
          </a:p>
        </p:txBody>
      </p:sp>
    </p:spTree>
    <p:extLst>
      <p:ext uri="{BB962C8B-B14F-4D97-AF65-F5344CB8AC3E}">
        <p14:creationId xmlns:p14="http://schemas.microsoft.com/office/powerpoint/2010/main" val="2115992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54DFC5B-F284-B42C-41C2-262E37E97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 dirty="0"/>
              <a:t>Maths – Mrs Skinner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3CE0FB-AC0F-C1F4-B78B-31464F3F8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129" y="1658385"/>
            <a:ext cx="3648584" cy="48393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AE7C35-4C30-D032-AA22-212A98F46942}"/>
              </a:ext>
            </a:extLst>
          </p:cNvPr>
          <p:cNvSpPr txBox="1"/>
          <p:nvPr/>
        </p:nvSpPr>
        <p:spPr>
          <a:xfrm>
            <a:off x="4975668" y="939800"/>
            <a:ext cx="3178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solidFill>
                  <a:srgbClr val="002060"/>
                </a:solidFill>
              </a:rPr>
              <a:t>7 Weeks – Fractions A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D02B0F-17DF-7623-7FC0-3B1C4CE5B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713" y="1639332"/>
            <a:ext cx="5115639" cy="485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165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25ABC-4AA1-4349-C169-A3204F692575}"/>
              </a:ext>
            </a:extLst>
          </p:cNvPr>
          <p:cNvSpPr txBox="1">
            <a:spLocks/>
          </p:cNvSpPr>
          <p:nvPr/>
        </p:nvSpPr>
        <p:spPr>
          <a:xfrm>
            <a:off x="239841" y="137089"/>
            <a:ext cx="9106177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Science – Biology – Human Development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B5D17CD2-121E-A465-9FCB-77D92C811D79}"/>
              </a:ext>
            </a:extLst>
          </p:cNvPr>
          <p:cNvSpPr/>
          <p:nvPr/>
        </p:nvSpPr>
        <p:spPr>
          <a:xfrm>
            <a:off x="7767" y="925309"/>
            <a:ext cx="5714499" cy="39073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human life cycle</a:t>
            </a:r>
            <a:endParaRPr lang="en-GB" sz="1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1CD13CEF-279F-AD95-C1AF-89691B8D0FFF}"/>
              </a:ext>
            </a:extLst>
          </p:cNvPr>
          <p:cNvSpPr txBox="1">
            <a:spLocks/>
          </p:cNvSpPr>
          <p:nvPr/>
        </p:nvSpPr>
        <p:spPr>
          <a:xfrm>
            <a:off x="653245" y="4452529"/>
            <a:ext cx="2310827" cy="96902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l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Aft>
                <a:spcPts val="300"/>
              </a:spcAft>
            </a:pPr>
            <a:r>
              <a:rPr lang="en-US" sz="1400" dirty="0">
                <a:solidFill>
                  <a:schemeClr val="tx1"/>
                </a:solidFill>
                <a:latin typeface="+mj-lt"/>
              </a:rPr>
              <a:t>Puberty occurs during </a:t>
            </a:r>
            <a:r>
              <a:rPr lang="en-US" sz="1400" b="1" u="sng" dirty="0">
                <a:solidFill>
                  <a:schemeClr val="tx1"/>
                </a:solidFill>
                <a:latin typeface="+mj-lt"/>
              </a:rPr>
              <a:t>adolescence</a:t>
            </a:r>
            <a:r>
              <a:rPr lang="en-US" sz="1400" dirty="0">
                <a:solidFill>
                  <a:schemeClr val="tx1"/>
                </a:solidFill>
                <a:latin typeface="+mj-lt"/>
              </a:rPr>
              <a:t> and is a period of time when the male and female body undergoes change. Pubic hair grows, breasts develop, males produce sperm and females begin to menstruate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.</a:t>
            </a:r>
            <a:endParaRPr lang="en-GB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95DBD0F-CC80-B5AD-76CA-B2310AC23338}"/>
              </a:ext>
            </a:extLst>
          </p:cNvPr>
          <p:cNvSpPr/>
          <p:nvPr/>
        </p:nvSpPr>
        <p:spPr>
          <a:xfrm>
            <a:off x="3179884" y="5422710"/>
            <a:ext cx="1919133" cy="479779"/>
          </a:xfrm>
          <a:prstGeom prst="roundRect">
            <a:avLst>
              <a:gd name="adj" fmla="val 16667"/>
            </a:avLst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teenager / adolescent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C6EF171-7455-D2A9-60F4-9458FE43A5BA}"/>
              </a:ext>
            </a:extLst>
          </p:cNvPr>
          <p:cNvSpPr/>
          <p:nvPr/>
        </p:nvSpPr>
        <p:spPr>
          <a:xfrm>
            <a:off x="5331715" y="5422710"/>
            <a:ext cx="700799" cy="166588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child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878E77FF-0E85-2DF5-F5AC-3316698D797F}"/>
              </a:ext>
            </a:extLst>
          </p:cNvPr>
          <p:cNvSpPr/>
          <p:nvPr/>
        </p:nvSpPr>
        <p:spPr>
          <a:xfrm flipH="1">
            <a:off x="5902507" y="3825579"/>
            <a:ext cx="908006" cy="368980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baby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57AF0ACB-F078-29BB-857D-7AF0F0F6E670}"/>
              </a:ext>
            </a:extLst>
          </p:cNvPr>
          <p:cNvSpPr/>
          <p:nvPr/>
        </p:nvSpPr>
        <p:spPr>
          <a:xfrm>
            <a:off x="5336452" y="2938510"/>
            <a:ext cx="700799" cy="166588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foetus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C57A016-22C5-41AC-BC7C-68F4FBD8BA86}"/>
              </a:ext>
            </a:extLst>
          </p:cNvPr>
          <p:cNvSpPr txBox="1"/>
          <p:nvPr/>
        </p:nvSpPr>
        <p:spPr>
          <a:xfrm>
            <a:off x="5920389" y="1356043"/>
            <a:ext cx="3219045" cy="621522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ctr">
              <a:lnSpc>
                <a:spcPts val="1800"/>
              </a:lnSpc>
              <a:spcAft>
                <a:spcPts val="300"/>
              </a:spcAft>
            </a:pPr>
            <a:r>
              <a:rPr lang="en-US" sz="1400" b="1" u="sng" dirty="0">
                <a:latin typeface="Trebuchet MS" panose="020B0603020202020204" pitchFamily="34" charset="0"/>
                <a:ea typeface="Roboto" panose="02000000000000000000" pitchFamily="2" charset="0"/>
              </a:rPr>
              <a:t>Adults</a:t>
            </a:r>
            <a:r>
              <a:rPr lang="en-US" sz="1400" dirty="0">
                <a:latin typeface="Trebuchet MS" panose="020B0603020202020204" pitchFamily="34" charset="0"/>
                <a:ea typeface="Roboto" panose="02000000000000000000" pitchFamily="2" charset="0"/>
              </a:rPr>
              <a:t> can reproduce, and their offspring continue the life cycle. </a:t>
            </a:r>
            <a:endParaRPr lang="en-GB" sz="1400" dirty="0">
              <a:latin typeface="Trebuchet MS" panose="020B0603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1E94063-F5FC-4C30-B303-4BAAFA2E62A2}"/>
              </a:ext>
            </a:extLst>
          </p:cNvPr>
          <p:cNvSpPr txBox="1"/>
          <p:nvPr/>
        </p:nvSpPr>
        <p:spPr>
          <a:xfrm>
            <a:off x="334381" y="1480708"/>
            <a:ext cx="2568838" cy="1530801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ctr">
              <a:lnSpc>
                <a:spcPts val="1800"/>
              </a:lnSpc>
              <a:spcAft>
                <a:spcPts val="300"/>
              </a:spcAft>
            </a:pPr>
            <a:r>
              <a:rPr lang="en-US" sz="1400" dirty="0">
                <a:latin typeface="Trebuchet MS" panose="020B0603020202020204" pitchFamily="34" charset="0"/>
              </a:rPr>
              <a:t>During adulthood, we </a:t>
            </a:r>
            <a:r>
              <a:rPr lang="en-US" sz="1400" b="1" u="sng" dirty="0">
                <a:latin typeface="Trebuchet MS" panose="020B0603020202020204" pitchFamily="34" charset="0"/>
              </a:rPr>
              <a:t>age</a:t>
            </a:r>
            <a:r>
              <a:rPr lang="en-US" sz="1400" dirty="0">
                <a:latin typeface="Trebuchet MS" panose="020B0603020202020204" pitchFamily="34" charset="0"/>
              </a:rPr>
              <a:t>. </a:t>
            </a:r>
            <a:r>
              <a:rPr lang="en-US" sz="1400" b="1" u="sng" dirty="0">
                <a:latin typeface="Trebuchet MS" panose="020B0603020202020204" pitchFamily="34" charset="0"/>
              </a:rPr>
              <a:t>Primary </a:t>
            </a:r>
            <a:r>
              <a:rPr lang="en-GB" sz="1400" b="1" u="sng" noProof="0" dirty="0">
                <a:latin typeface="Trebuchet MS" panose="020B0603020202020204" pitchFamily="34" charset="0"/>
              </a:rPr>
              <a:t>ageing</a:t>
            </a:r>
            <a:r>
              <a:rPr lang="en-US" sz="1400" b="1" u="sng" dirty="0">
                <a:latin typeface="Trebuchet MS" panose="020B0603020202020204" pitchFamily="34" charset="0"/>
              </a:rPr>
              <a:t> </a:t>
            </a:r>
            <a:r>
              <a:rPr lang="en-US" sz="1400" dirty="0">
                <a:latin typeface="Trebuchet MS" panose="020B0603020202020204" pitchFamily="34" charset="0"/>
              </a:rPr>
              <a:t>is a natural process that happens as our bodies get older. Our reaction times slow and our hearing gets worse. If we smoke, eat a bad diet and don’t exercise, this accelerates how much we age. This is called </a:t>
            </a:r>
            <a:r>
              <a:rPr lang="en-US" sz="1400" b="1" u="sng" dirty="0">
                <a:latin typeface="Trebuchet MS" panose="020B0603020202020204" pitchFamily="34" charset="0"/>
              </a:rPr>
              <a:t>secondary ageing</a:t>
            </a:r>
            <a:r>
              <a:rPr lang="en-US" sz="1400" dirty="0">
                <a:latin typeface="Trebuchet MS" panose="020B0603020202020204" pitchFamily="34" charset="0"/>
              </a:rPr>
              <a:t>. </a:t>
            </a:r>
            <a:endParaRPr lang="en-GB" sz="1400" dirty="0">
              <a:latin typeface="Trebuchet MS" panose="020B0603020202020204" pitchFamily="34" charset="0"/>
            </a:endParaRP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A5AE8CE4-8C24-A6D1-4BC1-663BF73307CC}"/>
              </a:ext>
            </a:extLst>
          </p:cNvPr>
          <p:cNvSpPr txBox="1">
            <a:spLocks/>
          </p:cNvSpPr>
          <p:nvPr/>
        </p:nvSpPr>
        <p:spPr>
          <a:xfrm>
            <a:off x="6557557" y="1774860"/>
            <a:ext cx="2732895" cy="867969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  <a:spcAft>
                <a:spcPts val="300"/>
              </a:spcAft>
            </a:pPr>
            <a:endParaRPr lang="en-GB" dirty="0">
              <a:latin typeface="United Curriculum" pitchFamily="2" charset="0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8819293F-DAC3-2617-D226-0F18D62A8C5F}"/>
              </a:ext>
            </a:extLst>
          </p:cNvPr>
          <p:cNvSpPr/>
          <p:nvPr/>
        </p:nvSpPr>
        <p:spPr>
          <a:xfrm>
            <a:off x="3179884" y="3826647"/>
            <a:ext cx="700799" cy="166588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adult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9904BE72-63E1-231D-39F7-84AAFF0FBDAC}"/>
              </a:ext>
            </a:extLst>
          </p:cNvPr>
          <p:cNvSpPr/>
          <p:nvPr/>
        </p:nvSpPr>
        <p:spPr>
          <a:xfrm>
            <a:off x="4671622" y="2677334"/>
            <a:ext cx="855440" cy="239102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old age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pic>
        <p:nvPicPr>
          <p:cNvPr id="37" name="Picture 3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A9AAB287-8DFE-7A48-FBC3-E34BFB158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467" y="2471644"/>
            <a:ext cx="400998" cy="414256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478C8C54-0F0E-CA5C-D936-D4DFE3009272}"/>
              </a:ext>
            </a:extLst>
          </p:cNvPr>
          <p:cNvGrpSpPr/>
          <p:nvPr/>
        </p:nvGrpSpPr>
        <p:grpSpPr>
          <a:xfrm>
            <a:off x="3000730" y="1607213"/>
            <a:ext cx="3985687" cy="4226876"/>
            <a:chOff x="3609102" y="1866194"/>
            <a:chExt cx="3065513" cy="3285991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E93D2E4C-1B3F-EBB1-2C6B-AC9C4C2D2DB3}"/>
                </a:ext>
              </a:extLst>
            </p:cNvPr>
            <p:cNvGrpSpPr/>
            <p:nvPr/>
          </p:nvGrpSpPr>
          <p:grpSpPr>
            <a:xfrm>
              <a:off x="3609102" y="1866194"/>
              <a:ext cx="3065513" cy="3285991"/>
              <a:chOff x="3192695" y="250068"/>
              <a:chExt cx="6159716" cy="6435397"/>
            </a:xfrm>
          </p:grpSpPr>
          <p:pic>
            <p:nvPicPr>
              <p:cNvPr id="41" name="Graphic 153">
                <a:extLst>
                  <a:ext uri="{FF2B5EF4-FFF2-40B4-BE49-F238E27FC236}">
                    <a16:creationId xmlns:a16="http://schemas.microsoft.com/office/drawing/2014/main" id="{39464A51-2A78-99A6-B1C6-C299D82071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 rot="8070905" flipH="1">
                <a:off x="5933061" y="5613005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42" name="Graphic 153">
                <a:extLst>
                  <a:ext uri="{FF2B5EF4-FFF2-40B4-BE49-F238E27FC236}">
                    <a16:creationId xmlns:a16="http://schemas.microsoft.com/office/drawing/2014/main" id="{FE9B309E-CBFF-98BC-97DB-6B9823CE20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 rot="4962393" flipH="1">
                <a:off x="7716682" y="4619656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43" name="Graphic 153">
                <a:extLst>
                  <a:ext uri="{FF2B5EF4-FFF2-40B4-BE49-F238E27FC236}">
                    <a16:creationId xmlns:a16="http://schemas.microsoft.com/office/drawing/2014/main" id="{22E55E03-7F7C-30F6-BBF7-6C72FC4B5B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 rot="16847323" flipH="1">
                <a:off x="4674828" y="1824960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44" name="Graphic 153">
                <a:extLst>
                  <a:ext uri="{FF2B5EF4-FFF2-40B4-BE49-F238E27FC236}">
                    <a16:creationId xmlns:a16="http://schemas.microsoft.com/office/drawing/2014/main" id="{D132C0C9-FCBC-014E-8B5E-50703C7768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 rot="2297700" flipH="1">
                <a:off x="7930364" y="2969134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45" name="Graphic 153">
                <a:extLst>
                  <a:ext uri="{FF2B5EF4-FFF2-40B4-BE49-F238E27FC236}">
                    <a16:creationId xmlns:a16="http://schemas.microsoft.com/office/drawing/2014/main" id="{FE8B0D07-26D3-2426-79B4-782601EECF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 rot="12532585" flipH="1">
                <a:off x="3932064" y="4102889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46" name="Picture 45" descr="A picture containing doll&#10;&#10;Description automatically generated">
                <a:extLst>
                  <a:ext uri="{FF2B5EF4-FFF2-40B4-BE49-F238E27FC236}">
                    <a16:creationId xmlns:a16="http://schemas.microsoft.com/office/drawing/2014/main" id="{4D6511F5-703B-0C5A-9D9E-6167E743C4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6137543" y="260578"/>
                <a:ext cx="568061" cy="1645314"/>
              </a:xfrm>
              <a:prstGeom prst="rect">
                <a:avLst/>
              </a:prstGeom>
            </p:spPr>
          </p:pic>
          <p:pic>
            <p:nvPicPr>
              <p:cNvPr id="47" name="Picture 46" descr="A picture containing text&#10;&#10;Description automatically generated">
                <a:extLst>
                  <a:ext uri="{FF2B5EF4-FFF2-40B4-BE49-F238E27FC236}">
                    <a16:creationId xmlns:a16="http://schemas.microsoft.com/office/drawing/2014/main" id="{AAA55F4E-4411-2174-2BCE-9B605C3824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12400" y="250068"/>
                <a:ext cx="563156" cy="1615881"/>
              </a:xfrm>
              <a:prstGeom prst="rect">
                <a:avLst/>
              </a:prstGeom>
            </p:spPr>
          </p:pic>
          <p:pic>
            <p:nvPicPr>
              <p:cNvPr id="48" name="Picture 47" descr="A picture containing text&#10;&#10;Description automatically generated">
                <a:extLst>
                  <a:ext uri="{FF2B5EF4-FFF2-40B4-BE49-F238E27FC236}">
                    <a16:creationId xmlns:a16="http://schemas.microsoft.com/office/drawing/2014/main" id="{A59FBF93-5DB9-1F0E-22B0-96BED700E3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69681" y="1348737"/>
                <a:ext cx="966145" cy="721736"/>
              </a:xfrm>
              <a:prstGeom prst="rect">
                <a:avLst/>
              </a:prstGeom>
            </p:spPr>
          </p:pic>
          <p:sp>
            <p:nvSpPr>
              <p:cNvPr id="49" name="Rectangle: Rounded Corners 48">
                <a:extLst>
                  <a:ext uri="{FF2B5EF4-FFF2-40B4-BE49-F238E27FC236}">
                    <a16:creationId xmlns:a16="http://schemas.microsoft.com/office/drawing/2014/main" id="{4073873D-A73F-79FA-CE95-77773D3495FB}"/>
                  </a:ext>
                </a:extLst>
              </p:cNvPr>
              <p:cNvSpPr/>
              <p:nvPr/>
            </p:nvSpPr>
            <p:spPr>
              <a:xfrm>
                <a:off x="7455795" y="2408682"/>
                <a:ext cx="1450499" cy="341471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foetus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  <p:pic>
            <p:nvPicPr>
              <p:cNvPr id="50" name="Picture 49" descr="Diagram&#10;&#10;Description automatically generated">
                <a:extLst>
                  <a:ext uri="{FF2B5EF4-FFF2-40B4-BE49-F238E27FC236}">
                    <a16:creationId xmlns:a16="http://schemas.microsoft.com/office/drawing/2014/main" id="{9FA40D18-4986-6C11-A39C-20DD136934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308622">
                <a:off x="8465255" y="2965654"/>
                <a:ext cx="479522" cy="878080"/>
              </a:xfrm>
              <a:prstGeom prst="rect">
                <a:avLst/>
              </a:prstGeom>
            </p:spPr>
          </p:pic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8A6E620A-675C-9B1A-006E-FA3ABD9BF83E}"/>
                  </a:ext>
                </a:extLst>
              </p:cNvPr>
              <p:cNvSpPr/>
              <p:nvPr/>
            </p:nvSpPr>
            <p:spPr>
              <a:xfrm>
                <a:off x="7901912" y="4103343"/>
                <a:ext cx="1450499" cy="341471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baby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  <p:pic>
            <p:nvPicPr>
              <p:cNvPr id="52" name="Picture 51" descr="A picture containing text, toy, doll, vector graphics&#10;&#10;Description automatically generated">
                <a:extLst>
                  <a:ext uri="{FF2B5EF4-FFF2-40B4-BE49-F238E27FC236}">
                    <a16:creationId xmlns:a16="http://schemas.microsoft.com/office/drawing/2014/main" id="{563833D7-4E23-3502-1A5E-45DB64C9C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53435" y="4905588"/>
                <a:ext cx="585627" cy="1075898"/>
              </a:xfrm>
              <a:prstGeom prst="rect">
                <a:avLst/>
              </a:prstGeom>
            </p:spPr>
          </p:pic>
          <p:pic>
            <p:nvPicPr>
              <p:cNvPr id="53" name="Picture 52" descr="A cartoon of a person&#10;&#10;Description automatically generated with low confidence">
                <a:extLst>
                  <a:ext uri="{FF2B5EF4-FFF2-40B4-BE49-F238E27FC236}">
                    <a16:creationId xmlns:a16="http://schemas.microsoft.com/office/drawing/2014/main" id="{9F7A7782-8B49-30BE-7679-A8FA6BE0B0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65223" y="4920881"/>
                <a:ext cx="585627" cy="1060605"/>
              </a:xfrm>
              <a:prstGeom prst="rect">
                <a:avLst/>
              </a:prstGeom>
            </p:spPr>
          </p:pic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7A1CCF09-24DD-FFB0-F125-52A1C5317ABB}"/>
                  </a:ext>
                </a:extLst>
              </p:cNvPr>
              <p:cNvSpPr/>
              <p:nvPr/>
            </p:nvSpPr>
            <p:spPr>
              <a:xfrm>
                <a:off x="6504914" y="6115687"/>
                <a:ext cx="1450499" cy="341471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child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36FFB50A-C068-A07E-990E-30EF2116D7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54753" y="4610111"/>
                <a:ext cx="500245" cy="1391623"/>
              </a:xfrm>
              <a:prstGeom prst="rect">
                <a:avLst/>
              </a:prstGeom>
            </p:spPr>
          </p:pic>
          <p:pic>
            <p:nvPicPr>
              <p:cNvPr id="56" name="Picture 55" descr="A picture containing text&#10;&#10;Description automatically generated">
                <a:extLst>
                  <a:ext uri="{FF2B5EF4-FFF2-40B4-BE49-F238E27FC236}">
                    <a16:creationId xmlns:a16="http://schemas.microsoft.com/office/drawing/2014/main" id="{022AFA6B-86C6-1528-A3B4-8C47A1EF08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4997910" y="4580521"/>
                <a:ext cx="485450" cy="1421213"/>
              </a:xfrm>
              <a:prstGeom prst="rect">
                <a:avLst/>
              </a:prstGeom>
            </p:spPr>
          </p:pic>
          <p:sp>
            <p:nvSpPr>
              <p:cNvPr id="57" name="Rectangle: Rounded Corners 56">
                <a:extLst>
                  <a:ext uri="{FF2B5EF4-FFF2-40B4-BE49-F238E27FC236}">
                    <a16:creationId xmlns:a16="http://schemas.microsoft.com/office/drawing/2014/main" id="{071CB8A4-43AD-8EBC-B89F-FE84F0B07D57}"/>
                  </a:ext>
                </a:extLst>
              </p:cNvPr>
              <p:cNvSpPr/>
              <p:nvPr/>
            </p:nvSpPr>
            <p:spPr>
              <a:xfrm>
                <a:off x="3694490" y="6069698"/>
                <a:ext cx="1896285" cy="615767"/>
              </a:xfrm>
              <a:prstGeom prst="roundRect">
                <a:avLst>
                  <a:gd name="adj" fmla="val 16667"/>
                </a:avLst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teenager / adolescent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  <p:pic>
            <p:nvPicPr>
              <p:cNvPr id="58" name="Picture 57" descr="A picture containing text, doll, clipart&#10;&#10;Description automatically generated">
                <a:extLst>
                  <a:ext uri="{FF2B5EF4-FFF2-40B4-BE49-F238E27FC236}">
                    <a16:creationId xmlns:a16="http://schemas.microsoft.com/office/drawing/2014/main" id="{4643242F-51BA-4C7E-4DB3-556177FE22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53763" y="1758556"/>
                <a:ext cx="564182" cy="1607626"/>
              </a:xfrm>
              <a:prstGeom prst="rect">
                <a:avLst/>
              </a:prstGeom>
            </p:spPr>
          </p:pic>
          <p:pic>
            <p:nvPicPr>
              <p:cNvPr id="59" name="Picture 58" descr="A picture containing doll&#10;&#10;Description automatically generated">
                <a:extLst>
                  <a:ext uri="{FF2B5EF4-FFF2-40B4-BE49-F238E27FC236}">
                    <a16:creationId xmlns:a16="http://schemas.microsoft.com/office/drawing/2014/main" id="{2C1305AD-2F91-0D5B-92F8-C503697D6F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4007755" y="1822190"/>
                <a:ext cx="565159" cy="1605675"/>
              </a:xfrm>
              <a:prstGeom prst="rect">
                <a:avLst/>
              </a:prstGeom>
            </p:spPr>
          </p:pic>
          <p:sp>
            <p:nvSpPr>
              <p:cNvPr id="60" name="Rectangle: Rounded Corners 59">
                <a:extLst>
                  <a:ext uri="{FF2B5EF4-FFF2-40B4-BE49-F238E27FC236}">
                    <a16:creationId xmlns:a16="http://schemas.microsoft.com/office/drawing/2014/main" id="{30EFE1EC-7787-44B4-C691-0BD06FA6CC41}"/>
                  </a:ext>
                </a:extLst>
              </p:cNvPr>
              <p:cNvSpPr/>
              <p:nvPr/>
            </p:nvSpPr>
            <p:spPr>
              <a:xfrm>
                <a:off x="3192695" y="3441637"/>
                <a:ext cx="1450499" cy="341471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adult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</p:grpSp>
        <p:pic>
          <p:nvPicPr>
            <p:cNvPr id="40" name="Picture 39" descr="Cartoon a cartoon of a baby&#10;&#10;Description automatically generated">
              <a:extLst>
                <a:ext uri="{FF2B5EF4-FFF2-40B4-BE49-F238E27FC236}">
                  <a16:creationId xmlns:a16="http://schemas.microsoft.com/office/drawing/2014/main" id="{0EC27EC5-044F-A732-57AE-238575D27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254145">
              <a:off x="6206005" y="3634777"/>
              <a:ext cx="236281" cy="455463"/>
            </a:xfrm>
            <a:prstGeom prst="rect">
              <a:avLst/>
            </a:prstGeom>
          </p:spPr>
        </p:pic>
      </p:grpSp>
      <p:sp>
        <p:nvSpPr>
          <p:cNvPr id="96" name="Text Placeholder 2">
            <a:extLst>
              <a:ext uri="{FF2B5EF4-FFF2-40B4-BE49-F238E27FC236}">
                <a16:creationId xmlns:a16="http://schemas.microsoft.com/office/drawing/2014/main" id="{B9EA00D9-70B7-590C-BACC-F4BA24CAFE2B}"/>
              </a:ext>
            </a:extLst>
          </p:cNvPr>
          <p:cNvSpPr txBox="1">
            <a:spLocks/>
          </p:cNvSpPr>
          <p:nvPr/>
        </p:nvSpPr>
        <p:spPr>
          <a:xfrm>
            <a:off x="6880279" y="2328531"/>
            <a:ext cx="2957916" cy="2287157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Aft>
                <a:spcPts val="300"/>
              </a:spcAft>
            </a:pPr>
            <a:r>
              <a:rPr lang="en-US" b="1" u="sng" dirty="0">
                <a:latin typeface="Trebuchet MS" panose="020B0603020202020204" pitchFamily="34" charset="0"/>
              </a:rPr>
              <a:t>Gestation</a:t>
            </a:r>
            <a:r>
              <a:rPr lang="en-US" dirty="0">
                <a:latin typeface="Trebuchet MS" panose="020B0603020202020204" pitchFamily="34" charset="0"/>
              </a:rPr>
              <a:t> is the period from conception to birth. In humans, this is often 40 weeks. During this time, a ball of cells develops into a </a:t>
            </a:r>
            <a:r>
              <a:rPr lang="en-US" b="1" u="sng" dirty="0">
                <a:latin typeface="Trebuchet MS" panose="020B0603020202020204" pitchFamily="34" charset="0"/>
              </a:rPr>
              <a:t>foetus</a:t>
            </a:r>
            <a:r>
              <a:rPr lang="en-US" dirty="0">
                <a:latin typeface="Trebuchet MS" panose="020B0603020202020204" pitchFamily="34" charset="0"/>
              </a:rPr>
              <a:t>.</a:t>
            </a:r>
          </a:p>
          <a:p>
            <a:pPr algn="ctr">
              <a:lnSpc>
                <a:spcPts val="1800"/>
              </a:lnSpc>
              <a:spcAft>
                <a:spcPts val="300"/>
              </a:spcAft>
            </a:pPr>
            <a:r>
              <a:rPr lang="en-US" dirty="0">
                <a:latin typeface="Trebuchet MS" panose="020B0603020202020204" pitchFamily="34" charset="0"/>
              </a:rPr>
              <a:t>Humans are</a:t>
            </a:r>
            <a:r>
              <a:rPr lang="en-US" b="1" u="sng" dirty="0">
                <a:latin typeface="Trebuchet MS" panose="020B0603020202020204" pitchFamily="34" charset="0"/>
              </a:rPr>
              <a:t> viviparous </a:t>
            </a:r>
            <a:r>
              <a:rPr lang="en-US" dirty="0">
                <a:latin typeface="Trebuchet MS" panose="020B0603020202020204" pitchFamily="34" charset="0"/>
              </a:rPr>
              <a:t>animals. This means the foetus develops inside the female.</a:t>
            </a:r>
            <a:endParaRPr lang="en-GB" dirty="0">
              <a:latin typeface="Trebuchet MS" panose="020B0603020202020204" pitchFamily="34" charset="0"/>
            </a:endParaRPr>
          </a:p>
          <a:p>
            <a:pPr algn="ctr">
              <a:lnSpc>
                <a:spcPts val="1800"/>
              </a:lnSpc>
              <a:spcAft>
                <a:spcPts val="300"/>
              </a:spcAft>
            </a:pPr>
            <a:endParaRPr lang="en-GB" sz="1200" dirty="0">
              <a:latin typeface="United Curriculum" pitchFamily="2" charset="0"/>
            </a:endParaRPr>
          </a:p>
        </p:txBody>
      </p:sp>
      <p:sp>
        <p:nvSpPr>
          <p:cNvPr id="97" name="Text Placeholder 2">
            <a:extLst>
              <a:ext uri="{FF2B5EF4-FFF2-40B4-BE49-F238E27FC236}">
                <a16:creationId xmlns:a16="http://schemas.microsoft.com/office/drawing/2014/main" id="{6F5096D4-501F-6345-B35F-BC05D2D108E8}"/>
              </a:ext>
            </a:extLst>
          </p:cNvPr>
          <p:cNvSpPr txBox="1">
            <a:spLocks/>
          </p:cNvSpPr>
          <p:nvPr/>
        </p:nvSpPr>
        <p:spPr>
          <a:xfrm>
            <a:off x="6242191" y="4780578"/>
            <a:ext cx="3107486" cy="1937097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Aft>
                <a:spcPts val="300"/>
              </a:spcAft>
            </a:pPr>
            <a:r>
              <a:rPr lang="en-US" dirty="0">
                <a:latin typeface="Trebuchet MS" panose="020B0603020202020204" pitchFamily="34" charset="0"/>
              </a:rPr>
              <a:t>At birth, a </a:t>
            </a:r>
            <a:r>
              <a:rPr lang="en-US" b="1" u="sng" dirty="0">
                <a:latin typeface="Trebuchet MS" panose="020B0603020202020204" pitchFamily="34" charset="0"/>
              </a:rPr>
              <a:t>baby</a:t>
            </a:r>
            <a:r>
              <a:rPr lang="en-US" dirty="0">
                <a:latin typeface="Trebuchet MS" panose="020B0603020202020204" pitchFamily="34" charset="0"/>
              </a:rPr>
              <a:t> is born and will grow into a child. The </a:t>
            </a:r>
            <a:r>
              <a:rPr lang="en-US" b="1" u="sng" dirty="0">
                <a:latin typeface="Trebuchet MS" panose="020B0603020202020204" pitchFamily="34" charset="0"/>
              </a:rPr>
              <a:t>child</a:t>
            </a:r>
            <a:r>
              <a:rPr lang="en-US" dirty="0">
                <a:latin typeface="Trebuchet MS" panose="020B0603020202020204" pitchFamily="34" charset="0"/>
              </a:rPr>
              <a:t> begins to develop and grow bigger. Children start to walk at about 1 year old and will begin to use words from about 18 months. Their speech becomes more advanced as they get older.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4A58F1C0-88F4-5546-FB99-70D2EA6FF9EB}"/>
              </a:ext>
            </a:extLst>
          </p:cNvPr>
          <p:cNvSpPr txBox="1"/>
          <p:nvPr/>
        </p:nvSpPr>
        <p:spPr>
          <a:xfrm>
            <a:off x="10160917" y="3867752"/>
            <a:ext cx="1933377" cy="280076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1">
                    <a:lumMod val="75000"/>
                  </a:schemeClr>
                </a:solidFill>
              </a:rPr>
              <a:t>Puberty is a topic within the National Primary Curriculum for Science and is therefore compulsory. If you have any concerns or questions about it, please contact Miss Hunter. </a:t>
            </a:r>
          </a:p>
        </p:txBody>
      </p:sp>
    </p:spTree>
    <p:extLst>
      <p:ext uri="{BB962C8B-B14F-4D97-AF65-F5344CB8AC3E}">
        <p14:creationId xmlns:p14="http://schemas.microsoft.com/office/powerpoint/2010/main" val="4166730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AB3D2EF-CFA0-E13B-FE8E-03701EBDB9F4}"/>
              </a:ext>
            </a:extLst>
          </p:cNvPr>
          <p:cNvSpPr txBox="1">
            <a:spLocks/>
          </p:cNvSpPr>
          <p:nvPr/>
        </p:nvSpPr>
        <p:spPr>
          <a:xfrm>
            <a:off x="460375" y="465138"/>
            <a:ext cx="8596668" cy="73951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PSHE – Relationships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4B3D51-6D34-A4B4-4F00-A04BBD2249E9}"/>
              </a:ext>
            </a:extLst>
          </p:cNvPr>
          <p:cNvSpPr txBox="1"/>
          <p:nvPr/>
        </p:nvSpPr>
        <p:spPr>
          <a:xfrm>
            <a:off x="765174" y="1204653"/>
            <a:ext cx="82918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2">
                    <a:lumMod val="75000"/>
                  </a:schemeClr>
                </a:solidFill>
              </a:rPr>
              <a:t>In PSHE, we are going to look at the different types of relationships in our lives, including friendships and family relationships. </a:t>
            </a:r>
          </a:p>
          <a:p>
            <a:r>
              <a:rPr lang="en-GB" sz="2200" dirty="0">
                <a:solidFill>
                  <a:schemeClr val="accent2">
                    <a:lumMod val="75000"/>
                  </a:schemeClr>
                </a:solidFill>
              </a:rPr>
              <a:t>We will reflect on the good qualities a healthy relationship should have as well as identify strategies to manage relationship issues, such as peer pressure.  We will identify ways to positively resolve disputes and/or reconcile differences. </a:t>
            </a:r>
          </a:p>
          <a:p>
            <a:r>
              <a:rPr lang="en-GB" sz="2200" dirty="0">
                <a:solidFill>
                  <a:schemeClr val="accent2">
                    <a:lumMod val="75000"/>
                  </a:schemeClr>
                </a:solidFill>
              </a:rPr>
              <a:t>We will also explore and respect that there are different family structures in society and that friendships may look different too. </a:t>
            </a:r>
          </a:p>
        </p:txBody>
      </p:sp>
      <p:sp>
        <p:nvSpPr>
          <p:cNvPr id="2" name="AutoShape 2" descr="How to create healthy friendships that enriches your life! - Harish Ra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How to create healthy friendships that enriches your life! - Harish Ra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Friends Comforting Each Other with Love and Care Psychotherapy Support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Family Relationship Stock Illustrations – 136,852 Family Relationship Stock  Illustrations, Vectors &amp; Clipart - Dreamstime">
            <a:extLst>
              <a:ext uri="{FF2B5EF4-FFF2-40B4-BE49-F238E27FC236}">
                <a16:creationId xmlns:a16="http://schemas.microsoft.com/office/drawing/2014/main" id="{E1C374D3-55C7-0FAB-DFF1-617D39B3D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061" y="4644731"/>
            <a:ext cx="2951025" cy="221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DBF68D-02EE-66F3-0A02-845B8226E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7043" y="447727"/>
            <a:ext cx="2952469" cy="596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38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97D66-1182-4A21-7E3A-48FF7B095808}"/>
              </a:ext>
            </a:extLst>
          </p:cNvPr>
          <p:cNvSpPr txBox="1">
            <a:spLocks/>
          </p:cNvSpPr>
          <p:nvPr/>
        </p:nvSpPr>
        <p:spPr>
          <a:xfrm>
            <a:off x="137687" y="564629"/>
            <a:ext cx="9680870" cy="73951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Computing – Systems &amp; Networks - Searching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A642F7-07CC-8C52-3E5F-FE25EC974262}"/>
              </a:ext>
            </a:extLst>
          </p:cNvPr>
          <p:cNvSpPr txBox="1"/>
          <p:nvPr/>
        </p:nvSpPr>
        <p:spPr>
          <a:xfrm>
            <a:off x="677334" y="1304144"/>
            <a:ext cx="6206994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This half-term, children will develop their understanding of computer systems and how information is transferred between systems and devices. </a:t>
            </a:r>
          </a:p>
          <a:p>
            <a:endParaRPr lang="en-GB" sz="2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By the end of this half-term, children will be able to explain the input, output and process aspects of different real-world systems. They will discover how information is found on the World Wide Web; learning how search engines work (including how they select and rank results) and what influences searching. </a:t>
            </a:r>
          </a:p>
        </p:txBody>
      </p:sp>
      <p:pic>
        <p:nvPicPr>
          <p:cNvPr id="1026" name="Picture 2" descr="Search engine optimisation - Scorch Digital">
            <a:extLst>
              <a:ext uri="{FF2B5EF4-FFF2-40B4-BE49-F238E27FC236}">
                <a16:creationId xmlns:a16="http://schemas.microsoft.com/office/drawing/2014/main" id="{58D7F1F1-98AE-A9DE-FE45-A31461B33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334" y="1762125"/>
            <a:ext cx="5067300" cy="3333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88772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7FC70-F074-00D9-6279-47D91723C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05118-ED89-2EE3-43EA-7A3E8B0C0AE1}"/>
              </a:ext>
            </a:extLst>
          </p:cNvPr>
          <p:cNvSpPr txBox="1">
            <a:spLocks/>
          </p:cNvSpPr>
          <p:nvPr/>
        </p:nvSpPr>
        <p:spPr>
          <a:xfrm>
            <a:off x="239842" y="216157"/>
            <a:ext cx="9106177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u="sng" dirty="0"/>
              <a:t>French – Time &amp; Daily Routine</a:t>
            </a:r>
          </a:p>
          <a:p>
            <a:r>
              <a:rPr lang="en-GB" i="1" dirty="0"/>
              <a:t>En français – le temps et la routine </a:t>
            </a:r>
            <a:r>
              <a:rPr lang="en-GB" i="1" dirty="0" err="1"/>
              <a:t>quotidienne</a:t>
            </a:r>
            <a:r>
              <a:rPr lang="en-GB" i="1" dirty="0"/>
              <a:t>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69E8E1-9861-05F2-EB20-8981E8610C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8698" b="9890"/>
          <a:stretch>
            <a:fillRect/>
          </a:stretch>
        </p:blipFill>
        <p:spPr>
          <a:xfrm>
            <a:off x="367681" y="2187771"/>
            <a:ext cx="4833905" cy="29993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936178-109B-2787-2AD9-35EDA2D89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1586" y="3852075"/>
            <a:ext cx="6600669" cy="26725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CA2F8B-654B-4876-8877-4AD620EA1C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005" y="2582801"/>
            <a:ext cx="1033623" cy="12294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81BC46-452C-4C42-BA67-9C9EE2A32E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546" y="1092036"/>
            <a:ext cx="1493922" cy="11776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B8C9BCA-D930-4124-8DC4-E1D553A3ED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604" y="2026126"/>
            <a:ext cx="2173204" cy="16399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EB0B9D-65D3-4FA1-B848-CA3ECA0083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8651" y="2842489"/>
            <a:ext cx="1033623" cy="10095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414DE25-3ED7-4D61-AFA0-D1BC0DCD09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609" y="1536957"/>
            <a:ext cx="1646323" cy="16605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F1EFFFF-E042-4DD4-8BB4-006069005A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478" y="5384971"/>
            <a:ext cx="1806380" cy="129080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486662F-D5E6-4B3C-8928-23340F80209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8811" y="158292"/>
            <a:ext cx="2189518" cy="15593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F21239-4F12-4FE4-B183-BBDEAB9B50D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5908" y="5823231"/>
            <a:ext cx="1759108" cy="103476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0DEA82F-29D6-CDA4-A1FC-CF98935970F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841" y="4660726"/>
            <a:ext cx="1910536" cy="1863937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CB01E36-458E-A9E4-F79F-B849A1A5ACBB}"/>
              </a:ext>
            </a:extLst>
          </p:cNvPr>
          <p:cNvCxnSpPr>
            <a:cxnSpLocks/>
          </p:cNvCxnSpPr>
          <p:nvPr/>
        </p:nvCxnSpPr>
        <p:spPr>
          <a:xfrm>
            <a:off x="1987109" y="5591378"/>
            <a:ext cx="56324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5E78384-5703-4F9C-6228-D6134E41B040}"/>
              </a:ext>
            </a:extLst>
          </p:cNvPr>
          <p:cNvCxnSpPr>
            <a:cxnSpLocks/>
          </p:cNvCxnSpPr>
          <p:nvPr/>
        </p:nvCxnSpPr>
        <p:spPr>
          <a:xfrm flipH="1">
            <a:off x="1891911" y="5610421"/>
            <a:ext cx="95198" cy="25899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48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1957C-8F57-6BBB-63EE-A8AA09A46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49220-9B73-2BF6-4FAE-9EFE7A000B17}"/>
              </a:ext>
            </a:extLst>
          </p:cNvPr>
          <p:cNvSpPr txBox="1">
            <a:spLocks/>
          </p:cNvSpPr>
          <p:nvPr/>
        </p:nvSpPr>
        <p:spPr>
          <a:xfrm>
            <a:off x="119921" y="196503"/>
            <a:ext cx="9106177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Music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We will now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be following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the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Charanga 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Scheme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of Work in 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Music,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beginning 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with the unit</a:t>
            </a:r>
          </a:p>
          <a:p>
            <a:r>
              <a:rPr lang="en-GB" sz="2000" dirty="0">
                <a:solidFill>
                  <a:schemeClr val="accent2">
                    <a:lumMod val="75000"/>
                  </a:schemeClr>
                </a:solidFill>
              </a:rPr>
              <a:t>‘Happy’.  </a:t>
            </a:r>
          </a:p>
          <a:p>
            <a:endParaRPr lang="en-GB" sz="1400" dirty="0"/>
          </a:p>
          <a:p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C9C71C-FADC-FC80-F640-9463EDF0AC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899"/>
          <a:stretch>
            <a:fillRect/>
          </a:stretch>
        </p:blipFill>
        <p:spPr>
          <a:xfrm>
            <a:off x="1818804" y="196503"/>
            <a:ext cx="10253275" cy="64649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EDD121-C10F-A07A-3BE4-6EBE96872D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214" t="10470" r="6380"/>
          <a:stretch>
            <a:fillRect/>
          </a:stretch>
        </p:blipFill>
        <p:spPr>
          <a:xfrm>
            <a:off x="39125" y="1063140"/>
            <a:ext cx="1797126" cy="529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424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0CFA5-E66E-44D7-9293-F40C29C51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C0A94-71B4-8679-AE15-452860664435}"/>
              </a:ext>
            </a:extLst>
          </p:cNvPr>
          <p:cNvSpPr txBox="1">
            <a:spLocks/>
          </p:cNvSpPr>
          <p:nvPr/>
        </p:nvSpPr>
        <p:spPr>
          <a:xfrm>
            <a:off x="460375" y="309796"/>
            <a:ext cx="8596668" cy="73951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R.E - What would Jesus do? </a:t>
            </a:r>
          </a:p>
          <a:p>
            <a:r>
              <a:rPr lang="en-GB" sz="2800" i="1" dirty="0">
                <a:solidFill>
                  <a:schemeClr val="accent2">
                    <a:lumMod val="50000"/>
                  </a:schemeClr>
                </a:solidFill>
              </a:rPr>
              <a:t>(Can we live by the values of Jesus in the twenty-first century?) </a:t>
            </a:r>
          </a:p>
        </p:txBody>
      </p:sp>
      <p:sp>
        <p:nvSpPr>
          <p:cNvPr id="3" name="AutoShape 4" descr="Symbol Islam, crescent star dark green color, vector eps 29182048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D09033-7108-FD28-4D40-A62738BA34C3}"/>
              </a:ext>
            </a:extLst>
          </p:cNvPr>
          <p:cNvSpPr txBox="1"/>
          <p:nvPr/>
        </p:nvSpPr>
        <p:spPr>
          <a:xfrm>
            <a:off x="2713219" y="1959742"/>
            <a:ext cx="6910466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By the end of this module, children should be able to: </a:t>
            </a:r>
          </a:p>
          <a:p>
            <a:pPr fontAlgn="base"/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• Outline Jesus’ teaching on how his followers should live. </a:t>
            </a:r>
          </a:p>
          <a:p>
            <a:pPr fontAlgn="base"/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• Offer interpretations of two of Jesus’ parables and say what they might teach Christians about how to live. </a:t>
            </a:r>
          </a:p>
          <a:p>
            <a:pPr fontAlgn="base"/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• Explain the impact Jesus’ example and teachings might have on Christians today.  </a:t>
            </a:r>
          </a:p>
          <a:p>
            <a:pPr fontAlgn="base"/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• Express their own understanding of what Jesus would do in relation to a moral dilemma from the world today. </a:t>
            </a:r>
          </a:p>
          <a:p>
            <a:endParaRPr lang="en-GB" dirty="0"/>
          </a:p>
        </p:txBody>
      </p:sp>
      <p:pic>
        <p:nvPicPr>
          <p:cNvPr id="2050" name="Picture 2" descr="Jesus Cross Green Stock Illustrations – 4,933 Jesus Cross Green Stock  Illustrations, Vectors &amp; Clipart - Dreamstime">
            <a:extLst>
              <a:ext uri="{FF2B5EF4-FFF2-40B4-BE49-F238E27FC236}">
                <a16:creationId xmlns:a16="http://schemas.microsoft.com/office/drawing/2014/main" id="{5DA048EA-8470-E6B5-8733-7FB21D7AE6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22" t="17480" r="26976" b="16722"/>
          <a:stretch>
            <a:fillRect/>
          </a:stretch>
        </p:blipFill>
        <p:spPr bwMode="auto">
          <a:xfrm>
            <a:off x="307974" y="2064672"/>
            <a:ext cx="2397473" cy="343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oly Night 10/20 Christmas Cards ...">
            <a:extLst>
              <a:ext uri="{FF2B5EF4-FFF2-40B4-BE49-F238E27FC236}">
                <a16:creationId xmlns:a16="http://schemas.microsoft.com/office/drawing/2014/main" id="{E9620B23-346D-0D05-8EFC-5820D14D3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3941" y="309796"/>
            <a:ext cx="2650085" cy="265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3848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979DF08A-7A37-3F76-AE3D-C8626CF46E90}"/>
              </a:ext>
            </a:extLst>
          </p:cNvPr>
          <p:cNvSpPr txBox="1">
            <a:spLocks/>
          </p:cNvSpPr>
          <p:nvPr/>
        </p:nvSpPr>
        <p:spPr>
          <a:xfrm>
            <a:off x="174798" y="0"/>
            <a:ext cx="3887536" cy="989351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000" dirty="0"/>
              <a:t>Geography</a:t>
            </a:r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3E3EDE-018E-C2D7-FB67-86E0B2717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774" y="1178959"/>
            <a:ext cx="9618776" cy="56668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1C3D74-F132-9FC2-5E4E-73A97A3CFFCE}"/>
              </a:ext>
            </a:extLst>
          </p:cNvPr>
          <p:cNvSpPr txBox="1"/>
          <p:nvPr/>
        </p:nvSpPr>
        <p:spPr>
          <a:xfrm>
            <a:off x="4062334" y="224852"/>
            <a:ext cx="52615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Investigating distribution of the world’s resources and trade.</a:t>
            </a:r>
          </a:p>
        </p:txBody>
      </p:sp>
      <p:pic>
        <p:nvPicPr>
          <p:cNvPr id="1026" name="Picture 2" descr="What does Fair Trade mean? - vavista.com">
            <a:extLst>
              <a:ext uri="{FF2B5EF4-FFF2-40B4-BE49-F238E27FC236}">
                <a16:creationId xmlns:a16="http://schemas.microsoft.com/office/drawing/2014/main" id="{EF2C14AC-22B9-0D0E-ADBB-8791F2E914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577" y="224852"/>
            <a:ext cx="2333625" cy="19621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42336-75CD-A93C-638A-481CB440F87D}"/>
              </a:ext>
            </a:extLst>
          </p:cNvPr>
          <p:cNvSpPr txBox="1">
            <a:spLocks/>
          </p:cNvSpPr>
          <p:nvPr/>
        </p:nvSpPr>
        <p:spPr>
          <a:xfrm>
            <a:off x="0" y="104932"/>
            <a:ext cx="6475751" cy="9177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5400" dirty="0"/>
              <a:t>Design &amp; Technology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1A598D-5541-AC88-A15B-257C22C743DD}"/>
              </a:ext>
            </a:extLst>
          </p:cNvPr>
          <p:cNvSpPr txBox="1"/>
          <p:nvPr/>
        </p:nvSpPr>
        <p:spPr>
          <a:xfrm>
            <a:off x="0" y="899410"/>
            <a:ext cx="55213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Children will design and produce made to measure hats and head coverings. </a:t>
            </a:r>
            <a:br>
              <a:rPr lang="en-GB" sz="2400" dirty="0">
                <a:solidFill>
                  <a:schemeClr val="accent2">
                    <a:lumMod val="50000"/>
                  </a:schemeClr>
                </a:solidFill>
              </a:rPr>
            </a:br>
            <a:endParaRPr lang="en-GB" sz="2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46FA542-A9F8-BBC0-3460-362CC16BAF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02084"/>
              </p:ext>
            </p:extLst>
          </p:nvPr>
        </p:nvGraphicFramePr>
        <p:xfrm>
          <a:off x="2931217" y="2249797"/>
          <a:ext cx="3370225" cy="2160715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681032">
                  <a:extLst>
                    <a:ext uri="{9D8B030D-6E8A-4147-A177-3AD203B41FA5}">
                      <a16:colId xmlns:a16="http://schemas.microsoft.com/office/drawing/2014/main" val="4277251293"/>
                    </a:ext>
                  </a:extLst>
                </a:gridCol>
                <a:gridCol w="1689193">
                  <a:extLst>
                    <a:ext uri="{9D8B030D-6E8A-4147-A177-3AD203B41FA5}">
                      <a16:colId xmlns:a16="http://schemas.microsoft.com/office/drawing/2014/main" val="3807216006"/>
                    </a:ext>
                  </a:extLst>
                </a:gridCol>
              </a:tblGrid>
              <a:tr h="400940">
                <a:tc>
                  <a:txBody>
                    <a:bodyPr/>
                    <a:lstStyle/>
                    <a:p>
                      <a:r>
                        <a:rPr lang="en-US" sz="1200" b="1" kern="1200" spc="0" baseline="0" dirty="0">
                          <a:solidFill>
                            <a:schemeClr val="bg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Permanent</a:t>
                      </a:r>
                    </a:p>
                    <a:p>
                      <a:r>
                        <a:rPr lang="en-US" sz="1200" b="1" kern="1200" spc="0" baseline="0" dirty="0">
                          <a:solidFill>
                            <a:schemeClr val="bg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Fastenings</a:t>
                      </a:r>
                      <a:endParaRPr lang="en-GB" sz="1200" b="1" kern="1200" spc="0" baseline="0" dirty="0">
                        <a:solidFill>
                          <a:schemeClr val="bg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44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kern="1200" spc="0" baseline="0" dirty="0">
                          <a:solidFill>
                            <a:schemeClr val="bg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Temporary</a:t>
                      </a:r>
                    </a:p>
                    <a:p>
                      <a:r>
                        <a:rPr lang="en-US" sz="1200" b="1" kern="1200" spc="0" baseline="0" dirty="0">
                          <a:solidFill>
                            <a:schemeClr val="bg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Fastenings</a:t>
                      </a:r>
                      <a:endParaRPr lang="en-GB" sz="1200" b="1" kern="1200" spc="0" baseline="0" dirty="0">
                        <a:solidFill>
                          <a:schemeClr val="bg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44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010384"/>
                  </a:ext>
                </a:extLst>
              </a:tr>
              <a:tr h="1108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running stitch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back stitch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over stitch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fusing</a:t>
                      </a:r>
                    </a:p>
                  </a:txBody>
                  <a:tcPr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buttons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ribbons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 err="1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velcro</a:t>
                      </a:r>
                      <a:endParaRPr lang="en-US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press studs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zips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hooks and loops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7837046"/>
                  </a:ext>
                </a:extLst>
              </a:tr>
            </a:tbl>
          </a:graphicData>
        </a:graphic>
      </p:graphicFrame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D727574-D6EE-94AD-9282-2EB433EA8119}"/>
              </a:ext>
            </a:extLst>
          </p:cNvPr>
          <p:cNvSpPr txBox="1">
            <a:spLocks/>
          </p:cNvSpPr>
          <p:nvPr/>
        </p:nvSpPr>
        <p:spPr>
          <a:xfrm>
            <a:off x="-73121" y="2168148"/>
            <a:ext cx="3077459" cy="917286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b="1" dirty="0">
                <a:latin typeface="United Curriculum" pitchFamily="50" charset="0"/>
              </a:rPr>
              <a:t>Sewing patterns: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50" charset="0"/>
              </a:rPr>
              <a:t>used to communicate design ideas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50" charset="0"/>
              </a:rPr>
              <a:t>used to mark out fabric pieces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50" charset="0"/>
              </a:rPr>
              <a:t>can be made of paper of a CAD file.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endParaRPr lang="en-GB" sz="1200" dirty="0">
              <a:latin typeface="United Curriculum" pitchFamily="50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61947F3-6CFC-8C22-AA6A-F47D5273DDD7}"/>
              </a:ext>
            </a:extLst>
          </p:cNvPr>
          <p:cNvSpPr txBox="1">
            <a:spLocks/>
          </p:cNvSpPr>
          <p:nvPr/>
        </p:nvSpPr>
        <p:spPr>
          <a:xfrm>
            <a:off x="0" y="3422323"/>
            <a:ext cx="2730707" cy="917286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b="1" dirty="0">
                <a:latin typeface="United Curriculum" pitchFamily="50" charset="0"/>
              </a:rPr>
              <a:t>Fastenings: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50" charset="0"/>
              </a:rPr>
              <a:t>used to join fabrics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50" charset="0"/>
              </a:rPr>
              <a:t>can be permanent or temporary.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endParaRPr lang="en-GB" sz="1200" dirty="0">
              <a:latin typeface="United Curriculum" pitchFamily="50" charset="0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0BA5DEC6-CEB2-42BD-9048-A41BACCA4F65}"/>
              </a:ext>
            </a:extLst>
          </p:cNvPr>
          <p:cNvSpPr/>
          <p:nvPr/>
        </p:nvSpPr>
        <p:spPr>
          <a:xfrm>
            <a:off x="27327" y="1801205"/>
            <a:ext cx="4422688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400" b="1" dirty="0">
                <a:effectLst/>
                <a:latin typeface="United Curriculum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Making</a:t>
            </a:r>
            <a:endParaRPr lang="en-GB" sz="1050" dirty="0">
              <a:effectLst/>
              <a:latin typeface="United Curriculum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8A04B8F-AA87-C72D-B385-9B852A976FF5}"/>
              </a:ext>
            </a:extLst>
          </p:cNvPr>
          <p:cNvSpPr/>
          <p:nvPr/>
        </p:nvSpPr>
        <p:spPr>
          <a:xfrm>
            <a:off x="6142405" y="1041434"/>
            <a:ext cx="3490748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sz="1400" b="1" dirty="0">
                <a:effectLst/>
                <a:latin typeface="United Curriculum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Parts of a fabric</a:t>
            </a:r>
            <a:endParaRPr lang="en-GB" sz="1000" dirty="0">
              <a:effectLst/>
              <a:latin typeface="United Curriculum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57393EA-1EF0-89E1-27D1-E8B889C8D4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877736"/>
              </p:ext>
            </p:extLst>
          </p:nvPr>
        </p:nvGraphicFramePr>
        <p:xfrm>
          <a:off x="6777527" y="1537082"/>
          <a:ext cx="2855626" cy="265684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74707">
                  <a:extLst>
                    <a:ext uri="{9D8B030D-6E8A-4147-A177-3AD203B41FA5}">
                      <a16:colId xmlns:a16="http://schemas.microsoft.com/office/drawing/2014/main" val="4277251293"/>
                    </a:ext>
                  </a:extLst>
                </a:gridCol>
                <a:gridCol w="2080919">
                  <a:extLst>
                    <a:ext uri="{9D8B030D-6E8A-4147-A177-3AD203B41FA5}">
                      <a16:colId xmlns:a16="http://schemas.microsoft.com/office/drawing/2014/main" val="3807216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b="1" kern="1200" spc="0" baseline="0" dirty="0">
                          <a:solidFill>
                            <a:schemeClr val="bg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Stitch</a:t>
                      </a:r>
                      <a:endParaRPr lang="en-GB" sz="1200" b="1" kern="1200" spc="0" baseline="0" dirty="0">
                        <a:solidFill>
                          <a:schemeClr val="bg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44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kern="1200" spc="0" baseline="0" dirty="0">
                          <a:solidFill>
                            <a:schemeClr val="bg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Purpose</a:t>
                      </a:r>
                      <a:endParaRPr lang="en-GB" sz="1200" b="1" kern="1200" spc="0" baseline="0" dirty="0">
                        <a:solidFill>
                          <a:schemeClr val="bg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44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010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warp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The threads in a fabric that run up and down.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78370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weft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The threads in a fabric that run left to right.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3226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selvedge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The self-finished edge of a piece of fabric.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5953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straight grain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The fabric does not stretch much in this direction.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0099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cross grain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latin typeface="United Curriculum" pitchFamily="50" charset="0"/>
                          <a:ea typeface="+mn-ea"/>
                          <a:cs typeface="+mn-cs"/>
                        </a:rPr>
                        <a:t>The fabric is more stretchy in this direction.</a:t>
                      </a:r>
                      <a:endParaRPr lang="en-GB" sz="1200" b="0" kern="1200" spc="0" baseline="0" dirty="0">
                        <a:solidFill>
                          <a:schemeClr val="tx1"/>
                        </a:solidFill>
                        <a:latin typeface="United Curriculum" pitchFamily="50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A4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2082218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3F9C6AD6-4592-6841-7FC9-C7D4B9F76A03}"/>
              </a:ext>
            </a:extLst>
          </p:cNvPr>
          <p:cNvGrpSpPr/>
          <p:nvPr/>
        </p:nvGrpSpPr>
        <p:grpSpPr>
          <a:xfrm>
            <a:off x="501801" y="4312587"/>
            <a:ext cx="2918116" cy="2426629"/>
            <a:chOff x="3213918" y="1517800"/>
            <a:chExt cx="3753872" cy="2575109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7D77324D-C54F-CE68-A97A-F93753A90F63}"/>
                </a:ext>
              </a:extLst>
            </p:cNvPr>
            <p:cNvGrpSpPr/>
            <p:nvPr/>
          </p:nvGrpSpPr>
          <p:grpSpPr>
            <a:xfrm>
              <a:off x="3239071" y="1857397"/>
              <a:ext cx="3468004" cy="1856273"/>
              <a:chOff x="0" y="0"/>
              <a:chExt cx="2628900" cy="141414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024274DD-3D42-A51D-4FD1-D38C796D4F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920" y="0"/>
                <a:ext cx="2506980" cy="1414145"/>
              </a:xfrm>
              <a:prstGeom prst="rect">
                <a:avLst/>
              </a:prstGeom>
              <a:noFill/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D397987D-6ACE-D2FA-D9CB-F392A800B817}"/>
                  </a:ext>
                </a:extLst>
              </p:cNvPr>
              <p:cNvSpPr/>
              <p:nvPr/>
            </p:nvSpPr>
            <p:spPr>
              <a:xfrm>
                <a:off x="121920" y="236220"/>
                <a:ext cx="681355" cy="12192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46BAB09-2904-B858-6C84-CEBA1E6A61D4}"/>
                  </a:ext>
                </a:extLst>
              </p:cNvPr>
              <p:cNvSpPr/>
              <p:nvPr/>
            </p:nvSpPr>
            <p:spPr>
              <a:xfrm>
                <a:off x="0" y="579120"/>
                <a:ext cx="609600" cy="1447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CE4A8EE-9CD9-E674-2D37-BE4DA06DE0F6}"/>
                </a:ext>
              </a:extLst>
            </p:cNvPr>
            <p:cNvSpPr txBox="1"/>
            <p:nvPr/>
          </p:nvSpPr>
          <p:spPr>
            <a:xfrm>
              <a:off x="4784118" y="1517800"/>
              <a:ext cx="97174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United Curriculum" pitchFamily="50" charset="0"/>
                </a:rPr>
                <a:t>cross grain</a:t>
              </a:r>
              <a:endParaRPr lang="en-GB" sz="1200" dirty="0">
                <a:latin typeface="United Curriculum" pitchFamily="50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4F6671B-448B-B023-FD59-FDB6AACE01D5}"/>
                </a:ext>
              </a:extLst>
            </p:cNvPr>
            <p:cNvSpPr txBox="1"/>
            <p:nvPr/>
          </p:nvSpPr>
          <p:spPr>
            <a:xfrm>
              <a:off x="3213918" y="3784881"/>
              <a:ext cx="814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United Curriculum" pitchFamily="50" charset="0"/>
                </a:rPr>
                <a:t>selvedge</a:t>
              </a:r>
              <a:endParaRPr lang="en-GB" sz="1200" dirty="0">
                <a:latin typeface="United Curriculum" pitchFamily="50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473236B-2F22-5FBA-4BB0-DCF59C23BB5D}"/>
                </a:ext>
              </a:extLst>
            </p:cNvPr>
            <p:cNvSpPr txBox="1"/>
            <p:nvPr/>
          </p:nvSpPr>
          <p:spPr>
            <a:xfrm>
              <a:off x="3329483" y="2801427"/>
              <a:ext cx="55656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United Curriculum" pitchFamily="50" charset="0"/>
                </a:rPr>
                <a:t>warp</a:t>
              </a:r>
              <a:endParaRPr lang="en-GB" sz="1200" dirty="0">
                <a:latin typeface="United Curriculum" pitchFamily="50" charset="0"/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8172960A-6868-9C76-D75C-8C8A5E87FC7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49322" y="2946998"/>
              <a:ext cx="417021" cy="466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877A6A3C-47F9-16ED-EBCB-AE3AAB42BD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623650" y="3473101"/>
              <a:ext cx="417384" cy="30394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3F95E2BC-B0A2-0E86-0099-56BB42C36EE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62464" y="3547115"/>
              <a:ext cx="0" cy="306984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A7F1FD2-562D-BD27-71D0-B248A984C7CA}"/>
                </a:ext>
              </a:extLst>
            </p:cNvPr>
            <p:cNvSpPr txBox="1"/>
            <p:nvPr/>
          </p:nvSpPr>
          <p:spPr>
            <a:xfrm>
              <a:off x="4278968" y="3815910"/>
              <a:ext cx="52129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United Curriculum" pitchFamily="50" charset="0"/>
                </a:rPr>
                <a:t>weft</a:t>
              </a:r>
              <a:endParaRPr lang="en-GB" sz="1200" dirty="0">
                <a:latin typeface="United Curriculum" pitchFamily="50" charset="0"/>
              </a:endParaRPr>
            </a:p>
          </p:txBody>
        </p: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90693F11-CAB2-D958-07A3-5DBA5C84005D}"/>
                </a:ext>
              </a:extLst>
            </p:cNvPr>
            <p:cNvCxnSpPr>
              <a:cxnSpLocks/>
            </p:cNvCxnSpPr>
            <p:nvPr/>
          </p:nvCxnSpPr>
          <p:spPr>
            <a:xfrm>
              <a:off x="4057832" y="1831359"/>
              <a:ext cx="2424314" cy="7242"/>
            </a:xfrm>
            <a:prstGeom prst="straightConnector1">
              <a:avLst/>
            </a:prstGeom>
            <a:ln w="57150">
              <a:solidFill>
                <a:schemeClr val="tx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4A04CB66-2F77-CC42-CC6E-C453E35534DF}"/>
                </a:ext>
              </a:extLst>
            </p:cNvPr>
            <p:cNvCxnSpPr>
              <a:cxnSpLocks/>
            </p:cNvCxnSpPr>
            <p:nvPr/>
          </p:nvCxnSpPr>
          <p:spPr>
            <a:xfrm>
              <a:off x="6594039" y="1983318"/>
              <a:ext cx="0" cy="1563797"/>
            </a:xfrm>
            <a:prstGeom prst="straightConnector1">
              <a:avLst/>
            </a:prstGeom>
            <a:ln w="57150">
              <a:solidFill>
                <a:schemeClr val="tx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978A1A-3720-3AA0-C1CB-DB19704D094D}"/>
                </a:ext>
              </a:extLst>
            </p:cNvPr>
            <p:cNvSpPr txBox="1"/>
            <p:nvPr/>
          </p:nvSpPr>
          <p:spPr>
            <a:xfrm>
              <a:off x="6214058" y="3534514"/>
              <a:ext cx="7537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>
                  <a:latin typeface="United Curriculum" pitchFamily="50" charset="0"/>
                </a:rPr>
                <a:t>straight</a:t>
              </a:r>
            </a:p>
            <a:p>
              <a:pPr algn="ctr"/>
              <a:r>
                <a:rPr lang="en-US" sz="1200" dirty="0">
                  <a:latin typeface="United Curriculum" pitchFamily="50" charset="0"/>
                </a:rPr>
                <a:t>grain</a:t>
              </a:r>
              <a:endParaRPr lang="en-GB" sz="1200" dirty="0">
                <a:latin typeface="United Curriculum" pitchFamily="50" charset="0"/>
              </a:endParaRPr>
            </a:p>
          </p:txBody>
        </p:sp>
      </p:grpSp>
      <p:sp>
        <p:nvSpPr>
          <p:cNvPr id="29" name="Rectangle 11">
            <a:extLst>
              <a:ext uri="{FF2B5EF4-FFF2-40B4-BE49-F238E27FC236}">
                <a16:creationId xmlns:a16="http://schemas.microsoft.com/office/drawing/2014/main" id="{02FCCB4A-C05F-D1E0-ADA0-D8A803E7EF79}"/>
              </a:ext>
            </a:extLst>
          </p:cNvPr>
          <p:cNvSpPr/>
          <p:nvPr/>
        </p:nvSpPr>
        <p:spPr>
          <a:xfrm flipH="1">
            <a:off x="5001525" y="4691285"/>
            <a:ext cx="3656678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sz="1400" b="1" dirty="0">
                <a:effectLst/>
                <a:latin typeface="United Curriculum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Types of stitches</a:t>
            </a:r>
            <a:endParaRPr lang="en-GB" sz="1000" dirty="0">
              <a:effectLst/>
              <a:latin typeface="United Curriculum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A1F3F361-8AF9-6557-1791-026283D5DA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781" y="5161957"/>
            <a:ext cx="4639322" cy="148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33125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B6DF544EB77DD4D849727F792E4FD33" ma:contentTypeVersion="14" ma:contentTypeDescription="Create a new document." ma:contentTypeScope="" ma:versionID="e9b85a6d13ba4565166d423cf9345e67">
  <xsd:schema xmlns:xsd="http://www.w3.org/2001/XMLSchema" xmlns:xs="http://www.w3.org/2001/XMLSchema" xmlns:p="http://schemas.microsoft.com/office/2006/metadata/properties" xmlns:ns2="e50200de-2d25-4d5a-9fe8-c78bb41b9b5d" xmlns:ns3="f2ec572e-b328-4eab-b5a4-efa4443f3f5c" targetNamespace="http://schemas.microsoft.com/office/2006/metadata/properties" ma:root="true" ma:fieldsID="2ee6fc99aa5c18c9affb5b21558c812d" ns2:_="" ns3:_="">
    <xsd:import namespace="e50200de-2d25-4d5a-9fe8-c78bb41b9b5d"/>
    <xsd:import namespace="f2ec572e-b328-4eab-b5a4-efa4443f3f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0200de-2d25-4d5a-9fe8-c78bb41b9b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bd144ad-ee96-436b-969f-9a61487a1c4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ec572e-b328-4eab-b5a4-efa4443f3f5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6f397d8d-2824-426c-b2fc-a0f23612c52d}" ma:internalName="TaxCatchAll" ma:showField="CatchAllData" ma:web="f2ec572e-b328-4eab-b5a4-efa4443f3f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50200de-2d25-4d5a-9fe8-c78bb41b9b5d">
      <Terms xmlns="http://schemas.microsoft.com/office/infopath/2007/PartnerControls"/>
    </lcf76f155ced4ddcb4097134ff3c332f>
    <TaxCatchAll xmlns="f2ec572e-b328-4eab-b5a4-efa4443f3f5c" xsi:nil="true"/>
  </documentManagement>
</p:properties>
</file>

<file path=customXml/itemProps1.xml><?xml version="1.0" encoding="utf-8"?>
<ds:datastoreItem xmlns:ds="http://schemas.openxmlformats.org/officeDocument/2006/customXml" ds:itemID="{2B5DD0CA-DAF6-4478-9C7A-C964AB2835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0200de-2d25-4d5a-9fe8-c78bb41b9b5d"/>
    <ds:schemaRef ds:uri="f2ec572e-b328-4eab-b5a4-efa4443f3f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BB2CD4-995F-4DEA-9BD2-F94E7026A6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EEAA61-C11C-41EE-AD03-E40D7FD64BAE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f2ec572e-b328-4eab-b5a4-efa4443f3f5c"/>
    <ds:schemaRef ds:uri="http://purl.org/dc/terms/"/>
    <ds:schemaRef ds:uri="e50200de-2d25-4d5a-9fe8-c78bb41b9b5d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5392</TotalTime>
  <Words>1236</Words>
  <Application>Microsoft Office PowerPoint</Application>
  <PresentationFormat>Widescreen</PresentationFormat>
  <Paragraphs>160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Aptos</vt:lpstr>
      <vt:lpstr>Arial</vt:lpstr>
      <vt:lpstr>Calibri</vt:lpstr>
      <vt:lpstr>Trebuchet MS</vt:lpstr>
      <vt:lpstr>United Curriculum</vt:lpstr>
      <vt:lpstr>Wingdings 3</vt:lpstr>
      <vt:lpstr>Facet</vt:lpstr>
      <vt:lpstr>Class 3 Essential Knowledge</vt:lpstr>
      <vt:lpstr>Spellings</vt:lpstr>
      <vt:lpstr>Writing</vt:lpstr>
      <vt:lpstr>Maths – Miss Hunter</vt:lpstr>
      <vt:lpstr>Maths – Mrs Skinner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3 Essential Knowledge</dc:title>
  <dc:creator>Kate Williams</dc:creator>
  <cp:lastModifiedBy>Alice Hunter</cp:lastModifiedBy>
  <cp:revision>24</cp:revision>
  <dcterms:created xsi:type="dcterms:W3CDTF">2024-12-09T13:06:23Z</dcterms:created>
  <dcterms:modified xsi:type="dcterms:W3CDTF">2025-11-09T14:33:32Z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0x0101001B6DF544EB77DD4D849727F792E4FD33</vt:lpwstr>
  </property>
  <property fmtid="{D5CDD505-2E9C-101B-9397-08002B2CF9AE}" pid="3" name="MediaServiceImageTags">
    <vt:lpwstr/>
  </property>
</Properties>
</file>