
<file path=[Content_Types].xml><?xml version="1.0" encoding="utf-8"?>
<Types xmlns="http://schemas.openxmlformats.org/package/2006/content-types">
  <Default Extension="fntdata" ContentType="application/x-fontdat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60" r:id="rId4"/>
  </p:sldMasterIdLst>
  <p:notesMasterIdLst>
    <p:notesMasterId r:id="rId33"/>
  </p:notesMasterIdLst>
  <p:handoutMasterIdLst>
    <p:handoutMasterId r:id="rId34"/>
  </p:handoutMasterIdLst>
  <p:sldIdLst>
    <p:sldId id="346" r:id="rId5"/>
    <p:sldId id="345" r:id="rId6"/>
    <p:sldId id="379" r:id="rId7"/>
    <p:sldId id="305" r:id="rId8"/>
    <p:sldId id="361" r:id="rId9"/>
    <p:sldId id="272" r:id="rId10"/>
    <p:sldId id="339" r:id="rId11"/>
    <p:sldId id="309" r:id="rId12"/>
    <p:sldId id="329" r:id="rId13"/>
    <p:sldId id="310" r:id="rId14"/>
    <p:sldId id="311" r:id="rId15"/>
    <p:sldId id="312" r:id="rId16"/>
    <p:sldId id="313" r:id="rId17"/>
    <p:sldId id="314" r:id="rId18"/>
    <p:sldId id="315" r:id="rId19"/>
    <p:sldId id="316" r:id="rId20"/>
    <p:sldId id="429" r:id="rId21"/>
    <p:sldId id="317" r:id="rId22"/>
    <p:sldId id="375" r:id="rId23"/>
    <p:sldId id="319" r:id="rId24"/>
    <p:sldId id="376" r:id="rId25"/>
    <p:sldId id="393" r:id="rId26"/>
    <p:sldId id="411" r:id="rId27"/>
    <p:sldId id="433" r:id="rId28"/>
    <p:sldId id="434" r:id="rId29"/>
    <p:sldId id="435" r:id="rId30"/>
    <p:sldId id="391" r:id="rId31"/>
    <p:sldId id="326" r:id="rId32"/>
  </p:sldIdLst>
  <p:sldSz cx="10691813" cy="7559675"/>
  <p:notesSz cx="6888163" cy="10018713"/>
  <p:embeddedFontLst>
    <p:embeddedFont>
      <p:font typeface="ABeeZee" pitchFamily="2" charset="0"/>
      <p:regular r:id="rId35"/>
      <p:italic r:id="rId36"/>
    </p:embeddedFont>
    <p:embeddedFont>
      <p:font typeface="Londrina Solid" panose="00000500000000000000" pitchFamily="2" charset="0"/>
      <p:regular r:id="rId37"/>
    </p:embeddedFont>
    <p:embeddedFont>
      <p:font typeface="LondrinaSolid-Regular" panose="020B0604020202020204" charset="0"/>
      <p:regular r:id="rId38"/>
    </p:embeddedFont>
    <p:embeddedFont>
      <p:font typeface="Roboto Condensed" panose="02000000000000000000" pitchFamily="2" charset="0"/>
      <p:regular r:id="rId39"/>
      <p:bold r:id="rId40"/>
      <p:italic r:id="rId41"/>
      <p:boldItalic r:id="rId42"/>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855" userDrawn="1">
          <p15:clr>
            <a:srgbClr val="A4A3A4"/>
          </p15:clr>
        </p15:guide>
        <p15:guide id="2" pos="336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A7C233"/>
    <a:srgbClr val="5A8647"/>
    <a:srgbClr val="7EAA15"/>
    <a:srgbClr val="6F9426"/>
    <a:srgbClr val="577F19"/>
    <a:srgbClr val="000000"/>
    <a:srgbClr val="8FA221"/>
    <a:srgbClr val="F78D7D"/>
    <a:srgbClr val="D4F0A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604" autoAdjust="0"/>
    <p:restoredTop sz="94598" autoAdjust="0"/>
  </p:normalViewPr>
  <p:slideViewPr>
    <p:cSldViewPr snapToGrid="0" snapToObjects="1">
      <p:cViewPr varScale="1">
        <p:scale>
          <a:sx n="61" d="100"/>
          <a:sy n="61" d="100"/>
        </p:scale>
        <p:origin x="48" y="374"/>
      </p:cViewPr>
      <p:guideLst>
        <p:guide orient="horz" pos="3855"/>
        <p:guide pos="3367"/>
      </p:guideLst>
    </p:cSldViewPr>
  </p:slideViewPr>
  <p:notesTextViewPr>
    <p:cViewPr>
      <p:scale>
        <a:sx n="1" d="1"/>
        <a:sy n="1" d="1"/>
      </p:scale>
      <p:origin x="0" y="0"/>
    </p:cViewPr>
  </p:notesTextViewPr>
  <p:notesViewPr>
    <p:cSldViewPr snapToGrid="0" snapToObjects="1">
      <p:cViewPr varScale="1">
        <p:scale>
          <a:sx n="114" d="100"/>
          <a:sy n="114" d="100"/>
        </p:scale>
        <p:origin x="3056" y="17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5.fntdata"/><Relationship Id="rId21" Type="http://schemas.openxmlformats.org/officeDocument/2006/relationships/slide" Target="slides/slide17.xml"/><Relationship Id="rId34" Type="http://schemas.openxmlformats.org/officeDocument/2006/relationships/handoutMaster" Target="handoutMasters/handoutMaster1.xml"/><Relationship Id="rId42" Type="http://schemas.openxmlformats.org/officeDocument/2006/relationships/font" Target="fonts/font8.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2.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1.fntdata"/><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font" Target="fonts/font4.fntdata"/><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font" Target="fonts/font7.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712777C-A4E0-5A46-85A9-F4E2232A28C9}"/>
              </a:ext>
            </a:extLst>
          </p:cNvPr>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US" dirty="0">
              <a:latin typeface="Roboto Condensed" panose="02000000000000000000" pitchFamily="2" charset="0"/>
            </a:endParaRPr>
          </a:p>
        </p:txBody>
      </p:sp>
      <p:sp>
        <p:nvSpPr>
          <p:cNvPr id="3" name="Date Placeholder 2">
            <a:extLst>
              <a:ext uri="{FF2B5EF4-FFF2-40B4-BE49-F238E27FC236}">
                <a16:creationId xmlns:a16="http://schemas.microsoft.com/office/drawing/2014/main" id="{B036D1FD-993A-7F45-AE47-CB63A5A3E8CA}"/>
              </a:ext>
            </a:extLst>
          </p:cNvPr>
          <p:cNvSpPr>
            <a:spLocks noGrp="1"/>
          </p:cNvSpPr>
          <p:nvPr>
            <p:ph type="dt" sz="quarter" idx="1"/>
          </p:nvPr>
        </p:nvSpPr>
        <p:spPr>
          <a:xfrm>
            <a:off x="3901698" y="0"/>
            <a:ext cx="2984871" cy="502676"/>
          </a:xfrm>
          <a:prstGeom prst="rect">
            <a:avLst/>
          </a:prstGeom>
        </p:spPr>
        <p:txBody>
          <a:bodyPr vert="horz" lIns="96606" tIns="48303" rIns="96606" bIns="48303" rtlCol="0"/>
          <a:lstStyle>
            <a:lvl1pPr algn="r">
              <a:defRPr sz="1300"/>
            </a:lvl1pPr>
          </a:lstStyle>
          <a:p>
            <a:fld id="{AFA4637F-42FA-274A-83AC-B89FC4E8A149}" type="datetimeFigureOut">
              <a:rPr lang="en-US" smtClean="0">
                <a:latin typeface="Roboto Condensed" panose="02000000000000000000" pitchFamily="2" charset="0"/>
              </a:rPr>
              <a:t>11/25/2025</a:t>
            </a:fld>
            <a:endParaRPr lang="en-US" dirty="0">
              <a:latin typeface="Roboto Condensed" panose="02000000000000000000" pitchFamily="2" charset="0"/>
            </a:endParaRPr>
          </a:p>
        </p:txBody>
      </p:sp>
      <p:sp>
        <p:nvSpPr>
          <p:cNvPr id="4" name="Footer Placeholder 3">
            <a:extLst>
              <a:ext uri="{FF2B5EF4-FFF2-40B4-BE49-F238E27FC236}">
                <a16:creationId xmlns:a16="http://schemas.microsoft.com/office/drawing/2014/main" id="{6532D1A7-0050-0244-95C8-4DC5D24B8B1F}"/>
              </a:ext>
            </a:extLst>
          </p:cNvPr>
          <p:cNvSpPr>
            <a:spLocks noGrp="1"/>
          </p:cNvSpPr>
          <p:nvPr>
            <p:ph type="ftr" sz="quarter" idx="2"/>
          </p:nvPr>
        </p:nvSpPr>
        <p:spPr>
          <a:xfrm>
            <a:off x="0" y="9516039"/>
            <a:ext cx="2984871" cy="502674"/>
          </a:xfrm>
          <a:prstGeom prst="rect">
            <a:avLst/>
          </a:prstGeom>
        </p:spPr>
        <p:txBody>
          <a:bodyPr vert="horz" lIns="96606" tIns="48303" rIns="96606" bIns="48303" rtlCol="0" anchor="b"/>
          <a:lstStyle>
            <a:lvl1pPr algn="l">
              <a:defRPr sz="1300"/>
            </a:lvl1pPr>
          </a:lstStyle>
          <a:p>
            <a:endParaRPr lang="en-US" dirty="0">
              <a:latin typeface="Roboto Condensed" panose="02000000000000000000" pitchFamily="2" charset="0"/>
            </a:endParaRPr>
          </a:p>
        </p:txBody>
      </p:sp>
      <p:sp>
        <p:nvSpPr>
          <p:cNvPr id="5" name="Slide Number Placeholder 4">
            <a:extLst>
              <a:ext uri="{FF2B5EF4-FFF2-40B4-BE49-F238E27FC236}">
                <a16:creationId xmlns:a16="http://schemas.microsoft.com/office/drawing/2014/main" id="{357D1E92-1FD6-B54B-8D6F-6D1CF0E4298C}"/>
              </a:ext>
            </a:extLst>
          </p:cNvPr>
          <p:cNvSpPr>
            <a:spLocks noGrp="1"/>
          </p:cNvSpPr>
          <p:nvPr>
            <p:ph type="sldNum" sz="quarter" idx="3"/>
          </p:nvPr>
        </p:nvSpPr>
        <p:spPr>
          <a:xfrm>
            <a:off x="3901698" y="9516039"/>
            <a:ext cx="2984871" cy="502674"/>
          </a:xfrm>
          <a:prstGeom prst="rect">
            <a:avLst/>
          </a:prstGeom>
        </p:spPr>
        <p:txBody>
          <a:bodyPr vert="horz" lIns="96606" tIns="48303" rIns="96606" bIns="48303" rtlCol="0" anchor="b"/>
          <a:lstStyle>
            <a:lvl1pPr algn="r">
              <a:defRPr sz="1300"/>
            </a:lvl1pPr>
          </a:lstStyle>
          <a:p>
            <a:fld id="{03D1E4E8-B0FD-564F-A30B-5BC1CEFAEAF0}" type="slidenum">
              <a:rPr lang="en-US" smtClean="0">
                <a:latin typeface="Roboto Condensed" panose="02000000000000000000" pitchFamily="2" charset="0"/>
              </a:rPr>
              <a:t>‹#›</a:t>
            </a:fld>
            <a:endParaRPr lang="en-US" dirty="0">
              <a:latin typeface="Roboto Condensed" panose="02000000000000000000" pitchFamily="2" charset="0"/>
            </a:endParaRPr>
          </a:p>
        </p:txBody>
      </p:sp>
    </p:spTree>
    <p:extLst>
      <p:ext uri="{BB962C8B-B14F-4D97-AF65-F5344CB8AC3E}">
        <p14:creationId xmlns:p14="http://schemas.microsoft.com/office/powerpoint/2010/main" val="42878707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b="0" i="0">
                <a:latin typeface="Roboto Condensed" panose="02000000000000000000" pitchFamily="2" charset="0"/>
              </a:defRPr>
            </a:lvl1pPr>
          </a:lstStyle>
          <a:p>
            <a:endParaRPr lang="en-US" dirty="0"/>
          </a:p>
        </p:txBody>
      </p:sp>
      <p:sp>
        <p:nvSpPr>
          <p:cNvPr id="3" name="Date Placeholder 2"/>
          <p:cNvSpPr>
            <a:spLocks noGrp="1"/>
          </p:cNvSpPr>
          <p:nvPr>
            <p:ph type="dt" idx="1"/>
          </p:nvPr>
        </p:nvSpPr>
        <p:spPr>
          <a:xfrm>
            <a:off x="3901698" y="0"/>
            <a:ext cx="2984871" cy="502676"/>
          </a:xfrm>
          <a:prstGeom prst="rect">
            <a:avLst/>
          </a:prstGeom>
        </p:spPr>
        <p:txBody>
          <a:bodyPr vert="horz" lIns="96606" tIns="48303" rIns="96606" bIns="48303" rtlCol="0"/>
          <a:lstStyle>
            <a:lvl1pPr algn="r">
              <a:defRPr sz="1300" b="0" i="0">
                <a:latin typeface="Roboto Condensed" panose="02000000000000000000" pitchFamily="2" charset="0"/>
              </a:defRPr>
            </a:lvl1pPr>
          </a:lstStyle>
          <a:p>
            <a:fld id="{0FD58998-2919-A54F-AF05-76A49D1D8303}" type="datetimeFigureOut">
              <a:rPr lang="en-US" smtClean="0"/>
              <a:pPr/>
              <a:t>11/25/2025</a:t>
            </a:fld>
            <a:endParaRPr lang="en-US" dirty="0"/>
          </a:p>
        </p:txBody>
      </p:sp>
      <p:sp>
        <p:nvSpPr>
          <p:cNvPr id="4" name="Slide Image Placeholder 3"/>
          <p:cNvSpPr>
            <a:spLocks noGrp="1" noRot="1" noChangeAspect="1"/>
          </p:cNvSpPr>
          <p:nvPr>
            <p:ph type="sldImg" idx="2"/>
          </p:nvPr>
        </p:nvSpPr>
        <p:spPr>
          <a:xfrm>
            <a:off x="1054100" y="1252538"/>
            <a:ext cx="4779963" cy="3381375"/>
          </a:xfrm>
          <a:prstGeom prst="rect">
            <a:avLst/>
          </a:prstGeom>
          <a:noFill/>
          <a:ln w="12700">
            <a:solidFill>
              <a:prstClr val="black"/>
            </a:solidFill>
          </a:ln>
        </p:spPr>
        <p:txBody>
          <a:bodyPr vert="horz" lIns="96606" tIns="48303" rIns="96606" bIns="48303" rtlCol="0" anchor="ctr"/>
          <a:lstStyle/>
          <a:p>
            <a:endParaRPr lang="en-US" dirty="0"/>
          </a:p>
        </p:txBody>
      </p:sp>
      <p:sp>
        <p:nvSpPr>
          <p:cNvPr id="5" name="Notes Placeholder 4"/>
          <p:cNvSpPr>
            <a:spLocks noGrp="1"/>
          </p:cNvSpPr>
          <p:nvPr>
            <p:ph type="body" sz="quarter" idx="3"/>
          </p:nvPr>
        </p:nvSpPr>
        <p:spPr>
          <a:xfrm>
            <a:off x="688817" y="4821506"/>
            <a:ext cx="5510530" cy="3944868"/>
          </a:xfrm>
          <a:prstGeom prst="rect">
            <a:avLst/>
          </a:prstGeom>
        </p:spPr>
        <p:txBody>
          <a:bodyPr vert="horz" lIns="96606" tIns="48303" rIns="96606" bIns="48303" rtlCol="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6" name="Footer Placeholder 5"/>
          <p:cNvSpPr>
            <a:spLocks noGrp="1"/>
          </p:cNvSpPr>
          <p:nvPr>
            <p:ph type="ftr" sz="quarter" idx="4"/>
          </p:nvPr>
        </p:nvSpPr>
        <p:spPr>
          <a:xfrm>
            <a:off x="0" y="9516039"/>
            <a:ext cx="2984871" cy="502674"/>
          </a:xfrm>
          <a:prstGeom prst="rect">
            <a:avLst/>
          </a:prstGeom>
        </p:spPr>
        <p:txBody>
          <a:bodyPr vert="horz" lIns="96606" tIns="48303" rIns="96606" bIns="48303" rtlCol="0" anchor="b"/>
          <a:lstStyle>
            <a:lvl1pPr algn="l">
              <a:defRPr sz="1300" b="0" i="0">
                <a:latin typeface="Roboto Condensed" panose="02000000000000000000" pitchFamily="2" charset="0"/>
              </a:defRPr>
            </a:lvl1pPr>
          </a:lstStyle>
          <a:p>
            <a:endParaRPr lang="en-US" dirty="0"/>
          </a:p>
        </p:txBody>
      </p:sp>
      <p:sp>
        <p:nvSpPr>
          <p:cNvPr id="7" name="Slide Number Placeholder 6"/>
          <p:cNvSpPr>
            <a:spLocks noGrp="1"/>
          </p:cNvSpPr>
          <p:nvPr>
            <p:ph type="sldNum" sz="quarter" idx="5"/>
          </p:nvPr>
        </p:nvSpPr>
        <p:spPr>
          <a:xfrm>
            <a:off x="3901698" y="9516039"/>
            <a:ext cx="2984871" cy="502674"/>
          </a:xfrm>
          <a:prstGeom prst="rect">
            <a:avLst/>
          </a:prstGeom>
        </p:spPr>
        <p:txBody>
          <a:bodyPr vert="horz" lIns="96606" tIns="48303" rIns="96606" bIns="48303" rtlCol="0" anchor="b"/>
          <a:lstStyle>
            <a:lvl1pPr algn="r">
              <a:defRPr sz="1300" b="0" i="0">
                <a:latin typeface="Roboto Condensed" panose="02000000000000000000" pitchFamily="2" charset="0"/>
              </a:defRPr>
            </a:lvl1pPr>
          </a:lstStyle>
          <a:p>
            <a:fld id="{6DE7656D-EB89-994E-9FD9-E613F8085428}" type="slidenum">
              <a:rPr lang="en-US" smtClean="0"/>
              <a:pPr/>
              <a:t>‹#›</a:t>
            </a:fld>
            <a:endParaRPr lang="en-US" dirty="0"/>
          </a:p>
        </p:txBody>
      </p:sp>
    </p:spTree>
    <p:extLst>
      <p:ext uri="{BB962C8B-B14F-4D97-AF65-F5344CB8AC3E}">
        <p14:creationId xmlns:p14="http://schemas.microsoft.com/office/powerpoint/2010/main" val="3404245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Roboto Condensed" panose="02000000000000000000" pitchFamily="2" charset="0"/>
        <a:ea typeface="+mn-ea"/>
        <a:cs typeface="+mn-cs"/>
      </a:defRPr>
    </a:lvl1pPr>
    <a:lvl2pPr marL="457200" algn="l" defTabSz="914400" rtl="0" eaLnBrk="1" latinLnBrk="0" hangingPunct="1">
      <a:defRPr sz="1200" b="0" i="0" kern="1200">
        <a:solidFill>
          <a:schemeClr val="tx1"/>
        </a:solidFill>
        <a:latin typeface="Roboto Condensed" panose="02000000000000000000" pitchFamily="2" charset="0"/>
        <a:ea typeface="+mn-ea"/>
        <a:cs typeface="+mn-cs"/>
      </a:defRPr>
    </a:lvl2pPr>
    <a:lvl3pPr marL="914400" algn="l" defTabSz="914400" rtl="0" eaLnBrk="1" latinLnBrk="0" hangingPunct="1">
      <a:defRPr sz="1200" b="0" i="0" kern="1200">
        <a:solidFill>
          <a:schemeClr val="tx1"/>
        </a:solidFill>
        <a:latin typeface="Roboto Condensed" panose="02000000000000000000" pitchFamily="2" charset="0"/>
        <a:ea typeface="+mn-ea"/>
        <a:cs typeface="+mn-cs"/>
      </a:defRPr>
    </a:lvl3pPr>
    <a:lvl4pPr marL="1371600" algn="l" defTabSz="914400" rtl="0" eaLnBrk="1" latinLnBrk="0" hangingPunct="1">
      <a:defRPr sz="1200" b="0" i="0" kern="1200">
        <a:solidFill>
          <a:schemeClr val="tx1"/>
        </a:solidFill>
        <a:latin typeface="Roboto Condensed" panose="02000000000000000000" pitchFamily="2" charset="0"/>
        <a:ea typeface="+mn-ea"/>
        <a:cs typeface="+mn-cs"/>
      </a:defRPr>
    </a:lvl4pPr>
    <a:lvl5pPr marL="1828800" algn="l" defTabSz="914400" rtl="0" eaLnBrk="1" latinLnBrk="0" hangingPunct="1">
      <a:defRPr sz="1200" b="0" i="0" kern="1200">
        <a:solidFill>
          <a:schemeClr val="tx1"/>
        </a:solidFill>
        <a:latin typeface="Roboto Condensed"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E7656D-EB89-994E-9FD9-E613F8085428}" type="slidenum">
              <a:rPr lang="en-US" smtClean="0"/>
              <a:t>2</a:t>
            </a:fld>
            <a:endParaRPr lang="en-US"/>
          </a:p>
        </p:txBody>
      </p:sp>
    </p:spTree>
    <p:extLst>
      <p:ext uri="{BB962C8B-B14F-4D97-AF65-F5344CB8AC3E}">
        <p14:creationId xmlns:p14="http://schemas.microsoft.com/office/powerpoint/2010/main" val="2759024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E7656D-EB89-994E-9FD9-E613F8085428}" type="slidenum">
              <a:rPr lang="en-US" smtClean="0"/>
              <a:t>3</a:t>
            </a:fld>
            <a:endParaRPr lang="en-US"/>
          </a:p>
        </p:txBody>
      </p:sp>
    </p:spTree>
    <p:extLst>
      <p:ext uri="{BB962C8B-B14F-4D97-AF65-F5344CB8AC3E}">
        <p14:creationId xmlns:p14="http://schemas.microsoft.com/office/powerpoint/2010/main" val="1923907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defTabSz="483032">
              <a:defRPr/>
            </a:pPr>
            <a:fld id="{6DE7656D-EB89-994E-9FD9-E613F8085428}" type="slidenum">
              <a:rPr lang="en-US">
                <a:solidFill>
                  <a:prstClr val="black"/>
                </a:solidFill>
              </a:rPr>
              <a:pPr defTabSz="483032">
                <a:defRPr/>
              </a:pPr>
              <a:t>6</a:t>
            </a:fld>
            <a:endParaRPr lang="en-US" dirty="0">
              <a:solidFill>
                <a:prstClr val="black"/>
              </a:solidFill>
            </a:endParaRPr>
          </a:p>
        </p:txBody>
      </p:sp>
    </p:spTree>
    <p:extLst>
      <p:ext uri="{BB962C8B-B14F-4D97-AF65-F5344CB8AC3E}">
        <p14:creationId xmlns:p14="http://schemas.microsoft.com/office/powerpoint/2010/main" val="2063147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GB"/>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211B7890-274C-7F42-B68D-77A7E6FE1093}" type="datetimeFigureOut">
              <a:rPr lang="en-US" smtClean="0"/>
              <a:t>11/25/2025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356274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11B7890-274C-7F42-B68D-77A7E6FE1093}" type="datetimeFigureOut">
              <a:rPr lang="en-US" smtClean="0"/>
              <a:t>11/25/2025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695230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GB"/>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11B7890-274C-7F42-B68D-77A7E6FE1093}" type="datetimeFigureOut">
              <a:rPr lang="en-US" smtClean="0"/>
              <a:t>11/25/2025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68553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211B7890-274C-7F42-B68D-77A7E6FE1093}" type="datetimeFigureOut">
              <a:rPr lang="en-US" smtClean="0"/>
              <a:t>11/25/2025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554222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211B7890-274C-7F42-B68D-77A7E6FE1093}" type="datetimeFigureOut">
              <a:rPr lang="en-US" smtClean="0"/>
              <a:t>11/25/2025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026375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11B7890-274C-7F42-B68D-77A7E6FE1093}" type="datetimeFigureOut">
              <a:rPr lang="en-US" smtClean="0"/>
              <a:t>11/25/2025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732851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1B7890-274C-7F42-B68D-77A7E6FE1093}" type="datetimeFigureOut">
              <a:rPr lang="en-US" smtClean="0"/>
              <a:t>11/25/2025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418162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11/25/2025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977513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GB"/>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11/25/2025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09706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11B7890-274C-7F42-B68D-77A7E6FE1093}" type="datetimeFigureOut">
              <a:rPr lang="en-US" smtClean="0"/>
              <a:t>11/25/2025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4130658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11B7890-274C-7F42-B68D-77A7E6FE1093}" type="datetimeFigureOut">
              <a:rPr lang="en-US" smtClean="0"/>
              <a:t>11/25/2025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3623218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b="0" i="0">
                <a:solidFill>
                  <a:schemeClr val="tx1">
                    <a:tint val="75000"/>
                  </a:schemeClr>
                </a:solidFill>
                <a:latin typeface="Roboto Condensed" panose="02000000000000000000" pitchFamily="2" charset="0"/>
              </a:defRPr>
            </a:lvl1pPr>
          </a:lstStyle>
          <a:p>
            <a:fld id="{211B7890-274C-7F42-B68D-77A7E6FE1093}" type="datetimeFigureOut">
              <a:rPr lang="en-US" smtClean="0"/>
              <a:pPr/>
              <a:t>11/25/2025</a:t>
            </a:fld>
            <a:endParaRPr lang="en-US" dirty="0"/>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b="0" i="0">
                <a:solidFill>
                  <a:schemeClr val="tx1">
                    <a:tint val="75000"/>
                  </a:schemeClr>
                </a:solidFill>
                <a:latin typeface="Roboto Condensed" panose="02000000000000000000" pitchFamily="2" charset="0"/>
              </a:defRPr>
            </a:lvl1pPr>
          </a:lstStyle>
          <a:p>
            <a:endParaRPr lang="en-US" dirty="0"/>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b="0" i="0">
                <a:solidFill>
                  <a:schemeClr val="tx1">
                    <a:tint val="75000"/>
                  </a:schemeClr>
                </a:solidFill>
                <a:latin typeface="Roboto Condensed" panose="02000000000000000000" pitchFamily="2" charset="0"/>
              </a:defRPr>
            </a:lvl1pPr>
          </a:lstStyle>
          <a:p>
            <a:fld id="{36D618FF-E297-7A44-826A-DD16DDFF1CD0}" type="slidenum">
              <a:rPr lang="en-US" smtClean="0"/>
              <a:pPr/>
              <a:t>‹#›</a:t>
            </a:fld>
            <a:endParaRPr lang="en-US" dirty="0"/>
          </a:p>
        </p:txBody>
      </p:sp>
    </p:spTree>
    <p:extLst>
      <p:ext uri="{BB962C8B-B14F-4D97-AF65-F5344CB8AC3E}">
        <p14:creationId xmlns:p14="http://schemas.microsoft.com/office/powerpoint/2010/main" val="6721242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b="0" i="0" kern="1200">
          <a:solidFill>
            <a:schemeClr val="tx1"/>
          </a:solidFill>
          <a:latin typeface="Roboto Condensed" panose="02000000000000000000" pitchFamily="2" charset="0"/>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b="0" i="0" kern="1200">
          <a:solidFill>
            <a:schemeClr val="tx1"/>
          </a:solidFill>
          <a:latin typeface="Roboto Condensed" panose="02000000000000000000" pitchFamily="2" charset="0"/>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b="0" i="0" kern="1200">
          <a:solidFill>
            <a:schemeClr val="tx1"/>
          </a:solidFill>
          <a:latin typeface="Roboto Condensed" panose="02000000000000000000" pitchFamily="2" charset="0"/>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b="0" i="0" kern="1200">
          <a:solidFill>
            <a:schemeClr val="tx1"/>
          </a:solidFill>
          <a:latin typeface="Roboto Condensed" panose="02000000000000000000" pitchFamily="2" charset="0"/>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b="0" i="0" kern="1200">
          <a:solidFill>
            <a:schemeClr val="tx1"/>
          </a:solidFill>
          <a:latin typeface="Roboto Condensed" panose="02000000000000000000" pitchFamily="2" charset="0"/>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b="0" i="0" kern="1200">
          <a:solidFill>
            <a:schemeClr val="tx1"/>
          </a:solidFill>
          <a:latin typeface="Roboto Condensed" panose="02000000000000000000" pitchFamily="2" charset="0"/>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youtube.com/watch?v=PpwRGxwh83s&amp;list=RDPpwRGxwh83s&amp;start_radio=1"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6292E98-7E0F-E7DD-8C6C-3D0E59C5818C}"/>
              </a:ext>
            </a:extLst>
          </p:cNvPr>
          <p:cNvSpPr/>
          <p:nvPr/>
        </p:nvSpPr>
        <p:spPr>
          <a:xfrm>
            <a:off x="-9094" y="-163"/>
            <a:ext cx="10710000" cy="75600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pic>
        <p:nvPicPr>
          <p:cNvPr id="3" name="Picture 2" descr="A group of people singing in a church&#10;&#10;AI-generated content may be incorrect.">
            <a:extLst>
              <a:ext uri="{FF2B5EF4-FFF2-40B4-BE49-F238E27FC236}">
                <a16:creationId xmlns:a16="http://schemas.microsoft.com/office/drawing/2014/main" id="{C750BAD6-BE5D-EC4A-A42D-7FC5FE68B949}"/>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305906" y="1900925"/>
            <a:ext cx="10076400" cy="4583339"/>
          </a:xfrm>
          <a:prstGeom prst="rect">
            <a:avLst/>
          </a:prstGeom>
        </p:spPr>
      </p:pic>
      <p:sp>
        <p:nvSpPr>
          <p:cNvPr id="4" name="Freeform 3">
            <a:extLst>
              <a:ext uri="{FF2B5EF4-FFF2-40B4-BE49-F238E27FC236}">
                <a16:creationId xmlns:a16="http://schemas.microsoft.com/office/drawing/2014/main" id="{56D3F873-4794-75C5-E5A7-EAEFA407FCB6}"/>
              </a:ext>
            </a:extLst>
          </p:cNvPr>
          <p:cNvSpPr/>
          <p:nvPr/>
        </p:nvSpPr>
        <p:spPr>
          <a:xfrm>
            <a:off x="7383840" y="6657023"/>
            <a:ext cx="3307975" cy="902652"/>
          </a:xfrm>
          <a:custGeom>
            <a:avLst/>
            <a:gdLst>
              <a:gd name="connsiteX0" fmla="*/ 1275626 w 2904956"/>
              <a:gd name="connsiteY0" fmla="*/ 134 h 882668"/>
              <a:gd name="connsiteX1" fmla="*/ 1973444 w 2904956"/>
              <a:gd name="connsiteY1" fmla="*/ 17090 h 882668"/>
              <a:gd name="connsiteX2" fmla="*/ 2752650 w 2904956"/>
              <a:gd name="connsiteY2" fmla="*/ 112235 h 882668"/>
              <a:gd name="connsiteX3" fmla="*/ 2904956 w 2904956"/>
              <a:gd name="connsiteY3" fmla="*/ 152984 h 882668"/>
              <a:gd name="connsiteX4" fmla="*/ 2904956 w 2904956"/>
              <a:gd name="connsiteY4" fmla="*/ 882668 h 882668"/>
              <a:gd name="connsiteX5" fmla="*/ 0 w 2904956"/>
              <a:gd name="connsiteY5" fmla="*/ 882668 h 882668"/>
              <a:gd name="connsiteX6" fmla="*/ 1012 w 2904956"/>
              <a:gd name="connsiteY6" fmla="*/ 871515 h 882668"/>
              <a:gd name="connsiteX7" fmla="*/ 76739 w 2904956"/>
              <a:gd name="connsiteY7" fmla="*/ 594871 h 882668"/>
              <a:gd name="connsiteX8" fmla="*/ 195637 w 2904956"/>
              <a:gd name="connsiteY8" fmla="*/ 323565 h 882668"/>
              <a:gd name="connsiteX9" fmla="*/ 642919 w 2904956"/>
              <a:gd name="connsiteY9" fmla="*/ 37187 h 882668"/>
              <a:gd name="connsiteX10" fmla="*/ 1275626 w 2904956"/>
              <a:gd name="connsiteY10" fmla="*/ 134 h 882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4956" h="882668">
                <a:moveTo>
                  <a:pt x="1275626" y="134"/>
                </a:moveTo>
                <a:cubicBezTo>
                  <a:pt x="1523330" y="-1123"/>
                  <a:pt x="1781886" y="6623"/>
                  <a:pt x="1973444" y="17090"/>
                </a:cubicBezTo>
                <a:cubicBezTo>
                  <a:pt x="2260780" y="32791"/>
                  <a:pt x="2539624" y="65919"/>
                  <a:pt x="2752650" y="112235"/>
                </a:cubicBezTo>
                <a:lnTo>
                  <a:pt x="2904956" y="152984"/>
                </a:lnTo>
                <a:lnTo>
                  <a:pt x="2904956" y="882668"/>
                </a:lnTo>
                <a:lnTo>
                  <a:pt x="0" y="882668"/>
                </a:lnTo>
                <a:lnTo>
                  <a:pt x="1012" y="871515"/>
                </a:lnTo>
                <a:cubicBezTo>
                  <a:pt x="19178" y="770508"/>
                  <a:pt x="52205" y="666885"/>
                  <a:pt x="76739" y="594871"/>
                </a:cubicBezTo>
                <a:cubicBezTo>
                  <a:pt x="125807" y="450844"/>
                  <a:pt x="123920" y="456706"/>
                  <a:pt x="195637" y="323565"/>
                </a:cubicBezTo>
                <a:cubicBezTo>
                  <a:pt x="267354" y="190424"/>
                  <a:pt x="346617" y="88266"/>
                  <a:pt x="642919" y="37187"/>
                </a:cubicBezTo>
                <a:cubicBezTo>
                  <a:pt x="791070" y="11648"/>
                  <a:pt x="1027922" y="1390"/>
                  <a:pt x="1275626" y="134"/>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Roboto Condensed" panose="02000000000000000000" pitchFamily="2" charset="0"/>
            </a:endParaRPr>
          </a:p>
        </p:txBody>
      </p:sp>
      <p:sp>
        <p:nvSpPr>
          <p:cNvPr id="8" name="TextBox 26">
            <a:extLst>
              <a:ext uri="{FF2B5EF4-FFF2-40B4-BE49-F238E27FC236}">
                <a16:creationId xmlns:a16="http://schemas.microsoft.com/office/drawing/2014/main" id="{63A9ACF9-D011-F245-0FAF-AB4121B456BA}"/>
              </a:ext>
            </a:extLst>
          </p:cNvPr>
          <p:cNvSpPr txBox="1"/>
          <p:nvPr/>
        </p:nvSpPr>
        <p:spPr>
          <a:xfrm>
            <a:off x="6749610" y="6916816"/>
            <a:ext cx="3612470" cy="307777"/>
          </a:xfrm>
          <a:prstGeom prst="rect">
            <a:avLst/>
          </a:prstGeom>
        </p:spPr>
        <p:txBody>
          <a:bodyPr wrap="square" lIns="0" tIns="0" rIns="0" bIns="0" rtlCol="0" anchor="t">
            <a:spAutoFit/>
          </a:bodyPr>
          <a:lstStyle/>
          <a:p>
            <a:pPr algn="r"/>
            <a:r>
              <a:rPr lang="en-US" sz="2000" dirty="0">
                <a:latin typeface="Londrina Solid" pitchFamily="2" charset="77"/>
                <a:sym typeface="LondrinaSolid-Regular"/>
                <a:rtl val="0"/>
              </a:rPr>
              <a:t>1st – 7th December 2025</a:t>
            </a:r>
          </a:p>
        </p:txBody>
      </p:sp>
      <p:sp>
        <p:nvSpPr>
          <p:cNvPr id="9" name="TextBox 8">
            <a:extLst>
              <a:ext uri="{FF2B5EF4-FFF2-40B4-BE49-F238E27FC236}">
                <a16:creationId xmlns:a16="http://schemas.microsoft.com/office/drawing/2014/main" id="{EB8D32D2-F4C9-DF75-221C-3C31FD1086B6}"/>
              </a:ext>
            </a:extLst>
          </p:cNvPr>
          <p:cNvSpPr txBox="1"/>
          <p:nvPr/>
        </p:nvSpPr>
        <p:spPr>
          <a:xfrm>
            <a:off x="451820" y="6139203"/>
            <a:ext cx="2097049" cy="246221"/>
          </a:xfrm>
          <a:prstGeom prst="rect">
            <a:avLst/>
          </a:prstGeom>
          <a:noFill/>
        </p:spPr>
        <p:txBody>
          <a:bodyPr wrap="none" rtlCol="0">
            <a:spAutoFit/>
          </a:bodyPr>
          <a:lstStyle/>
          <a:p>
            <a:r>
              <a:rPr lang="en-US" sz="1000" dirty="0">
                <a:solidFill>
                  <a:srgbClr val="FFFFFF"/>
                </a:solidFill>
                <a:latin typeface="Roboto Condensed" panose="02000000000000000000" pitchFamily="2" charset="0"/>
                <a:ea typeface="Roboto Condensed" panose="02000000000000000000" pitchFamily="2" charset="0"/>
              </a:rPr>
              <a:t>Aaron Chown/WPA Pool/Shutterstock</a:t>
            </a:r>
          </a:p>
        </p:txBody>
      </p:sp>
      <p:sp>
        <p:nvSpPr>
          <p:cNvPr id="34" name="TextBox 26">
            <a:extLst>
              <a:ext uri="{FF2B5EF4-FFF2-40B4-BE49-F238E27FC236}">
                <a16:creationId xmlns:a16="http://schemas.microsoft.com/office/drawing/2014/main" id="{CA8D5393-1439-2B49-5F20-A6E784FB900D}"/>
              </a:ext>
            </a:extLst>
          </p:cNvPr>
          <p:cNvSpPr txBox="1"/>
          <p:nvPr/>
        </p:nvSpPr>
        <p:spPr>
          <a:xfrm>
            <a:off x="365225" y="493455"/>
            <a:ext cx="8038902" cy="985591"/>
          </a:xfrm>
          <a:prstGeom prst="rect">
            <a:avLst/>
          </a:prstGeom>
        </p:spPr>
        <p:txBody>
          <a:bodyPr wrap="square" lIns="0" tIns="0" rIns="0" bIns="0" rtlCol="0" anchor="t">
            <a:spAutoFit/>
          </a:bodyPr>
          <a:lstStyle/>
          <a:p>
            <a:pPr>
              <a:lnSpc>
                <a:spcPct val="80000"/>
              </a:lnSpc>
            </a:pPr>
            <a:r>
              <a:rPr lang="en-US" sz="4000" dirty="0">
                <a:solidFill>
                  <a:schemeClr val="accent4"/>
                </a:solidFill>
                <a:latin typeface="Londrina Solid" pitchFamily="2" charset="77"/>
              </a:rPr>
              <a:t>What’s happening </a:t>
            </a:r>
            <a:br>
              <a:rPr lang="en-US" sz="4000" dirty="0">
                <a:solidFill>
                  <a:srgbClr val="FFFFFF"/>
                </a:solidFill>
                <a:latin typeface="Londrina Solid" pitchFamily="2" charset="77"/>
              </a:rPr>
            </a:br>
            <a:r>
              <a:rPr lang="en-US" sz="4000" dirty="0">
                <a:solidFill>
                  <a:srgbClr val="FFFFFF"/>
                </a:solidFill>
                <a:latin typeface="Londrina Solid" pitchFamily="2" charset="77"/>
              </a:rPr>
              <a:t>in the news this week?</a:t>
            </a:r>
            <a:endParaRPr lang="en-US" sz="4000" dirty="0">
              <a:solidFill>
                <a:srgbClr val="FFFFFF"/>
              </a:solidFill>
              <a:latin typeface="Londrina Solid" pitchFamily="2" charset="77"/>
              <a:sym typeface="LondrinaSolid-Regular"/>
              <a:rtl val="0"/>
            </a:endParaRPr>
          </a:p>
        </p:txBody>
      </p:sp>
      <p:sp>
        <p:nvSpPr>
          <p:cNvPr id="35" name="TextBox 34">
            <a:extLst>
              <a:ext uri="{FF2B5EF4-FFF2-40B4-BE49-F238E27FC236}">
                <a16:creationId xmlns:a16="http://schemas.microsoft.com/office/drawing/2014/main" id="{A16E3BA0-B25E-5B38-994D-24A21BF7CECD}"/>
              </a:ext>
            </a:extLst>
          </p:cNvPr>
          <p:cNvSpPr txBox="1"/>
          <p:nvPr/>
        </p:nvSpPr>
        <p:spPr>
          <a:xfrm>
            <a:off x="358096" y="6781235"/>
            <a:ext cx="6391513" cy="507831"/>
          </a:xfrm>
          <a:prstGeom prst="rect">
            <a:avLst/>
          </a:prstGeom>
          <a:noFill/>
        </p:spPr>
        <p:txBody>
          <a:bodyPr wrap="square" lIns="0" rtlCol="0">
            <a:spAutoFit/>
          </a:bodyPr>
          <a:lstStyle/>
          <a:p>
            <a:pPr>
              <a:lnSpc>
                <a:spcPct val="90000"/>
              </a:lnSpc>
            </a:pPr>
            <a:r>
              <a:rPr lang="en-US" sz="3000" spc="20" dirty="0">
                <a:solidFill>
                  <a:srgbClr val="FFFFFF"/>
                </a:solidFill>
                <a:latin typeface="Londrina Solid" pitchFamily="2" charset="77"/>
              </a:rPr>
              <a:t>Let’s have a look at this week’s poster!</a:t>
            </a:r>
          </a:p>
        </p:txBody>
      </p:sp>
      <p:grpSp>
        <p:nvGrpSpPr>
          <p:cNvPr id="36" name="Group 35">
            <a:extLst>
              <a:ext uri="{FF2B5EF4-FFF2-40B4-BE49-F238E27FC236}">
                <a16:creationId xmlns:a16="http://schemas.microsoft.com/office/drawing/2014/main" id="{20BA972C-7C4F-9701-7BA2-EDDA76DF578F}"/>
              </a:ext>
            </a:extLst>
          </p:cNvPr>
          <p:cNvGrpSpPr/>
          <p:nvPr/>
        </p:nvGrpSpPr>
        <p:grpSpPr>
          <a:xfrm>
            <a:off x="8181806" y="349751"/>
            <a:ext cx="2115566" cy="985590"/>
            <a:chOff x="290237" y="246066"/>
            <a:chExt cx="1886307" cy="878784"/>
          </a:xfrm>
        </p:grpSpPr>
        <p:grpSp>
          <p:nvGrpSpPr>
            <p:cNvPr id="37" name="Graphic 4">
              <a:extLst>
                <a:ext uri="{FF2B5EF4-FFF2-40B4-BE49-F238E27FC236}">
                  <a16:creationId xmlns:a16="http://schemas.microsoft.com/office/drawing/2014/main" id="{0708079A-C5F3-CB47-1F1C-0277437913BA}"/>
                </a:ext>
              </a:extLst>
            </p:cNvPr>
            <p:cNvGrpSpPr/>
            <p:nvPr/>
          </p:nvGrpSpPr>
          <p:grpSpPr>
            <a:xfrm>
              <a:off x="290237" y="246066"/>
              <a:ext cx="841860" cy="878784"/>
              <a:chOff x="2597366" y="355510"/>
              <a:chExt cx="519257" cy="542032"/>
            </a:xfrm>
          </p:grpSpPr>
          <p:sp>
            <p:nvSpPr>
              <p:cNvPr id="52" name="Freeform 51">
                <a:extLst>
                  <a:ext uri="{FF2B5EF4-FFF2-40B4-BE49-F238E27FC236}">
                    <a16:creationId xmlns:a16="http://schemas.microsoft.com/office/drawing/2014/main" id="{4B1DF48D-8A8C-93F5-B2F7-E1E52052D08B}"/>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3" name="Freeform 52">
                <a:extLst>
                  <a:ext uri="{FF2B5EF4-FFF2-40B4-BE49-F238E27FC236}">
                    <a16:creationId xmlns:a16="http://schemas.microsoft.com/office/drawing/2014/main" id="{F649B494-6EE5-B8C0-087B-E393013B9D21}"/>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4" name="Freeform 53">
                <a:extLst>
                  <a:ext uri="{FF2B5EF4-FFF2-40B4-BE49-F238E27FC236}">
                    <a16:creationId xmlns:a16="http://schemas.microsoft.com/office/drawing/2014/main" id="{ECE96875-1BFB-F2E8-759B-1DE0634AF13E}"/>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5" name="Freeform 54">
                <a:extLst>
                  <a:ext uri="{FF2B5EF4-FFF2-40B4-BE49-F238E27FC236}">
                    <a16:creationId xmlns:a16="http://schemas.microsoft.com/office/drawing/2014/main" id="{7CD1778B-C17E-7132-9856-47F8F6893215}"/>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6" name="Freeform 55">
                <a:extLst>
                  <a:ext uri="{FF2B5EF4-FFF2-40B4-BE49-F238E27FC236}">
                    <a16:creationId xmlns:a16="http://schemas.microsoft.com/office/drawing/2014/main" id="{6101562B-14B2-70C9-2EA1-43D758BB2E97}"/>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7" name="Freeform 56">
                <a:extLst>
                  <a:ext uri="{FF2B5EF4-FFF2-40B4-BE49-F238E27FC236}">
                    <a16:creationId xmlns:a16="http://schemas.microsoft.com/office/drawing/2014/main" id="{8BF0F236-4CD4-1136-0A5F-DD676F1F5739}"/>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8" name="Freeform 57">
                <a:extLst>
                  <a:ext uri="{FF2B5EF4-FFF2-40B4-BE49-F238E27FC236}">
                    <a16:creationId xmlns:a16="http://schemas.microsoft.com/office/drawing/2014/main" id="{046D7279-F2D1-1D89-D61A-B6D818D92F66}"/>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38" name="Group 37">
              <a:extLst>
                <a:ext uri="{FF2B5EF4-FFF2-40B4-BE49-F238E27FC236}">
                  <a16:creationId xmlns:a16="http://schemas.microsoft.com/office/drawing/2014/main" id="{8C320DA3-0E59-97DC-AA0D-2B9449166336}"/>
                </a:ext>
              </a:extLst>
            </p:cNvPr>
            <p:cNvGrpSpPr/>
            <p:nvPr/>
          </p:nvGrpSpPr>
          <p:grpSpPr>
            <a:xfrm>
              <a:off x="1183950" y="520131"/>
              <a:ext cx="992594" cy="531194"/>
              <a:chOff x="1183950" y="520131"/>
              <a:chExt cx="992594" cy="531194"/>
            </a:xfrm>
          </p:grpSpPr>
          <p:grpSp>
            <p:nvGrpSpPr>
              <p:cNvPr id="39" name="Group 38">
                <a:extLst>
                  <a:ext uri="{FF2B5EF4-FFF2-40B4-BE49-F238E27FC236}">
                    <a16:creationId xmlns:a16="http://schemas.microsoft.com/office/drawing/2014/main" id="{25402485-F65D-CAC4-E260-7CE17EA4C7EA}"/>
                  </a:ext>
                </a:extLst>
              </p:cNvPr>
              <p:cNvGrpSpPr/>
              <p:nvPr/>
            </p:nvGrpSpPr>
            <p:grpSpPr>
              <a:xfrm>
                <a:off x="1183950" y="520131"/>
                <a:ext cx="992594" cy="239052"/>
                <a:chOff x="1183950" y="520131"/>
                <a:chExt cx="992594" cy="239052"/>
              </a:xfrm>
            </p:grpSpPr>
            <p:sp>
              <p:nvSpPr>
                <p:cNvPr id="45" name="Freeform 44">
                  <a:extLst>
                    <a:ext uri="{FF2B5EF4-FFF2-40B4-BE49-F238E27FC236}">
                      <a16:creationId xmlns:a16="http://schemas.microsoft.com/office/drawing/2014/main" id="{D4B67999-F84F-9B80-4CF2-C97DBBC3D486}"/>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6" name="Freeform 45">
                  <a:extLst>
                    <a:ext uri="{FF2B5EF4-FFF2-40B4-BE49-F238E27FC236}">
                      <a16:creationId xmlns:a16="http://schemas.microsoft.com/office/drawing/2014/main" id="{E8413B73-D6F5-BC80-0100-B628318FCD23}"/>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7" name="Freeform 46">
                  <a:extLst>
                    <a:ext uri="{FF2B5EF4-FFF2-40B4-BE49-F238E27FC236}">
                      <a16:creationId xmlns:a16="http://schemas.microsoft.com/office/drawing/2014/main" id="{CDF02272-B092-5F6E-6795-D08CD084D020}"/>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8" name="Freeform 47">
                  <a:extLst>
                    <a:ext uri="{FF2B5EF4-FFF2-40B4-BE49-F238E27FC236}">
                      <a16:creationId xmlns:a16="http://schemas.microsoft.com/office/drawing/2014/main" id="{03BA0D7B-4068-AD6E-A4AB-9AAA3A5337CF}"/>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9" name="Freeform 48">
                  <a:extLst>
                    <a:ext uri="{FF2B5EF4-FFF2-40B4-BE49-F238E27FC236}">
                      <a16:creationId xmlns:a16="http://schemas.microsoft.com/office/drawing/2014/main" id="{F2090334-6392-20E3-4771-FF73CA4E4EE4}"/>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0" name="Freeform 49">
                  <a:extLst>
                    <a:ext uri="{FF2B5EF4-FFF2-40B4-BE49-F238E27FC236}">
                      <a16:creationId xmlns:a16="http://schemas.microsoft.com/office/drawing/2014/main" id="{26B04A15-2C15-0AE8-D8C2-4708D960E509}"/>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1" name="Freeform 50">
                  <a:extLst>
                    <a:ext uri="{FF2B5EF4-FFF2-40B4-BE49-F238E27FC236}">
                      <a16:creationId xmlns:a16="http://schemas.microsoft.com/office/drawing/2014/main" id="{FAE08A28-47BF-2AFA-D9BF-C58E05617B34}"/>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40" name="Group 39">
                <a:extLst>
                  <a:ext uri="{FF2B5EF4-FFF2-40B4-BE49-F238E27FC236}">
                    <a16:creationId xmlns:a16="http://schemas.microsoft.com/office/drawing/2014/main" id="{A9CBDC4A-A122-7FE7-58E9-D0C95D4D3BD0}"/>
                  </a:ext>
                </a:extLst>
              </p:cNvPr>
              <p:cNvGrpSpPr/>
              <p:nvPr/>
            </p:nvGrpSpPr>
            <p:grpSpPr>
              <a:xfrm>
                <a:off x="1183950" y="814156"/>
                <a:ext cx="767021" cy="237169"/>
                <a:chOff x="1183950" y="814156"/>
                <a:chExt cx="767021" cy="237169"/>
              </a:xfrm>
            </p:grpSpPr>
            <p:sp>
              <p:nvSpPr>
                <p:cNvPr id="41" name="Freeform 40">
                  <a:extLst>
                    <a:ext uri="{FF2B5EF4-FFF2-40B4-BE49-F238E27FC236}">
                      <a16:creationId xmlns:a16="http://schemas.microsoft.com/office/drawing/2014/main" id="{B0989342-91C7-8E7B-2E24-0E63021E8440}"/>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2" name="Freeform 41">
                  <a:extLst>
                    <a:ext uri="{FF2B5EF4-FFF2-40B4-BE49-F238E27FC236}">
                      <a16:creationId xmlns:a16="http://schemas.microsoft.com/office/drawing/2014/main" id="{91432A37-41BB-EA77-16B7-1F2E8937BAB9}"/>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3" name="Freeform 42">
                  <a:extLst>
                    <a:ext uri="{FF2B5EF4-FFF2-40B4-BE49-F238E27FC236}">
                      <a16:creationId xmlns:a16="http://schemas.microsoft.com/office/drawing/2014/main" id="{9942A9FD-A1AA-76DC-5809-E6A1D187D1C9}"/>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4" name="Freeform 43">
                  <a:extLst>
                    <a:ext uri="{FF2B5EF4-FFF2-40B4-BE49-F238E27FC236}">
                      <a16:creationId xmlns:a16="http://schemas.microsoft.com/office/drawing/2014/main" id="{AA28D0E4-8EB1-0E50-BF1B-35263F7AA3DF}"/>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grpSp>
      </p:grpSp>
    </p:spTree>
    <p:extLst>
      <p:ext uri="{BB962C8B-B14F-4D97-AF65-F5344CB8AC3E}">
        <p14:creationId xmlns:p14="http://schemas.microsoft.com/office/powerpoint/2010/main" val="1071133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59978C31-0C24-5C75-3E14-A1162FEC3533}"/>
              </a:ext>
            </a:extLst>
          </p:cNvPr>
          <p:cNvSpPr/>
          <p:nvPr/>
        </p:nvSpPr>
        <p:spPr>
          <a:xfrm>
            <a:off x="466075"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chemeClr val="bg2">
              <a:lumMod val="20000"/>
              <a:lumOff val="8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 name="TextBox 2">
            <a:extLst>
              <a:ext uri="{FF2B5EF4-FFF2-40B4-BE49-F238E27FC236}">
                <a16:creationId xmlns:a16="http://schemas.microsoft.com/office/drawing/2014/main" id="{9619004B-1638-975C-001F-E7864F5BC600}"/>
              </a:ext>
            </a:extLst>
          </p:cNvPr>
          <p:cNvSpPr txBox="1"/>
          <p:nvPr/>
        </p:nvSpPr>
        <p:spPr>
          <a:xfrm>
            <a:off x="9460489" y="7185123"/>
            <a:ext cx="870431" cy="215444"/>
          </a:xfrm>
          <a:prstGeom prst="rect">
            <a:avLst/>
          </a:prstGeom>
          <a:noFill/>
        </p:spPr>
        <p:txBody>
          <a:bodyPr wrap="none" lIns="0" rIns="0" rtlCol="0">
            <a:spAutoFit/>
          </a:bodyPr>
          <a:lstStyle/>
          <a:p>
            <a:pPr algn="r"/>
            <a:r>
              <a:rPr lang="en-US" sz="800" dirty="0">
                <a:solidFill>
                  <a:srgbClr val="FFFFFF"/>
                </a:solidFill>
                <a:latin typeface="Roboto Condensed" panose="02000000000000000000" pitchFamily="2" charset="0"/>
                <a:ea typeface="Roboto Condensed" panose="02000000000000000000" pitchFamily="2" charset="0"/>
                <a:cs typeface="RobotoCondensed-Regular"/>
                <a:sym typeface="RobotoCondensed-Regular"/>
                <a:rtl val="0"/>
              </a:rPr>
              <a:t>© Picture News 2025</a:t>
            </a:r>
          </a:p>
        </p:txBody>
      </p:sp>
      <p:grpSp>
        <p:nvGrpSpPr>
          <p:cNvPr id="4" name="Group 3">
            <a:extLst>
              <a:ext uri="{FF2B5EF4-FFF2-40B4-BE49-F238E27FC236}">
                <a16:creationId xmlns:a16="http://schemas.microsoft.com/office/drawing/2014/main" id="{32279372-E54A-9B12-129A-65558208C718}"/>
              </a:ext>
            </a:extLst>
          </p:cNvPr>
          <p:cNvGrpSpPr/>
          <p:nvPr/>
        </p:nvGrpSpPr>
        <p:grpSpPr>
          <a:xfrm>
            <a:off x="9502008" y="333512"/>
            <a:ext cx="834682" cy="869275"/>
            <a:chOff x="8854711" y="1237086"/>
            <a:chExt cx="930740" cy="969313"/>
          </a:xfrm>
        </p:grpSpPr>
        <p:sp>
          <p:nvSpPr>
            <p:cNvPr id="5" name="Freeform 4">
              <a:extLst>
                <a:ext uri="{FF2B5EF4-FFF2-40B4-BE49-F238E27FC236}">
                  <a16:creationId xmlns:a16="http://schemas.microsoft.com/office/drawing/2014/main" id="{16E5D819-C244-F0A8-2C04-AB9FF6095ED5}"/>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6" name="Freeform 5">
              <a:extLst>
                <a:ext uri="{FF2B5EF4-FFF2-40B4-BE49-F238E27FC236}">
                  <a16:creationId xmlns:a16="http://schemas.microsoft.com/office/drawing/2014/main" id="{1B0B54E5-678E-9A0A-1462-12D57D6907D7}"/>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617444D2-5EF8-9C47-E6EC-B1D362AA8A24}"/>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2A7C9E31-058F-D916-209A-B823CE428B8C}"/>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F1B40B93-D23B-D3BD-978A-B210C1CC4CB4}"/>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34040DA4-9B42-6EDF-4E8C-87F0A4134F27}"/>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CECD87CE-883F-8448-2CF2-B4057E447D97}"/>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62" name="TextBox 61">
            <a:extLst>
              <a:ext uri="{FF2B5EF4-FFF2-40B4-BE49-F238E27FC236}">
                <a16:creationId xmlns:a16="http://schemas.microsoft.com/office/drawing/2014/main" id="{2B9340E2-F447-88C8-0B6F-07A68256B1AB}"/>
              </a:ext>
            </a:extLst>
          </p:cNvPr>
          <p:cNvSpPr txBox="1"/>
          <p:nvPr/>
        </p:nvSpPr>
        <p:spPr>
          <a:xfrm>
            <a:off x="1" y="2487975"/>
            <a:ext cx="10691812" cy="575542"/>
          </a:xfrm>
          <a:prstGeom prst="rect">
            <a:avLst/>
          </a:prstGeom>
          <a:noFill/>
        </p:spPr>
        <p:txBody>
          <a:bodyPr wrap="square" lIns="0" tIns="0" rIns="0" bIns="0" rtlCol="0">
            <a:spAutoFit/>
          </a:bodyPr>
          <a:lstStyle/>
          <a:p>
            <a:pPr algn="ctr">
              <a:lnSpc>
                <a:spcPct val="85000"/>
              </a:lnSpc>
            </a:pPr>
            <a:r>
              <a:rPr lang="en-US" sz="4400" dirty="0">
                <a:solidFill>
                  <a:schemeClr val="bg2">
                    <a:lumMod val="75000"/>
                  </a:schemeClr>
                </a:solidFill>
                <a:latin typeface="Londrina Solid" pitchFamily="2" charset="77"/>
              </a:rPr>
              <a:t>Christian Value: Compassion</a:t>
            </a:r>
          </a:p>
        </p:txBody>
      </p:sp>
      <p:sp>
        <p:nvSpPr>
          <p:cNvPr id="63" name="Rounded Rectangle 62">
            <a:extLst>
              <a:ext uri="{FF2B5EF4-FFF2-40B4-BE49-F238E27FC236}">
                <a16:creationId xmlns:a16="http://schemas.microsoft.com/office/drawing/2014/main" id="{B7EBE5DE-1D84-85F7-5B2E-1AB8D3C2C88C}"/>
              </a:ext>
            </a:extLst>
          </p:cNvPr>
          <p:cNvSpPr/>
          <p:nvPr/>
        </p:nvSpPr>
        <p:spPr>
          <a:xfrm>
            <a:off x="3076400" y="1152936"/>
            <a:ext cx="4539013" cy="1079324"/>
          </a:xfrm>
          <a:prstGeom prst="round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TextBox 63">
            <a:extLst>
              <a:ext uri="{FF2B5EF4-FFF2-40B4-BE49-F238E27FC236}">
                <a16:creationId xmlns:a16="http://schemas.microsoft.com/office/drawing/2014/main" id="{1C730685-8B48-F508-1767-813367DC771C}"/>
              </a:ext>
            </a:extLst>
          </p:cNvPr>
          <p:cNvSpPr txBox="1"/>
          <p:nvPr/>
        </p:nvSpPr>
        <p:spPr>
          <a:xfrm>
            <a:off x="995075" y="1305921"/>
            <a:ext cx="8701662" cy="784830"/>
          </a:xfrm>
          <a:prstGeom prst="rect">
            <a:avLst/>
          </a:prstGeom>
          <a:noFill/>
        </p:spPr>
        <p:txBody>
          <a:bodyPr wrap="square" lIns="0" tIns="0" rIns="0" bIns="0" rtlCol="0">
            <a:spAutoFit/>
          </a:bodyPr>
          <a:lstStyle/>
          <a:p>
            <a:pPr algn="ctr">
              <a:lnSpc>
                <a:spcPct val="85000"/>
              </a:lnSpc>
            </a:pPr>
            <a:r>
              <a:rPr lang="en-US" sz="6000" dirty="0">
                <a:solidFill>
                  <a:srgbClr val="FFFFFF"/>
                </a:solidFill>
                <a:latin typeface="Londrina Solid" pitchFamily="2" charset="77"/>
              </a:rPr>
              <a:t>Togetherness</a:t>
            </a:r>
          </a:p>
        </p:txBody>
      </p:sp>
      <p:grpSp>
        <p:nvGrpSpPr>
          <p:cNvPr id="59" name="Group 58">
            <a:extLst>
              <a:ext uri="{FF2B5EF4-FFF2-40B4-BE49-F238E27FC236}">
                <a16:creationId xmlns:a16="http://schemas.microsoft.com/office/drawing/2014/main" id="{349E07E0-FC93-FAB6-0991-1DAC645D6DBF}"/>
              </a:ext>
            </a:extLst>
          </p:cNvPr>
          <p:cNvGrpSpPr/>
          <p:nvPr/>
        </p:nvGrpSpPr>
        <p:grpSpPr>
          <a:xfrm>
            <a:off x="1880367" y="3621619"/>
            <a:ext cx="6931079" cy="2684686"/>
            <a:chOff x="1880367" y="3735919"/>
            <a:chExt cx="6931079" cy="2684686"/>
          </a:xfrm>
        </p:grpSpPr>
        <p:grpSp>
          <p:nvGrpSpPr>
            <p:cNvPr id="60" name="Group 59">
              <a:extLst>
                <a:ext uri="{FF2B5EF4-FFF2-40B4-BE49-F238E27FC236}">
                  <a16:creationId xmlns:a16="http://schemas.microsoft.com/office/drawing/2014/main" id="{CFD474F7-ACE8-F250-9E2D-AFC818EDB095}"/>
                </a:ext>
              </a:extLst>
            </p:cNvPr>
            <p:cNvGrpSpPr/>
            <p:nvPr/>
          </p:nvGrpSpPr>
          <p:grpSpPr>
            <a:xfrm>
              <a:off x="1882948" y="3735919"/>
              <a:ext cx="1646194" cy="1288360"/>
              <a:chOff x="1882948" y="3735919"/>
              <a:chExt cx="1646194" cy="1288360"/>
            </a:xfrm>
          </p:grpSpPr>
          <p:sp>
            <p:nvSpPr>
              <p:cNvPr id="106" name="Freeform 105">
                <a:extLst>
                  <a:ext uri="{FF2B5EF4-FFF2-40B4-BE49-F238E27FC236}">
                    <a16:creationId xmlns:a16="http://schemas.microsoft.com/office/drawing/2014/main" id="{F25010E8-CF5B-C6D0-6502-6488892C6EF2}"/>
                  </a:ext>
                </a:extLst>
              </p:cNvPr>
              <p:cNvSpPr/>
              <p:nvPr/>
            </p:nvSpPr>
            <p:spPr>
              <a:xfrm>
                <a:off x="1882948" y="3735919"/>
                <a:ext cx="1646194" cy="1288360"/>
              </a:xfrm>
              <a:custGeom>
                <a:avLst/>
                <a:gdLst>
                  <a:gd name="connsiteX0" fmla="*/ 1095756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7" y="919906"/>
                    </a:lnTo>
                    <a:cubicBezTo>
                      <a:pt x="35695" y="919906"/>
                      <a:pt x="0" y="884202"/>
                      <a:pt x="0" y="840240"/>
                    </a:cubicBezTo>
                    <a:lnTo>
                      <a:pt x="0" y="79666"/>
                    </a:lnTo>
                    <a:cubicBezTo>
                      <a:pt x="0" y="35704"/>
                      <a:pt x="35695" y="0"/>
                      <a:pt x="79647"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rgbClr val="FFFFFF"/>
              </a:solidFill>
              <a:ln w="12692" cap="flat">
                <a:noFill/>
                <a:prstDash val="solid"/>
                <a:miter/>
              </a:ln>
            </p:spPr>
            <p:txBody>
              <a:bodyPr rtlCol="0" anchor="ctr"/>
              <a:lstStyle/>
              <a:p>
                <a:endParaRPr lang="en-US"/>
              </a:p>
            </p:txBody>
          </p:sp>
          <p:sp>
            <p:nvSpPr>
              <p:cNvPr id="107" name="TextBox 106">
                <a:extLst>
                  <a:ext uri="{FF2B5EF4-FFF2-40B4-BE49-F238E27FC236}">
                    <a16:creationId xmlns:a16="http://schemas.microsoft.com/office/drawing/2014/main" id="{CA768606-ABDD-5C22-8220-6D95B885536C}"/>
                  </a:ext>
                </a:extLst>
              </p:cNvPr>
              <p:cNvSpPr txBox="1"/>
              <p:nvPr/>
            </p:nvSpPr>
            <p:spPr>
              <a:xfrm>
                <a:off x="2434048" y="4531636"/>
                <a:ext cx="542136"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God</a:t>
                </a:r>
              </a:p>
            </p:txBody>
          </p:sp>
          <p:sp>
            <p:nvSpPr>
              <p:cNvPr id="108" name="Freeform 107">
                <a:extLst>
                  <a:ext uri="{FF2B5EF4-FFF2-40B4-BE49-F238E27FC236}">
                    <a16:creationId xmlns:a16="http://schemas.microsoft.com/office/drawing/2014/main" id="{D0F06346-27AB-CA81-DD9C-96E84A1E2009}"/>
                  </a:ext>
                </a:extLst>
              </p:cNvPr>
              <p:cNvSpPr/>
              <p:nvPr/>
            </p:nvSpPr>
            <p:spPr>
              <a:xfrm>
                <a:off x="2171235" y="4004045"/>
                <a:ext cx="1069621" cy="457755"/>
              </a:xfrm>
              <a:custGeom>
                <a:avLst/>
                <a:gdLst>
                  <a:gd name="connsiteX0" fmla="*/ 1398478 w 3102620"/>
                  <a:gd name="connsiteY0" fmla="*/ 1327797 h 1327797"/>
                  <a:gd name="connsiteX1" fmla="*/ 646919 w 3102620"/>
                  <a:gd name="connsiteY1" fmla="*/ 1163850 h 1327797"/>
                  <a:gd name="connsiteX2" fmla="*/ 50409 w 3102620"/>
                  <a:gd name="connsiteY2" fmla="*/ 720806 h 1327797"/>
                  <a:gd name="connsiteX3" fmla="*/ 0 w 3102620"/>
                  <a:gd name="connsiteY3" fmla="*/ 663899 h 1327797"/>
                  <a:gd name="connsiteX4" fmla="*/ 50409 w 3102620"/>
                  <a:gd name="connsiteY4" fmla="*/ 606955 h 1327797"/>
                  <a:gd name="connsiteX5" fmla="*/ 646919 w 3102620"/>
                  <a:gd name="connsiteY5" fmla="*/ 163911 h 1327797"/>
                  <a:gd name="connsiteX6" fmla="*/ 1398478 w 3102620"/>
                  <a:gd name="connsiteY6" fmla="*/ 0 h 1327797"/>
                  <a:gd name="connsiteX7" fmla="*/ 2150038 w 3102620"/>
                  <a:gd name="connsiteY7" fmla="*/ 163911 h 1327797"/>
                  <a:gd name="connsiteX8" fmla="*/ 2678722 w 3102620"/>
                  <a:gd name="connsiteY8" fmla="*/ 534370 h 1327797"/>
                  <a:gd name="connsiteX9" fmla="*/ 2940143 w 3102620"/>
                  <a:gd name="connsiteY9" fmla="*/ 54781 h 1327797"/>
                  <a:gd name="connsiteX10" fmla="*/ 3102621 w 3102620"/>
                  <a:gd name="connsiteY10" fmla="*/ 110391 h 1327797"/>
                  <a:gd name="connsiteX11" fmla="*/ 2795009 w 3102620"/>
                  <a:gd name="connsiteY11" fmla="*/ 663899 h 1327797"/>
                  <a:gd name="connsiteX12" fmla="*/ 3092958 w 3102620"/>
                  <a:gd name="connsiteY12" fmla="*/ 1190015 h 1327797"/>
                  <a:gd name="connsiteX13" fmla="*/ 2931417 w 3102620"/>
                  <a:gd name="connsiteY13" fmla="*/ 1248184 h 1327797"/>
                  <a:gd name="connsiteX14" fmla="*/ 2678722 w 3102620"/>
                  <a:gd name="connsiteY14" fmla="*/ 793247 h 1327797"/>
                  <a:gd name="connsiteX15" fmla="*/ 2150038 w 3102620"/>
                  <a:gd name="connsiteY15" fmla="*/ 1163706 h 1327797"/>
                  <a:gd name="connsiteX16" fmla="*/ 1398478 w 3102620"/>
                  <a:gd name="connsiteY16" fmla="*/ 1327797 h 1327797"/>
                  <a:gd name="connsiteX17" fmla="*/ 231854 w 3102620"/>
                  <a:gd name="connsiteY17" fmla="*/ 663899 h 1327797"/>
                  <a:gd name="connsiteX18" fmla="*/ 718710 w 3102620"/>
                  <a:gd name="connsiteY18" fmla="*/ 1007867 h 1327797"/>
                  <a:gd name="connsiteX19" fmla="*/ 1398550 w 3102620"/>
                  <a:gd name="connsiteY19" fmla="*/ 1156029 h 1327797"/>
                  <a:gd name="connsiteX20" fmla="*/ 2078426 w 3102620"/>
                  <a:gd name="connsiteY20" fmla="*/ 1007867 h 1327797"/>
                  <a:gd name="connsiteX21" fmla="*/ 2565283 w 3102620"/>
                  <a:gd name="connsiteY21" fmla="*/ 663899 h 1327797"/>
                  <a:gd name="connsiteX22" fmla="*/ 2078426 w 3102620"/>
                  <a:gd name="connsiteY22" fmla="*/ 319930 h 1327797"/>
                  <a:gd name="connsiteX23" fmla="*/ 1398550 w 3102620"/>
                  <a:gd name="connsiteY23" fmla="*/ 171768 h 1327797"/>
                  <a:gd name="connsiteX24" fmla="*/ 718710 w 3102620"/>
                  <a:gd name="connsiteY24" fmla="*/ 319930 h 1327797"/>
                  <a:gd name="connsiteX25" fmla="*/ 231854 w 3102620"/>
                  <a:gd name="connsiteY25" fmla="*/ 663899 h 1327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102620" h="1327797">
                    <a:moveTo>
                      <a:pt x="1398478" y="1327797"/>
                    </a:moveTo>
                    <a:cubicBezTo>
                      <a:pt x="1136227" y="1327797"/>
                      <a:pt x="883316" y="1272620"/>
                      <a:pt x="646919" y="1163850"/>
                    </a:cubicBezTo>
                    <a:cubicBezTo>
                      <a:pt x="418527" y="1058829"/>
                      <a:pt x="217827" y="909766"/>
                      <a:pt x="50409" y="720806"/>
                    </a:cubicBezTo>
                    <a:lnTo>
                      <a:pt x="0" y="663899"/>
                    </a:lnTo>
                    <a:lnTo>
                      <a:pt x="50409" y="606955"/>
                    </a:lnTo>
                    <a:cubicBezTo>
                      <a:pt x="217827" y="418032"/>
                      <a:pt x="418527" y="269041"/>
                      <a:pt x="646919" y="163911"/>
                    </a:cubicBezTo>
                    <a:cubicBezTo>
                      <a:pt x="883424" y="55178"/>
                      <a:pt x="1136227" y="0"/>
                      <a:pt x="1398478" y="0"/>
                    </a:cubicBezTo>
                    <a:cubicBezTo>
                      <a:pt x="1660729" y="0"/>
                      <a:pt x="1913641" y="55178"/>
                      <a:pt x="2150038" y="163911"/>
                    </a:cubicBezTo>
                    <a:cubicBezTo>
                      <a:pt x="2348321" y="255165"/>
                      <a:pt x="2525835" y="379577"/>
                      <a:pt x="2678722" y="534370"/>
                    </a:cubicBezTo>
                    <a:cubicBezTo>
                      <a:pt x="2792774" y="389920"/>
                      <a:pt x="2880503" y="229036"/>
                      <a:pt x="2940143" y="54781"/>
                    </a:cubicBezTo>
                    <a:lnTo>
                      <a:pt x="3102621" y="110391"/>
                    </a:lnTo>
                    <a:cubicBezTo>
                      <a:pt x="3033462" y="312434"/>
                      <a:pt x="2930155" y="498329"/>
                      <a:pt x="2795009" y="663899"/>
                    </a:cubicBezTo>
                    <a:cubicBezTo>
                      <a:pt x="2923809" y="821719"/>
                      <a:pt x="3023906" y="998461"/>
                      <a:pt x="3092958" y="1190015"/>
                    </a:cubicBezTo>
                    <a:lnTo>
                      <a:pt x="2931417" y="1248184"/>
                    </a:lnTo>
                    <a:cubicBezTo>
                      <a:pt x="2871993" y="1083336"/>
                      <a:pt x="2787149" y="930705"/>
                      <a:pt x="2678722" y="793247"/>
                    </a:cubicBezTo>
                    <a:cubicBezTo>
                      <a:pt x="2525835" y="948113"/>
                      <a:pt x="2348429" y="1072524"/>
                      <a:pt x="2150038" y="1163706"/>
                    </a:cubicBezTo>
                    <a:cubicBezTo>
                      <a:pt x="1913641" y="1272620"/>
                      <a:pt x="1660801" y="1327797"/>
                      <a:pt x="1398478" y="1327797"/>
                    </a:cubicBezTo>
                    <a:close/>
                    <a:moveTo>
                      <a:pt x="231854" y="663899"/>
                    </a:moveTo>
                    <a:cubicBezTo>
                      <a:pt x="372120" y="808096"/>
                      <a:pt x="535607" y="923605"/>
                      <a:pt x="718710" y="1007867"/>
                    </a:cubicBezTo>
                    <a:cubicBezTo>
                      <a:pt x="932499" y="1106185"/>
                      <a:pt x="1161252" y="1156029"/>
                      <a:pt x="1398550" y="1156029"/>
                    </a:cubicBezTo>
                    <a:cubicBezTo>
                      <a:pt x="1635885" y="1156029"/>
                      <a:pt x="1864638" y="1106185"/>
                      <a:pt x="2078426" y="1007867"/>
                    </a:cubicBezTo>
                    <a:cubicBezTo>
                      <a:pt x="2261529" y="923605"/>
                      <a:pt x="2424981" y="808096"/>
                      <a:pt x="2565283" y="663899"/>
                    </a:cubicBezTo>
                    <a:cubicBezTo>
                      <a:pt x="2424981" y="519665"/>
                      <a:pt x="2261529" y="404192"/>
                      <a:pt x="2078426" y="319930"/>
                    </a:cubicBezTo>
                    <a:cubicBezTo>
                      <a:pt x="1864638" y="221612"/>
                      <a:pt x="1635885" y="171768"/>
                      <a:pt x="1398550" y="171768"/>
                    </a:cubicBezTo>
                    <a:cubicBezTo>
                      <a:pt x="1161252" y="171768"/>
                      <a:pt x="932499" y="221612"/>
                      <a:pt x="718710" y="319930"/>
                    </a:cubicBezTo>
                    <a:cubicBezTo>
                      <a:pt x="535607" y="404192"/>
                      <a:pt x="372120" y="519665"/>
                      <a:pt x="231854" y="663899"/>
                    </a:cubicBezTo>
                    <a:close/>
                  </a:path>
                </a:pathLst>
              </a:custGeom>
              <a:solidFill>
                <a:schemeClr val="accent2"/>
              </a:solidFill>
              <a:ln w="9231" cap="flat">
                <a:noFill/>
                <a:prstDash val="solid"/>
                <a:miter/>
              </a:ln>
            </p:spPr>
            <p:txBody>
              <a:bodyPr rtlCol="0" anchor="ctr"/>
              <a:lstStyle/>
              <a:p>
                <a:endParaRPr lang="en-US"/>
              </a:p>
            </p:txBody>
          </p:sp>
        </p:grpSp>
        <p:grpSp>
          <p:nvGrpSpPr>
            <p:cNvPr id="61" name="Group 60">
              <a:extLst>
                <a:ext uri="{FF2B5EF4-FFF2-40B4-BE49-F238E27FC236}">
                  <a16:creationId xmlns:a16="http://schemas.microsoft.com/office/drawing/2014/main" id="{64E1F978-9EE3-E1CF-1FF3-CABC42CF67AB}"/>
                </a:ext>
              </a:extLst>
            </p:cNvPr>
            <p:cNvGrpSpPr/>
            <p:nvPr/>
          </p:nvGrpSpPr>
          <p:grpSpPr>
            <a:xfrm>
              <a:off x="5403771" y="3735919"/>
              <a:ext cx="1646194" cy="1288360"/>
              <a:chOff x="5403771" y="3735919"/>
              <a:chExt cx="1646194" cy="1288360"/>
            </a:xfrm>
          </p:grpSpPr>
          <p:sp>
            <p:nvSpPr>
              <p:cNvPr id="103" name="Freeform 102">
                <a:extLst>
                  <a:ext uri="{FF2B5EF4-FFF2-40B4-BE49-F238E27FC236}">
                    <a16:creationId xmlns:a16="http://schemas.microsoft.com/office/drawing/2014/main" id="{B5ED809D-0A63-E8DB-AC93-D195246D5EF3}"/>
                  </a:ext>
                </a:extLst>
              </p:cNvPr>
              <p:cNvSpPr/>
              <p:nvPr/>
            </p:nvSpPr>
            <p:spPr>
              <a:xfrm>
                <a:off x="5403771" y="3735919"/>
                <a:ext cx="1646194" cy="1288360"/>
              </a:xfrm>
              <a:custGeom>
                <a:avLst/>
                <a:gdLst>
                  <a:gd name="connsiteX0" fmla="*/ 1095756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7" y="919906"/>
                    </a:lnTo>
                    <a:cubicBezTo>
                      <a:pt x="35695" y="919906"/>
                      <a:pt x="0" y="884202"/>
                      <a:pt x="0" y="840240"/>
                    </a:cubicBezTo>
                    <a:lnTo>
                      <a:pt x="0" y="79666"/>
                    </a:lnTo>
                    <a:cubicBezTo>
                      <a:pt x="0" y="35704"/>
                      <a:pt x="35695" y="0"/>
                      <a:pt x="79647" y="0"/>
                    </a:cubicBezTo>
                    <a:lnTo>
                      <a:pt x="1095756" y="0"/>
                    </a:lnTo>
                    <a:cubicBezTo>
                      <a:pt x="1139708" y="0"/>
                      <a:pt x="1175403" y="35704"/>
                      <a:pt x="1175403" y="79666"/>
                    </a:cubicBezTo>
                    <a:lnTo>
                      <a:pt x="1175403" y="840113"/>
                    </a:lnTo>
                    <a:cubicBezTo>
                      <a:pt x="1175403" y="884202"/>
                      <a:pt x="1139835" y="919906"/>
                      <a:pt x="1095756" y="919906"/>
                    </a:cubicBezTo>
                    <a:close/>
                  </a:path>
                </a:pathLst>
              </a:custGeom>
              <a:solidFill>
                <a:srgbClr val="FFFFFF"/>
              </a:solidFill>
              <a:ln w="12692" cap="flat">
                <a:noFill/>
                <a:prstDash val="solid"/>
                <a:miter/>
              </a:ln>
            </p:spPr>
            <p:txBody>
              <a:bodyPr rtlCol="0" anchor="ctr"/>
              <a:lstStyle/>
              <a:p>
                <a:endParaRPr lang="en-US"/>
              </a:p>
            </p:txBody>
          </p:sp>
          <p:sp>
            <p:nvSpPr>
              <p:cNvPr id="104" name="TextBox 103">
                <a:extLst>
                  <a:ext uri="{FF2B5EF4-FFF2-40B4-BE49-F238E27FC236}">
                    <a16:creationId xmlns:a16="http://schemas.microsoft.com/office/drawing/2014/main" id="{B380D18E-00CD-F937-8608-248AC040D43E}"/>
                  </a:ext>
                </a:extLst>
              </p:cNvPr>
              <p:cNvSpPr txBox="1"/>
              <p:nvPr/>
            </p:nvSpPr>
            <p:spPr>
              <a:xfrm>
                <a:off x="5953027" y="4531636"/>
                <a:ext cx="538930"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Fall</a:t>
                </a:r>
              </a:p>
            </p:txBody>
          </p:sp>
          <p:sp>
            <p:nvSpPr>
              <p:cNvPr id="105" name="Freeform 104">
                <a:extLst>
                  <a:ext uri="{FF2B5EF4-FFF2-40B4-BE49-F238E27FC236}">
                    <a16:creationId xmlns:a16="http://schemas.microsoft.com/office/drawing/2014/main" id="{7D110776-7B91-07AC-1997-1F89C109F9DB}"/>
                  </a:ext>
                </a:extLst>
              </p:cNvPr>
              <p:cNvSpPr/>
              <p:nvPr/>
            </p:nvSpPr>
            <p:spPr>
              <a:xfrm rot="4410654">
                <a:off x="5974097" y="3708978"/>
                <a:ext cx="534748" cy="1028980"/>
              </a:xfrm>
              <a:custGeom>
                <a:avLst/>
                <a:gdLst>
                  <a:gd name="connsiteX0" fmla="*/ 321385 w 534748"/>
                  <a:gd name="connsiteY0" fmla="*/ 54221 h 1028980"/>
                  <a:gd name="connsiteX1" fmla="*/ 325253 w 534748"/>
                  <a:gd name="connsiteY1" fmla="*/ 73298 h 1028980"/>
                  <a:gd name="connsiteX2" fmla="*/ 321385 w 534748"/>
                  <a:gd name="connsiteY2" fmla="*/ 54221 h 1028980"/>
                  <a:gd name="connsiteX3" fmla="*/ 257288 w 534748"/>
                  <a:gd name="connsiteY3" fmla="*/ 65009 h 1028980"/>
                  <a:gd name="connsiteX4" fmla="*/ 257882 w 534748"/>
                  <a:gd name="connsiteY4" fmla="*/ 75114 h 1028980"/>
                  <a:gd name="connsiteX5" fmla="*/ 261983 w 534748"/>
                  <a:gd name="connsiteY5" fmla="*/ 56954 h 1028980"/>
                  <a:gd name="connsiteX6" fmla="*/ 257288 w 534748"/>
                  <a:gd name="connsiteY6" fmla="*/ 65009 h 1028980"/>
                  <a:gd name="connsiteX7" fmla="*/ 78975 w 534748"/>
                  <a:gd name="connsiteY7" fmla="*/ 277236 h 1028980"/>
                  <a:gd name="connsiteX8" fmla="*/ 130875 w 534748"/>
                  <a:gd name="connsiteY8" fmla="*/ 225002 h 1028980"/>
                  <a:gd name="connsiteX9" fmla="*/ 207798 w 534748"/>
                  <a:gd name="connsiteY9" fmla="*/ 221586 h 1028980"/>
                  <a:gd name="connsiteX10" fmla="*/ 243778 w 534748"/>
                  <a:gd name="connsiteY10" fmla="*/ 211373 h 1028980"/>
                  <a:gd name="connsiteX11" fmla="*/ 256281 w 534748"/>
                  <a:gd name="connsiteY11" fmla="*/ 171401 h 1028980"/>
                  <a:gd name="connsiteX12" fmla="*/ 251963 w 534748"/>
                  <a:gd name="connsiteY12" fmla="*/ 154373 h 1028980"/>
                  <a:gd name="connsiteX13" fmla="*/ 237626 w 534748"/>
                  <a:gd name="connsiteY13" fmla="*/ 138011 h 1028980"/>
                  <a:gd name="connsiteX14" fmla="*/ 236025 w 534748"/>
                  <a:gd name="connsiteY14" fmla="*/ 93509 h 1028980"/>
                  <a:gd name="connsiteX15" fmla="*/ 250596 w 534748"/>
                  <a:gd name="connsiteY15" fmla="*/ 51721 h 1028980"/>
                  <a:gd name="connsiteX16" fmla="*/ 268118 w 534748"/>
                  <a:gd name="connsiteY16" fmla="*/ 12433 h 1028980"/>
                  <a:gd name="connsiteX17" fmla="*/ 281772 w 534748"/>
                  <a:gd name="connsiteY17" fmla="*/ 2220 h 1028980"/>
                  <a:gd name="connsiteX18" fmla="*/ 283668 w 534748"/>
                  <a:gd name="connsiteY18" fmla="*/ 0 h 1028980"/>
                  <a:gd name="connsiteX19" fmla="*/ 301328 w 534748"/>
                  <a:gd name="connsiteY19" fmla="*/ 676 h 1028980"/>
                  <a:gd name="connsiteX20" fmla="*/ 304313 w 534748"/>
                  <a:gd name="connsiteY20" fmla="*/ 2220 h 1028980"/>
                  <a:gd name="connsiteX21" fmla="*/ 312966 w 534748"/>
                  <a:gd name="connsiteY21" fmla="*/ 9035 h 1028980"/>
                  <a:gd name="connsiteX22" fmla="*/ 332773 w 534748"/>
                  <a:gd name="connsiteY22" fmla="*/ 48323 h 1028980"/>
                  <a:gd name="connsiteX23" fmla="*/ 348010 w 534748"/>
                  <a:gd name="connsiteY23" fmla="*/ 94425 h 1028980"/>
                  <a:gd name="connsiteX24" fmla="*/ 344610 w 534748"/>
                  <a:gd name="connsiteY24" fmla="*/ 137795 h 1028980"/>
                  <a:gd name="connsiteX25" fmla="*/ 331172 w 534748"/>
                  <a:gd name="connsiteY25" fmla="*/ 150957 h 1028980"/>
                  <a:gd name="connsiteX26" fmla="*/ 324336 w 534748"/>
                  <a:gd name="connsiteY26" fmla="*/ 170718 h 1028980"/>
                  <a:gd name="connsiteX27" fmla="*/ 310232 w 534748"/>
                  <a:gd name="connsiteY27" fmla="*/ 261557 h 1028980"/>
                  <a:gd name="connsiteX28" fmla="*/ 282006 w 534748"/>
                  <a:gd name="connsiteY28" fmla="*/ 289265 h 1028980"/>
                  <a:gd name="connsiteX29" fmla="*/ 239209 w 534748"/>
                  <a:gd name="connsiteY29" fmla="*/ 298130 h 1028980"/>
                  <a:gd name="connsiteX30" fmla="*/ 191194 w 534748"/>
                  <a:gd name="connsiteY30" fmla="*/ 294714 h 1028980"/>
                  <a:gd name="connsiteX31" fmla="*/ 153416 w 534748"/>
                  <a:gd name="connsiteY31" fmla="*/ 304477 h 1028980"/>
                  <a:gd name="connsiteX32" fmla="*/ 187326 w 534748"/>
                  <a:gd name="connsiteY32" fmla="*/ 357394 h 1028980"/>
                  <a:gd name="connsiteX33" fmla="*/ 233524 w 534748"/>
                  <a:gd name="connsiteY33" fmla="*/ 358761 h 1028980"/>
                  <a:gd name="connsiteX34" fmla="*/ 273587 w 534748"/>
                  <a:gd name="connsiteY34" fmla="*/ 344898 h 1028980"/>
                  <a:gd name="connsiteX35" fmla="*/ 362348 w 534748"/>
                  <a:gd name="connsiteY35" fmla="*/ 322656 h 1028980"/>
                  <a:gd name="connsiteX36" fmla="*/ 410830 w 534748"/>
                  <a:gd name="connsiteY36" fmla="*/ 324688 h 1028980"/>
                  <a:gd name="connsiteX37" fmla="*/ 453861 w 534748"/>
                  <a:gd name="connsiteY37" fmla="*/ 336951 h 1028980"/>
                  <a:gd name="connsiteX38" fmla="*/ 491190 w 534748"/>
                  <a:gd name="connsiteY38" fmla="*/ 360793 h 1028980"/>
                  <a:gd name="connsiteX39" fmla="*/ 518948 w 534748"/>
                  <a:gd name="connsiteY39" fmla="*/ 393949 h 1028980"/>
                  <a:gd name="connsiteX40" fmla="*/ 532386 w 534748"/>
                  <a:gd name="connsiteY40" fmla="*/ 487288 h 1028980"/>
                  <a:gd name="connsiteX41" fmla="*/ 493007 w 534748"/>
                  <a:gd name="connsiteY41" fmla="*/ 566097 h 1028980"/>
                  <a:gd name="connsiteX42" fmla="*/ 416749 w 534748"/>
                  <a:gd name="connsiteY42" fmla="*/ 605152 h 1028980"/>
                  <a:gd name="connsiteX43" fmla="*/ 369868 w 534748"/>
                  <a:gd name="connsiteY43" fmla="*/ 604468 h 1028980"/>
                  <a:gd name="connsiteX44" fmla="*/ 325253 w 534748"/>
                  <a:gd name="connsiteY44" fmla="*/ 591990 h 1028980"/>
                  <a:gd name="connsiteX45" fmla="*/ 236258 w 534748"/>
                  <a:gd name="connsiteY45" fmla="*/ 557916 h 1028980"/>
                  <a:gd name="connsiteX46" fmla="*/ 146580 w 534748"/>
                  <a:gd name="connsiteY46" fmla="*/ 553385 h 1028980"/>
                  <a:gd name="connsiteX47" fmla="*/ 91262 w 534748"/>
                  <a:gd name="connsiteY47" fmla="*/ 609018 h 1028980"/>
                  <a:gd name="connsiteX48" fmla="*/ 107200 w 534748"/>
                  <a:gd name="connsiteY48" fmla="*/ 690776 h 1028980"/>
                  <a:gd name="connsiteX49" fmla="*/ 185509 w 534748"/>
                  <a:gd name="connsiteY49" fmla="*/ 703938 h 1028980"/>
                  <a:gd name="connsiteX50" fmla="*/ 260616 w 534748"/>
                  <a:gd name="connsiteY50" fmla="*/ 650805 h 1028980"/>
                  <a:gd name="connsiteX51" fmla="*/ 342559 w 534748"/>
                  <a:gd name="connsiteY51" fmla="*/ 626495 h 1028980"/>
                  <a:gd name="connsiteX52" fmla="*/ 461597 w 534748"/>
                  <a:gd name="connsiteY52" fmla="*/ 731197 h 1028980"/>
                  <a:gd name="connsiteX53" fmla="*/ 370785 w 534748"/>
                  <a:gd name="connsiteY53" fmla="*/ 859724 h 1028980"/>
                  <a:gd name="connsiteX54" fmla="*/ 327988 w 534748"/>
                  <a:gd name="connsiteY54" fmla="*/ 864489 h 1028980"/>
                  <a:gd name="connsiteX55" fmla="*/ 281322 w 534748"/>
                  <a:gd name="connsiteY55" fmla="*/ 865855 h 1028980"/>
                  <a:gd name="connsiteX56" fmla="*/ 228523 w 534748"/>
                  <a:gd name="connsiteY56" fmla="*/ 906276 h 1028980"/>
                  <a:gd name="connsiteX57" fmla="*/ 250146 w 534748"/>
                  <a:gd name="connsiteY57" fmla="*/ 939432 h 1028980"/>
                  <a:gd name="connsiteX58" fmla="*/ 278588 w 534748"/>
                  <a:gd name="connsiteY58" fmla="*/ 968507 h 1028980"/>
                  <a:gd name="connsiteX59" fmla="*/ 285424 w 534748"/>
                  <a:gd name="connsiteY59" fmla="*/ 1007795 h 1028980"/>
                  <a:gd name="connsiteX60" fmla="*/ 280639 w 534748"/>
                  <a:gd name="connsiteY60" fmla="*/ 1027556 h 1028980"/>
                  <a:gd name="connsiteX61" fmla="*/ 272669 w 534748"/>
                  <a:gd name="connsiteY61" fmla="*/ 1014826 h 1028980"/>
                  <a:gd name="connsiteX62" fmla="*/ 220104 w 534748"/>
                  <a:gd name="connsiteY62" fmla="*/ 948531 h 1028980"/>
                  <a:gd name="connsiteX63" fmla="*/ 191878 w 534748"/>
                  <a:gd name="connsiteY63" fmla="*/ 870620 h 1028980"/>
                  <a:gd name="connsiteX64" fmla="*/ 254014 w 534748"/>
                  <a:gd name="connsiteY64" fmla="*/ 817487 h 1028980"/>
                  <a:gd name="connsiteX65" fmla="*/ 348694 w 534748"/>
                  <a:gd name="connsiteY65" fmla="*/ 798858 h 1028980"/>
                  <a:gd name="connsiteX66" fmla="*/ 392858 w 534748"/>
                  <a:gd name="connsiteY66" fmla="*/ 733013 h 1028980"/>
                  <a:gd name="connsiteX67" fmla="*/ 323670 w 534748"/>
                  <a:gd name="connsiteY67" fmla="*/ 709387 h 1028980"/>
                  <a:gd name="connsiteX68" fmla="*/ 256065 w 534748"/>
                  <a:gd name="connsiteY68" fmla="*/ 761405 h 1028980"/>
                  <a:gd name="connsiteX69" fmla="*/ 178440 w 534748"/>
                  <a:gd name="connsiteY69" fmla="*/ 800675 h 1028980"/>
                  <a:gd name="connsiteX70" fmla="*/ 89229 w 534748"/>
                  <a:gd name="connsiteY70" fmla="*/ 784330 h 1028980"/>
                  <a:gd name="connsiteX71" fmla="*/ 25491 w 534748"/>
                  <a:gd name="connsiteY71" fmla="*/ 726882 h 1028980"/>
                  <a:gd name="connsiteX72" fmla="*/ 0 w 534748"/>
                  <a:gd name="connsiteY72" fmla="*/ 644206 h 1028980"/>
                  <a:gd name="connsiteX73" fmla="*/ 4318 w 534748"/>
                  <a:gd name="connsiteY73" fmla="*/ 605386 h 1028980"/>
                  <a:gd name="connsiteX74" fmla="*/ 17972 w 534748"/>
                  <a:gd name="connsiteY74" fmla="*/ 561782 h 1028980"/>
                  <a:gd name="connsiteX75" fmla="*/ 66922 w 534748"/>
                  <a:gd name="connsiteY75" fmla="*/ 498184 h 1028980"/>
                  <a:gd name="connsiteX76" fmla="*/ 140895 w 534748"/>
                  <a:gd name="connsiteY76" fmla="*/ 465495 h 1028980"/>
                  <a:gd name="connsiteX77" fmla="*/ 226922 w 534748"/>
                  <a:gd name="connsiteY77" fmla="*/ 469127 h 1028980"/>
                  <a:gd name="connsiteX78" fmla="*/ 307047 w 534748"/>
                  <a:gd name="connsiteY78" fmla="*/ 492052 h 1028980"/>
                  <a:gd name="connsiteX79" fmla="*/ 341876 w 534748"/>
                  <a:gd name="connsiteY79" fmla="*/ 504100 h 1028980"/>
                  <a:gd name="connsiteX80" fmla="*/ 381470 w 534748"/>
                  <a:gd name="connsiteY80" fmla="*/ 516129 h 1028980"/>
                  <a:gd name="connsiteX81" fmla="*/ 437473 w 534748"/>
                  <a:gd name="connsiteY81" fmla="*/ 490236 h 1028980"/>
                  <a:gd name="connsiteX82" fmla="*/ 434054 w 534748"/>
                  <a:gd name="connsiteY82" fmla="*/ 420291 h 1028980"/>
                  <a:gd name="connsiteX83" fmla="*/ 363031 w 534748"/>
                  <a:gd name="connsiteY83" fmla="*/ 403947 h 1028980"/>
                  <a:gd name="connsiteX84" fmla="*/ 286341 w 534748"/>
                  <a:gd name="connsiteY84" fmla="*/ 427339 h 1028980"/>
                  <a:gd name="connsiteX85" fmla="*/ 205082 w 534748"/>
                  <a:gd name="connsiteY85" fmla="*/ 438686 h 1028980"/>
                  <a:gd name="connsiteX86" fmla="*/ 130641 w 534748"/>
                  <a:gd name="connsiteY86" fmla="*/ 415760 h 1028980"/>
                  <a:gd name="connsiteX87" fmla="*/ 78975 w 534748"/>
                  <a:gd name="connsiteY87" fmla="*/ 277236 h 1028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534748" h="1028980">
                    <a:moveTo>
                      <a:pt x="321385" y="54221"/>
                    </a:moveTo>
                    <a:cubicBezTo>
                      <a:pt x="319568" y="56954"/>
                      <a:pt x="318651" y="75114"/>
                      <a:pt x="325253" y="73298"/>
                    </a:cubicBezTo>
                    <a:cubicBezTo>
                      <a:pt x="333223" y="71482"/>
                      <a:pt x="323670" y="57619"/>
                      <a:pt x="321385" y="54221"/>
                    </a:cubicBezTo>
                    <a:close/>
                    <a:moveTo>
                      <a:pt x="257288" y="65009"/>
                    </a:moveTo>
                    <a:cubicBezTo>
                      <a:pt x="256006" y="69324"/>
                      <a:pt x="255606" y="73981"/>
                      <a:pt x="257882" y="75114"/>
                    </a:cubicBezTo>
                    <a:cubicBezTo>
                      <a:pt x="264934" y="78512"/>
                      <a:pt x="263351" y="59669"/>
                      <a:pt x="261983" y="56954"/>
                    </a:cubicBezTo>
                    <a:cubicBezTo>
                      <a:pt x="260733" y="56720"/>
                      <a:pt x="258570" y="60694"/>
                      <a:pt x="257288" y="65009"/>
                    </a:cubicBezTo>
                    <a:close/>
                    <a:moveTo>
                      <a:pt x="78975" y="277236"/>
                    </a:moveTo>
                    <a:cubicBezTo>
                      <a:pt x="86261" y="252926"/>
                      <a:pt x="106967" y="233399"/>
                      <a:pt x="130875" y="225002"/>
                    </a:cubicBezTo>
                    <a:cubicBezTo>
                      <a:pt x="156816" y="215688"/>
                      <a:pt x="181174" y="221370"/>
                      <a:pt x="207798" y="221586"/>
                    </a:cubicBezTo>
                    <a:cubicBezTo>
                      <a:pt x="220319" y="221586"/>
                      <a:pt x="234891" y="221370"/>
                      <a:pt x="243778" y="211373"/>
                    </a:cubicBezTo>
                    <a:cubicBezTo>
                      <a:pt x="255147" y="198660"/>
                      <a:pt x="256749" y="187746"/>
                      <a:pt x="256281" y="171401"/>
                    </a:cubicBezTo>
                    <a:cubicBezTo>
                      <a:pt x="256065" y="165036"/>
                      <a:pt x="255597" y="159822"/>
                      <a:pt x="251963" y="154373"/>
                    </a:cubicBezTo>
                    <a:cubicBezTo>
                      <a:pt x="247862" y="148242"/>
                      <a:pt x="241727" y="143927"/>
                      <a:pt x="237626" y="138011"/>
                    </a:cubicBezTo>
                    <a:cubicBezTo>
                      <a:pt x="228973" y="125083"/>
                      <a:pt x="232624" y="107354"/>
                      <a:pt x="236025" y="93509"/>
                    </a:cubicBezTo>
                    <a:cubicBezTo>
                      <a:pt x="239676" y="79196"/>
                      <a:pt x="245595" y="65584"/>
                      <a:pt x="250596" y="51721"/>
                    </a:cubicBezTo>
                    <a:cubicBezTo>
                      <a:pt x="255147" y="38775"/>
                      <a:pt x="259249" y="23114"/>
                      <a:pt x="268118" y="12433"/>
                    </a:cubicBezTo>
                    <a:cubicBezTo>
                      <a:pt x="271986" y="7902"/>
                      <a:pt x="276771" y="4935"/>
                      <a:pt x="281772" y="2220"/>
                    </a:cubicBezTo>
                    <a:lnTo>
                      <a:pt x="283668" y="0"/>
                    </a:lnTo>
                    <a:lnTo>
                      <a:pt x="301328" y="676"/>
                    </a:lnTo>
                    <a:lnTo>
                      <a:pt x="304313" y="2220"/>
                    </a:lnTo>
                    <a:cubicBezTo>
                      <a:pt x="307497" y="4036"/>
                      <a:pt x="310466" y="6536"/>
                      <a:pt x="312966" y="9035"/>
                    </a:cubicBezTo>
                    <a:cubicBezTo>
                      <a:pt x="322753" y="19482"/>
                      <a:pt x="327070" y="35377"/>
                      <a:pt x="332773" y="48323"/>
                    </a:cubicBezTo>
                    <a:cubicBezTo>
                      <a:pt x="339375" y="63301"/>
                      <a:pt x="344377" y="78297"/>
                      <a:pt x="348010" y="94425"/>
                    </a:cubicBezTo>
                    <a:cubicBezTo>
                      <a:pt x="351195" y="108504"/>
                      <a:pt x="353029" y="124849"/>
                      <a:pt x="344610" y="137795"/>
                    </a:cubicBezTo>
                    <a:cubicBezTo>
                      <a:pt x="341192" y="143243"/>
                      <a:pt x="335723" y="146642"/>
                      <a:pt x="331172" y="150957"/>
                    </a:cubicBezTo>
                    <a:cubicBezTo>
                      <a:pt x="325253" y="156873"/>
                      <a:pt x="324120" y="162770"/>
                      <a:pt x="324336" y="170718"/>
                    </a:cubicBezTo>
                    <a:cubicBezTo>
                      <a:pt x="325253" y="201375"/>
                      <a:pt x="326854" y="234316"/>
                      <a:pt x="310232" y="261557"/>
                    </a:cubicBezTo>
                    <a:cubicBezTo>
                      <a:pt x="303180" y="273137"/>
                      <a:pt x="294527" y="283584"/>
                      <a:pt x="282006" y="289265"/>
                    </a:cubicBezTo>
                    <a:cubicBezTo>
                      <a:pt x="268586" y="295163"/>
                      <a:pt x="253780" y="296763"/>
                      <a:pt x="239209" y="298130"/>
                    </a:cubicBezTo>
                    <a:cubicBezTo>
                      <a:pt x="223287" y="299479"/>
                      <a:pt x="206899" y="296979"/>
                      <a:pt x="191194" y="294714"/>
                    </a:cubicBezTo>
                    <a:cubicBezTo>
                      <a:pt x="177306" y="292898"/>
                      <a:pt x="163202" y="292448"/>
                      <a:pt x="153416" y="304477"/>
                    </a:cubicBezTo>
                    <a:cubicBezTo>
                      <a:pt x="132692" y="330603"/>
                      <a:pt x="164336" y="352396"/>
                      <a:pt x="187326" y="357394"/>
                    </a:cubicBezTo>
                    <a:cubicBezTo>
                      <a:pt x="202114" y="360577"/>
                      <a:pt x="218503" y="360793"/>
                      <a:pt x="233524" y="358761"/>
                    </a:cubicBezTo>
                    <a:cubicBezTo>
                      <a:pt x="247862" y="356945"/>
                      <a:pt x="259933" y="349447"/>
                      <a:pt x="273587" y="344898"/>
                    </a:cubicBezTo>
                    <a:cubicBezTo>
                      <a:pt x="302496" y="335368"/>
                      <a:pt x="331855" y="325821"/>
                      <a:pt x="362348" y="322656"/>
                    </a:cubicBezTo>
                    <a:cubicBezTo>
                      <a:pt x="378053" y="321055"/>
                      <a:pt x="395125" y="322871"/>
                      <a:pt x="410830" y="324688"/>
                    </a:cubicBezTo>
                    <a:cubicBezTo>
                      <a:pt x="425401" y="326288"/>
                      <a:pt x="440423" y="330819"/>
                      <a:pt x="453861" y="336951"/>
                    </a:cubicBezTo>
                    <a:cubicBezTo>
                      <a:pt x="467282" y="343316"/>
                      <a:pt x="480252" y="350580"/>
                      <a:pt x="491190" y="360793"/>
                    </a:cubicBezTo>
                    <a:cubicBezTo>
                      <a:pt x="501426" y="370341"/>
                      <a:pt x="512813" y="381237"/>
                      <a:pt x="518948" y="393949"/>
                    </a:cubicBezTo>
                    <a:cubicBezTo>
                      <a:pt x="532836" y="422108"/>
                      <a:pt x="538305" y="456630"/>
                      <a:pt x="532386" y="487288"/>
                    </a:cubicBezTo>
                    <a:cubicBezTo>
                      <a:pt x="526683" y="517262"/>
                      <a:pt x="513713" y="543603"/>
                      <a:pt x="493007" y="566097"/>
                    </a:cubicBezTo>
                    <a:cubicBezTo>
                      <a:pt x="474118" y="586757"/>
                      <a:pt x="444974" y="602886"/>
                      <a:pt x="416749" y="605152"/>
                    </a:cubicBezTo>
                    <a:cubicBezTo>
                      <a:pt x="400828" y="606518"/>
                      <a:pt x="385806" y="607417"/>
                      <a:pt x="369868" y="604468"/>
                    </a:cubicBezTo>
                    <a:cubicBezTo>
                      <a:pt x="354612" y="601753"/>
                      <a:pt x="339825" y="596755"/>
                      <a:pt x="325253" y="591990"/>
                    </a:cubicBezTo>
                    <a:cubicBezTo>
                      <a:pt x="295211" y="582226"/>
                      <a:pt x="267218" y="564731"/>
                      <a:pt x="236258" y="557916"/>
                    </a:cubicBezTo>
                    <a:cubicBezTo>
                      <a:pt x="206665" y="551335"/>
                      <a:pt x="176623" y="544754"/>
                      <a:pt x="146580" y="553385"/>
                    </a:cubicBezTo>
                    <a:cubicBezTo>
                      <a:pt x="118804" y="561333"/>
                      <a:pt x="98547" y="580860"/>
                      <a:pt x="91262" y="609018"/>
                    </a:cubicBezTo>
                    <a:cubicBezTo>
                      <a:pt x="84444" y="635809"/>
                      <a:pt x="87394" y="669882"/>
                      <a:pt x="107200" y="690776"/>
                    </a:cubicBezTo>
                    <a:cubicBezTo>
                      <a:pt x="129741" y="714151"/>
                      <a:pt x="157500" y="720966"/>
                      <a:pt x="185509" y="703938"/>
                    </a:cubicBezTo>
                    <a:cubicBezTo>
                      <a:pt x="211684" y="687809"/>
                      <a:pt x="233308" y="665100"/>
                      <a:pt x="260616" y="650805"/>
                    </a:cubicBezTo>
                    <a:cubicBezTo>
                      <a:pt x="286557" y="637175"/>
                      <a:pt x="312732" y="626045"/>
                      <a:pt x="342559" y="626495"/>
                    </a:cubicBezTo>
                    <a:cubicBezTo>
                      <a:pt x="399227" y="627628"/>
                      <a:pt x="457945" y="671698"/>
                      <a:pt x="461597" y="731197"/>
                    </a:cubicBezTo>
                    <a:cubicBezTo>
                      <a:pt x="464547" y="783431"/>
                      <a:pt x="426535" y="850877"/>
                      <a:pt x="370785" y="859724"/>
                    </a:cubicBezTo>
                    <a:cubicBezTo>
                      <a:pt x="356663" y="862007"/>
                      <a:pt x="342325" y="863590"/>
                      <a:pt x="327988" y="864489"/>
                    </a:cubicBezTo>
                    <a:cubicBezTo>
                      <a:pt x="312517" y="865639"/>
                      <a:pt x="296812" y="864489"/>
                      <a:pt x="281322" y="865855"/>
                    </a:cubicBezTo>
                    <a:cubicBezTo>
                      <a:pt x="257882" y="867905"/>
                      <a:pt x="219636" y="873353"/>
                      <a:pt x="228523" y="906276"/>
                    </a:cubicBezTo>
                    <a:cubicBezTo>
                      <a:pt x="232157" y="919905"/>
                      <a:pt x="240126" y="929903"/>
                      <a:pt x="250146" y="939432"/>
                    </a:cubicBezTo>
                    <a:cubicBezTo>
                      <a:pt x="260383" y="948980"/>
                      <a:pt x="271986" y="956011"/>
                      <a:pt x="278588" y="968507"/>
                    </a:cubicBezTo>
                    <a:cubicBezTo>
                      <a:pt x="284975" y="980320"/>
                      <a:pt x="286792" y="994400"/>
                      <a:pt x="285424" y="1007795"/>
                    </a:cubicBezTo>
                    <a:cubicBezTo>
                      <a:pt x="284975" y="1012344"/>
                      <a:pt x="284506" y="1024374"/>
                      <a:pt x="280639" y="1027556"/>
                    </a:cubicBezTo>
                    <a:cubicBezTo>
                      <a:pt x="273137" y="1033688"/>
                      <a:pt x="272903" y="1018242"/>
                      <a:pt x="272669" y="1014826"/>
                    </a:cubicBezTo>
                    <a:cubicBezTo>
                      <a:pt x="269485" y="983503"/>
                      <a:pt x="241727" y="967590"/>
                      <a:pt x="220104" y="948531"/>
                    </a:cubicBezTo>
                    <a:cubicBezTo>
                      <a:pt x="197796" y="928986"/>
                      <a:pt x="181174" y="900828"/>
                      <a:pt x="191878" y="870620"/>
                    </a:cubicBezTo>
                    <a:cubicBezTo>
                      <a:pt x="201214" y="844512"/>
                      <a:pt x="228972" y="826351"/>
                      <a:pt x="254014" y="817487"/>
                    </a:cubicBezTo>
                    <a:cubicBezTo>
                      <a:pt x="284507" y="806591"/>
                      <a:pt x="317967" y="808640"/>
                      <a:pt x="348694" y="798858"/>
                    </a:cubicBezTo>
                    <a:cubicBezTo>
                      <a:pt x="376920" y="789778"/>
                      <a:pt x="401961" y="764803"/>
                      <a:pt x="392858" y="733013"/>
                    </a:cubicBezTo>
                    <a:cubicBezTo>
                      <a:pt x="384889" y="705538"/>
                      <a:pt x="346643" y="702571"/>
                      <a:pt x="323670" y="709387"/>
                    </a:cubicBezTo>
                    <a:cubicBezTo>
                      <a:pt x="294760" y="718017"/>
                      <a:pt x="276087" y="740511"/>
                      <a:pt x="256065" y="761405"/>
                    </a:cubicBezTo>
                    <a:cubicBezTo>
                      <a:pt x="236024" y="782065"/>
                      <a:pt x="206665" y="795226"/>
                      <a:pt x="178440" y="800675"/>
                    </a:cubicBezTo>
                    <a:cubicBezTo>
                      <a:pt x="146346" y="806806"/>
                      <a:pt x="118120" y="797510"/>
                      <a:pt x="89229" y="784330"/>
                    </a:cubicBezTo>
                    <a:cubicBezTo>
                      <a:pt x="62820" y="772067"/>
                      <a:pt x="40279" y="752091"/>
                      <a:pt x="25491" y="726882"/>
                    </a:cubicBezTo>
                    <a:cubicBezTo>
                      <a:pt x="11370" y="702356"/>
                      <a:pt x="0" y="673047"/>
                      <a:pt x="0" y="644206"/>
                    </a:cubicBezTo>
                    <a:cubicBezTo>
                      <a:pt x="2051" y="631278"/>
                      <a:pt x="1583" y="618332"/>
                      <a:pt x="4318" y="605386"/>
                    </a:cubicBezTo>
                    <a:cubicBezTo>
                      <a:pt x="7502" y="590174"/>
                      <a:pt x="11370" y="575861"/>
                      <a:pt x="17972" y="561782"/>
                    </a:cubicBezTo>
                    <a:cubicBezTo>
                      <a:pt x="29809" y="536123"/>
                      <a:pt x="42797" y="514097"/>
                      <a:pt x="66922" y="498184"/>
                    </a:cubicBezTo>
                    <a:cubicBezTo>
                      <a:pt x="90128" y="483206"/>
                      <a:pt x="113353" y="470026"/>
                      <a:pt x="140895" y="465495"/>
                    </a:cubicBezTo>
                    <a:cubicBezTo>
                      <a:pt x="170020" y="460497"/>
                      <a:pt x="198480" y="462546"/>
                      <a:pt x="226922" y="469127"/>
                    </a:cubicBezTo>
                    <a:cubicBezTo>
                      <a:pt x="254248" y="475474"/>
                      <a:pt x="280423" y="483440"/>
                      <a:pt x="307047" y="492052"/>
                    </a:cubicBezTo>
                    <a:cubicBezTo>
                      <a:pt x="318651" y="495918"/>
                      <a:pt x="330254" y="500467"/>
                      <a:pt x="341876" y="504100"/>
                    </a:cubicBezTo>
                    <a:cubicBezTo>
                      <a:pt x="355080" y="508181"/>
                      <a:pt x="367583" y="514313"/>
                      <a:pt x="381470" y="516129"/>
                    </a:cubicBezTo>
                    <a:cubicBezTo>
                      <a:pt x="403328" y="519077"/>
                      <a:pt x="427003" y="510447"/>
                      <a:pt x="437473" y="490236"/>
                    </a:cubicBezTo>
                    <a:cubicBezTo>
                      <a:pt x="448392" y="468677"/>
                      <a:pt x="449993" y="439836"/>
                      <a:pt x="434054" y="420291"/>
                    </a:cubicBezTo>
                    <a:cubicBezTo>
                      <a:pt x="416982" y="399182"/>
                      <a:pt x="387174" y="398948"/>
                      <a:pt x="363031" y="403947"/>
                    </a:cubicBezTo>
                    <a:cubicBezTo>
                      <a:pt x="336856" y="409629"/>
                      <a:pt x="311833" y="418942"/>
                      <a:pt x="286341" y="427339"/>
                    </a:cubicBezTo>
                    <a:cubicBezTo>
                      <a:pt x="259699" y="436186"/>
                      <a:pt x="233074" y="441652"/>
                      <a:pt x="205082" y="438686"/>
                    </a:cubicBezTo>
                    <a:cubicBezTo>
                      <a:pt x="179807" y="435971"/>
                      <a:pt x="152732" y="429156"/>
                      <a:pt x="130641" y="415760"/>
                    </a:cubicBezTo>
                    <a:cubicBezTo>
                      <a:pt x="82627" y="386919"/>
                      <a:pt x="63054" y="330603"/>
                      <a:pt x="78975" y="277236"/>
                    </a:cubicBezTo>
                    <a:close/>
                  </a:path>
                </a:pathLst>
              </a:custGeom>
              <a:solidFill>
                <a:schemeClr val="accent2"/>
              </a:solidFill>
              <a:ln w="9231" cap="flat">
                <a:noFill/>
                <a:prstDash val="solid"/>
                <a:miter/>
              </a:ln>
            </p:spPr>
            <p:txBody>
              <a:bodyPr rtlCol="0" anchor="ctr"/>
              <a:lstStyle/>
              <a:p>
                <a:endParaRPr lang="en-US"/>
              </a:p>
            </p:txBody>
          </p:sp>
        </p:grpSp>
        <p:grpSp>
          <p:nvGrpSpPr>
            <p:cNvPr id="65" name="Group 64">
              <a:extLst>
                <a:ext uri="{FF2B5EF4-FFF2-40B4-BE49-F238E27FC236}">
                  <a16:creationId xmlns:a16="http://schemas.microsoft.com/office/drawing/2014/main" id="{D51A6CE0-CBB8-2FFC-E58E-192E2904FD75}"/>
                </a:ext>
              </a:extLst>
            </p:cNvPr>
            <p:cNvGrpSpPr/>
            <p:nvPr/>
          </p:nvGrpSpPr>
          <p:grpSpPr>
            <a:xfrm>
              <a:off x="5401191" y="5132245"/>
              <a:ext cx="1646195" cy="1288360"/>
              <a:chOff x="5401191" y="5132245"/>
              <a:chExt cx="1646195" cy="1288360"/>
            </a:xfrm>
          </p:grpSpPr>
          <p:sp>
            <p:nvSpPr>
              <p:cNvPr id="98" name="Freeform 97">
                <a:extLst>
                  <a:ext uri="{FF2B5EF4-FFF2-40B4-BE49-F238E27FC236}">
                    <a16:creationId xmlns:a16="http://schemas.microsoft.com/office/drawing/2014/main" id="{D3610CDC-836A-A842-BC65-8ED8C1CD2C81}"/>
                  </a:ext>
                </a:extLst>
              </p:cNvPr>
              <p:cNvSpPr/>
              <p:nvPr/>
            </p:nvSpPr>
            <p:spPr>
              <a:xfrm>
                <a:off x="5401191" y="5132245"/>
                <a:ext cx="1646195" cy="1288360"/>
              </a:xfrm>
              <a:custGeom>
                <a:avLst/>
                <a:gdLst>
                  <a:gd name="connsiteX0" fmla="*/ 1095756 w 1175403"/>
                  <a:gd name="connsiteY0" fmla="*/ 919906 h 919905"/>
                  <a:gd name="connsiteX1" fmla="*/ 79648 w 1175403"/>
                  <a:gd name="connsiteY1" fmla="*/ 919906 h 919905"/>
                  <a:gd name="connsiteX2" fmla="*/ 0 w 1175403"/>
                  <a:gd name="connsiteY2" fmla="*/ 840240 h 919905"/>
                  <a:gd name="connsiteX3" fmla="*/ 0 w 1175403"/>
                  <a:gd name="connsiteY3" fmla="*/ 79666 h 919905"/>
                  <a:gd name="connsiteX4" fmla="*/ 79648 w 1175403"/>
                  <a:gd name="connsiteY4" fmla="*/ 0 h 919905"/>
                  <a:gd name="connsiteX5" fmla="*/ 1095756 w 1175403"/>
                  <a:gd name="connsiteY5" fmla="*/ 0 h 919905"/>
                  <a:gd name="connsiteX6" fmla="*/ 1175403 w 1175403"/>
                  <a:gd name="connsiteY6" fmla="*/ 79666 h 919905"/>
                  <a:gd name="connsiteX7" fmla="*/ 1175403 w 1175403"/>
                  <a:gd name="connsiteY7" fmla="*/ 840113 h 919905"/>
                  <a:gd name="connsiteX8" fmla="*/ 1095756 w 1175403"/>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3" h="919905">
                    <a:moveTo>
                      <a:pt x="1095756" y="919906"/>
                    </a:moveTo>
                    <a:lnTo>
                      <a:pt x="79648" y="919906"/>
                    </a:lnTo>
                    <a:cubicBezTo>
                      <a:pt x="35695" y="919906"/>
                      <a:pt x="0" y="884202"/>
                      <a:pt x="0" y="840240"/>
                    </a:cubicBezTo>
                    <a:lnTo>
                      <a:pt x="0" y="79666"/>
                    </a:lnTo>
                    <a:cubicBezTo>
                      <a:pt x="0" y="35704"/>
                      <a:pt x="35695" y="0"/>
                      <a:pt x="79648"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rgbClr val="FFFFFF"/>
              </a:solidFill>
              <a:ln w="12692" cap="flat">
                <a:noFill/>
                <a:prstDash val="solid"/>
                <a:miter/>
              </a:ln>
            </p:spPr>
            <p:txBody>
              <a:bodyPr rtlCol="0" anchor="ctr"/>
              <a:lstStyle/>
              <a:p>
                <a:endParaRPr lang="en-US"/>
              </a:p>
            </p:txBody>
          </p:sp>
          <p:sp>
            <p:nvSpPr>
              <p:cNvPr id="99" name="TextBox 98">
                <a:extLst>
                  <a:ext uri="{FF2B5EF4-FFF2-40B4-BE49-F238E27FC236}">
                    <a16:creationId xmlns:a16="http://schemas.microsoft.com/office/drawing/2014/main" id="{16BF779F-65E7-8C41-A48A-E248B737FCD7}"/>
                  </a:ext>
                </a:extLst>
              </p:cNvPr>
              <p:cNvSpPr txBox="1"/>
              <p:nvPr/>
            </p:nvSpPr>
            <p:spPr>
              <a:xfrm>
                <a:off x="5678119" y="5927962"/>
                <a:ext cx="1099981"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Salvation</a:t>
                </a:r>
              </a:p>
            </p:txBody>
          </p:sp>
          <p:grpSp>
            <p:nvGrpSpPr>
              <p:cNvPr id="100" name="Group 99">
                <a:extLst>
                  <a:ext uri="{FF2B5EF4-FFF2-40B4-BE49-F238E27FC236}">
                    <a16:creationId xmlns:a16="http://schemas.microsoft.com/office/drawing/2014/main" id="{6E466D4E-B5CA-95C7-4399-C8BE8160FC1D}"/>
                  </a:ext>
                </a:extLst>
              </p:cNvPr>
              <p:cNvGrpSpPr/>
              <p:nvPr/>
            </p:nvGrpSpPr>
            <p:grpSpPr>
              <a:xfrm>
                <a:off x="6050071" y="5267036"/>
                <a:ext cx="348434" cy="605566"/>
                <a:chOff x="-3203125" y="-4106975"/>
                <a:chExt cx="1261313" cy="2192116"/>
              </a:xfrm>
              <a:solidFill>
                <a:schemeClr val="accent2"/>
              </a:solidFill>
            </p:grpSpPr>
            <p:sp>
              <p:nvSpPr>
                <p:cNvPr id="101" name="Freeform 100">
                  <a:extLst>
                    <a:ext uri="{FF2B5EF4-FFF2-40B4-BE49-F238E27FC236}">
                      <a16:creationId xmlns:a16="http://schemas.microsoft.com/office/drawing/2014/main" id="{4B630E0F-CC54-6B0F-334A-8077CD36B51E}"/>
                    </a:ext>
                  </a:extLst>
                </p:cNvPr>
                <p:cNvSpPr/>
                <p:nvPr/>
              </p:nvSpPr>
              <p:spPr>
                <a:xfrm>
                  <a:off x="-2711401" y="-4106975"/>
                  <a:ext cx="299246" cy="2192116"/>
                </a:xfrm>
                <a:custGeom>
                  <a:avLst/>
                  <a:gdLst>
                    <a:gd name="connsiteX0" fmla="*/ 299246 w 299246"/>
                    <a:gd name="connsiteY0" fmla="*/ 2192116 h 2192116"/>
                    <a:gd name="connsiteX1" fmla="*/ 299246 w 299246"/>
                    <a:gd name="connsiteY1" fmla="*/ 0 h 2192116"/>
                    <a:gd name="connsiteX2" fmla="*/ 0 w 299246"/>
                    <a:gd name="connsiteY2" fmla="*/ 0 h 2192116"/>
                    <a:gd name="connsiteX3" fmla="*/ 0 w 299246"/>
                    <a:gd name="connsiteY3" fmla="*/ 2192116 h 2192116"/>
                    <a:gd name="connsiteX4" fmla="*/ 299246 w 299246"/>
                    <a:gd name="connsiteY4" fmla="*/ 2192116 h 21921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9246" h="2192116">
                      <a:moveTo>
                        <a:pt x="299246" y="2192116"/>
                      </a:moveTo>
                      <a:lnTo>
                        <a:pt x="299246" y="0"/>
                      </a:lnTo>
                      <a:lnTo>
                        <a:pt x="0" y="0"/>
                      </a:lnTo>
                      <a:lnTo>
                        <a:pt x="0" y="2192116"/>
                      </a:lnTo>
                      <a:lnTo>
                        <a:pt x="299246" y="2192116"/>
                      </a:lnTo>
                    </a:path>
                  </a:pathLst>
                </a:custGeom>
                <a:grpFill/>
                <a:ln w="9231" cap="flat">
                  <a:noFill/>
                  <a:prstDash val="solid"/>
                  <a:miter/>
                </a:ln>
              </p:spPr>
              <p:txBody>
                <a:bodyPr rtlCol="0" anchor="ctr"/>
                <a:lstStyle/>
                <a:p>
                  <a:endParaRPr lang="en-US"/>
                </a:p>
              </p:txBody>
            </p:sp>
            <p:sp>
              <p:nvSpPr>
                <p:cNvPr id="102" name="Freeform 101">
                  <a:extLst>
                    <a:ext uri="{FF2B5EF4-FFF2-40B4-BE49-F238E27FC236}">
                      <a16:creationId xmlns:a16="http://schemas.microsoft.com/office/drawing/2014/main" id="{62A6D28D-EF98-ABA7-4872-1CF2F5E8C101}"/>
                    </a:ext>
                  </a:extLst>
                </p:cNvPr>
                <p:cNvSpPr/>
                <p:nvPr/>
              </p:nvSpPr>
              <p:spPr>
                <a:xfrm>
                  <a:off x="-3203125" y="-3617512"/>
                  <a:ext cx="1261313" cy="297981"/>
                </a:xfrm>
                <a:custGeom>
                  <a:avLst/>
                  <a:gdLst>
                    <a:gd name="connsiteX0" fmla="*/ 1261313 w 1261313"/>
                    <a:gd name="connsiteY0" fmla="*/ 0 h 297981"/>
                    <a:gd name="connsiteX1" fmla="*/ 0 w 1261313"/>
                    <a:gd name="connsiteY1" fmla="*/ 0 h 297981"/>
                    <a:gd name="connsiteX2" fmla="*/ 0 w 1261313"/>
                    <a:gd name="connsiteY2" fmla="*/ 297981 h 297981"/>
                    <a:gd name="connsiteX3" fmla="*/ 1261313 w 1261313"/>
                    <a:gd name="connsiteY3" fmla="*/ 297981 h 297981"/>
                    <a:gd name="connsiteX4" fmla="*/ 1261313 w 1261313"/>
                    <a:gd name="connsiteY4" fmla="*/ 0 h 2979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1313" h="297981">
                      <a:moveTo>
                        <a:pt x="1261313" y="0"/>
                      </a:moveTo>
                      <a:lnTo>
                        <a:pt x="0" y="0"/>
                      </a:lnTo>
                      <a:lnTo>
                        <a:pt x="0" y="297981"/>
                      </a:lnTo>
                      <a:lnTo>
                        <a:pt x="1261313" y="297981"/>
                      </a:lnTo>
                      <a:lnTo>
                        <a:pt x="1261313" y="0"/>
                      </a:lnTo>
                    </a:path>
                  </a:pathLst>
                </a:custGeom>
                <a:grpFill/>
                <a:ln w="9231" cap="flat">
                  <a:noFill/>
                  <a:prstDash val="solid"/>
                  <a:miter/>
                </a:ln>
              </p:spPr>
              <p:txBody>
                <a:bodyPr rtlCol="0" anchor="ctr"/>
                <a:lstStyle/>
                <a:p>
                  <a:endParaRPr lang="en-US"/>
                </a:p>
              </p:txBody>
            </p:sp>
          </p:grpSp>
        </p:grpSp>
        <p:grpSp>
          <p:nvGrpSpPr>
            <p:cNvPr id="66" name="Group 65">
              <a:extLst>
                <a:ext uri="{FF2B5EF4-FFF2-40B4-BE49-F238E27FC236}">
                  <a16:creationId xmlns:a16="http://schemas.microsoft.com/office/drawing/2014/main" id="{29D6C8A4-9FEC-D49B-97C0-891D2D345821}"/>
                </a:ext>
              </a:extLst>
            </p:cNvPr>
            <p:cNvGrpSpPr/>
            <p:nvPr/>
          </p:nvGrpSpPr>
          <p:grpSpPr>
            <a:xfrm>
              <a:off x="7138126" y="5132245"/>
              <a:ext cx="1672253" cy="1288360"/>
              <a:chOff x="7138126" y="5132245"/>
              <a:chExt cx="1672253" cy="1288360"/>
            </a:xfrm>
          </p:grpSpPr>
          <p:sp>
            <p:nvSpPr>
              <p:cNvPr id="93" name="Freeform 92">
                <a:extLst>
                  <a:ext uri="{FF2B5EF4-FFF2-40B4-BE49-F238E27FC236}">
                    <a16:creationId xmlns:a16="http://schemas.microsoft.com/office/drawing/2014/main" id="{2C59AECD-C3BC-7CE5-49A8-5B56670C47E1}"/>
                  </a:ext>
                </a:extLst>
              </p:cNvPr>
              <p:cNvSpPr/>
              <p:nvPr/>
            </p:nvSpPr>
            <p:spPr>
              <a:xfrm>
                <a:off x="7161603" y="5132245"/>
                <a:ext cx="1646193" cy="1288360"/>
              </a:xfrm>
              <a:custGeom>
                <a:avLst/>
                <a:gdLst>
                  <a:gd name="connsiteX0" fmla="*/ 1095756 w 1175402"/>
                  <a:gd name="connsiteY0" fmla="*/ 919906 h 919905"/>
                  <a:gd name="connsiteX1" fmla="*/ 79648 w 1175402"/>
                  <a:gd name="connsiteY1" fmla="*/ 919906 h 919905"/>
                  <a:gd name="connsiteX2" fmla="*/ 0 w 1175402"/>
                  <a:gd name="connsiteY2" fmla="*/ 840240 h 919905"/>
                  <a:gd name="connsiteX3" fmla="*/ 0 w 1175402"/>
                  <a:gd name="connsiteY3" fmla="*/ 79666 h 919905"/>
                  <a:gd name="connsiteX4" fmla="*/ 79648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8" y="919906"/>
                    </a:lnTo>
                    <a:cubicBezTo>
                      <a:pt x="35695" y="919906"/>
                      <a:pt x="0" y="884202"/>
                      <a:pt x="0" y="840240"/>
                    </a:cubicBezTo>
                    <a:lnTo>
                      <a:pt x="0" y="79666"/>
                    </a:lnTo>
                    <a:cubicBezTo>
                      <a:pt x="0" y="35704"/>
                      <a:pt x="35695" y="0"/>
                      <a:pt x="79648" y="0"/>
                    </a:cubicBezTo>
                    <a:lnTo>
                      <a:pt x="1095756" y="0"/>
                    </a:lnTo>
                    <a:cubicBezTo>
                      <a:pt x="1139707" y="0"/>
                      <a:pt x="1175403" y="35704"/>
                      <a:pt x="1175403" y="79666"/>
                    </a:cubicBezTo>
                    <a:lnTo>
                      <a:pt x="1175403" y="840113"/>
                    </a:lnTo>
                    <a:cubicBezTo>
                      <a:pt x="1175403" y="884202"/>
                      <a:pt x="1139834" y="919906"/>
                      <a:pt x="1095756" y="919906"/>
                    </a:cubicBezTo>
                    <a:close/>
                  </a:path>
                </a:pathLst>
              </a:custGeom>
              <a:solidFill>
                <a:srgbClr val="FFFFFF"/>
              </a:solidFill>
              <a:ln w="12692" cap="flat">
                <a:noFill/>
                <a:prstDash val="solid"/>
                <a:miter/>
              </a:ln>
            </p:spPr>
            <p:txBody>
              <a:bodyPr rtlCol="0" anchor="ctr"/>
              <a:lstStyle/>
              <a:p>
                <a:endParaRPr lang="en-US" dirty="0"/>
              </a:p>
            </p:txBody>
          </p:sp>
          <p:sp>
            <p:nvSpPr>
              <p:cNvPr id="94" name="TextBox 93">
                <a:extLst>
                  <a:ext uri="{FF2B5EF4-FFF2-40B4-BE49-F238E27FC236}">
                    <a16:creationId xmlns:a16="http://schemas.microsoft.com/office/drawing/2014/main" id="{6414AF0B-BF91-F725-5108-2793CEBC3555}"/>
                  </a:ext>
                </a:extLst>
              </p:cNvPr>
              <p:cNvSpPr txBox="1"/>
              <p:nvPr/>
            </p:nvSpPr>
            <p:spPr>
              <a:xfrm>
                <a:off x="7138126" y="5927962"/>
                <a:ext cx="1672253"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Kingdom of God</a:t>
                </a:r>
              </a:p>
            </p:txBody>
          </p:sp>
          <p:grpSp>
            <p:nvGrpSpPr>
              <p:cNvPr id="95" name="Group 94">
                <a:extLst>
                  <a:ext uri="{FF2B5EF4-FFF2-40B4-BE49-F238E27FC236}">
                    <a16:creationId xmlns:a16="http://schemas.microsoft.com/office/drawing/2014/main" id="{3FF452E4-E1B0-96FD-21DF-95A2E9A29955}"/>
                  </a:ext>
                </a:extLst>
              </p:cNvPr>
              <p:cNvGrpSpPr/>
              <p:nvPr/>
            </p:nvGrpSpPr>
            <p:grpSpPr>
              <a:xfrm>
                <a:off x="7566636" y="5277163"/>
                <a:ext cx="836127" cy="594435"/>
                <a:chOff x="7842545" y="4116969"/>
                <a:chExt cx="3066532" cy="2180115"/>
              </a:xfrm>
            </p:grpSpPr>
            <p:sp>
              <p:nvSpPr>
                <p:cNvPr id="96" name="Freeform 95">
                  <a:extLst>
                    <a:ext uri="{FF2B5EF4-FFF2-40B4-BE49-F238E27FC236}">
                      <a16:creationId xmlns:a16="http://schemas.microsoft.com/office/drawing/2014/main" id="{3ABE70DF-6465-7CE1-45C4-F6433FC4DB39}"/>
                    </a:ext>
                  </a:extLst>
                </p:cNvPr>
                <p:cNvSpPr/>
                <p:nvPr/>
              </p:nvSpPr>
              <p:spPr>
                <a:xfrm>
                  <a:off x="7842545" y="4116969"/>
                  <a:ext cx="3066532" cy="2180115"/>
                </a:xfrm>
                <a:custGeom>
                  <a:avLst/>
                  <a:gdLst>
                    <a:gd name="connsiteX0" fmla="*/ 3065999 w 3066532"/>
                    <a:gd name="connsiteY0" fmla="*/ 820616 h 2180115"/>
                    <a:gd name="connsiteX1" fmla="*/ 3034665 w 3066532"/>
                    <a:gd name="connsiteY1" fmla="*/ 930575 h 2180115"/>
                    <a:gd name="connsiteX2" fmla="*/ 2992152 w 3066532"/>
                    <a:gd name="connsiteY2" fmla="*/ 966327 h 2180115"/>
                    <a:gd name="connsiteX3" fmla="*/ 2945168 w 3066532"/>
                    <a:gd name="connsiteY3" fmla="*/ 974832 h 2180115"/>
                    <a:gd name="connsiteX4" fmla="*/ 2832811 w 3066532"/>
                    <a:gd name="connsiteY4" fmla="*/ 1415173 h 2180115"/>
                    <a:gd name="connsiteX5" fmla="*/ 2753159 w 3066532"/>
                    <a:gd name="connsiteY5" fmla="*/ 1683854 h 2180115"/>
                    <a:gd name="connsiteX6" fmla="*/ 2684216 w 3066532"/>
                    <a:gd name="connsiteY6" fmla="*/ 1887698 h 2180115"/>
                    <a:gd name="connsiteX7" fmla="*/ 2672136 w 3066532"/>
                    <a:gd name="connsiteY7" fmla="*/ 1937325 h 2180115"/>
                    <a:gd name="connsiteX8" fmla="*/ 2694096 w 3066532"/>
                    <a:gd name="connsiteY8" fmla="*/ 1988719 h 2180115"/>
                    <a:gd name="connsiteX9" fmla="*/ 2682449 w 3066532"/>
                    <a:gd name="connsiteY9" fmla="*/ 2145638 h 2180115"/>
                    <a:gd name="connsiteX10" fmla="*/ 2613506 w 3066532"/>
                    <a:gd name="connsiteY10" fmla="*/ 2180057 h 2180115"/>
                    <a:gd name="connsiteX11" fmla="*/ 1533096 w 3066532"/>
                    <a:gd name="connsiteY11" fmla="*/ 2161712 h 2180115"/>
                    <a:gd name="connsiteX12" fmla="*/ 453156 w 3066532"/>
                    <a:gd name="connsiteY12" fmla="*/ 2180057 h 2180115"/>
                    <a:gd name="connsiteX13" fmla="*/ 383780 w 3066532"/>
                    <a:gd name="connsiteY13" fmla="*/ 2145638 h 2180115"/>
                    <a:gd name="connsiteX14" fmla="*/ 372566 w 3066532"/>
                    <a:gd name="connsiteY14" fmla="*/ 1988719 h 2180115"/>
                    <a:gd name="connsiteX15" fmla="*/ 394056 w 3066532"/>
                    <a:gd name="connsiteY15" fmla="*/ 1937325 h 2180115"/>
                    <a:gd name="connsiteX16" fmla="*/ 379741 w 3066532"/>
                    <a:gd name="connsiteY16" fmla="*/ 1880994 h 2180115"/>
                    <a:gd name="connsiteX17" fmla="*/ 313502 w 3066532"/>
                    <a:gd name="connsiteY17" fmla="*/ 1683854 h 2180115"/>
                    <a:gd name="connsiteX18" fmla="*/ 233381 w 3066532"/>
                    <a:gd name="connsiteY18" fmla="*/ 1415173 h 2180115"/>
                    <a:gd name="connsiteX19" fmla="*/ 121493 w 3066532"/>
                    <a:gd name="connsiteY19" fmla="*/ 974832 h 2180115"/>
                    <a:gd name="connsiteX20" fmla="*/ 74509 w 3066532"/>
                    <a:gd name="connsiteY20" fmla="*/ 966327 h 2180115"/>
                    <a:gd name="connsiteX21" fmla="*/ 31997 w 3066532"/>
                    <a:gd name="connsiteY21" fmla="*/ 930575 h 2180115"/>
                    <a:gd name="connsiteX22" fmla="*/ 662 w 3066532"/>
                    <a:gd name="connsiteY22" fmla="*/ 820616 h 2180115"/>
                    <a:gd name="connsiteX23" fmla="*/ 140748 w 3066532"/>
                    <a:gd name="connsiteY23" fmla="*/ 695448 h 2180115"/>
                    <a:gd name="connsiteX24" fmla="*/ 260245 w 3066532"/>
                    <a:gd name="connsiteY24" fmla="*/ 839825 h 2180115"/>
                    <a:gd name="connsiteX25" fmla="*/ 202047 w 3066532"/>
                    <a:gd name="connsiteY25" fmla="*/ 945784 h 2180115"/>
                    <a:gd name="connsiteX26" fmla="*/ 363623 w 3066532"/>
                    <a:gd name="connsiteY26" fmla="*/ 1146493 h 2180115"/>
                    <a:gd name="connsiteX27" fmla="*/ 447783 w 3066532"/>
                    <a:gd name="connsiteY27" fmla="*/ 1189849 h 2180115"/>
                    <a:gd name="connsiteX28" fmla="*/ 526101 w 3066532"/>
                    <a:gd name="connsiteY28" fmla="*/ 1139357 h 2180115"/>
                    <a:gd name="connsiteX29" fmla="*/ 617400 w 3066532"/>
                    <a:gd name="connsiteY29" fmla="*/ 925205 h 2180115"/>
                    <a:gd name="connsiteX30" fmla="*/ 695719 w 3066532"/>
                    <a:gd name="connsiteY30" fmla="*/ 713324 h 2180115"/>
                    <a:gd name="connsiteX31" fmla="*/ 662148 w 3066532"/>
                    <a:gd name="connsiteY31" fmla="*/ 704818 h 2180115"/>
                    <a:gd name="connsiteX32" fmla="*/ 620069 w 3066532"/>
                    <a:gd name="connsiteY32" fmla="*/ 669066 h 2180115"/>
                    <a:gd name="connsiteX33" fmla="*/ 588734 w 3066532"/>
                    <a:gd name="connsiteY33" fmla="*/ 558639 h 2180115"/>
                    <a:gd name="connsiteX34" fmla="*/ 728387 w 3066532"/>
                    <a:gd name="connsiteY34" fmla="*/ 433903 h 2180115"/>
                    <a:gd name="connsiteX35" fmla="*/ 848353 w 3066532"/>
                    <a:gd name="connsiteY35" fmla="*/ 578317 h 2180115"/>
                    <a:gd name="connsiteX36" fmla="*/ 804903 w 3066532"/>
                    <a:gd name="connsiteY36" fmla="*/ 671301 h 2180115"/>
                    <a:gd name="connsiteX37" fmla="*/ 997814 w 3066532"/>
                    <a:gd name="connsiteY37" fmla="*/ 956488 h 2180115"/>
                    <a:gd name="connsiteX38" fmla="*/ 1047033 w 3066532"/>
                    <a:gd name="connsiteY38" fmla="*/ 994078 h 2180115"/>
                    <a:gd name="connsiteX39" fmla="*/ 1117310 w 3066532"/>
                    <a:gd name="connsiteY39" fmla="*/ 963227 h 2180115"/>
                    <a:gd name="connsiteX40" fmla="*/ 1166566 w 3066532"/>
                    <a:gd name="connsiteY40" fmla="*/ 880515 h 2180115"/>
                    <a:gd name="connsiteX41" fmla="*/ 1492819 w 3066532"/>
                    <a:gd name="connsiteY41" fmla="*/ 232294 h 2180115"/>
                    <a:gd name="connsiteX42" fmla="*/ 1494154 w 3066532"/>
                    <a:gd name="connsiteY42" fmla="*/ 229627 h 2180115"/>
                    <a:gd name="connsiteX43" fmla="*/ 1465956 w 3066532"/>
                    <a:gd name="connsiteY43" fmla="*/ 218454 h 2180115"/>
                    <a:gd name="connsiteX44" fmla="*/ 1413167 w 3066532"/>
                    <a:gd name="connsiteY44" fmla="*/ 125002 h 2180115"/>
                    <a:gd name="connsiteX45" fmla="*/ 1423912 w 3066532"/>
                    <a:gd name="connsiteY45" fmla="*/ 81213 h 2180115"/>
                    <a:gd name="connsiteX46" fmla="*/ 1467326 w 3066532"/>
                    <a:gd name="connsiteY46" fmla="*/ 22215 h 2180115"/>
                    <a:gd name="connsiteX47" fmla="*/ 1598434 w 3066532"/>
                    <a:gd name="connsiteY47" fmla="*/ 13709 h 2180115"/>
                    <a:gd name="connsiteX48" fmla="*/ 1636944 w 3066532"/>
                    <a:gd name="connsiteY48" fmla="*/ 56165 h 2180115"/>
                    <a:gd name="connsiteX49" fmla="*/ 1651259 w 3066532"/>
                    <a:gd name="connsiteY49" fmla="*/ 87448 h 2180115"/>
                    <a:gd name="connsiteX50" fmla="*/ 1647220 w 3066532"/>
                    <a:gd name="connsiteY50" fmla="*/ 139310 h 2180115"/>
                    <a:gd name="connsiteX51" fmla="*/ 1574743 w 3066532"/>
                    <a:gd name="connsiteY51" fmla="*/ 222022 h 2180115"/>
                    <a:gd name="connsiteX52" fmla="*/ 1569804 w 3066532"/>
                    <a:gd name="connsiteY52" fmla="*/ 223824 h 2180115"/>
                    <a:gd name="connsiteX53" fmla="*/ 1573373 w 3066532"/>
                    <a:gd name="connsiteY53" fmla="*/ 232294 h 2180115"/>
                    <a:gd name="connsiteX54" fmla="*/ 1900096 w 3066532"/>
                    <a:gd name="connsiteY54" fmla="*/ 880515 h 2180115"/>
                    <a:gd name="connsiteX55" fmla="*/ 1949351 w 3066532"/>
                    <a:gd name="connsiteY55" fmla="*/ 963227 h 2180115"/>
                    <a:gd name="connsiteX56" fmla="*/ 2019160 w 3066532"/>
                    <a:gd name="connsiteY56" fmla="*/ 994078 h 2180115"/>
                    <a:gd name="connsiteX57" fmla="*/ 2068848 w 3066532"/>
                    <a:gd name="connsiteY57" fmla="*/ 956488 h 2180115"/>
                    <a:gd name="connsiteX58" fmla="*/ 2261723 w 3066532"/>
                    <a:gd name="connsiteY58" fmla="*/ 671301 h 2180115"/>
                    <a:gd name="connsiteX59" fmla="*/ 2217876 w 3066532"/>
                    <a:gd name="connsiteY59" fmla="*/ 578317 h 2180115"/>
                    <a:gd name="connsiteX60" fmla="*/ 2337805 w 3066532"/>
                    <a:gd name="connsiteY60" fmla="*/ 433903 h 2180115"/>
                    <a:gd name="connsiteX61" fmla="*/ 2477891 w 3066532"/>
                    <a:gd name="connsiteY61" fmla="*/ 558639 h 2180115"/>
                    <a:gd name="connsiteX62" fmla="*/ 2446593 w 3066532"/>
                    <a:gd name="connsiteY62" fmla="*/ 669066 h 2180115"/>
                    <a:gd name="connsiteX63" fmla="*/ 2404044 w 3066532"/>
                    <a:gd name="connsiteY63" fmla="*/ 704818 h 2180115"/>
                    <a:gd name="connsiteX64" fmla="*/ 2370474 w 3066532"/>
                    <a:gd name="connsiteY64" fmla="*/ 713324 h 2180115"/>
                    <a:gd name="connsiteX65" fmla="*/ 2449261 w 3066532"/>
                    <a:gd name="connsiteY65" fmla="*/ 925205 h 2180115"/>
                    <a:gd name="connsiteX66" fmla="*/ 2540560 w 3066532"/>
                    <a:gd name="connsiteY66" fmla="*/ 1139357 h 2180115"/>
                    <a:gd name="connsiteX67" fmla="*/ 2618879 w 3066532"/>
                    <a:gd name="connsiteY67" fmla="*/ 1189849 h 2180115"/>
                    <a:gd name="connsiteX68" fmla="*/ 2702569 w 3066532"/>
                    <a:gd name="connsiteY68" fmla="*/ 1146493 h 2180115"/>
                    <a:gd name="connsiteX69" fmla="*/ 2864615 w 3066532"/>
                    <a:gd name="connsiteY69" fmla="*/ 945784 h 2180115"/>
                    <a:gd name="connsiteX70" fmla="*/ 2805984 w 3066532"/>
                    <a:gd name="connsiteY70" fmla="*/ 839825 h 2180115"/>
                    <a:gd name="connsiteX71" fmla="*/ 2925913 w 3066532"/>
                    <a:gd name="connsiteY71" fmla="*/ 695448 h 2180115"/>
                    <a:gd name="connsiteX72" fmla="*/ 3065999 w 3066532"/>
                    <a:gd name="connsiteY72" fmla="*/ 820616 h 2180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3066532" h="2180115">
                      <a:moveTo>
                        <a:pt x="3065999" y="820616"/>
                      </a:moveTo>
                      <a:cubicBezTo>
                        <a:pt x="3069136" y="859035"/>
                        <a:pt x="3058391" y="899724"/>
                        <a:pt x="3034665" y="930575"/>
                      </a:cubicBezTo>
                      <a:cubicBezTo>
                        <a:pt x="3023018" y="945315"/>
                        <a:pt x="3009172" y="958290"/>
                        <a:pt x="2992152" y="966327"/>
                      </a:cubicBezTo>
                      <a:cubicBezTo>
                        <a:pt x="2977368" y="973066"/>
                        <a:pt x="2961250" y="975301"/>
                        <a:pt x="2945168" y="974832"/>
                      </a:cubicBezTo>
                      <a:cubicBezTo>
                        <a:pt x="2921875" y="1128617"/>
                        <a:pt x="2874891" y="1269426"/>
                        <a:pt x="2832811" y="1415173"/>
                      </a:cubicBezTo>
                      <a:cubicBezTo>
                        <a:pt x="2807318" y="1505022"/>
                        <a:pt x="2780455" y="1594438"/>
                        <a:pt x="2753159" y="1683854"/>
                      </a:cubicBezTo>
                      <a:cubicBezTo>
                        <a:pt x="2747786" y="1700396"/>
                        <a:pt x="2706175" y="1818861"/>
                        <a:pt x="2684216" y="1887698"/>
                      </a:cubicBezTo>
                      <a:cubicBezTo>
                        <a:pt x="2676175" y="1915413"/>
                        <a:pt x="2670802" y="1935091"/>
                        <a:pt x="2672136" y="1937325"/>
                      </a:cubicBezTo>
                      <a:cubicBezTo>
                        <a:pt x="2682449" y="1950264"/>
                        <a:pt x="2690057" y="1966806"/>
                        <a:pt x="2694096" y="1988719"/>
                      </a:cubicBezTo>
                      <a:cubicBezTo>
                        <a:pt x="2702137" y="2036544"/>
                        <a:pt x="2708844" y="2106751"/>
                        <a:pt x="2682449" y="2145638"/>
                      </a:cubicBezTo>
                      <a:cubicBezTo>
                        <a:pt x="2665430" y="2171551"/>
                        <a:pt x="2638566" y="2180958"/>
                        <a:pt x="2613506" y="2180057"/>
                      </a:cubicBezTo>
                      <a:cubicBezTo>
                        <a:pt x="1930096" y="2165316"/>
                        <a:pt x="1888016" y="2156378"/>
                        <a:pt x="1533096" y="2161712"/>
                      </a:cubicBezTo>
                      <a:cubicBezTo>
                        <a:pt x="1192960" y="2169785"/>
                        <a:pt x="1136565" y="2165316"/>
                        <a:pt x="453156" y="2180057"/>
                      </a:cubicBezTo>
                      <a:cubicBezTo>
                        <a:pt x="428059" y="2180958"/>
                        <a:pt x="401232" y="2171551"/>
                        <a:pt x="383780" y="2145638"/>
                      </a:cubicBezTo>
                      <a:cubicBezTo>
                        <a:pt x="357818" y="2106751"/>
                        <a:pt x="364092" y="2036544"/>
                        <a:pt x="372566" y="1988719"/>
                      </a:cubicBezTo>
                      <a:cubicBezTo>
                        <a:pt x="376171" y="1966806"/>
                        <a:pt x="384212" y="1950264"/>
                        <a:pt x="394056" y="1937325"/>
                      </a:cubicBezTo>
                      <a:cubicBezTo>
                        <a:pt x="395859" y="1935091"/>
                        <a:pt x="389585" y="1912277"/>
                        <a:pt x="379741" y="1880994"/>
                      </a:cubicBezTo>
                      <a:cubicBezTo>
                        <a:pt x="357818" y="1811256"/>
                        <a:pt x="318406" y="1699928"/>
                        <a:pt x="313502" y="1683854"/>
                      </a:cubicBezTo>
                      <a:cubicBezTo>
                        <a:pt x="286206" y="1594438"/>
                        <a:pt x="259343" y="1505022"/>
                        <a:pt x="233381" y="1415173"/>
                      </a:cubicBezTo>
                      <a:cubicBezTo>
                        <a:pt x="191302" y="1269426"/>
                        <a:pt x="144750" y="1128617"/>
                        <a:pt x="121493" y="974832"/>
                      </a:cubicBezTo>
                      <a:cubicBezTo>
                        <a:pt x="104942" y="975301"/>
                        <a:pt x="88824" y="973066"/>
                        <a:pt x="74509" y="966327"/>
                      </a:cubicBezTo>
                      <a:cubicBezTo>
                        <a:pt x="57490" y="958290"/>
                        <a:pt x="43175" y="945315"/>
                        <a:pt x="31997" y="930575"/>
                      </a:cubicBezTo>
                      <a:cubicBezTo>
                        <a:pt x="8270" y="899724"/>
                        <a:pt x="-2944" y="859035"/>
                        <a:pt x="662" y="820616"/>
                      </a:cubicBezTo>
                      <a:cubicBezTo>
                        <a:pt x="6936" y="750409"/>
                        <a:pt x="68235" y="692745"/>
                        <a:pt x="140748" y="695448"/>
                      </a:cubicBezTo>
                      <a:cubicBezTo>
                        <a:pt x="207419" y="697682"/>
                        <a:pt x="263382" y="778124"/>
                        <a:pt x="260245" y="839825"/>
                      </a:cubicBezTo>
                      <a:cubicBezTo>
                        <a:pt x="258442" y="881848"/>
                        <a:pt x="235184" y="920303"/>
                        <a:pt x="202047" y="945784"/>
                      </a:cubicBezTo>
                      <a:cubicBezTo>
                        <a:pt x="244559" y="1026694"/>
                        <a:pt x="306796" y="1095532"/>
                        <a:pt x="363623" y="1146493"/>
                      </a:cubicBezTo>
                      <a:cubicBezTo>
                        <a:pt x="389152" y="1169739"/>
                        <a:pt x="417350" y="1189849"/>
                        <a:pt x="447783" y="1189849"/>
                      </a:cubicBezTo>
                      <a:cubicBezTo>
                        <a:pt x="479983" y="1189849"/>
                        <a:pt x="503709" y="1172874"/>
                        <a:pt x="526101" y="1139357"/>
                      </a:cubicBezTo>
                      <a:cubicBezTo>
                        <a:pt x="569515" y="1073619"/>
                        <a:pt x="588301" y="1003448"/>
                        <a:pt x="617400" y="925205"/>
                      </a:cubicBezTo>
                      <a:cubicBezTo>
                        <a:pt x="643362" y="854566"/>
                        <a:pt x="669757" y="783963"/>
                        <a:pt x="695719" y="713324"/>
                      </a:cubicBezTo>
                      <a:cubicBezTo>
                        <a:pt x="684072" y="712423"/>
                        <a:pt x="672894" y="709756"/>
                        <a:pt x="662148" y="704818"/>
                      </a:cubicBezTo>
                      <a:cubicBezTo>
                        <a:pt x="645129" y="696781"/>
                        <a:pt x="631283" y="683807"/>
                        <a:pt x="620069" y="669066"/>
                      </a:cubicBezTo>
                      <a:cubicBezTo>
                        <a:pt x="595910" y="637783"/>
                        <a:pt x="585164" y="597526"/>
                        <a:pt x="588734" y="558639"/>
                      </a:cubicBezTo>
                      <a:cubicBezTo>
                        <a:pt x="595008" y="488901"/>
                        <a:pt x="656343" y="431236"/>
                        <a:pt x="728387" y="433903"/>
                      </a:cubicBezTo>
                      <a:cubicBezTo>
                        <a:pt x="795059" y="435705"/>
                        <a:pt x="851454" y="516616"/>
                        <a:pt x="848353" y="578317"/>
                      </a:cubicBezTo>
                      <a:cubicBezTo>
                        <a:pt x="846982" y="613636"/>
                        <a:pt x="829999" y="646721"/>
                        <a:pt x="804903" y="671301"/>
                      </a:cubicBezTo>
                      <a:cubicBezTo>
                        <a:pt x="866237" y="770556"/>
                        <a:pt x="924868" y="874712"/>
                        <a:pt x="997814" y="956488"/>
                      </a:cubicBezTo>
                      <a:cubicBezTo>
                        <a:pt x="1012597" y="973066"/>
                        <a:pt x="1028715" y="989140"/>
                        <a:pt x="1047033" y="994078"/>
                      </a:cubicBezTo>
                      <a:cubicBezTo>
                        <a:pt x="1072129" y="1000781"/>
                        <a:pt x="1097622" y="986005"/>
                        <a:pt x="1117310" y="963227"/>
                      </a:cubicBezTo>
                      <a:cubicBezTo>
                        <a:pt x="1136998" y="940414"/>
                        <a:pt x="1151782" y="910032"/>
                        <a:pt x="1166566" y="880515"/>
                      </a:cubicBezTo>
                      <a:cubicBezTo>
                        <a:pt x="1275317" y="664129"/>
                        <a:pt x="1401953" y="465222"/>
                        <a:pt x="1492819" y="232294"/>
                      </a:cubicBezTo>
                      <a:cubicBezTo>
                        <a:pt x="1493288" y="231429"/>
                        <a:pt x="1493721" y="230528"/>
                        <a:pt x="1494154" y="229627"/>
                      </a:cubicBezTo>
                      <a:cubicBezTo>
                        <a:pt x="1484310" y="226924"/>
                        <a:pt x="1474935" y="223356"/>
                        <a:pt x="1465956" y="218454"/>
                      </a:cubicBezTo>
                      <a:cubicBezTo>
                        <a:pt x="1433287" y="199677"/>
                        <a:pt x="1411364" y="162556"/>
                        <a:pt x="1413167" y="125002"/>
                      </a:cubicBezTo>
                      <a:cubicBezTo>
                        <a:pt x="1414032" y="109829"/>
                        <a:pt x="1418071" y="95052"/>
                        <a:pt x="1423912" y="81213"/>
                      </a:cubicBezTo>
                      <a:cubicBezTo>
                        <a:pt x="1433287" y="58399"/>
                        <a:pt x="1447603" y="36487"/>
                        <a:pt x="1467326" y="22215"/>
                      </a:cubicBezTo>
                      <a:cubicBezTo>
                        <a:pt x="1499995" y="-1500"/>
                        <a:pt x="1564431" y="-9104"/>
                        <a:pt x="1598434" y="13709"/>
                      </a:cubicBezTo>
                      <a:cubicBezTo>
                        <a:pt x="1614552" y="24413"/>
                        <a:pt x="1626631" y="40091"/>
                        <a:pt x="1636944" y="56165"/>
                      </a:cubicBezTo>
                      <a:cubicBezTo>
                        <a:pt x="1642749" y="66004"/>
                        <a:pt x="1648554" y="76275"/>
                        <a:pt x="1651259" y="87448"/>
                      </a:cubicBezTo>
                      <a:cubicBezTo>
                        <a:pt x="1655730" y="104459"/>
                        <a:pt x="1653062" y="122767"/>
                        <a:pt x="1647220" y="139310"/>
                      </a:cubicBezTo>
                      <a:cubicBezTo>
                        <a:pt x="1635610" y="175098"/>
                        <a:pt x="1609179" y="206381"/>
                        <a:pt x="1574743" y="222022"/>
                      </a:cubicBezTo>
                      <a:cubicBezTo>
                        <a:pt x="1573373" y="222923"/>
                        <a:pt x="1571606" y="222923"/>
                        <a:pt x="1569804" y="223824"/>
                      </a:cubicBezTo>
                      <a:cubicBezTo>
                        <a:pt x="1571138" y="226491"/>
                        <a:pt x="1572508" y="229627"/>
                        <a:pt x="1573373" y="232294"/>
                      </a:cubicBezTo>
                      <a:cubicBezTo>
                        <a:pt x="1664672" y="465222"/>
                        <a:pt x="1791345" y="664129"/>
                        <a:pt x="1900096" y="880515"/>
                      </a:cubicBezTo>
                      <a:cubicBezTo>
                        <a:pt x="1914880" y="910032"/>
                        <a:pt x="1929627" y="940414"/>
                        <a:pt x="1949351" y="963227"/>
                      </a:cubicBezTo>
                      <a:cubicBezTo>
                        <a:pt x="1969039" y="986005"/>
                        <a:pt x="1994532" y="1000781"/>
                        <a:pt x="2019160" y="994078"/>
                      </a:cubicBezTo>
                      <a:cubicBezTo>
                        <a:pt x="2037946" y="989140"/>
                        <a:pt x="2053631" y="973066"/>
                        <a:pt x="2068848" y="956488"/>
                      </a:cubicBezTo>
                      <a:cubicBezTo>
                        <a:pt x="2141325" y="874712"/>
                        <a:pt x="2199955" y="770556"/>
                        <a:pt x="2261723" y="671301"/>
                      </a:cubicBezTo>
                      <a:cubicBezTo>
                        <a:pt x="2236662" y="646721"/>
                        <a:pt x="2219679" y="613636"/>
                        <a:pt x="2217876" y="578317"/>
                      </a:cubicBezTo>
                      <a:cubicBezTo>
                        <a:pt x="2215172" y="516616"/>
                        <a:pt x="2271134" y="435705"/>
                        <a:pt x="2337805" y="433903"/>
                      </a:cubicBezTo>
                      <a:cubicBezTo>
                        <a:pt x="2410318" y="431236"/>
                        <a:pt x="2471653" y="488901"/>
                        <a:pt x="2477891" y="558639"/>
                      </a:cubicBezTo>
                      <a:cubicBezTo>
                        <a:pt x="2481497" y="597526"/>
                        <a:pt x="2470283" y="637783"/>
                        <a:pt x="2446593" y="669066"/>
                      </a:cubicBezTo>
                      <a:cubicBezTo>
                        <a:pt x="2435379" y="683807"/>
                        <a:pt x="2421064" y="696781"/>
                        <a:pt x="2404044" y="704818"/>
                      </a:cubicBezTo>
                      <a:cubicBezTo>
                        <a:pt x="2393768" y="709756"/>
                        <a:pt x="2382121" y="712423"/>
                        <a:pt x="2370474" y="713324"/>
                      </a:cubicBezTo>
                      <a:cubicBezTo>
                        <a:pt x="2396905" y="783963"/>
                        <a:pt x="2422867" y="854566"/>
                        <a:pt x="2449261" y="925205"/>
                      </a:cubicBezTo>
                      <a:cubicBezTo>
                        <a:pt x="2477891" y="1003448"/>
                        <a:pt x="2496714" y="1073619"/>
                        <a:pt x="2540560" y="1139357"/>
                      </a:cubicBezTo>
                      <a:cubicBezTo>
                        <a:pt x="2562952" y="1172874"/>
                        <a:pt x="2586210" y="1189849"/>
                        <a:pt x="2618879" y="1189849"/>
                      </a:cubicBezTo>
                      <a:cubicBezTo>
                        <a:pt x="2648879" y="1189849"/>
                        <a:pt x="2677076" y="1169739"/>
                        <a:pt x="2702569" y="1146493"/>
                      </a:cubicBezTo>
                      <a:cubicBezTo>
                        <a:pt x="2759433" y="1095532"/>
                        <a:pt x="2822066" y="1026694"/>
                        <a:pt x="2864615" y="945784"/>
                      </a:cubicBezTo>
                      <a:cubicBezTo>
                        <a:pt x="2831045" y="920303"/>
                        <a:pt x="2807751" y="881848"/>
                        <a:pt x="2805984" y="839825"/>
                      </a:cubicBezTo>
                      <a:cubicBezTo>
                        <a:pt x="2803280" y="778124"/>
                        <a:pt x="2859242" y="697682"/>
                        <a:pt x="2925913" y="695448"/>
                      </a:cubicBezTo>
                      <a:cubicBezTo>
                        <a:pt x="2997958" y="692745"/>
                        <a:pt x="3059725" y="750409"/>
                        <a:pt x="3065999" y="820616"/>
                      </a:cubicBezTo>
                      <a:close/>
                    </a:path>
                  </a:pathLst>
                </a:custGeom>
                <a:solidFill>
                  <a:schemeClr val="accent2"/>
                </a:solidFill>
                <a:ln w="9231" cap="flat">
                  <a:noFill/>
                  <a:prstDash val="solid"/>
                  <a:miter/>
                </a:ln>
              </p:spPr>
              <p:txBody>
                <a:bodyPr rtlCol="0" anchor="ctr"/>
                <a:lstStyle/>
                <a:p>
                  <a:endParaRPr lang="en-US"/>
                </a:p>
              </p:txBody>
            </p:sp>
            <p:sp>
              <p:nvSpPr>
                <p:cNvPr id="97" name="Freeform 96">
                  <a:extLst>
                    <a:ext uri="{FF2B5EF4-FFF2-40B4-BE49-F238E27FC236}">
                      <a16:creationId xmlns:a16="http://schemas.microsoft.com/office/drawing/2014/main" id="{89D072A5-900F-D2A2-318C-E22261487240}"/>
                    </a:ext>
                  </a:extLst>
                </p:cNvPr>
                <p:cNvSpPr/>
                <p:nvPr/>
              </p:nvSpPr>
              <p:spPr>
                <a:xfrm>
                  <a:off x="8056950" y="4645082"/>
                  <a:ext cx="2644862" cy="1409212"/>
                </a:xfrm>
                <a:custGeom>
                  <a:avLst/>
                  <a:gdLst>
                    <a:gd name="connsiteX0" fmla="*/ 2469811 w 2644862"/>
                    <a:gd name="connsiteY0" fmla="*/ 1359585 h 1409212"/>
                    <a:gd name="connsiteX1" fmla="*/ 2457731 w 2644862"/>
                    <a:gd name="connsiteY1" fmla="*/ 1409213 h 1409212"/>
                    <a:gd name="connsiteX2" fmla="*/ 179651 w 2644862"/>
                    <a:gd name="connsiteY2" fmla="*/ 1409213 h 1409212"/>
                    <a:gd name="connsiteX3" fmla="*/ 165336 w 2644862"/>
                    <a:gd name="connsiteY3" fmla="*/ 1352882 h 1409212"/>
                    <a:gd name="connsiteX4" fmla="*/ 2469811 w 2644862"/>
                    <a:gd name="connsiteY4" fmla="*/ 1359585 h 1409212"/>
                    <a:gd name="connsiteX5" fmla="*/ 2631784 w 2644862"/>
                    <a:gd name="connsiteY5" fmla="*/ 603099 h 1409212"/>
                    <a:gd name="connsiteX6" fmla="*/ 2486001 w 2644862"/>
                    <a:gd name="connsiteY6" fmla="*/ 738827 h 1409212"/>
                    <a:gd name="connsiteX7" fmla="*/ 2269400 w 2644862"/>
                    <a:gd name="connsiteY7" fmla="*/ 726104 h 1409212"/>
                    <a:gd name="connsiteX8" fmla="*/ 2156285 w 2644862"/>
                    <a:gd name="connsiteY8" fmla="*/ 554012 h 1409212"/>
                    <a:gd name="connsiteX9" fmla="*/ 2121850 w 2644862"/>
                    <a:gd name="connsiteY9" fmla="*/ 450540 h 1409212"/>
                    <a:gd name="connsiteX10" fmla="*/ 2091885 w 2644862"/>
                    <a:gd name="connsiteY10" fmla="*/ 335680 h 1409212"/>
                    <a:gd name="connsiteX11" fmla="*/ 2091345 w 2644862"/>
                    <a:gd name="connsiteY11" fmla="*/ 334995 h 1409212"/>
                    <a:gd name="connsiteX12" fmla="*/ 2071368 w 2644862"/>
                    <a:gd name="connsiteY12" fmla="*/ 332220 h 1409212"/>
                    <a:gd name="connsiteX13" fmla="*/ 1918446 w 2644862"/>
                    <a:gd name="connsiteY13" fmla="*/ 594053 h 1409212"/>
                    <a:gd name="connsiteX14" fmla="*/ 1780704 w 2644862"/>
                    <a:gd name="connsiteY14" fmla="*/ 644041 h 1409212"/>
                    <a:gd name="connsiteX15" fmla="*/ 1651616 w 2644862"/>
                    <a:gd name="connsiteY15" fmla="*/ 580574 h 1409212"/>
                    <a:gd name="connsiteX16" fmla="*/ 1485893 w 2644862"/>
                    <a:gd name="connsiteY16" fmla="*/ 317696 h 1409212"/>
                    <a:gd name="connsiteX17" fmla="*/ 1366288 w 2644862"/>
                    <a:gd name="connsiteY17" fmla="*/ 15534 h 1409212"/>
                    <a:gd name="connsiteX18" fmla="*/ 1343066 w 2644862"/>
                    <a:gd name="connsiteY18" fmla="*/ 6451 h 1409212"/>
                    <a:gd name="connsiteX19" fmla="*/ 1228402 w 2644862"/>
                    <a:gd name="connsiteY19" fmla="*/ 299495 h 1409212"/>
                    <a:gd name="connsiteX20" fmla="*/ 1082979 w 2644862"/>
                    <a:gd name="connsiteY20" fmla="*/ 566482 h 1409212"/>
                    <a:gd name="connsiteX21" fmla="*/ 975562 w 2644862"/>
                    <a:gd name="connsiteY21" fmla="*/ 647068 h 1409212"/>
                    <a:gd name="connsiteX22" fmla="*/ 828950 w 2644862"/>
                    <a:gd name="connsiteY22" fmla="*/ 627822 h 1409212"/>
                    <a:gd name="connsiteX23" fmla="*/ 628539 w 2644862"/>
                    <a:gd name="connsiteY23" fmla="*/ 429421 h 1409212"/>
                    <a:gd name="connsiteX24" fmla="*/ 629368 w 2644862"/>
                    <a:gd name="connsiteY24" fmla="*/ 423041 h 1409212"/>
                    <a:gd name="connsiteX25" fmla="*/ 606724 w 2644862"/>
                    <a:gd name="connsiteY25" fmla="*/ 416915 h 1409212"/>
                    <a:gd name="connsiteX26" fmla="*/ 570052 w 2644862"/>
                    <a:gd name="connsiteY26" fmla="*/ 507592 h 1409212"/>
                    <a:gd name="connsiteX27" fmla="*/ 525124 w 2644862"/>
                    <a:gd name="connsiteY27" fmla="*/ 607496 h 1409212"/>
                    <a:gd name="connsiteX28" fmla="*/ 399281 w 2644862"/>
                    <a:gd name="connsiteY28" fmla="*/ 752954 h 1409212"/>
                    <a:gd name="connsiteX29" fmla="*/ 16524 w 2644862"/>
                    <a:gd name="connsiteY29" fmla="*/ 690569 h 1409212"/>
                    <a:gd name="connsiteX30" fmla="*/ 2678 w 2644862"/>
                    <a:gd name="connsiteY30" fmla="*/ 704408 h 1409212"/>
                    <a:gd name="connsiteX31" fmla="*/ 400760 w 2644862"/>
                    <a:gd name="connsiteY31" fmla="*/ 789103 h 1409212"/>
                    <a:gd name="connsiteX32" fmla="*/ 543297 w 2644862"/>
                    <a:gd name="connsiteY32" fmla="*/ 641013 h 1409212"/>
                    <a:gd name="connsiteX33" fmla="*/ 592372 w 2644862"/>
                    <a:gd name="connsiteY33" fmla="*/ 539344 h 1409212"/>
                    <a:gd name="connsiteX34" fmla="*/ 621579 w 2644862"/>
                    <a:gd name="connsiteY34" fmla="*/ 465353 h 1409212"/>
                    <a:gd name="connsiteX35" fmla="*/ 756112 w 2644862"/>
                    <a:gd name="connsiteY35" fmla="*/ 616218 h 1409212"/>
                    <a:gd name="connsiteX36" fmla="*/ 967810 w 2644862"/>
                    <a:gd name="connsiteY36" fmla="*/ 682712 h 1409212"/>
                    <a:gd name="connsiteX37" fmla="*/ 1137607 w 2644862"/>
                    <a:gd name="connsiteY37" fmla="*/ 548209 h 1409212"/>
                    <a:gd name="connsiteX38" fmla="*/ 1258077 w 2644862"/>
                    <a:gd name="connsiteY38" fmla="*/ 312001 h 1409212"/>
                    <a:gd name="connsiteX39" fmla="*/ 1355254 w 2644862"/>
                    <a:gd name="connsiteY39" fmla="*/ 53592 h 1409212"/>
                    <a:gd name="connsiteX40" fmla="*/ 1567312 w 2644862"/>
                    <a:gd name="connsiteY40" fmla="*/ 533613 h 1409212"/>
                    <a:gd name="connsiteX41" fmla="*/ 1750343 w 2644862"/>
                    <a:gd name="connsiteY41" fmla="*/ 676657 h 1409212"/>
                    <a:gd name="connsiteX42" fmla="*/ 1960201 w 2644862"/>
                    <a:gd name="connsiteY42" fmla="*/ 604793 h 1409212"/>
                    <a:gd name="connsiteX43" fmla="*/ 2079698 w 2644862"/>
                    <a:gd name="connsiteY43" fmla="*/ 387398 h 1409212"/>
                    <a:gd name="connsiteX44" fmla="*/ 2099999 w 2644862"/>
                    <a:gd name="connsiteY44" fmla="*/ 472669 h 1409212"/>
                    <a:gd name="connsiteX45" fmla="*/ 2136561 w 2644862"/>
                    <a:gd name="connsiteY45" fmla="*/ 591890 h 1409212"/>
                    <a:gd name="connsiteX46" fmla="*/ 2268210 w 2644862"/>
                    <a:gd name="connsiteY46" fmla="*/ 763478 h 1409212"/>
                    <a:gd name="connsiteX47" fmla="*/ 2485099 w 2644862"/>
                    <a:gd name="connsiteY47" fmla="*/ 774543 h 1409212"/>
                    <a:gd name="connsiteX48" fmla="*/ 2643971 w 2644862"/>
                    <a:gd name="connsiteY48" fmla="*/ 612505 h 1409212"/>
                    <a:gd name="connsiteX49" fmla="*/ 2631784 w 2644862"/>
                    <a:gd name="connsiteY49" fmla="*/ 603099 h 1409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44862" h="1409212">
                      <a:moveTo>
                        <a:pt x="2469811" y="1359585"/>
                      </a:moveTo>
                      <a:cubicBezTo>
                        <a:pt x="2461770" y="1387300"/>
                        <a:pt x="2456397" y="1406978"/>
                        <a:pt x="2457731" y="1409213"/>
                      </a:cubicBezTo>
                      <a:cubicBezTo>
                        <a:pt x="1205469" y="1250960"/>
                        <a:pt x="179651" y="1409213"/>
                        <a:pt x="179651" y="1409213"/>
                      </a:cubicBezTo>
                      <a:cubicBezTo>
                        <a:pt x="181454" y="1406978"/>
                        <a:pt x="175180" y="1384165"/>
                        <a:pt x="165336" y="1352882"/>
                      </a:cubicBezTo>
                      <a:cubicBezTo>
                        <a:pt x="1255589" y="1219208"/>
                        <a:pt x="2341804" y="1343944"/>
                        <a:pt x="2469811" y="1359585"/>
                      </a:cubicBezTo>
                      <a:close/>
                      <a:moveTo>
                        <a:pt x="2631784" y="603099"/>
                      </a:moveTo>
                      <a:cubicBezTo>
                        <a:pt x="2583682" y="650456"/>
                        <a:pt x="2548309" y="707291"/>
                        <a:pt x="2486001" y="738827"/>
                      </a:cubicBezTo>
                      <a:cubicBezTo>
                        <a:pt x="2417094" y="773678"/>
                        <a:pt x="2333727" y="768668"/>
                        <a:pt x="2269400" y="726104"/>
                      </a:cubicBezTo>
                      <a:cubicBezTo>
                        <a:pt x="2209363" y="686388"/>
                        <a:pt x="2179687" y="619389"/>
                        <a:pt x="2156285" y="554012"/>
                      </a:cubicBezTo>
                      <a:cubicBezTo>
                        <a:pt x="2144026" y="519774"/>
                        <a:pt x="2132379" y="485319"/>
                        <a:pt x="2121850" y="450540"/>
                      </a:cubicBezTo>
                      <a:cubicBezTo>
                        <a:pt x="2110419" y="412662"/>
                        <a:pt x="2103749" y="373342"/>
                        <a:pt x="2091885" y="335680"/>
                      </a:cubicBezTo>
                      <a:cubicBezTo>
                        <a:pt x="2091777" y="335355"/>
                        <a:pt x="2091489" y="335283"/>
                        <a:pt x="2091345" y="334995"/>
                      </a:cubicBezTo>
                      <a:cubicBezTo>
                        <a:pt x="2088244" y="326598"/>
                        <a:pt x="2075695" y="322165"/>
                        <a:pt x="2071368" y="332220"/>
                      </a:cubicBezTo>
                      <a:cubicBezTo>
                        <a:pt x="2031957" y="424159"/>
                        <a:pt x="1999613" y="529252"/>
                        <a:pt x="1918446" y="594053"/>
                      </a:cubicBezTo>
                      <a:cubicBezTo>
                        <a:pt x="1879792" y="624867"/>
                        <a:pt x="1830861" y="646275"/>
                        <a:pt x="1780704" y="644041"/>
                      </a:cubicBezTo>
                      <a:cubicBezTo>
                        <a:pt x="1730727" y="641806"/>
                        <a:pt x="1686376" y="614956"/>
                        <a:pt x="1651616" y="580574"/>
                      </a:cubicBezTo>
                      <a:cubicBezTo>
                        <a:pt x="1579427" y="509106"/>
                        <a:pt x="1529667" y="408193"/>
                        <a:pt x="1485893" y="317696"/>
                      </a:cubicBezTo>
                      <a:cubicBezTo>
                        <a:pt x="1438512" y="219810"/>
                        <a:pt x="1401625" y="118212"/>
                        <a:pt x="1366288" y="15534"/>
                      </a:cubicBezTo>
                      <a:cubicBezTo>
                        <a:pt x="1368812" y="2523"/>
                        <a:pt x="1349016" y="-6848"/>
                        <a:pt x="1343066" y="6451"/>
                      </a:cubicBezTo>
                      <a:cubicBezTo>
                        <a:pt x="1300229" y="102102"/>
                        <a:pt x="1269075" y="202799"/>
                        <a:pt x="1228402" y="299495"/>
                      </a:cubicBezTo>
                      <a:cubicBezTo>
                        <a:pt x="1189603" y="391794"/>
                        <a:pt x="1148857" y="489680"/>
                        <a:pt x="1082979" y="566482"/>
                      </a:cubicBezTo>
                      <a:cubicBezTo>
                        <a:pt x="1053844" y="600432"/>
                        <a:pt x="1018363" y="631823"/>
                        <a:pt x="975562" y="647068"/>
                      </a:cubicBezTo>
                      <a:cubicBezTo>
                        <a:pt x="925045" y="665052"/>
                        <a:pt x="874527" y="653267"/>
                        <a:pt x="828950" y="627822"/>
                      </a:cubicBezTo>
                      <a:cubicBezTo>
                        <a:pt x="744502" y="580610"/>
                        <a:pt x="683780" y="506655"/>
                        <a:pt x="628539" y="429421"/>
                      </a:cubicBezTo>
                      <a:cubicBezTo>
                        <a:pt x="628683" y="427294"/>
                        <a:pt x="629368" y="425096"/>
                        <a:pt x="629368" y="423041"/>
                      </a:cubicBezTo>
                      <a:cubicBezTo>
                        <a:pt x="629296" y="409887"/>
                        <a:pt x="613611" y="407977"/>
                        <a:pt x="606724" y="416915"/>
                      </a:cubicBezTo>
                      <a:cubicBezTo>
                        <a:pt x="587613" y="441638"/>
                        <a:pt x="581086" y="478616"/>
                        <a:pt x="570052" y="507592"/>
                      </a:cubicBezTo>
                      <a:cubicBezTo>
                        <a:pt x="557035" y="541722"/>
                        <a:pt x="542576" y="575384"/>
                        <a:pt x="525124" y="607496"/>
                      </a:cubicBezTo>
                      <a:cubicBezTo>
                        <a:pt x="494366" y="664151"/>
                        <a:pt x="453440" y="716878"/>
                        <a:pt x="399281" y="752954"/>
                      </a:cubicBezTo>
                      <a:cubicBezTo>
                        <a:pt x="272753" y="837217"/>
                        <a:pt x="118821" y="789283"/>
                        <a:pt x="16524" y="690569"/>
                      </a:cubicBezTo>
                      <a:cubicBezTo>
                        <a:pt x="7401" y="681775"/>
                        <a:pt x="-5688" y="695074"/>
                        <a:pt x="2678" y="704408"/>
                      </a:cubicBezTo>
                      <a:cubicBezTo>
                        <a:pt x="102306" y="815629"/>
                        <a:pt x="264784" y="868175"/>
                        <a:pt x="400760" y="789103"/>
                      </a:cubicBezTo>
                      <a:cubicBezTo>
                        <a:pt x="460868" y="754144"/>
                        <a:pt x="508177" y="700372"/>
                        <a:pt x="543297" y="641013"/>
                      </a:cubicBezTo>
                      <a:cubicBezTo>
                        <a:pt x="562516" y="608577"/>
                        <a:pt x="578202" y="574231"/>
                        <a:pt x="592372" y="539344"/>
                      </a:cubicBezTo>
                      <a:cubicBezTo>
                        <a:pt x="601459" y="516818"/>
                        <a:pt x="613647" y="491049"/>
                        <a:pt x="621579" y="465353"/>
                      </a:cubicBezTo>
                      <a:cubicBezTo>
                        <a:pt x="655474" y="523666"/>
                        <a:pt x="703756" y="575348"/>
                        <a:pt x="756112" y="616218"/>
                      </a:cubicBezTo>
                      <a:cubicBezTo>
                        <a:pt x="816149" y="663034"/>
                        <a:pt x="889599" y="701993"/>
                        <a:pt x="967810" y="682712"/>
                      </a:cubicBezTo>
                      <a:cubicBezTo>
                        <a:pt x="1040250" y="664836"/>
                        <a:pt x="1096032" y="607135"/>
                        <a:pt x="1137607" y="548209"/>
                      </a:cubicBezTo>
                      <a:cubicBezTo>
                        <a:pt x="1188485" y="476021"/>
                        <a:pt x="1223894" y="392984"/>
                        <a:pt x="1258077" y="312001"/>
                      </a:cubicBezTo>
                      <a:cubicBezTo>
                        <a:pt x="1293631" y="227775"/>
                        <a:pt x="1328968" y="141530"/>
                        <a:pt x="1355254" y="53592"/>
                      </a:cubicBezTo>
                      <a:cubicBezTo>
                        <a:pt x="1392863" y="223522"/>
                        <a:pt x="1470424" y="390461"/>
                        <a:pt x="1567312" y="533613"/>
                      </a:cubicBezTo>
                      <a:cubicBezTo>
                        <a:pt x="1611195" y="598486"/>
                        <a:pt x="1669969" y="661268"/>
                        <a:pt x="1750343" y="676657"/>
                      </a:cubicBezTo>
                      <a:cubicBezTo>
                        <a:pt x="1827507" y="691398"/>
                        <a:pt x="1904708" y="657195"/>
                        <a:pt x="1960201" y="604793"/>
                      </a:cubicBezTo>
                      <a:cubicBezTo>
                        <a:pt x="2021752" y="546660"/>
                        <a:pt x="2056224" y="467659"/>
                        <a:pt x="2079698" y="387398"/>
                      </a:cubicBezTo>
                      <a:cubicBezTo>
                        <a:pt x="2084602" y="416338"/>
                        <a:pt x="2092534" y="445170"/>
                        <a:pt x="2099999" y="472669"/>
                      </a:cubicBezTo>
                      <a:cubicBezTo>
                        <a:pt x="2110852" y="512710"/>
                        <a:pt x="2122102" y="553003"/>
                        <a:pt x="2136561" y="591890"/>
                      </a:cubicBezTo>
                      <a:cubicBezTo>
                        <a:pt x="2162451" y="661664"/>
                        <a:pt x="2201286" y="726429"/>
                        <a:pt x="2268210" y="763478"/>
                      </a:cubicBezTo>
                      <a:cubicBezTo>
                        <a:pt x="2334593" y="800239"/>
                        <a:pt x="2415291" y="804492"/>
                        <a:pt x="2485099" y="774543"/>
                      </a:cubicBezTo>
                      <a:cubicBezTo>
                        <a:pt x="2554042" y="744990"/>
                        <a:pt x="2611014" y="678820"/>
                        <a:pt x="2643971" y="612505"/>
                      </a:cubicBezTo>
                      <a:cubicBezTo>
                        <a:pt x="2647830" y="604829"/>
                        <a:pt x="2638310" y="596648"/>
                        <a:pt x="2631784" y="603099"/>
                      </a:cubicBezTo>
                      <a:close/>
                    </a:path>
                  </a:pathLst>
                </a:custGeom>
                <a:solidFill>
                  <a:srgbClr val="FFFFFF"/>
                </a:solidFill>
                <a:ln w="9231" cap="flat">
                  <a:noFill/>
                  <a:prstDash val="solid"/>
                  <a:miter/>
                </a:ln>
              </p:spPr>
              <p:txBody>
                <a:bodyPr rtlCol="0" anchor="ctr"/>
                <a:lstStyle/>
                <a:p>
                  <a:endParaRPr lang="en-US"/>
                </a:p>
              </p:txBody>
            </p:sp>
          </p:grpSp>
        </p:grpSp>
        <p:grpSp>
          <p:nvGrpSpPr>
            <p:cNvPr id="67" name="Group 66">
              <a:extLst>
                <a:ext uri="{FF2B5EF4-FFF2-40B4-BE49-F238E27FC236}">
                  <a16:creationId xmlns:a16="http://schemas.microsoft.com/office/drawing/2014/main" id="{EF8B4365-C22F-74FE-F41D-1965A53C5CC3}"/>
                </a:ext>
              </a:extLst>
            </p:cNvPr>
            <p:cNvGrpSpPr/>
            <p:nvPr/>
          </p:nvGrpSpPr>
          <p:grpSpPr>
            <a:xfrm>
              <a:off x="1880367" y="5132245"/>
              <a:ext cx="1646193" cy="1288360"/>
              <a:chOff x="1880367" y="5132245"/>
              <a:chExt cx="1646193" cy="1288360"/>
            </a:xfrm>
          </p:grpSpPr>
          <p:sp>
            <p:nvSpPr>
              <p:cNvPr id="87" name="Freeform 86">
                <a:extLst>
                  <a:ext uri="{FF2B5EF4-FFF2-40B4-BE49-F238E27FC236}">
                    <a16:creationId xmlns:a16="http://schemas.microsoft.com/office/drawing/2014/main" id="{545CEAA3-E540-3FC7-5C0C-F196314ECBB6}"/>
                  </a:ext>
                </a:extLst>
              </p:cNvPr>
              <p:cNvSpPr/>
              <p:nvPr/>
            </p:nvSpPr>
            <p:spPr>
              <a:xfrm>
                <a:off x="1880367" y="5132245"/>
                <a:ext cx="1646193" cy="1288360"/>
              </a:xfrm>
              <a:custGeom>
                <a:avLst/>
                <a:gdLst>
                  <a:gd name="connsiteX0" fmla="*/ 1095756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7" y="919906"/>
                    </a:lnTo>
                    <a:cubicBezTo>
                      <a:pt x="35695" y="919906"/>
                      <a:pt x="0" y="884202"/>
                      <a:pt x="0" y="840240"/>
                    </a:cubicBezTo>
                    <a:lnTo>
                      <a:pt x="0" y="79666"/>
                    </a:lnTo>
                    <a:cubicBezTo>
                      <a:pt x="0" y="35704"/>
                      <a:pt x="35695" y="0"/>
                      <a:pt x="79647"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rgbClr val="FFFFFF"/>
              </a:solidFill>
              <a:ln w="12692" cap="flat">
                <a:noFill/>
                <a:prstDash val="solid"/>
                <a:miter/>
              </a:ln>
            </p:spPr>
            <p:txBody>
              <a:bodyPr rtlCol="0" anchor="ctr"/>
              <a:lstStyle/>
              <a:p>
                <a:endParaRPr lang="en-US"/>
              </a:p>
            </p:txBody>
          </p:sp>
          <p:sp>
            <p:nvSpPr>
              <p:cNvPr id="88" name="TextBox 87">
                <a:extLst>
                  <a:ext uri="{FF2B5EF4-FFF2-40B4-BE49-F238E27FC236}">
                    <a16:creationId xmlns:a16="http://schemas.microsoft.com/office/drawing/2014/main" id="{5E9C71F6-A43F-BE80-B5C5-780805DBA185}"/>
                  </a:ext>
                </a:extLst>
              </p:cNvPr>
              <p:cNvSpPr txBox="1"/>
              <p:nvPr/>
            </p:nvSpPr>
            <p:spPr>
              <a:xfrm>
                <a:off x="2029915" y="5927962"/>
                <a:ext cx="1317990"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Incarnation</a:t>
                </a:r>
              </a:p>
            </p:txBody>
          </p:sp>
          <p:grpSp>
            <p:nvGrpSpPr>
              <p:cNvPr id="89" name="Group 88">
                <a:extLst>
                  <a:ext uri="{FF2B5EF4-FFF2-40B4-BE49-F238E27FC236}">
                    <a16:creationId xmlns:a16="http://schemas.microsoft.com/office/drawing/2014/main" id="{FC8E8C8D-0070-664A-9D78-2CA27D466884}"/>
                  </a:ext>
                </a:extLst>
              </p:cNvPr>
              <p:cNvGrpSpPr>
                <a:grpSpLocks noChangeAspect="1"/>
              </p:cNvGrpSpPr>
              <p:nvPr/>
            </p:nvGrpSpPr>
            <p:grpSpPr>
              <a:xfrm>
                <a:off x="2379303" y="5255560"/>
                <a:ext cx="648320" cy="648000"/>
                <a:chOff x="-4517712" y="-1650008"/>
                <a:chExt cx="2192802" cy="2191719"/>
              </a:xfrm>
              <a:solidFill>
                <a:schemeClr val="accent2"/>
              </a:solidFill>
            </p:grpSpPr>
            <p:sp>
              <p:nvSpPr>
                <p:cNvPr id="90" name="Freeform 89">
                  <a:extLst>
                    <a:ext uri="{FF2B5EF4-FFF2-40B4-BE49-F238E27FC236}">
                      <a16:creationId xmlns:a16="http://schemas.microsoft.com/office/drawing/2014/main" id="{66C3A683-50CE-9BED-8295-474AFE77DC5E}"/>
                    </a:ext>
                  </a:extLst>
                </p:cNvPr>
                <p:cNvSpPr/>
                <p:nvPr/>
              </p:nvSpPr>
              <p:spPr>
                <a:xfrm>
                  <a:off x="-4517712" y="-1650008"/>
                  <a:ext cx="2192802" cy="2191719"/>
                </a:xfrm>
                <a:custGeom>
                  <a:avLst/>
                  <a:gdLst>
                    <a:gd name="connsiteX0" fmla="*/ 1096419 w 2192802"/>
                    <a:gd name="connsiteY0" fmla="*/ 0 h 2191719"/>
                    <a:gd name="connsiteX1" fmla="*/ 0 w 2192802"/>
                    <a:gd name="connsiteY1" fmla="*/ 1095842 h 2191719"/>
                    <a:gd name="connsiteX2" fmla="*/ 1096419 w 2192802"/>
                    <a:gd name="connsiteY2" fmla="*/ 2191720 h 2191719"/>
                    <a:gd name="connsiteX3" fmla="*/ 2192803 w 2192802"/>
                    <a:gd name="connsiteY3" fmla="*/ 1095842 h 2191719"/>
                    <a:gd name="connsiteX4" fmla="*/ 1096419 w 2192802"/>
                    <a:gd name="connsiteY4" fmla="*/ 0 h 2191719"/>
                    <a:gd name="connsiteX5" fmla="*/ 1096419 w 2192802"/>
                    <a:gd name="connsiteY5" fmla="*/ 2123207 h 2191719"/>
                    <a:gd name="connsiteX6" fmla="*/ 68546 w 2192802"/>
                    <a:gd name="connsiteY6" fmla="*/ 1095842 h 2191719"/>
                    <a:gd name="connsiteX7" fmla="*/ 1096419 w 2192802"/>
                    <a:gd name="connsiteY7" fmla="*/ 68477 h 2191719"/>
                    <a:gd name="connsiteX8" fmla="*/ 2124292 w 2192802"/>
                    <a:gd name="connsiteY8" fmla="*/ 1095842 h 2191719"/>
                    <a:gd name="connsiteX9" fmla="*/ 1096419 w 2192802"/>
                    <a:gd name="connsiteY9" fmla="*/ 2123207 h 2191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92802" h="2191719">
                      <a:moveTo>
                        <a:pt x="1096419" y="0"/>
                      </a:moveTo>
                      <a:cubicBezTo>
                        <a:pt x="491689" y="0"/>
                        <a:pt x="0" y="491410"/>
                        <a:pt x="0" y="1095842"/>
                      </a:cubicBezTo>
                      <a:cubicBezTo>
                        <a:pt x="0" y="1700274"/>
                        <a:pt x="491689" y="2191720"/>
                        <a:pt x="1096419" y="2191720"/>
                      </a:cubicBezTo>
                      <a:cubicBezTo>
                        <a:pt x="1701150" y="2191720"/>
                        <a:pt x="2192803" y="1700274"/>
                        <a:pt x="2192803" y="1095842"/>
                      </a:cubicBezTo>
                      <a:cubicBezTo>
                        <a:pt x="2192803" y="491410"/>
                        <a:pt x="1701150" y="0"/>
                        <a:pt x="1096419" y="0"/>
                      </a:cubicBezTo>
                      <a:close/>
                      <a:moveTo>
                        <a:pt x="1096419" y="2123207"/>
                      </a:moveTo>
                      <a:cubicBezTo>
                        <a:pt x="529369" y="2123207"/>
                        <a:pt x="68546" y="1662612"/>
                        <a:pt x="68546" y="1095842"/>
                      </a:cubicBezTo>
                      <a:cubicBezTo>
                        <a:pt x="68546" y="529072"/>
                        <a:pt x="529369" y="68477"/>
                        <a:pt x="1096419" y="68477"/>
                      </a:cubicBezTo>
                      <a:cubicBezTo>
                        <a:pt x="1663469" y="68477"/>
                        <a:pt x="2124292" y="529072"/>
                        <a:pt x="2124292" y="1095842"/>
                      </a:cubicBezTo>
                      <a:cubicBezTo>
                        <a:pt x="2124292" y="1662612"/>
                        <a:pt x="1663469" y="2123207"/>
                        <a:pt x="1096419" y="2123207"/>
                      </a:cubicBezTo>
                      <a:close/>
                    </a:path>
                  </a:pathLst>
                </a:custGeom>
                <a:grpFill/>
                <a:ln w="12700" cap="flat">
                  <a:solidFill>
                    <a:schemeClr val="accent2"/>
                  </a:solidFill>
                  <a:prstDash val="solid"/>
                  <a:miter/>
                </a:ln>
              </p:spPr>
              <p:txBody>
                <a:bodyPr rtlCol="0" anchor="ctr"/>
                <a:lstStyle/>
                <a:p>
                  <a:endParaRPr lang="en-US"/>
                </a:p>
              </p:txBody>
            </p:sp>
            <p:sp>
              <p:nvSpPr>
                <p:cNvPr id="91" name="Freeform 90">
                  <a:extLst>
                    <a:ext uri="{FF2B5EF4-FFF2-40B4-BE49-F238E27FC236}">
                      <a16:creationId xmlns:a16="http://schemas.microsoft.com/office/drawing/2014/main" id="{05C6EB14-B5A1-2F61-DF7F-BCE886FEF4D4}"/>
                    </a:ext>
                  </a:extLst>
                </p:cNvPr>
                <p:cNvSpPr/>
                <p:nvPr/>
              </p:nvSpPr>
              <p:spPr>
                <a:xfrm>
                  <a:off x="-3969484" y="-689425"/>
                  <a:ext cx="1096383" cy="871562"/>
                </a:xfrm>
                <a:custGeom>
                  <a:avLst/>
                  <a:gdLst>
                    <a:gd name="connsiteX0" fmla="*/ 784589 w 1096383"/>
                    <a:gd name="connsiteY0" fmla="*/ 0 h 871562"/>
                    <a:gd name="connsiteX1" fmla="*/ 714347 w 1096383"/>
                    <a:gd name="connsiteY1" fmla="*/ 44510 h 871562"/>
                    <a:gd name="connsiteX2" fmla="*/ 1027873 w 1096383"/>
                    <a:gd name="connsiteY2" fmla="*/ 494834 h 871562"/>
                    <a:gd name="connsiteX3" fmla="*/ 1027873 w 1096383"/>
                    <a:gd name="connsiteY3" fmla="*/ 768812 h 871562"/>
                    <a:gd name="connsiteX4" fmla="*/ 993618 w 1096383"/>
                    <a:gd name="connsiteY4" fmla="*/ 803050 h 871562"/>
                    <a:gd name="connsiteX5" fmla="*/ 102766 w 1096383"/>
                    <a:gd name="connsiteY5" fmla="*/ 803050 h 871562"/>
                    <a:gd name="connsiteX6" fmla="*/ 68510 w 1096383"/>
                    <a:gd name="connsiteY6" fmla="*/ 768812 h 871562"/>
                    <a:gd name="connsiteX7" fmla="*/ 68510 w 1096383"/>
                    <a:gd name="connsiteY7" fmla="*/ 494834 h 871562"/>
                    <a:gd name="connsiteX8" fmla="*/ 382000 w 1096383"/>
                    <a:gd name="connsiteY8" fmla="*/ 44510 h 871562"/>
                    <a:gd name="connsiteX9" fmla="*/ 311795 w 1096383"/>
                    <a:gd name="connsiteY9" fmla="*/ 0 h 871562"/>
                    <a:gd name="connsiteX10" fmla="*/ 0 w 1096383"/>
                    <a:gd name="connsiteY10" fmla="*/ 494834 h 871562"/>
                    <a:gd name="connsiteX11" fmla="*/ 0 w 1096383"/>
                    <a:gd name="connsiteY11" fmla="*/ 768812 h 871562"/>
                    <a:gd name="connsiteX12" fmla="*/ 102766 w 1096383"/>
                    <a:gd name="connsiteY12" fmla="*/ 871563 h 871562"/>
                    <a:gd name="connsiteX13" fmla="*/ 993618 w 1096383"/>
                    <a:gd name="connsiteY13" fmla="*/ 871563 h 871562"/>
                    <a:gd name="connsiteX14" fmla="*/ 1096383 w 1096383"/>
                    <a:gd name="connsiteY14" fmla="*/ 768812 h 871562"/>
                    <a:gd name="connsiteX15" fmla="*/ 1096383 w 1096383"/>
                    <a:gd name="connsiteY15" fmla="*/ 494834 h 871562"/>
                    <a:gd name="connsiteX16" fmla="*/ 784589 w 1096383"/>
                    <a:gd name="connsiteY16" fmla="*/ 0 h 871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96383" h="871562">
                      <a:moveTo>
                        <a:pt x="784589" y="0"/>
                      </a:moveTo>
                      <a:cubicBezTo>
                        <a:pt x="762341" y="17119"/>
                        <a:pt x="740057" y="32544"/>
                        <a:pt x="714347" y="44510"/>
                      </a:cubicBezTo>
                      <a:cubicBezTo>
                        <a:pt x="897667" y="113022"/>
                        <a:pt x="1027873" y="289368"/>
                        <a:pt x="1027873" y="494834"/>
                      </a:cubicBezTo>
                      <a:lnTo>
                        <a:pt x="1027873" y="768812"/>
                      </a:lnTo>
                      <a:cubicBezTo>
                        <a:pt x="1027873" y="787661"/>
                        <a:pt x="1012440" y="803050"/>
                        <a:pt x="993618" y="803050"/>
                      </a:cubicBezTo>
                      <a:lnTo>
                        <a:pt x="102766" y="803050"/>
                      </a:lnTo>
                      <a:cubicBezTo>
                        <a:pt x="83943" y="803050"/>
                        <a:pt x="68510" y="787661"/>
                        <a:pt x="68510" y="768812"/>
                      </a:cubicBezTo>
                      <a:lnTo>
                        <a:pt x="68510" y="494834"/>
                      </a:lnTo>
                      <a:cubicBezTo>
                        <a:pt x="68510" y="289368"/>
                        <a:pt x="198716" y="113022"/>
                        <a:pt x="382000" y="44510"/>
                      </a:cubicBezTo>
                      <a:cubicBezTo>
                        <a:pt x="356326" y="32544"/>
                        <a:pt x="334042" y="17119"/>
                        <a:pt x="311795" y="0"/>
                      </a:cubicBezTo>
                      <a:cubicBezTo>
                        <a:pt x="128475" y="89056"/>
                        <a:pt x="0" y="277402"/>
                        <a:pt x="0" y="494834"/>
                      </a:cubicBezTo>
                      <a:lnTo>
                        <a:pt x="0" y="768812"/>
                      </a:lnTo>
                      <a:cubicBezTo>
                        <a:pt x="0" y="825323"/>
                        <a:pt x="46227" y="871563"/>
                        <a:pt x="102766" y="871563"/>
                      </a:cubicBezTo>
                      <a:lnTo>
                        <a:pt x="993618" y="871563"/>
                      </a:lnTo>
                      <a:cubicBezTo>
                        <a:pt x="1050121" y="871563"/>
                        <a:pt x="1096383" y="825323"/>
                        <a:pt x="1096383" y="768812"/>
                      </a:cubicBezTo>
                      <a:lnTo>
                        <a:pt x="1096383" y="494834"/>
                      </a:lnTo>
                      <a:cubicBezTo>
                        <a:pt x="1096383" y="277402"/>
                        <a:pt x="967908" y="89056"/>
                        <a:pt x="784589" y="0"/>
                      </a:cubicBezTo>
                      <a:close/>
                    </a:path>
                  </a:pathLst>
                </a:custGeom>
                <a:grpFill/>
                <a:ln w="12700" cap="flat">
                  <a:solidFill>
                    <a:schemeClr val="accent2"/>
                  </a:solidFill>
                  <a:prstDash val="solid"/>
                  <a:miter/>
                </a:ln>
              </p:spPr>
              <p:txBody>
                <a:bodyPr rtlCol="0" anchor="ctr"/>
                <a:lstStyle/>
                <a:p>
                  <a:endParaRPr lang="en-US"/>
                </a:p>
              </p:txBody>
            </p:sp>
            <p:sp>
              <p:nvSpPr>
                <p:cNvPr id="92" name="Freeform 91">
                  <a:extLst>
                    <a:ext uri="{FF2B5EF4-FFF2-40B4-BE49-F238E27FC236}">
                      <a16:creationId xmlns:a16="http://schemas.microsoft.com/office/drawing/2014/main" id="{A4D41E31-C4A6-2ACC-D9D4-AD92803DF582}"/>
                    </a:ext>
                  </a:extLst>
                </p:cNvPr>
                <p:cNvSpPr/>
                <p:nvPr/>
              </p:nvSpPr>
              <p:spPr>
                <a:xfrm>
                  <a:off x="-3729662" y="-1290434"/>
                  <a:ext cx="616738" cy="616433"/>
                </a:xfrm>
                <a:custGeom>
                  <a:avLst/>
                  <a:gdLst>
                    <a:gd name="connsiteX0" fmla="*/ 308369 w 616738"/>
                    <a:gd name="connsiteY0" fmla="*/ 616434 h 616433"/>
                    <a:gd name="connsiteX1" fmla="*/ 616738 w 616738"/>
                    <a:gd name="connsiteY1" fmla="*/ 308217 h 616433"/>
                    <a:gd name="connsiteX2" fmla="*/ 308369 w 616738"/>
                    <a:gd name="connsiteY2" fmla="*/ 0 h 616433"/>
                    <a:gd name="connsiteX3" fmla="*/ 0 w 616738"/>
                    <a:gd name="connsiteY3" fmla="*/ 308217 h 616433"/>
                    <a:gd name="connsiteX4" fmla="*/ 308369 w 616738"/>
                    <a:gd name="connsiteY4" fmla="*/ 616434 h 616433"/>
                    <a:gd name="connsiteX5" fmla="*/ 308369 w 616738"/>
                    <a:gd name="connsiteY5" fmla="*/ 68477 h 616433"/>
                    <a:gd name="connsiteX6" fmla="*/ 548192 w 616738"/>
                    <a:gd name="connsiteY6" fmla="*/ 308217 h 616433"/>
                    <a:gd name="connsiteX7" fmla="*/ 308369 w 616738"/>
                    <a:gd name="connsiteY7" fmla="*/ 547921 h 616433"/>
                    <a:gd name="connsiteX8" fmla="*/ 68546 w 616738"/>
                    <a:gd name="connsiteY8" fmla="*/ 308217 h 616433"/>
                    <a:gd name="connsiteX9" fmla="*/ 308369 w 616738"/>
                    <a:gd name="connsiteY9" fmla="*/ 68477 h 616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6738" h="616433">
                      <a:moveTo>
                        <a:pt x="308369" y="616434"/>
                      </a:moveTo>
                      <a:cubicBezTo>
                        <a:pt x="477950" y="616434"/>
                        <a:pt x="616738" y="477714"/>
                        <a:pt x="616738" y="308217"/>
                      </a:cubicBezTo>
                      <a:cubicBezTo>
                        <a:pt x="616738" y="138683"/>
                        <a:pt x="477950" y="0"/>
                        <a:pt x="308369" y="0"/>
                      </a:cubicBezTo>
                      <a:cubicBezTo>
                        <a:pt x="138752" y="0"/>
                        <a:pt x="0" y="138683"/>
                        <a:pt x="0" y="308217"/>
                      </a:cubicBezTo>
                      <a:cubicBezTo>
                        <a:pt x="0" y="477714"/>
                        <a:pt x="138752" y="616434"/>
                        <a:pt x="308369" y="616434"/>
                      </a:cubicBezTo>
                      <a:close/>
                      <a:moveTo>
                        <a:pt x="308369" y="68477"/>
                      </a:moveTo>
                      <a:cubicBezTo>
                        <a:pt x="440270" y="68477"/>
                        <a:pt x="548192" y="176345"/>
                        <a:pt x="548192" y="308217"/>
                      </a:cubicBezTo>
                      <a:cubicBezTo>
                        <a:pt x="548192" y="440052"/>
                        <a:pt x="440270" y="547921"/>
                        <a:pt x="308369" y="547921"/>
                      </a:cubicBezTo>
                      <a:cubicBezTo>
                        <a:pt x="176468" y="547921"/>
                        <a:pt x="68546" y="440052"/>
                        <a:pt x="68546" y="308217"/>
                      </a:cubicBezTo>
                      <a:cubicBezTo>
                        <a:pt x="68546" y="176345"/>
                        <a:pt x="176468" y="68477"/>
                        <a:pt x="308369" y="68477"/>
                      </a:cubicBezTo>
                      <a:close/>
                    </a:path>
                  </a:pathLst>
                </a:custGeom>
                <a:grpFill/>
                <a:ln w="12700" cap="flat">
                  <a:solidFill>
                    <a:schemeClr val="accent2"/>
                  </a:solidFill>
                  <a:prstDash val="solid"/>
                  <a:miter/>
                </a:ln>
              </p:spPr>
              <p:txBody>
                <a:bodyPr rtlCol="0" anchor="ctr"/>
                <a:lstStyle/>
                <a:p>
                  <a:endParaRPr lang="en-US"/>
                </a:p>
              </p:txBody>
            </p:sp>
          </p:grpSp>
        </p:grpSp>
        <p:grpSp>
          <p:nvGrpSpPr>
            <p:cNvPr id="68" name="Group 67">
              <a:extLst>
                <a:ext uri="{FF2B5EF4-FFF2-40B4-BE49-F238E27FC236}">
                  <a16:creationId xmlns:a16="http://schemas.microsoft.com/office/drawing/2014/main" id="{97469190-2EE9-804D-5579-178CCA169FC5}"/>
                </a:ext>
              </a:extLst>
            </p:cNvPr>
            <p:cNvGrpSpPr/>
            <p:nvPr/>
          </p:nvGrpSpPr>
          <p:grpSpPr>
            <a:xfrm>
              <a:off x="7164184" y="3735919"/>
              <a:ext cx="1647262" cy="1288360"/>
              <a:chOff x="7164184" y="3735919"/>
              <a:chExt cx="1647262" cy="1288360"/>
            </a:xfrm>
          </p:grpSpPr>
          <p:sp>
            <p:nvSpPr>
              <p:cNvPr id="79" name="Freeform 78">
                <a:extLst>
                  <a:ext uri="{FF2B5EF4-FFF2-40B4-BE49-F238E27FC236}">
                    <a16:creationId xmlns:a16="http://schemas.microsoft.com/office/drawing/2014/main" id="{A4DC6C2E-A096-29C5-C97B-34784E5546CC}"/>
                  </a:ext>
                </a:extLst>
              </p:cNvPr>
              <p:cNvSpPr/>
              <p:nvPr/>
            </p:nvSpPr>
            <p:spPr>
              <a:xfrm>
                <a:off x="7164184" y="3735919"/>
                <a:ext cx="1646195" cy="1288360"/>
              </a:xfrm>
              <a:custGeom>
                <a:avLst/>
                <a:gdLst>
                  <a:gd name="connsiteX0" fmla="*/ 1095755 w 1175403"/>
                  <a:gd name="connsiteY0" fmla="*/ 919906 h 919905"/>
                  <a:gd name="connsiteX1" fmla="*/ 79647 w 1175403"/>
                  <a:gd name="connsiteY1" fmla="*/ 919906 h 919905"/>
                  <a:gd name="connsiteX2" fmla="*/ 0 w 1175403"/>
                  <a:gd name="connsiteY2" fmla="*/ 840240 h 919905"/>
                  <a:gd name="connsiteX3" fmla="*/ 0 w 1175403"/>
                  <a:gd name="connsiteY3" fmla="*/ 79666 h 919905"/>
                  <a:gd name="connsiteX4" fmla="*/ 79647 w 1175403"/>
                  <a:gd name="connsiteY4" fmla="*/ 0 h 919905"/>
                  <a:gd name="connsiteX5" fmla="*/ 1095755 w 1175403"/>
                  <a:gd name="connsiteY5" fmla="*/ 0 h 919905"/>
                  <a:gd name="connsiteX6" fmla="*/ 1175403 w 1175403"/>
                  <a:gd name="connsiteY6" fmla="*/ 79666 h 919905"/>
                  <a:gd name="connsiteX7" fmla="*/ 1175403 w 1175403"/>
                  <a:gd name="connsiteY7" fmla="*/ 840113 h 919905"/>
                  <a:gd name="connsiteX8" fmla="*/ 1095755 w 1175403"/>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3" h="919905">
                    <a:moveTo>
                      <a:pt x="1095755" y="919906"/>
                    </a:moveTo>
                    <a:lnTo>
                      <a:pt x="79647" y="919906"/>
                    </a:lnTo>
                    <a:cubicBezTo>
                      <a:pt x="35695" y="919906"/>
                      <a:pt x="0" y="884202"/>
                      <a:pt x="0" y="840240"/>
                    </a:cubicBezTo>
                    <a:lnTo>
                      <a:pt x="0" y="79666"/>
                    </a:lnTo>
                    <a:cubicBezTo>
                      <a:pt x="0" y="35704"/>
                      <a:pt x="35695" y="0"/>
                      <a:pt x="79647" y="0"/>
                    </a:cubicBezTo>
                    <a:lnTo>
                      <a:pt x="1095755" y="0"/>
                    </a:lnTo>
                    <a:cubicBezTo>
                      <a:pt x="1139708" y="0"/>
                      <a:pt x="1175403" y="35704"/>
                      <a:pt x="1175403" y="79666"/>
                    </a:cubicBezTo>
                    <a:lnTo>
                      <a:pt x="1175403" y="840113"/>
                    </a:lnTo>
                    <a:cubicBezTo>
                      <a:pt x="1175530" y="884202"/>
                      <a:pt x="1139834" y="919906"/>
                      <a:pt x="1095755" y="919906"/>
                    </a:cubicBezTo>
                    <a:close/>
                  </a:path>
                </a:pathLst>
              </a:custGeom>
              <a:solidFill>
                <a:srgbClr val="FFFFFF"/>
              </a:solidFill>
              <a:ln w="12692" cap="flat">
                <a:noFill/>
                <a:prstDash val="solid"/>
                <a:miter/>
              </a:ln>
            </p:spPr>
            <p:txBody>
              <a:bodyPr rtlCol="0" anchor="ctr"/>
              <a:lstStyle/>
              <a:p>
                <a:endParaRPr lang="en-US" dirty="0"/>
              </a:p>
            </p:txBody>
          </p:sp>
          <p:sp>
            <p:nvSpPr>
              <p:cNvPr id="80" name="Freeform 79">
                <a:extLst>
                  <a:ext uri="{FF2B5EF4-FFF2-40B4-BE49-F238E27FC236}">
                    <a16:creationId xmlns:a16="http://schemas.microsoft.com/office/drawing/2014/main" id="{DB3334E9-4642-2BDE-8FB1-3E01B5079B85}"/>
                  </a:ext>
                </a:extLst>
              </p:cNvPr>
              <p:cNvSpPr/>
              <p:nvPr/>
            </p:nvSpPr>
            <p:spPr>
              <a:xfrm>
                <a:off x="7167920" y="4647737"/>
                <a:ext cx="1643526" cy="319065"/>
              </a:xfrm>
              <a:custGeom>
                <a:avLst/>
                <a:gdLst>
                  <a:gd name="connsiteX0" fmla="*/ 0 w 1173497"/>
                  <a:gd name="connsiteY0" fmla="*/ 0 h 227816"/>
                  <a:gd name="connsiteX1" fmla="*/ 1173498 w 1173497"/>
                  <a:gd name="connsiteY1" fmla="*/ 0 h 227816"/>
                  <a:gd name="connsiteX2" fmla="*/ 1173498 w 1173497"/>
                  <a:gd name="connsiteY2" fmla="*/ 227816 h 227816"/>
                  <a:gd name="connsiteX3" fmla="*/ 0 w 1173497"/>
                  <a:gd name="connsiteY3" fmla="*/ 227816 h 227816"/>
                </a:gdLst>
                <a:ahLst/>
                <a:cxnLst>
                  <a:cxn ang="0">
                    <a:pos x="connsiteX0" y="connsiteY0"/>
                  </a:cxn>
                  <a:cxn ang="0">
                    <a:pos x="connsiteX1" y="connsiteY1"/>
                  </a:cxn>
                  <a:cxn ang="0">
                    <a:pos x="connsiteX2" y="connsiteY2"/>
                  </a:cxn>
                  <a:cxn ang="0">
                    <a:pos x="connsiteX3" y="connsiteY3"/>
                  </a:cxn>
                </a:cxnLst>
                <a:rect l="l" t="t" r="r" b="b"/>
                <a:pathLst>
                  <a:path w="1173497" h="227816">
                    <a:moveTo>
                      <a:pt x="0" y="0"/>
                    </a:moveTo>
                    <a:lnTo>
                      <a:pt x="1173498" y="0"/>
                    </a:lnTo>
                    <a:lnTo>
                      <a:pt x="1173498" y="227816"/>
                    </a:lnTo>
                    <a:lnTo>
                      <a:pt x="0" y="227816"/>
                    </a:lnTo>
                    <a:close/>
                  </a:path>
                </a:pathLst>
              </a:custGeom>
              <a:noFill/>
              <a:ln w="12692" cap="flat">
                <a:noFill/>
                <a:prstDash val="solid"/>
                <a:miter/>
              </a:ln>
            </p:spPr>
            <p:txBody>
              <a:bodyPr rtlCol="0" anchor="ctr"/>
              <a:lstStyle/>
              <a:p>
                <a:endParaRPr lang="en-US"/>
              </a:p>
            </p:txBody>
          </p:sp>
          <p:sp>
            <p:nvSpPr>
              <p:cNvPr id="81" name="TextBox 80">
                <a:extLst>
                  <a:ext uri="{FF2B5EF4-FFF2-40B4-BE49-F238E27FC236}">
                    <a16:creationId xmlns:a16="http://schemas.microsoft.com/office/drawing/2014/main" id="{F8FA06B1-9A54-9C3B-91C7-730DA985EBAA}"/>
                  </a:ext>
                </a:extLst>
              </p:cNvPr>
              <p:cNvSpPr txBox="1"/>
              <p:nvPr/>
            </p:nvSpPr>
            <p:spPr>
              <a:xfrm>
                <a:off x="7221881" y="4531636"/>
                <a:ext cx="1500731"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People of God</a:t>
                </a:r>
              </a:p>
            </p:txBody>
          </p:sp>
          <p:grpSp>
            <p:nvGrpSpPr>
              <p:cNvPr id="82" name="Group 81">
                <a:extLst>
                  <a:ext uri="{FF2B5EF4-FFF2-40B4-BE49-F238E27FC236}">
                    <a16:creationId xmlns:a16="http://schemas.microsoft.com/office/drawing/2014/main" id="{ECEDDB8C-627A-8E64-44A6-CD3BCEAE6F43}"/>
                  </a:ext>
                </a:extLst>
              </p:cNvPr>
              <p:cNvGrpSpPr/>
              <p:nvPr/>
            </p:nvGrpSpPr>
            <p:grpSpPr>
              <a:xfrm>
                <a:off x="7616056" y="3897762"/>
                <a:ext cx="742451" cy="650350"/>
                <a:chOff x="-1630538" y="-2747544"/>
                <a:chExt cx="2502145" cy="2191755"/>
              </a:xfrm>
              <a:solidFill>
                <a:schemeClr val="accent2"/>
              </a:solidFill>
            </p:grpSpPr>
            <p:sp>
              <p:nvSpPr>
                <p:cNvPr id="83" name="Freeform 82">
                  <a:extLst>
                    <a:ext uri="{FF2B5EF4-FFF2-40B4-BE49-F238E27FC236}">
                      <a16:creationId xmlns:a16="http://schemas.microsoft.com/office/drawing/2014/main" id="{DDD25CDC-E9D3-EA6E-3FCD-408EDC24402D}"/>
                    </a:ext>
                  </a:extLst>
                </p:cNvPr>
                <p:cNvSpPr/>
                <p:nvPr/>
              </p:nvSpPr>
              <p:spPr>
                <a:xfrm>
                  <a:off x="-1630538" y="-1981327"/>
                  <a:ext cx="2502145" cy="1425538"/>
                </a:xfrm>
                <a:custGeom>
                  <a:avLst/>
                  <a:gdLst>
                    <a:gd name="connsiteX0" fmla="*/ 802257 w 2502145"/>
                    <a:gd name="connsiteY0" fmla="*/ 389560 h 1425538"/>
                    <a:gd name="connsiteX1" fmla="*/ 801175 w 2502145"/>
                    <a:gd name="connsiteY1" fmla="*/ 416806 h 1425538"/>
                    <a:gd name="connsiteX2" fmla="*/ 801175 w 2502145"/>
                    <a:gd name="connsiteY2" fmla="*/ 1019220 h 1425538"/>
                    <a:gd name="connsiteX3" fmla="*/ 930696 w 2502145"/>
                    <a:gd name="connsiteY3" fmla="*/ 1148425 h 1425538"/>
                    <a:gd name="connsiteX4" fmla="*/ 1060217 w 2502145"/>
                    <a:gd name="connsiteY4" fmla="*/ 1019220 h 1425538"/>
                    <a:gd name="connsiteX5" fmla="*/ 1060217 w 2502145"/>
                    <a:gd name="connsiteY5" fmla="*/ 663755 h 1425538"/>
                    <a:gd name="connsiteX6" fmla="*/ 802257 w 2502145"/>
                    <a:gd name="connsiteY6" fmla="*/ 389560 h 1425538"/>
                    <a:gd name="connsiteX7" fmla="*/ 1699888 w 2502145"/>
                    <a:gd name="connsiteY7" fmla="*/ 389560 h 1425538"/>
                    <a:gd name="connsiteX8" fmla="*/ 1441964 w 2502145"/>
                    <a:gd name="connsiteY8" fmla="*/ 663755 h 1425538"/>
                    <a:gd name="connsiteX9" fmla="*/ 1441964 w 2502145"/>
                    <a:gd name="connsiteY9" fmla="*/ 1019220 h 1425538"/>
                    <a:gd name="connsiteX10" fmla="*/ 1571485 w 2502145"/>
                    <a:gd name="connsiteY10" fmla="*/ 1148425 h 1425538"/>
                    <a:gd name="connsiteX11" fmla="*/ 1701006 w 2502145"/>
                    <a:gd name="connsiteY11" fmla="*/ 1019220 h 1425538"/>
                    <a:gd name="connsiteX12" fmla="*/ 1701006 w 2502145"/>
                    <a:gd name="connsiteY12" fmla="*/ 416806 h 1425538"/>
                    <a:gd name="connsiteX13" fmla="*/ 1699888 w 2502145"/>
                    <a:gd name="connsiteY13" fmla="*/ 389560 h 1425538"/>
                    <a:gd name="connsiteX14" fmla="*/ 2461111 w 2502145"/>
                    <a:gd name="connsiteY14" fmla="*/ 1425539 h 1425538"/>
                    <a:gd name="connsiteX15" fmla="*/ 2420077 w 2502145"/>
                    <a:gd name="connsiteY15" fmla="*/ 1384633 h 1425538"/>
                    <a:gd name="connsiteX16" fmla="*/ 2420077 w 2502145"/>
                    <a:gd name="connsiteY16" fmla="*/ 663755 h 1425538"/>
                    <a:gd name="connsiteX17" fmla="*/ 2144629 w 2502145"/>
                    <a:gd name="connsiteY17" fmla="*/ 389019 h 1425538"/>
                    <a:gd name="connsiteX18" fmla="*/ 1782137 w 2502145"/>
                    <a:gd name="connsiteY18" fmla="*/ 389019 h 1425538"/>
                    <a:gd name="connsiteX19" fmla="*/ 1783038 w 2502145"/>
                    <a:gd name="connsiteY19" fmla="*/ 416806 h 1425538"/>
                    <a:gd name="connsiteX20" fmla="*/ 1783038 w 2502145"/>
                    <a:gd name="connsiteY20" fmla="*/ 1019220 h 1425538"/>
                    <a:gd name="connsiteX21" fmla="*/ 1571485 w 2502145"/>
                    <a:gd name="connsiteY21" fmla="*/ 1230272 h 1425538"/>
                    <a:gd name="connsiteX22" fmla="*/ 1359896 w 2502145"/>
                    <a:gd name="connsiteY22" fmla="*/ 1019220 h 1425538"/>
                    <a:gd name="connsiteX23" fmla="*/ 1359896 w 2502145"/>
                    <a:gd name="connsiteY23" fmla="*/ 663755 h 1425538"/>
                    <a:gd name="connsiteX24" fmla="*/ 1464609 w 2502145"/>
                    <a:gd name="connsiteY24" fmla="*/ 411616 h 1425538"/>
                    <a:gd name="connsiteX25" fmla="*/ 1683085 w 2502145"/>
                    <a:gd name="connsiteY25" fmla="*/ 308757 h 1425538"/>
                    <a:gd name="connsiteX26" fmla="*/ 1365197 w 2502145"/>
                    <a:gd name="connsiteY26" fmla="*/ 81848 h 1425538"/>
                    <a:gd name="connsiteX27" fmla="*/ 1136985 w 2502145"/>
                    <a:gd name="connsiteY27" fmla="*/ 81848 h 1425538"/>
                    <a:gd name="connsiteX28" fmla="*/ 819096 w 2502145"/>
                    <a:gd name="connsiteY28" fmla="*/ 308757 h 1425538"/>
                    <a:gd name="connsiteX29" fmla="*/ 1037536 w 2502145"/>
                    <a:gd name="connsiteY29" fmla="*/ 411616 h 1425538"/>
                    <a:gd name="connsiteX30" fmla="*/ 1142249 w 2502145"/>
                    <a:gd name="connsiteY30" fmla="*/ 663755 h 1425538"/>
                    <a:gd name="connsiteX31" fmla="*/ 1142249 w 2502145"/>
                    <a:gd name="connsiteY31" fmla="*/ 1019220 h 1425538"/>
                    <a:gd name="connsiteX32" fmla="*/ 930696 w 2502145"/>
                    <a:gd name="connsiteY32" fmla="*/ 1230272 h 1425538"/>
                    <a:gd name="connsiteX33" fmla="*/ 719107 w 2502145"/>
                    <a:gd name="connsiteY33" fmla="*/ 1019220 h 1425538"/>
                    <a:gd name="connsiteX34" fmla="*/ 719107 w 2502145"/>
                    <a:gd name="connsiteY34" fmla="*/ 416806 h 1425538"/>
                    <a:gd name="connsiteX35" fmla="*/ 720009 w 2502145"/>
                    <a:gd name="connsiteY35" fmla="*/ 389019 h 1425538"/>
                    <a:gd name="connsiteX36" fmla="*/ 357516 w 2502145"/>
                    <a:gd name="connsiteY36" fmla="*/ 389019 h 1425538"/>
                    <a:gd name="connsiteX37" fmla="*/ 82068 w 2502145"/>
                    <a:gd name="connsiteY37" fmla="*/ 663755 h 1425538"/>
                    <a:gd name="connsiteX38" fmla="*/ 82068 w 2502145"/>
                    <a:gd name="connsiteY38" fmla="*/ 1384633 h 1425538"/>
                    <a:gd name="connsiteX39" fmla="*/ 41034 w 2502145"/>
                    <a:gd name="connsiteY39" fmla="*/ 1425539 h 1425538"/>
                    <a:gd name="connsiteX40" fmla="*/ 0 w 2502145"/>
                    <a:gd name="connsiteY40" fmla="*/ 1384633 h 1425538"/>
                    <a:gd name="connsiteX41" fmla="*/ 0 w 2502145"/>
                    <a:gd name="connsiteY41" fmla="*/ 663755 h 1425538"/>
                    <a:gd name="connsiteX42" fmla="*/ 104713 w 2502145"/>
                    <a:gd name="connsiteY42" fmla="*/ 411616 h 1425538"/>
                    <a:gd name="connsiteX43" fmla="*/ 357516 w 2502145"/>
                    <a:gd name="connsiteY43" fmla="*/ 307172 h 1425538"/>
                    <a:gd name="connsiteX44" fmla="*/ 733639 w 2502145"/>
                    <a:gd name="connsiteY44" fmla="*/ 307172 h 1425538"/>
                    <a:gd name="connsiteX45" fmla="*/ 841488 w 2502145"/>
                    <a:gd name="connsiteY45" fmla="*/ 122069 h 1425538"/>
                    <a:gd name="connsiteX46" fmla="*/ 1136985 w 2502145"/>
                    <a:gd name="connsiteY46" fmla="*/ 0 h 1425538"/>
                    <a:gd name="connsiteX47" fmla="*/ 1365197 w 2502145"/>
                    <a:gd name="connsiteY47" fmla="*/ 0 h 1425538"/>
                    <a:gd name="connsiteX48" fmla="*/ 1660657 w 2502145"/>
                    <a:gd name="connsiteY48" fmla="*/ 122069 h 1425538"/>
                    <a:gd name="connsiteX49" fmla="*/ 1768543 w 2502145"/>
                    <a:gd name="connsiteY49" fmla="*/ 307172 h 1425538"/>
                    <a:gd name="connsiteX50" fmla="*/ 2144629 w 2502145"/>
                    <a:gd name="connsiteY50" fmla="*/ 307172 h 1425538"/>
                    <a:gd name="connsiteX51" fmla="*/ 2397432 w 2502145"/>
                    <a:gd name="connsiteY51" fmla="*/ 411616 h 1425538"/>
                    <a:gd name="connsiteX52" fmla="*/ 2502145 w 2502145"/>
                    <a:gd name="connsiteY52" fmla="*/ 663755 h 1425538"/>
                    <a:gd name="connsiteX53" fmla="*/ 2502145 w 2502145"/>
                    <a:gd name="connsiteY53" fmla="*/ 1384633 h 1425538"/>
                    <a:gd name="connsiteX54" fmla="*/ 2461111 w 2502145"/>
                    <a:gd name="connsiteY54" fmla="*/ 1425539 h 1425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2502145" h="1425538">
                      <a:moveTo>
                        <a:pt x="802257" y="389560"/>
                      </a:moveTo>
                      <a:cubicBezTo>
                        <a:pt x="801536" y="398534"/>
                        <a:pt x="801175" y="407616"/>
                        <a:pt x="801175" y="416806"/>
                      </a:cubicBezTo>
                      <a:lnTo>
                        <a:pt x="801175" y="1019220"/>
                      </a:lnTo>
                      <a:cubicBezTo>
                        <a:pt x="801175" y="1090472"/>
                        <a:pt x="859265" y="1148425"/>
                        <a:pt x="930696" y="1148425"/>
                      </a:cubicBezTo>
                      <a:cubicBezTo>
                        <a:pt x="1002091" y="1148425"/>
                        <a:pt x="1060217" y="1090472"/>
                        <a:pt x="1060217" y="1019220"/>
                      </a:cubicBezTo>
                      <a:lnTo>
                        <a:pt x="1060217" y="663755"/>
                      </a:lnTo>
                      <a:cubicBezTo>
                        <a:pt x="1060217" y="518116"/>
                        <a:pt x="946021" y="398606"/>
                        <a:pt x="802257" y="389560"/>
                      </a:cubicBezTo>
                      <a:close/>
                      <a:moveTo>
                        <a:pt x="1699888" y="389560"/>
                      </a:moveTo>
                      <a:cubicBezTo>
                        <a:pt x="1556124" y="398606"/>
                        <a:pt x="1441964" y="518116"/>
                        <a:pt x="1441964" y="663755"/>
                      </a:cubicBezTo>
                      <a:lnTo>
                        <a:pt x="1441964" y="1019220"/>
                      </a:lnTo>
                      <a:cubicBezTo>
                        <a:pt x="1441964" y="1090472"/>
                        <a:pt x="1500054" y="1148425"/>
                        <a:pt x="1571485" y="1148425"/>
                      </a:cubicBezTo>
                      <a:cubicBezTo>
                        <a:pt x="1642916" y="1148425"/>
                        <a:pt x="1701006" y="1090472"/>
                        <a:pt x="1701006" y="1019220"/>
                      </a:cubicBezTo>
                      <a:lnTo>
                        <a:pt x="1701006" y="416806"/>
                      </a:lnTo>
                      <a:cubicBezTo>
                        <a:pt x="1701006" y="407616"/>
                        <a:pt x="1700609" y="398534"/>
                        <a:pt x="1699888" y="389560"/>
                      </a:cubicBezTo>
                      <a:close/>
                      <a:moveTo>
                        <a:pt x="2461111" y="1425539"/>
                      </a:moveTo>
                      <a:cubicBezTo>
                        <a:pt x="2438467" y="1425539"/>
                        <a:pt x="2420077" y="1407194"/>
                        <a:pt x="2420077" y="1384633"/>
                      </a:cubicBezTo>
                      <a:lnTo>
                        <a:pt x="2420077" y="663755"/>
                      </a:lnTo>
                      <a:cubicBezTo>
                        <a:pt x="2420077" y="512277"/>
                        <a:pt x="2296506" y="389019"/>
                        <a:pt x="2144629" y="389019"/>
                      </a:cubicBezTo>
                      <a:lnTo>
                        <a:pt x="1782137" y="389019"/>
                      </a:lnTo>
                      <a:cubicBezTo>
                        <a:pt x="1782750" y="398209"/>
                        <a:pt x="1783038" y="407472"/>
                        <a:pt x="1783038" y="416806"/>
                      </a:cubicBezTo>
                      <a:lnTo>
                        <a:pt x="1783038" y="1019220"/>
                      </a:lnTo>
                      <a:cubicBezTo>
                        <a:pt x="1783038" y="1135594"/>
                        <a:pt x="1688133" y="1230272"/>
                        <a:pt x="1571485" y="1230272"/>
                      </a:cubicBezTo>
                      <a:cubicBezTo>
                        <a:pt x="1454801" y="1230272"/>
                        <a:pt x="1359896" y="1135594"/>
                        <a:pt x="1359896" y="1019220"/>
                      </a:cubicBezTo>
                      <a:lnTo>
                        <a:pt x="1359896" y="663755"/>
                      </a:lnTo>
                      <a:cubicBezTo>
                        <a:pt x="1359896" y="568500"/>
                        <a:pt x="1397072" y="478976"/>
                        <a:pt x="1464609" y="411616"/>
                      </a:cubicBezTo>
                      <a:cubicBezTo>
                        <a:pt x="1523960" y="352366"/>
                        <a:pt x="1600548" y="316542"/>
                        <a:pt x="1683085" y="308757"/>
                      </a:cubicBezTo>
                      <a:cubicBezTo>
                        <a:pt x="1637940" y="176922"/>
                        <a:pt x="1512494" y="81848"/>
                        <a:pt x="1365197" y="81848"/>
                      </a:cubicBezTo>
                      <a:lnTo>
                        <a:pt x="1136985" y="81848"/>
                      </a:lnTo>
                      <a:cubicBezTo>
                        <a:pt x="989687" y="81848"/>
                        <a:pt x="864241" y="176922"/>
                        <a:pt x="819096" y="308757"/>
                      </a:cubicBezTo>
                      <a:cubicBezTo>
                        <a:pt x="901597" y="316542"/>
                        <a:pt x="978185" y="352366"/>
                        <a:pt x="1037536" y="411616"/>
                      </a:cubicBezTo>
                      <a:cubicBezTo>
                        <a:pt x="1105073" y="478976"/>
                        <a:pt x="1142249" y="568500"/>
                        <a:pt x="1142249" y="663755"/>
                      </a:cubicBezTo>
                      <a:lnTo>
                        <a:pt x="1142249" y="1019220"/>
                      </a:lnTo>
                      <a:cubicBezTo>
                        <a:pt x="1142249" y="1135594"/>
                        <a:pt x="1047344" y="1230272"/>
                        <a:pt x="930696" y="1230272"/>
                      </a:cubicBezTo>
                      <a:cubicBezTo>
                        <a:pt x="814012" y="1230272"/>
                        <a:pt x="719107" y="1135594"/>
                        <a:pt x="719107" y="1019220"/>
                      </a:cubicBezTo>
                      <a:lnTo>
                        <a:pt x="719107" y="416806"/>
                      </a:lnTo>
                      <a:cubicBezTo>
                        <a:pt x="719107" y="407472"/>
                        <a:pt x="719396" y="398209"/>
                        <a:pt x="720009" y="389019"/>
                      </a:cubicBezTo>
                      <a:lnTo>
                        <a:pt x="357516" y="389019"/>
                      </a:lnTo>
                      <a:cubicBezTo>
                        <a:pt x="205639" y="389019"/>
                        <a:pt x="82068" y="512277"/>
                        <a:pt x="82068" y="663755"/>
                      </a:cubicBezTo>
                      <a:lnTo>
                        <a:pt x="82068" y="1384633"/>
                      </a:lnTo>
                      <a:cubicBezTo>
                        <a:pt x="82068" y="1407194"/>
                        <a:pt x="63715" y="1425539"/>
                        <a:pt x="41034" y="1425539"/>
                      </a:cubicBezTo>
                      <a:cubicBezTo>
                        <a:pt x="18390" y="1425539"/>
                        <a:pt x="0" y="1407194"/>
                        <a:pt x="0" y="1384633"/>
                      </a:cubicBezTo>
                      <a:lnTo>
                        <a:pt x="0" y="663755"/>
                      </a:lnTo>
                      <a:cubicBezTo>
                        <a:pt x="0" y="568500"/>
                        <a:pt x="37212" y="478976"/>
                        <a:pt x="104713" y="411616"/>
                      </a:cubicBezTo>
                      <a:cubicBezTo>
                        <a:pt x="172250" y="344257"/>
                        <a:pt x="262034" y="307172"/>
                        <a:pt x="357516" y="307172"/>
                      </a:cubicBezTo>
                      <a:lnTo>
                        <a:pt x="733639" y="307172"/>
                      </a:lnTo>
                      <a:cubicBezTo>
                        <a:pt x="752461" y="237794"/>
                        <a:pt x="789204" y="174255"/>
                        <a:pt x="841488" y="122069"/>
                      </a:cubicBezTo>
                      <a:cubicBezTo>
                        <a:pt x="920420" y="43357"/>
                        <a:pt x="1025349" y="0"/>
                        <a:pt x="1136985" y="0"/>
                      </a:cubicBezTo>
                      <a:lnTo>
                        <a:pt x="1365197" y="0"/>
                      </a:lnTo>
                      <a:cubicBezTo>
                        <a:pt x="1476796" y="0"/>
                        <a:pt x="1581762" y="43357"/>
                        <a:pt x="1660657" y="122069"/>
                      </a:cubicBezTo>
                      <a:cubicBezTo>
                        <a:pt x="1712977" y="174255"/>
                        <a:pt x="1749684" y="237794"/>
                        <a:pt x="1768543" y="307172"/>
                      </a:cubicBezTo>
                      <a:lnTo>
                        <a:pt x="2144629" y="307172"/>
                      </a:lnTo>
                      <a:cubicBezTo>
                        <a:pt x="2240111" y="307172"/>
                        <a:pt x="2329896" y="344257"/>
                        <a:pt x="2397432" y="411616"/>
                      </a:cubicBezTo>
                      <a:cubicBezTo>
                        <a:pt x="2464969" y="478976"/>
                        <a:pt x="2502145" y="568500"/>
                        <a:pt x="2502145" y="663755"/>
                      </a:cubicBezTo>
                      <a:lnTo>
                        <a:pt x="2502145" y="1384633"/>
                      </a:lnTo>
                      <a:cubicBezTo>
                        <a:pt x="2502145" y="1407194"/>
                        <a:pt x="2483756" y="1425539"/>
                        <a:pt x="2461111" y="1425539"/>
                      </a:cubicBezTo>
                    </a:path>
                  </a:pathLst>
                </a:custGeom>
                <a:grpFill/>
                <a:ln w="12700" cap="flat">
                  <a:solidFill>
                    <a:schemeClr val="accent2"/>
                  </a:solidFill>
                  <a:prstDash val="solid"/>
                  <a:miter/>
                </a:ln>
              </p:spPr>
              <p:txBody>
                <a:bodyPr rtlCol="0" anchor="ctr"/>
                <a:lstStyle/>
                <a:p>
                  <a:endParaRPr lang="en-US"/>
                </a:p>
              </p:txBody>
            </p:sp>
            <p:sp>
              <p:nvSpPr>
                <p:cNvPr id="84" name="Freeform 83">
                  <a:extLst>
                    <a:ext uri="{FF2B5EF4-FFF2-40B4-BE49-F238E27FC236}">
                      <a16:creationId xmlns:a16="http://schemas.microsoft.com/office/drawing/2014/main" id="{47602296-8DC7-F28A-EA5E-9E3B49E5567A}"/>
                    </a:ext>
                  </a:extLst>
                </p:cNvPr>
                <p:cNvSpPr/>
                <p:nvPr/>
              </p:nvSpPr>
              <p:spPr>
                <a:xfrm>
                  <a:off x="-700852" y="-2747544"/>
                  <a:ext cx="642772" cy="641157"/>
                </a:xfrm>
                <a:custGeom>
                  <a:avLst/>
                  <a:gdLst>
                    <a:gd name="connsiteX0" fmla="*/ 321386 w 642772"/>
                    <a:gd name="connsiteY0" fmla="*/ 81848 h 641157"/>
                    <a:gd name="connsiteX1" fmla="*/ 82068 w 642772"/>
                    <a:gd name="connsiteY1" fmla="*/ 320579 h 641157"/>
                    <a:gd name="connsiteX2" fmla="*/ 321386 w 642772"/>
                    <a:gd name="connsiteY2" fmla="*/ 559310 h 641157"/>
                    <a:gd name="connsiteX3" fmla="*/ 560740 w 642772"/>
                    <a:gd name="connsiteY3" fmla="*/ 320579 h 641157"/>
                    <a:gd name="connsiteX4" fmla="*/ 321386 w 642772"/>
                    <a:gd name="connsiteY4" fmla="*/ 81848 h 641157"/>
                    <a:gd name="connsiteX5" fmla="*/ 321386 w 642772"/>
                    <a:gd name="connsiteY5" fmla="*/ 641157 h 641157"/>
                    <a:gd name="connsiteX6" fmla="*/ 94148 w 642772"/>
                    <a:gd name="connsiteY6" fmla="*/ 547272 h 641157"/>
                    <a:gd name="connsiteX7" fmla="*/ 0 w 642772"/>
                    <a:gd name="connsiteY7" fmla="*/ 320579 h 641157"/>
                    <a:gd name="connsiteX8" fmla="*/ 94148 w 642772"/>
                    <a:gd name="connsiteY8" fmla="*/ 93921 h 641157"/>
                    <a:gd name="connsiteX9" fmla="*/ 321386 w 642772"/>
                    <a:gd name="connsiteY9" fmla="*/ 0 h 641157"/>
                    <a:gd name="connsiteX10" fmla="*/ 548660 w 642772"/>
                    <a:gd name="connsiteY10" fmla="*/ 93921 h 641157"/>
                    <a:gd name="connsiteX11" fmla="*/ 642772 w 642772"/>
                    <a:gd name="connsiteY11" fmla="*/ 320579 h 641157"/>
                    <a:gd name="connsiteX12" fmla="*/ 548660 w 642772"/>
                    <a:gd name="connsiteY12" fmla="*/ 547272 h 641157"/>
                    <a:gd name="connsiteX13" fmla="*/ 321386 w 642772"/>
                    <a:gd name="connsiteY13" fmla="*/ 641157 h 641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42772" h="641157">
                      <a:moveTo>
                        <a:pt x="321386" y="81848"/>
                      </a:moveTo>
                      <a:cubicBezTo>
                        <a:pt x="189413" y="81848"/>
                        <a:pt x="82068" y="188959"/>
                        <a:pt x="82068" y="320579"/>
                      </a:cubicBezTo>
                      <a:cubicBezTo>
                        <a:pt x="82068" y="452234"/>
                        <a:pt x="189413" y="559310"/>
                        <a:pt x="321386" y="559310"/>
                      </a:cubicBezTo>
                      <a:cubicBezTo>
                        <a:pt x="453359" y="559310"/>
                        <a:pt x="560740" y="452234"/>
                        <a:pt x="560740" y="320579"/>
                      </a:cubicBezTo>
                      <a:cubicBezTo>
                        <a:pt x="560740" y="188959"/>
                        <a:pt x="453359" y="81848"/>
                        <a:pt x="321386" y="81848"/>
                      </a:cubicBezTo>
                      <a:close/>
                      <a:moveTo>
                        <a:pt x="321386" y="641157"/>
                      </a:moveTo>
                      <a:cubicBezTo>
                        <a:pt x="235532" y="641157"/>
                        <a:pt x="154834" y="607820"/>
                        <a:pt x="94148" y="547272"/>
                      </a:cubicBezTo>
                      <a:cubicBezTo>
                        <a:pt x="33426" y="486724"/>
                        <a:pt x="0" y="406210"/>
                        <a:pt x="0" y="320579"/>
                      </a:cubicBezTo>
                      <a:cubicBezTo>
                        <a:pt x="0" y="234947"/>
                        <a:pt x="33426" y="154469"/>
                        <a:pt x="94148" y="93921"/>
                      </a:cubicBezTo>
                      <a:cubicBezTo>
                        <a:pt x="154834" y="33373"/>
                        <a:pt x="235532" y="0"/>
                        <a:pt x="321386" y="0"/>
                      </a:cubicBezTo>
                      <a:cubicBezTo>
                        <a:pt x="407240" y="0"/>
                        <a:pt x="487939" y="33373"/>
                        <a:pt x="548660" y="93921"/>
                      </a:cubicBezTo>
                      <a:cubicBezTo>
                        <a:pt x="609346" y="154469"/>
                        <a:pt x="642772" y="234947"/>
                        <a:pt x="642772" y="320579"/>
                      </a:cubicBezTo>
                      <a:cubicBezTo>
                        <a:pt x="642772" y="406210"/>
                        <a:pt x="609346" y="486724"/>
                        <a:pt x="548660" y="547272"/>
                      </a:cubicBezTo>
                      <a:cubicBezTo>
                        <a:pt x="487939" y="607820"/>
                        <a:pt x="407240" y="641157"/>
                        <a:pt x="321386" y="641157"/>
                      </a:cubicBezTo>
                    </a:path>
                  </a:pathLst>
                </a:custGeom>
                <a:grpFill/>
                <a:ln w="12700" cap="flat">
                  <a:solidFill>
                    <a:schemeClr val="accent2"/>
                  </a:solidFill>
                  <a:prstDash val="solid"/>
                  <a:miter/>
                </a:ln>
              </p:spPr>
              <p:txBody>
                <a:bodyPr rtlCol="0" anchor="ctr"/>
                <a:lstStyle/>
                <a:p>
                  <a:endParaRPr lang="en-US"/>
                </a:p>
              </p:txBody>
            </p:sp>
            <p:sp>
              <p:nvSpPr>
                <p:cNvPr id="85" name="Freeform 84">
                  <a:extLst>
                    <a:ext uri="{FF2B5EF4-FFF2-40B4-BE49-F238E27FC236}">
                      <a16:creationId xmlns:a16="http://schemas.microsoft.com/office/drawing/2014/main" id="{CD0FB0F6-F08D-E9C1-B4F3-E9F60D01AE56}"/>
                    </a:ext>
                  </a:extLst>
                </p:cNvPr>
                <p:cNvSpPr/>
                <p:nvPr/>
              </p:nvSpPr>
              <p:spPr>
                <a:xfrm>
                  <a:off x="8266" y="-2458320"/>
                  <a:ext cx="642772" cy="641157"/>
                </a:xfrm>
                <a:custGeom>
                  <a:avLst/>
                  <a:gdLst>
                    <a:gd name="connsiteX0" fmla="*/ 321386 w 642772"/>
                    <a:gd name="connsiteY0" fmla="*/ 81812 h 641157"/>
                    <a:gd name="connsiteX1" fmla="*/ 82032 w 642772"/>
                    <a:gd name="connsiteY1" fmla="*/ 320579 h 641157"/>
                    <a:gd name="connsiteX2" fmla="*/ 321386 w 642772"/>
                    <a:gd name="connsiteY2" fmla="*/ 559310 h 641157"/>
                    <a:gd name="connsiteX3" fmla="*/ 560740 w 642772"/>
                    <a:gd name="connsiteY3" fmla="*/ 320579 h 641157"/>
                    <a:gd name="connsiteX4" fmla="*/ 321386 w 642772"/>
                    <a:gd name="connsiteY4" fmla="*/ 81812 h 641157"/>
                    <a:gd name="connsiteX5" fmla="*/ 321386 w 642772"/>
                    <a:gd name="connsiteY5" fmla="*/ 641157 h 641157"/>
                    <a:gd name="connsiteX6" fmla="*/ 94112 w 642772"/>
                    <a:gd name="connsiteY6" fmla="*/ 547236 h 641157"/>
                    <a:gd name="connsiteX7" fmla="*/ 0 w 642772"/>
                    <a:gd name="connsiteY7" fmla="*/ 320579 h 641157"/>
                    <a:gd name="connsiteX8" fmla="*/ 94112 w 642772"/>
                    <a:gd name="connsiteY8" fmla="*/ 93885 h 641157"/>
                    <a:gd name="connsiteX9" fmla="*/ 321386 w 642772"/>
                    <a:gd name="connsiteY9" fmla="*/ 0 h 641157"/>
                    <a:gd name="connsiteX10" fmla="*/ 548660 w 642772"/>
                    <a:gd name="connsiteY10" fmla="*/ 93885 h 641157"/>
                    <a:gd name="connsiteX11" fmla="*/ 642772 w 642772"/>
                    <a:gd name="connsiteY11" fmla="*/ 320579 h 641157"/>
                    <a:gd name="connsiteX12" fmla="*/ 548660 w 642772"/>
                    <a:gd name="connsiteY12" fmla="*/ 547236 h 641157"/>
                    <a:gd name="connsiteX13" fmla="*/ 321386 w 642772"/>
                    <a:gd name="connsiteY13" fmla="*/ 641157 h 641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42772" h="641157">
                      <a:moveTo>
                        <a:pt x="321386" y="81812"/>
                      </a:moveTo>
                      <a:cubicBezTo>
                        <a:pt x="189413" y="81812"/>
                        <a:pt x="82032" y="188923"/>
                        <a:pt x="82032" y="320579"/>
                      </a:cubicBezTo>
                      <a:cubicBezTo>
                        <a:pt x="82032" y="452198"/>
                        <a:pt x="189413" y="559310"/>
                        <a:pt x="321386" y="559310"/>
                      </a:cubicBezTo>
                      <a:cubicBezTo>
                        <a:pt x="453359" y="559310"/>
                        <a:pt x="560740" y="452198"/>
                        <a:pt x="560740" y="320579"/>
                      </a:cubicBezTo>
                      <a:cubicBezTo>
                        <a:pt x="560740" y="188923"/>
                        <a:pt x="453359" y="81812"/>
                        <a:pt x="321386" y="81812"/>
                      </a:cubicBezTo>
                      <a:close/>
                      <a:moveTo>
                        <a:pt x="321386" y="641157"/>
                      </a:moveTo>
                      <a:cubicBezTo>
                        <a:pt x="235532" y="641157"/>
                        <a:pt x="154834" y="607784"/>
                        <a:pt x="94112" y="547236"/>
                      </a:cubicBezTo>
                      <a:cubicBezTo>
                        <a:pt x="33426" y="486688"/>
                        <a:pt x="0" y="406210"/>
                        <a:pt x="0" y="320579"/>
                      </a:cubicBezTo>
                      <a:cubicBezTo>
                        <a:pt x="0" y="234947"/>
                        <a:pt x="33426" y="154433"/>
                        <a:pt x="94112" y="93885"/>
                      </a:cubicBezTo>
                      <a:cubicBezTo>
                        <a:pt x="154834" y="33337"/>
                        <a:pt x="235532" y="0"/>
                        <a:pt x="321386" y="0"/>
                      </a:cubicBezTo>
                      <a:cubicBezTo>
                        <a:pt x="407240" y="0"/>
                        <a:pt x="487939" y="33337"/>
                        <a:pt x="548660" y="93885"/>
                      </a:cubicBezTo>
                      <a:cubicBezTo>
                        <a:pt x="609346" y="154433"/>
                        <a:pt x="642772" y="234947"/>
                        <a:pt x="642772" y="320579"/>
                      </a:cubicBezTo>
                      <a:cubicBezTo>
                        <a:pt x="642772" y="406210"/>
                        <a:pt x="609346" y="486688"/>
                        <a:pt x="548660" y="547236"/>
                      </a:cubicBezTo>
                      <a:cubicBezTo>
                        <a:pt x="487939" y="607784"/>
                        <a:pt x="407240" y="641157"/>
                        <a:pt x="321386" y="641157"/>
                      </a:cubicBezTo>
                    </a:path>
                  </a:pathLst>
                </a:custGeom>
                <a:grpFill/>
                <a:ln w="12700" cap="flat">
                  <a:solidFill>
                    <a:schemeClr val="accent2"/>
                  </a:solidFill>
                  <a:prstDash val="solid"/>
                  <a:miter/>
                </a:ln>
              </p:spPr>
              <p:txBody>
                <a:bodyPr rtlCol="0" anchor="ctr"/>
                <a:lstStyle/>
                <a:p>
                  <a:endParaRPr lang="en-US"/>
                </a:p>
              </p:txBody>
            </p:sp>
            <p:sp>
              <p:nvSpPr>
                <p:cNvPr id="86" name="Freeform 85">
                  <a:extLst>
                    <a:ext uri="{FF2B5EF4-FFF2-40B4-BE49-F238E27FC236}">
                      <a16:creationId xmlns:a16="http://schemas.microsoft.com/office/drawing/2014/main" id="{7BDCDAF4-37E8-5AF5-F106-A52BB063A9B2}"/>
                    </a:ext>
                  </a:extLst>
                </p:cNvPr>
                <p:cNvSpPr/>
                <p:nvPr/>
              </p:nvSpPr>
              <p:spPr>
                <a:xfrm>
                  <a:off x="-1409971" y="-2458320"/>
                  <a:ext cx="642808" cy="641157"/>
                </a:xfrm>
                <a:custGeom>
                  <a:avLst/>
                  <a:gdLst>
                    <a:gd name="connsiteX0" fmla="*/ 321386 w 642808"/>
                    <a:gd name="connsiteY0" fmla="*/ 81812 h 641157"/>
                    <a:gd name="connsiteX1" fmla="*/ 82068 w 642808"/>
                    <a:gd name="connsiteY1" fmla="*/ 320579 h 641157"/>
                    <a:gd name="connsiteX2" fmla="*/ 321386 w 642808"/>
                    <a:gd name="connsiteY2" fmla="*/ 559310 h 641157"/>
                    <a:gd name="connsiteX3" fmla="*/ 560740 w 642808"/>
                    <a:gd name="connsiteY3" fmla="*/ 320579 h 641157"/>
                    <a:gd name="connsiteX4" fmla="*/ 321386 w 642808"/>
                    <a:gd name="connsiteY4" fmla="*/ 81812 h 641157"/>
                    <a:gd name="connsiteX5" fmla="*/ 321386 w 642808"/>
                    <a:gd name="connsiteY5" fmla="*/ 641157 h 641157"/>
                    <a:gd name="connsiteX6" fmla="*/ 94148 w 642808"/>
                    <a:gd name="connsiteY6" fmla="*/ 547236 h 641157"/>
                    <a:gd name="connsiteX7" fmla="*/ 0 w 642808"/>
                    <a:gd name="connsiteY7" fmla="*/ 320579 h 641157"/>
                    <a:gd name="connsiteX8" fmla="*/ 94148 w 642808"/>
                    <a:gd name="connsiteY8" fmla="*/ 93885 h 641157"/>
                    <a:gd name="connsiteX9" fmla="*/ 321386 w 642808"/>
                    <a:gd name="connsiteY9" fmla="*/ 0 h 641157"/>
                    <a:gd name="connsiteX10" fmla="*/ 548660 w 642808"/>
                    <a:gd name="connsiteY10" fmla="*/ 93885 h 641157"/>
                    <a:gd name="connsiteX11" fmla="*/ 642808 w 642808"/>
                    <a:gd name="connsiteY11" fmla="*/ 320579 h 641157"/>
                    <a:gd name="connsiteX12" fmla="*/ 548660 w 642808"/>
                    <a:gd name="connsiteY12" fmla="*/ 547236 h 641157"/>
                    <a:gd name="connsiteX13" fmla="*/ 321386 w 642808"/>
                    <a:gd name="connsiteY13" fmla="*/ 641157 h 641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42808" h="641157">
                      <a:moveTo>
                        <a:pt x="321386" y="81812"/>
                      </a:moveTo>
                      <a:cubicBezTo>
                        <a:pt x="189413" y="81812"/>
                        <a:pt x="82068" y="188923"/>
                        <a:pt x="82068" y="320579"/>
                      </a:cubicBezTo>
                      <a:cubicBezTo>
                        <a:pt x="82068" y="452198"/>
                        <a:pt x="189413" y="559310"/>
                        <a:pt x="321386" y="559310"/>
                      </a:cubicBezTo>
                      <a:cubicBezTo>
                        <a:pt x="453359" y="559310"/>
                        <a:pt x="560740" y="452198"/>
                        <a:pt x="560740" y="320579"/>
                      </a:cubicBezTo>
                      <a:cubicBezTo>
                        <a:pt x="560740" y="188923"/>
                        <a:pt x="453359" y="81812"/>
                        <a:pt x="321386" y="81812"/>
                      </a:cubicBezTo>
                      <a:close/>
                      <a:moveTo>
                        <a:pt x="321386" y="641157"/>
                      </a:moveTo>
                      <a:cubicBezTo>
                        <a:pt x="235568" y="641157"/>
                        <a:pt x="154834" y="607784"/>
                        <a:pt x="94148" y="547236"/>
                      </a:cubicBezTo>
                      <a:cubicBezTo>
                        <a:pt x="33426" y="486688"/>
                        <a:pt x="0" y="406210"/>
                        <a:pt x="0" y="320579"/>
                      </a:cubicBezTo>
                      <a:cubicBezTo>
                        <a:pt x="0" y="234947"/>
                        <a:pt x="33426" y="154433"/>
                        <a:pt x="94148" y="93885"/>
                      </a:cubicBezTo>
                      <a:cubicBezTo>
                        <a:pt x="154834" y="33337"/>
                        <a:pt x="235568" y="0"/>
                        <a:pt x="321386" y="0"/>
                      </a:cubicBezTo>
                      <a:cubicBezTo>
                        <a:pt x="407240" y="0"/>
                        <a:pt x="487939" y="33337"/>
                        <a:pt x="548660" y="93885"/>
                      </a:cubicBezTo>
                      <a:cubicBezTo>
                        <a:pt x="609346" y="154433"/>
                        <a:pt x="642808" y="234947"/>
                        <a:pt x="642808" y="320579"/>
                      </a:cubicBezTo>
                      <a:cubicBezTo>
                        <a:pt x="642808" y="406210"/>
                        <a:pt x="609346" y="486688"/>
                        <a:pt x="548660" y="547236"/>
                      </a:cubicBezTo>
                      <a:cubicBezTo>
                        <a:pt x="487939" y="607784"/>
                        <a:pt x="407240" y="641157"/>
                        <a:pt x="321386" y="641157"/>
                      </a:cubicBezTo>
                    </a:path>
                  </a:pathLst>
                </a:custGeom>
                <a:grpFill/>
                <a:ln w="12700" cap="flat">
                  <a:solidFill>
                    <a:schemeClr val="accent2"/>
                  </a:solidFill>
                  <a:prstDash val="solid"/>
                  <a:miter/>
                </a:ln>
              </p:spPr>
              <p:txBody>
                <a:bodyPr rtlCol="0" anchor="ctr"/>
                <a:lstStyle/>
                <a:p>
                  <a:endParaRPr lang="en-US"/>
                </a:p>
              </p:txBody>
            </p:sp>
          </p:grpSp>
        </p:grpSp>
        <p:grpSp>
          <p:nvGrpSpPr>
            <p:cNvPr id="69" name="Group 68">
              <a:extLst>
                <a:ext uri="{FF2B5EF4-FFF2-40B4-BE49-F238E27FC236}">
                  <a16:creationId xmlns:a16="http://schemas.microsoft.com/office/drawing/2014/main" id="{7201143F-B70A-0F3A-8FC3-75C2ED8D57E2}"/>
                </a:ext>
              </a:extLst>
            </p:cNvPr>
            <p:cNvGrpSpPr/>
            <p:nvPr/>
          </p:nvGrpSpPr>
          <p:grpSpPr>
            <a:xfrm>
              <a:off x="3643360" y="3735919"/>
              <a:ext cx="1646194" cy="1288360"/>
              <a:chOff x="3643360" y="3735919"/>
              <a:chExt cx="1646194" cy="1288360"/>
            </a:xfrm>
          </p:grpSpPr>
          <p:sp>
            <p:nvSpPr>
              <p:cNvPr id="74" name="Freeform 73">
                <a:extLst>
                  <a:ext uri="{FF2B5EF4-FFF2-40B4-BE49-F238E27FC236}">
                    <a16:creationId xmlns:a16="http://schemas.microsoft.com/office/drawing/2014/main" id="{5497B602-4D30-E6D0-59E1-4C2D28966BDD}"/>
                  </a:ext>
                </a:extLst>
              </p:cNvPr>
              <p:cNvSpPr/>
              <p:nvPr/>
            </p:nvSpPr>
            <p:spPr>
              <a:xfrm>
                <a:off x="3643360" y="3735919"/>
                <a:ext cx="1646194" cy="1288360"/>
              </a:xfrm>
              <a:custGeom>
                <a:avLst/>
                <a:gdLst>
                  <a:gd name="connsiteX0" fmla="*/ 1095755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5 w 1175402"/>
                  <a:gd name="connsiteY5" fmla="*/ 0 h 919905"/>
                  <a:gd name="connsiteX6" fmla="*/ 1175403 w 1175402"/>
                  <a:gd name="connsiteY6" fmla="*/ 79666 h 919905"/>
                  <a:gd name="connsiteX7" fmla="*/ 1175403 w 1175402"/>
                  <a:gd name="connsiteY7" fmla="*/ 840113 h 919905"/>
                  <a:gd name="connsiteX8" fmla="*/ 1095755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5" y="919906"/>
                    </a:moveTo>
                    <a:lnTo>
                      <a:pt x="79647" y="919906"/>
                    </a:lnTo>
                    <a:cubicBezTo>
                      <a:pt x="35695" y="919906"/>
                      <a:pt x="0" y="884202"/>
                      <a:pt x="0" y="840240"/>
                    </a:cubicBezTo>
                    <a:lnTo>
                      <a:pt x="0" y="79666"/>
                    </a:lnTo>
                    <a:cubicBezTo>
                      <a:pt x="0" y="35704"/>
                      <a:pt x="35695" y="0"/>
                      <a:pt x="79647" y="0"/>
                    </a:cubicBezTo>
                    <a:lnTo>
                      <a:pt x="1095755" y="0"/>
                    </a:lnTo>
                    <a:cubicBezTo>
                      <a:pt x="1139708" y="0"/>
                      <a:pt x="1175403" y="35704"/>
                      <a:pt x="1175403" y="79666"/>
                    </a:cubicBezTo>
                    <a:lnTo>
                      <a:pt x="1175403" y="840113"/>
                    </a:lnTo>
                    <a:cubicBezTo>
                      <a:pt x="1175403" y="884202"/>
                      <a:pt x="1139708" y="919906"/>
                      <a:pt x="1095755" y="919906"/>
                    </a:cubicBezTo>
                    <a:close/>
                  </a:path>
                </a:pathLst>
              </a:custGeom>
              <a:solidFill>
                <a:srgbClr val="FFFFFF"/>
              </a:solidFill>
              <a:ln w="12692" cap="flat">
                <a:noFill/>
                <a:prstDash val="solid"/>
                <a:miter/>
              </a:ln>
            </p:spPr>
            <p:txBody>
              <a:bodyPr rtlCol="0" anchor="ctr"/>
              <a:lstStyle/>
              <a:p>
                <a:endParaRPr lang="en-US"/>
              </a:p>
            </p:txBody>
          </p:sp>
          <p:sp>
            <p:nvSpPr>
              <p:cNvPr id="75" name="TextBox 74">
                <a:extLst>
                  <a:ext uri="{FF2B5EF4-FFF2-40B4-BE49-F238E27FC236}">
                    <a16:creationId xmlns:a16="http://schemas.microsoft.com/office/drawing/2014/main" id="{C186FA08-B7FE-177B-102A-5020C5A2B615}"/>
                  </a:ext>
                </a:extLst>
              </p:cNvPr>
              <p:cNvSpPr txBox="1"/>
              <p:nvPr/>
            </p:nvSpPr>
            <p:spPr>
              <a:xfrm>
                <a:off x="3943358" y="4531636"/>
                <a:ext cx="1023036"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Creation</a:t>
                </a:r>
              </a:p>
            </p:txBody>
          </p:sp>
          <p:grpSp>
            <p:nvGrpSpPr>
              <p:cNvPr id="76" name="Group 75">
                <a:extLst>
                  <a:ext uri="{FF2B5EF4-FFF2-40B4-BE49-F238E27FC236}">
                    <a16:creationId xmlns:a16="http://schemas.microsoft.com/office/drawing/2014/main" id="{B3E0C1D1-1F48-8D64-D2DD-C5AF2A458FCC}"/>
                  </a:ext>
                </a:extLst>
              </p:cNvPr>
              <p:cNvGrpSpPr/>
              <p:nvPr/>
            </p:nvGrpSpPr>
            <p:grpSpPr>
              <a:xfrm>
                <a:off x="4156476" y="3876089"/>
                <a:ext cx="619962" cy="661214"/>
                <a:chOff x="4165746" y="3876089"/>
                <a:chExt cx="540436" cy="576396"/>
              </a:xfrm>
              <a:solidFill>
                <a:schemeClr val="accent2"/>
              </a:solidFill>
            </p:grpSpPr>
            <p:sp>
              <p:nvSpPr>
                <p:cNvPr id="77" name="Freeform 76">
                  <a:extLst>
                    <a:ext uri="{FF2B5EF4-FFF2-40B4-BE49-F238E27FC236}">
                      <a16:creationId xmlns:a16="http://schemas.microsoft.com/office/drawing/2014/main" id="{BC9EB558-9602-27B3-1983-526002193888}"/>
                    </a:ext>
                  </a:extLst>
                </p:cNvPr>
                <p:cNvSpPr>
                  <a:spLocks noChangeAspect="1"/>
                </p:cNvSpPr>
                <p:nvPr/>
              </p:nvSpPr>
              <p:spPr>
                <a:xfrm>
                  <a:off x="4165746" y="3876089"/>
                  <a:ext cx="252405" cy="434280"/>
                </a:xfrm>
                <a:custGeom>
                  <a:avLst/>
                  <a:gdLst>
                    <a:gd name="connsiteX0" fmla="*/ 15495 w 252405"/>
                    <a:gd name="connsiteY0" fmla="*/ 150951 h 434280"/>
                    <a:gd name="connsiteX1" fmla="*/ 31121 w 252405"/>
                    <a:gd name="connsiteY1" fmla="*/ 155864 h 434280"/>
                    <a:gd name="connsiteX2" fmla="*/ 38407 w 252405"/>
                    <a:gd name="connsiteY2" fmla="*/ 187786 h 434280"/>
                    <a:gd name="connsiteX3" fmla="*/ 10152 w 252405"/>
                    <a:gd name="connsiteY3" fmla="*/ 191163 h 434280"/>
                    <a:gd name="connsiteX4" fmla="*/ 2866 w 252405"/>
                    <a:gd name="connsiteY4" fmla="*/ 159242 h 434280"/>
                    <a:gd name="connsiteX5" fmla="*/ 15495 w 252405"/>
                    <a:gd name="connsiteY5" fmla="*/ 150951 h 434280"/>
                    <a:gd name="connsiteX6" fmla="*/ 155155 w 252405"/>
                    <a:gd name="connsiteY6" fmla="*/ 104083 h 434280"/>
                    <a:gd name="connsiteX7" fmla="*/ 224194 w 252405"/>
                    <a:gd name="connsiteY7" fmla="*/ 217643 h 434280"/>
                    <a:gd name="connsiteX8" fmla="*/ 209173 w 252405"/>
                    <a:gd name="connsiteY8" fmla="*/ 296196 h 434280"/>
                    <a:gd name="connsiteX9" fmla="*/ 252224 w 252405"/>
                    <a:gd name="connsiteY9" fmla="*/ 387674 h 434280"/>
                    <a:gd name="connsiteX10" fmla="*/ 201326 w 252405"/>
                    <a:gd name="connsiteY10" fmla="*/ 434126 h 434280"/>
                    <a:gd name="connsiteX11" fmla="*/ 155660 w 252405"/>
                    <a:gd name="connsiteY11" fmla="*/ 427304 h 434280"/>
                    <a:gd name="connsiteX12" fmla="*/ 69098 w 252405"/>
                    <a:gd name="connsiteY12" fmla="*/ 160498 h 434280"/>
                    <a:gd name="connsiteX13" fmla="*/ 155155 w 252405"/>
                    <a:gd name="connsiteY13" fmla="*/ 104083 h 434280"/>
                    <a:gd name="connsiteX14" fmla="*/ 45346 w 252405"/>
                    <a:gd name="connsiteY14" fmla="*/ 102271 h 434280"/>
                    <a:gd name="connsiteX15" fmla="*/ 59489 w 252405"/>
                    <a:gd name="connsiteY15" fmla="*/ 112633 h 434280"/>
                    <a:gd name="connsiteX16" fmla="*/ 58187 w 252405"/>
                    <a:gd name="connsiteY16" fmla="*/ 146731 h 434280"/>
                    <a:gd name="connsiteX17" fmla="*/ 29381 w 252405"/>
                    <a:gd name="connsiteY17" fmla="*/ 140100 h 434280"/>
                    <a:gd name="connsiteX18" fmla="*/ 30673 w 252405"/>
                    <a:gd name="connsiteY18" fmla="*/ 106013 h 434280"/>
                    <a:gd name="connsiteX19" fmla="*/ 45346 w 252405"/>
                    <a:gd name="connsiteY19" fmla="*/ 102271 h 434280"/>
                    <a:gd name="connsiteX20" fmla="*/ 72881 w 252405"/>
                    <a:gd name="connsiteY20" fmla="*/ 59505 h 434280"/>
                    <a:gd name="connsiteX21" fmla="*/ 100811 w 252405"/>
                    <a:gd name="connsiteY21" fmla="*/ 78355 h 434280"/>
                    <a:gd name="connsiteX22" fmla="*/ 88822 w 252405"/>
                    <a:gd name="connsiteY22" fmla="*/ 113272 h 434280"/>
                    <a:gd name="connsiteX23" fmla="*/ 60915 w 252405"/>
                    <a:gd name="connsiteY23" fmla="*/ 94445 h 434280"/>
                    <a:gd name="connsiteX24" fmla="*/ 72881 w 252405"/>
                    <a:gd name="connsiteY24" fmla="*/ 59505 h 434280"/>
                    <a:gd name="connsiteX25" fmla="*/ 124430 w 252405"/>
                    <a:gd name="connsiteY25" fmla="*/ 32722 h 434280"/>
                    <a:gd name="connsiteX26" fmla="*/ 153067 w 252405"/>
                    <a:gd name="connsiteY26" fmla="*/ 59864 h 434280"/>
                    <a:gd name="connsiteX27" fmla="*/ 133400 w 252405"/>
                    <a:gd name="connsiteY27" fmla="*/ 96094 h 434280"/>
                    <a:gd name="connsiteX28" fmla="*/ 104774 w 252405"/>
                    <a:gd name="connsiteY28" fmla="*/ 68941 h 434280"/>
                    <a:gd name="connsiteX29" fmla="*/ 124430 w 252405"/>
                    <a:gd name="connsiteY29" fmla="*/ 32722 h 434280"/>
                    <a:gd name="connsiteX30" fmla="*/ 202977 w 252405"/>
                    <a:gd name="connsiteY30" fmla="*/ 195 h 434280"/>
                    <a:gd name="connsiteX31" fmla="*/ 236093 w 252405"/>
                    <a:gd name="connsiteY31" fmla="*/ 53659 h 434280"/>
                    <a:gd name="connsiteX32" fmla="*/ 194400 w 252405"/>
                    <a:gd name="connsiteY32" fmla="*/ 98462 h 434280"/>
                    <a:gd name="connsiteX33" fmla="*/ 161262 w 252405"/>
                    <a:gd name="connsiteY33" fmla="*/ 44975 h 434280"/>
                    <a:gd name="connsiteX34" fmla="*/ 202977 w 252405"/>
                    <a:gd name="connsiteY34" fmla="*/ 195 h 434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52405" h="434280">
                      <a:moveTo>
                        <a:pt x="15495" y="150951"/>
                      </a:moveTo>
                      <a:cubicBezTo>
                        <a:pt x="20608" y="150339"/>
                        <a:pt x="26221" y="151926"/>
                        <a:pt x="31121" y="155864"/>
                      </a:cubicBezTo>
                      <a:cubicBezTo>
                        <a:pt x="40944" y="163752"/>
                        <a:pt x="44188" y="178047"/>
                        <a:pt x="38407" y="187786"/>
                      </a:cubicBezTo>
                      <a:cubicBezTo>
                        <a:pt x="32603" y="197525"/>
                        <a:pt x="19952" y="199040"/>
                        <a:pt x="10152" y="191163"/>
                      </a:cubicBezTo>
                      <a:cubicBezTo>
                        <a:pt x="340" y="183287"/>
                        <a:pt x="-2927" y="169003"/>
                        <a:pt x="2866" y="159242"/>
                      </a:cubicBezTo>
                      <a:cubicBezTo>
                        <a:pt x="5768" y="154378"/>
                        <a:pt x="10382" y="151564"/>
                        <a:pt x="15495" y="150951"/>
                      </a:cubicBezTo>
                      <a:close/>
                      <a:moveTo>
                        <a:pt x="155155" y="104083"/>
                      </a:moveTo>
                      <a:cubicBezTo>
                        <a:pt x="216773" y="100571"/>
                        <a:pt x="244108" y="152151"/>
                        <a:pt x="224194" y="217643"/>
                      </a:cubicBezTo>
                      <a:cubicBezTo>
                        <a:pt x="215954" y="244762"/>
                        <a:pt x="202999" y="261806"/>
                        <a:pt x="209173" y="296196"/>
                      </a:cubicBezTo>
                      <a:cubicBezTo>
                        <a:pt x="215426" y="330878"/>
                        <a:pt x="255423" y="341189"/>
                        <a:pt x="252224" y="387674"/>
                      </a:cubicBezTo>
                      <a:cubicBezTo>
                        <a:pt x="250383" y="414670"/>
                        <a:pt x="229189" y="432735"/>
                        <a:pt x="201326" y="434126"/>
                      </a:cubicBezTo>
                      <a:cubicBezTo>
                        <a:pt x="184308" y="435001"/>
                        <a:pt x="166998" y="432095"/>
                        <a:pt x="155660" y="427304"/>
                      </a:cubicBezTo>
                      <a:cubicBezTo>
                        <a:pt x="81031" y="395776"/>
                        <a:pt x="8850" y="248510"/>
                        <a:pt x="69098" y="160498"/>
                      </a:cubicBezTo>
                      <a:cubicBezTo>
                        <a:pt x="90865" y="128667"/>
                        <a:pt x="122510" y="105946"/>
                        <a:pt x="155155" y="104083"/>
                      </a:cubicBezTo>
                      <a:close/>
                      <a:moveTo>
                        <a:pt x="45346" y="102271"/>
                      </a:moveTo>
                      <a:cubicBezTo>
                        <a:pt x="50559" y="103469"/>
                        <a:pt x="55684" y="107017"/>
                        <a:pt x="59489" y="112633"/>
                      </a:cubicBezTo>
                      <a:cubicBezTo>
                        <a:pt x="67089" y="123887"/>
                        <a:pt x="66516" y="139135"/>
                        <a:pt x="58187" y="146731"/>
                      </a:cubicBezTo>
                      <a:cubicBezTo>
                        <a:pt x="49880" y="154294"/>
                        <a:pt x="36993" y="151343"/>
                        <a:pt x="29381" y="140100"/>
                      </a:cubicBezTo>
                      <a:cubicBezTo>
                        <a:pt x="21770" y="128857"/>
                        <a:pt x="22354" y="113598"/>
                        <a:pt x="30673" y="106013"/>
                      </a:cubicBezTo>
                      <a:cubicBezTo>
                        <a:pt x="34832" y="102226"/>
                        <a:pt x="40133" y="101073"/>
                        <a:pt x="45346" y="102271"/>
                      </a:cubicBezTo>
                      <a:close/>
                      <a:moveTo>
                        <a:pt x="72881" y="59505"/>
                      </a:moveTo>
                      <a:cubicBezTo>
                        <a:pt x="83905" y="55073"/>
                        <a:pt x="96388" y="63500"/>
                        <a:pt x="100811" y="78355"/>
                      </a:cubicBezTo>
                      <a:cubicBezTo>
                        <a:pt x="105189" y="93188"/>
                        <a:pt x="99846" y="108829"/>
                        <a:pt x="88822" y="113272"/>
                      </a:cubicBezTo>
                      <a:cubicBezTo>
                        <a:pt x="77787" y="117738"/>
                        <a:pt x="65304" y="109312"/>
                        <a:pt x="60915" y="94445"/>
                      </a:cubicBezTo>
                      <a:cubicBezTo>
                        <a:pt x="56503" y="79589"/>
                        <a:pt x="61869" y="63960"/>
                        <a:pt x="72881" y="59505"/>
                      </a:cubicBezTo>
                      <a:close/>
                      <a:moveTo>
                        <a:pt x="124430" y="32722"/>
                      </a:moveTo>
                      <a:cubicBezTo>
                        <a:pt x="137755" y="30220"/>
                        <a:pt x="150564" y="42372"/>
                        <a:pt x="153067" y="59864"/>
                      </a:cubicBezTo>
                      <a:cubicBezTo>
                        <a:pt x="155537" y="77379"/>
                        <a:pt x="146725" y="93592"/>
                        <a:pt x="133400" y="96094"/>
                      </a:cubicBezTo>
                      <a:cubicBezTo>
                        <a:pt x="120075" y="98597"/>
                        <a:pt x="107266" y="86445"/>
                        <a:pt x="104774" y="68941"/>
                      </a:cubicBezTo>
                      <a:cubicBezTo>
                        <a:pt x="102293" y="51460"/>
                        <a:pt x="111083" y="35236"/>
                        <a:pt x="124430" y="32722"/>
                      </a:cubicBezTo>
                      <a:close/>
                      <a:moveTo>
                        <a:pt x="202977" y="195"/>
                      </a:moveTo>
                      <a:cubicBezTo>
                        <a:pt x="223643" y="2596"/>
                        <a:pt x="238473" y="26529"/>
                        <a:pt x="236093" y="53659"/>
                      </a:cubicBezTo>
                      <a:cubicBezTo>
                        <a:pt x="233724" y="80779"/>
                        <a:pt x="215056" y="100852"/>
                        <a:pt x="194400" y="98462"/>
                      </a:cubicBezTo>
                      <a:cubicBezTo>
                        <a:pt x="173734" y="96050"/>
                        <a:pt x="158905" y="72117"/>
                        <a:pt x="161262" y="44975"/>
                      </a:cubicBezTo>
                      <a:cubicBezTo>
                        <a:pt x="163630" y="17856"/>
                        <a:pt x="182310" y="-2206"/>
                        <a:pt x="202977" y="195"/>
                      </a:cubicBezTo>
                      <a:close/>
                    </a:path>
                  </a:pathLst>
                </a:custGeom>
                <a:grpFill/>
                <a:ln w="9231" cap="flat">
                  <a:noFill/>
                  <a:prstDash val="solid"/>
                  <a:miter/>
                </a:ln>
              </p:spPr>
              <p:txBody>
                <a:bodyPr rtlCol="0" anchor="ctr"/>
                <a:lstStyle/>
                <a:p>
                  <a:endParaRPr lang="en-US"/>
                </a:p>
              </p:txBody>
            </p:sp>
            <p:sp>
              <p:nvSpPr>
                <p:cNvPr id="78" name="Freeform 77">
                  <a:extLst>
                    <a:ext uri="{FF2B5EF4-FFF2-40B4-BE49-F238E27FC236}">
                      <a16:creationId xmlns:a16="http://schemas.microsoft.com/office/drawing/2014/main" id="{508B9729-63A0-530F-8D91-C6F5A84CEEAA}"/>
                    </a:ext>
                  </a:extLst>
                </p:cNvPr>
                <p:cNvSpPr>
                  <a:spLocks noChangeAspect="1"/>
                </p:cNvSpPr>
                <p:nvPr/>
              </p:nvSpPr>
              <p:spPr>
                <a:xfrm>
                  <a:off x="4453769" y="4018199"/>
                  <a:ext cx="252413" cy="434286"/>
                </a:xfrm>
                <a:custGeom>
                  <a:avLst/>
                  <a:gdLst>
                    <a:gd name="connsiteX0" fmla="*/ 236915 w 252413"/>
                    <a:gd name="connsiteY0" fmla="*/ 150963 h 434286"/>
                    <a:gd name="connsiteX1" fmla="*/ 249539 w 252413"/>
                    <a:gd name="connsiteY1" fmla="*/ 159264 h 434286"/>
                    <a:gd name="connsiteX2" fmla="*/ 242265 w 252413"/>
                    <a:gd name="connsiteY2" fmla="*/ 191175 h 434286"/>
                    <a:gd name="connsiteX3" fmla="*/ 214010 w 252413"/>
                    <a:gd name="connsiteY3" fmla="*/ 187786 h 434286"/>
                    <a:gd name="connsiteX4" fmla="*/ 221284 w 252413"/>
                    <a:gd name="connsiteY4" fmla="*/ 155864 h 434286"/>
                    <a:gd name="connsiteX5" fmla="*/ 236915 w 252413"/>
                    <a:gd name="connsiteY5" fmla="*/ 150963 h 434286"/>
                    <a:gd name="connsiteX6" fmla="*/ 97262 w 252413"/>
                    <a:gd name="connsiteY6" fmla="*/ 104094 h 434286"/>
                    <a:gd name="connsiteX7" fmla="*/ 183307 w 252413"/>
                    <a:gd name="connsiteY7" fmla="*/ 160465 h 434286"/>
                    <a:gd name="connsiteX8" fmla="*/ 96734 w 252413"/>
                    <a:gd name="connsiteY8" fmla="*/ 427304 h 434286"/>
                    <a:gd name="connsiteX9" fmla="*/ 51090 w 252413"/>
                    <a:gd name="connsiteY9" fmla="*/ 434137 h 434286"/>
                    <a:gd name="connsiteX10" fmla="*/ 181 w 252413"/>
                    <a:gd name="connsiteY10" fmla="*/ 387686 h 434286"/>
                    <a:gd name="connsiteX11" fmla="*/ 43221 w 252413"/>
                    <a:gd name="connsiteY11" fmla="*/ 296185 h 434286"/>
                    <a:gd name="connsiteX12" fmla="*/ 28223 w 252413"/>
                    <a:gd name="connsiteY12" fmla="*/ 217654 h 434286"/>
                    <a:gd name="connsiteX13" fmla="*/ 97262 w 252413"/>
                    <a:gd name="connsiteY13" fmla="*/ 104094 h 434286"/>
                    <a:gd name="connsiteX14" fmla="*/ 207071 w 252413"/>
                    <a:gd name="connsiteY14" fmla="*/ 102267 h 434286"/>
                    <a:gd name="connsiteX15" fmla="*/ 221744 w 252413"/>
                    <a:gd name="connsiteY15" fmla="*/ 106024 h 434286"/>
                    <a:gd name="connsiteX16" fmla="*/ 223035 w 252413"/>
                    <a:gd name="connsiteY16" fmla="*/ 140089 h 434286"/>
                    <a:gd name="connsiteX17" fmla="*/ 194208 w 252413"/>
                    <a:gd name="connsiteY17" fmla="*/ 146720 h 434286"/>
                    <a:gd name="connsiteX18" fmla="*/ 192928 w 252413"/>
                    <a:gd name="connsiteY18" fmla="*/ 112622 h 434286"/>
                    <a:gd name="connsiteX19" fmla="*/ 207071 w 252413"/>
                    <a:gd name="connsiteY19" fmla="*/ 102267 h 434286"/>
                    <a:gd name="connsiteX20" fmla="*/ 179536 w 252413"/>
                    <a:gd name="connsiteY20" fmla="*/ 59505 h 434286"/>
                    <a:gd name="connsiteX21" fmla="*/ 191514 w 252413"/>
                    <a:gd name="connsiteY21" fmla="*/ 94456 h 434286"/>
                    <a:gd name="connsiteX22" fmla="*/ 163595 w 252413"/>
                    <a:gd name="connsiteY22" fmla="*/ 113295 h 434286"/>
                    <a:gd name="connsiteX23" fmla="*/ 151606 w 252413"/>
                    <a:gd name="connsiteY23" fmla="*/ 78355 h 434286"/>
                    <a:gd name="connsiteX24" fmla="*/ 179536 w 252413"/>
                    <a:gd name="connsiteY24" fmla="*/ 59505 h 434286"/>
                    <a:gd name="connsiteX25" fmla="*/ 127987 w 252413"/>
                    <a:gd name="connsiteY25" fmla="*/ 32745 h 434286"/>
                    <a:gd name="connsiteX26" fmla="*/ 147643 w 252413"/>
                    <a:gd name="connsiteY26" fmla="*/ 68953 h 434286"/>
                    <a:gd name="connsiteX27" fmla="*/ 119017 w 252413"/>
                    <a:gd name="connsiteY27" fmla="*/ 96105 h 434286"/>
                    <a:gd name="connsiteX28" fmla="*/ 99361 w 252413"/>
                    <a:gd name="connsiteY28" fmla="*/ 59887 h 434286"/>
                    <a:gd name="connsiteX29" fmla="*/ 127987 w 252413"/>
                    <a:gd name="connsiteY29" fmla="*/ 32745 h 434286"/>
                    <a:gd name="connsiteX30" fmla="*/ 49440 w 252413"/>
                    <a:gd name="connsiteY30" fmla="*/ 195 h 434286"/>
                    <a:gd name="connsiteX31" fmla="*/ 91155 w 252413"/>
                    <a:gd name="connsiteY31" fmla="*/ 44986 h 434286"/>
                    <a:gd name="connsiteX32" fmla="*/ 58016 w 252413"/>
                    <a:gd name="connsiteY32" fmla="*/ 98451 h 434286"/>
                    <a:gd name="connsiteX33" fmla="*/ 16313 w 252413"/>
                    <a:gd name="connsiteY33" fmla="*/ 53671 h 434286"/>
                    <a:gd name="connsiteX34" fmla="*/ 49440 w 252413"/>
                    <a:gd name="connsiteY34" fmla="*/ 195 h 4342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52413" h="434286">
                      <a:moveTo>
                        <a:pt x="236915" y="150963"/>
                      </a:moveTo>
                      <a:cubicBezTo>
                        <a:pt x="242029" y="151578"/>
                        <a:pt x="246643" y="154395"/>
                        <a:pt x="249539" y="159264"/>
                      </a:cubicBezTo>
                      <a:cubicBezTo>
                        <a:pt x="255343" y="169003"/>
                        <a:pt x="252076" y="183309"/>
                        <a:pt x="242265" y="191175"/>
                      </a:cubicBezTo>
                      <a:cubicBezTo>
                        <a:pt x="232465" y="199051"/>
                        <a:pt x="219802" y="197536"/>
                        <a:pt x="214010" y="187786"/>
                      </a:cubicBezTo>
                      <a:cubicBezTo>
                        <a:pt x="208217" y="178047"/>
                        <a:pt x="211473" y="163741"/>
                        <a:pt x="221284" y="155864"/>
                      </a:cubicBezTo>
                      <a:cubicBezTo>
                        <a:pt x="226184" y="151932"/>
                        <a:pt x="231800" y="150347"/>
                        <a:pt x="236915" y="150963"/>
                      </a:cubicBezTo>
                      <a:close/>
                      <a:moveTo>
                        <a:pt x="97262" y="104094"/>
                      </a:moveTo>
                      <a:cubicBezTo>
                        <a:pt x="129918" y="105979"/>
                        <a:pt x="161529" y="128667"/>
                        <a:pt x="183307" y="160465"/>
                      </a:cubicBezTo>
                      <a:cubicBezTo>
                        <a:pt x="243567" y="248510"/>
                        <a:pt x="171385" y="395787"/>
                        <a:pt x="96734" y="427304"/>
                      </a:cubicBezTo>
                      <a:cubicBezTo>
                        <a:pt x="85419" y="432118"/>
                        <a:pt x="68109" y="434990"/>
                        <a:pt x="51090" y="434137"/>
                      </a:cubicBezTo>
                      <a:cubicBezTo>
                        <a:pt x="23217" y="432724"/>
                        <a:pt x="2022" y="414659"/>
                        <a:pt x="181" y="387686"/>
                      </a:cubicBezTo>
                      <a:cubicBezTo>
                        <a:pt x="-3007" y="341200"/>
                        <a:pt x="36991" y="330878"/>
                        <a:pt x="43221" y="296185"/>
                      </a:cubicBezTo>
                      <a:cubicBezTo>
                        <a:pt x="49418" y="261795"/>
                        <a:pt x="36474" y="244751"/>
                        <a:pt x="28223" y="217654"/>
                      </a:cubicBezTo>
                      <a:cubicBezTo>
                        <a:pt x="8298" y="152139"/>
                        <a:pt x="35632" y="100560"/>
                        <a:pt x="97262" y="104094"/>
                      </a:cubicBezTo>
                      <a:close/>
                      <a:moveTo>
                        <a:pt x="207071" y="102267"/>
                      </a:moveTo>
                      <a:cubicBezTo>
                        <a:pt x="212284" y="101073"/>
                        <a:pt x="217585" y="102232"/>
                        <a:pt x="221744" y="106024"/>
                      </a:cubicBezTo>
                      <a:cubicBezTo>
                        <a:pt x="230051" y="113598"/>
                        <a:pt x="230646" y="128857"/>
                        <a:pt x="223035" y="140089"/>
                      </a:cubicBezTo>
                      <a:cubicBezTo>
                        <a:pt x="215424" y="151343"/>
                        <a:pt x="202526" y="154305"/>
                        <a:pt x="194208" y="146720"/>
                      </a:cubicBezTo>
                      <a:cubicBezTo>
                        <a:pt x="185900" y="139146"/>
                        <a:pt x="185317" y="123887"/>
                        <a:pt x="192928" y="112622"/>
                      </a:cubicBezTo>
                      <a:cubicBezTo>
                        <a:pt x="196733" y="107006"/>
                        <a:pt x="201858" y="103460"/>
                        <a:pt x="207071" y="102267"/>
                      </a:cubicBezTo>
                      <a:close/>
                      <a:moveTo>
                        <a:pt x="179536" y="59505"/>
                      </a:moveTo>
                      <a:cubicBezTo>
                        <a:pt x="190548" y="63971"/>
                        <a:pt x="195914" y="79589"/>
                        <a:pt x="191514" y="94456"/>
                      </a:cubicBezTo>
                      <a:cubicBezTo>
                        <a:pt x="187113" y="109301"/>
                        <a:pt x="174607" y="117738"/>
                        <a:pt x="163595" y="113295"/>
                      </a:cubicBezTo>
                      <a:cubicBezTo>
                        <a:pt x="152582" y="108840"/>
                        <a:pt x="147228" y="93188"/>
                        <a:pt x="151606" y="78355"/>
                      </a:cubicBezTo>
                      <a:cubicBezTo>
                        <a:pt x="156006" y="63511"/>
                        <a:pt x="168512" y="55073"/>
                        <a:pt x="179536" y="59505"/>
                      </a:cubicBezTo>
                      <a:close/>
                      <a:moveTo>
                        <a:pt x="127987" y="32745"/>
                      </a:moveTo>
                      <a:cubicBezTo>
                        <a:pt x="141334" y="35224"/>
                        <a:pt x="150124" y="51449"/>
                        <a:pt x="147643" y="68953"/>
                      </a:cubicBezTo>
                      <a:cubicBezTo>
                        <a:pt x="145162" y="86456"/>
                        <a:pt x="132342" y="98608"/>
                        <a:pt x="119017" y="96105"/>
                      </a:cubicBezTo>
                      <a:cubicBezTo>
                        <a:pt x="105670" y="93603"/>
                        <a:pt x="96880" y="77379"/>
                        <a:pt x="99361" y="59887"/>
                      </a:cubicBezTo>
                      <a:cubicBezTo>
                        <a:pt x="101831" y="42383"/>
                        <a:pt x="114651" y="30209"/>
                        <a:pt x="127987" y="32745"/>
                      </a:cubicBezTo>
                      <a:close/>
                      <a:moveTo>
                        <a:pt x="49440" y="195"/>
                      </a:moveTo>
                      <a:cubicBezTo>
                        <a:pt x="70118" y="-2206"/>
                        <a:pt x="88775" y="17844"/>
                        <a:pt x="91155" y="44986"/>
                      </a:cubicBezTo>
                      <a:cubicBezTo>
                        <a:pt x="93501" y="72128"/>
                        <a:pt x="78683" y="96061"/>
                        <a:pt x="58016" y="98451"/>
                      </a:cubicBezTo>
                      <a:cubicBezTo>
                        <a:pt x="37361" y="100840"/>
                        <a:pt x="18682" y="80790"/>
                        <a:pt x="16313" y="53671"/>
                      </a:cubicBezTo>
                      <a:cubicBezTo>
                        <a:pt x="13944" y="26540"/>
                        <a:pt x="28796" y="2585"/>
                        <a:pt x="49440" y="195"/>
                      </a:cubicBezTo>
                      <a:close/>
                    </a:path>
                  </a:pathLst>
                </a:custGeom>
                <a:grpFill/>
                <a:ln w="9231" cap="flat">
                  <a:noFill/>
                  <a:prstDash val="solid"/>
                  <a:miter/>
                </a:ln>
              </p:spPr>
              <p:txBody>
                <a:bodyPr rtlCol="0" anchor="ctr"/>
                <a:lstStyle/>
                <a:p>
                  <a:endParaRPr lang="en-US"/>
                </a:p>
              </p:txBody>
            </p:sp>
          </p:grpSp>
        </p:grpSp>
        <p:grpSp>
          <p:nvGrpSpPr>
            <p:cNvPr id="70" name="Group 69">
              <a:extLst>
                <a:ext uri="{FF2B5EF4-FFF2-40B4-BE49-F238E27FC236}">
                  <a16:creationId xmlns:a16="http://schemas.microsoft.com/office/drawing/2014/main" id="{30A48F0E-32E7-CD8E-0486-A77800B4C6D8}"/>
                </a:ext>
              </a:extLst>
            </p:cNvPr>
            <p:cNvGrpSpPr/>
            <p:nvPr/>
          </p:nvGrpSpPr>
          <p:grpSpPr>
            <a:xfrm>
              <a:off x="3640778" y="5132245"/>
              <a:ext cx="1646195" cy="1288360"/>
              <a:chOff x="3640778" y="5132245"/>
              <a:chExt cx="1646195" cy="1288360"/>
            </a:xfrm>
          </p:grpSpPr>
          <p:sp>
            <p:nvSpPr>
              <p:cNvPr id="71" name="Freeform 70">
                <a:extLst>
                  <a:ext uri="{FF2B5EF4-FFF2-40B4-BE49-F238E27FC236}">
                    <a16:creationId xmlns:a16="http://schemas.microsoft.com/office/drawing/2014/main" id="{4A5E4E9D-B192-AEF5-76FC-F4750F6AC049}"/>
                  </a:ext>
                </a:extLst>
              </p:cNvPr>
              <p:cNvSpPr/>
              <p:nvPr/>
            </p:nvSpPr>
            <p:spPr>
              <a:xfrm>
                <a:off x="3640778" y="5132245"/>
                <a:ext cx="1646195" cy="1288360"/>
              </a:xfrm>
              <a:custGeom>
                <a:avLst/>
                <a:gdLst>
                  <a:gd name="connsiteX0" fmla="*/ 1095756 w 1175403"/>
                  <a:gd name="connsiteY0" fmla="*/ 919906 h 919905"/>
                  <a:gd name="connsiteX1" fmla="*/ 79648 w 1175403"/>
                  <a:gd name="connsiteY1" fmla="*/ 919906 h 919905"/>
                  <a:gd name="connsiteX2" fmla="*/ 0 w 1175403"/>
                  <a:gd name="connsiteY2" fmla="*/ 840240 h 919905"/>
                  <a:gd name="connsiteX3" fmla="*/ 0 w 1175403"/>
                  <a:gd name="connsiteY3" fmla="*/ 79666 h 919905"/>
                  <a:gd name="connsiteX4" fmla="*/ 79648 w 1175403"/>
                  <a:gd name="connsiteY4" fmla="*/ 0 h 919905"/>
                  <a:gd name="connsiteX5" fmla="*/ 1095756 w 1175403"/>
                  <a:gd name="connsiteY5" fmla="*/ 0 h 919905"/>
                  <a:gd name="connsiteX6" fmla="*/ 1175403 w 1175403"/>
                  <a:gd name="connsiteY6" fmla="*/ 79666 h 919905"/>
                  <a:gd name="connsiteX7" fmla="*/ 1175403 w 1175403"/>
                  <a:gd name="connsiteY7" fmla="*/ 840113 h 919905"/>
                  <a:gd name="connsiteX8" fmla="*/ 1095756 w 1175403"/>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3" h="919905">
                    <a:moveTo>
                      <a:pt x="1095756" y="919906"/>
                    </a:moveTo>
                    <a:lnTo>
                      <a:pt x="79648" y="919906"/>
                    </a:lnTo>
                    <a:cubicBezTo>
                      <a:pt x="35695" y="919906"/>
                      <a:pt x="0" y="884202"/>
                      <a:pt x="0" y="840240"/>
                    </a:cubicBezTo>
                    <a:lnTo>
                      <a:pt x="0" y="79666"/>
                    </a:lnTo>
                    <a:cubicBezTo>
                      <a:pt x="0" y="35704"/>
                      <a:pt x="35695" y="0"/>
                      <a:pt x="79648"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chemeClr val="accent2"/>
              </a:solidFill>
              <a:ln w="50800" cap="flat">
                <a:solidFill>
                  <a:schemeClr val="bg2">
                    <a:lumMod val="75000"/>
                  </a:schemeClr>
                </a:solidFill>
                <a:prstDash val="solid"/>
                <a:miter/>
              </a:ln>
            </p:spPr>
            <p:txBody>
              <a:bodyPr rtlCol="0" anchor="ctr"/>
              <a:lstStyle/>
              <a:p>
                <a:endParaRPr lang="en-US">
                  <a:solidFill>
                    <a:schemeClr val="accent2"/>
                  </a:solidFill>
                </a:endParaRPr>
              </a:p>
            </p:txBody>
          </p:sp>
          <p:sp>
            <p:nvSpPr>
              <p:cNvPr id="72" name="TextBox 71">
                <a:extLst>
                  <a:ext uri="{FF2B5EF4-FFF2-40B4-BE49-F238E27FC236}">
                    <a16:creationId xmlns:a16="http://schemas.microsoft.com/office/drawing/2014/main" id="{09A78003-8CBE-9A74-CE2F-238D27FEDB3B}"/>
                  </a:ext>
                </a:extLst>
              </p:cNvPr>
              <p:cNvSpPr txBox="1"/>
              <p:nvPr/>
            </p:nvSpPr>
            <p:spPr>
              <a:xfrm>
                <a:off x="4051272" y="5927962"/>
                <a:ext cx="824265" cy="400110"/>
              </a:xfrm>
              <a:prstGeom prst="rect">
                <a:avLst/>
              </a:prstGeom>
              <a:noFill/>
            </p:spPr>
            <p:txBody>
              <a:bodyPr wrap="none" rtlCol="0">
                <a:spAutoFit/>
              </a:bodyPr>
              <a:lstStyle/>
              <a:p>
                <a:pPr algn="ctr"/>
                <a:r>
                  <a:rPr lang="en-US" sz="2000" spc="0" baseline="0" dirty="0">
                    <a:solidFill>
                      <a:srgbClr val="FFFFFF"/>
                    </a:solidFill>
                    <a:latin typeface="LondrinaSolid-Regular"/>
                    <a:sym typeface="LondrinaSolid-Regular"/>
                    <a:rtl val="0"/>
                  </a:rPr>
                  <a:t>Gospel</a:t>
                </a:r>
              </a:p>
            </p:txBody>
          </p:sp>
          <p:sp>
            <p:nvSpPr>
              <p:cNvPr id="73" name="Freeform 72">
                <a:extLst>
                  <a:ext uri="{FF2B5EF4-FFF2-40B4-BE49-F238E27FC236}">
                    <a16:creationId xmlns:a16="http://schemas.microsoft.com/office/drawing/2014/main" id="{E210E344-CD51-8F89-9F4B-D05529F14C0C}"/>
                  </a:ext>
                </a:extLst>
              </p:cNvPr>
              <p:cNvSpPr/>
              <p:nvPr/>
            </p:nvSpPr>
            <p:spPr>
              <a:xfrm>
                <a:off x="4100218" y="5255031"/>
                <a:ext cx="727314" cy="648530"/>
              </a:xfrm>
              <a:custGeom>
                <a:avLst/>
                <a:gdLst>
                  <a:gd name="connsiteX0" fmla="*/ 1476508 w 1631413"/>
                  <a:gd name="connsiteY0" fmla="*/ 38888 h 1454695"/>
                  <a:gd name="connsiteX1" fmla="*/ 1481268 w 1631413"/>
                  <a:gd name="connsiteY1" fmla="*/ 0 h 1454695"/>
                  <a:gd name="connsiteX2" fmla="*/ 884181 w 1631413"/>
                  <a:gd name="connsiteY2" fmla="*/ 356943 h 1454695"/>
                  <a:gd name="connsiteX3" fmla="*/ 1216096 w 1631413"/>
                  <a:gd name="connsiteY3" fmla="*/ 148630 h 1454695"/>
                  <a:gd name="connsiteX4" fmla="*/ 1476508 w 1631413"/>
                  <a:gd name="connsiteY4" fmla="*/ 38888 h 1454695"/>
                  <a:gd name="connsiteX5" fmla="*/ 415354 w 1631413"/>
                  <a:gd name="connsiteY5" fmla="*/ 148630 h 1454695"/>
                  <a:gd name="connsiteX6" fmla="*/ 747232 w 1631413"/>
                  <a:gd name="connsiteY6" fmla="*/ 356943 h 1454695"/>
                  <a:gd name="connsiteX7" fmla="*/ 150182 w 1631413"/>
                  <a:gd name="connsiteY7" fmla="*/ 0 h 1454695"/>
                  <a:gd name="connsiteX8" fmla="*/ 154906 w 1631413"/>
                  <a:gd name="connsiteY8" fmla="*/ 38888 h 1454695"/>
                  <a:gd name="connsiteX9" fmla="*/ 415354 w 1631413"/>
                  <a:gd name="connsiteY9" fmla="*/ 148630 h 1454695"/>
                  <a:gd name="connsiteX10" fmla="*/ 1614863 w 1631413"/>
                  <a:gd name="connsiteY10" fmla="*/ 122789 h 1454695"/>
                  <a:gd name="connsiteX11" fmla="*/ 879530 w 1631413"/>
                  <a:gd name="connsiteY11" fmla="*/ 433457 h 1454695"/>
                  <a:gd name="connsiteX12" fmla="*/ 1599755 w 1631413"/>
                  <a:gd name="connsiteY12" fmla="*/ 246984 h 1454695"/>
                  <a:gd name="connsiteX13" fmla="*/ 1540691 w 1631413"/>
                  <a:gd name="connsiteY13" fmla="*/ 115401 h 1454695"/>
                  <a:gd name="connsiteX14" fmla="*/ 1549454 w 1631413"/>
                  <a:gd name="connsiteY14" fmla="*/ 43789 h 1454695"/>
                  <a:gd name="connsiteX15" fmla="*/ 891970 w 1631413"/>
                  <a:gd name="connsiteY15" fmla="*/ 389920 h 1454695"/>
                  <a:gd name="connsiteX16" fmla="*/ 1540691 w 1631413"/>
                  <a:gd name="connsiteY16" fmla="*/ 115401 h 1454695"/>
                  <a:gd name="connsiteX17" fmla="*/ 751884 w 1631413"/>
                  <a:gd name="connsiteY17" fmla="*/ 433457 h 1454695"/>
                  <a:gd name="connsiteX18" fmla="*/ 16551 w 1631413"/>
                  <a:gd name="connsiteY18" fmla="*/ 122789 h 1454695"/>
                  <a:gd name="connsiteX19" fmla="*/ 31695 w 1631413"/>
                  <a:gd name="connsiteY19" fmla="*/ 246984 h 1454695"/>
                  <a:gd name="connsiteX20" fmla="*/ 826452 w 1631413"/>
                  <a:gd name="connsiteY20" fmla="*/ 477354 h 1454695"/>
                  <a:gd name="connsiteX21" fmla="*/ 826452 w 1631413"/>
                  <a:gd name="connsiteY21" fmla="*/ 1454695 h 1454695"/>
                  <a:gd name="connsiteX22" fmla="*/ 1491544 w 1631413"/>
                  <a:gd name="connsiteY22" fmla="*/ 1284369 h 1454695"/>
                  <a:gd name="connsiteX23" fmla="*/ 1631414 w 1631413"/>
                  <a:gd name="connsiteY23" fmla="*/ 268969 h 1454695"/>
                  <a:gd name="connsiteX24" fmla="*/ 1367576 w 1631413"/>
                  <a:gd name="connsiteY24" fmla="*/ 757676 h 1454695"/>
                  <a:gd name="connsiteX25" fmla="*/ 1267443 w 1631413"/>
                  <a:gd name="connsiteY25" fmla="*/ 783517 h 1454695"/>
                  <a:gd name="connsiteX26" fmla="*/ 1241625 w 1631413"/>
                  <a:gd name="connsiteY26" fmla="*/ 1085606 h 1454695"/>
                  <a:gd name="connsiteX27" fmla="*/ 1183968 w 1631413"/>
                  <a:gd name="connsiteY27" fmla="*/ 1100347 h 1454695"/>
                  <a:gd name="connsiteX28" fmla="*/ 1200375 w 1631413"/>
                  <a:gd name="connsiteY28" fmla="*/ 800816 h 1454695"/>
                  <a:gd name="connsiteX29" fmla="*/ 1085710 w 1631413"/>
                  <a:gd name="connsiteY29" fmla="*/ 830405 h 1454695"/>
                  <a:gd name="connsiteX30" fmla="*/ 1085710 w 1631413"/>
                  <a:gd name="connsiteY30" fmla="*/ 771299 h 1454695"/>
                  <a:gd name="connsiteX31" fmla="*/ 1201348 w 1631413"/>
                  <a:gd name="connsiteY31" fmla="*/ 741421 h 1454695"/>
                  <a:gd name="connsiteX32" fmla="*/ 1207082 w 1631413"/>
                  <a:gd name="connsiteY32" fmla="*/ 636868 h 1454695"/>
                  <a:gd name="connsiteX33" fmla="*/ 1281614 w 1631413"/>
                  <a:gd name="connsiteY33" fmla="*/ 617587 h 1454695"/>
                  <a:gd name="connsiteX34" fmla="*/ 1272635 w 1631413"/>
                  <a:gd name="connsiteY34" fmla="*/ 723005 h 1454695"/>
                  <a:gd name="connsiteX35" fmla="*/ 1376014 w 1631413"/>
                  <a:gd name="connsiteY35" fmla="*/ 696299 h 1454695"/>
                  <a:gd name="connsiteX36" fmla="*/ 1367576 w 1631413"/>
                  <a:gd name="connsiteY36" fmla="*/ 757676 h 1454695"/>
                  <a:gd name="connsiteX37" fmla="*/ 139869 w 1631413"/>
                  <a:gd name="connsiteY37" fmla="*/ 1284369 h 1454695"/>
                  <a:gd name="connsiteX38" fmla="*/ 804962 w 1631413"/>
                  <a:gd name="connsiteY38" fmla="*/ 1454695 h 1454695"/>
                  <a:gd name="connsiteX39" fmla="*/ 804962 w 1631413"/>
                  <a:gd name="connsiteY39" fmla="*/ 477354 h 1454695"/>
                  <a:gd name="connsiteX40" fmla="*/ 0 w 1631413"/>
                  <a:gd name="connsiteY40" fmla="*/ 268969 h 1454695"/>
                  <a:gd name="connsiteX41" fmla="*/ 739480 w 1631413"/>
                  <a:gd name="connsiteY41" fmla="*/ 389920 h 1454695"/>
                  <a:gd name="connsiteX42" fmla="*/ 81996 w 1631413"/>
                  <a:gd name="connsiteY42" fmla="*/ 43789 h 1454695"/>
                  <a:gd name="connsiteX43" fmla="*/ 90722 w 1631413"/>
                  <a:gd name="connsiteY43" fmla="*/ 115401 h 1454695"/>
                  <a:gd name="connsiteX44" fmla="*/ 739480 w 1631413"/>
                  <a:gd name="connsiteY44" fmla="*/ 389920 h 1454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631413" h="1454695">
                    <a:moveTo>
                      <a:pt x="1476508" y="38888"/>
                    </a:moveTo>
                    <a:lnTo>
                      <a:pt x="1481268" y="0"/>
                    </a:lnTo>
                    <a:cubicBezTo>
                      <a:pt x="1481268" y="0"/>
                      <a:pt x="1044099" y="175949"/>
                      <a:pt x="884181" y="356943"/>
                    </a:cubicBezTo>
                    <a:cubicBezTo>
                      <a:pt x="956946" y="289115"/>
                      <a:pt x="1067897" y="219377"/>
                      <a:pt x="1216096" y="148630"/>
                    </a:cubicBezTo>
                    <a:cubicBezTo>
                      <a:pt x="1317888" y="99976"/>
                      <a:pt x="1415534" y="61557"/>
                      <a:pt x="1476508" y="38888"/>
                    </a:cubicBezTo>
                    <a:close/>
                    <a:moveTo>
                      <a:pt x="415354" y="148630"/>
                    </a:moveTo>
                    <a:cubicBezTo>
                      <a:pt x="563552" y="219377"/>
                      <a:pt x="674503" y="289115"/>
                      <a:pt x="747232" y="356943"/>
                    </a:cubicBezTo>
                    <a:cubicBezTo>
                      <a:pt x="587351" y="175949"/>
                      <a:pt x="150182" y="0"/>
                      <a:pt x="150182" y="0"/>
                    </a:cubicBezTo>
                    <a:lnTo>
                      <a:pt x="154906" y="38888"/>
                    </a:lnTo>
                    <a:cubicBezTo>
                      <a:pt x="215916" y="61557"/>
                      <a:pt x="313561" y="99976"/>
                      <a:pt x="415354" y="148630"/>
                    </a:cubicBezTo>
                    <a:close/>
                    <a:moveTo>
                      <a:pt x="1614863" y="122789"/>
                    </a:moveTo>
                    <a:cubicBezTo>
                      <a:pt x="1614863" y="122789"/>
                      <a:pt x="1097465" y="278159"/>
                      <a:pt x="879530" y="433457"/>
                    </a:cubicBezTo>
                    <a:lnTo>
                      <a:pt x="1599755" y="246984"/>
                    </a:lnTo>
                    <a:close/>
                    <a:moveTo>
                      <a:pt x="1540691" y="115401"/>
                    </a:moveTo>
                    <a:lnTo>
                      <a:pt x="1549454" y="43789"/>
                    </a:lnTo>
                    <a:cubicBezTo>
                      <a:pt x="1549454" y="43789"/>
                      <a:pt x="1084376" y="199159"/>
                      <a:pt x="891970" y="389920"/>
                    </a:cubicBezTo>
                    <a:cubicBezTo>
                      <a:pt x="1075325" y="272032"/>
                      <a:pt x="1401038" y="160379"/>
                      <a:pt x="1540691" y="115401"/>
                    </a:cubicBezTo>
                    <a:close/>
                    <a:moveTo>
                      <a:pt x="751884" y="433457"/>
                    </a:moveTo>
                    <a:cubicBezTo>
                      <a:pt x="533985" y="278159"/>
                      <a:pt x="16551" y="122789"/>
                      <a:pt x="16551" y="122789"/>
                    </a:cubicBezTo>
                    <a:lnTo>
                      <a:pt x="31695" y="246984"/>
                    </a:lnTo>
                    <a:close/>
                    <a:moveTo>
                      <a:pt x="826452" y="477354"/>
                    </a:moveTo>
                    <a:lnTo>
                      <a:pt x="826452" y="1454695"/>
                    </a:lnTo>
                    <a:lnTo>
                      <a:pt x="1491544" y="1284369"/>
                    </a:lnTo>
                    <a:lnTo>
                      <a:pt x="1631414" y="268969"/>
                    </a:lnTo>
                    <a:close/>
                    <a:moveTo>
                      <a:pt x="1367576" y="757676"/>
                    </a:moveTo>
                    <a:cubicBezTo>
                      <a:pt x="1312660" y="771839"/>
                      <a:pt x="1322360" y="769317"/>
                      <a:pt x="1267443" y="783517"/>
                    </a:cubicBezTo>
                    <a:cubicBezTo>
                      <a:pt x="1258825" y="884177"/>
                      <a:pt x="1250207" y="984910"/>
                      <a:pt x="1241625" y="1085606"/>
                    </a:cubicBezTo>
                    <a:cubicBezTo>
                      <a:pt x="1213897" y="1092706"/>
                      <a:pt x="1211697" y="1093247"/>
                      <a:pt x="1183968" y="1100347"/>
                    </a:cubicBezTo>
                    <a:cubicBezTo>
                      <a:pt x="1189449" y="1000515"/>
                      <a:pt x="1194894" y="900684"/>
                      <a:pt x="1200375" y="800816"/>
                    </a:cubicBezTo>
                    <a:cubicBezTo>
                      <a:pt x="1145458" y="814980"/>
                      <a:pt x="1140591" y="816205"/>
                      <a:pt x="1085710" y="830405"/>
                    </a:cubicBezTo>
                    <a:cubicBezTo>
                      <a:pt x="1085710" y="806763"/>
                      <a:pt x="1085710" y="794941"/>
                      <a:pt x="1085710" y="771299"/>
                    </a:cubicBezTo>
                    <a:cubicBezTo>
                      <a:pt x="1141925" y="756775"/>
                      <a:pt x="1145098" y="755910"/>
                      <a:pt x="1201348" y="741421"/>
                    </a:cubicBezTo>
                    <a:cubicBezTo>
                      <a:pt x="1203656" y="699579"/>
                      <a:pt x="1204774" y="678675"/>
                      <a:pt x="1207082" y="636868"/>
                    </a:cubicBezTo>
                    <a:cubicBezTo>
                      <a:pt x="1240616" y="628183"/>
                      <a:pt x="1248044" y="626273"/>
                      <a:pt x="1281614" y="617587"/>
                    </a:cubicBezTo>
                    <a:cubicBezTo>
                      <a:pt x="1278008" y="659754"/>
                      <a:pt x="1276205" y="680838"/>
                      <a:pt x="1272635" y="723005"/>
                    </a:cubicBezTo>
                    <a:cubicBezTo>
                      <a:pt x="1328850" y="708481"/>
                      <a:pt x="1319799" y="710787"/>
                      <a:pt x="1376014" y="696299"/>
                    </a:cubicBezTo>
                    <a:cubicBezTo>
                      <a:pt x="1372625" y="720842"/>
                      <a:pt x="1370966" y="733096"/>
                      <a:pt x="1367576" y="757676"/>
                    </a:cubicBezTo>
                    <a:close/>
                    <a:moveTo>
                      <a:pt x="139869" y="1284369"/>
                    </a:moveTo>
                    <a:lnTo>
                      <a:pt x="804962" y="1454695"/>
                    </a:lnTo>
                    <a:lnTo>
                      <a:pt x="804962" y="477354"/>
                    </a:lnTo>
                    <a:lnTo>
                      <a:pt x="0" y="268969"/>
                    </a:lnTo>
                    <a:close/>
                    <a:moveTo>
                      <a:pt x="739480" y="389920"/>
                    </a:moveTo>
                    <a:cubicBezTo>
                      <a:pt x="547074" y="199159"/>
                      <a:pt x="81996" y="43789"/>
                      <a:pt x="81996" y="43789"/>
                    </a:cubicBezTo>
                    <a:lnTo>
                      <a:pt x="90722" y="115401"/>
                    </a:lnTo>
                    <a:cubicBezTo>
                      <a:pt x="230375" y="160379"/>
                      <a:pt x="556124" y="272032"/>
                      <a:pt x="739480" y="389920"/>
                    </a:cubicBezTo>
                  </a:path>
                </a:pathLst>
              </a:custGeom>
              <a:solidFill>
                <a:srgbClr val="FFFFFF"/>
              </a:solidFill>
              <a:ln w="9231" cap="flat">
                <a:noFill/>
                <a:prstDash val="solid"/>
                <a:miter/>
              </a:ln>
            </p:spPr>
            <p:txBody>
              <a:bodyPr rtlCol="0" anchor="ctr"/>
              <a:lstStyle/>
              <a:p>
                <a:endParaRPr lang="en-US"/>
              </a:p>
            </p:txBody>
          </p:sp>
        </p:grpSp>
      </p:grpSp>
    </p:spTree>
    <p:extLst>
      <p:ext uri="{BB962C8B-B14F-4D97-AF65-F5344CB8AC3E}">
        <p14:creationId xmlns:p14="http://schemas.microsoft.com/office/powerpoint/2010/main" val="989000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CBF1231E-D676-4442-A06F-17805A88D5C9}"/>
              </a:ext>
            </a:extLst>
          </p:cNvPr>
          <p:cNvGrpSpPr/>
          <p:nvPr/>
        </p:nvGrpSpPr>
        <p:grpSpPr>
          <a:xfrm>
            <a:off x="9502008" y="333512"/>
            <a:ext cx="834682" cy="869275"/>
            <a:chOff x="8854711" y="1237086"/>
            <a:chExt cx="930740" cy="969313"/>
          </a:xfrm>
        </p:grpSpPr>
        <p:sp>
          <p:nvSpPr>
            <p:cNvPr id="4" name="Freeform 3">
              <a:extLst>
                <a:ext uri="{FF2B5EF4-FFF2-40B4-BE49-F238E27FC236}">
                  <a16:creationId xmlns:a16="http://schemas.microsoft.com/office/drawing/2014/main" id="{F7737CFE-32E7-8643-9DEC-3E267B19D5E6}"/>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 name="Freeform 4">
              <a:extLst>
                <a:ext uri="{FF2B5EF4-FFF2-40B4-BE49-F238E27FC236}">
                  <a16:creationId xmlns:a16="http://schemas.microsoft.com/office/drawing/2014/main" id="{02D2E498-97F1-F443-ACB1-9A269CE20683}"/>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6" name="Freeform 5">
              <a:extLst>
                <a:ext uri="{FF2B5EF4-FFF2-40B4-BE49-F238E27FC236}">
                  <a16:creationId xmlns:a16="http://schemas.microsoft.com/office/drawing/2014/main" id="{265512BD-06FD-244C-90A1-3428B19E11BC}"/>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1E914C62-791C-8B45-87CF-BEC54CC68106}"/>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6AF0726E-2810-DE45-A72E-1BE7B849E025}"/>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342E08B0-9845-AC4D-8811-1C403125D21F}"/>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3C353363-1866-9045-B5E3-063D5B7EBF35}"/>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13" name="Freeform 12">
            <a:extLst>
              <a:ext uri="{FF2B5EF4-FFF2-40B4-BE49-F238E27FC236}">
                <a16:creationId xmlns:a16="http://schemas.microsoft.com/office/drawing/2014/main" id="{646D24B9-094B-B242-878B-1C71015AC739}"/>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 name="TextBox 1">
            <a:extLst>
              <a:ext uri="{FF2B5EF4-FFF2-40B4-BE49-F238E27FC236}">
                <a16:creationId xmlns:a16="http://schemas.microsoft.com/office/drawing/2014/main" id="{B9D9CA26-144A-9F43-898B-EAF008158909}"/>
              </a:ext>
            </a:extLst>
          </p:cNvPr>
          <p:cNvSpPr txBox="1"/>
          <p:nvPr/>
        </p:nvSpPr>
        <p:spPr>
          <a:xfrm>
            <a:off x="815011" y="1417634"/>
            <a:ext cx="9061789" cy="5016758"/>
          </a:xfrm>
          <a:prstGeom prst="rect">
            <a:avLst/>
          </a:prstGeom>
          <a:noFill/>
        </p:spPr>
        <p:txBody>
          <a:bodyPr wrap="square" rtlCol="0">
            <a:spAutoFit/>
          </a:bodyPr>
          <a:lstStyle/>
          <a:p>
            <a:pPr algn="ctr"/>
            <a:r>
              <a:rPr lang="en-GB" sz="3200" b="1" dirty="0">
                <a:latin typeface="ABeeZee" pitchFamily="2" charset="0"/>
              </a:rPr>
              <a:t>On Friday, the Princess of Wales will host her annual carol service, which will bring people together to celebrate kindness, connection, and community. The event aims to show how love can link people of all ages, backgrounds, and beliefs, especially at times when the world can feel divided. It encourages everyone to think about the power of togetherness and the importance of supporting one another with compassion and joy.</a:t>
            </a:r>
          </a:p>
        </p:txBody>
      </p:sp>
    </p:spTree>
    <p:extLst>
      <p:ext uri="{BB962C8B-B14F-4D97-AF65-F5344CB8AC3E}">
        <p14:creationId xmlns:p14="http://schemas.microsoft.com/office/powerpoint/2010/main" val="16910526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A7C233"/>
        </a:solidFill>
        <a:effectLst/>
      </p:bgPr>
    </p:bg>
    <p:spTree>
      <p:nvGrpSpPr>
        <p:cNvPr id="1" name=""/>
        <p:cNvGrpSpPr/>
        <p:nvPr/>
      </p:nvGrpSpPr>
      <p:grpSpPr>
        <a:xfrm>
          <a:off x="0" y="0"/>
          <a:ext cx="0" cy="0"/>
          <a:chOff x="0" y="0"/>
          <a:chExt cx="0" cy="0"/>
        </a:xfrm>
      </p:grpSpPr>
      <p:sp>
        <p:nvSpPr>
          <p:cNvPr id="568" name="Freeform 567">
            <a:extLst>
              <a:ext uri="{FF2B5EF4-FFF2-40B4-BE49-F238E27FC236}">
                <a16:creationId xmlns:a16="http://schemas.microsoft.com/office/drawing/2014/main" id="{1C4619F3-C972-714F-81AE-CDCAA8EC0354}"/>
              </a:ext>
            </a:extLst>
          </p:cNvPr>
          <p:cNvSpPr/>
          <p:nvPr/>
        </p:nvSpPr>
        <p:spPr>
          <a:xfrm>
            <a:off x="466075"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rgbClr val="D4F0A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5" name="Group 4">
            <a:extLst>
              <a:ext uri="{FF2B5EF4-FFF2-40B4-BE49-F238E27FC236}">
                <a16:creationId xmlns:a16="http://schemas.microsoft.com/office/drawing/2014/main" id="{0EB821B4-846A-7840-981E-073E91383CEF}"/>
              </a:ext>
            </a:extLst>
          </p:cNvPr>
          <p:cNvGrpSpPr/>
          <p:nvPr/>
        </p:nvGrpSpPr>
        <p:grpSpPr>
          <a:xfrm>
            <a:off x="9502008" y="333512"/>
            <a:ext cx="834682" cy="869275"/>
            <a:chOff x="8854711" y="1237086"/>
            <a:chExt cx="930740" cy="969313"/>
          </a:xfrm>
        </p:grpSpPr>
        <p:sp>
          <p:nvSpPr>
            <p:cNvPr id="11" name="Freeform 10">
              <a:extLst>
                <a:ext uri="{FF2B5EF4-FFF2-40B4-BE49-F238E27FC236}">
                  <a16:creationId xmlns:a16="http://schemas.microsoft.com/office/drawing/2014/main" id="{CC124FEE-4120-634D-9568-F07CE9427320}"/>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5D58C844-2C8F-2A4C-941E-08504F2DFDC9}"/>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3C8C3E1B-9D4D-FD44-A5DB-B798AFFAA3A3}"/>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F9756603-4501-3D41-AE9F-B950B574C4CB}"/>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1F42C088-6C60-EB42-9C20-3A5050D78F7A}"/>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5C3E56AC-995E-5742-9574-79698852BE8A}"/>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4C8AA0C9-F3AD-7945-BAFD-37DE1FD1E1CF}"/>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28" name="Rounded Rectangle 27">
            <a:extLst>
              <a:ext uri="{FF2B5EF4-FFF2-40B4-BE49-F238E27FC236}">
                <a16:creationId xmlns:a16="http://schemas.microsoft.com/office/drawing/2014/main" id="{339DB0BD-AC3A-6B43-A8CC-C20A246E5CAC}"/>
              </a:ext>
            </a:extLst>
          </p:cNvPr>
          <p:cNvSpPr/>
          <p:nvPr/>
        </p:nvSpPr>
        <p:spPr>
          <a:xfrm>
            <a:off x="2544735" y="1267236"/>
            <a:ext cx="5602343" cy="1123200"/>
          </a:xfrm>
          <a:prstGeom prst="roundRect">
            <a:avLst/>
          </a:prstGeom>
          <a:solidFill>
            <a:srgbClr val="8FA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sp>
        <p:nvSpPr>
          <p:cNvPr id="29" name="Rounded Rectangle 28">
            <a:extLst>
              <a:ext uri="{FF2B5EF4-FFF2-40B4-BE49-F238E27FC236}">
                <a16:creationId xmlns:a16="http://schemas.microsoft.com/office/drawing/2014/main" id="{40D40DCE-F6FF-6644-9134-835D5A038B5E}"/>
              </a:ext>
            </a:extLst>
          </p:cNvPr>
          <p:cNvSpPr/>
          <p:nvPr/>
        </p:nvSpPr>
        <p:spPr>
          <a:xfrm>
            <a:off x="3644106" y="1860076"/>
            <a:ext cx="3403600" cy="1302982"/>
          </a:xfrm>
          <a:prstGeom prst="roundRect">
            <a:avLst/>
          </a:prstGeom>
          <a:solidFill>
            <a:srgbClr val="8FA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sp>
        <p:nvSpPr>
          <p:cNvPr id="30" name="TextBox 29">
            <a:extLst>
              <a:ext uri="{FF2B5EF4-FFF2-40B4-BE49-F238E27FC236}">
                <a16:creationId xmlns:a16="http://schemas.microsoft.com/office/drawing/2014/main" id="{75A1E171-ABE4-204F-A796-DBE537848648}"/>
              </a:ext>
            </a:extLst>
          </p:cNvPr>
          <p:cNvSpPr txBox="1"/>
          <p:nvPr/>
        </p:nvSpPr>
        <p:spPr>
          <a:xfrm>
            <a:off x="0" y="1474943"/>
            <a:ext cx="10691813" cy="1630575"/>
          </a:xfrm>
          <a:prstGeom prst="rect">
            <a:avLst/>
          </a:prstGeom>
          <a:noFill/>
        </p:spPr>
        <p:txBody>
          <a:bodyPr wrap="square" lIns="0" tIns="0" rIns="0" bIns="0" rtlCol="0">
            <a:spAutoFit/>
          </a:bodyPr>
          <a:lstStyle/>
          <a:p>
            <a:pPr algn="ctr">
              <a:lnSpc>
                <a:spcPct val="75000"/>
              </a:lnSpc>
            </a:pPr>
            <a:r>
              <a:rPr lang="en-US" sz="7000" dirty="0">
                <a:solidFill>
                  <a:srgbClr val="FFFFFF"/>
                </a:solidFill>
                <a:latin typeface="Londrina Solid" pitchFamily="2" charset="77"/>
              </a:rPr>
              <a:t>Think together</a:t>
            </a:r>
            <a:br>
              <a:rPr lang="en-US" sz="7000" dirty="0">
                <a:solidFill>
                  <a:srgbClr val="FFFFFF"/>
                </a:solidFill>
                <a:latin typeface="Londrina Solid" pitchFamily="2" charset="77"/>
              </a:rPr>
            </a:br>
            <a:r>
              <a:rPr lang="en-US" sz="7000" dirty="0">
                <a:solidFill>
                  <a:srgbClr val="FFFFFF"/>
                </a:solidFill>
                <a:latin typeface="Londrina Solid" pitchFamily="2" charset="77"/>
              </a:rPr>
              <a:t>and talk</a:t>
            </a:r>
          </a:p>
        </p:txBody>
      </p:sp>
      <p:grpSp>
        <p:nvGrpSpPr>
          <p:cNvPr id="1044" name="Group 1043">
            <a:extLst>
              <a:ext uri="{FF2B5EF4-FFF2-40B4-BE49-F238E27FC236}">
                <a16:creationId xmlns:a16="http://schemas.microsoft.com/office/drawing/2014/main" id="{67B1E4E7-7DAC-C6A9-A6D7-3583B4AE120E}"/>
              </a:ext>
            </a:extLst>
          </p:cNvPr>
          <p:cNvGrpSpPr>
            <a:grpSpLocks noChangeAspect="1"/>
          </p:cNvGrpSpPr>
          <p:nvPr/>
        </p:nvGrpSpPr>
        <p:grpSpPr>
          <a:xfrm>
            <a:off x="3309831" y="3548191"/>
            <a:ext cx="4072150" cy="3319200"/>
            <a:chOff x="-7441187" y="21599"/>
            <a:chExt cx="6361179" cy="5184982"/>
          </a:xfrm>
        </p:grpSpPr>
        <p:sp>
          <p:nvSpPr>
            <p:cNvPr id="573" name="Freeform 572">
              <a:extLst>
                <a:ext uri="{FF2B5EF4-FFF2-40B4-BE49-F238E27FC236}">
                  <a16:creationId xmlns:a16="http://schemas.microsoft.com/office/drawing/2014/main" id="{4B1316B8-11D2-C2AC-47AD-24CD5A7D2C54}"/>
                </a:ext>
              </a:extLst>
            </p:cNvPr>
            <p:cNvSpPr/>
            <p:nvPr/>
          </p:nvSpPr>
          <p:spPr>
            <a:xfrm>
              <a:off x="-5206082" y="21599"/>
              <a:ext cx="1553381" cy="1549831"/>
            </a:xfrm>
            <a:custGeom>
              <a:avLst/>
              <a:gdLst>
                <a:gd name="connsiteX0" fmla="*/ 1553382 w 1553381"/>
                <a:gd name="connsiteY0" fmla="*/ 774896 h 1549831"/>
                <a:gd name="connsiteX1" fmla="*/ 776658 w 1553381"/>
                <a:gd name="connsiteY1" fmla="*/ 1549832 h 1549831"/>
                <a:gd name="connsiteX2" fmla="*/ 0 w 1553381"/>
                <a:gd name="connsiteY2" fmla="*/ 774896 h 1549831"/>
                <a:gd name="connsiteX3" fmla="*/ 776658 w 1553381"/>
                <a:gd name="connsiteY3" fmla="*/ 0 h 1549831"/>
                <a:gd name="connsiteX4" fmla="*/ 1553382 w 1553381"/>
                <a:gd name="connsiteY4" fmla="*/ 774896 h 1549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3381" h="1549831">
                  <a:moveTo>
                    <a:pt x="1553382" y="774896"/>
                  </a:moveTo>
                  <a:cubicBezTo>
                    <a:pt x="1553382" y="1202915"/>
                    <a:pt x="1205636" y="1549832"/>
                    <a:pt x="776658" y="1549832"/>
                  </a:cubicBezTo>
                  <a:cubicBezTo>
                    <a:pt x="347709" y="1549832"/>
                    <a:pt x="0" y="1202915"/>
                    <a:pt x="0" y="774896"/>
                  </a:cubicBezTo>
                  <a:cubicBezTo>
                    <a:pt x="0" y="346954"/>
                    <a:pt x="347709" y="0"/>
                    <a:pt x="776658" y="0"/>
                  </a:cubicBezTo>
                  <a:cubicBezTo>
                    <a:pt x="1205636" y="0"/>
                    <a:pt x="1553382" y="346954"/>
                    <a:pt x="1553382" y="774896"/>
                  </a:cubicBezTo>
                </a:path>
              </a:pathLst>
            </a:custGeom>
            <a:solidFill>
              <a:srgbClr val="F5F6C9"/>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4" name="Freeform 573">
              <a:extLst>
                <a:ext uri="{FF2B5EF4-FFF2-40B4-BE49-F238E27FC236}">
                  <a16:creationId xmlns:a16="http://schemas.microsoft.com/office/drawing/2014/main" id="{1737BED7-0AB4-334E-22A1-D0F8B6BF4BAA}"/>
                </a:ext>
              </a:extLst>
            </p:cNvPr>
            <p:cNvSpPr/>
            <p:nvPr/>
          </p:nvSpPr>
          <p:spPr>
            <a:xfrm>
              <a:off x="-5202113" y="25593"/>
              <a:ext cx="1545415" cy="1541877"/>
            </a:xfrm>
            <a:custGeom>
              <a:avLst/>
              <a:gdLst>
                <a:gd name="connsiteX0" fmla="*/ 1545415 w 1545415"/>
                <a:gd name="connsiteY0" fmla="*/ 770902 h 1541877"/>
                <a:gd name="connsiteX1" fmla="*/ 772689 w 1545415"/>
                <a:gd name="connsiteY1" fmla="*/ 1541877 h 1541877"/>
                <a:gd name="connsiteX2" fmla="*/ 0 w 1545415"/>
                <a:gd name="connsiteY2" fmla="*/ 770902 h 1541877"/>
                <a:gd name="connsiteX3" fmla="*/ 772689 w 1545415"/>
                <a:gd name="connsiteY3" fmla="*/ 0 h 1541877"/>
                <a:gd name="connsiteX4" fmla="*/ 1545415 w 1545415"/>
                <a:gd name="connsiteY4" fmla="*/ 770902 h 15418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5415" h="1541877">
                  <a:moveTo>
                    <a:pt x="1545415" y="770902"/>
                  </a:moveTo>
                  <a:cubicBezTo>
                    <a:pt x="1545415" y="1196729"/>
                    <a:pt x="1199470" y="1541877"/>
                    <a:pt x="772689" y="1541877"/>
                  </a:cubicBezTo>
                  <a:cubicBezTo>
                    <a:pt x="345937" y="1541877"/>
                    <a:pt x="0" y="1196729"/>
                    <a:pt x="0" y="770902"/>
                  </a:cubicBezTo>
                  <a:cubicBezTo>
                    <a:pt x="0" y="345155"/>
                    <a:pt x="345937" y="0"/>
                    <a:pt x="772689" y="0"/>
                  </a:cubicBezTo>
                  <a:cubicBezTo>
                    <a:pt x="1199470" y="0"/>
                    <a:pt x="1545415" y="345155"/>
                    <a:pt x="1545415" y="770902"/>
                  </a:cubicBezTo>
                </a:path>
              </a:pathLst>
            </a:custGeom>
            <a:solidFill>
              <a:srgbClr val="F5F6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5" name="Freeform 574">
              <a:extLst>
                <a:ext uri="{FF2B5EF4-FFF2-40B4-BE49-F238E27FC236}">
                  <a16:creationId xmlns:a16="http://schemas.microsoft.com/office/drawing/2014/main" id="{9C8C3BD9-89AE-147A-E8BB-62BA7568B820}"/>
                </a:ext>
              </a:extLst>
            </p:cNvPr>
            <p:cNvSpPr/>
            <p:nvPr/>
          </p:nvSpPr>
          <p:spPr>
            <a:xfrm>
              <a:off x="-5198116" y="29551"/>
              <a:ext cx="1537448" cy="1533930"/>
            </a:xfrm>
            <a:custGeom>
              <a:avLst/>
              <a:gdLst>
                <a:gd name="connsiteX0" fmla="*/ 1537449 w 1537448"/>
                <a:gd name="connsiteY0" fmla="*/ 766944 h 1533930"/>
                <a:gd name="connsiteX1" fmla="*/ 768692 w 1537448"/>
                <a:gd name="connsiteY1" fmla="*/ 1533931 h 1533930"/>
                <a:gd name="connsiteX2" fmla="*/ 0 w 1537448"/>
                <a:gd name="connsiteY2" fmla="*/ 766944 h 1533930"/>
                <a:gd name="connsiteX3" fmla="*/ 768692 w 1537448"/>
                <a:gd name="connsiteY3" fmla="*/ 0 h 1533930"/>
                <a:gd name="connsiteX4" fmla="*/ 1537449 w 1537448"/>
                <a:gd name="connsiteY4" fmla="*/ 766944 h 1533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7448" h="1533930">
                  <a:moveTo>
                    <a:pt x="1537449" y="766944"/>
                  </a:moveTo>
                  <a:cubicBezTo>
                    <a:pt x="1537449" y="1190569"/>
                    <a:pt x="1193276" y="1533931"/>
                    <a:pt x="768692" y="1533931"/>
                  </a:cubicBezTo>
                  <a:cubicBezTo>
                    <a:pt x="344145" y="1533931"/>
                    <a:pt x="0" y="1190569"/>
                    <a:pt x="0" y="766944"/>
                  </a:cubicBezTo>
                  <a:cubicBezTo>
                    <a:pt x="0" y="343391"/>
                    <a:pt x="344145" y="0"/>
                    <a:pt x="768692" y="0"/>
                  </a:cubicBezTo>
                  <a:cubicBezTo>
                    <a:pt x="1193276" y="0"/>
                    <a:pt x="1537449" y="343391"/>
                    <a:pt x="1537449" y="766944"/>
                  </a:cubicBezTo>
                </a:path>
              </a:pathLst>
            </a:custGeom>
            <a:solidFill>
              <a:srgbClr val="F5F5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6" name="Freeform 575">
              <a:extLst>
                <a:ext uri="{FF2B5EF4-FFF2-40B4-BE49-F238E27FC236}">
                  <a16:creationId xmlns:a16="http://schemas.microsoft.com/office/drawing/2014/main" id="{EF98EFBC-86EB-2B21-3EA5-15D869E493BB}"/>
                </a:ext>
              </a:extLst>
            </p:cNvPr>
            <p:cNvSpPr/>
            <p:nvPr/>
          </p:nvSpPr>
          <p:spPr>
            <a:xfrm>
              <a:off x="-5194146" y="33545"/>
              <a:ext cx="1529473" cy="1525976"/>
            </a:xfrm>
            <a:custGeom>
              <a:avLst/>
              <a:gdLst>
                <a:gd name="connsiteX0" fmla="*/ 1529474 w 1529473"/>
                <a:gd name="connsiteY0" fmla="*/ 762951 h 1525976"/>
                <a:gd name="connsiteX1" fmla="*/ 764723 w 1529473"/>
                <a:gd name="connsiteY1" fmla="*/ 1525977 h 1525976"/>
                <a:gd name="connsiteX2" fmla="*/ 0 w 1529473"/>
                <a:gd name="connsiteY2" fmla="*/ 762951 h 1525976"/>
                <a:gd name="connsiteX3" fmla="*/ 764723 w 1529473"/>
                <a:gd name="connsiteY3" fmla="*/ 0 h 1525976"/>
                <a:gd name="connsiteX4" fmla="*/ 1529474 w 1529473"/>
                <a:gd name="connsiteY4" fmla="*/ 762951 h 1525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9473" h="1525976">
                  <a:moveTo>
                    <a:pt x="1529474" y="762951"/>
                  </a:moveTo>
                  <a:cubicBezTo>
                    <a:pt x="1529474" y="1184383"/>
                    <a:pt x="1187109" y="1525977"/>
                    <a:pt x="764723" y="1525977"/>
                  </a:cubicBezTo>
                  <a:cubicBezTo>
                    <a:pt x="342410" y="1525977"/>
                    <a:pt x="0" y="1184383"/>
                    <a:pt x="0" y="762951"/>
                  </a:cubicBezTo>
                  <a:cubicBezTo>
                    <a:pt x="0" y="341592"/>
                    <a:pt x="342410" y="0"/>
                    <a:pt x="764723" y="0"/>
                  </a:cubicBezTo>
                  <a:cubicBezTo>
                    <a:pt x="1187109" y="0"/>
                    <a:pt x="1529474" y="341592"/>
                    <a:pt x="1529474" y="762951"/>
                  </a:cubicBezTo>
                </a:path>
              </a:pathLst>
            </a:custGeom>
            <a:solidFill>
              <a:srgbClr val="F5F5C7"/>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7" name="Freeform 576">
              <a:extLst>
                <a:ext uri="{FF2B5EF4-FFF2-40B4-BE49-F238E27FC236}">
                  <a16:creationId xmlns:a16="http://schemas.microsoft.com/office/drawing/2014/main" id="{C7935FA0-718F-3F1E-A46B-03AB2E66EDF9}"/>
                </a:ext>
              </a:extLst>
            </p:cNvPr>
            <p:cNvSpPr/>
            <p:nvPr/>
          </p:nvSpPr>
          <p:spPr>
            <a:xfrm>
              <a:off x="-5190140" y="37539"/>
              <a:ext cx="1521507" cy="1517985"/>
            </a:xfrm>
            <a:custGeom>
              <a:avLst/>
              <a:gdLst>
                <a:gd name="connsiteX0" fmla="*/ 1521507 w 1521507"/>
                <a:gd name="connsiteY0" fmla="*/ 758957 h 1517985"/>
                <a:gd name="connsiteX1" fmla="*/ 760717 w 1521507"/>
                <a:gd name="connsiteY1" fmla="*/ 1517985 h 1517985"/>
                <a:gd name="connsiteX2" fmla="*/ 0 w 1521507"/>
                <a:gd name="connsiteY2" fmla="*/ 758957 h 1517985"/>
                <a:gd name="connsiteX3" fmla="*/ 760717 w 1521507"/>
                <a:gd name="connsiteY3" fmla="*/ 0 h 1517985"/>
                <a:gd name="connsiteX4" fmla="*/ 1521507 w 1521507"/>
                <a:gd name="connsiteY4" fmla="*/ 758957 h 1517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507" h="1517985">
                  <a:moveTo>
                    <a:pt x="1521507" y="758957"/>
                  </a:moveTo>
                  <a:cubicBezTo>
                    <a:pt x="1521507" y="1178197"/>
                    <a:pt x="1180897" y="1517985"/>
                    <a:pt x="760717" y="1517985"/>
                  </a:cubicBezTo>
                  <a:cubicBezTo>
                    <a:pt x="340601" y="1517985"/>
                    <a:pt x="0" y="1178197"/>
                    <a:pt x="0" y="758957"/>
                  </a:cubicBezTo>
                  <a:cubicBezTo>
                    <a:pt x="0" y="339793"/>
                    <a:pt x="340601" y="0"/>
                    <a:pt x="760717" y="0"/>
                  </a:cubicBezTo>
                  <a:cubicBezTo>
                    <a:pt x="1180897" y="0"/>
                    <a:pt x="1521507" y="339793"/>
                    <a:pt x="1521507" y="758957"/>
                  </a:cubicBezTo>
                </a:path>
              </a:pathLst>
            </a:custGeom>
            <a:solidFill>
              <a:srgbClr val="F5F5C6"/>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8" name="Freeform 577">
              <a:extLst>
                <a:ext uri="{FF2B5EF4-FFF2-40B4-BE49-F238E27FC236}">
                  <a16:creationId xmlns:a16="http://schemas.microsoft.com/office/drawing/2014/main" id="{C82DC6EC-2425-FA15-472D-8EB1D4760E08}"/>
                </a:ext>
              </a:extLst>
            </p:cNvPr>
            <p:cNvSpPr/>
            <p:nvPr/>
          </p:nvSpPr>
          <p:spPr>
            <a:xfrm>
              <a:off x="-5186180" y="41497"/>
              <a:ext cx="1513541" cy="1510075"/>
            </a:xfrm>
            <a:custGeom>
              <a:avLst/>
              <a:gdLst>
                <a:gd name="connsiteX0" fmla="*/ 1513541 w 1513541"/>
                <a:gd name="connsiteY0" fmla="*/ 754999 h 1510075"/>
                <a:gd name="connsiteX1" fmla="*/ 756757 w 1513541"/>
                <a:gd name="connsiteY1" fmla="*/ 1510076 h 1510075"/>
                <a:gd name="connsiteX2" fmla="*/ 0 w 1513541"/>
                <a:gd name="connsiteY2" fmla="*/ 754999 h 1510075"/>
                <a:gd name="connsiteX3" fmla="*/ 756757 w 1513541"/>
                <a:gd name="connsiteY3" fmla="*/ 0 h 1510075"/>
                <a:gd name="connsiteX4" fmla="*/ 1513541 w 1513541"/>
                <a:gd name="connsiteY4" fmla="*/ 754999 h 1510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541" h="1510075">
                  <a:moveTo>
                    <a:pt x="1513541" y="754999"/>
                  </a:moveTo>
                  <a:cubicBezTo>
                    <a:pt x="1513541" y="1172011"/>
                    <a:pt x="1174703" y="1510076"/>
                    <a:pt x="756757" y="1510076"/>
                  </a:cubicBezTo>
                  <a:cubicBezTo>
                    <a:pt x="338838" y="1510076"/>
                    <a:pt x="0" y="1172011"/>
                    <a:pt x="0" y="754999"/>
                  </a:cubicBezTo>
                  <a:cubicBezTo>
                    <a:pt x="0" y="338066"/>
                    <a:pt x="338838" y="0"/>
                    <a:pt x="756757" y="0"/>
                  </a:cubicBezTo>
                  <a:cubicBezTo>
                    <a:pt x="1174703" y="0"/>
                    <a:pt x="1513541" y="338066"/>
                    <a:pt x="1513541" y="754999"/>
                  </a:cubicBezTo>
                </a:path>
              </a:pathLst>
            </a:custGeom>
            <a:solidFill>
              <a:srgbClr val="F5F5C5"/>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9" name="Freeform 578">
              <a:extLst>
                <a:ext uri="{FF2B5EF4-FFF2-40B4-BE49-F238E27FC236}">
                  <a16:creationId xmlns:a16="http://schemas.microsoft.com/office/drawing/2014/main" id="{52DFD5F9-A3C5-687D-95FC-C074E9CE9E9B}"/>
                </a:ext>
              </a:extLst>
            </p:cNvPr>
            <p:cNvSpPr/>
            <p:nvPr/>
          </p:nvSpPr>
          <p:spPr>
            <a:xfrm>
              <a:off x="-5182174" y="45418"/>
              <a:ext cx="1505602" cy="1502157"/>
            </a:xfrm>
            <a:custGeom>
              <a:avLst/>
              <a:gdLst>
                <a:gd name="connsiteX0" fmla="*/ 1505603 w 1505602"/>
                <a:gd name="connsiteY0" fmla="*/ 751078 h 1502157"/>
                <a:gd name="connsiteX1" fmla="*/ 752750 w 1505602"/>
                <a:gd name="connsiteY1" fmla="*/ 1502157 h 1502157"/>
                <a:gd name="connsiteX2" fmla="*/ 0 w 1505602"/>
                <a:gd name="connsiteY2" fmla="*/ 751078 h 1502157"/>
                <a:gd name="connsiteX3" fmla="*/ 752750 w 1505602"/>
                <a:gd name="connsiteY3" fmla="*/ 0 h 1502157"/>
                <a:gd name="connsiteX4" fmla="*/ 1505603 w 1505602"/>
                <a:gd name="connsiteY4" fmla="*/ 751078 h 1502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5602" h="1502157">
                  <a:moveTo>
                    <a:pt x="1505603" y="751078"/>
                  </a:moveTo>
                  <a:cubicBezTo>
                    <a:pt x="1505603" y="1165888"/>
                    <a:pt x="1168500" y="1502157"/>
                    <a:pt x="752750" y="1502157"/>
                  </a:cubicBezTo>
                  <a:cubicBezTo>
                    <a:pt x="337038" y="1502157"/>
                    <a:pt x="0" y="1165888"/>
                    <a:pt x="0" y="751078"/>
                  </a:cubicBezTo>
                  <a:cubicBezTo>
                    <a:pt x="0" y="336340"/>
                    <a:pt x="337038" y="0"/>
                    <a:pt x="752750" y="0"/>
                  </a:cubicBezTo>
                  <a:cubicBezTo>
                    <a:pt x="1168500" y="0"/>
                    <a:pt x="1505603" y="336340"/>
                    <a:pt x="1505603" y="751078"/>
                  </a:cubicBezTo>
                </a:path>
              </a:pathLst>
            </a:custGeom>
            <a:solidFill>
              <a:srgbClr val="F5F5C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0" name="Freeform 579">
              <a:extLst>
                <a:ext uri="{FF2B5EF4-FFF2-40B4-BE49-F238E27FC236}">
                  <a16:creationId xmlns:a16="http://schemas.microsoft.com/office/drawing/2014/main" id="{5DF7CC67-A998-E588-90E3-4A1CE3ABDF12}"/>
                </a:ext>
              </a:extLst>
            </p:cNvPr>
            <p:cNvSpPr/>
            <p:nvPr/>
          </p:nvSpPr>
          <p:spPr>
            <a:xfrm>
              <a:off x="-5178177" y="49448"/>
              <a:ext cx="1497608" cy="1494175"/>
            </a:xfrm>
            <a:custGeom>
              <a:avLst/>
              <a:gdLst>
                <a:gd name="connsiteX0" fmla="*/ 1497608 w 1497608"/>
                <a:gd name="connsiteY0" fmla="*/ 747047 h 1494175"/>
                <a:gd name="connsiteX1" fmla="*/ 748753 w 1497608"/>
                <a:gd name="connsiteY1" fmla="*/ 1494175 h 1494175"/>
                <a:gd name="connsiteX2" fmla="*/ 0 w 1497608"/>
                <a:gd name="connsiteY2" fmla="*/ 747047 h 1494175"/>
                <a:gd name="connsiteX3" fmla="*/ 748753 w 1497608"/>
                <a:gd name="connsiteY3" fmla="*/ 0 h 1494175"/>
                <a:gd name="connsiteX4" fmla="*/ 1497608 w 1497608"/>
                <a:gd name="connsiteY4" fmla="*/ 747047 h 1494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7608" h="1494175">
                  <a:moveTo>
                    <a:pt x="1497608" y="747047"/>
                  </a:moveTo>
                  <a:cubicBezTo>
                    <a:pt x="1497608" y="1159665"/>
                    <a:pt x="1162334" y="1494175"/>
                    <a:pt x="748753" y="1494175"/>
                  </a:cubicBezTo>
                  <a:cubicBezTo>
                    <a:pt x="335238" y="1494175"/>
                    <a:pt x="0" y="1159665"/>
                    <a:pt x="0" y="747047"/>
                  </a:cubicBezTo>
                  <a:cubicBezTo>
                    <a:pt x="0" y="334468"/>
                    <a:pt x="335238" y="0"/>
                    <a:pt x="748753" y="0"/>
                  </a:cubicBezTo>
                  <a:cubicBezTo>
                    <a:pt x="1162334" y="0"/>
                    <a:pt x="1497608" y="334468"/>
                    <a:pt x="1497608" y="747047"/>
                  </a:cubicBezTo>
                </a:path>
              </a:pathLst>
            </a:custGeom>
            <a:solidFill>
              <a:srgbClr val="F5F5C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1" name="Freeform 580">
              <a:extLst>
                <a:ext uri="{FF2B5EF4-FFF2-40B4-BE49-F238E27FC236}">
                  <a16:creationId xmlns:a16="http://schemas.microsoft.com/office/drawing/2014/main" id="{B25E3D7A-D067-05F3-7CB5-8C5A10753278}"/>
                </a:ext>
              </a:extLst>
            </p:cNvPr>
            <p:cNvSpPr/>
            <p:nvPr/>
          </p:nvSpPr>
          <p:spPr>
            <a:xfrm>
              <a:off x="-5174208" y="53369"/>
              <a:ext cx="1489633" cy="1486256"/>
            </a:xfrm>
            <a:custGeom>
              <a:avLst/>
              <a:gdLst>
                <a:gd name="connsiteX0" fmla="*/ 1489633 w 1489633"/>
                <a:gd name="connsiteY0" fmla="*/ 743126 h 1486256"/>
                <a:gd name="connsiteX1" fmla="*/ 744784 w 1489633"/>
                <a:gd name="connsiteY1" fmla="*/ 1486257 h 1486256"/>
                <a:gd name="connsiteX2" fmla="*/ 0 w 1489633"/>
                <a:gd name="connsiteY2" fmla="*/ 743126 h 1486256"/>
                <a:gd name="connsiteX3" fmla="*/ 744784 w 1489633"/>
                <a:gd name="connsiteY3" fmla="*/ 0 h 1486256"/>
                <a:gd name="connsiteX4" fmla="*/ 1489633 w 1489633"/>
                <a:gd name="connsiteY4" fmla="*/ 743126 h 1486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9633" h="1486256">
                  <a:moveTo>
                    <a:pt x="1489633" y="743126"/>
                  </a:moveTo>
                  <a:cubicBezTo>
                    <a:pt x="1489633" y="1153552"/>
                    <a:pt x="1156168" y="1486257"/>
                    <a:pt x="744784" y="1486257"/>
                  </a:cubicBezTo>
                  <a:cubicBezTo>
                    <a:pt x="333466" y="1486257"/>
                    <a:pt x="0" y="1153552"/>
                    <a:pt x="0" y="743126"/>
                  </a:cubicBezTo>
                  <a:cubicBezTo>
                    <a:pt x="0" y="332742"/>
                    <a:pt x="333466" y="0"/>
                    <a:pt x="744784" y="0"/>
                  </a:cubicBezTo>
                  <a:cubicBezTo>
                    <a:pt x="1156168" y="0"/>
                    <a:pt x="1489633" y="332742"/>
                    <a:pt x="1489633" y="743126"/>
                  </a:cubicBezTo>
                </a:path>
              </a:pathLst>
            </a:custGeom>
            <a:solidFill>
              <a:srgbClr val="F5F5C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2" name="Freeform 581">
              <a:extLst>
                <a:ext uri="{FF2B5EF4-FFF2-40B4-BE49-F238E27FC236}">
                  <a16:creationId xmlns:a16="http://schemas.microsoft.com/office/drawing/2014/main" id="{33A7886F-340B-0FC3-264C-C88CA5356543}"/>
                </a:ext>
              </a:extLst>
            </p:cNvPr>
            <p:cNvSpPr/>
            <p:nvPr/>
          </p:nvSpPr>
          <p:spPr>
            <a:xfrm>
              <a:off x="-5170238" y="57363"/>
              <a:ext cx="1481703" cy="1478339"/>
            </a:xfrm>
            <a:custGeom>
              <a:avLst/>
              <a:gdLst>
                <a:gd name="connsiteX0" fmla="*/ 1481704 w 1481703"/>
                <a:gd name="connsiteY0" fmla="*/ 739132 h 1478339"/>
                <a:gd name="connsiteX1" fmla="*/ 740815 w 1481703"/>
                <a:gd name="connsiteY1" fmla="*/ 1478339 h 1478339"/>
                <a:gd name="connsiteX2" fmla="*/ 0 w 1481703"/>
                <a:gd name="connsiteY2" fmla="*/ 739132 h 1478339"/>
                <a:gd name="connsiteX3" fmla="*/ 740815 w 1481703"/>
                <a:gd name="connsiteY3" fmla="*/ 0 h 1478339"/>
                <a:gd name="connsiteX4" fmla="*/ 1481704 w 1481703"/>
                <a:gd name="connsiteY4" fmla="*/ 739132 h 14783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1703" h="1478339">
                  <a:moveTo>
                    <a:pt x="1481704" y="739132"/>
                  </a:moveTo>
                  <a:cubicBezTo>
                    <a:pt x="1481704" y="1147394"/>
                    <a:pt x="1150001" y="1478339"/>
                    <a:pt x="740815" y="1478339"/>
                  </a:cubicBezTo>
                  <a:cubicBezTo>
                    <a:pt x="331665" y="1478339"/>
                    <a:pt x="0" y="1147394"/>
                    <a:pt x="0" y="739132"/>
                  </a:cubicBezTo>
                  <a:cubicBezTo>
                    <a:pt x="0" y="330943"/>
                    <a:pt x="331665" y="0"/>
                    <a:pt x="740815" y="0"/>
                  </a:cubicBezTo>
                  <a:cubicBezTo>
                    <a:pt x="1150001" y="0"/>
                    <a:pt x="1481704" y="330943"/>
                    <a:pt x="1481704" y="739132"/>
                  </a:cubicBezTo>
                </a:path>
              </a:pathLst>
            </a:custGeom>
            <a:solidFill>
              <a:schemeClr val="accent4">
                <a:lumMod val="20000"/>
                <a:lumOff val="8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3" name="Freeform 582">
              <a:extLst>
                <a:ext uri="{FF2B5EF4-FFF2-40B4-BE49-F238E27FC236}">
                  <a16:creationId xmlns:a16="http://schemas.microsoft.com/office/drawing/2014/main" id="{1917478D-C7AE-47F3-BE06-F49D99EA873E}"/>
                </a:ext>
              </a:extLst>
            </p:cNvPr>
            <p:cNvSpPr/>
            <p:nvPr/>
          </p:nvSpPr>
          <p:spPr>
            <a:xfrm>
              <a:off x="-5166241" y="61321"/>
              <a:ext cx="1473737" cy="1470392"/>
            </a:xfrm>
            <a:custGeom>
              <a:avLst/>
              <a:gdLst>
                <a:gd name="connsiteX0" fmla="*/ 1473737 w 1473737"/>
                <a:gd name="connsiteY0" fmla="*/ 735174 h 1470392"/>
                <a:gd name="connsiteX1" fmla="*/ 736818 w 1473737"/>
                <a:gd name="connsiteY1" fmla="*/ 1470393 h 1470392"/>
                <a:gd name="connsiteX2" fmla="*/ 0 w 1473737"/>
                <a:gd name="connsiteY2" fmla="*/ 735174 h 1470392"/>
                <a:gd name="connsiteX3" fmla="*/ 736818 w 1473737"/>
                <a:gd name="connsiteY3" fmla="*/ 0 h 1470392"/>
                <a:gd name="connsiteX4" fmla="*/ 1473737 w 1473737"/>
                <a:gd name="connsiteY4" fmla="*/ 735174 h 14703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3737" h="1470392">
                  <a:moveTo>
                    <a:pt x="1473737" y="735174"/>
                  </a:moveTo>
                  <a:cubicBezTo>
                    <a:pt x="1473737" y="1141244"/>
                    <a:pt x="1143807" y="1470393"/>
                    <a:pt x="736818" y="1470393"/>
                  </a:cubicBezTo>
                  <a:cubicBezTo>
                    <a:pt x="329865" y="1470393"/>
                    <a:pt x="0" y="1141244"/>
                    <a:pt x="0" y="735174"/>
                  </a:cubicBezTo>
                  <a:cubicBezTo>
                    <a:pt x="0" y="329180"/>
                    <a:pt x="329865" y="0"/>
                    <a:pt x="736818" y="0"/>
                  </a:cubicBezTo>
                  <a:cubicBezTo>
                    <a:pt x="1143807" y="0"/>
                    <a:pt x="1473737" y="329180"/>
                    <a:pt x="1473737" y="735174"/>
                  </a:cubicBezTo>
                </a:path>
              </a:pathLst>
            </a:custGeom>
            <a:solidFill>
              <a:srgbClr val="F5F4C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4" name="Freeform 583">
              <a:extLst>
                <a:ext uri="{FF2B5EF4-FFF2-40B4-BE49-F238E27FC236}">
                  <a16:creationId xmlns:a16="http://schemas.microsoft.com/office/drawing/2014/main" id="{3CFB8FF1-5159-9B7B-C634-E2EB3EC3C652}"/>
                </a:ext>
              </a:extLst>
            </p:cNvPr>
            <p:cNvSpPr/>
            <p:nvPr/>
          </p:nvSpPr>
          <p:spPr>
            <a:xfrm>
              <a:off x="-5162235" y="65315"/>
              <a:ext cx="1465725" cy="1462401"/>
            </a:xfrm>
            <a:custGeom>
              <a:avLst/>
              <a:gdLst>
                <a:gd name="connsiteX0" fmla="*/ 1465725 w 1465725"/>
                <a:gd name="connsiteY0" fmla="*/ 731180 h 1462401"/>
                <a:gd name="connsiteX1" fmla="*/ 732812 w 1465725"/>
                <a:gd name="connsiteY1" fmla="*/ 1462402 h 1462401"/>
                <a:gd name="connsiteX2" fmla="*/ 0 w 1465725"/>
                <a:gd name="connsiteY2" fmla="*/ 731180 h 1462401"/>
                <a:gd name="connsiteX3" fmla="*/ 732812 w 1465725"/>
                <a:gd name="connsiteY3" fmla="*/ 0 h 1462401"/>
                <a:gd name="connsiteX4" fmla="*/ 1465725 w 1465725"/>
                <a:gd name="connsiteY4" fmla="*/ 731180 h 14624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5725" h="1462401">
                  <a:moveTo>
                    <a:pt x="1465725" y="731180"/>
                  </a:moveTo>
                  <a:cubicBezTo>
                    <a:pt x="1465725" y="1135057"/>
                    <a:pt x="1137595" y="1462402"/>
                    <a:pt x="732812" y="1462402"/>
                  </a:cubicBezTo>
                  <a:cubicBezTo>
                    <a:pt x="328056" y="1462402"/>
                    <a:pt x="0" y="1135057"/>
                    <a:pt x="0" y="731180"/>
                  </a:cubicBezTo>
                  <a:cubicBezTo>
                    <a:pt x="0" y="327381"/>
                    <a:pt x="328056" y="0"/>
                    <a:pt x="732812" y="0"/>
                  </a:cubicBezTo>
                  <a:cubicBezTo>
                    <a:pt x="1137595" y="0"/>
                    <a:pt x="1465725" y="327381"/>
                    <a:pt x="1465725" y="731180"/>
                  </a:cubicBezTo>
                </a:path>
              </a:pathLst>
            </a:custGeom>
            <a:solidFill>
              <a:srgbClr val="F5F4BF"/>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5" name="Freeform 584">
              <a:extLst>
                <a:ext uri="{FF2B5EF4-FFF2-40B4-BE49-F238E27FC236}">
                  <a16:creationId xmlns:a16="http://schemas.microsoft.com/office/drawing/2014/main" id="{D89755BB-66FE-3BF4-A6B5-00AA31CFD273}"/>
                </a:ext>
              </a:extLst>
            </p:cNvPr>
            <p:cNvSpPr/>
            <p:nvPr/>
          </p:nvSpPr>
          <p:spPr>
            <a:xfrm>
              <a:off x="-5158303" y="69309"/>
              <a:ext cx="1457795" cy="1454447"/>
            </a:xfrm>
            <a:custGeom>
              <a:avLst/>
              <a:gdLst>
                <a:gd name="connsiteX0" fmla="*/ 1457796 w 1457795"/>
                <a:gd name="connsiteY0" fmla="*/ 727187 h 1454447"/>
                <a:gd name="connsiteX1" fmla="*/ 728879 w 1457795"/>
                <a:gd name="connsiteY1" fmla="*/ 1454447 h 1454447"/>
                <a:gd name="connsiteX2" fmla="*/ 0 w 1457795"/>
                <a:gd name="connsiteY2" fmla="*/ 727187 h 1454447"/>
                <a:gd name="connsiteX3" fmla="*/ 728879 w 1457795"/>
                <a:gd name="connsiteY3" fmla="*/ 0 h 1454447"/>
                <a:gd name="connsiteX4" fmla="*/ 1457796 w 1457795"/>
                <a:gd name="connsiteY4" fmla="*/ 727187 h 14544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57795" h="1454447">
                  <a:moveTo>
                    <a:pt x="1457796" y="727187"/>
                  </a:moveTo>
                  <a:cubicBezTo>
                    <a:pt x="1457796" y="1128872"/>
                    <a:pt x="1131466" y="1454447"/>
                    <a:pt x="728879" y="1454447"/>
                  </a:cubicBezTo>
                  <a:cubicBezTo>
                    <a:pt x="326358" y="1454447"/>
                    <a:pt x="0" y="1128872"/>
                    <a:pt x="0" y="727187"/>
                  </a:cubicBezTo>
                  <a:cubicBezTo>
                    <a:pt x="0" y="325582"/>
                    <a:pt x="326358" y="0"/>
                    <a:pt x="728879" y="0"/>
                  </a:cubicBezTo>
                  <a:cubicBezTo>
                    <a:pt x="1131466" y="0"/>
                    <a:pt x="1457796" y="325582"/>
                    <a:pt x="1457796" y="727187"/>
                  </a:cubicBezTo>
                </a:path>
              </a:pathLst>
            </a:custGeom>
            <a:solidFill>
              <a:srgbClr val="F5F4BE"/>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6" name="Freeform 585">
              <a:extLst>
                <a:ext uri="{FF2B5EF4-FFF2-40B4-BE49-F238E27FC236}">
                  <a16:creationId xmlns:a16="http://schemas.microsoft.com/office/drawing/2014/main" id="{756FF837-5946-C58B-EE39-40F6C8D38DB9}"/>
                </a:ext>
              </a:extLst>
            </p:cNvPr>
            <p:cNvSpPr/>
            <p:nvPr/>
          </p:nvSpPr>
          <p:spPr>
            <a:xfrm>
              <a:off x="-5154334" y="73267"/>
              <a:ext cx="1449857" cy="1446537"/>
            </a:xfrm>
            <a:custGeom>
              <a:avLst/>
              <a:gdLst>
                <a:gd name="connsiteX0" fmla="*/ 1449857 w 1449857"/>
                <a:gd name="connsiteY0" fmla="*/ 723229 h 1446537"/>
                <a:gd name="connsiteX1" fmla="*/ 724910 w 1449857"/>
                <a:gd name="connsiteY1" fmla="*/ 1446538 h 1446537"/>
                <a:gd name="connsiteX2" fmla="*/ 0 w 1449857"/>
                <a:gd name="connsiteY2" fmla="*/ 723229 h 1446537"/>
                <a:gd name="connsiteX3" fmla="*/ 724910 w 1449857"/>
                <a:gd name="connsiteY3" fmla="*/ 0 h 1446537"/>
                <a:gd name="connsiteX4" fmla="*/ 1449857 w 1449857"/>
                <a:gd name="connsiteY4" fmla="*/ 723229 h 1446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9857" h="1446537">
                  <a:moveTo>
                    <a:pt x="1449857" y="723229"/>
                  </a:moveTo>
                  <a:cubicBezTo>
                    <a:pt x="1449857" y="1122712"/>
                    <a:pt x="1125300" y="1446538"/>
                    <a:pt x="724910" y="1446538"/>
                  </a:cubicBezTo>
                  <a:cubicBezTo>
                    <a:pt x="324595" y="1446538"/>
                    <a:pt x="0" y="1122712"/>
                    <a:pt x="0" y="723229"/>
                  </a:cubicBezTo>
                  <a:cubicBezTo>
                    <a:pt x="0" y="323818"/>
                    <a:pt x="324595" y="0"/>
                    <a:pt x="724910" y="0"/>
                  </a:cubicBezTo>
                  <a:cubicBezTo>
                    <a:pt x="1125300" y="0"/>
                    <a:pt x="1449857" y="323818"/>
                    <a:pt x="1449857" y="723229"/>
                  </a:cubicBezTo>
                </a:path>
              </a:pathLst>
            </a:custGeom>
            <a:solidFill>
              <a:srgbClr val="F5F4B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7" name="Freeform 586">
              <a:extLst>
                <a:ext uri="{FF2B5EF4-FFF2-40B4-BE49-F238E27FC236}">
                  <a16:creationId xmlns:a16="http://schemas.microsoft.com/office/drawing/2014/main" id="{A577439B-C54A-9188-0238-3BD930147F24}"/>
                </a:ext>
              </a:extLst>
            </p:cNvPr>
            <p:cNvSpPr/>
            <p:nvPr/>
          </p:nvSpPr>
          <p:spPr>
            <a:xfrm>
              <a:off x="-5150337" y="77260"/>
              <a:ext cx="1441854" cy="1438546"/>
            </a:xfrm>
            <a:custGeom>
              <a:avLst/>
              <a:gdLst>
                <a:gd name="connsiteX0" fmla="*/ 1441854 w 1441854"/>
                <a:gd name="connsiteY0" fmla="*/ 719235 h 1438546"/>
                <a:gd name="connsiteX1" fmla="*/ 720913 w 1441854"/>
                <a:gd name="connsiteY1" fmla="*/ 1438546 h 1438546"/>
                <a:gd name="connsiteX2" fmla="*/ 0 w 1441854"/>
                <a:gd name="connsiteY2" fmla="*/ 719235 h 1438546"/>
                <a:gd name="connsiteX3" fmla="*/ 720913 w 1441854"/>
                <a:gd name="connsiteY3" fmla="*/ 0 h 1438546"/>
                <a:gd name="connsiteX4" fmla="*/ 1441854 w 1441854"/>
                <a:gd name="connsiteY4" fmla="*/ 719235 h 1438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1854" h="1438546">
                  <a:moveTo>
                    <a:pt x="1441854" y="719235"/>
                  </a:moveTo>
                  <a:cubicBezTo>
                    <a:pt x="1441854" y="1116526"/>
                    <a:pt x="1119097" y="1438546"/>
                    <a:pt x="720913" y="1438546"/>
                  </a:cubicBezTo>
                  <a:cubicBezTo>
                    <a:pt x="322795" y="1438546"/>
                    <a:pt x="0" y="1116526"/>
                    <a:pt x="0" y="719235"/>
                  </a:cubicBezTo>
                  <a:cubicBezTo>
                    <a:pt x="0" y="321983"/>
                    <a:pt x="322795" y="0"/>
                    <a:pt x="720913" y="0"/>
                  </a:cubicBezTo>
                  <a:cubicBezTo>
                    <a:pt x="1119097" y="0"/>
                    <a:pt x="1441854" y="321983"/>
                    <a:pt x="1441854" y="719235"/>
                  </a:cubicBezTo>
                </a:path>
              </a:pathLst>
            </a:custGeom>
            <a:solidFill>
              <a:srgbClr val="F5F4BC"/>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8" name="Freeform 587">
              <a:extLst>
                <a:ext uri="{FF2B5EF4-FFF2-40B4-BE49-F238E27FC236}">
                  <a16:creationId xmlns:a16="http://schemas.microsoft.com/office/drawing/2014/main" id="{ECC072B8-5C97-11CA-E306-D3A857858383}"/>
                </a:ext>
              </a:extLst>
            </p:cNvPr>
            <p:cNvSpPr/>
            <p:nvPr/>
          </p:nvSpPr>
          <p:spPr>
            <a:xfrm>
              <a:off x="-5146330" y="81218"/>
              <a:ext cx="1433887" cy="1430590"/>
            </a:xfrm>
            <a:custGeom>
              <a:avLst/>
              <a:gdLst>
                <a:gd name="connsiteX0" fmla="*/ 1433888 w 1433887"/>
                <a:gd name="connsiteY0" fmla="*/ 715277 h 1430590"/>
                <a:gd name="connsiteX1" fmla="*/ 716907 w 1433887"/>
                <a:gd name="connsiteY1" fmla="*/ 1430591 h 1430590"/>
                <a:gd name="connsiteX2" fmla="*/ 0 w 1433887"/>
                <a:gd name="connsiteY2" fmla="*/ 715277 h 1430590"/>
                <a:gd name="connsiteX3" fmla="*/ 716907 w 1433887"/>
                <a:gd name="connsiteY3" fmla="*/ 0 h 1430590"/>
                <a:gd name="connsiteX4" fmla="*/ 1433888 w 1433887"/>
                <a:gd name="connsiteY4" fmla="*/ 715277 h 1430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3887" h="1430590">
                  <a:moveTo>
                    <a:pt x="1433888" y="715277"/>
                  </a:moveTo>
                  <a:cubicBezTo>
                    <a:pt x="1433888" y="1110339"/>
                    <a:pt x="1112856" y="1430591"/>
                    <a:pt x="716907" y="1430591"/>
                  </a:cubicBezTo>
                  <a:cubicBezTo>
                    <a:pt x="320985" y="1430591"/>
                    <a:pt x="0" y="1110339"/>
                    <a:pt x="0" y="715277"/>
                  </a:cubicBezTo>
                  <a:cubicBezTo>
                    <a:pt x="0" y="320220"/>
                    <a:pt x="320985" y="0"/>
                    <a:pt x="716907" y="0"/>
                  </a:cubicBezTo>
                  <a:cubicBezTo>
                    <a:pt x="1112856" y="0"/>
                    <a:pt x="1433888" y="320220"/>
                    <a:pt x="1433888" y="715277"/>
                  </a:cubicBezTo>
                </a:path>
              </a:pathLst>
            </a:custGeom>
            <a:solidFill>
              <a:srgbClr val="F5F3BC"/>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9" name="Freeform 588">
              <a:extLst>
                <a:ext uri="{FF2B5EF4-FFF2-40B4-BE49-F238E27FC236}">
                  <a16:creationId xmlns:a16="http://schemas.microsoft.com/office/drawing/2014/main" id="{98FB46F5-ECB5-28BB-E683-89DFB7749D32}"/>
                </a:ext>
              </a:extLst>
            </p:cNvPr>
            <p:cNvSpPr/>
            <p:nvPr/>
          </p:nvSpPr>
          <p:spPr>
            <a:xfrm>
              <a:off x="-5142370" y="85212"/>
              <a:ext cx="1425958" cy="1422645"/>
            </a:xfrm>
            <a:custGeom>
              <a:avLst/>
              <a:gdLst>
                <a:gd name="connsiteX0" fmla="*/ 1425958 w 1425958"/>
                <a:gd name="connsiteY0" fmla="*/ 711283 h 1422645"/>
                <a:gd name="connsiteX1" fmla="*/ 712947 w 1425958"/>
                <a:gd name="connsiteY1" fmla="*/ 1422646 h 1422645"/>
                <a:gd name="connsiteX2" fmla="*/ 0 w 1425958"/>
                <a:gd name="connsiteY2" fmla="*/ 711283 h 1422645"/>
                <a:gd name="connsiteX3" fmla="*/ 712947 w 1425958"/>
                <a:gd name="connsiteY3" fmla="*/ 0 h 1422645"/>
                <a:gd name="connsiteX4" fmla="*/ 1425958 w 1425958"/>
                <a:gd name="connsiteY4" fmla="*/ 711283 h 1422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5958" h="1422645">
                  <a:moveTo>
                    <a:pt x="1425958" y="711283"/>
                  </a:moveTo>
                  <a:cubicBezTo>
                    <a:pt x="1425958" y="1104153"/>
                    <a:pt x="1106773" y="1422646"/>
                    <a:pt x="712947" y="1422646"/>
                  </a:cubicBezTo>
                  <a:cubicBezTo>
                    <a:pt x="319194" y="1422646"/>
                    <a:pt x="0" y="1104153"/>
                    <a:pt x="0" y="711283"/>
                  </a:cubicBezTo>
                  <a:cubicBezTo>
                    <a:pt x="0" y="318493"/>
                    <a:pt x="319194" y="0"/>
                    <a:pt x="712947" y="0"/>
                  </a:cubicBezTo>
                  <a:cubicBezTo>
                    <a:pt x="1106773" y="0"/>
                    <a:pt x="1425958" y="318493"/>
                    <a:pt x="1425958" y="711283"/>
                  </a:cubicBezTo>
                </a:path>
              </a:pathLst>
            </a:custGeom>
            <a:solidFill>
              <a:srgbClr val="F5F3BB"/>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0" name="Freeform 589">
              <a:extLst>
                <a:ext uri="{FF2B5EF4-FFF2-40B4-BE49-F238E27FC236}">
                  <a16:creationId xmlns:a16="http://schemas.microsoft.com/office/drawing/2014/main" id="{38A0CA72-7885-46D9-96F5-AB9DB43E7460}"/>
                </a:ext>
              </a:extLst>
            </p:cNvPr>
            <p:cNvSpPr/>
            <p:nvPr/>
          </p:nvSpPr>
          <p:spPr>
            <a:xfrm>
              <a:off x="-5138364" y="89169"/>
              <a:ext cx="1417946" cy="1414728"/>
            </a:xfrm>
            <a:custGeom>
              <a:avLst/>
              <a:gdLst>
                <a:gd name="connsiteX0" fmla="*/ 1417946 w 1417946"/>
                <a:gd name="connsiteY0" fmla="*/ 707326 h 1414728"/>
                <a:gd name="connsiteX1" fmla="*/ 708941 w 1417946"/>
                <a:gd name="connsiteY1" fmla="*/ 1414728 h 1414728"/>
                <a:gd name="connsiteX2" fmla="*/ 0 w 1417946"/>
                <a:gd name="connsiteY2" fmla="*/ 707326 h 1414728"/>
                <a:gd name="connsiteX3" fmla="*/ 708941 w 1417946"/>
                <a:gd name="connsiteY3" fmla="*/ 0 h 1414728"/>
                <a:gd name="connsiteX4" fmla="*/ 1417946 w 1417946"/>
                <a:gd name="connsiteY4" fmla="*/ 707326 h 1414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7946" h="1414728">
                  <a:moveTo>
                    <a:pt x="1417946" y="707326"/>
                  </a:moveTo>
                  <a:cubicBezTo>
                    <a:pt x="1417946" y="1097995"/>
                    <a:pt x="1100533" y="1414728"/>
                    <a:pt x="708941" y="1414728"/>
                  </a:cubicBezTo>
                  <a:cubicBezTo>
                    <a:pt x="317385" y="1414728"/>
                    <a:pt x="0" y="1097995"/>
                    <a:pt x="0" y="707326"/>
                  </a:cubicBezTo>
                  <a:cubicBezTo>
                    <a:pt x="0" y="316695"/>
                    <a:pt x="317385" y="0"/>
                    <a:pt x="708941" y="0"/>
                  </a:cubicBezTo>
                  <a:cubicBezTo>
                    <a:pt x="1100533" y="0"/>
                    <a:pt x="1417946" y="316695"/>
                    <a:pt x="1417946" y="707326"/>
                  </a:cubicBezTo>
                </a:path>
              </a:pathLst>
            </a:custGeom>
            <a:solidFill>
              <a:srgbClr val="F5F3B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1" name="Freeform 590">
              <a:extLst>
                <a:ext uri="{FF2B5EF4-FFF2-40B4-BE49-F238E27FC236}">
                  <a16:creationId xmlns:a16="http://schemas.microsoft.com/office/drawing/2014/main" id="{39DB6F26-AD7D-0A04-76CA-D7C408D7134A}"/>
                </a:ext>
              </a:extLst>
            </p:cNvPr>
            <p:cNvSpPr/>
            <p:nvPr/>
          </p:nvSpPr>
          <p:spPr>
            <a:xfrm>
              <a:off x="-5134395" y="93163"/>
              <a:ext cx="1409979" cy="1406736"/>
            </a:xfrm>
            <a:custGeom>
              <a:avLst/>
              <a:gdLst>
                <a:gd name="connsiteX0" fmla="*/ 1409980 w 1409979"/>
                <a:gd name="connsiteY0" fmla="*/ 703332 h 1406736"/>
                <a:gd name="connsiteX1" fmla="*/ 704972 w 1409979"/>
                <a:gd name="connsiteY1" fmla="*/ 1406737 h 1406736"/>
                <a:gd name="connsiteX2" fmla="*/ 0 w 1409979"/>
                <a:gd name="connsiteY2" fmla="*/ 703332 h 1406736"/>
                <a:gd name="connsiteX3" fmla="*/ 704972 w 1409979"/>
                <a:gd name="connsiteY3" fmla="*/ 0 h 1406736"/>
                <a:gd name="connsiteX4" fmla="*/ 1409980 w 1409979"/>
                <a:gd name="connsiteY4" fmla="*/ 703332 h 1406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979" h="1406736">
                  <a:moveTo>
                    <a:pt x="1409980" y="703332"/>
                  </a:moveTo>
                  <a:cubicBezTo>
                    <a:pt x="1409980" y="1091846"/>
                    <a:pt x="1094358" y="1406737"/>
                    <a:pt x="704972" y="1406737"/>
                  </a:cubicBezTo>
                  <a:cubicBezTo>
                    <a:pt x="315650" y="1406737"/>
                    <a:pt x="0" y="1091846"/>
                    <a:pt x="0" y="703332"/>
                  </a:cubicBezTo>
                  <a:cubicBezTo>
                    <a:pt x="0" y="314896"/>
                    <a:pt x="315650" y="0"/>
                    <a:pt x="704972" y="0"/>
                  </a:cubicBezTo>
                  <a:cubicBezTo>
                    <a:pt x="1094358" y="0"/>
                    <a:pt x="1409980" y="314896"/>
                    <a:pt x="1409980" y="703332"/>
                  </a:cubicBezTo>
                </a:path>
              </a:pathLst>
            </a:custGeom>
            <a:solidFill>
              <a:srgbClr val="F6F2B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2" name="Freeform 591">
              <a:extLst>
                <a:ext uri="{FF2B5EF4-FFF2-40B4-BE49-F238E27FC236}">
                  <a16:creationId xmlns:a16="http://schemas.microsoft.com/office/drawing/2014/main" id="{C8313978-52B3-020D-26BA-C679E79D0C10}"/>
                </a:ext>
              </a:extLst>
            </p:cNvPr>
            <p:cNvSpPr/>
            <p:nvPr/>
          </p:nvSpPr>
          <p:spPr>
            <a:xfrm>
              <a:off x="-5130398" y="97085"/>
              <a:ext cx="1402050" cy="1398826"/>
            </a:xfrm>
            <a:custGeom>
              <a:avLst/>
              <a:gdLst>
                <a:gd name="connsiteX0" fmla="*/ 1402050 w 1402050"/>
                <a:gd name="connsiteY0" fmla="*/ 699410 h 1398826"/>
                <a:gd name="connsiteX1" fmla="*/ 700974 w 1402050"/>
                <a:gd name="connsiteY1" fmla="*/ 1398826 h 1398826"/>
                <a:gd name="connsiteX2" fmla="*/ 0 w 1402050"/>
                <a:gd name="connsiteY2" fmla="*/ 699410 h 1398826"/>
                <a:gd name="connsiteX3" fmla="*/ 700974 w 1402050"/>
                <a:gd name="connsiteY3" fmla="*/ 0 h 1398826"/>
                <a:gd name="connsiteX4" fmla="*/ 1402050 w 1402050"/>
                <a:gd name="connsiteY4" fmla="*/ 699410 h 139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2050" h="1398826">
                  <a:moveTo>
                    <a:pt x="1402050" y="699410"/>
                  </a:moveTo>
                  <a:cubicBezTo>
                    <a:pt x="1402050" y="1085732"/>
                    <a:pt x="1088164" y="1398826"/>
                    <a:pt x="700974" y="1398826"/>
                  </a:cubicBezTo>
                  <a:cubicBezTo>
                    <a:pt x="313813" y="1398826"/>
                    <a:pt x="0" y="1085732"/>
                    <a:pt x="0" y="699410"/>
                  </a:cubicBezTo>
                  <a:cubicBezTo>
                    <a:pt x="0" y="313169"/>
                    <a:pt x="313813" y="0"/>
                    <a:pt x="700974" y="0"/>
                  </a:cubicBezTo>
                  <a:cubicBezTo>
                    <a:pt x="1088164" y="0"/>
                    <a:pt x="1402050" y="313169"/>
                    <a:pt x="1402050" y="699410"/>
                  </a:cubicBezTo>
                </a:path>
              </a:pathLst>
            </a:custGeom>
            <a:solidFill>
              <a:srgbClr val="F6F2B7"/>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3" name="Freeform 592">
              <a:extLst>
                <a:ext uri="{FF2B5EF4-FFF2-40B4-BE49-F238E27FC236}">
                  <a16:creationId xmlns:a16="http://schemas.microsoft.com/office/drawing/2014/main" id="{B170B6D7-09CE-627E-71DE-4BDBAEA9D2D4}"/>
                </a:ext>
              </a:extLst>
            </p:cNvPr>
            <p:cNvSpPr/>
            <p:nvPr/>
          </p:nvSpPr>
          <p:spPr>
            <a:xfrm>
              <a:off x="-5126429" y="101079"/>
              <a:ext cx="1394075" cy="1390908"/>
            </a:xfrm>
            <a:custGeom>
              <a:avLst/>
              <a:gdLst>
                <a:gd name="connsiteX0" fmla="*/ 1394075 w 1394075"/>
                <a:gd name="connsiteY0" fmla="*/ 695417 h 1390908"/>
                <a:gd name="connsiteX1" fmla="*/ 697005 w 1394075"/>
                <a:gd name="connsiteY1" fmla="*/ 1390909 h 1390908"/>
                <a:gd name="connsiteX2" fmla="*/ 0 w 1394075"/>
                <a:gd name="connsiteY2" fmla="*/ 695417 h 1390908"/>
                <a:gd name="connsiteX3" fmla="*/ 697005 w 1394075"/>
                <a:gd name="connsiteY3" fmla="*/ 0 h 1390908"/>
                <a:gd name="connsiteX4" fmla="*/ 1394075 w 1394075"/>
                <a:gd name="connsiteY4" fmla="*/ 695417 h 13909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4075" h="1390908">
                  <a:moveTo>
                    <a:pt x="1394075" y="695417"/>
                  </a:moveTo>
                  <a:cubicBezTo>
                    <a:pt x="1394075" y="1079536"/>
                    <a:pt x="1081997" y="1390909"/>
                    <a:pt x="697005" y="1390909"/>
                  </a:cubicBezTo>
                  <a:cubicBezTo>
                    <a:pt x="312050" y="1390909"/>
                    <a:pt x="0" y="1079536"/>
                    <a:pt x="0" y="695417"/>
                  </a:cubicBezTo>
                  <a:cubicBezTo>
                    <a:pt x="0" y="311370"/>
                    <a:pt x="312050" y="0"/>
                    <a:pt x="697005" y="0"/>
                  </a:cubicBezTo>
                  <a:cubicBezTo>
                    <a:pt x="1081997" y="0"/>
                    <a:pt x="1394075" y="311370"/>
                    <a:pt x="1394075" y="695417"/>
                  </a:cubicBezTo>
                </a:path>
              </a:pathLst>
            </a:custGeom>
            <a:solidFill>
              <a:srgbClr val="F6F2B6"/>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4" name="Freeform 593">
              <a:extLst>
                <a:ext uri="{FF2B5EF4-FFF2-40B4-BE49-F238E27FC236}">
                  <a16:creationId xmlns:a16="http://schemas.microsoft.com/office/drawing/2014/main" id="{DA1EB7B2-1344-D5E9-65FB-9FF1D8444A29}"/>
                </a:ext>
              </a:extLst>
            </p:cNvPr>
            <p:cNvSpPr/>
            <p:nvPr/>
          </p:nvSpPr>
          <p:spPr>
            <a:xfrm>
              <a:off x="-5122423" y="105037"/>
              <a:ext cx="1386108" cy="1382953"/>
            </a:xfrm>
            <a:custGeom>
              <a:avLst/>
              <a:gdLst>
                <a:gd name="connsiteX0" fmla="*/ 1386109 w 1386108"/>
                <a:gd name="connsiteY0" fmla="*/ 691459 h 1382953"/>
                <a:gd name="connsiteX1" fmla="*/ 692999 w 1386108"/>
                <a:gd name="connsiteY1" fmla="*/ 1382953 h 1382953"/>
                <a:gd name="connsiteX2" fmla="*/ 0 w 1386108"/>
                <a:gd name="connsiteY2" fmla="*/ 691459 h 1382953"/>
                <a:gd name="connsiteX3" fmla="*/ 692999 w 1386108"/>
                <a:gd name="connsiteY3" fmla="*/ 0 h 1382953"/>
                <a:gd name="connsiteX4" fmla="*/ 1386109 w 1386108"/>
                <a:gd name="connsiteY4" fmla="*/ 691459 h 1382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6108" h="1382953">
                  <a:moveTo>
                    <a:pt x="1386109" y="691459"/>
                  </a:moveTo>
                  <a:cubicBezTo>
                    <a:pt x="1386109" y="1073386"/>
                    <a:pt x="1075794" y="1382953"/>
                    <a:pt x="692999" y="1382953"/>
                  </a:cubicBezTo>
                  <a:cubicBezTo>
                    <a:pt x="310241" y="1382953"/>
                    <a:pt x="0" y="1073386"/>
                    <a:pt x="0" y="691459"/>
                  </a:cubicBezTo>
                  <a:cubicBezTo>
                    <a:pt x="0" y="309607"/>
                    <a:pt x="310241" y="0"/>
                    <a:pt x="692999" y="0"/>
                  </a:cubicBezTo>
                  <a:cubicBezTo>
                    <a:pt x="1075794" y="0"/>
                    <a:pt x="1386109" y="309607"/>
                    <a:pt x="1386109" y="691459"/>
                  </a:cubicBezTo>
                </a:path>
              </a:pathLst>
            </a:custGeom>
            <a:solidFill>
              <a:srgbClr val="F6F2B5"/>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5" name="Freeform 594">
              <a:extLst>
                <a:ext uri="{FF2B5EF4-FFF2-40B4-BE49-F238E27FC236}">
                  <a16:creationId xmlns:a16="http://schemas.microsoft.com/office/drawing/2014/main" id="{EBA5CE7E-9973-E0AF-21F9-519C8248C856}"/>
                </a:ext>
              </a:extLst>
            </p:cNvPr>
            <p:cNvSpPr/>
            <p:nvPr/>
          </p:nvSpPr>
          <p:spPr>
            <a:xfrm>
              <a:off x="-5118462" y="109030"/>
              <a:ext cx="1378142" cy="1375008"/>
            </a:xfrm>
            <a:custGeom>
              <a:avLst/>
              <a:gdLst>
                <a:gd name="connsiteX0" fmla="*/ 1378143 w 1378142"/>
                <a:gd name="connsiteY0" fmla="*/ 687465 h 1375008"/>
                <a:gd name="connsiteX1" fmla="*/ 689039 w 1378142"/>
                <a:gd name="connsiteY1" fmla="*/ 1375008 h 1375008"/>
                <a:gd name="connsiteX2" fmla="*/ 0 w 1378142"/>
                <a:gd name="connsiteY2" fmla="*/ 687465 h 1375008"/>
                <a:gd name="connsiteX3" fmla="*/ 689039 w 1378142"/>
                <a:gd name="connsiteY3" fmla="*/ 0 h 1375008"/>
                <a:gd name="connsiteX4" fmla="*/ 1378143 w 1378142"/>
                <a:gd name="connsiteY4" fmla="*/ 687465 h 137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8142" h="1375008">
                  <a:moveTo>
                    <a:pt x="1378143" y="687465"/>
                  </a:moveTo>
                  <a:cubicBezTo>
                    <a:pt x="1378143" y="1067200"/>
                    <a:pt x="1069628" y="1375008"/>
                    <a:pt x="689039" y="1375008"/>
                  </a:cubicBezTo>
                  <a:cubicBezTo>
                    <a:pt x="308514" y="1375008"/>
                    <a:pt x="0" y="1067200"/>
                    <a:pt x="0" y="687465"/>
                  </a:cubicBezTo>
                  <a:cubicBezTo>
                    <a:pt x="0" y="307808"/>
                    <a:pt x="308514" y="0"/>
                    <a:pt x="689039" y="0"/>
                  </a:cubicBezTo>
                  <a:cubicBezTo>
                    <a:pt x="1069628" y="0"/>
                    <a:pt x="1378143" y="307808"/>
                    <a:pt x="1378143" y="687465"/>
                  </a:cubicBezTo>
                </a:path>
              </a:pathLst>
            </a:custGeom>
            <a:solidFill>
              <a:srgbClr val="F6F2B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6" name="Freeform 595">
              <a:extLst>
                <a:ext uri="{FF2B5EF4-FFF2-40B4-BE49-F238E27FC236}">
                  <a16:creationId xmlns:a16="http://schemas.microsoft.com/office/drawing/2014/main" id="{6B8D456E-D30C-5397-76DB-6D13566CA908}"/>
                </a:ext>
              </a:extLst>
            </p:cNvPr>
            <p:cNvSpPr/>
            <p:nvPr/>
          </p:nvSpPr>
          <p:spPr>
            <a:xfrm>
              <a:off x="-5114456" y="112988"/>
              <a:ext cx="1370167" cy="1367052"/>
            </a:xfrm>
            <a:custGeom>
              <a:avLst/>
              <a:gdLst>
                <a:gd name="connsiteX0" fmla="*/ 1370167 w 1370167"/>
                <a:gd name="connsiteY0" fmla="*/ 683507 h 1367052"/>
                <a:gd name="connsiteX1" fmla="*/ 685033 w 1370167"/>
                <a:gd name="connsiteY1" fmla="*/ 1367053 h 1367052"/>
                <a:gd name="connsiteX2" fmla="*/ 0 w 1370167"/>
                <a:gd name="connsiteY2" fmla="*/ 683507 h 1367052"/>
                <a:gd name="connsiteX3" fmla="*/ 685033 w 1370167"/>
                <a:gd name="connsiteY3" fmla="*/ 0 h 1367052"/>
                <a:gd name="connsiteX4" fmla="*/ 1370167 w 1370167"/>
                <a:gd name="connsiteY4" fmla="*/ 683507 h 13670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0167" h="1367052">
                  <a:moveTo>
                    <a:pt x="1370167" y="683507"/>
                  </a:moveTo>
                  <a:cubicBezTo>
                    <a:pt x="1370167" y="1061041"/>
                    <a:pt x="1063425" y="1367053"/>
                    <a:pt x="685033" y="1367053"/>
                  </a:cubicBezTo>
                  <a:cubicBezTo>
                    <a:pt x="306705" y="1367053"/>
                    <a:pt x="0" y="1061041"/>
                    <a:pt x="0" y="683507"/>
                  </a:cubicBezTo>
                  <a:cubicBezTo>
                    <a:pt x="0" y="306045"/>
                    <a:pt x="306705" y="0"/>
                    <a:pt x="685033" y="0"/>
                  </a:cubicBezTo>
                  <a:cubicBezTo>
                    <a:pt x="1063425" y="0"/>
                    <a:pt x="1370167" y="306045"/>
                    <a:pt x="1370167" y="683507"/>
                  </a:cubicBezTo>
                </a:path>
              </a:pathLst>
            </a:custGeom>
            <a:solidFill>
              <a:srgbClr val="F6F2B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7" name="Freeform 596">
              <a:extLst>
                <a:ext uri="{FF2B5EF4-FFF2-40B4-BE49-F238E27FC236}">
                  <a16:creationId xmlns:a16="http://schemas.microsoft.com/office/drawing/2014/main" id="{FE871724-62B2-DE3F-883F-59C9AA0EB1F6}"/>
                </a:ext>
              </a:extLst>
            </p:cNvPr>
            <p:cNvSpPr/>
            <p:nvPr/>
          </p:nvSpPr>
          <p:spPr>
            <a:xfrm>
              <a:off x="-5110524" y="116982"/>
              <a:ext cx="1362237" cy="1359098"/>
            </a:xfrm>
            <a:custGeom>
              <a:avLst/>
              <a:gdLst>
                <a:gd name="connsiteX0" fmla="*/ 1362238 w 1362237"/>
                <a:gd name="connsiteY0" fmla="*/ 679513 h 1359098"/>
                <a:gd name="connsiteX1" fmla="*/ 681100 w 1362237"/>
                <a:gd name="connsiteY1" fmla="*/ 1359098 h 1359098"/>
                <a:gd name="connsiteX2" fmla="*/ 0 w 1362237"/>
                <a:gd name="connsiteY2" fmla="*/ 679513 h 1359098"/>
                <a:gd name="connsiteX3" fmla="*/ 681100 w 1362237"/>
                <a:gd name="connsiteY3" fmla="*/ 0 h 1359098"/>
                <a:gd name="connsiteX4" fmla="*/ 1362238 w 1362237"/>
                <a:gd name="connsiteY4" fmla="*/ 679513 h 1359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2237" h="1359098">
                  <a:moveTo>
                    <a:pt x="1362238" y="679513"/>
                  </a:moveTo>
                  <a:cubicBezTo>
                    <a:pt x="1362238" y="1054855"/>
                    <a:pt x="1057333" y="1359098"/>
                    <a:pt x="681100" y="1359098"/>
                  </a:cubicBezTo>
                  <a:cubicBezTo>
                    <a:pt x="304979" y="1359098"/>
                    <a:pt x="0" y="1054855"/>
                    <a:pt x="0" y="679513"/>
                  </a:cubicBezTo>
                  <a:cubicBezTo>
                    <a:pt x="0" y="304209"/>
                    <a:pt x="304979" y="0"/>
                    <a:pt x="681100" y="0"/>
                  </a:cubicBezTo>
                  <a:cubicBezTo>
                    <a:pt x="1057333" y="0"/>
                    <a:pt x="1362238" y="304209"/>
                    <a:pt x="1362238" y="679513"/>
                  </a:cubicBezTo>
                </a:path>
              </a:pathLst>
            </a:custGeom>
            <a:solidFill>
              <a:srgbClr val="F6F2B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8" name="Freeform 597">
              <a:extLst>
                <a:ext uri="{FF2B5EF4-FFF2-40B4-BE49-F238E27FC236}">
                  <a16:creationId xmlns:a16="http://schemas.microsoft.com/office/drawing/2014/main" id="{4E8FE8DF-099E-46F6-A930-A5E3788B4B43}"/>
                </a:ext>
              </a:extLst>
            </p:cNvPr>
            <p:cNvSpPr/>
            <p:nvPr/>
          </p:nvSpPr>
          <p:spPr>
            <a:xfrm>
              <a:off x="-5106527" y="120940"/>
              <a:ext cx="1354271" cy="1351152"/>
            </a:xfrm>
            <a:custGeom>
              <a:avLst/>
              <a:gdLst>
                <a:gd name="connsiteX0" fmla="*/ 1354272 w 1354271"/>
                <a:gd name="connsiteY0" fmla="*/ 675555 h 1351152"/>
                <a:gd name="connsiteX1" fmla="*/ 677103 w 1354271"/>
                <a:gd name="connsiteY1" fmla="*/ 1351152 h 1351152"/>
                <a:gd name="connsiteX2" fmla="*/ 0 w 1354271"/>
                <a:gd name="connsiteY2" fmla="*/ 675555 h 1351152"/>
                <a:gd name="connsiteX3" fmla="*/ 677103 w 1354271"/>
                <a:gd name="connsiteY3" fmla="*/ 0 h 1351152"/>
                <a:gd name="connsiteX4" fmla="*/ 1354272 w 1354271"/>
                <a:gd name="connsiteY4" fmla="*/ 675555 h 1351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4271" h="1351152">
                  <a:moveTo>
                    <a:pt x="1354272" y="675555"/>
                  </a:moveTo>
                  <a:cubicBezTo>
                    <a:pt x="1354272" y="1048668"/>
                    <a:pt x="1051065" y="1351152"/>
                    <a:pt x="677103" y="1351152"/>
                  </a:cubicBezTo>
                  <a:cubicBezTo>
                    <a:pt x="303179" y="1351152"/>
                    <a:pt x="0" y="1048668"/>
                    <a:pt x="0" y="675555"/>
                  </a:cubicBezTo>
                  <a:cubicBezTo>
                    <a:pt x="0" y="302446"/>
                    <a:pt x="303179" y="0"/>
                    <a:pt x="677103" y="0"/>
                  </a:cubicBezTo>
                  <a:cubicBezTo>
                    <a:pt x="1051065" y="0"/>
                    <a:pt x="1354272" y="302446"/>
                    <a:pt x="1354272" y="675555"/>
                  </a:cubicBezTo>
                </a:path>
              </a:pathLst>
            </a:custGeom>
            <a:solidFill>
              <a:srgbClr val="F5F1B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9" name="Freeform 598">
              <a:extLst>
                <a:ext uri="{FF2B5EF4-FFF2-40B4-BE49-F238E27FC236}">
                  <a16:creationId xmlns:a16="http://schemas.microsoft.com/office/drawing/2014/main" id="{4EE4F060-08C5-57DB-C5D8-87D324D8A874}"/>
                </a:ext>
              </a:extLst>
            </p:cNvPr>
            <p:cNvSpPr/>
            <p:nvPr/>
          </p:nvSpPr>
          <p:spPr>
            <a:xfrm>
              <a:off x="-5102558" y="124934"/>
              <a:ext cx="1346305" cy="1343197"/>
            </a:xfrm>
            <a:custGeom>
              <a:avLst/>
              <a:gdLst>
                <a:gd name="connsiteX0" fmla="*/ 1346305 w 1346305"/>
                <a:gd name="connsiteY0" fmla="*/ 671561 h 1343197"/>
                <a:gd name="connsiteX1" fmla="*/ 673134 w 1346305"/>
                <a:gd name="connsiteY1" fmla="*/ 1343198 h 1343197"/>
                <a:gd name="connsiteX2" fmla="*/ 0 w 1346305"/>
                <a:gd name="connsiteY2" fmla="*/ 671561 h 1343197"/>
                <a:gd name="connsiteX3" fmla="*/ 673134 w 1346305"/>
                <a:gd name="connsiteY3" fmla="*/ 0 h 1343197"/>
                <a:gd name="connsiteX4" fmla="*/ 1346305 w 1346305"/>
                <a:gd name="connsiteY4" fmla="*/ 671561 h 1343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6305" h="1343197">
                  <a:moveTo>
                    <a:pt x="1346305" y="671561"/>
                  </a:moveTo>
                  <a:cubicBezTo>
                    <a:pt x="1346305" y="1042482"/>
                    <a:pt x="1044926" y="1343198"/>
                    <a:pt x="673134" y="1343198"/>
                  </a:cubicBezTo>
                  <a:cubicBezTo>
                    <a:pt x="301370" y="1343198"/>
                    <a:pt x="0" y="1042482"/>
                    <a:pt x="0" y="671561"/>
                  </a:cubicBezTo>
                  <a:cubicBezTo>
                    <a:pt x="0" y="300647"/>
                    <a:pt x="301370" y="0"/>
                    <a:pt x="673134" y="0"/>
                  </a:cubicBezTo>
                  <a:cubicBezTo>
                    <a:pt x="1044926" y="0"/>
                    <a:pt x="1346305" y="300647"/>
                    <a:pt x="1346305" y="671561"/>
                  </a:cubicBezTo>
                </a:path>
              </a:pathLst>
            </a:custGeom>
            <a:solidFill>
              <a:srgbClr val="F5F1B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0" name="Freeform 599">
              <a:extLst>
                <a:ext uri="{FF2B5EF4-FFF2-40B4-BE49-F238E27FC236}">
                  <a16:creationId xmlns:a16="http://schemas.microsoft.com/office/drawing/2014/main" id="{5D16BF55-D8F3-A066-DABE-B47ED41E8F1C}"/>
                </a:ext>
              </a:extLst>
            </p:cNvPr>
            <p:cNvSpPr/>
            <p:nvPr/>
          </p:nvSpPr>
          <p:spPr>
            <a:xfrm>
              <a:off x="-5098551" y="128892"/>
              <a:ext cx="1338329" cy="1335251"/>
            </a:xfrm>
            <a:custGeom>
              <a:avLst/>
              <a:gdLst>
                <a:gd name="connsiteX0" fmla="*/ 1338330 w 1338329"/>
                <a:gd name="connsiteY0" fmla="*/ 667604 h 1335251"/>
                <a:gd name="connsiteX1" fmla="*/ 669128 w 1338329"/>
                <a:gd name="connsiteY1" fmla="*/ 1335251 h 1335251"/>
                <a:gd name="connsiteX2" fmla="*/ 0 w 1338329"/>
                <a:gd name="connsiteY2" fmla="*/ 667604 h 1335251"/>
                <a:gd name="connsiteX3" fmla="*/ 669128 w 1338329"/>
                <a:gd name="connsiteY3" fmla="*/ 0 h 1335251"/>
                <a:gd name="connsiteX4" fmla="*/ 1338330 w 1338329"/>
                <a:gd name="connsiteY4" fmla="*/ 667604 h 13352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8329" h="1335251">
                  <a:moveTo>
                    <a:pt x="1338330" y="667604"/>
                  </a:moveTo>
                  <a:cubicBezTo>
                    <a:pt x="1338330" y="1036323"/>
                    <a:pt x="1038723" y="1335251"/>
                    <a:pt x="669128" y="1335251"/>
                  </a:cubicBezTo>
                  <a:cubicBezTo>
                    <a:pt x="299570" y="1335251"/>
                    <a:pt x="0" y="1036323"/>
                    <a:pt x="0" y="667604"/>
                  </a:cubicBezTo>
                  <a:cubicBezTo>
                    <a:pt x="0" y="298920"/>
                    <a:pt x="299570" y="0"/>
                    <a:pt x="669128" y="0"/>
                  </a:cubicBezTo>
                  <a:cubicBezTo>
                    <a:pt x="1038723" y="0"/>
                    <a:pt x="1338330" y="298920"/>
                    <a:pt x="1338330" y="667604"/>
                  </a:cubicBezTo>
                </a:path>
              </a:pathLst>
            </a:custGeom>
            <a:solidFill>
              <a:srgbClr val="F5F1A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1" name="Freeform 600">
              <a:extLst>
                <a:ext uri="{FF2B5EF4-FFF2-40B4-BE49-F238E27FC236}">
                  <a16:creationId xmlns:a16="http://schemas.microsoft.com/office/drawing/2014/main" id="{C5391C31-661D-DF3E-898F-ADECC79156D3}"/>
                </a:ext>
              </a:extLst>
            </p:cNvPr>
            <p:cNvSpPr/>
            <p:nvPr/>
          </p:nvSpPr>
          <p:spPr>
            <a:xfrm>
              <a:off x="-5094591" y="132885"/>
              <a:ext cx="1330363" cy="1327297"/>
            </a:xfrm>
            <a:custGeom>
              <a:avLst/>
              <a:gdLst>
                <a:gd name="connsiteX0" fmla="*/ 1330364 w 1330363"/>
                <a:gd name="connsiteY0" fmla="*/ 663611 h 1327297"/>
                <a:gd name="connsiteX1" fmla="*/ 665168 w 1330363"/>
                <a:gd name="connsiteY1" fmla="*/ 1327298 h 1327297"/>
                <a:gd name="connsiteX2" fmla="*/ 0 w 1330363"/>
                <a:gd name="connsiteY2" fmla="*/ 663611 h 1327297"/>
                <a:gd name="connsiteX3" fmla="*/ 665168 w 1330363"/>
                <a:gd name="connsiteY3" fmla="*/ 0 h 1327297"/>
                <a:gd name="connsiteX4" fmla="*/ 1330364 w 1330363"/>
                <a:gd name="connsiteY4" fmla="*/ 663611 h 13272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0363" h="1327297">
                  <a:moveTo>
                    <a:pt x="1330364" y="663611"/>
                  </a:moveTo>
                  <a:cubicBezTo>
                    <a:pt x="1330364" y="1030175"/>
                    <a:pt x="1032566" y="1327298"/>
                    <a:pt x="665168" y="1327298"/>
                  </a:cubicBezTo>
                  <a:cubicBezTo>
                    <a:pt x="297807" y="1327298"/>
                    <a:pt x="0" y="1030175"/>
                    <a:pt x="0" y="663611"/>
                  </a:cubicBezTo>
                  <a:cubicBezTo>
                    <a:pt x="0" y="297122"/>
                    <a:pt x="297807" y="0"/>
                    <a:pt x="665168" y="0"/>
                  </a:cubicBezTo>
                  <a:cubicBezTo>
                    <a:pt x="1032566" y="0"/>
                    <a:pt x="1330364" y="297122"/>
                    <a:pt x="1330364" y="663611"/>
                  </a:cubicBezTo>
                </a:path>
              </a:pathLst>
            </a:custGeom>
            <a:solidFill>
              <a:srgbClr val="F5F0A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2" name="Freeform 601">
              <a:extLst>
                <a:ext uri="{FF2B5EF4-FFF2-40B4-BE49-F238E27FC236}">
                  <a16:creationId xmlns:a16="http://schemas.microsoft.com/office/drawing/2014/main" id="{5F4CAECB-360B-7540-D4FA-405B60D3679B}"/>
                </a:ext>
              </a:extLst>
            </p:cNvPr>
            <p:cNvSpPr/>
            <p:nvPr/>
          </p:nvSpPr>
          <p:spPr>
            <a:xfrm>
              <a:off x="-5090585" y="136807"/>
              <a:ext cx="1322397" cy="1319378"/>
            </a:xfrm>
            <a:custGeom>
              <a:avLst/>
              <a:gdLst>
                <a:gd name="connsiteX0" fmla="*/ 1322397 w 1322397"/>
                <a:gd name="connsiteY0" fmla="*/ 659689 h 1319378"/>
                <a:gd name="connsiteX1" fmla="*/ 661162 w 1322397"/>
                <a:gd name="connsiteY1" fmla="*/ 1319378 h 1319378"/>
                <a:gd name="connsiteX2" fmla="*/ 0 w 1322397"/>
                <a:gd name="connsiteY2" fmla="*/ 659689 h 1319378"/>
                <a:gd name="connsiteX3" fmla="*/ 661162 w 1322397"/>
                <a:gd name="connsiteY3" fmla="*/ 0 h 1319378"/>
                <a:gd name="connsiteX4" fmla="*/ 1322397 w 1322397"/>
                <a:gd name="connsiteY4" fmla="*/ 659689 h 13193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2397" h="1319378">
                  <a:moveTo>
                    <a:pt x="1322397" y="659689"/>
                  </a:moveTo>
                  <a:cubicBezTo>
                    <a:pt x="1322397" y="1024060"/>
                    <a:pt x="1026354" y="1319378"/>
                    <a:pt x="661162" y="1319378"/>
                  </a:cubicBezTo>
                  <a:cubicBezTo>
                    <a:pt x="295997" y="1319378"/>
                    <a:pt x="0" y="1024060"/>
                    <a:pt x="0" y="659689"/>
                  </a:cubicBezTo>
                  <a:cubicBezTo>
                    <a:pt x="0" y="295394"/>
                    <a:pt x="295997" y="0"/>
                    <a:pt x="661162" y="0"/>
                  </a:cubicBezTo>
                  <a:cubicBezTo>
                    <a:pt x="1026354" y="0"/>
                    <a:pt x="1322397" y="295394"/>
                    <a:pt x="1322397" y="659689"/>
                  </a:cubicBezTo>
                </a:path>
              </a:pathLst>
            </a:custGeom>
            <a:solidFill>
              <a:srgbClr val="F5F0A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3" name="Freeform 602">
              <a:extLst>
                <a:ext uri="{FF2B5EF4-FFF2-40B4-BE49-F238E27FC236}">
                  <a16:creationId xmlns:a16="http://schemas.microsoft.com/office/drawing/2014/main" id="{CBA09A24-917E-FCBA-4161-0C9284584B8E}"/>
                </a:ext>
              </a:extLst>
            </p:cNvPr>
            <p:cNvSpPr/>
            <p:nvPr/>
          </p:nvSpPr>
          <p:spPr>
            <a:xfrm>
              <a:off x="-5086625" y="140800"/>
              <a:ext cx="1314430" cy="1311469"/>
            </a:xfrm>
            <a:custGeom>
              <a:avLst/>
              <a:gdLst>
                <a:gd name="connsiteX0" fmla="*/ 1314431 w 1314430"/>
                <a:gd name="connsiteY0" fmla="*/ 655695 h 1311469"/>
                <a:gd name="connsiteX1" fmla="*/ 657202 w 1314430"/>
                <a:gd name="connsiteY1" fmla="*/ 1311470 h 1311469"/>
                <a:gd name="connsiteX2" fmla="*/ 0 w 1314430"/>
                <a:gd name="connsiteY2" fmla="*/ 655695 h 1311469"/>
                <a:gd name="connsiteX3" fmla="*/ 657202 w 1314430"/>
                <a:gd name="connsiteY3" fmla="*/ 0 h 1311469"/>
                <a:gd name="connsiteX4" fmla="*/ 1314431 w 1314430"/>
                <a:gd name="connsiteY4" fmla="*/ 655695 h 13114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4430" h="1311469">
                  <a:moveTo>
                    <a:pt x="1314431" y="655695"/>
                  </a:moveTo>
                  <a:cubicBezTo>
                    <a:pt x="1314431" y="1017874"/>
                    <a:pt x="1020197" y="1311470"/>
                    <a:pt x="657202" y="1311470"/>
                  </a:cubicBezTo>
                  <a:cubicBezTo>
                    <a:pt x="294234" y="1311470"/>
                    <a:pt x="0" y="1017874"/>
                    <a:pt x="0" y="655695"/>
                  </a:cubicBezTo>
                  <a:cubicBezTo>
                    <a:pt x="0" y="293596"/>
                    <a:pt x="294234" y="0"/>
                    <a:pt x="657202" y="0"/>
                  </a:cubicBezTo>
                  <a:cubicBezTo>
                    <a:pt x="1020197" y="0"/>
                    <a:pt x="1314431" y="293596"/>
                    <a:pt x="1314431" y="655695"/>
                  </a:cubicBezTo>
                </a:path>
              </a:pathLst>
            </a:custGeom>
            <a:solidFill>
              <a:srgbClr val="F5F0AC"/>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4" name="Freeform 603">
              <a:extLst>
                <a:ext uri="{FF2B5EF4-FFF2-40B4-BE49-F238E27FC236}">
                  <a16:creationId xmlns:a16="http://schemas.microsoft.com/office/drawing/2014/main" id="{6FFC21EA-DADC-AD8D-1105-2E6C5882CFAF}"/>
                </a:ext>
              </a:extLst>
            </p:cNvPr>
            <p:cNvSpPr/>
            <p:nvPr/>
          </p:nvSpPr>
          <p:spPr>
            <a:xfrm>
              <a:off x="-5082619" y="144758"/>
              <a:ext cx="1306418" cy="1303514"/>
            </a:xfrm>
            <a:custGeom>
              <a:avLst/>
              <a:gdLst>
                <a:gd name="connsiteX0" fmla="*/ 1306419 w 1306418"/>
                <a:gd name="connsiteY0" fmla="*/ 651737 h 1303514"/>
                <a:gd name="connsiteX1" fmla="*/ 653195 w 1306418"/>
                <a:gd name="connsiteY1" fmla="*/ 1303515 h 1303514"/>
                <a:gd name="connsiteX2" fmla="*/ 0 w 1306418"/>
                <a:gd name="connsiteY2" fmla="*/ 651737 h 1303514"/>
                <a:gd name="connsiteX3" fmla="*/ 653195 w 1306418"/>
                <a:gd name="connsiteY3" fmla="*/ 0 h 1303514"/>
                <a:gd name="connsiteX4" fmla="*/ 1306419 w 1306418"/>
                <a:gd name="connsiteY4" fmla="*/ 651737 h 1303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6418" h="1303514">
                  <a:moveTo>
                    <a:pt x="1306419" y="651737"/>
                  </a:moveTo>
                  <a:cubicBezTo>
                    <a:pt x="1306419" y="1011715"/>
                    <a:pt x="1013994" y="1303515"/>
                    <a:pt x="653195" y="1303515"/>
                  </a:cubicBezTo>
                  <a:cubicBezTo>
                    <a:pt x="292471" y="1303515"/>
                    <a:pt x="0" y="1011715"/>
                    <a:pt x="0" y="651737"/>
                  </a:cubicBezTo>
                  <a:cubicBezTo>
                    <a:pt x="0" y="291833"/>
                    <a:pt x="292471" y="0"/>
                    <a:pt x="653195" y="0"/>
                  </a:cubicBezTo>
                  <a:cubicBezTo>
                    <a:pt x="1013994" y="0"/>
                    <a:pt x="1306419" y="291833"/>
                    <a:pt x="1306419" y="651737"/>
                  </a:cubicBezTo>
                </a:path>
              </a:pathLst>
            </a:custGeom>
            <a:solidFill>
              <a:srgbClr val="F5F0AC"/>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5" name="Freeform 604">
              <a:extLst>
                <a:ext uri="{FF2B5EF4-FFF2-40B4-BE49-F238E27FC236}">
                  <a16:creationId xmlns:a16="http://schemas.microsoft.com/office/drawing/2014/main" id="{B83859CF-7112-4123-D5E9-0872454FCFF2}"/>
                </a:ext>
              </a:extLst>
            </p:cNvPr>
            <p:cNvSpPr/>
            <p:nvPr/>
          </p:nvSpPr>
          <p:spPr>
            <a:xfrm>
              <a:off x="-5078650" y="148752"/>
              <a:ext cx="1298526" cy="1295560"/>
            </a:xfrm>
            <a:custGeom>
              <a:avLst/>
              <a:gdLst>
                <a:gd name="connsiteX0" fmla="*/ 1298526 w 1298526"/>
                <a:gd name="connsiteY0" fmla="*/ 647743 h 1295560"/>
                <a:gd name="connsiteX1" fmla="*/ 649226 w 1298526"/>
                <a:gd name="connsiteY1" fmla="*/ 1295560 h 1295560"/>
                <a:gd name="connsiteX2" fmla="*/ 0 w 1298526"/>
                <a:gd name="connsiteY2" fmla="*/ 647743 h 1295560"/>
                <a:gd name="connsiteX3" fmla="*/ 649226 w 1298526"/>
                <a:gd name="connsiteY3" fmla="*/ 0 h 1295560"/>
                <a:gd name="connsiteX4" fmla="*/ 1298526 w 1298526"/>
                <a:gd name="connsiteY4" fmla="*/ 647743 h 1295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8526" h="1295560">
                  <a:moveTo>
                    <a:pt x="1298526" y="647743"/>
                  </a:moveTo>
                  <a:cubicBezTo>
                    <a:pt x="1298526" y="1005529"/>
                    <a:pt x="1007818" y="1295560"/>
                    <a:pt x="649226" y="1295560"/>
                  </a:cubicBezTo>
                  <a:cubicBezTo>
                    <a:pt x="290699" y="1295560"/>
                    <a:pt x="0" y="1005529"/>
                    <a:pt x="0" y="647743"/>
                  </a:cubicBezTo>
                  <a:cubicBezTo>
                    <a:pt x="0" y="290034"/>
                    <a:pt x="290699" y="0"/>
                    <a:pt x="649226" y="0"/>
                  </a:cubicBezTo>
                  <a:cubicBezTo>
                    <a:pt x="1007818" y="0"/>
                    <a:pt x="1298526" y="290034"/>
                    <a:pt x="1298526" y="647743"/>
                  </a:cubicBezTo>
                </a:path>
              </a:pathLst>
            </a:custGeom>
            <a:solidFill>
              <a:srgbClr val="F5F0A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6" name="Freeform 605">
              <a:extLst>
                <a:ext uri="{FF2B5EF4-FFF2-40B4-BE49-F238E27FC236}">
                  <a16:creationId xmlns:a16="http://schemas.microsoft.com/office/drawing/2014/main" id="{F59704B5-0C31-CF82-3670-08C0078FC23D}"/>
                </a:ext>
              </a:extLst>
            </p:cNvPr>
            <p:cNvSpPr/>
            <p:nvPr/>
          </p:nvSpPr>
          <p:spPr>
            <a:xfrm>
              <a:off x="-5074653" y="152710"/>
              <a:ext cx="1290559" cy="1287613"/>
            </a:xfrm>
            <a:custGeom>
              <a:avLst/>
              <a:gdLst>
                <a:gd name="connsiteX0" fmla="*/ 1290560 w 1290559"/>
                <a:gd name="connsiteY0" fmla="*/ 643785 h 1287613"/>
                <a:gd name="connsiteX1" fmla="*/ 645229 w 1290559"/>
                <a:gd name="connsiteY1" fmla="*/ 1287614 h 1287613"/>
                <a:gd name="connsiteX2" fmla="*/ 0 w 1290559"/>
                <a:gd name="connsiteY2" fmla="*/ 643785 h 1287613"/>
                <a:gd name="connsiteX3" fmla="*/ 645229 w 1290559"/>
                <a:gd name="connsiteY3" fmla="*/ 0 h 1287613"/>
                <a:gd name="connsiteX4" fmla="*/ 1290560 w 1290559"/>
                <a:gd name="connsiteY4" fmla="*/ 643785 h 12876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0559" h="1287613">
                  <a:moveTo>
                    <a:pt x="1290560" y="643785"/>
                  </a:moveTo>
                  <a:cubicBezTo>
                    <a:pt x="1290560" y="999379"/>
                    <a:pt x="1001661" y="1287614"/>
                    <a:pt x="645229" y="1287614"/>
                  </a:cubicBezTo>
                  <a:cubicBezTo>
                    <a:pt x="288899" y="1287614"/>
                    <a:pt x="0" y="999379"/>
                    <a:pt x="0" y="643785"/>
                  </a:cubicBezTo>
                  <a:cubicBezTo>
                    <a:pt x="0" y="288235"/>
                    <a:pt x="288899" y="0"/>
                    <a:pt x="645229" y="0"/>
                  </a:cubicBezTo>
                  <a:cubicBezTo>
                    <a:pt x="1001661" y="0"/>
                    <a:pt x="1290560" y="288235"/>
                    <a:pt x="1290560" y="643785"/>
                  </a:cubicBezTo>
                </a:path>
              </a:pathLst>
            </a:custGeom>
            <a:solidFill>
              <a:srgbClr val="F5F0A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7" name="Freeform 606">
              <a:extLst>
                <a:ext uri="{FF2B5EF4-FFF2-40B4-BE49-F238E27FC236}">
                  <a16:creationId xmlns:a16="http://schemas.microsoft.com/office/drawing/2014/main" id="{BC1C10CA-A67C-BB28-34E1-79D2F9BA4E55}"/>
                </a:ext>
              </a:extLst>
            </p:cNvPr>
            <p:cNvSpPr/>
            <p:nvPr/>
          </p:nvSpPr>
          <p:spPr>
            <a:xfrm>
              <a:off x="-5070646" y="156704"/>
              <a:ext cx="1282547" cy="1279659"/>
            </a:xfrm>
            <a:custGeom>
              <a:avLst/>
              <a:gdLst>
                <a:gd name="connsiteX0" fmla="*/ 1282548 w 1282547"/>
                <a:gd name="connsiteY0" fmla="*/ 639791 h 1279659"/>
                <a:gd name="connsiteX1" fmla="*/ 641223 w 1282547"/>
                <a:gd name="connsiteY1" fmla="*/ 1279659 h 1279659"/>
                <a:gd name="connsiteX2" fmla="*/ 0 w 1282547"/>
                <a:gd name="connsiteY2" fmla="*/ 639791 h 1279659"/>
                <a:gd name="connsiteX3" fmla="*/ 641223 w 1282547"/>
                <a:gd name="connsiteY3" fmla="*/ 0 h 1279659"/>
                <a:gd name="connsiteX4" fmla="*/ 1282548 w 1282547"/>
                <a:gd name="connsiteY4" fmla="*/ 639791 h 12796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547" h="1279659">
                  <a:moveTo>
                    <a:pt x="1282548" y="639791"/>
                  </a:moveTo>
                  <a:cubicBezTo>
                    <a:pt x="1282548" y="993184"/>
                    <a:pt x="995384" y="1279659"/>
                    <a:pt x="641223" y="1279659"/>
                  </a:cubicBezTo>
                  <a:cubicBezTo>
                    <a:pt x="287090" y="1279659"/>
                    <a:pt x="0" y="993184"/>
                    <a:pt x="0" y="639791"/>
                  </a:cubicBezTo>
                  <a:cubicBezTo>
                    <a:pt x="0" y="286435"/>
                    <a:pt x="287090" y="0"/>
                    <a:pt x="641223" y="0"/>
                  </a:cubicBezTo>
                  <a:cubicBezTo>
                    <a:pt x="995384" y="0"/>
                    <a:pt x="1282548" y="286435"/>
                    <a:pt x="1282548" y="639791"/>
                  </a:cubicBezTo>
                </a:path>
              </a:pathLst>
            </a:custGeom>
            <a:solidFill>
              <a:srgbClr val="F5EFA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8" name="Freeform 607">
              <a:extLst>
                <a:ext uri="{FF2B5EF4-FFF2-40B4-BE49-F238E27FC236}">
                  <a16:creationId xmlns:a16="http://schemas.microsoft.com/office/drawing/2014/main" id="{C814D7AF-0345-A5E0-0C29-40137A355BC4}"/>
                </a:ext>
              </a:extLst>
            </p:cNvPr>
            <p:cNvSpPr/>
            <p:nvPr/>
          </p:nvSpPr>
          <p:spPr>
            <a:xfrm>
              <a:off x="-5066677" y="160662"/>
              <a:ext cx="1274581" cy="1271703"/>
            </a:xfrm>
            <a:custGeom>
              <a:avLst/>
              <a:gdLst>
                <a:gd name="connsiteX0" fmla="*/ 1274581 w 1274581"/>
                <a:gd name="connsiteY0" fmla="*/ 635834 h 1271703"/>
                <a:gd name="connsiteX1" fmla="*/ 637254 w 1274581"/>
                <a:gd name="connsiteY1" fmla="*/ 1271704 h 1271703"/>
                <a:gd name="connsiteX2" fmla="*/ 0 w 1274581"/>
                <a:gd name="connsiteY2" fmla="*/ 635834 h 1271703"/>
                <a:gd name="connsiteX3" fmla="*/ 637254 w 1274581"/>
                <a:gd name="connsiteY3" fmla="*/ 0 h 1271703"/>
                <a:gd name="connsiteX4" fmla="*/ 1274581 w 1274581"/>
                <a:gd name="connsiteY4" fmla="*/ 635834 h 1271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4581" h="1271703">
                  <a:moveTo>
                    <a:pt x="1274581" y="635834"/>
                  </a:moveTo>
                  <a:cubicBezTo>
                    <a:pt x="1274581" y="986997"/>
                    <a:pt x="989283" y="1271704"/>
                    <a:pt x="637254" y="1271704"/>
                  </a:cubicBezTo>
                  <a:cubicBezTo>
                    <a:pt x="285327" y="1271704"/>
                    <a:pt x="0" y="986997"/>
                    <a:pt x="0" y="635834"/>
                  </a:cubicBezTo>
                  <a:cubicBezTo>
                    <a:pt x="0" y="284672"/>
                    <a:pt x="285327" y="0"/>
                    <a:pt x="637254" y="0"/>
                  </a:cubicBezTo>
                  <a:cubicBezTo>
                    <a:pt x="989283" y="0"/>
                    <a:pt x="1274581" y="284672"/>
                    <a:pt x="1274581" y="635834"/>
                  </a:cubicBezTo>
                </a:path>
              </a:pathLst>
            </a:custGeom>
            <a:solidFill>
              <a:srgbClr val="F6EFA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9" name="Freeform 608">
              <a:extLst>
                <a:ext uri="{FF2B5EF4-FFF2-40B4-BE49-F238E27FC236}">
                  <a16:creationId xmlns:a16="http://schemas.microsoft.com/office/drawing/2014/main" id="{115F75E0-1A44-66C0-55D0-679EAC1F39FF}"/>
                </a:ext>
              </a:extLst>
            </p:cNvPr>
            <p:cNvSpPr/>
            <p:nvPr/>
          </p:nvSpPr>
          <p:spPr>
            <a:xfrm>
              <a:off x="-5062754" y="164656"/>
              <a:ext cx="1266688" cy="1263758"/>
            </a:xfrm>
            <a:custGeom>
              <a:avLst/>
              <a:gdLst>
                <a:gd name="connsiteX0" fmla="*/ 1266689 w 1266688"/>
                <a:gd name="connsiteY0" fmla="*/ 631840 h 1263758"/>
                <a:gd name="connsiteX1" fmla="*/ 633330 w 1266688"/>
                <a:gd name="connsiteY1" fmla="*/ 1263759 h 1263758"/>
                <a:gd name="connsiteX2" fmla="*/ 0 w 1266688"/>
                <a:gd name="connsiteY2" fmla="*/ 631840 h 1263758"/>
                <a:gd name="connsiteX3" fmla="*/ 633330 w 1266688"/>
                <a:gd name="connsiteY3" fmla="*/ 0 h 1263758"/>
                <a:gd name="connsiteX4" fmla="*/ 1266689 w 1266688"/>
                <a:gd name="connsiteY4" fmla="*/ 631840 h 1263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6688" h="1263758">
                  <a:moveTo>
                    <a:pt x="1266689" y="631840"/>
                  </a:moveTo>
                  <a:cubicBezTo>
                    <a:pt x="1266689" y="980811"/>
                    <a:pt x="983126" y="1263759"/>
                    <a:pt x="633330" y="1263759"/>
                  </a:cubicBezTo>
                  <a:cubicBezTo>
                    <a:pt x="283563" y="1263759"/>
                    <a:pt x="0" y="980811"/>
                    <a:pt x="0" y="631840"/>
                  </a:cubicBezTo>
                  <a:cubicBezTo>
                    <a:pt x="0" y="282873"/>
                    <a:pt x="283563" y="0"/>
                    <a:pt x="633330" y="0"/>
                  </a:cubicBezTo>
                  <a:cubicBezTo>
                    <a:pt x="983126" y="0"/>
                    <a:pt x="1266689" y="282873"/>
                    <a:pt x="1266689" y="631840"/>
                  </a:cubicBezTo>
                </a:path>
              </a:pathLst>
            </a:custGeom>
            <a:solidFill>
              <a:srgbClr val="F6EFA7"/>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0" name="Freeform 609">
              <a:extLst>
                <a:ext uri="{FF2B5EF4-FFF2-40B4-BE49-F238E27FC236}">
                  <a16:creationId xmlns:a16="http://schemas.microsoft.com/office/drawing/2014/main" id="{5B9A10A8-A2EE-C7B5-96EA-FFFBFCAD8A1F}"/>
                </a:ext>
              </a:extLst>
            </p:cNvPr>
            <p:cNvSpPr/>
            <p:nvPr/>
          </p:nvSpPr>
          <p:spPr>
            <a:xfrm>
              <a:off x="-5058748" y="168649"/>
              <a:ext cx="1258713" cy="1255767"/>
            </a:xfrm>
            <a:custGeom>
              <a:avLst/>
              <a:gdLst>
                <a:gd name="connsiteX0" fmla="*/ 1258714 w 1258713"/>
                <a:gd name="connsiteY0" fmla="*/ 627846 h 1255767"/>
                <a:gd name="connsiteX1" fmla="*/ 629324 w 1258713"/>
                <a:gd name="connsiteY1" fmla="*/ 1255767 h 1255767"/>
                <a:gd name="connsiteX2" fmla="*/ 0 w 1258713"/>
                <a:gd name="connsiteY2" fmla="*/ 627846 h 1255767"/>
                <a:gd name="connsiteX3" fmla="*/ 629324 w 1258713"/>
                <a:gd name="connsiteY3" fmla="*/ 0 h 1255767"/>
                <a:gd name="connsiteX4" fmla="*/ 1258714 w 1258713"/>
                <a:gd name="connsiteY4" fmla="*/ 627846 h 12557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8713" h="1255767">
                  <a:moveTo>
                    <a:pt x="1258714" y="627846"/>
                  </a:moveTo>
                  <a:cubicBezTo>
                    <a:pt x="1258714" y="974625"/>
                    <a:pt x="976922" y="1255767"/>
                    <a:pt x="629324" y="1255767"/>
                  </a:cubicBezTo>
                  <a:cubicBezTo>
                    <a:pt x="281754" y="1255767"/>
                    <a:pt x="0" y="974625"/>
                    <a:pt x="0" y="627846"/>
                  </a:cubicBezTo>
                  <a:cubicBezTo>
                    <a:pt x="0" y="281110"/>
                    <a:pt x="281754" y="0"/>
                    <a:pt x="629324" y="0"/>
                  </a:cubicBezTo>
                  <a:cubicBezTo>
                    <a:pt x="976922" y="0"/>
                    <a:pt x="1258714" y="281110"/>
                    <a:pt x="1258714" y="627846"/>
                  </a:cubicBezTo>
                </a:path>
              </a:pathLst>
            </a:custGeom>
            <a:solidFill>
              <a:srgbClr val="F6EFA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1" name="Freeform 610">
              <a:extLst>
                <a:ext uri="{FF2B5EF4-FFF2-40B4-BE49-F238E27FC236}">
                  <a16:creationId xmlns:a16="http://schemas.microsoft.com/office/drawing/2014/main" id="{634EE08F-180A-9DFD-3553-0C80EF49BBA8}"/>
                </a:ext>
              </a:extLst>
            </p:cNvPr>
            <p:cNvSpPr/>
            <p:nvPr/>
          </p:nvSpPr>
          <p:spPr>
            <a:xfrm>
              <a:off x="-5054742" y="172606"/>
              <a:ext cx="1250710" cy="1247812"/>
            </a:xfrm>
            <a:custGeom>
              <a:avLst/>
              <a:gdLst>
                <a:gd name="connsiteX0" fmla="*/ 1250710 w 1250710"/>
                <a:gd name="connsiteY0" fmla="*/ 623889 h 1247812"/>
                <a:gd name="connsiteX1" fmla="*/ 625318 w 1250710"/>
                <a:gd name="connsiteY1" fmla="*/ 1247813 h 1247812"/>
                <a:gd name="connsiteX2" fmla="*/ 0 w 1250710"/>
                <a:gd name="connsiteY2" fmla="*/ 623889 h 1247812"/>
                <a:gd name="connsiteX3" fmla="*/ 625318 w 1250710"/>
                <a:gd name="connsiteY3" fmla="*/ 0 h 1247812"/>
                <a:gd name="connsiteX4" fmla="*/ 1250710 w 1250710"/>
                <a:gd name="connsiteY4" fmla="*/ 623889 h 12478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0710" h="1247812">
                  <a:moveTo>
                    <a:pt x="1250710" y="623889"/>
                  </a:moveTo>
                  <a:cubicBezTo>
                    <a:pt x="1250710" y="968503"/>
                    <a:pt x="970719" y="1247813"/>
                    <a:pt x="625318" y="1247813"/>
                  </a:cubicBezTo>
                  <a:cubicBezTo>
                    <a:pt x="279954" y="1247813"/>
                    <a:pt x="0" y="968503"/>
                    <a:pt x="0" y="623889"/>
                  </a:cubicBezTo>
                  <a:cubicBezTo>
                    <a:pt x="0" y="279348"/>
                    <a:pt x="279954" y="0"/>
                    <a:pt x="625318" y="0"/>
                  </a:cubicBezTo>
                  <a:cubicBezTo>
                    <a:pt x="970719" y="0"/>
                    <a:pt x="1250710" y="279348"/>
                    <a:pt x="1250710" y="623889"/>
                  </a:cubicBezTo>
                </a:path>
              </a:pathLst>
            </a:custGeom>
            <a:solidFill>
              <a:srgbClr val="F6EEA5"/>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2" name="Freeform 611">
              <a:extLst>
                <a:ext uri="{FF2B5EF4-FFF2-40B4-BE49-F238E27FC236}">
                  <a16:creationId xmlns:a16="http://schemas.microsoft.com/office/drawing/2014/main" id="{06884CE0-04B0-55A4-5BD2-0BBB76338E0B}"/>
                </a:ext>
              </a:extLst>
            </p:cNvPr>
            <p:cNvSpPr/>
            <p:nvPr/>
          </p:nvSpPr>
          <p:spPr>
            <a:xfrm>
              <a:off x="-5050782" y="176600"/>
              <a:ext cx="1242743" cy="1239867"/>
            </a:xfrm>
            <a:custGeom>
              <a:avLst/>
              <a:gdLst>
                <a:gd name="connsiteX0" fmla="*/ 1242744 w 1242743"/>
                <a:gd name="connsiteY0" fmla="*/ 619895 h 1239867"/>
                <a:gd name="connsiteX1" fmla="*/ 621358 w 1242743"/>
                <a:gd name="connsiteY1" fmla="*/ 1239868 h 1239867"/>
                <a:gd name="connsiteX2" fmla="*/ 0 w 1242743"/>
                <a:gd name="connsiteY2" fmla="*/ 619895 h 1239867"/>
                <a:gd name="connsiteX3" fmla="*/ 621358 w 1242743"/>
                <a:gd name="connsiteY3" fmla="*/ 0 h 1239867"/>
                <a:gd name="connsiteX4" fmla="*/ 1242744 w 1242743"/>
                <a:gd name="connsiteY4" fmla="*/ 619895 h 12398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2743" h="1239867">
                  <a:moveTo>
                    <a:pt x="1242744" y="619895"/>
                  </a:moveTo>
                  <a:cubicBezTo>
                    <a:pt x="1242744" y="962317"/>
                    <a:pt x="964553" y="1239868"/>
                    <a:pt x="621358" y="1239868"/>
                  </a:cubicBezTo>
                  <a:cubicBezTo>
                    <a:pt x="278191" y="1239868"/>
                    <a:pt x="0" y="962317"/>
                    <a:pt x="0" y="619895"/>
                  </a:cubicBezTo>
                  <a:cubicBezTo>
                    <a:pt x="0" y="277548"/>
                    <a:pt x="278191" y="0"/>
                    <a:pt x="621358" y="0"/>
                  </a:cubicBezTo>
                  <a:cubicBezTo>
                    <a:pt x="964553" y="0"/>
                    <a:pt x="1242744" y="277548"/>
                    <a:pt x="1242744" y="619895"/>
                  </a:cubicBezTo>
                </a:path>
              </a:pathLst>
            </a:custGeom>
            <a:solidFill>
              <a:schemeClr val="accent4">
                <a:lumMod val="40000"/>
                <a:lumOff val="6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3" name="Freeform 612">
              <a:extLst>
                <a:ext uri="{FF2B5EF4-FFF2-40B4-BE49-F238E27FC236}">
                  <a16:creationId xmlns:a16="http://schemas.microsoft.com/office/drawing/2014/main" id="{6DB6A6E1-5887-061A-49CE-BFEBF642CB21}"/>
                </a:ext>
              </a:extLst>
            </p:cNvPr>
            <p:cNvSpPr/>
            <p:nvPr/>
          </p:nvSpPr>
          <p:spPr>
            <a:xfrm>
              <a:off x="-5046775" y="180522"/>
              <a:ext cx="1234768" cy="1232021"/>
            </a:xfrm>
            <a:custGeom>
              <a:avLst/>
              <a:gdLst>
                <a:gd name="connsiteX0" fmla="*/ 1234769 w 1234768"/>
                <a:gd name="connsiteY0" fmla="*/ 615973 h 1232021"/>
                <a:gd name="connsiteX1" fmla="*/ 617352 w 1234768"/>
                <a:gd name="connsiteY1" fmla="*/ 1232022 h 1232021"/>
                <a:gd name="connsiteX2" fmla="*/ 0 w 1234768"/>
                <a:gd name="connsiteY2" fmla="*/ 615973 h 1232021"/>
                <a:gd name="connsiteX3" fmla="*/ 617352 w 1234768"/>
                <a:gd name="connsiteY3" fmla="*/ 0 h 1232021"/>
                <a:gd name="connsiteX4" fmla="*/ 1234769 w 1234768"/>
                <a:gd name="connsiteY4" fmla="*/ 615973 h 1232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4768" h="1232021">
                  <a:moveTo>
                    <a:pt x="1234769" y="615973"/>
                  </a:moveTo>
                  <a:cubicBezTo>
                    <a:pt x="1234769" y="956203"/>
                    <a:pt x="958350" y="1232022"/>
                    <a:pt x="617352" y="1232022"/>
                  </a:cubicBezTo>
                  <a:cubicBezTo>
                    <a:pt x="276382" y="1232022"/>
                    <a:pt x="0" y="956203"/>
                    <a:pt x="0" y="615973"/>
                  </a:cubicBezTo>
                  <a:cubicBezTo>
                    <a:pt x="0" y="275821"/>
                    <a:pt x="276382" y="0"/>
                    <a:pt x="617352" y="0"/>
                  </a:cubicBezTo>
                  <a:cubicBezTo>
                    <a:pt x="958350" y="0"/>
                    <a:pt x="1234769" y="275821"/>
                    <a:pt x="1234769" y="615973"/>
                  </a:cubicBezTo>
                </a:path>
              </a:pathLst>
            </a:custGeom>
            <a:solidFill>
              <a:srgbClr val="F6EEA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4" name="Freeform 613">
              <a:extLst>
                <a:ext uri="{FF2B5EF4-FFF2-40B4-BE49-F238E27FC236}">
                  <a16:creationId xmlns:a16="http://schemas.microsoft.com/office/drawing/2014/main" id="{0BE59012-31A8-178B-B0F6-D7DA850713D4}"/>
                </a:ext>
              </a:extLst>
            </p:cNvPr>
            <p:cNvSpPr/>
            <p:nvPr/>
          </p:nvSpPr>
          <p:spPr>
            <a:xfrm>
              <a:off x="-5042806" y="184516"/>
              <a:ext cx="1226802" cy="1224030"/>
            </a:xfrm>
            <a:custGeom>
              <a:avLst/>
              <a:gdLst>
                <a:gd name="connsiteX0" fmla="*/ 1226802 w 1226802"/>
                <a:gd name="connsiteY0" fmla="*/ 611979 h 1224030"/>
                <a:gd name="connsiteX1" fmla="*/ 613383 w 1226802"/>
                <a:gd name="connsiteY1" fmla="*/ 1224030 h 1224030"/>
                <a:gd name="connsiteX2" fmla="*/ 0 w 1226802"/>
                <a:gd name="connsiteY2" fmla="*/ 611979 h 1224030"/>
                <a:gd name="connsiteX3" fmla="*/ 613383 w 1226802"/>
                <a:gd name="connsiteY3" fmla="*/ 0 h 1224030"/>
                <a:gd name="connsiteX4" fmla="*/ 1226802 w 1226802"/>
                <a:gd name="connsiteY4" fmla="*/ 611979 h 1224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6802" h="1224030">
                  <a:moveTo>
                    <a:pt x="1226802" y="611979"/>
                  </a:moveTo>
                  <a:cubicBezTo>
                    <a:pt x="1226802" y="950008"/>
                    <a:pt x="952184" y="1224030"/>
                    <a:pt x="613383" y="1224030"/>
                  </a:cubicBezTo>
                  <a:cubicBezTo>
                    <a:pt x="274647" y="1224030"/>
                    <a:pt x="0" y="950008"/>
                    <a:pt x="0" y="611979"/>
                  </a:cubicBezTo>
                  <a:cubicBezTo>
                    <a:pt x="0" y="274022"/>
                    <a:pt x="274647" y="0"/>
                    <a:pt x="613383" y="0"/>
                  </a:cubicBezTo>
                  <a:cubicBezTo>
                    <a:pt x="952184" y="0"/>
                    <a:pt x="1226802" y="274022"/>
                    <a:pt x="1226802" y="611979"/>
                  </a:cubicBezTo>
                </a:path>
              </a:pathLst>
            </a:custGeom>
            <a:solidFill>
              <a:srgbClr val="F6EDA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5" name="Freeform 614">
              <a:extLst>
                <a:ext uri="{FF2B5EF4-FFF2-40B4-BE49-F238E27FC236}">
                  <a16:creationId xmlns:a16="http://schemas.microsoft.com/office/drawing/2014/main" id="{F372E1E8-961D-AFEF-4ADA-4884707CA82E}"/>
                </a:ext>
              </a:extLst>
            </p:cNvPr>
            <p:cNvSpPr/>
            <p:nvPr/>
          </p:nvSpPr>
          <p:spPr>
            <a:xfrm>
              <a:off x="-5038809" y="188474"/>
              <a:ext cx="1218872" cy="1216121"/>
            </a:xfrm>
            <a:custGeom>
              <a:avLst/>
              <a:gdLst>
                <a:gd name="connsiteX0" fmla="*/ 1218873 w 1218872"/>
                <a:gd name="connsiteY0" fmla="*/ 608021 h 1216121"/>
                <a:gd name="connsiteX1" fmla="*/ 609386 w 1218872"/>
                <a:gd name="connsiteY1" fmla="*/ 1216121 h 1216121"/>
                <a:gd name="connsiteX2" fmla="*/ 0 w 1218872"/>
                <a:gd name="connsiteY2" fmla="*/ 608021 h 1216121"/>
                <a:gd name="connsiteX3" fmla="*/ 609386 w 1218872"/>
                <a:gd name="connsiteY3" fmla="*/ 0 h 1216121"/>
                <a:gd name="connsiteX4" fmla="*/ 1218873 w 1218872"/>
                <a:gd name="connsiteY4" fmla="*/ 608021 h 12161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8872" h="1216121">
                  <a:moveTo>
                    <a:pt x="1218873" y="608021"/>
                  </a:moveTo>
                  <a:cubicBezTo>
                    <a:pt x="1218873" y="943858"/>
                    <a:pt x="945990" y="1216121"/>
                    <a:pt x="609386" y="1216121"/>
                  </a:cubicBezTo>
                  <a:cubicBezTo>
                    <a:pt x="272855" y="1216121"/>
                    <a:pt x="0" y="943858"/>
                    <a:pt x="0" y="608021"/>
                  </a:cubicBezTo>
                  <a:cubicBezTo>
                    <a:pt x="0" y="272260"/>
                    <a:pt x="272855" y="0"/>
                    <a:pt x="609386" y="0"/>
                  </a:cubicBezTo>
                  <a:cubicBezTo>
                    <a:pt x="945990" y="0"/>
                    <a:pt x="1218873" y="272260"/>
                    <a:pt x="1218873" y="608021"/>
                  </a:cubicBezTo>
                </a:path>
              </a:pathLst>
            </a:custGeom>
            <a:solidFill>
              <a:srgbClr val="F6ED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6" name="Freeform 615">
              <a:extLst>
                <a:ext uri="{FF2B5EF4-FFF2-40B4-BE49-F238E27FC236}">
                  <a16:creationId xmlns:a16="http://schemas.microsoft.com/office/drawing/2014/main" id="{8F014A12-81AC-8CCA-AD89-617B83249B55}"/>
                </a:ext>
              </a:extLst>
            </p:cNvPr>
            <p:cNvSpPr/>
            <p:nvPr/>
          </p:nvSpPr>
          <p:spPr>
            <a:xfrm>
              <a:off x="-5034840" y="192468"/>
              <a:ext cx="1210869" cy="1208129"/>
            </a:xfrm>
            <a:custGeom>
              <a:avLst/>
              <a:gdLst>
                <a:gd name="connsiteX0" fmla="*/ 1210870 w 1210869"/>
                <a:gd name="connsiteY0" fmla="*/ 604028 h 1208129"/>
                <a:gd name="connsiteX1" fmla="*/ 605416 w 1210869"/>
                <a:gd name="connsiteY1" fmla="*/ 1208130 h 1208129"/>
                <a:gd name="connsiteX2" fmla="*/ 0 w 1210869"/>
                <a:gd name="connsiteY2" fmla="*/ 604028 h 1208129"/>
                <a:gd name="connsiteX3" fmla="*/ 605416 w 1210869"/>
                <a:gd name="connsiteY3" fmla="*/ 0 h 1208129"/>
                <a:gd name="connsiteX4" fmla="*/ 1210870 w 1210869"/>
                <a:gd name="connsiteY4" fmla="*/ 604028 h 1208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0869" h="1208129">
                  <a:moveTo>
                    <a:pt x="1210870" y="604028"/>
                  </a:moveTo>
                  <a:cubicBezTo>
                    <a:pt x="1210870" y="937672"/>
                    <a:pt x="939851" y="1208130"/>
                    <a:pt x="605416" y="1208130"/>
                  </a:cubicBezTo>
                  <a:cubicBezTo>
                    <a:pt x="271046" y="1208130"/>
                    <a:pt x="0" y="937672"/>
                    <a:pt x="0" y="604028"/>
                  </a:cubicBezTo>
                  <a:cubicBezTo>
                    <a:pt x="0" y="270425"/>
                    <a:pt x="271046" y="0"/>
                    <a:pt x="605416" y="0"/>
                  </a:cubicBezTo>
                  <a:cubicBezTo>
                    <a:pt x="939851" y="0"/>
                    <a:pt x="1210870" y="270425"/>
                    <a:pt x="1210870" y="604028"/>
                  </a:cubicBezTo>
                </a:path>
              </a:pathLst>
            </a:custGeom>
            <a:solidFill>
              <a:srgbClr val="F6EDA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7" name="Freeform 616">
              <a:extLst>
                <a:ext uri="{FF2B5EF4-FFF2-40B4-BE49-F238E27FC236}">
                  <a16:creationId xmlns:a16="http://schemas.microsoft.com/office/drawing/2014/main" id="{A137C967-8B5A-5993-DB3A-57F543679951}"/>
                </a:ext>
              </a:extLst>
            </p:cNvPr>
            <p:cNvSpPr/>
            <p:nvPr/>
          </p:nvSpPr>
          <p:spPr>
            <a:xfrm>
              <a:off x="-5030843" y="196426"/>
              <a:ext cx="1202940" cy="1200211"/>
            </a:xfrm>
            <a:custGeom>
              <a:avLst/>
              <a:gdLst>
                <a:gd name="connsiteX0" fmla="*/ 1202940 w 1202940"/>
                <a:gd name="connsiteY0" fmla="*/ 600070 h 1200211"/>
                <a:gd name="connsiteX1" fmla="*/ 601419 w 1202940"/>
                <a:gd name="connsiteY1" fmla="*/ 1200211 h 1200211"/>
                <a:gd name="connsiteX2" fmla="*/ 0 w 1202940"/>
                <a:gd name="connsiteY2" fmla="*/ 600070 h 1200211"/>
                <a:gd name="connsiteX3" fmla="*/ 601419 w 1202940"/>
                <a:gd name="connsiteY3" fmla="*/ 0 h 1200211"/>
                <a:gd name="connsiteX4" fmla="*/ 1202940 w 1202940"/>
                <a:gd name="connsiteY4" fmla="*/ 600070 h 12002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2940" h="1200211">
                  <a:moveTo>
                    <a:pt x="1202940" y="600070"/>
                  </a:moveTo>
                  <a:cubicBezTo>
                    <a:pt x="1202940" y="931522"/>
                    <a:pt x="933657" y="1200211"/>
                    <a:pt x="601419" y="1200211"/>
                  </a:cubicBezTo>
                  <a:cubicBezTo>
                    <a:pt x="269246" y="1200211"/>
                    <a:pt x="0" y="931522"/>
                    <a:pt x="0" y="600070"/>
                  </a:cubicBezTo>
                  <a:cubicBezTo>
                    <a:pt x="0" y="268662"/>
                    <a:pt x="269246" y="0"/>
                    <a:pt x="601419" y="0"/>
                  </a:cubicBezTo>
                  <a:cubicBezTo>
                    <a:pt x="933657" y="0"/>
                    <a:pt x="1202940" y="268662"/>
                    <a:pt x="1202940" y="600070"/>
                  </a:cubicBezTo>
                </a:path>
              </a:pathLst>
            </a:custGeom>
            <a:solidFill>
              <a:srgbClr val="F6ED9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8" name="Freeform 617">
              <a:extLst>
                <a:ext uri="{FF2B5EF4-FFF2-40B4-BE49-F238E27FC236}">
                  <a16:creationId xmlns:a16="http://schemas.microsoft.com/office/drawing/2014/main" id="{0BEC5D2B-C812-0A05-290D-4AE383D96D32}"/>
                </a:ext>
              </a:extLst>
            </p:cNvPr>
            <p:cNvSpPr/>
            <p:nvPr/>
          </p:nvSpPr>
          <p:spPr>
            <a:xfrm>
              <a:off x="-5026874" y="200419"/>
              <a:ext cx="1194964" cy="1192229"/>
            </a:xfrm>
            <a:custGeom>
              <a:avLst/>
              <a:gdLst>
                <a:gd name="connsiteX0" fmla="*/ 1194965 w 1194964"/>
                <a:gd name="connsiteY0" fmla="*/ 596076 h 1192229"/>
                <a:gd name="connsiteX1" fmla="*/ 597450 w 1194964"/>
                <a:gd name="connsiteY1" fmla="*/ 1192229 h 1192229"/>
                <a:gd name="connsiteX2" fmla="*/ 0 w 1194964"/>
                <a:gd name="connsiteY2" fmla="*/ 596076 h 1192229"/>
                <a:gd name="connsiteX3" fmla="*/ 597450 w 1194964"/>
                <a:gd name="connsiteY3" fmla="*/ 0 h 1192229"/>
                <a:gd name="connsiteX4" fmla="*/ 1194965 w 1194964"/>
                <a:gd name="connsiteY4" fmla="*/ 596076 h 1192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4964" h="1192229">
                  <a:moveTo>
                    <a:pt x="1194965" y="596076"/>
                  </a:moveTo>
                  <a:cubicBezTo>
                    <a:pt x="1194965" y="925290"/>
                    <a:pt x="927454" y="1192229"/>
                    <a:pt x="597450" y="1192229"/>
                  </a:cubicBezTo>
                  <a:cubicBezTo>
                    <a:pt x="267483" y="1192229"/>
                    <a:pt x="0" y="925290"/>
                    <a:pt x="0" y="596076"/>
                  </a:cubicBezTo>
                  <a:cubicBezTo>
                    <a:pt x="0" y="266862"/>
                    <a:pt x="267483" y="0"/>
                    <a:pt x="597450" y="0"/>
                  </a:cubicBezTo>
                  <a:cubicBezTo>
                    <a:pt x="927454" y="0"/>
                    <a:pt x="1194965" y="266862"/>
                    <a:pt x="1194965" y="596076"/>
                  </a:cubicBezTo>
                </a:path>
              </a:pathLst>
            </a:custGeom>
            <a:solidFill>
              <a:srgbClr val="F6ED9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9" name="Freeform 618">
              <a:extLst>
                <a:ext uri="{FF2B5EF4-FFF2-40B4-BE49-F238E27FC236}">
                  <a16:creationId xmlns:a16="http://schemas.microsoft.com/office/drawing/2014/main" id="{D23ED60B-E547-0AC8-D59D-A65C933A3193}"/>
                </a:ext>
              </a:extLst>
            </p:cNvPr>
            <p:cNvSpPr/>
            <p:nvPr/>
          </p:nvSpPr>
          <p:spPr>
            <a:xfrm>
              <a:off x="-5022867" y="204377"/>
              <a:ext cx="1186998" cy="1184273"/>
            </a:xfrm>
            <a:custGeom>
              <a:avLst/>
              <a:gdLst>
                <a:gd name="connsiteX0" fmla="*/ 1186999 w 1186998"/>
                <a:gd name="connsiteY0" fmla="*/ 592118 h 1184273"/>
                <a:gd name="connsiteX1" fmla="*/ 593444 w 1186998"/>
                <a:gd name="connsiteY1" fmla="*/ 1184274 h 1184273"/>
                <a:gd name="connsiteX2" fmla="*/ 0 w 1186998"/>
                <a:gd name="connsiteY2" fmla="*/ 592118 h 1184273"/>
                <a:gd name="connsiteX3" fmla="*/ 593444 w 1186998"/>
                <a:gd name="connsiteY3" fmla="*/ 0 h 1184273"/>
                <a:gd name="connsiteX4" fmla="*/ 1186999 w 1186998"/>
                <a:gd name="connsiteY4" fmla="*/ 592118 h 1184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6998" h="1184273">
                  <a:moveTo>
                    <a:pt x="1186999" y="592118"/>
                  </a:moveTo>
                  <a:cubicBezTo>
                    <a:pt x="1186999" y="919140"/>
                    <a:pt x="921251" y="1184274"/>
                    <a:pt x="593444" y="1184274"/>
                  </a:cubicBezTo>
                  <a:cubicBezTo>
                    <a:pt x="265674" y="1184274"/>
                    <a:pt x="0" y="919140"/>
                    <a:pt x="0" y="592118"/>
                  </a:cubicBezTo>
                  <a:cubicBezTo>
                    <a:pt x="0" y="265099"/>
                    <a:pt x="265674" y="0"/>
                    <a:pt x="593444" y="0"/>
                  </a:cubicBezTo>
                  <a:cubicBezTo>
                    <a:pt x="921251" y="0"/>
                    <a:pt x="1186999" y="265099"/>
                    <a:pt x="1186999" y="592118"/>
                  </a:cubicBezTo>
                </a:path>
              </a:pathLst>
            </a:custGeom>
            <a:solidFill>
              <a:srgbClr val="F6EC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0" name="Freeform 619">
              <a:extLst>
                <a:ext uri="{FF2B5EF4-FFF2-40B4-BE49-F238E27FC236}">
                  <a16:creationId xmlns:a16="http://schemas.microsoft.com/office/drawing/2014/main" id="{90D6C22E-3B95-E6D3-A928-30B04BCD9F4A}"/>
                </a:ext>
              </a:extLst>
            </p:cNvPr>
            <p:cNvSpPr/>
            <p:nvPr/>
          </p:nvSpPr>
          <p:spPr>
            <a:xfrm>
              <a:off x="-5018944" y="208371"/>
              <a:ext cx="1179069" cy="1176328"/>
            </a:xfrm>
            <a:custGeom>
              <a:avLst/>
              <a:gdLst>
                <a:gd name="connsiteX0" fmla="*/ 1179069 w 1179069"/>
                <a:gd name="connsiteY0" fmla="*/ 588124 h 1176328"/>
                <a:gd name="connsiteX1" fmla="*/ 589521 w 1179069"/>
                <a:gd name="connsiteY1" fmla="*/ 1176329 h 1176328"/>
                <a:gd name="connsiteX2" fmla="*/ 0 w 1179069"/>
                <a:gd name="connsiteY2" fmla="*/ 588124 h 1176328"/>
                <a:gd name="connsiteX3" fmla="*/ 589521 w 1179069"/>
                <a:gd name="connsiteY3" fmla="*/ 0 h 1176328"/>
                <a:gd name="connsiteX4" fmla="*/ 1179069 w 1179069"/>
                <a:gd name="connsiteY4" fmla="*/ 588124 h 117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9069" h="1176328">
                  <a:moveTo>
                    <a:pt x="1179069" y="588124"/>
                  </a:moveTo>
                  <a:cubicBezTo>
                    <a:pt x="1179069" y="912990"/>
                    <a:pt x="915122" y="1176329"/>
                    <a:pt x="589521" y="1176329"/>
                  </a:cubicBezTo>
                  <a:cubicBezTo>
                    <a:pt x="263948" y="1176329"/>
                    <a:pt x="0" y="912990"/>
                    <a:pt x="0" y="588124"/>
                  </a:cubicBezTo>
                  <a:cubicBezTo>
                    <a:pt x="0" y="263336"/>
                    <a:pt x="263948" y="0"/>
                    <a:pt x="589521" y="0"/>
                  </a:cubicBezTo>
                  <a:cubicBezTo>
                    <a:pt x="915122" y="0"/>
                    <a:pt x="1179069" y="263336"/>
                    <a:pt x="1179069" y="588124"/>
                  </a:cubicBezTo>
                </a:path>
              </a:pathLst>
            </a:custGeom>
            <a:solidFill>
              <a:srgbClr val="F6E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1" name="Freeform 620">
              <a:extLst>
                <a:ext uri="{FF2B5EF4-FFF2-40B4-BE49-F238E27FC236}">
                  <a16:creationId xmlns:a16="http://schemas.microsoft.com/office/drawing/2014/main" id="{C93CF526-A24B-05CE-43D0-B251B95425DE}"/>
                </a:ext>
              </a:extLst>
            </p:cNvPr>
            <p:cNvSpPr/>
            <p:nvPr/>
          </p:nvSpPr>
          <p:spPr>
            <a:xfrm>
              <a:off x="-5014901" y="212328"/>
              <a:ext cx="1171057" cy="1168373"/>
            </a:xfrm>
            <a:custGeom>
              <a:avLst/>
              <a:gdLst>
                <a:gd name="connsiteX0" fmla="*/ 1171057 w 1171057"/>
                <a:gd name="connsiteY0" fmla="*/ 584167 h 1168373"/>
                <a:gd name="connsiteX1" fmla="*/ 585478 w 1171057"/>
                <a:gd name="connsiteY1" fmla="*/ 1168374 h 1168373"/>
                <a:gd name="connsiteX2" fmla="*/ 0 w 1171057"/>
                <a:gd name="connsiteY2" fmla="*/ 584167 h 1168373"/>
                <a:gd name="connsiteX3" fmla="*/ 585478 w 1171057"/>
                <a:gd name="connsiteY3" fmla="*/ 0 h 1168373"/>
                <a:gd name="connsiteX4" fmla="*/ 1171057 w 1171057"/>
                <a:gd name="connsiteY4" fmla="*/ 584167 h 1168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1057" h="1168373">
                  <a:moveTo>
                    <a:pt x="1171057" y="584167"/>
                  </a:moveTo>
                  <a:cubicBezTo>
                    <a:pt x="1171057" y="906832"/>
                    <a:pt x="908882" y="1168374"/>
                    <a:pt x="585478" y="1168374"/>
                  </a:cubicBezTo>
                  <a:cubicBezTo>
                    <a:pt x="262111" y="1168374"/>
                    <a:pt x="0" y="906832"/>
                    <a:pt x="0" y="584167"/>
                  </a:cubicBezTo>
                  <a:cubicBezTo>
                    <a:pt x="0" y="261574"/>
                    <a:pt x="262111" y="0"/>
                    <a:pt x="585478" y="0"/>
                  </a:cubicBezTo>
                  <a:cubicBezTo>
                    <a:pt x="908882" y="0"/>
                    <a:pt x="1171057" y="261574"/>
                    <a:pt x="1171057" y="584167"/>
                  </a:cubicBezTo>
                </a:path>
              </a:pathLst>
            </a:custGeom>
            <a:solidFill>
              <a:srgbClr val="F6EB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2" name="Freeform 621">
              <a:extLst>
                <a:ext uri="{FF2B5EF4-FFF2-40B4-BE49-F238E27FC236}">
                  <a16:creationId xmlns:a16="http://schemas.microsoft.com/office/drawing/2014/main" id="{157959C0-7974-A9EC-ED4A-D46A2C406460}"/>
                </a:ext>
              </a:extLst>
            </p:cNvPr>
            <p:cNvSpPr/>
            <p:nvPr/>
          </p:nvSpPr>
          <p:spPr>
            <a:xfrm>
              <a:off x="-5010969" y="216322"/>
              <a:ext cx="1163127" cy="1160419"/>
            </a:xfrm>
            <a:custGeom>
              <a:avLst/>
              <a:gdLst>
                <a:gd name="connsiteX0" fmla="*/ 1163128 w 1163127"/>
                <a:gd name="connsiteY0" fmla="*/ 580173 h 1160419"/>
                <a:gd name="connsiteX1" fmla="*/ 581545 w 1163127"/>
                <a:gd name="connsiteY1" fmla="*/ 1160420 h 1160419"/>
                <a:gd name="connsiteX2" fmla="*/ 0 w 1163127"/>
                <a:gd name="connsiteY2" fmla="*/ 580173 h 1160419"/>
                <a:gd name="connsiteX3" fmla="*/ 581545 w 1163127"/>
                <a:gd name="connsiteY3" fmla="*/ 0 h 1160419"/>
                <a:gd name="connsiteX4" fmla="*/ 1163128 w 1163127"/>
                <a:gd name="connsiteY4" fmla="*/ 580173 h 11604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3127" h="1160419">
                  <a:moveTo>
                    <a:pt x="1163128" y="580173"/>
                  </a:moveTo>
                  <a:cubicBezTo>
                    <a:pt x="1163128" y="900646"/>
                    <a:pt x="902752" y="1160420"/>
                    <a:pt x="581545" y="1160420"/>
                  </a:cubicBezTo>
                  <a:cubicBezTo>
                    <a:pt x="260375" y="1160420"/>
                    <a:pt x="0" y="900646"/>
                    <a:pt x="0" y="580173"/>
                  </a:cubicBezTo>
                  <a:cubicBezTo>
                    <a:pt x="0" y="259775"/>
                    <a:pt x="260375" y="0"/>
                    <a:pt x="581545" y="0"/>
                  </a:cubicBezTo>
                  <a:cubicBezTo>
                    <a:pt x="902752" y="0"/>
                    <a:pt x="1163128" y="259775"/>
                    <a:pt x="1163128" y="580173"/>
                  </a:cubicBezTo>
                </a:path>
              </a:pathLst>
            </a:custGeom>
            <a:solidFill>
              <a:srgbClr val="F6EB9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3" name="Freeform 622">
              <a:extLst>
                <a:ext uri="{FF2B5EF4-FFF2-40B4-BE49-F238E27FC236}">
                  <a16:creationId xmlns:a16="http://schemas.microsoft.com/office/drawing/2014/main" id="{D54BD0B5-3330-9719-AAC0-C543AFAEB6FB}"/>
                </a:ext>
              </a:extLst>
            </p:cNvPr>
            <p:cNvSpPr/>
            <p:nvPr/>
          </p:nvSpPr>
          <p:spPr>
            <a:xfrm>
              <a:off x="-5006972" y="220244"/>
              <a:ext cx="1155161" cy="1152509"/>
            </a:xfrm>
            <a:custGeom>
              <a:avLst/>
              <a:gdLst>
                <a:gd name="connsiteX0" fmla="*/ 1155161 w 1155161"/>
                <a:gd name="connsiteY0" fmla="*/ 576251 h 1152509"/>
                <a:gd name="connsiteX1" fmla="*/ 577548 w 1155161"/>
                <a:gd name="connsiteY1" fmla="*/ 1152509 h 1152509"/>
                <a:gd name="connsiteX2" fmla="*/ 0 w 1155161"/>
                <a:gd name="connsiteY2" fmla="*/ 576251 h 1152509"/>
                <a:gd name="connsiteX3" fmla="*/ 577548 w 1155161"/>
                <a:gd name="connsiteY3" fmla="*/ 0 h 1152509"/>
                <a:gd name="connsiteX4" fmla="*/ 1155161 w 1155161"/>
                <a:gd name="connsiteY4" fmla="*/ 576251 h 1152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61" h="1152509">
                  <a:moveTo>
                    <a:pt x="1155161" y="576251"/>
                  </a:moveTo>
                  <a:cubicBezTo>
                    <a:pt x="1155161" y="894532"/>
                    <a:pt x="896549" y="1152509"/>
                    <a:pt x="577548" y="1152509"/>
                  </a:cubicBezTo>
                  <a:cubicBezTo>
                    <a:pt x="258612" y="1152509"/>
                    <a:pt x="0" y="894532"/>
                    <a:pt x="0" y="576251"/>
                  </a:cubicBezTo>
                  <a:cubicBezTo>
                    <a:pt x="0" y="258047"/>
                    <a:pt x="258612" y="0"/>
                    <a:pt x="577548" y="0"/>
                  </a:cubicBezTo>
                  <a:cubicBezTo>
                    <a:pt x="896549" y="0"/>
                    <a:pt x="1155161" y="258047"/>
                    <a:pt x="1155161" y="576251"/>
                  </a:cubicBezTo>
                </a:path>
              </a:pathLst>
            </a:custGeom>
            <a:solidFill>
              <a:srgbClr val="F6EB9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4" name="Freeform 623">
              <a:extLst>
                <a:ext uri="{FF2B5EF4-FFF2-40B4-BE49-F238E27FC236}">
                  <a16:creationId xmlns:a16="http://schemas.microsoft.com/office/drawing/2014/main" id="{C6FF9A43-C34C-90A4-74D4-346D9E28FCCC}"/>
                </a:ext>
              </a:extLst>
            </p:cNvPr>
            <p:cNvSpPr/>
            <p:nvPr/>
          </p:nvSpPr>
          <p:spPr>
            <a:xfrm>
              <a:off x="-5003003" y="224238"/>
              <a:ext cx="1147186" cy="1144591"/>
            </a:xfrm>
            <a:custGeom>
              <a:avLst/>
              <a:gdLst>
                <a:gd name="connsiteX0" fmla="*/ 1147186 w 1147186"/>
                <a:gd name="connsiteY0" fmla="*/ 572258 h 1144591"/>
                <a:gd name="connsiteX1" fmla="*/ 573579 w 1147186"/>
                <a:gd name="connsiteY1" fmla="*/ 1144592 h 1144591"/>
                <a:gd name="connsiteX2" fmla="*/ 0 w 1147186"/>
                <a:gd name="connsiteY2" fmla="*/ 572258 h 1144591"/>
                <a:gd name="connsiteX3" fmla="*/ 573579 w 1147186"/>
                <a:gd name="connsiteY3" fmla="*/ 0 h 1144591"/>
                <a:gd name="connsiteX4" fmla="*/ 1147186 w 1147186"/>
                <a:gd name="connsiteY4" fmla="*/ 572258 h 11445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7186" h="1144591">
                  <a:moveTo>
                    <a:pt x="1147186" y="572258"/>
                  </a:moveTo>
                  <a:cubicBezTo>
                    <a:pt x="1147186" y="888346"/>
                    <a:pt x="890383" y="1144592"/>
                    <a:pt x="573579" y="1144592"/>
                  </a:cubicBezTo>
                  <a:cubicBezTo>
                    <a:pt x="256840" y="1144592"/>
                    <a:pt x="0" y="888346"/>
                    <a:pt x="0" y="572258"/>
                  </a:cubicBezTo>
                  <a:cubicBezTo>
                    <a:pt x="0" y="256248"/>
                    <a:pt x="256840" y="0"/>
                    <a:pt x="573579" y="0"/>
                  </a:cubicBezTo>
                  <a:cubicBezTo>
                    <a:pt x="890383" y="0"/>
                    <a:pt x="1147186" y="256248"/>
                    <a:pt x="1147186" y="572258"/>
                  </a:cubicBezTo>
                </a:path>
              </a:pathLst>
            </a:custGeom>
            <a:solidFill>
              <a:srgbClr val="F6EA9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5" name="Freeform 624">
              <a:extLst>
                <a:ext uri="{FF2B5EF4-FFF2-40B4-BE49-F238E27FC236}">
                  <a16:creationId xmlns:a16="http://schemas.microsoft.com/office/drawing/2014/main" id="{468DAE81-E534-9ADC-C9B6-C0652BDB6E91}"/>
                </a:ext>
              </a:extLst>
            </p:cNvPr>
            <p:cNvSpPr/>
            <p:nvPr/>
          </p:nvSpPr>
          <p:spPr>
            <a:xfrm>
              <a:off x="-4998996" y="228196"/>
              <a:ext cx="1139182" cy="1136636"/>
            </a:xfrm>
            <a:custGeom>
              <a:avLst/>
              <a:gdLst>
                <a:gd name="connsiteX0" fmla="*/ 1139183 w 1139182"/>
                <a:gd name="connsiteY0" fmla="*/ 568300 h 1136636"/>
                <a:gd name="connsiteX1" fmla="*/ 569573 w 1139182"/>
                <a:gd name="connsiteY1" fmla="*/ 1136636 h 1136636"/>
                <a:gd name="connsiteX2" fmla="*/ 0 w 1139182"/>
                <a:gd name="connsiteY2" fmla="*/ 568300 h 1136636"/>
                <a:gd name="connsiteX3" fmla="*/ 569573 w 1139182"/>
                <a:gd name="connsiteY3" fmla="*/ 0 h 1136636"/>
                <a:gd name="connsiteX4" fmla="*/ 1139183 w 1139182"/>
                <a:gd name="connsiteY4" fmla="*/ 568300 h 1136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9182" h="1136636">
                  <a:moveTo>
                    <a:pt x="1139183" y="568300"/>
                  </a:moveTo>
                  <a:cubicBezTo>
                    <a:pt x="1139183" y="882187"/>
                    <a:pt x="884217" y="1136636"/>
                    <a:pt x="569573" y="1136636"/>
                  </a:cubicBezTo>
                  <a:cubicBezTo>
                    <a:pt x="255003" y="1136636"/>
                    <a:pt x="0" y="882187"/>
                    <a:pt x="0" y="568300"/>
                  </a:cubicBezTo>
                  <a:cubicBezTo>
                    <a:pt x="0" y="254485"/>
                    <a:pt x="255003" y="0"/>
                    <a:pt x="569573" y="0"/>
                  </a:cubicBezTo>
                  <a:cubicBezTo>
                    <a:pt x="884217" y="0"/>
                    <a:pt x="1139183" y="254485"/>
                    <a:pt x="1139183" y="568300"/>
                  </a:cubicBezTo>
                </a:path>
              </a:pathLst>
            </a:custGeom>
            <a:solidFill>
              <a:srgbClr val="F6EA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6" name="Freeform 625">
              <a:extLst>
                <a:ext uri="{FF2B5EF4-FFF2-40B4-BE49-F238E27FC236}">
                  <a16:creationId xmlns:a16="http://schemas.microsoft.com/office/drawing/2014/main" id="{ED2F32B4-9291-5095-896C-574CB4350E4B}"/>
                </a:ext>
              </a:extLst>
            </p:cNvPr>
            <p:cNvSpPr/>
            <p:nvPr/>
          </p:nvSpPr>
          <p:spPr>
            <a:xfrm>
              <a:off x="-4995036" y="232190"/>
              <a:ext cx="1131253" cy="1128690"/>
            </a:xfrm>
            <a:custGeom>
              <a:avLst/>
              <a:gdLst>
                <a:gd name="connsiteX0" fmla="*/ 1131253 w 1131253"/>
                <a:gd name="connsiteY0" fmla="*/ 564306 h 1128690"/>
                <a:gd name="connsiteX1" fmla="*/ 565613 w 1131253"/>
                <a:gd name="connsiteY1" fmla="*/ 1128691 h 1128690"/>
                <a:gd name="connsiteX2" fmla="*/ 0 w 1131253"/>
                <a:gd name="connsiteY2" fmla="*/ 564306 h 1128690"/>
                <a:gd name="connsiteX3" fmla="*/ 565613 w 1131253"/>
                <a:gd name="connsiteY3" fmla="*/ 0 h 1128690"/>
                <a:gd name="connsiteX4" fmla="*/ 1131253 w 1131253"/>
                <a:gd name="connsiteY4" fmla="*/ 564306 h 11286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1253" h="1128690">
                  <a:moveTo>
                    <a:pt x="1131253" y="564306"/>
                  </a:moveTo>
                  <a:cubicBezTo>
                    <a:pt x="1131253" y="876001"/>
                    <a:pt x="878050" y="1128691"/>
                    <a:pt x="565613" y="1128691"/>
                  </a:cubicBezTo>
                  <a:cubicBezTo>
                    <a:pt x="253240" y="1128691"/>
                    <a:pt x="0" y="876001"/>
                    <a:pt x="0" y="564306"/>
                  </a:cubicBezTo>
                  <a:cubicBezTo>
                    <a:pt x="0" y="252651"/>
                    <a:pt x="253240" y="0"/>
                    <a:pt x="565613" y="0"/>
                  </a:cubicBezTo>
                  <a:cubicBezTo>
                    <a:pt x="878050" y="0"/>
                    <a:pt x="1131253" y="252651"/>
                    <a:pt x="1131253" y="564306"/>
                  </a:cubicBezTo>
                </a:path>
              </a:pathLst>
            </a:custGeom>
            <a:solidFill>
              <a:srgbClr val="F6EA9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7" name="Freeform 626">
              <a:extLst>
                <a:ext uri="{FF2B5EF4-FFF2-40B4-BE49-F238E27FC236}">
                  <a16:creationId xmlns:a16="http://schemas.microsoft.com/office/drawing/2014/main" id="{D5DBA05C-582C-DBEF-7562-90DB9A120503}"/>
                </a:ext>
              </a:extLst>
            </p:cNvPr>
            <p:cNvSpPr/>
            <p:nvPr/>
          </p:nvSpPr>
          <p:spPr>
            <a:xfrm>
              <a:off x="-4991030" y="236147"/>
              <a:ext cx="1123250" cy="1120735"/>
            </a:xfrm>
            <a:custGeom>
              <a:avLst/>
              <a:gdLst>
                <a:gd name="connsiteX0" fmla="*/ 1123250 w 1123250"/>
                <a:gd name="connsiteY0" fmla="*/ 560348 h 1120735"/>
                <a:gd name="connsiteX1" fmla="*/ 561607 w 1123250"/>
                <a:gd name="connsiteY1" fmla="*/ 1120736 h 1120735"/>
                <a:gd name="connsiteX2" fmla="*/ 0 w 1123250"/>
                <a:gd name="connsiteY2" fmla="*/ 560348 h 1120735"/>
                <a:gd name="connsiteX3" fmla="*/ 561607 w 1123250"/>
                <a:gd name="connsiteY3" fmla="*/ 0 h 1120735"/>
                <a:gd name="connsiteX4" fmla="*/ 1123250 w 1123250"/>
                <a:gd name="connsiteY4" fmla="*/ 560348 h 1120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250" h="1120735">
                  <a:moveTo>
                    <a:pt x="1123250" y="560348"/>
                  </a:moveTo>
                  <a:cubicBezTo>
                    <a:pt x="1123250" y="869887"/>
                    <a:pt x="871810" y="1120736"/>
                    <a:pt x="561607" y="1120736"/>
                  </a:cubicBezTo>
                  <a:cubicBezTo>
                    <a:pt x="251431" y="1120736"/>
                    <a:pt x="0" y="869887"/>
                    <a:pt x="0" y="560348"/>
                  </a:cubicBezTo>
                  <a:cubicBezTo>
                    <a:pt x="0" y="250888"/>
                    <a:pt x="251431" y="0"/>
                    <a:pt x="561607" y="0"/>
                  </a:cubicBezTo>
                  <a:cubicBezTo>
                    <a:pt x="871810" y="0"/>
                    <a:pt x="1123250" y="250888"/>
                    <a:pt x="1123250" y="560348"/>
                  </a:cubicBezTo>
                </a:path>
              </a:pathLst>
            </a:custGeom>
            <a:solidFill>
              <a:srgbClr val="F6E99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8" name="Freeform 627">
              <a:extLst>
                <a:ext uri="{FF2B5EF4-FFF2-40B4-BE49-F238E27FC236}">
                  <a16:creationId xmlns:a16="http://schemas.microsoft.com/office/drawing/2014/main" id="{58FD3855-EE92-11BD-7D00-FA79274A9AF0}"/>
                </a:ext>
              </a:extLst>
            </p:cNvPr>
            <p:cNvSpPr/>
            <p:nvPr/>
          </p:nvSpPr>
          <p:spPr>
            <a:xfrm>
              <a:off x="-4987061" y="240141"/>
              <a:ext cx="1115348" cy="1112780"/>
            </a:xfrm>
            <a:custGeom>
              <a:avLst/>
              <a:gdLst>
                <a:gd name="connsiteX0" fmla="*/ 1115349 w 1115348"/>
                <a:gd name="connsiteY0" fmla="*/ 556354 h 1112780"/>
                <a:gd name="connsiteX1" fmla="*/ 557637 w 1115348"/>
                <a:gd name="connsiteY1" fmla="*/ 1112781 h 1112780"/>
                <a:gd name="connsiteX2" fmla="*/ 0 w 1115348"/>
                <a:gd name="connsiteY2" fmla="*/ 556354 h 1112780"/>
                <a:gd name="connsiteX3" fmla="*/ 557637 w 1115348"/>
                <a:gd name="connsiteY3" fmla="*/ 0 h 1112780"/>
                <a:gd name="connsiteX4" fmla="*/ 1115349 w 1115348"/>
                <a:gd name="connsiteY4" fmla="*/ 556354 h 11127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5348" h="1112780">
                  <a:moveTo>
                    <a:pt x="1115349" y="556354"/>
                  </a:moveTo>
                  <a:cubicBezTo>
                    <a:pt x="1115349" y="863692"/>
                    <a:pt x="865644" y="1112781"/>
                    <a:pt x="557637" y="1112781"/>
                  </a:cubicBezTo>
                  <a:cubicBezTo>
                    <a:pt x="249659" y="1112781"/>
                    <a:pt x="0" y="863692"/>
                    <a:pt x="0" y="556354"/>
                  </a:cubicBezTo>
                  <a:cubicBezTo>
                    <a:pt x="0" y="249088"/>
                    <a:pt x="249659" y="0"/>
                    <a:pt x="557637" y="0"/>
                  </a:cubicBezTo>
                  <a:cubicBezTo>
                    <a:pt x="865644" y="0"/>
                    <a:pt x="1115349" y="249088"/>
                    <a:pt x="1115349" y="556354"/>
                  </a:cubicBezTo>
                </a:path>
              </a:pathLst>
            </a:custGeom>
            <a:solidFill>
              <a:srgbClr val="F6E9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9" name="Freeform 628">
              <a:extLst>
                <a:ext uri="{FF2B5EF4-FFF2-40B4-BE49-F238E27FC236}">
                  <a16:creationId xmlns:a16="http://schemas.microsoft.com/office/drawing/2014/main" id="{C1A01B12-4C6C-F48C-A41B-5A975C5BD3EC}"/>
                </a:ext>
              </a:extLst>
            </p:cNvPr>
            <p:cNvSpPr/>
            <p:nvPr/>
          </p:nvSpPr>
          <p:spPr>
            <a:xfrm>
              <a:off x="-4983064" y="244099"/>
              <a:ext cx="1107382" cy="1104834"/>
            </a:xfrm>
            <a:custGeom>
              <a:avLst/>
              <a:gdLst>
                <a:gd name="connsiteX0" fmla="*/ 1107382 w 1107382"/>
                <a:gd name="connsiteY0" fmla="*/ 552396 h 1104834"/>
                <a:gd name="connsiteX1" fmla="*/ 553640 w 1107382"/>
                <a:gd name="connsiteY1" fmla="*/ 1104835 h 1104834"/>
                <a:gd name="connsiteX2" fmla="*/ 0 w 1107382"/>
                <a:gd name="connsiteY2" fmla="*/ 552396 h 1104834"/>
                <a:gd name="connsiteX3" fmla="*/ 553640 w 1107382"/>
                <a:gd name="connsiteY3" fmla="*/ 0 h 1104834"/>
                <a:gd name="connsiteX4" fmla="*/ 1107382 w 1107382"/>
                <a:gd name="connsiteY4" fmla="*/ 552396 h 1104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382" h="1104834">
                  <a:moveTo>
                    <a:pt x="1107382" y="552396"/>
                  </a:moveTo>
                  <a:cubicBezTo>
                    <a:pt x="1107382" y="857542"/>
                    <a:pt x="859450" y="1104835"/>
                    <a:pt x="553640" y="1104835"/>
                  </a:cubicBezTo>
                  <a:cubicBezTo>
                    <a:pt x="247867" y="1104835"/>
                    <a:pt x="0" y="857542"/>
                    <a:pt x="0" y="552396"/>
                  </a:cubicBezTo>
                  <a:cubicBezTo>
                    <a:pt x="0" y="247325"/>
                    <a:pt x="247867" y="0"/>
                    <a:pt x="553640" y="0"/>
                  </a:cubicBezTo>
                  <a:cubicBezTo>
                    <a:pt x="859450" y="0"/>
                    <a:pt x="1107382" y="247325"/>
                    <a:pt x="1107382" y="552396"/>
                  </a:cubicBezTo>
                </a:path>
              </a:pathLst>
            </a:custGeom>
            <a:solidFill>
              <a:srgbClr val="F6E99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0" name="Freeform 629">
              <a:extLst>
                <a:ext uri="{FF2B5EF4-FFF2-40B4-BE49-F238E27FC236}">
                  <a16:creationId xmlns:a16="http://schemas.microsoft.com/office/drawing/2014/main" id="{4C2530EF-2E5F-D89B-551B-63D67B4D7A14}"/>
                </a:ext>
              </a:extLst>
            </p:cNvPr>
            <p:cNvSpPr/>
            <p:nvPr/>
          </p:nvSpPr>
          <p:spPr>
            <a:xfrm>
              <a:off x="-4979095" y="248093"/>
              <a:ext cx="1099407" cy="1096880"/>
            </a:xfrm>
            <a:custGeom>
              <a:avLst/>
              <a:gdLst>
                <a:gd name="connsiteX0" fmla="*/ 1099407 w 1099407"/>
                <a:gd name="connsiteY0" fmla="*/ 548402 h 1096880"/>
                <a:gd name="connsiteX1" fmla="*/ 549671 w 1099407"/>
                <a:gd name="connsiteY1" fmla="*/ 1096880 h 1096880"/>
                <a:gd name="connsiteX2" fmla="*/ 0 w 1099407"/>
                <a:gd name="connsiteY2" fmla="*/ 548402 h 1096880"/>
                <a:gd name="connsiteX3" fmla="*/ 549671 w 1099407"/>
                <a:gd name="connsiteY3" fmla="*/ 0 h 1096880"/>
                <a:gd name="connsiteX4" fmla="*/ 1099407 w 1099407"/>
                <a:gd name="connsiteY4" fmla="*/ 548402 h 10968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9407" h="1096880">
                  <a:moveTo>
                    <a:pt x="1099407" y="548402"/>
                  </a:moveTo>
                  <a:cubicBezTo>
                    <a:pt x="1099407" y="851319"/>
                    <a:pt x="853275" y="1096880"/>
                    <a:pt x="549671" y="1096880"/>
                  </a:cubicBezTo>
                  <a:cubicBezTo>
                    <a:pt x="246095" y="1096880"/>
                    <a:pt x="0" y="851319"/>
                    <a:pt x="0" y="548402"/>
                  </a:cubicBezTo>
                  <a:cubicBezTo>
                    <a:pt x="0" y="245562"/>
                    <a:pt x="246095" y="0"/>
                    <a:pt x="549671" y="0"/>
                  </a:cubicBezTo>
                  <a:cubicBezTo>
                    <a:pt x="853275" y="0"/>
                    <a:pt x="1099407" y="245562"/>
                    <a:pt x="1099407" y="548402"/>
                  </a:cubicBezTo>
                </a:path>
              </a:pathLst>
            </a:custGeom>
            <a:solidFill>
              <a:srgbClr val="F6E89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1" name="Freeform 630">
              <a:extLst>
                <a:ext uri="{FF2B5EF4-FFF2-40B4-BE49-F238E27FC236}">
                  <a16:creationId xmlns:a16="http://schemas.microsoft.com/office/drawing/2014/main" id="{EFF74C31-FBEC-1BC8-C0F6-5CD98D8095C2}"/>
                </a:ext>
              </a:extLst>
            </p:cNvPr>
            <p:cNvSpPr/>
            <p:nvPr/>
          </p:nvSpPr>
          <p:spPr>
            <a:xfrm>
              <a:off x="-4975098" y="252050"/>
              <a:ext cx="1091412" cy="1088935"/>
            </a:xfrm>
            <a:custGeom>
              <a:avLst/>
              <a:gdLst>
                <a:gd name="connsiteX0" fmla="*/ 1091413 w 1091412"/>
                <a:gd name="connsiteY0" fmla="*/ 544445 h 1088935"/>
                <a:gd name="connsiteX1" fmla="*/ 545674 w 1091412"/>
                <a:gd name="connsiteY1" fmla="*/ 1088935 h 1088935"/>
                <a:gd name="connsiteX2" fmla="*/ 0 w 1091412"/>
                <a:gd name="connsiteY2" fmla="*/ 544445 h 1088935"/>
                <a:gd name="connsiteX3" fmla="*/ 545674 w 1091412"/>
                <a:gd name="connsiteY3" fmla="*/ 0 h 1088935"/>
                <a:gd name="connsiteX4" fmla="*/ 1091413 w 1091412"/>
                <a:gd name="connsiteY4" fmla="*/ 544445 h 10889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412" h="1088935">
                  <a:moveTo>
                    <a:pt x="1091413" y="544445"/>
                  </a:moveTo>
                  <a:cubicBezTo>
                    <a:pt x="1091413" y="845170"/>
                    <a:pt x="847081" y="1088935"/>
                    <a:pt x="545674" y="1088935"/>
                  </a:cubicBezTo>
                  <a:cubicBezTo>
                    <a:pt x="244295" y="1088935"/>
                    <a:pt x="0" y="845170"/>
                    <a:pt x="0" y="544445"/>
                  </a:cubicBezTo>
                  <a:cubicBezTo>
                    <a:pt x="0" y="243800"/>
                    <a:pt x="244295" y="0"/>
                    <a:pt x="545674" y="0"/>
                  </a:cubicBezTo>
                  <a:cubicBezTo>
                    <a:pt x="847081" y="0"/>
                    <a:pt x="1091413" y="243800"/>
                    <a:pt x="1091413" y="544445"/>
                  </a:cubicBezTo>
                </a:path>
              </a:pathLst>
            </a:custGeom>
            <a:solidFill>
              <a:srgbClr val="F6E89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2" name="Freeform 631">
              <a:extLst>
                <a:ext uri="{FF2B5EF4-FFF2-40B4-BE49-F238E27FC236}">
                  <a16:creationId xmlns:a16="http://schemas.microsoft.com/office/drawing/2014/main" id="{3044A22E-4D19-6FC6-B7D9-9583635B169A}"/>
                </a:ext>
              </a:extLst>
            </p:cNvPr>
            <p:cNvSpPr/>
            <p:nvPr/>
          </p:nvSpPr>
          <p:spPr>
            <a:xfrm>
              <a:off x="-4971165" y="256044"/>
              <a:ext cx="1083511" cy="1080980"/>
            </a:xfrm>
            <a:custGeom>
              <a:avLst/>
              <a:gdLst>
                <a:gd name="connsiteX0" fmla="*/ 1083511 w 1083511"/>
                <a:gd name="connsiteY0" fmla="*/ 540452 h 1080980"/>
                <a:gd name="connsiteX1" fmla="*/ 541742 w 1083511"/>
                <a:gd name="connsiteY1" fmla="*/ 1080981 h 1080980"/>
                <a:gd name="connsiteX2" fmla="*/ 0 w 1083511"/>
                <a:gd name="connsiteY2" fmla="*/ 540452 h 1080980"/>
                <a:gd name="connsiteX3" fmla="*/ 541742 w 1083511"/>
                <a:gd name="connsiteY3" fmla="*/ 0 h 1080980"/>
                <a:gd name="connsiteX4" fmla="*/ 1083511 w 1083511"/>
                <a:gd name="connsiteY4" fmla="*/ 540452 h 1080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511" h="1080980">
                  <a:moveTo>
                    <a:pt x="1083511" y="540452"/>
                  </a:moveTo>
                  <a:cubicBezTo>
                    <a:pt x="1083511" y="838975"/>
                    <a:pt x="840951" y="1080981"/>
                    <a:pt x="541742" y="1080981"/>
                  </a:cubicBezTo>
                  <a:cubicBezTo>
                    <a:pt x="242569" y="1080981"/>
                    <a:pt x="0" y="838975"/>
                    <a:pt x="0" y="540452"/>
                  </a:cubicBezTo>
                  <a:cubicBezTo>
                    <a:pt x="0" y="242001"/>
                    <a:pt x="242569" y="0"/>
                    <a:pt x="541742" y="0"/>
                  </a:cubicBezTo>
                  <a:cubicBezTo>
                    <a:pt x="840951" y="0"/>
                    <a:pt x="1083511" y="242001"/>
                    <a:pt x="1083511" y="540452"/>
                  </a:cubicBezTo>
                </a:path>
              </a:pathLst>
            </a:custGeom>
            <a:solidFill>
              <a:srgbClr val="F6E89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3" name="Freeform 632">
              <a:extLst>
                <a:ext uri="{FF2B5EF4-FFF2-40B4-BE49-F238E27FC236}">
                  <a16:creationId xmlns:a16="http://schemas.microsoft.com/office/drawing/2014/main" id="{92F92FD3-B5D1-0307-B6DD-749E95F7CB54}"/>
                </a:ext>
              </a:extLst>
            </p:cNvPr>
            <p:cNvSpPr/>
            <p:nvPr/>
          </p:nvSpPr>
          <p:spPr>
            <a:xfrm>
              <a:off x="-4967159" y="259966"/>
              <a:ext cx="1075545" cy="1073061"/>
            </a:xfrm>
            <a:custGeom>
              <a:avLst/>
              <a:gdLst>
                <a:gd name="connsiteX0" fmla="*/ 1075545 w 1075545"/>
                <a:gd name="connsiteY0" fmla="*/ 536530 h 1073061"/>
                <a:gd name="connsiteX1" fmla="*/ 537736 w 1075545"/>
                <a:gd name="connsiteY1" fmla="*/ 1073061 h 1073061"/>
                <a:gd name="connsiteX2" fmla="*/ 0 w 1075545"/>
                <a:gd name="connsiteY2" fmla="*/ 536530 h 1073061"/>
                <a:gd name="connsiteX3" fmla="*/ 537736 w 1075545"/>
                <a:gd name="connsiteY3" fmla="*/ 0 h 1073061"/>
                <a:gd name="connsiteX4" fmla="*/ 1075545 w 1075545"/>
                <a:gd name="connsiteY4" fmla="*/ 536530 h 1073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5545" h="1073061">
                  <a:moveTo>
                    <a:pt x="1075545" y="536530"/>
                  </a:moveTo>
                  <a:cubicBezTo>
                    <a:pt x="1075545" y="832861"/>
                    <a:pt x="834776" y="1073061"/>
                    <a:pt x="537736" y="1073061"/>
                  </a:cubicBezTo>
                  <a:cubicBezTo>
                    <a:pt x="240797" y="1073061"/>
                    <a:pt x="0" y="832861"/>
                    <a:pt x="0" y="536530"/>
                  </a:cubicBezTo>
                  <a:cubicBezTo>
                    <a:pt x="0" y="240274"/>
                    <a:pt x="240797" y="0"/>
                    <a:pt x="537736" y="0"/>
                  </a:cubicBezTo>
                  <a:cubicBezTo>
                    <a:pt x="834776" y="0"/>
                    <a:pt x="1075545" y="240274"/>
                    <a:pt x="1075545" y="536530"/>
                  </a:cubicBezTo>
                </a:path>
              </a:pathLst>
            </a:custGeom>
            <a:solidFill>
              <a:srgbClr val="F6E78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4" name="Freeform 633">
              <a:extLst>
                <a:ext uri="{FF2B5EF4-FFF2-40B4-BE49-F238E27FC236}">
                  <a16:creationId xmlns:a16="http://schemas.microsoft.com/office/drawing/2014/main" id="{599CD7F9-F81A-4886-C7DF-DB0D2C387663}"/>
                </a:ext>
              </a:extLst>
            </p:cNvPr>
            <p:cNvSpPr/>
            <p:nvPr/>
          </p:nvSpPr>
          <p:spPr>
            <a:xfrm>
              <a:off x="-4963125" y="263960"/>
              <a:ext cx="1067504" cy="1065143"/>
            </a:xfrm>
            <a:custGeom>
              <a:avLst/>
              <a:gdLst>
                <a:gd name="connsiteX0" fmla="*/ 1067505 w 1067504"/>
                <a:gd name="connsiteY0" fmla="*/ 532536 h 1065143"/>
                <a:gd name="connsiteX1" fmla="*/ 533702 w 1067504"/>
                <a:gd name="connsiteY1" fmla="*/ 1065143 h 1065143"/>
                <a:gd name="connsiteX2" fmla="*/ 0 w 1067504"/>
                <a:gd name="connsiteY2" fmla="*/ 532536 h 1065143"/>
                <a:gd name="connsiteX3" fmla="*/ 533702 w 1067504"/>
                <a:gd name="connsiteY3" fmla="*/ 0 h 1065143"/>
                <a:gd name="connsiteX4" fmla="*/ 1067505 w 1067504"/>
                <a:gd name="connsiteY4" fmla="*/ 532536 h 10651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7504" h="1065143">
                  <a:moveTo>
                    <a:pt x="1067505" y="532536"/>
                  </a:moveTo>
                  <a:cubicBezTo>
                    <a:pt x="1067505" y="826675"/>
                    <a:pt x="828508" y="1065143"/>
                    <a:pt x="533702" y="1065143"/>
                  </a:cubicBezTo>
                  <a:cubicBezTo>
                    <a:pt x="238960" y="1065143"/>
                    <a:pt x="0" y="826675"/>
                    <a:pt x="0" y="532536"/>
                  </a:cubicBezTo>
                  <a:cubicBezTo>
                    <a:pt x="0" y="238474"/>
                    <a:pt x="238960" y="0"/>
                    <a:pt x="533702" y="0"/>
                  </a:cubicBezTo>
                  <a:cubicBezTo>
                    <a:pt x="828508" y="0"/>
                    <a:pt x="1067505" y="238474"/>
                    <a:pt x="1067505" y="532536"/>
                  </a:cubicBezTo>
                </a:path>
              </a:pathLst>
            </a:custGeom>
            <a:solidFill>
              <a:srgbClr val="F6E78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5" name="Freeform 634">
              <a:extLst>
                <a:ext uri="{FF2B5EF4-FFF2-40B4-BE49-F238E27FC236}">
                  <a16:creationId xmlns:a16="http://schemas.microsoft.com/office/drawing/2014/main" id="{E6075EED-9005-3648-72E6-41BA060EA2ED}"/>
                </a:ext>
              </a:extLst>
            </p:cNvPr>
            <p:cNvSpPr/>
            <p:nvPr/>
          </p:nvSpPr>
          <p:spPr>
            <a:xfrm>
              <a:off x="-4959193" y="267953"/>
              <a:ext cx="1059566" cy="1057161"/>
            </a:xfrm>
            <a:custGeom>
              <a:avLst/>
              <a:gdLst>
                <a:gd name="connsiteX0" fmla="*/ 1059567 w 1059566"/>
                <a:gd name="connsiteY0" fmla="*/ 528542 h 1057161"/>
                <a:gd name="connsiteX1" fmla="*/ 529769 w 1059566"/>
                <a:gd name="connsiteY1" fmla="*/ 1057161 h 1057161"/>
                <a:gd name="connsiteX2" fmla="*/ 0 w 1059566"/>
                <a:gd name="connsiteY2" fmla="*/ 528542 h 1057161"/>
                <a:gd name="connsiteX3" fmla="*/ 529769 w 1059566"/>
                <a:gd name="connsiteY3" fmla="*/ 0 h 1057161"/>
                <a:gd name="connsiteX4" fmla="*/ 1059567 w 1059566"/>
                <a:gd name="connsiteY4" fmla="*/ 528542 h 10571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9566" h="1057161">
                  <a:moveTo>
                    <a:pt x="1059567" y="528542"/>
                  </a:moveTo>
                  <a:cubicBezTo>
                    <a:pt x="1059567" y="820489"/>
                    <a:pt x="822416" y="1057161"/>
                    <a:pt x="529769" y="1057161"/>
                  </a:cubicBezTo>
                  <a:cubicBezTo>
                    <a:pt x="237188" y="1057161"/>
                    <a:pt x="0" y="820489"/>
                    <a:pt x="0" y="528542"/>
                  </a:cubicBezTo>
                  <a:cubicBezTo>
                    <a:pt x="0" y="236639"/>
                    <a:pt x="237188" y="0"/>
                    <a:pt x="529769" y="0"/>
                  </a:cubicBezTo>
                  <a:cubicBezTo>
                    <a:pt x="822416" y="0"/>
                    <a:pt x="1059567" y="236639"/>
                    <a:pt x="1059567" y="528542"/>
                  </a:cubicBezTo>
                </a:path>
              </a:pathLst>
            </a:custGeom>
            <a:solidFill>
              <a:srgbClr val="F6E78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6" name="Freeform 635">
              <a:extLst>
                <a:ext uri="{FF2B5EF4-FFF2-40B4-BE49-F238E27FC236}">
                  <a16:creationId xmlns:a16="http://schemas.microsoft.com/office/drawing/2014/main" id="{1514AF3B-5B1B-7F62-CEAC-4F5DF73D1E4E}"/>
                </a:ext>
              </a:extLst>
            </p:cNvPr>
            <p:cNvSpPr/>
            <p:nvPr/>
          </p:nvSpPr>
          <p:spPr>
            <a:xfrm>
              <a:off x="-4955187" y="271911"/>
              <a:ext cx="1051600" cy="1049242"/>
            </a:xfrm>
            <a:custGeom>
              <a:avLst/>
              <a:gdLst>
                <a:gd name="connsiteX0" fmla="*/ 1051600 w 1051600"/>
                <a:gd name="connsiteY0" fmla="*/ 524584 h 1049242"/>
                <a:gd name="connsiteX1" fmla="*/ 525763 w 1051600"/>
                <a:gd name="connsiteY1" fmla="*/ 1049243 h 1049242"/>
                <a:gd name="connsiteX2" fmla="*/ 0 w 1051600"/>
                <a:gd name="connsiteY2" fmla="*/ 524584 h 1049242"/>
                <a:gd name="connsiteX3" fmla="*/ 525763 w 1051600"/>
                <a:gd name="connsiteY3" fmla="*/ 0 h 1049242"/>
                <a:gd name="connsiteX4" fmla="*/ 1051600 w 1051600"/>
                <a:gd name="connsiteY4" fmla="*/ 524584 h 10492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1600" h="1049242">
                  <a:moveTo>
                    <a:pt x="1051600" y="524584"/>
                  </a:moveTo>
                  <a:cubicBezTo>
                    <a:pt x="1051600" y="814330"/>
                    <a:pt x="816213" y="1049243"/>
                    <a:pt x="525763" y="1049243"/>
                  </a:cubicBezTo>
                  <a:cubicBezTo>
                    <a:pt x="235387" y="1049243"/>
                    <a:pt x="0" y="814330"/>
                    <a:pt x="0" y="524584"/>
                  </a:cubicBezTo>
                  <a:cubicBezTo>
                    <a:pt x="0" y="234876"/>
                    <a:pt x="235387" y="0"/>
                    <a:pt x="525763" y="0"/>
                  </a:cubicBezTo>
                  <a:cubicBezTo>
                    <a:pt x="816213" y="0"/>
                    <a:pt x="1051600" y="234876"/>
                    <a:pt x="1051600" y="524584"/>
                  </a:cubicBezTo>
                </a:path>
              </a:pathLst>
            </a:custGeom>
            <a:solidFill>
              <a:srgbClr val="F6E7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7" name="Freeform 636">
              <a:extLst>
                <a:ext uri="{FF2B5EF4-FFF2-40B4-BE49-F238E27FC236}">
                  <a16:creationId xmlns:a16="http://schemas.microsoft.com/office/drawing/2014/main" id="{6BC8868E-7C80-2480-7001-5F1829E59A11}"/>
                </a:ext>
              </a:extLst>
            </p:cNvPr>
            <p:cNvSpPr/>
            <p:nvPr/>
          </p:nvSpPr>
          <p:spPr>
            <a:xfrm>
              <a:off x="-4951226" y="275905"/>
              <a:ext cx="1043633" cy="1041260"/>
            </a:xfrm>
            <a:custGeom>
              <a:avLst/>
              <a:gdLst>
                <a:gd name="connsiteX0" fmla="*/ 1043634 w 1043633"/>
                <a:gd name="connsiteY0" fmla="*/ 520590 h 1041260"/>
                <a:gd name="connsiteX1" fmla="*/ 521803 w 1043633"/>
                <a:gd name="connsiteY1" fmla="*/ 1041261 h 1041260"/>
                <a:gd name="connsiteX2" fmla="*/ 0 w 1043633"/>
                <a:gd name="connsiteY2" fmla="*/ 520590 h 1041260"/>
                <a:gd name="connsiteX3" fmla="*/ 521803 w 1043633"/>
                <a:gd name="connsiteY3" fmla="*/ 0 h 1041260"/>
                <a:gd name="connsiteX4" fmla="*/ 1043634 w 1043633"/>
                <a:gd name="connsiteY4" fmla="*/ 520590 h 10412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3633" h="1041260">
                  <a:moveTo>
                    <a:pt x="1043634" y="520590"/>
                  </a:moveTo>
                  <a:cubicBezTo>
                    <a:pt x="1043634" y="808180"/>
                    <a:pt x="810010" y="1041261"/>
                    <a:pt x="521803" y="1041261"/>
                  </a:cubicBezTo>
                  <a:cubicBezTo>
                    <a:pt x="233624" y="1041261"/>
                    <a:pt x="0" y="808180"/>
                    <a:pt x="0" y="520590"/>
                  </a:cubicBezTo>
                  <a:cubicBezTo>
                    <a:pt x="0" y="233078"/>
                    <a:pt x="233624" y="0"/>
                    <a:pt x="521803" y="0"/>
                  </a:cubicBezTo>
                  <a:cubicBezTo>
                    <a:pt x="810010" y="0"/>
                    <a:pt x="1043634" y="233078"/>
                    <a:pt x="1043634" y="520590"/>
                  </a:cubicBezTo>
                </a:path>
              </a:pathLst>
            </a:custGeom>
            <a:solidFill>
              <a:srgbClr val="F6E68C"/>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8" name="Freeform 637">
              <a:extLst>
                <a:ext uri="{FF2B5EF4-FFF2-40B4-BE49-F238E27FC236}">
                  <a16:creationId xmlns:a16="http://schemas.microsoft.com/office/drawing/2014/main" id="{5FFFD038-E8A1-99BE-C62B-095C8002270D}"/>
                </a:ext>
              </a:extLst>
            </p:cNvPr>
            <p:cNvSpPr/>
            <p:nvPr/>
          </p:nvSpPr>
          <p:spPr>
            <a:xfrm>
              <a:off x="-4947220" y="279863"/>
              <a:ext cx="1035658" cy="1033305"/>
            </a:xfrm>
            <a:custGeom>
              <a:avLst/>
              <a:gdLst>
                <a:gd name="connsiteX0" fmla="*/ 1035659 w 1035658"/>
                <a:gd name="connsiteY0" fmla="*/ 516632 h 1033305"/>
                <a:gd name="connsiteX1" fmla="*/ 517797 w 1035658"/>
                <a:gd name="connsiteY1" fmla="*/ 1033305 h 1033305"/>
                <a:gd name="connsiteX2" fmla="*/ 0 w 1035658"/>
                <a:gd name="connsiteY2" fmla="*/ 516632 h 1033305"/>
                <a:gd name="connsiteX3" fmla="*/ 517797 w 1035658"/>
                <a:gd name="connsiteY3" fmla="*/ 0 h 1033305"/>
                <a:gd name="connsiteX4" fmla="*/ 1035659 w 1035658"/>
                <a:gd name="connsiteY4" fmla="*/ 516632 h 10333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5658" h="1033305">
                  <a:moveTo>
                    <a:pt x="1035659" y="516632"/>
                  </a:moveTo>
                  <a:cubicBezTo>
                    <a:pt x="1035659" y="802030"/>
                    <a:pt x="803807" y="1033305"/>
                    <a:pt x="517797" y="1033305"/>
                  </a:cubicBezTo>
                  <a:cubicBezTo>
                    <a:pt x="231815" y="1033305"/>
                    <a:pt x="0" y="802030"/>
                    <a:pt x="0" y="516632"/>
                  </a:cubicBezTo>
                  <a:cubicBezTo>
                    <a:pt x="0" y="231315"/>
                    <a:pt x="231815" y="0"/>
                    <a:pt x="517797" y="0"/>
                  </a:cubicBezTo>
                  <a:cubicBezTo>
                    <a:pt x="803807" y="0"/>
                    <a:pt x="1035659" y="231315"/>
                    <a:pt x="1035659" y="516632"/>
                  </a:cubicBezTo>
                </a:path>
              </a:pathLst>
            </a:custGeom>
            <a:solidFill>
              <a:srgbClr val="F6E68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9" name="Freeform 638">
              <a:extLst>
                <a:ext uri="{FF2B5EF4-FFF2-40B4-BE49-F238E27FC236}">
                  <a16:creationId xmlns:a16="http://schemas.microsoft.com/office/drawing/2014/main" id="{2B4EBEE9-26FF-A331-35C7-C4E422325B37}"/>
                </a:ext>
              </a:extLst>
            </p:cNvPr>
            <p:cNvSpPr/>
            <p:nvPr/>
          </p:nvSpPr>
          <p:spPr>
            <a:xfrm>
              <a:off x="-4943251" y="283821"/>
              <a:ext cx="1027692" cy="1025386"/>
            </a:xfrm>
            <a:custGeom>
              <a:avLst/>
              <a:gdLst>
                <a:gd name="connsiteX0" fmla="*/ 1027692 w 1027692"/>
                <a:gd name="connsiteY0" fmla="*/ 512674 h 1025386"/>
                <a:gd name="connsiteX1" fmla="*/ 513828 w 1027692"/>
                <a:gd name="connsiteY1" fmla="*/ 1025387 h 1025386"/>
                <a:gd name="connsiteX2" fmla="*/ 0 w 1027692"/>
                <a:gd name="connsiteY2" fmla="*/ 512674 h 1025386"/>
                <a:gd name="connsiteX3" fmla="*/ 513828 w 1027692"/>
                <a:gd name="connsiteY3" fmla="*/ 0 h 1025386"/>
                <a:gd name="connsiteX4" fmla="*/ 1027692 w 1027692"/>
                <a:gd name="connsiteY4" fmla="*/ 512674 h 10253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7692" h="1025386">
                  <a:moveTo>
                    <a:pt x="1027692" y="512674"/>
                  </a:moveTo>
                  <a:cubicBezTo>
                    <a:pt x="1027692" y="795871"/>
                    <a:pt x="797640" y="1025387"/>
                    <a:pt x="513828" y="1025387"/>
                  </a:cubicBezTo>
                  <a:cubicBezTo>
                    <a:pt x="230052" y="1025387"/>
                    <a:pt x="0" y="795871"/>
                    <a:pt x="0" y="512674"/>
                  </a:cubicBezTo>
                  <a:cubicBezTo>
                    <a:pt x="0" y="229551"/>
                    <a:pt x="230052" y="0"/>
                    <a:pt x="513828" y="0"/>
                  </a:cubicBezTo>
                  <a:cubicBezTo>
                    <a:pt x="797640" y="0"/>
                    <a:pt x="1027692" y="229551"/>
                    <a:pt x="1027692" y="512674"/>
                  </a:cubicBezTo>
                </a:path>
              </a:pathLst>
            </a:custGeom>
            <a:solidFill>
              <a:srgbClr val="F6E78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0" name="Freeform 639">
              <a:extLst>
                <a:ext uri="{FF2B5EF4-FFF2-40B4-BE49-F238E27FC236}">
                  <a16:creationId xmlns:a16="http://schemas.microsoft.com/office/drawing/2014/main" id="{5BEEAF24-EB49-C501-AFA7-06AB049DEA27}"/>
                </a:ext>
              </a:extLst>
            </p:cNvPr>
            <p:cNvSpPr/>
            <p:nvPr/>
          </p:nvSpPr>
          <p:spPr>
            <a:xfrm>
              <a:off x="-4939291" y="287815"/>
              <a:ext cx="1019799" cy="1017441"/>
            </a:xfrm>
            <a:custGeom>
              <a:avLst/>
              <a:gdLst>
                <a:gd name="connsiteX0" fmla="*/ 1019800 w 1019799"/>
                <a:gd name="connsiteY0" fmla="*/ 508681 h 1017441"/>
                <a:gd name="connsiteX1" fmla="*/ 509867 w 1019799"/>
                <a:gd name="connsiteY1" fmla="*/ 1017442 h 1017441"/>
                <a:gd name="connsiteX2" fmla="*/ 0 w 1019799"/>
                <a:gd name="connsiteY2" fmla="*/ 508681 h 1017441"/>
                <a:gd name="connsiteX3" fmla="*/ 509867 w 1019799"/>
                <a:gd name="connsiteY3" fmla="*/ 0 h 1017441"/>
                <a:gd name="connsiteX4" fmla="*/ 1019800 w 1019799"/>
                <a:gd name="connsiteY4" fmla="*/ 508681 h 10174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9799" h="1017441">
                  <a:moveTo>
                    <a:pt x="1019800" y="508681"/>
                  </a:moveTo>
                  <a:cubicBezTo>
                    <a:pt x="1019800" y="789648"/>
                    <a:pt x="791483" y="1017442"/>
                    <a:pt x="509867" y="1017442"/>
                  </a:cubicBezTo>
                  <a:cubicBezTo>
                    <a:pt x="228289" y="1017442"/>
                    <a:pt x="0" y="789648"/>
                    <a:pt x="0" y="508681"/>
                  </a:cubicBezTo>
                  <a:cubicBezTo>
                    <a:pt x="0" y="227788"/>
                    <a:pt x="228289" y="0"/>
                    <a:pt x="509867" y="0"/>
                  </a:cubicBezTo>
                  <a:cubicBezTo>
                    <a:pt x="791483" y="0"/>
                    <a:pt x="1019800" y="227788"/>
                    <a:pt x="1019800" y="508681"/>
                  </a:cubicBezTo>
                </a:path>
              </a:pathLst>
            </a:custGeom>
            <a:solidFill>
              <a:srgbClr val="F7E68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1" name="Freeform 640">
              <a:extLst>
                <a:ext uri="{FF2B5EF4-FFF2-40B4-BE49-F238E27FC236}">
                  <a16:creationId xmlns:a16="http://schemas.microsoft.com/office/drawing/2014/main" id="{6F717F70-0566-56FA-503B-D059DE13C2D6}"/>
                </a:ext>
              </a:extLst>
            </p:cNvPr>
            <p:cNvSpPr/>
            <p:nvPr/>
          </p:nvSpPr>
          <p:spPr>
            <a:xfrm>
              <a:off x="-4935285" y="291808"/>
              <a:ext cx="1011787" cy="1009451"/>
            </a:xfrm>
            <a:custGeom>
              <a:avLst/>
              <a:gdLst>
                <a:gd name="connsiteX0" fmla="*/ 1011788 w 1011787"/>
                <a:gd name="connsiteY0" fmla="*/ 504688 h 1009451"/>
                <a:gd name="connsiteX1" fmla="*/ 505861 w 1011787"/>
                <a:gd name="connsiteY1" fmla="*/ 1009451 h 1009451"/>
                <a:gd name="connsiteX2" fmla="*/ 0 w 1011787"/>
                <a:gd name="connsiteY2" fmla="*/ 504688 h 1009451"/>
                <a:gd name="connsiteX3" fmla="*/ 505861 w 1011787"/>
                <a:gd name="connsiteY3" fmla="*/ 0 h 1009451"/>
                <a:gd name="connsiteX4" fmla="*/ 1011788 w 1011787"/>
                <a:gd name="connsiteY4" fmla="*/ 504688 h 10094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1787" h="1009451">
                  <a:moveTo>
                    <a:pt x="1011788" y="504688"/>
                  </a:moveTo>
                  <a:cubicBezTo>
                    <a:pt x="1011788" y="783463"/>
                    <a:pt x="785271" y="1009451"/>
                    <a:pt x="505861" y="1009451"/>
                  </a:cubicBezTo>
                  <a:cubicBezTo>
                    <a:pt x="226480" y="1009451"/>
                    <a:pt x="0" y="783463"/>
                    <a:pt x="0" y="504688"/>
                  </a:cubicBezTo>
                  <a:cubicBezTo>
                    <a:pt x="0" y="225990"/>
                    <a:pt x="226480" y="0"/>
                    <a:pt x="505861" y="0"/>
                  </a:cubicBezTo>
                  <a:cubicBezTo>
                    <a:pt x="785271" y="0"/>
                    <a:pt x="1011788" y="225990"/>
                    <a:pt x="1011788" y="504688"/>
                  </a:cubicBezTo>
                </a:path>
              </a:pathLst>
            </a:custGeom>
            <a:solidFill>
              <a:srgbClr val="F6E68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2" name="Freeform 641">
              <a:extLst>
                <a:ext uri="{FF2B5EF4-FFF2-40B4-BE49-F238E27FC236}">
                  <a16:creationId xmlns:a16="http://schemas.microsoft.com/office/drawing/2014/main" id="{F00A9863-5678-21D2-8A7C-65E02BACC93F}"/>
                </a:ext>
              </a:extLst>
            </p:cNvPr>
            <p:cNvSpPr/>
            <p:nvPr/>
          </p:nvSpPr>
          <p:spPr>
            <a:xfrm>
              <a:off x="-4931279" y="295766"/>
              <a:ext cx="1003821" cy="1001532"/>
            </a:xfrm>
            <a:custGeom>
              <a:avLst/>
              <a:gdLst>
                <a:gd name="connsiteX0" fmla="*/ 1003821 w 1003821"/>
                <a:gd name="connsiteY0" fmla="*/ 500730 h 1001532"/>
                <a:gd name="connsiteX1" fmla="*/ 501855 w 1003821"/>
                <a:gd name="connsiteY1" fmla="*/ 1001533 h 1001532"/>
                <a:gd name="connsiteX2" fmla="*/ 0 w 1003821"/>
                <a:gd name="connsiteY2" fmla="*/ 500730 h 1001532"/>
                <a:gd name="connsiteX3" fmla="*/ 501855 w 1003821"/>
                <a:gd name="connsiteY3" fmla="*/ 0 h 1001532"/>
                <a:gd name="connsiteX4" fmla="*/ 1003821 w 1003821"/>
                <a:gd name="connsiteY4" fmla="*/ 500730 h 1001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821" h="1001532">
                  <a:moveTo>
                    <a:pt x="1003821" y="500730"/>
                  </a:moveTo>
                  <a:cubicBezTo>
                    <a:pt x="1003821" y="777313"/>
                    <a:pt x="779105" y="1001533"/>
                    <a:pt x="501855" y="1001533"/>
                  </a:cubicBezTo>
                  <a:cubicBezTo>
                    <a:pt x="224707" y="1001533"/>
                    <a:pt x="0" y="777313"/>
                    <a:pt x="0" y="500730"/>
                  </a:cubicBezTo>
                  <a:cubicBezTo>
                    <a:pt x="0" y="224227"/>
                    <a:pt x="224707" y="0"/>
                    <a:pt x="501855" y="0"/>
                  </a:cubicBezTo>
                  <a:cubicBezTo>
                    <a:pt x="779105" y="0"/>
                    <a:pt x="1003821" y="224227"/>
                    <a:pt x="1003821" y="500730"/>
                  </a:cubicBezTo>
                </a:path>
              </a:pathLst>
            </a:custGeom>
            <a:solidFill>
              <a:srgbClr val="F6E6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3" name="Freeform 642">
              <a:extLst>
                <a:ext uri="{FF2B5EF4-FFF2-40B4-BE49-F238E27FC236}">
                  <a16:creationId xmlns:a16="http://schemas.microsoft.com/office/drawing/2014/main" id="{442BDE46-5BF3-8AA8-20DE-57293EB0FF76}"/>
                </a:ext>
              </a:extLst>
            </p:cNvPr>
            <p:cNvSpPr/>
            <p:nvPr/>
          </p:nvSpPr>
          <p:spPr>
            <a:xfrm>
              <a:off x="-4927319" y="299759"/>
              <a:ext cx="995854" cy="993550"/>
            </a:xfrm>
            <a:custGeom>
              <a:avLst/>
              <a:gdLst>
                <a:gd name="connsiteX0" fmla="*/ 995855 w 995854"/>
                <a:gd name="connsiteY0" fmla="*/ 496736 h 993550"/>
                <a:gd name="connsiteX1" fmla="*/ 497895 w 995854"/>
                <a:gd name="connsiteY1" fmla="*/ 993550 h 993550"/>
                <a:gd name="connsiteX2" fmla="*/ 0 w 995854"/>
                <a:gd name="connsiteY2" fmla="*/ 496736 h 993550"/>
                <a:gd name="connsiteX3" fmla="*/ 497895 w 995854"/>
                <a:gd name="connsiteY3" fmla="*/ 0 h 993550"/>
                <a:gd name="connsiteX4" fmla="*/ 995855 w 995854"/>
                <a:gd name="connsiteY4" fmla="*/ 496736 h 993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5854" h="993550">
                  <a:moveTo>
                    <a:pt x="995855" y="496736"/>
                  </a:moveTo>
                  <a:cubicBezTo>
                    <a:pt x="995855" y="771118"/>
                    <a:pt x="772911" y="993550"/>
                    <a:pt x="497895" y="993550"/>
                  </a:cubicBezTo>
                  <a:cubicBezTo>
                    <a:pt x="222953" y="993550"/>
                    <a:pt x="0" y="771118"/>
                    <a:pt x="0" y="496736"/>
                  </a:cubicBezTo>
                  <a:cubicBezTo>
                    <a:pt x="0" y="222428"/>
                    <a:pt x="222953" y="0"/>
                    <a:pt x="497895" y="0"/>
                  </a:cubicBezTo>
                  <a:cubicBezTo>
                    <a:pt x="772911" y="0"/>
                    <a:pt x="995855" y="222428"/>
                    <a:pt x="995855" y="496736"/>
                  </a:cubicBezTo>
                </a:path>
              </a:pathLst>
            </a:custGeom>
            <a:solidFill>
              <a:srgbClr val="F6E587"/>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4" name="Freeform 643">
              <a:extLst>
                <a:ext uri="{FF2B5EF4-FFF2-40B4-BE49-F238E27FC236}">
                  <a16:creationId xmlns:a16="http://schemas.microsoft.com/office/drawing/2014/main" id="{E82F9523-DB20-D440-C7D0-668847DC3835}"/>
                </a:ext>
              </a:extLst>
            </p:cNvPr>
            <p:cNvSpPr/>
            <p:nvPr/>
          </p:nvSpPr>
          <p:spPr>
            <a:xfrm>
              <a:off x="-4923312" y="303681"/>
              <a:ext cx="987879" cy="985630"/>
            </a:xfrm>
            <a:custGeom>
              <a:avLst/>
              <a:gdLst>
                <a:gd name="connsiteX0" fmla="*/ 987880 w 987879"/>
                <a:gd name="connsiteY0" fmla="*/ 492814 h 985630"/>
                <a:gd name="connsiteX1" fmla="*/ 493889 w 987879"/>
                <a:gd name="connsiteY1" fmla="*/ 985631 h 985630"/>
                <a:gd name="connsiteX2" fmla="*/ 0 w 987879"/>
                <a:gd name="connsiteY2" fmla="*/ 492814 h 985630"/>
                <a:gd name="connsiteX3" fmla="*/ 493889 w 987879"/>
                <a:gd name="connsiteY3" fmla="*/ 0 h 985630"/>
                <a:gd name="connsiteX4" fmla="*/ 987880 w 987879"/>
                <a:gd name="connsiteY4" fmla="*/ 492814 h 9856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7879" h="985630">
                  <a:moveTo>
                    <a:pt x="987880" y="492814"/>
                  </a:moveTo>
                  <a:cubicBezTo>
                    <a:pt x="987880" y="765004"/>
                    <a:pt x="766735" y="985631"/>
                    <a:pt x="493889" y="985631"/>
                  </a:cubicBezTo>
                  <a:cubicBezTo>
                    <a:pt x="221144" y="985631"/>
                    <a:pt x="0" y="765004"/>
                    <a:pt x="0" y="492814"/>
                  </a:cubicBezTo>
                  <a:cubicBezTo>
                    <a:pt x="0" y="220700"/>
                    <a:pt x="221144" y="0"/>
                    <a:pt x="493889" y="0"/>
                  </a:cubicBezTo>
                  <a:cubicBezTo>
                    <a:pt x="766735" y="0"/>
                    <a:pt x="987880" y="220700"/>
                    <a:pt x="987880" y="492814"/>
                  </a:cubicBezTo>
                </a:path>
              </a:pathLst>
            </a:custGeom>
            <a:solidFill>
              <a:srgbClr val="F6E58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5" name="Freeform 644">
              <a:extLst>
                <a:ext uri="{FF2B5EF4-FFF2-40B4-BE49-F238E27FC236}">
                  <a16:creationId xmlns:a16="http://schemas.microsoft.com/office/drawing/2014/main" id="{42EC1BF7-56AA-3A56-08B1-D3A3E6E72A6E}"/>
                </a:ext>
              </a:extLst>
            </p:cNvPr>
            <p:cNvSpPr/>
            <p:nvPr/>
          </p:nvSpPr>
          <p:spPr>
            <a:xfrm>
              <a:off x="-4919380" y="307675"/>
              <a:ext cx="979950" cy="977713"/>
            </a:xfrm>
            <a:custGeom>
              <a:avLst/>
              <a:gdLst>
                <a:gd name="connsiteX0" fmla="*/ 979950 w 979950"/>
                <a:gd name="connsiteY0" fmla="*/ 488820 h 977713"/>
                <a:gd name="connsiteX1" fmla="*/ 489957 w 979950"/>
                <a:gd name="connsiteY1" fmla="*/ 977713 h 977713"/>
                <a:gd name="connsiteX2" fmla="*/ 0 w 979950"/>
                <a:gd name="connsiteY2" fmla="*/ 488820 h 977713"/>
                <a:gd name="connsiteX3" fmla="*/ 489957 w 979950"/>
                <a:gd name="connsiteY3" fmla="*/ 0 h 977713"/>
                <a:gd name="connsiteX4" fmla="*/ 979950 w 979950"/>
                <a:gd name="connsiteY4" fmla="*/ 488820 h 9777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9950" h="977713">
                  <a:moveTo>
                    <a:pt x="979950" y="488820"/>
                  </a:moveTo>
                  <a:cubicBezTo>
                    <a:pt x="979950" y="758818"/>
                    <a:pt x="760606" y="977713"/>
                    <a:pt x="489957" y="977713"/>
                  </a:cubicBezTo>
                  <a:cubicBezTo>
                    <a:pt x="219372" y="977713"/>
                    <a:pt x="0" y="758818"/>
                    <a:pt x="0" y="488820"/>
                  </a:cubicBezTo>
                  <a:cubicBezTo>
                    <a:pt x="0" y="218865"/>
                    <a:pt x="219372" y="0"/>
                    <a:pt x="489957" y="0"/>
                  </a:cubicBezTo>
                  <a:cubicBezTo>
                    <a:pt x="760606" y="0"/>
                    <a:pt x="979950" y="218865"/>
                    <a:pt x="979950" y="488820"/>
                  </a:cubicBezTo>
                </a:path>
              </a:pathLst>
            </a:custGeom>
            <a:solidFill>
              <a:srgbClr val="F6E585"/>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6" name="Freeform 645">
              <a:extLst>
                <a:ext uri="{FF2B5EF4-FFF2-40B4-BE49-F238E27FC236}">
                  <a16:creationId xmlns:a16="http://schemas.microsoft.com/office/drawing/2014/main" id="{13F91F50-9392-D1B5-D2C3-C92F9E8F6689}"/>
                </a:ext>
              </a:extLst>
            </p:cNvPr>
            <p:cNvSpPr/>
            <p:nvPr/>
          </p:nvSpPr>
          <p:spPr>
            <a:xfrm>
              <a:off x="-4915383" y="311633"/>
              <a:ext cx="971983" cy="969766"/>
            </a:xfrm>
            <a:custGeom>
              <a:avLst/>
              <a:gdLst>
                <a:gd name="connsiteX0" fmla="*/ 971984 w 971983"/>
                <a:gd name="connsiteY0" fmla="*/ 484862 h 969766"/>
                <a:gd name="connsiteX1" fmla="*/ 485960 w 971983"/>
                <a:gd name="connsiteY1" fmla="*/ 969767 h 969766"/>
                <a:gd name="connsiteX2" fmla="*/ 0 w 971983"/>
                <a:gd name="connsiteY2" fmla="*/ 484862 h 969766"/>
                <a:gd name="connsiteX3" fmla="*/ 485960 w 971983"/>
                <a:gd name="connsiteY3" fmla="*/ 0 h 969766"/>
                <a:gd name="connsiteX4" fmla="*/ 971984 w 971983"/>
                <a:gd name="connsiteY4" fmla="*/ 484862 h 9697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1983" h="969766">
                  <a:moveTo>
                    <a:pt x="971984" y="484862"/>
                  </a:moveTo>
                  <a:cubicBezTo>
                    <a:pt x="971984" y="752658"/>
                    <a:pt x="754375" y="969767"/>
                    <a:pt x="485960" y="969767"/>
                  </a:cubicBezTo>
                  <a:cubicBezTo>
                    <a:pt x="217581" y="969767"/>
                    <a:pt x="0" y="752658"/>
                    <a:pt x="0" y="484862"/>
                  </a:cubicBezTo>
                  <a:cubicBezTo>
                    <a:pt x="0" y="217102"/>
                    <a:pt x="217581" y="0"/>
                    <a:pt x="485960" y="0"/>
                  </a:cubicBezTo>
                  <a:cubicBezTo>
                    <a:pt x="754375" y="0"/>
                    <a:pt x="971984" y="217102"/>
                    <a:pt x="971984" y="484862"/>
                  </a:cubicBezTo>
                </a:path>
              </a:pathLst>
            </a:custGeom>
            <a:solidFill>
              <a:srgbClr val="F6E48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7" name="Freeform 646">
              <a:extLst>
                <a:ext uri="{FF2B5EF4-FFF2-40B4-BE49-F238E27FC236}">
                  <a16:creationId xmlns:a16="http://schemas.microsoft.com/office/drawing/2014/main" id="{4B03082D-FE46-35DF-EC9D-A37849A729DD}"/>
                </a:ext>
              </a:extLst>
            </p:cNvPr>
            <p:cNvSpPr/>
            <p:nvPr/>
          </p:nvSpPr>
          <p:spPr>
            <a:xfrm>
              <a:off x="-4911340" y="315627"/>
              <a:ext cx="963943" cy="961812"/>
            </a:xfrm>
            <a:custGeom>
              <a:avLst/>
              <a:gdLst>
                <a:gd name="connsiteX0" fmla="*/ 963944 w 963943"/>
                <a:gd name="connsiteY0" fmla="*/ 480869 h 961812"/>
                <a:gd name="connsiteX1" fmla="*/ 481917 w 963943"/>
                <a:gd name="connsiteY1" fmla="*/ 961813 h 961812"/>
                <a:gd name="connsiteX2" fmla="*/ 0 w 963943"/>
                <a:gd name="connsiteY2" fmla="*/ 480869 h 961812"/>
                <a:gd name="connsiteX3" fmla="*/ 481917 w 963943"/>
                <a:gd name="connsiteY3" fmla="*/ 0 h 961812"/>
                <a:gd name="connsiteX4" fmla="*/ 963944 w 963943"/>
                <a:gd name="connsiteY4" fmla="*/ 480869 h 9618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3943" h="961812">
                  <a:moveTo>
                    <a:pt x="963944" y="480869"/>
                  </a:moveTo>
                  <a:cubicBezTo>
                    <a:pt x="963944" y="746509"/>
                    <a:pt x="748135" y="961813"/>
                    <a:pt x="481917" y="961813"/>
                  </a:cubicBezTo>
                  <a:cubicBezTo>
                    <a:pt x="215735" y="961813"/>
                    <a:pt x="0" y="746509"/>
                    <a:pt x="0" y="480869"/>
                  </a:cubicBezTo>
                  <a:cubicBezTo>
                    <a:pt x="0" y="215303"/>
                    <a:pt x="215735" y="0"/>
                    <a:pt x="481917" y="0"/>
                  </a:cubicBezTo>
                  <a:cubicBezTo>
                    <a:pt x="748135" y="0"/>
                    <a:pt x="963944" y="215303"/>
                    <a:pt x="963944" y="480869"/>
                  </a:cubicBezTo>
                </a:path>
              </a:pathLst>
            </a:custGeom>
            <a:solidFill>
              <a:srgbClr val="F6E48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8" name="Freeform 647">
              <a:extLst>
                <a:ext uri="{FF2B5EF4-FFF2-40B4-BE49-F238E27FC236}">
                  <a16:creationId xmlns:a16="http://schemas.microsoft.com/office/drawing/2014/main" id="{5A1E3498-66CD-CDA8-EA47-14FE16CBD5BB}"/>
                </a:ext>
              </a:extLst>
            </p:cNvPr>
            <p:cNvSpPr/>
            <p:nvPr/>
          </p:nvSpPr>
          <p:spPr>
            <a:xfrm>
              <a:off x="-4907408" y="319585"/>
              <a:ext cx="956005" cy="953857"/>
            </a:xfrm>
            <a:custGeom>
              <a:avLst/>
              <a:gdLst>
                <a:gd name="connsiteX0" fmla="*/ 956005 w 956005"/>
                <a:gd name="connsiteY0" fmla="*/ 476911 h 953857"/>
                <a:gd name="connsiteX1" fmla="*/ 477984 w 956005"/>
                <a:gd name="connsiteY1" fmla="*/ 953857 h 953857"/>
                <a:gd name="connsiteX2" fmla="*/ 0 w 956005"/>
                <a:gd name="connsiteY2" fmla="*/ 476911 h 953857"/>
                <a:gd name="connsiteX3" fmla="*/ 477984 w 956005"/>
                <a:gd name="connsiteY3" fmla="*/ 0 h 953857"/>
                <a:gd name="connsiteX4" fmla="*/ 956005 w 956005"/>
                <a:gd name="connsiteY4" fmla="*/ 476911 h 953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6005" h="953857">
                  <a:moveTo>
                    <a:pt x="956005" y="476911"/>
                  </a:moveTo>
                  <a:cubicBezTo>
                    <a:pt x="956005" y="740359"/>
                    <a:pt x="741997" y="953857"/>
                    <a:pt x="477984" y="953857"/>
                  </a:cubicBezTo>
                  <a:cubicBezTo>
                    <a:pt x="214000" y="953857"/>
                    <a:pt x="0" y="740359"/>
                    <a:pt x="0" y="476911"/>
                  </a:cubicBezTo>
                  <a:cubicBezTo>
                    <a:pt x="0" y="213540"/>
                    <a:pt x="214000" y="0"/>
                    <a:pt x="477984" y="0"/>
                  </a:cubicBezTo>
                  <a:cubicBezTo>
                    <a:pt x="741997" y="0"/>
                    <a:pt x="956005" y="213540"/>
                    <a:pt x="956005" y="476911"/>
                  </a:cubicBezTo>
                </a:path>
              </a:pathLst>
            </a:custGeom>
            <a:solidFill>
              <a:srgbClr val="F6E48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9" name="Freeform 648">
              <a:extLst>
                <a:ext uri="{FF2B5EF4-FFF2-40B4-BE49-F238E27FC236}">
                  <a16:creationId xmlns:a16="http://schemas.microsoft.com/office/drawing/2014/main" id="{FDED1F9E-4A41-3C75-972F-EA51D207CC53}"/>
                </a:ext>
              </a:extLst>
            </p:cNvPr>
            <p:cNvSpPr/>
            <p:nvPr/>
          </p:nvSpPr>
          <p:spPr>
            <a:xfrm>
              <a:off x="-4903447" y="323579"/>
              <a:ext cx="948075" cy="945911"/>
            </a:xfrm>
            <a:custGeom>
              <a:avLst/>
              <a:gdLst>
                <a:gd name="connsiteX0" fmla="*/ 948076 w 948075"/>
                <a:gd name="connsiteY0" fmla="*/ 472917 h 945911"/>
                <a:gd name="connsiteX1" fmla="*/ 474024 w 948075"/>
                <a:gd name="connsiteY1" fmla="*/ 945912 h 945911"/>
                <a:gd name="connsiteX2" fmla="*/ 0 w 948075"/>
                <a:gd name="connsiteY2" fmla="*/ 472917 h 945911"/>
                <a:gd name="connsiteX3" fmla="*/ 474024 w 948075"/>
                <a:gd name="connsiteY3" fmla="*/ 0 h 945911"/>
                <a:gd name="connsiteX4" fmla="*/ 948076 w 948075"/>
                <a:gd name="connsiteY4" fmla="*/ 472917 h 9459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8075" h="945911">
                  <a:moveTo>
                    <a:pt x="948076" y="472917"/>
                  </a:moveTo>
                  <a:cubicBezTo>
                    <a:pt x="948076" y="734173"/>
                    <a:pt x="735840" y="945912"/>
                    <a:pt x="474024" y="945912"/>
                  </a:cubicBezTo>
                  <a:cubicBezTo>
                    <a:pt x="212236" y="945912"/>
                    <a:pt x="0" y="734173"/>
                    <a:pt x="0" y="472917"/>
                  </a:cubicBezTo>
                  <a:cubicBezTo>
                    <a:pt x="0" y="211742"/>
                    <a:pt x="212236" y="0"/>
                    <a:pt x="474024" y="0"/>
                  </a:cubicBezTo>
                  <a:cubicBezTo>
                    <a:pt x="735840" y="0"/>
                    <a:pt x="948076" y="211742"/>
                    <a:pt x="948076" y="472917"/>
                  </a:cubicBezTo>
                </a:path>
              </a:pathLst>
            </a:custGeom>
            <a:solidFill>
              <a:srgbClr val="F6E4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0" name="Freeform 649">
              <a:extLst>
                <a:ext uri="{FF2B5EF4-FFF2-40B4-BE49-F238E27FC236}">
                  <a16:creationId xmlns:a16="http://schemas.microsoft.com/office/drawing/2014/main" id="{F8029259-FBB0-77BF-412D-D1B20E178E16}"/>
                </a:ext>
              </a:extLst>
            </p:cNvPr>
            <p:cNvSpPr/>
            <p:nvPr/>
          </p:nvSpPr>
          <p:spPr>
            <a:xfrm>
              <a:off x="-4899441" y="327536"/>
              <a:ext cx="940109" cy="937993"/>
            </a:xfrm>
            <a:custGeom>
              <a:avLst/>
              <a:gdLst>
                <a:gd name="connsiteX0" fmla="*/ 940110 w 940109"/>
                <a:gd name="connsiteY0" fmla="*/ 468959 h 937993"/>
                <a:gd name="connsiteX1" fmla="*/ 470018 w 940109"/>
                <a:gd name="connsiteY1" fmla="*/ 937993 h 937993"/>
                <a:gd name="connsiteX2" fmla="*/ 0 w 940109"/>
                <a:gd name="connsiteY2" fmla="*/ 468959 h 937993"/>
                <a:gd name="connsiteX3" fmla="*/ 470018 w 940109"/>
                <a:gd name="connsiteY3" fmla="*/ 0 h 937993"/>
                <a:gd name="connsiteX4" fmla="*/ 940110 w 940109"/>
                <a:gd name="connsiteY4" fmla="*/ 468959 h 9379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0109" h="937993">
                  <a:moveTo>
                    <a:pt x="940110" y="468959"/>
                  </a:moveTo>
                  <a:cubicBezTo>
                    <a:pt x="940110" y="727977"/>
                    <a:pt x="729636" y="937993"/>
                    <a:pt x="470018" y="937993"/>
                  </a:cubicBezTo>
                  <a:cubicBezTo>
                    <a:pt x="210436" y="937993"/>
                    <a:pt x="0" y="727977"/>
                    <a:pt x="0" y="468959"/>
                  </a:cubicBezTo>
                  <a:cubicBezTo>
                    <a:pt x="0" y="210014"/>
                    <a:pt x="210436" y="0"/>
                    <a:pt x="470018" y="0"/>
                  </a:cubicBezTo>
                  <a:cubicBezTo>
                    <a:pt x="729636" y="0"/>
                    <a:pt x="940110" y="210014"/>
                    <a:pt x="940110" y="468959"/>
                  </a:cubicBezTo>
                </a:path>
              </a:pathLst>
            </a:custGeom>
            <a:solidFill>
              <a:srgbClr val="F6E38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1" name="Freeform 650">
              <a:extLst>
                <a:ext uri="{FF2B5EF4-FFF2-40B4-BE49-F238E27FC236}">
                  <a16:creationId xmlns:a16="http://schemas.microsoft.com/office/drawing/2014/main" id="{39C21A90-ABD6-B229-3688-3D06A5174F84}"/>
                </a:ext>
              </a:extLst>
            </p:cNvPr>
            <p:cNvSpPr/>
            <p:nvPr/>
          </p:nvSpPr>
          <p:spPr>
            <a:xfrm>
              <a:off x="-4895472" y="331530"/>
              <a:ext cx="932134" cy="930001"/>
            </a:xfrm>
            <a:custGeom>
              <a:avLst/>
              <a:gdLst>
                <a:gd name="connsiteX0" fmla="*/ 932134 w 932134"/>
                <a:gd name="connsiteY0" fmla="*/ 464965 h 930001"/>
                <a:gd name="connsiteX1" fmla="*/ 466049 w 932134"/>
                <a:gd name="connsiteY1" fmla="*/ 930002 h 930001"/>
                <a:gd name="connsiteX2" fmla="*/ 0 w 932134"/>
                <a:gd name="connsiteY2" fmla="*/ 464965 h 930001"/>
                <a:gd name="connsiteX3" fmla="*/ 466049 w 932134"/>
                <a:gd name="connsiteY3" fmla="*/ 0 h 930001"/>
                <a:gd name="connsiteX4" fmla="*/ 932134 w 932134"/>
                <a:gd name="connsiteY4" fmla="*/ 464965 h 930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2134" h="930001">
                  <a:moveTo>
                    <a:pt x="932134" y="464965"/>
                  </a:moveTo>
                  <a:cubicBezTo>
                    <a:pt x="932134" y="721791"/>
                    <a:pt x="723461" y="930002"/>
                    <a:pt x="466049" y="930002"/>
                  </a:cubicBezTo>
                  <a:cubicBezTo>
                    <a:pt x="208701" y="930002"/>
                    <a:pt x="0" y="721791"/>
                    <a:pt x="0" y="464965"/>
                  </a:cubicBezTo>
                  <a:cubicBezTo>
                    <a:pt x="0" y="208215"/>
                    <a:pt x="208701" y="0"/>
                    <a:pt x="466049" y="0"/>
                  </a:cubicBezTo>
                  <a:cubicBezTo>
                    <a:pt x="723461" y="0"/>
                    <a:pt x="932134" y="208215"/>
                    <a:pt x="932134" y="464965"/>
                  </a:cubicBezTo>
                </a:path>
              </a:pathLst>
            </a:custGeom>
            <a:solidFill>
              <a:srgbClr val="F6E3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2" name="Freeform 651">
              <a:extLst>
                <a:ext uri="{FF2B5EF4-FFF2-40B4-BE49-F238E27FC236}">
                  <a16:creationId xmlns:a16="http://schemas.microsoft.com/office/drawing/2014/main" id="{7F53F77A-E6CB-6480-7AFD-696489998DEF}"/>
                </a:ext>
              </a:extLst>
            </p:cNvPr>
            <p:cNvSpPr/>
            <p:nvPr/>
          </p:nvSpPr>
          <p:spPr>
            <a:xfrm>
              <a:off x="-4891475" y="335487"/>
              <a:ext cx="924131" cy="922056"/>
            </a:xfrm>
            <a:custGeom>
              <a:avLst/>
              <a:gdLst>
                <a:gd name="connsiteX0" fmla="*/ 924131 w 924131"/>
                <a:gd name="connsiteY0" fmla="*/ 461008 h 922056"/>
                <a:gd name="connsiteX1" fmla="*/ 462052 w 924131"/>
                <a:gd name="connsiteY1" fmla="*/ 922057 h 922056"/>
                <a:gd name="connsiteX2" fmla="*/ 0 w 924131"/>
                <a:gd name="connsiteY2" fmla="*/ 461008 h 922056"/>
                <a:gd name="connsiteX3" fmla="*/ 462052 w 924131"/>
                <a:gd name="connsiteY3" fmla="*/ 0 h 922056"/>
                <a:gd name="connsiteX4" fmla="*/ 924131 w 924131"/>
                <a:gd name="connsiteY4" fmla="*/ 461008 h 922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4131" h="922056">
                  <a:moveTo>
                    <a:pt x="924131" y="461008"/>
                  </a:moveTo>
                  <a:cubicBezTo>
                    <a:pt x="924131" y="715642"/>
                    <a:pt x="717304" y="922057"/>
                    <a:pt x="462052" y="922057"/>
                  </a:cubicBezTo>
                  <a:cubicBezTo>
                    <a:pt x="206827" y="922057"/>
                    <a:pt x="0" y="715642"/>
                    <a:pt x="0" y="461008"/>
                  </a:cubicBezTo>
                  <a:cubicBezTo>
                    <a:pt x="0" y="206453"/>
                    <a:pt x="206827" y="0"/>
                    <a:pt x="462052" y="0"/>
                  </a:cubicBezTo>
                  <a:cubicBezTo>
                    <a:pt x="717304" y="0"/>
                    <a:pt x="924131" y="206453"/>
                    <a:pt x="924131" y="461008"/>
                  </a:cubicBezTo>
                </a:path>
              </a:pathLst>
            </a:custGeom>
            <a:solidFill>
              <a:srgbClr val="F6E3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3" name="Freeform 652">
              <a:extLst>
                <a:ext uri="{FF2B5EF4-FFF2-40B4-BE49-F238E27FC236}">
                  <a16:creationId xmlns:a16="http://schemas.microsoft.com/office/drawing/2014/main" id="{3833CAE3-E22A-B74C-7908-44703E6DD153}"/>
                </a:ext>
              </a:extLst>
            </p:cNvPr>
            <p:cNvSpPr/>
            <p:nvPr/>
          </p:nvSpPr>
          <p:spPr>
            <a:xfrm>
              <a:off x="-4887506" y="339481"/>
              <a:ext cx="916238" cy="914102"/>
            </a:xfrm>
            <a:custGeom>
              <a:avLst/>
              <a:gdLst>
                <a:gd name="connsiteX0" fmla="*/ 916239 w 916238"/>
                <a:gd name="connsiteY0" fmla="*/ 457014 h 914102"/>
                <a:gd name="connsiteX1" fmla="*/ 458082 w 916238"/>
                <a:gd name="connsiteY1" fmla="*/ 914102 h 914102"/>
                <a:gd name="connsiteX2" fmla="*/ 0 w 916238"/>
                <a:gd name="connsiteY2" fmla="*/ 457014 h 914102"/>
                <a:gd name="connsiteX3" fmla="*/ 458082 w 916238"/>
                <a:gd name="connsiteY3" fmla="*/ 0 h 914102"/>
                <a:gd name="connsiteX4" fmla="*/ 916239 w 916238"/>
                <a:gd name="connsiteY4" fmla="*/ 457014 h 9141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238" h="914102">
                  <a:moveTo>
                    <a:pt x="916239" y="457014"/>
                  </a:moveTo>
                  <a:cubicBezTo>
                    <a:pt x="916239" y="709447"/>
                    <a:pt x="711138" y="914102"/>
                    <a:pt x="458082" y="914102"/>
                  </a:cubicBezTo>
                  <a:cubicBezTo>
                    <a:pt x="205101" y="914102"/>
                    <a:pt x="0" y="709447"/>
                    <a:pt x="0" y="457014"/>
                  </a:cubicBezTo>
                  <a:cubicBezTo>
                    <a:pt x="0" y="204654"/>
                    <a:pt x="205101" y="0"/>
                    <a:pt x="458082" y="0"/>
                  </a:cubicBezTo>
                  <a:cubicBezTo>
                    <a:pt x="711138" y="0"/>
                    <a:pt x="916239" y="204654"/>
                    <a:pt x="916239" y="457014"/>
                  </a:cubicBezTo>
                </a:path>
              </a:pathLst>
            </a:custGeom>
            <a:solidFill>
              <a:srgbClr val="F6E2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4" name="Freeform 653">
              <a:extLst>
                <a:ext uri="{FF2B5EF4-FFF2-40B4-BE49-F238E27FC236}">
                  <a16:creationId xmlns:a16="http://schemas.microsoft.com/office/drawing/2014/main" id="{87C267CD-A818-1406-3E4E-409077EA8226}"/>
                </a:ext>
              </a:extLst>
            </p:cNvPr>
            <p:cNvSpPr/>
            <p:nvPr/>
          </p:nvSpPr>
          <p:spPr>
            <a:xfrm>
              <a:off x="-4883509" y="343475"/>
              <a:ext cx="908235" cy="906120"/>
            </a:xfrm>
            <a:custGeom>
              <a:avLst/>
              <a:gdLst>
                <a:gd name="connsiteX0" fmla="*/ 908235 w 908235"/>
                <a:gd name="connsiteY0" fmla="*/ 453020 h 906120"/>
                <a:gd name="connsiteX1" fmla="*/ 454085 w 908235"/>
                <a:gd name="connsiteY1" fmla="*/ 906120 h 906120"/>
                <a:gd name="connsiteX2" fmla="*/ 0 w 908235"/>
                <a:gd name="connsiteY2" fmla="*/ 453020 h 906120"/>
                <a:gd name="connsiteX3" fmla="*/ 454085 w 908235"/>
                <a:gd name="connsiteY3" fmla="*/ 0 h 906120"/>
                <a:gd name="connsiteX4" fmla="*/ 908235 w 908235"/>
                <a:gd name="connsiteY4" fmla="*/ 453020 h 9061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8235" h="906120">
                  <a:moveTo>
                    <a:pt x="908235" y="453020"/>
                  </a:moveTo>
                  <a:cubicBezTo>
                    <a:pt x="908235" y="703261"/>
                    <a:pt x="704944" y="906120"/>
                    <a:pt x="454085" y="906120"/>
                  </a:cubicBezTo>
                  <a:cubicBezTo>
                    <a:pt x="203301" y="906120"/>
                    <a:pt x="0" y="703261"/>
                    <a:pt x="0" y="453020"/>
                  </a:cubicBezTo>
                  <a:cubicBezTo>
                    <a:pt x="0" y="202819"/>
                    <a:pt x="203301" y="0"/>
                    <a:pt x="454085" y="0"/>
                  </a:cubicBezTo>
                  <a:cubicBezTo>
                    <a:pt x="704944" y="0"/>
                    <a:pt x="908235" y="202819"/>
                    <a:pt x="908235" y="453020"/>
                  </a:cubicBezTo>
                </a:path>
              </a:pathLst>
            </a:custGeom>
            <a:solidFill>
              <a:srgbClr val="F6E27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5" name="Freeform 654">
              <a:extLst>
                <a:ext uri="{FF2B5EF4-FFF2-40B4-BE49-F238E27FC236}">
                  <a16:creationId xmlns:a16="http://schemas.microsoft.com/office/drawing/2014/main" id="{CFB64ED1-821F-2BAE-D977-461BD8DCF40B}"/>
                </a:ext>
              </a:extLst>
            </p:cNvPr>
            <p:cNvSpPr/>
            <p:nvPr/>
          </p:nvSpPr>
          <p:spPr>
            <a:xfrm>
              <a:off x="-4879503" y="347397"/>
              <a:ext cx="900259" cy="898274"/>
            </a:xfrm>
            <a:custGeom>
              <a:avLst/>
              <a:gdLst>
                <a:gd name="connsiteX0" fmla="*/ 900260 w 900259"/>
                <a:gd name="connsiteY0" fmla="*/ 449098 h 898274"/>
                <a:gd name="connsiteX1" fmla="*/ 450079 w 900259"/>
                <a:gd name="connsiteY1" fmla="*/ 898274 h 898274"/>
                <a:gd name="connsiteX2" fmla="*/ 0 w 900259"/>
                <a:gd name="connsiteY2" fmla="*/ 449098 h 898274"/>
                <a:gd name="connsiteX3" fmla="*/ 450079 w 900259"/>
                <a:gd name="connsiteY3" fmla="*/ 0 h 898274"/>
                <a:gd name="connsiteX4" fmla="*/ 900260 w 900259"/>
                <a:gd name="connsiteY4" fmla="*/ 449098 h 898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0259" h="898274">
                  <a:moveTo>
                    <a:pt x="900260" y="449098"/>
                  </a:moveTo>
                  <a:cubicBezTo>
                    <a:pt x="900260" y="697146"/>
                    <a:pt x="698731" y="898274"/>
                    <a:pt x="450079" y="898274"/>
                  </a:cubicBezTo>
                  <a:cubicBezTo>
                    <a:pt x="201492" y="898274"/>
                    <a:pt x="0" y="697146"/>
                    <a:pt x="0" y="449098"/>
                  </a:cubicBezTo>
                  <a:cubicBezTo>
                    <a:pt x="0" y="201091"/>
                    <a:pt x="201492" y="0"/>
                    <a:pt x="450079" y="0"/>
                  </a:cubicBezTo>
                  <a:cubicBezTo>
                    <a:pt x="698731" y="0"/>
                    <a:pt x="900260" y="201091"/>
                    <a:pt x="900260" y="449098"/>
                  </a:cubicBezTo>
                </a:path>
              </a:pathLst>
            </a:custGeom>
            <a:solidFill>
              <a:srgbClr val="F6E27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6" name="Freeform 655">
              <a:extLst>
                <a:ext uri="{FF2B5EF4-FFF2-40B4-BE49-F238E27FC236}">
                  <a16:creationId xmlns:a16="http://schemas.microsoft.com/office/drawing/2014/main" id="{96EF9839-DBDB-B20C-82B1-94A25482E3F4}"/>
                </a:ext>
              </a:extLst>
            </p:cNvPr>
            <p:cNvSpPr/>
            <p:nvPr/>
          </p:nvSpPr>
          <p:spPr>
            <a:xfrm>
              <a:off x="-4875533" y="351355"/>
              <a:ext cx="892330" cy="890318"/>
            </a:xfrm>
            <a:custGeom>
              <a:avLst/>
              <a:gdLst>
                <a:gd name="connsiteX0" fmla="*/ 892331 w 892330"/>
                <a:gd name="connsiteY0" fmla="*/ 445141 h 890318"/>
                <a:gd name="connsiteX1" fmla="*/ 446110 w 892330"/>
                <a:gd name="connsiteY1" fmla="*/ 890319 h 890318"/>
                <a:gd name="connsiteX2" fmla="*/ 0 w 892330"/>
                <a:gd name="connsiteY2" fmla="*/ 445141 h 890318"/>
                <a:gd name="connsiteX3" fmla="*/ 446110 w 892330"/>
                <a:gd name="connsiteY3" fmla="*/ 0 h 890318"/>
                <a:gd name="connsiteX4" fmla="*/ 892331 w 892330"/>
                <a:gd name="connsiteY4" fmla="*/ 445141 h 890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330" h="890318">
                  <a:moveTo>
                    <a:pt x="892331" y="445141"/>
                  </a:moveTo>
                  <a:cubicBezTo>
                    <a:pt x="892331" y="691033"/>
                    <a:pt x="692528" y="890319"/>
                    <a:pt x="446110" y="890319"/>
                  </a:cubicBezTo>
                  <a:cubicBezTo>
                    <a:pt x="199719" y="890319"/>
                    <a:pt x="0" y="691033"/>
                    <a:pt x="0" y="445141"/>
                  </a:cubicBezTo>
                  <a:cubicBezTo>
                    <a:pt x="0" y="199328"/>
                    <a:pt x="199719" y="0"/>
                    <a:pt x="446110" y="0"/>
                  </a:cubicBezTo>
                  <a:cubicBezTo>
                    <a:pt x="692528" y="0"/>
                    <a:pt x="892331" y="199328"/>
                    <a:pt x="892331" y="445141"/>
                  </a:cubicBezTo>
                </a:path>
              </a:pathLst>
            </a:custGeom>
            <a:solidFill>
              <a:srgbClr val="F6E17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7" name="Freeform 656">
              <a:extLst>
                <a:ext uri="{FF2B5EF4-FFF2-40B4-BE49-F238E27FC236}">
                  <a16:creationId xmlns:a16="http://schemas.microsoft.com/office/drawing/2014/main" id="{4A3458A6-3A16-89DC-5E1F-E87A643BA312}"/>
                </a:ext>
              </a:extLst>
            </p:cNvPr>
            <p:cNvSpPr/>
            <p:nvPr/>
          </p:nvSpPr>
          <p:spPr>
            <a:xfrm>
              <a:off x="-4871536" y="355349"/>
              <a:ext cx="884327" cy="882373"/>
            </a:xfrm>
            <a:custGeom>
              <a:avLst/>
              <a:gdLst>
                <a:gd name="connsiteX0" fmla="*/ 884327 w 884327"/>
                <a:gd name="connsiteY0" fmla="*/ 441147 h 882373"/>
                <a:gd name="connsiteX1" fmla="*/ 442113 w 884327"/>
                <a:gd name="connsiteY1" fmla="*/ 882374 h 882373"/>
                <a:gd name="connsiteX2" fmla="*/ 0 w 884327"/>
                <a:gd name="connsiteY2" fmla="*/ 441147 h 882373"/>
                <a:gd name="connsiteX3" fmla="*/ 442113 w 884327"/>
                <a:gd name="connsiteY3" fmla="*/ 0 h 882373"/>
                <a:gd name="connsiteX4" fmla="*/ 884327 w 884327"/>
                <a:gd name="connsiteY4" fmla="*/ 441147 h 882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4327" h="882373">
                  <a:moveTo>
                    <a:pt x="884327" y="441147"/>
                  </a:moveTo>
                  <a:cubicBezTo>
                    <a:pt x="884327" y="684838"/>
                    <a:pt x="686334" y="882374"/>
                    <a:pt x="442113" y="882374"/>
                  </a:cubicBezTo>
                  <a:cubicBezTo>
                    <a:pt x="197928" y="882374"/>
                    <a:pt x="0" y="684838"/>
                    <a:pt x="0" y="441147"/>
                  </a:cubicBezTo>
                  <a:cubicBezTo>
                    <a:pt x="0" y="197529"/>
                    <a:pt x="197928" y="0"/>
                    <a:pt x="442113" y="0"/>
                  </a:cubicBezTo>
                  <a:cubicBezTo>
                    <a:pt x="686334" y="0"/>
                    <a:pt x="884327" y="197529"/>
                    <a:pt x="884327" y="441147"/>
                  </a:cubicBezTo>
                </a:path>
              </a:pathLst>
            </a:custGeom>
            <a:solidFill>
              <a:srgbClr val="F6E1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8" name="Freeform 657">
              <a:extLst>
                <a:ext uri="{FF2B5EF4-FFF2-40B4-BE49-F238E27FC236}">
                  <a16:creationId xmlns:a16="http://schemas.microsoft.com/office/drawing/2014/main" id="{89BB1B67-FD5C-157E-F588-11AEE132692B}"/>
                </a:ext>
              </a:extLst>
            </p:cNvPr>
            <p:cNvSpPr/>
            <p:nvPr/>
          </p:nvSpPr>
          <p:spPr>
            <a:xfrm>
              <a:off x="-4867604" y="359307"/>
              <a:ext cx="876388" cy="874418"/>
            </a:xfrm>
            <a:custGeom>
              <a:avLst/>
              <a:gdLst>
                <a:gd name="connsiteX0" fmla="*/ 876389 w 876388"/>
                <a:gd name="connsiteY0" fmla="*/ 437189 h 874418"/>
                <a:gd name="connsiteX1" fmla="*/ 438181 w 876388"/>
                <a:gd name="connsiteY1" fmla="*/ 874418 h 874418"/>
                <a:gd name="connsiteX2" fmla="*/ 0 w 876388"/>
                <a:gd name="connsiteY2" fmla="*/ 437189 h 874418"/>
                <a:gd name="connsiteX3" fmla="*/ 438181 w 876388"/>
                <a:gd name="connsiteY3" fmla="*/ 0 h 874418"/>
                <a:gd name="connsiteX4" fmla="*/ 876389 w 876388"/>
                <a:gd name="connsiteY4" fmla="*/ 437189 h 8744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6388" h="874418">
                  <a:moveTo>
                    <a:pt x="876389" y="437189"/>
                  </a:moveTo>
                  <a:cubicBezTo>
                    <a:pt x="876389" y="678688"/>
                    <a:pt x="680205" y="874418"/>
                    <a:pt x="438181" y="874418"/>
                  </a:cubicBezTo>
                  <a:cubicBezTo>
                    <a:pt x="196193" y="874418"/>
                    <a:pt x="0" y="678688"/>
                    <a:pt x="0" y="437189"/>
                  </a:cubicBezTo>
                  <a:cubicBezTo>
                    <a:pt x="0" y="195766"/>
                    <a:pt x="196193" y="0"/>
                    <a:pt x="438181" y="0"/>
                  </a:cubicBezTo>
                  <a:cubicBezTo>
                    <a:pt x="680205" y="0"/>
                    <a:pt x="876389" y="195766"/>
                    <a:pt x="876389" y="437189"/>
                  </a:cubicBezTo>
                </a:path>
              </a:pathLst>
            </a:custGeom>
            <a:solidFill>
              <a:srgbClr val="F6E17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9" name="Freeform 658">
              <a:extLst>
                <a:ext uri="{FF2B5EF4-FFF2-40B4-BE49-F238E27FC236}">
                  <a16:creationId xmlns:a16="http://schemas.microsoft.com/office/drawing/2014/main" id="{C698C437-071C-4866-1758-CFC5BB10A7A1}"/>
                </a:ext>
              </a:extLst>
            </p:cNvPr>
            <p:cNvSpPr/>
            <p:nvPr/>
          </p:nvSpPr>
          <p:spPr>
            <a:xfrm>
              <a:off x="-4863598" y="363300"/>
              <a:ext cx="868422" cy="866463"/>
            </a:xfrm>
            <a:custGeom>
              <a:avLst/>
              <a:gdLst>
                <a:gd name="connsiteX0" fmla="*/ 868423 w 868422"/>
                <a:gd name="connsiteY0" fmla="*/ 433195 h 866463"/>
                <a:gd name="connsiteX1" fmla="*/ 434174 w 868422"/>
                <a:gd name="connsiteY1" fmla="*/ 866464 h 866463"/>
                <a:gd name="connsiteX2" fmla="*/ 0 w 868422"/>
                <a:gd name="connsiteY2" fmla="*/ 433195 h 866463"/>
                <a:gd name="connsiteX3" fmla="*/ 434174 w 868422"/>
                <a:gd name="connsiteY3" fmla="*/ 0 h 866463"/>
                <a:gd name="connsiteX4" fmla="*/ 868423 w 868422"/>
                <a:gd name="connsiteY4" fmla="*/ 433195 h 866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8422" h="866463">
                  <a:moveTo>
                    <a:pt x="868423" y="433195"/>
                  </a:moveTo>
                  <a:cubicBezTo>
                    <a:pt x="868423" y="672502"/>
                    <a:pt x="673993" y="866464"/>
                    <a:pt x="434174" y="866464"/>
                  </a:cubicBezTo>
                  <a:cubicBezTo>
                    <a:pt x="194384" y="866464"/>
                    <a:pt x="0" y="672502"/>
                    <a:pt x="0" y="433195"/>
                  </a:cubicBezTo>
                  <a:cubicBezTo>
                    <a:pt x="0" y="193967"/>
                    <a:pt x="194384" y="0"/>
                    <a:pt x="434174" y="0"/>
                  </a:cubicBezTo>
                  <a:cubicBezTo>
                    <a:pt x="673993" y="0"/>
                    <a:pt x="868423" y="193967"/>
                    <a:pt x="868423" y="433195"/>
                  </a:cubicBezTo>
                </a:path>
              </a:pathLst>
            </a:custGeom>
            <a:solidFill>
              <a:srgbClr val="F5E07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0" name="Freeform 659">
              <a:extLst>
                <a:ext uri="{FF2B5EF4-FFF2-40B4-BE49-F238E27FC236}">
                  <a16:creationId xmlns:a16="http://schemas.microsoft.com/office/drawing/2014/main" id="{C7F8872F-7A84-A31E-560A-231639E2E7B3}"/>
                </a:ext>
              </a:extLst>
            </p:cNvPr>
            <p:cNvSpPr/>
            <p:nvPr/>
          </p:nvSpPr>
          <p:spPr>
            <a:xfrm>
              <a:off x="-4859638" y="367258"/>
              <a:ext cx="860456" cy="858517"/>
            </a:xfrm>
            <a:custGeom>
              <a:avLst/>
              <a:gdLst>
                <a:gd name="connsiteX0" fmla="*/ 860456 w 860456"/>
                <a:gd name="connsiteY0" fmla="*/ 429237 h 858517"/>
                <a:gd name="connsiteX1" fmla="*/ 430214 w 860456"/>
                <a:gd name="connsiteY1" fmla="*/ 858518 h 858517"/>
                <a:gd name="connsiteX2" fmla="*/ 0 w 860456"/>
                <a:gd name="connsiteY2" fmla="*/ 429237 h 858517"/>
                <a:gd name="connsiteX3" fmla="*/ 430214 w 860456"/>
                <a:gd name="connsiteY3" fmla="*/ 0 h 858517"/>
                <a:gd name="connsiteX4" fmla="*/ 860456 w 860456"/>
                <a:gd name="connsiteY4" fmla="*/ 429237 h 858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0456" h="858517">
                  <a:moveTo>
                    <a:pt x="860456" y="429237"/>
                  </a:moveTo>
                  <a:cubicBezTo>
                    <a:pt x="860456" y="666306"/>
                    <a:pt x="667836" y="858518"/>
                    <a:pt x="430214" y="858518"/>
                  </a:cubicBezTo>
                  <a:cubicBezTo>
                    <a:pt x="192630" y="858518"/>
                    <a:pt x="0" y="666306"/>
                    <a:pt x="0" y="429237"/>
                  </a:cubicBezTo>
                  <a:cubicBezTo>
                    <a:pt x="0" y="192240"/>
                    <a:pt x="192630" y="0"/>
                    <a:pt x="430214" y="0"/>
                  </a:cubicBezTo>
                  <a:cubicBezTo>
                    <a:pt x="667836" y="0"/>
                    <a:pt x="860456" y="192240"/>
                    <a:pt x="860456" y="429237"/>
                  </a:cubicBezTo>
                </a:path>
              </a:pathLst>
            </a:custGeom>
            <a:solidFill>
              <a:srgbClr val="F5E0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1" name="Freeform 660">
              <a:extLst>
                <a:ext uri="{FF2B5EF4-FFF2-40B4-BE49-F238E27FC236}">
                  <a16:creationId xmlns:a16="http://schemas.microsoft.com/office/drawing/2014/main" id="{F94EA527-38F4-1051-89D0-7E97B510E7AE}"/>
                </a:ext>
              </a:extLst>
            </p:cNvPr>
            <p:cNvSpPr/>
            <p:nvPr/>
          </p:nvSpPr>
          <p:spPr>
            <a:xfrm>
              <a:off x="-4855632" y="371251"/>
              <a:ext cx="852481" cy="850564"/>
            </a:xfrm>
            <a:custGeom>
              <a:avLst/>
              <a:gdLst>
                <a:gd name="connsiteX0" fmla="*/ 852481 w 852481"/>
                <a:gd name="connsiteY0" fmla="*/ 425244 h 850564"/>
                <a:gd name="connsiteX1" fmla="*/ 426208 w 852481"/>
                <a:gd name="connsiteY1" fmla="*/ 850564 h 850564"/>
                <a:gd name="connsiteX2" fmla="*/ 0 w 852481"/>
                <a:gd name="connsiteY2" fmla="*/ 425244 h 850564"/>
                <a:gd name="connsiteX3" fmla="*/ 426208 w 852481"/>
                <a:gd name="connsiteY3" fmla="*/ 0 h 850564"/>
                <a:gd name="connsiteX4" fmla="*/ 852481 w 852481"/>
                <a:gd name="connsiteY4" fmla="*/ 425244 h 8505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2481" h="850564">
                  <a:moveTo>
                    <a:pt x="852481" y="425244"/>
                  </a:moveTo>
                  <a:cubicBezTo>
                    <a:pt x="852481" y="660121"/>
                    <a:pt x="661669" y="850564"/>
                    <a:pt x="426208" y="850564"/>
                  </a:cubicBezTo>
                  <a:cubicBezTo>
                    <a:pt x="190784" y="850564"/>
                    <a:pt x="0" y="660121"/>
                    <a:pt x="0" y="425244"/>
                  </a:cubicBezTo>
                  <a:cubicBezTo>
                    <a:pt x="0" y="190442"/>
                    <a:pt x="190784" y="0"/>
                    <a:pt x="426208" y="0"/>
                  </a:cubicBezTo>
                  <a:cubicBezTo>
                    <a:pt x="661669" y="0"/>
                    <a:pt x="852481" y="190442"/>
                    <a:pt x="852481" y="425244"/>
                  </a:cubicBezTo>
                </a:path>
              </a:pathLst>
            </a:custGeom>
            <a:solidFill>
              <a:srgbClr val="F5E07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2" name="Freeform 661">
              <a:extLst>
                <a:ext uri="{FF2B5EF4-FFF2-40B4-BE49-F238E27FC236}">
                  <a16:creationId xmlns:a16="http://schemas.microsoft.com/office/drawing/2014/main" id="{9F4EC6DD-2803-C3B3-7F11-C61B283437F7}"/>
                </a:ext>
              </a:extLst>
            </p:cNvPr>
            <p:cNvSpPr/>
            <p:nvPr/>
          </p:nvSpPr>
          <p:spPr>
            <a:xfrm>
              <a:off x="-4851662" y="375245"/>
              <a:ext cx="844514" cy="842572"/>
            </a:xfrm>
            <a:custGeom>
              <a:avLst/>
              <a:gdLst>
                <a:gd name="connsiteX0" fmla="*/ 844515 w 844514"/>
                <a:gd name="connsiteY0" fmla="*/ 421250 h 842572"/>
                <a:gd name="connsiteX1" fmla="*/ 422239 w 844514"/>
                <a:gd name="connsiteY1" fmla="*/ 842573 h 842572"/>
                <a:gd name="connsiteX2" fmla="*/ 0 w 844514"/>
                <a:gd name="connsiteY2" fmla="*/ 421250 h 842572"/>
                <a:gd name="connsiteX3" fmla="*/ 422239 w 844514"/>
                <a:gd name="connsiteY3" fmla="*/ 0 h 842572"/>
                <a:gd name="connsiteX4" fmla="*/ 844515 w 844514"/>
                <a:gd name="connsiteY4" fmla="*/ 421250 h 842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4514" h="842572">
                  <a:moveTo>
                    <a:pt x="844515" y="421250"/>
                  </a:moveTo>
                  <a:cubicBezTo>
                    <a:pt x="844515" y="653935"/>
                    <a:pt x="655494" y="842573"/>
                    <a:pt x="422239" y="842573"/>
                  </a:cubicBezTo>
                  <a:cubicBezTo>
                    <a:pt x="189012" y="842573"/>
                    <a:pt x="0" y="653935"/>
                    <a:pt x="0" y="421250"/>
                  </a:cubicBezTo>
                  <a:cubicBezTo>
                    <a:pt x="0" y="188643"/>
                    <a:pt x="189012" y="0"/>
                    <a:pt x="422239" y="0"/>
                  </a:cubicBezTo>
                  <a:cubicBezTo>
                    <a:pt x="655494" y="0"/>
                    <a:pt x="844515" y="188643"/>
                    <a:pt x="844515" y="421250"/>
                  </a:cubicBezTo>
                </a:path>
              </a:pathLst>
            </a:custGeom>
            <a:solidFill>
              <a:srgbClr val="F5E07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3" name="Freeform 662">
              <a:extLst>
                <a:ext uri="{FF2B5EF4-FFF2-40B4-BE49-F238E27FC236}">
                  <a16:creationId xmlns:a16="http://schemas.microsoft.com/office/drawing/2014/main" id="{5076EEEC-EE02-1DC5-63FB-2DD0813AE55D}"/>
                </a:ext>
              </a:extLst>
            </p:cNvPr>
            <p:cNvSpPr/>
            <p:nvPr/>
          </p:nvSpPr>
          <p:spPr>
            <a:xfrm>
              <a:off x="-4847665" y="379203"/>
              <a:ext cx="836548" cy="834663"/>
            </a:xfrm>
            <a:custGeom>
              <a:avLst/>
              <a:gdLst>
                <a:gd name="connsiteX0" fmla="*/ 836548 w 836548"/>
                <a:gd name="connsiteY0" fmla="*/ 417293 h 834663"/>
                <a:gd name="connsiteX1" fmla="*/ 418242 w 836548"/>
                <a:gd name="connsiteY1" fmla="*/ 834663 h 834663"/>
                <a:gd name="connsiteX2" fmla="*/ 0 w 836548"/>
                <a:gd name="connsiteY2" fmla="*/ 417293 h 834663"/>
                <a:gd name="connsiteX3" fmla="*/ 418242 w 836548"/>
                <a:gd name="connsiteY3" fmla="*/ 0 h 834663"/>
                <a:gd name="connsiteX4" fmla="*/ 836548 w 836548"/>
                <a:gd name="connsiteY4" fmla="*/ 417293 h 8346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6548" h="834663">
                  <a:moveTo>
                    <a:pt x="836548" y="417293"/>
                  </a:moveTo>
                  <a:cubicBezTo>
                    <a:pt x="836548" y="647785"/>
                    <a:pt x="649300" y="834663"/>
                    <a:pt x="418242" y="834663"/>
                  </a:cubicBezTo>
                  <a:cubicBezTo>
                    <a:pt x="187248" y="834663"/>
                    <a:pt x="0" y="647785"/>
                    <a:pt x="0" y="417293"/>
                  </a:cubicBezTo>
                  <a:cubicBezTo>
                    <a:pt x="0" y="186880"/>
                    <a:pt x="187248" y="0"/>
                    <a:pt x="418242" y="0"/>
                  </a:cubicBezTo>
                  <a:cubicBezTo>
                    <a:pt x="649300" y="0"/>
                    <a:pt x="836548" y="186880"/>
                    <a:pt x="836548" y="417293"/>
                  </a:cubicBezTo>
                </a:path>
              </a:pathLst>
            </a:custGeom>
            <a:solidFill>
              <a:srgbClr val="F5DF7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4" name="Freeform 663">
              <a:extLst>
                <a:ext uri="{FF2B5EF4-FFF2-40B4-BE49-F238E27FC236}">
                  <a16:creationId xmlns:a16="http://schemas.microsoft.com/office/drawing/2014/main" id="{7D1885B1-5672-E91B-9ED7-8CE10E05897E}"/>
                </a:ext>
              </a:extLst>
            </p:cNvPr>
            <p:cNvSpPr/>
            <p:nvPr/>
          </p:nvSpPr>
          <p:spPr>
            <a:xfrm>
              <a:off x="-4843696" y="383197"/>
              <a:ext cx="828582" cy="826672"/>
            </a:xfrm>
            <a:custGeom>
              <a:avLst/>
              <a:gdLst>
                <a:gd name="connsiteX0" fmla="*/ 828582 w 828582"/>
                <a:gd name="connsiteY0" fmla="*/ 413299 h 826672"/>
                <a:gd name="connsiteX1" fmla="*/ 414273 w 828582"/>
                <a:gd name="connsiteY1" fmla="*/ 826672 h 826672"/>
                <a:gd name="connsiteX2" fmla="*/ 0 w 828582"/>
                <a:gd name="connsiteY2" fmla="*/ 413299 h 826672"/>
                <a:gd name="connsiteX3" fmla="*/ 414273 w 828582"/>
                <a:gd name="connsiteY3" fmla="*/ 0 h 826672"/>
                <a:gd name="connsiteX4" fmla="*/ 828582 w 828582"/>
                <a:gd name="connsiteY4" fmla="*/ 413299 h 8266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8582" h="826672">
                  <a:moveTo>
                    <a:pt x="828582" y="413299"/>
                  </a:moveTo>
                  <a:cubicBezTo>
                    <a:pt x="828582" y="641589"/>
                    <a:pt x="643134" y="826672"/>
                    <a:pt x="414273" y="826672"/>
                  </a:cubicBezTo>
                  <a:cubicBezTo>
                    <a:pt x="185485" y="826672"/>
                    <a:pt x="0" y="641589"/>
                    <a:pt x="0" y="413299"/>
                  </a:cubicBezTo>
                  <a:cubicBezTo>
                    <a:pt x="0" y="185045"/>
                    <a:pt x="185485" y="0"/>
                    <a:pt x="414273" y="0"/>
                  </a:cubicBezTo>
                  <a:cubicBezTo>
                    <a:pt x="643134" y="0"/>
                    <a:pt x="828582" y="185045"/>
                    <a:pt x="828582" y="413299"/>
                  </a:cubicBezTo>
                </a:path>
              </a:pathLst>
            </a:custGeom>
            <a:solidFill>
              <a:srgbClr val="F5DF7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5" name="Freeform 664">
              <a:extLst>
                <a:ext uri="{FF2B5EF4-FFF2-40B4-BE49-F238E27FC236}">
                  <a16:creationId xmlns:a16="http://schemas.microsoft.com/office/drawing/2014/main" id="{3C05C843-DA76-B3F8-E275-549F3D9C1F97}"/>
                </a:ext>
              </a:extLst>
            </p:cNvPr>
            <p:cNvSpPr/>
            <p:nvPr/>
          </p:nvSpPr>
          <p:spPr>
            <a:xfrm>
              <a:off x="-4839699" y="387119"/>
              <a:ext cx="820652" cy="818826"/>
            </a:xfrm>
            <a:custGeom>
              <a:avLst/>
              <a:gdLst>
                <a:gd name="connsiteX0" fmla="*/ 820653 w 820652"/>
                <a:gd name="connsiteY0" fmla="*/ 409377 h 818826"/>
                <a:gd name="connsiteX1" fmla="*/ 410276 w 820652"/>
                <a:gd name="connsiteY1" fmla="*/ 818826 h 818826"/>
                <a:gd name="connsiteX2" fmla="*/ 0 w 820652"/>
                <a:gd name="connsiteY2" fmla="*/ 409377 h 818826"/>
                <a:gd name="connsiteX3" fmla="*/ 410276 w 820652"/>
                <a:gd name="connsiteY3" fmla="*/ 0 h 818826"/>
                <a:gd name="connsiteX4" fmla="*/ 820653 w 820652"/>
                <a:gd name="connsiteY4" fmla="*/ 409377 h 81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0652" h="818826">
                  <a:moveTo>
                    <a:pt x="820653" y="409377"/>
                  </a:moveTo>
                  <a:cubicBezTo>
                    <a:pt x="820653" y="635475"/>
                    <a:pt x="636903" y="818826"/>
                    <a:pt x="410276" y="818826"/>
                  </a:cubicBezTo>
                  <a:cubicBezTo>
                    <a:pt x="183685" y="818826"/>
                    <a:pt x="0" y="635475"/>
                    <a:pt x="0" y="409377"/>
                  </a:cubicBezTo>
                  <a:cubicBezTo>
                    <a:pt x="0" y="183317"/>
                    <a:pt x="183685" y="0"/>
                    <a:pt x="410276" y="0"/>
                  </a:cubicBezTo>
                  <a:cubicBezTo>
                    <a:pt x="636903" y="0"/>
                    <a:pt x="820653" y="183317"/>
                    <a:pt x="820653" y="409377"/>
                  </a:cubicBezTo>
                </a:path>
              </a:pathLst>
            </a:custGeom>
            <a:solidFill>
              <a:srgbClr val="F5DF7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6" name="Freeform 665">
              <a:extLst>
                <a:ext uri="{FF2B5EF4-FFF2-40B4-BE49-F238E27FC236}">
                  <a16:creationId xmlns:a16="http://schemas.microsoft.com/office/drawing/2014/main" id="{D8AF53BD-2B0F-6D29-F188-F8161C60473D}"/>
                </a:ext>
              </a:extLst>
            </p:cNvPr>
            <p:cNvSpPr/>
            <p:nvPr/>
          </p:nvSpPr>
          <p:spPr>
            <a:xfrm>
              <a:off x="-4835730" y="391077"/>
              <a:ext cx="812677" cy="810879"/>
            </a:xfrm>
            <a:custGeom>
              <a:avLst/>
              <a:gdLst>
                <a:gd name="connsiteX0" fmla="*/ 812677 w 812677"/>
                <a:gd name="connsiteY0" fmla="*/ 405419 h 810879"/>
                <a:gd name="connsiteX1" fmla="*/ 406306 w 812677"/>
                <a:gd name="connsiteY1" fmla="*/ 810880 h 810879"/>
                <a:gd name="connsiteX2" fmla="*/ 0 w 812677"/>
                <a:gd name="connsiteY2" fmla="*/ 405419 h 810879"/>
                <a:gd name="connsiteX3" fmla="*/ 406306 w 812677"/>
                <a:gd name="connsiteY3" fmla="*/ 0 h 810879"/>
                <a:gd name="connsiteX4" fmla="*/ 812677 w 812677"/>
                <a:gd name="connsiteY4" fmla="*/ 405419 h 8108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2677" h="810879">
                  <a:moveTo>
                    <a:pt x="812677" y="405419"/>
                  </a:moveTo>
                  <a:cubicBezTo>
                    <a:pt x="812677" y="629362"/>
                    <a:pt x="630728" y="810880"/>
                    <a:pt x="406306" y="810880"/>
                  </a:cubicBezTo>
                  <a:cubicBezTo>
                    <a:pt x="181913" y="810880"/>
                    <a:pt x="0" y="629362"/>
                    <a:pt x="0" y="405419"/>
                  </a:cubicBezTo>
                  <a:cubicBezTo>
                    <a:pt x="0" y="181554"/>
                    <a:pt x="181913" y="0"/>
                    <a:pt x="406306" y="0"/>
                  </a:cubicBezTo>
                  <a:cubicBezTo>
                    <a:pt x="630728" y="0"/>
                    <a:pt x="812677" y="181554"/>
                    <a:pt x="812677" y="405419"/>
                  </a:cubicBezTo>
                </a:path>
              </a:pathLst>
            </a:custGeom>
            <a:solidFill>
              <a:srgbClr val="F5DE7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7" name="Freeform 666">
              <a:extLst>
                <a:ext uri="{FF2B5EF4-FFF2-40B4-BE49-F238E27FC236}">
                  <a16:creationId xmlns:a16="http://schemas.microsoft.com/office/drawing/2014/main" id="{487006E8-8201-FA51-263F-4510D2FD602F}"/>
                </a:ext>
              </a:extLst>
            </p:cNvPr>
            <p:cNvSpPr/>
            <p:nvPr/>
          </p:nvSpPr>
          <p:spPr>
            <a:xfrm>
              <a:off x="-4831724" y="395070"/>
              <a:ext cx="804711" cy="802925"/>
            </a:xfrm>
            <a:custGeom>
              <a:avLst/>
              <a:gdLst>
                <a:gd name="connsiteX0" fmla="*/ 804711 w 804711"/>
                <a:gd name="connsiteY0" fmla="*/ 401425 h 802925"/>
                <a:gd name="connsiteX1" fmla="*/ 402300 w 804711"/>
                <a:gd name="connsiteY1" fmla="*/ 802926 h 802925"/>
                <a:gd name="connsiteX2" fmla="*/ 0 w 804711"/>
                <a:gd name="connsiteY2" fmla="*/ 401425 h 802925"/>
                <a:gd name="connsiteX3" fmla="*/ 402300 w 804711"/>
                <a:gd name="connsiteY3" fmla="*/ 0 h 802925"/>
                <a:gd name="connsiteX4" fmla="*/ 804711 w 804711"/>
                <a:gd name="connsiteY4" fmla="*/ 401425 h 802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4711" h="802925">
                  <a:moveTo>
                    <a:pt x="804711" y="401425"/>
                  </a:moveTo>
                  <a:cubicBezTo>
                    <a:pt x="804711" y="623167"/>
                    <a:pt x="624524" y="802926"/>
                    <a:pt x="402300" y="802926"/>
                  </a:cubicBezTo>
                  <a:cubicBezTo>
                    <a:pt x="180104" y="802926"/>
                    <a:pt x="0" y="623167"/>
                    <a:pt x="0" y="401425"/>
                  </a:cubicBezTo>
                  <a:cubicBezTo>
                    <a:pt x="0" y="179755"/>
                    <a:pt x="180104" y="0"/>
                    <a:pt x="402300" y="0"/>
                  </a:cubicBezTo>
                  <a:cubicBezTo>
                    <a:pt x="624524" y="0"/>
                    <a:pt x="804711" y="179755"/>
                    <a:pt x="804711" y="401425"/>
                  </a:cubicBezTo>
                </a:path>
              </a:pathLst>
            </a:custGeom>
            <a:solidFill>
              <a:srgbClr val="F5DE7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8" name="Freeform 667">
              <a:extLst>
                <a:ext uri="{FF2B5EF4-FFF2-40B4-BE49-F238E27FC236}">
                  <a16:creationId xmlns:a16="http://schemas.microsoft.com/office/drawing/2014/main" id="{65441C7F-AF90-7058-C267-126EE0FB9CA7}"/>
                </a:ext>
              </a:extLst>
            </p:cNvPr>
            <p:cNvSpPr/>
            <p:nvPr/>
          </p:nvSpPr>
          <p:spPr>
            <a:xfrm>
              <a:off x="-4827763" y="399064"/>
              <a:ext cx="796744" cy="794934"/>
            </a:xfrm>
            <a:custGeom>
              <a:avLst/>
              <a:gdLst>
                <a:gd name="connsiteX0" fmla="*/ 796745 w 796744"/>
                <a:gd name="connsiteY0" fmla="*/ 397431 h 794934"/>
                <a:gd name="connsiteX1" fmla="*/ 398340 w 796744"/>
                <a:gd name="connsiteY1" fmla="*/ 794934 h 794934"/>
                <a:gd name="connsiteX2" fmla="*/ 0 w 796744"/>
                <a:gd name="connsiteY2" fmla="*/ 397431 h 794934"/>
                <a:gd name="connsiteX3" fmla="*/ 398340 w 796744"/>
                <a:gd name="connsiteY3" fmla="*/ 0 h 794934"/>
                <a:gd name="connsiteX4" fmla="*/ 796745 w 796744"/>
                <a:gd name="connsiteY4" fmla="*/ 397431 h 7949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6744" h="794934">
                  <a:moveTo>
                    <a:pt x="796745" y="397431"/>
                  </a:moveTo>
                  <a:cubicBezTo>
                    <a:pt x="796745" y="616981"/>
                    <a:pt x="618404" y="794934"/>
                    <a:pt x="398340" y="794934"/>
                  </a:cubicBezTo>
                  <a:cubicBezTo>
                    <a:pt x="178313" y="794934"/>
                    <a:pt x="0" y="616981"/>
                    <a:pt x="0" y="397431"/>
                  </a:cubicBezTo>
                  <a:cubicBezTo>
                    <a:pt x="0" y="177956"/>
                    <a:pt x="178313" y="0"/>
                    <a:pt x="398340" y="0"/>
                  </a:cubicBezTo>
                  <a:cubicBezTo>
                    <a:pt x="618404" y="0"/>
                    <a:pt x="796745" y="177956"/>
                    <a:pt x="796745" y="397431"/>
                  </a:cubicBezTo>
                </a:path>
              </a:pathLst>
            </a:custGeom>
            <a:solidFill>
              <a:srgbClr val="F5DE6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9" name="Freeform 668">
              <a:extLst>
                <a:ext uri="{FF2B5EF4-FFF2-40B4-BE49-F238E27FC236}">
                  <a16:creationId xmlns:a16="http://schemas.microsoft.com/office/drawing/2014/main" id="{C30E61B6-AE62-2CF4-96D8-094B8A6A0426}"/>
                </a:ext>
              </a:extLst>
            </p:cNvPr>
            <p:cNvSpPr/>
            <p:nvPr/>
          </p:nvSpPr>
          <p:spPr>
            <a:xfrm>
              <a:off x="-4823757" y="403022"/>
              <a:ext cx="788769" cy="787024"/>
            </a:xfrm>
            <a:custGeom>
              <a:avLst/>
              <a:gdLst>
                <a:gd name="connsiteX0" fmla="*/ 788769 w 788769"/>
                <a:gd name="connsiteY0" fmla="*/ 393473 h 787024"/>
                <a:gd name="connsiteX1" fmla="*/ 394334 w 788769"/>
                <a:gd name="connsiteY1" fmla="*/ 787025 h 787024"/>
                <a:gd name="connsiteX2" fmla="*/ 0 w 788769"/>
                <a:gd name="connsiteY2" fmla="*/ 393473 h 787024"/>
                <a:gd name="connsiteX3" fmla="*/ 394334 w 788769"/>
                <a:gd name="connsiteY3" fmla="*/ 0 h 787024"/>
                <a:gd name="connsiteX4" fmla="*/ 788769 w 788769"/>
                <a:gd name="connsiteY4" fmla="*/ 393473 h 7870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8769" h="787024">
                  <a:moveTo>
                    <a:pt x="788769" y="393473"/>
                  </a:moveTo>
                  <a:cubicBezTo>
                    <a:pt x="788769" y="610831"/>
                    <a:pt x="612192" y="787025"/>
                    <a:pt x="394334" y="787025"/>
                  </a:cubicBezTo>
                  <a:cubicBezTo>
                    <a:pt x="176504" y="787025"/>
                    <a:pt x="0" y="610831"/>
                    <a:pt x="0" y="393473"/>
                  </a:cubicBezTo>
                  <a:cubicBezTo>
                    <a:pt x="0" y="176193"/>
                    <a:pt x="176504" y="0"/>
                    <a:pt x="394334" y="0"/>
                  </a:cubicBezTo>
                  <a:cubicBezTo>
                    <a:pt x="612192" y="0"/>
                    <a:pt x="788769" y="176193"/>
                    <a:pt x="788769" y="393473"/>
                  </a:cubicBezTo>
                </a:path>
              </a:pathLst>
            </a:custGeom>
            <a:solidFill>
              <a:srgbClr val="F5DD6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0" name="Freeform 669">
              <a:extLst>
                <a:ext uri="{FF2B5EF4-FFF2-40B4-BE49-F238E27FC236}">
                  <a16:creationId xmlns:a16="http://schemas.microsoft.com/office/drawing/2014/main" id="{2709ADB7-594C-B11A-CF8B-4A91213AE223}"/>
                </a:ext>
              </a:extLst>
            </p:cNvPr>
            <p:cNvSpPr/>
            <p:nvPr/>
          </p:nvSpPr>
          <p:spPr>
            <a:xfrm>
              <a:off x="-4819825" y="407016"/>
              <a:ext cx="780840" cy="779033"/>
            </a:xfrm>
            <a:custGeom>
              <a:avLst/>
              <a:gdLst>
                <a:gd name="connsiteX0" fmla="*/ 780840 w 780840"/>
                <a:gd name="connsiteY0" fmla="*/ 389479 h 779033"/>
                <a:gd name="connsiteX1" fmla="*/ 390402 w 780840"/>
                <a:gd name="connsiteY1" fmla="*/ 779034 h 779033"/>
                <a:gd name="connsiteX2" fmla="*/ 0 w 780840"/>
                <a:gd name="connsiteY2" fmla="*/ 389479 h 779033"/>
                <a:gd name="connsiteX3" fmla="*/ 390402 w 780840"/>
                <a:gd name="connsiteY3" fmla="*/ 0 h 779033"/>
                <a:gd name="connsiteX4" fmla="*/ 780840 w 780840"/>
                <a:gd name="connsiteY4" fmla="*/ 389479 h 779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0840" h="779033">
                  <a:moveTo>
                    <a:pt x="780840" y="389479"/>
                  </a:moveTo>
                  <a:cubicBezTo>
                    <a:pt x="780840" y="604608"/>
                    <a:pt x="606063" y="779034"/>
                    <a:pt x="390402" y="779034"/>
                  </a:cubicBezTo>
                  <a:cubicBezTo>
                    <a:pt x="174768" y="779034"/>
                    <a:pt x="0" y="604608"/>
                    <a:pt x="0" y="389479"/>
                  </a:cubicBezTo>
                  <a:cubicBezTo>
                    <a:pt x="0" y="174430"/>
                    <a:pt x="174768" y="0"/>
                    <a:pt x="390402" y="0"/>
                  </a:cubicBezTo>
                  <a:cubicBezTo>
                    <a:pt x="606063" y="0"/>
                    <a:pt x="780840" y="174430"/>
                    <a:pt x="780840" y="389479"/>
                  </a:cubicBezTo>
                </a:path>
              </a:pathLst>
            </a:custGeom>
            <a:solidFill>
              <a:srgbClr val="F5DD6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1" name="Freeform 670">
              <a:extLst>
                <a:ext uri="{FF2B5EF4-FFF2-40B4-BE49-F238E27FC236}">
                  <a16:creationId xmlns:a16="http://schemas.microsoft.com/office/drawing/2014/main" id="{1260CBBD-D5E1-970E-8C36-BBCB2186F903}"/>
                </a:ext>
              </a:extLst>
            </p:cNvPr>
            <p:cNvSpPr/>
            <p:nvPr/>
          </p:nvSpPr>
          <p:spPr>
            <a:xfrm>
              <a:off x="-4815828" y="410974"/>
              <a:ext cx="772836" cy="771087"/>
            </a:xfrm>
            <a:custGeom>
              <a:avLst/>
              <a:gdLst>
                <a:gd name="connsiteX0" fmla="*/ 772837 w 772836"/>
                <a:gd name="connsiteY0" fmla="*/ 385522 h 771087"/>
                <a:gd name="connsiteX1" fmla="*/ 386404 w 772836"/>
                <a:gd name="connsiteY1" fmla="*/ 771087 h 771087"/>
                <a:gd name="connsiteX2" fmla="*/ 0 w 772836"/>
                <a:gd name="connsiteY2" fmla="*/ 385522 h 771087"/>
                <a:gd name="connsiteX3" fmla="*/ 386404 w 772836"/>
                <a:gd name="connsiteY3" fmla="*/ 0 h 771087"/>
                <a:gd name="connsiteX4" fmla="*/ 772837 w 772836"/>
                <a:gd name="connsiteY4" fmla="*/ 385522 h 7710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2836" h="771087">
                  <a:moveTo>
                    <a:pt x="772837" y="385522"/>
                  </a:moveTo>
                  <a:cubicBezTo>
                    <a:pt x="772837" y="598449"/>
                    <a:pt x="599869" y="771087"/>
                    <a:pt x="386404" y="771087"/>
                  </a:cubicBezTo>
                  <a:cubicBezTo>
                    <a:pt x="172977" y="771087"/>
                    <a:pt x="0" y="598449"/>
                    <a:pt x="0" y="385522"/>
                  </a:cubicBezTo>
                  <a:cubicBezTo>
                    <a:pt x="0" y="172666"/>
                    <a:pt x="172977" y="0"/>
                    <a:pt x="386404" y="0"/>
                  </a:cubicBezTo>
                  <a:cubicBezTo>
                    <a:pt x="599869" y="0"/>
                    <a:pt x="772837" y="172666"/>
                    <a:pt x="772837" y="385522"/>
                  </a:cubicBezTo>
                </a:path>
              </a:pathLst>
            </a:custGeom>
            <a:solidFill>
              <a:srgbClr val="F5DD6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2" name="Freeform 671">
              <a:extLst>
                <a:ext uri="{FF2B5EF4-FFF2-40B4-BE49-F238E27FC236}">
                  <a16:creationId xmlns:a16="http://schemas.microsoft.com/office/drawing/2014/main" id="{5E84F074-38C7-5891-462E-EAB1306676AD}"/>
                </a:ext>
              </a:extLst>
            </p:cNvPr>
            <p:cNvSpPr/>
            <p:nvPr/>
          </p:nvSpPr>
          <p:spPr>
            <a:xfrm>
              <a:off x="-4811859" y="414967"/>
              <a:ext cx="764898" cy="763133"/>
            </a:xfrm>
            <a:custGeom>
              <a:avLst/>
              <a:gdLst>
                <a:gd name="connsiteX0" fmla="*/ 764898 w 764898"/>
                <a:gd name="connsiteY0" fmla="*/ 381529 h 763133"/>
                <a:gd name="connsiteX1" fmla="*/ 382435 w 764898"/>
                <a:gd name="connsiteY1" fmla="*/ 763134 h 763133"/>
                <a:gd name="connsiteX2" fmla="*/ 0 w 764898"/>
                <a:gd name="connsiteY2" fmla="*/ 381529 h 763133"/>
                <a:gd name="connsiteX3" fmla="*/ 382435 w 764898"/>
                <a:gd name="connsiteY3" fmla="*/ 0 h 763133"/>
                <a:gd name="connsiteX4" fmla="*/ 764898 w 764898"/>
                <a:gd name="connsiteY4" fmla="*/ 381529 h 7631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4898" h="763133">
                  <a:moveTo>
                    <a:pt x="764898" y="381529"/>
                  </a:moveTo>
                  <a:cubicBezTo>
                    <a:pt x="764898" y="592264"/>
                    <a:pt x="593693" y="763134"/>
                    <a:pt x="382435" y="763134"/>
                  </a:cubicBezTo>
                  <a:cubicBezTo>
                    <a:pt x="171242" y="763134"/>
                    <a:pt x="0" y="592264"/>
                    <a:pt x="0" y="381529"/>
                  </a:cubicBezTo>
                  <a:cubicBezTo>
                    <a:pt x="0" y="170868"/>
                    <a:pt x="171242" y="0"/>
                    <a:pt x="382435" y="0"/>
                  </a:cubicBezTo>
                  <a:cubicBezTo>
                    <a:pt x="593693" y="0"/>
                    <a:pt x="764898" y="170868"/>
                    <a:pt x="764898" y="381529"/>
                  </a:cubicBezTo>
                </a:path>
              </a:pathLst>
            </a:custGeom>
            <a:solidFill>
              <a:srgbClr val="F5DC6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3" name="Freeform 672">
              <a:extLst>
                <a:ext uri="{FF2B5EF4-FFF2-40B4-BE49-F238E27FC236}">
                  <a16:creationId xmlns:a16="http://schemas.microsoft.com/office/drawing/2014/main" id="{117AA552-85E4-F950-43BE-F529E36C2050}"/>
                </a:ext>
              </a:extLst>
            </p:cNvPr>
            <p:cNvSpPr/>
            <p:nvPr/>
          </p:nvSpPr>
          <p:spPr>
            <a:xfrm>
              <a:off x="-4807853" y="418925"/>
              <a:ext cx="756932" cy="755178"/>
            </a:xfrm>
            <a:custGeom>
              <a:avLst/>
              <a:gdLst>
                <a:gd name="connsiteX0" fmla="*/ 756932 w 756932"/>
                <a:gd name="connsiteY0" fmla="*/ 377571 h 755178"/>
                <a:gd name="connsiteX1" fmla="*/ 378429 w 756932"/>
                <a:gd name="connsiteY1" fmla="*/ 755178 h 755178"/>
                <a:gd name="connsiteX2" fmla="*/ 0 w 756932"/>
                <a:gd name="connsiteY2" fmla="*/ 377571 h 755178"/>
                <a:gd name="connsiteX3" fmla="*/ 378429 w 756932"/>
                <a:gd name="connsiteY3" fmla="*/ 0 h 755178"/>
                <a:gd name="connsiteX4" fmla="*/ 756932 w 756932"/>
                <a:gd name="connsiteY4" fmla="*/ 377571 h 755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6932" h="755178">
                  <a:moveTo>
                    <a:pt x="756932" y="377571"/>
                  </a:moveTo>
                  <a:cubicBezTo>
                    <a:pt x="756932" y="586150"/>
                    <a:pt x="587490" y="755178"/>
                    <a:pt x="378429" y="755178"/>
                  </a:cubicBezTo>
                  <a:cubicBezTo>
                    <a:pt x="169433" y="755178"/>
                    <a:pt x="0" y="586150"/>
                    <a:pt x="0" y="377571"/>
                  </a:cubicBezTo>
                  <a:cubicBezTo>
                    <a:pt x="0" y="169105"/>
                    <a:pt x="169433" y="0"/>
                    <a:pt x="378429" y="0"/>
                  </a:cubicBezTo>
                  <a:cubicBezTo>
                    <a:pt x="587490" y="0"/>
                    <a:pt x="756932" y="169105"/>
                    <a:pt x="756932" y="377571"/>
                  </a:cubicBezTo>
                </a:path>
              </a:pathLst>
            </a:custGeom>
            <a:solidFill>
              <a:srgbClr val="F5D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4" name="Freeform 673">
              <a:extLst>
                <a:ext uri="{FF2B5EF4-FFF2-40B4-BE49-F238E27FC236}">
                  <a16:creationId xmlns:a16="http://schemas.microsoft.com/office/drawing/2014/main" id="{5CD93B80-999D-8FAB-80BE-F541421AF1B2}"/>
                </a:ext>
              </a:extLst>
            </p:cNvPr>
            <p:cNvSpPr/>
            <p:nvPr/>
          </p:nvSpPr>
          <p:spPr>
            <a:xfrm>
              <a:off x="-4803892" y="422918"/>
              <a:ext cx="748965" cy="747233"/>
            </a:xfrm>
            <a:custGeom>
              <a:avLst/>
              <a:gdLst>
                <a:gd name="connsiteX0" fmla="*/ 748966 w 748965"/>
                <a:gd name="connsiteY0" fmla="*/ 373577 h 747233"/>
                <a:gd name="connsiteX1" fmla="*/ 374469 w 748965"/>
                <a:gd name="connsiteY1" fmla="*/ 747233 h 747233"/>
                <a:gd name="connsiteX2" fmla="*/ 0 w 748965"/>
                <a:gd name="connsiteY2" fmla="*/ 373577 h 747233"/>
                <a:gd name="connsiteX3" fmla="*/ 374469 w 748965"/>
                <a:gd name="connsiteY3" fmla="*/ 0 h 747233"/>
                <a:gd name="connsiteX4" fmla="*/ 748966 w 748965"/>
                <a:gd name="connsiteY4" fmla="*/ 373577 h 7472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8965" h="747233">
                  <a:moveTo>
                    <a:pt x="748966" y="373577"/>
                  </a:moveTo>
                  <a:cubicBezTo>
                    <a:pt x="748966" y="579955"/>
                    <a:pt x="581296" y="747233"/>
                    <a:pt x="374469" y="747233"/>
                  </a:cubicBezTo>
                  <a:cubicBezTo>
                    <a:pt x="167670" y="747233"/>
                    <a:pt x="0" y="579955"/>
                    <a:pt x="0" y="373577"/>
                  </a:cubicBezTo>
                  <a:cubicBezTo>
                    <a:pt x="0" y="167271"/>
                    <a:pt x="167670" y="0"/>
                    <a:pt x="374469" y="0"/>
                  </a:cubicBezTo>
                  <a:cubicBezTo>
                    <a:pt x="581296" y="0"/>
                    <a:pt x="748966" y="167271"/>
                    <a:pt x="748966" y="373577"/>
                  </a:cubicBezTo>
                </a:path>
              </a:pathLst>
            </a:custGeom>
            <a:solidFill>
              <a:srgbClr val="F5DC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5" name="Freeform 674">
              <a:extLst>
                <a:ext uri="{FF2B5EF4-FFF2-40B4-BE49-F238E27FC236}">
                  <a16:creationId xmlns:a16="http://schemas.microsoft.com/office/drawing/2014/main" id="{21169E77-0B49-0E15-CBF2-0A3CEE6FB1C0}"/>
                </a:ext>
              </a:extLst>
            </p:cNvPr>
            <p:cNvSpPr/>
            <p:nvPr/>
          </p:nvSpPr>
          <p:spPr>
            <a:xfrm>
              <a:off x="-4799886" y="426840"/>
              <a:ext cx="740953" cy="739313"/>
            </a:xfrm>
            <a:custGeom>
              <a:avLst/>
              <a:gdLst>
                <a:gd name="connsiteX0" fmla="*/ 740954 w 740953"/>
                <a:gd name="connsiteY0" fmla="*/ 369655 h 739313"/>
                <a:gd name="connsiteX1" fmla="*/ 370463 w 740953"/>
                <a:gd name="connsiteY1" fmla="*/ 739314 h 739313"/>
                <a:gd name="connsiteX2" fmla="*/ 0 w 740953"/>
                <a:gd name="connsiteY2" fmla="*/ 369655 h 739313"/>
                <a:gd name="connsiteX3" fmla="*/ 370463 w 740953"/>
                <a:gd name="connsiteY3" fmla="*/ 0 h 739313"/>
                <a:gd name="connsiteX4" fmla="*/ 740954 w 740953"/>
                <a:gd name="connsiteY4" fmla="*/ 369655 h 739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0953" h="739313">
                  <a:moveTo>
                    <a:pt x="740954" y="369655"/>
                  </a:moveTo>
                  <a:cubicBezTo>
                    <a:pt x="740954" y="573841"/>
                    <a:pt x="575093" y="739314"/>
                    <a:pt x="370463" y="739314"/>
                  </a:cubicBezTo>
                  <a:cubicBezTo>
                    <a:pt x="165870" y="739314"/>
                    <a:pt x="0" y="573841"/>
                    <a:pt x="0" y="369655"/>
                  </a:cubicBezTo>
                  <a:cubicBezTo>
                    <a:pt x="0" y="165544"/>
                    <a:pt x="165870" y="0"/>
                    <a:pt x="370463" y="0"/>
                  </a:cubicBezTo>
                  <a:cubicBezTo>
                    <a:pt x="575093" y="0"/>
                    <a:pt x="740954" y="165544"/>
                    <a:pt x="740954" y="369655"/>
                  </a:cubicBezTo>
                </a:path>
              </a:pathLst>
            </a:custGeom>
            <a:solidFill>
              <a:srgbClr val="F6DB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6" name="Freeform 675">
              <a:extLst>
                <a:ext uri="{FF2B5EF4-FFF2-40B4-BE49-F238E27FC236}">
                  <a16:creationId xmlns:a16="http://schemas.microsoft.com/office/drawing/2014/main" id="{FB210B91-22A5-145B-30D6-295ED98FF87C}"/>
                </a:ext>
              </a:extLst>
            </p:cNvPr>
            <p:cNvSpPr/>
            <p:nvPr/>
          </p:nvSpPr>
          <p:spPr>
            <a:xfrm>
              <a:off x="-4795917" y="430834"/>
              <a:ext cx="733024" cy="731396"/>
            </a:xfrm>
            <a:custGeom>
              <a:avLst/>
              <a:gdLst>
                <a:gd name="connsiteX0" fmla="*/ 733024 w 733024"/>
                <a:gd name="connsiteY0" fmla="*/ 365661 h 731396"/>
                <a:gd name="connsiteX1" fmla="*/ 366494 w 733024"/>
                <a:gd name="connsiteY1" fmla="*/ 731396 h 731396"/>
                <a:gd name="connsiteX2" fmla="*/ 0 w 733024"/>
                <a:gd name="connsiteY2" fmla="*/ 365661 h 731396"/>
                <a:gd name="connsiteX3" fmla="*/ 366494 w 733024"/>
                <a:gd name="connsiteY3" fmla="*/ 0 h 731396"/>
                <a:gd name="connsiteX4" fmla="*/ 733024 w 733024"/>
                <a:gd name="connsiteY4" fmla="*/ 365661 h 7313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024" h="731396">
                  <a:moveTo>
                    <a:pt x="733024" y="365661"/>
                  </a:moveTo>
                  <a:cubicBezTo>
                    <a:pt x="733024" y="567655"/>
                    <a:pt x="568918" y="731396"/>
                    <a:pt x="366494" y="731396"/>
                  </a:cubicBezTo>
                  <a:cubicBezTo>
                    <a:pt x="164097" y="731396"/>
                    <a:pt x="0" y="567655"/>
                    <a:pt x="0" y="365661"/>
                  </a:cubicBezTo>
                  <a:cubicBezTo>
                    <a:pt x="0" y="163744"/>
                    <a:pt x="164097" y="0"/>
                    <a:pt x="366494" y="0"/>
                  </a:cubicBezTo>
                  <a:cubicBezTo>
                    <a:pt x="568918" y="0"/>
                    <a:pt x="733024" y="163744"/>
                    <a:pt x="733024" y="365661"/>
                  </a:cubicBezTo>
                </a:path>
              </a:pathLst>
            </a:custGeom>
            <a:solidFill>
              <a:srgbClr val="F6DB6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7" name="Freeform 676">
              <a:extLst>
                <a:ext uri="{FF2B5EF4-FFF2-40B4-BE49-F238E27FC236}">
                  <a16:creationId xmlns:a16="http://schemas.microsoft.com/office/drawing/2014/main" id="{151F2095-BC3B-1AF8-275D-DE1CB9A7F23A}"/>
                </a:ext>
              </a:extLst>
            </p:cNvPr>
            <p:cNvSpPr/>
            <p:nvPr/>
          </p:nvSpPr>
          <p:spPr>
            <a:xfrm>
              <a:off x="-4791920" y="434792"/>
              <a:ext cx="725094" cy="723486"/>
            </a:xfrm>
            <a:custGeom>
              <a:avLst/>
              <a:gdLst>
                <a:gd name="connsiteX0" fmla="*/ 725095 w 725094"/>
                <a:gd name="connsiteY0" fmla="*/ 361703 h 723486"/>
                <a:gd name="connsiteX1" fmla="*/ 362497 w 725094"/>
                <a:gd name="connsiteY1" fmla="*/ 723487 h 723486"/>
                <a:gd name="connsiteX2" fmla="*/ 0 w 725094"/>
                <a:gd name="connsiteY2" fmla="*/ 361703 h 723486"/>
                <a:gd name="connsiteX3" fmla="*/ 362497 w 725094"/>
                <a:gd name="connsiteY3" fmla="*/ 0 h 723486"/>
                <a:gd name="connsiteX4" fmla="*/ 725095 w 725094"/>
                <a:gd name="connsiteY4" fmla="*/ 361703 h 7234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094" h="723486">
                  <a:moveTo>
                    <a:pt x="725095" y="361703"/>
                  </a:moveTo>
                  <a:cubicBezTo>
                    <a:pt x="725095" y="561505"/>
                    <a:pt x="562724" y="723487"/>
                    <a:pt x="362497" y="723487"/>
                  </a:cubicBezTo>
                  <a:cubicBezTo>
                    <a:pt x="162297" y="723487"/>
                    <a:pt x="0" y="561505"/>
                    <a:pt x="0" y="361703"/>
                  </a:cubicBezTo>
                  <a:cubicBezTo>
                    <a:pt x="0" y="161981"/>
                    <a:pt x="162297" y="0"/>
                    <a:pt x="362497" y="0"/>
                  </a:cubicBezTo>
                  <a:cubicBezTo>
                    <a:pt x="562724" y="0"/>
                    <a:pt x="725095" y="161981"/>
                    <a:pt x="725095" y="361703"/>
                  </a:cubicBezTo>
                </a:path>
              </a:pathLst>
            </a:custGeom>
            <a:solidFill>
              <a:srgbClr val="F6DB65"/>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8" name="Freeform 677">
              <a:extLst>
                <a:ext uri="{FF2B5EF4-FFF2-40B4-BE49-F238E27FC236}">
                  <a16:creationId xmlns:a16="http://schemas.microsoft.com/office/drawing/2014/main" id="{67B66A17-101D-11E8-1088-5EE66AD250F7}"/>
                </a:ext>
              </a:extLst>
            </p:cNvPr>
            <p:cNvSpPr/>
            <p:nvPr/>
          </p:nvSpPr>
          <p:spPr>
            <a:xfrm>
              <a:off x="-4787914" y="438786"/>
              <a:ext cx="717082" cy="715495"/>
            </a:xfrm>
            <a:custGeom>
              <a:avLst/>
              <a:gdLst>
                <a:gd name="connsiteX0" fmla="*/ 717083 w 717082"/>
                <a:gd name="connsiteY0" fmla="*/ 357709 h 715495"/>
                <a:gd name="connsiteX1" fmla="*/ 358490 w 717082"/>
                <a:gd name="connsiteY1" fmla="*/ 715495 h 715495"/>
                <a:gd name="connsiteX2" fmla="*/ 0 w 717082"/>
                <a:gd name="connsiteY2" fmla="*/ 357709 h 715495"/>
                <a:gd name="connsiteX3" fmla="*/ 358490 w 717082"/>
                <a:gd name="connsiteY3" fmla="*/ 0 h 715495"/>
                <a:gd name="connsiteX4" fmla="*/ 717083 w 717082"/>
                <a:gd name="connsiteY4" fmla="*/ 357709 h 715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7082" h="715495">
                  <a:moveTo>
                    <a:pt x="717083" y="357709"/>
                  </a:moveTo>
                  <a:cubicBezTo>
                    <a:pt x="717083" y="555310"/>
                    <a:pt x="556557" y="715495"/>
                    <a:pt x="358490" y="715495"/>
                  </a:cubicBezTo>
                  <a:cubicBezTo>
                    <a:pt x="160460" y="715495"/>
                    <a:pt x="0" y="555310"/>
                    <a:pt x="0" y="357709"/>
                  </a:cubicBezTo>
                  <a:cubicBezTo>
                    <a:pt x="0" y="160182"/>
                    <a:pt x="160460" y="0"/>
                    <a:pt x="358490" y="0"/>
                  </a:cubicBezTo>
                  <a:cubicBezTo>
                    <a:pt x="556557" y="0"/>
                    <a:pt x="717083" y="160182"/>
                    <a:pt x="717083" y="357709"/>
                  </a:cubicBezTo>
                </a:path>
              </a:pathLst>
            </a:custGeom>
            <a:solidFill>
              <a:srgbClr val="F6DB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9" name="Freeform 678">
              <a:extLst>
                <a:ext uri="{FF2B5EF4-FFF2-40B4-BE49-F238E27FC236}">
                  <a16:creationId xmlns:a16="http://schemas.microsoft.com/office/drawing/2014/main" id="{28981551-4787-1571-5B6D-83164D69DEA4}"/>
                </a:ext>
              </a:extLst>
            </p:cNvPr>
            <p:cNvSpPr/>
            <p:nvPr/>
          </p:nvSpPr>
          <p:spPr>
            <a:xfrm>
              <a:off x="-4783945" y="442744"/>
              <a:ext cx="709153" cy="707539"/>
            </a:xfrm>
            <a:custGeom>
              <a:avLst/>
              <a:gdLst>
                <a:gd name="connsiteX0" fmla="*/ 709153 w 709153"/>
                <a:gd name="connsiteY0" fmla="*/ 353752 h 707539"/>
                <a:gd name="connsiteX1" fmla="*/ 354521 w 709153"/>
                <a:gd name="connsiteY1" fmla="*/ 707540 h 707539"/>
                <a:gd name="connsiteX2" fmla="*/ 0 w 709153"/>
                <a:gd name="connsiteY2" fmla="*/ 353752 h 707539"/>
                <a:gd name="connsiteX3" fmla="*/ 354521 w 709153"/>
                <a:gd name="connsiteY3" fmla="*/ 0 h 707539"/>
                <a:gd name="connsiteX4" fmla="*/ 709153 w 709153"/>
                <a:gd name="connsiteY4" fmla="*/ 353752 h 7075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9153" h="707539">
                  <a:moveTo>
                    <a:pt x="709153" y="353752"/>
                  </a:moveTo>
                  <a:cubicBezTo>
                    <a:pt x="709153" y="549160"/>
                    <a:pt x="550391" y="707540"/>
                    <a:pt x="354521" y="707540"/>
                  </a:cubicBezTo>
                  <a:cubicBezTo>
                    <a:pt x="158688" y="707540"/>
                    <a:pt x="0" y="549160"/>
                    <a:pt x="0" y="353752"/>
                  </a:cubicBezTo>
                  <a:cubicBezTo>
                    <a:pt x="0" y="158419"/>
                    <a:pt x="158688" y="0"/>
                    <a:pt x="354521" y="0"/>
                  </a:cubicBezTo>
                  <a:cubicBezTo>
                    <a:pt x="550391" y="0"/>
                    <a:pt x="709153" y="158419"/>
                    <a:pt x="709153" y="353752"/>
                  </a:cubicBezTo>
                </a:path>
              </a:pathLst>
            </a:custGeom>
            <a:solidFill>
              <a:srgbClr val="F6DA6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0" name="Freeform 679">
              <a:extLst>
                <a:ext uri="{FF2B5EF4-FFF2-40B4-BE49-F238E27FC236}">
                  <a16:creationId xmlns:a16="http://schemas.microsoft.com/office/drawing/2014/main" id="{7AF7F4E6-D92D-72F0-EF63-1032FC2596BD}"/>
                </a:ext>
              </a:extLst>
            </p:cNvPr>
            <p:cNvSpPr/>
            <p:nvPr/>
          </p:nvSpPr>
          <p:spPr>
            <a:xfrm>
              <a:off x="-4780021" y="446738"/>
              <a:ext cx="701223" cy="699594"/>
            </a:xfrm>
            <a:custGeom>
              <a:avLst/>
              <a:gdLst>
                <a:gd name="connsiteX0" fmla="*/ 701224 w 701223"/>
                <a:gd name="connsiteY0" fmla="*/ 349758 h 699594"/>
                <a:gd name="connsiteX1" fmla="*/ 350598 w 701223"/>
                <a:gd name="connsiteY1" fmla="*/ 699595 h 699594"/>
                <a:gd name="connsiteX2" fmla="*/ 0 w 701223"/>
                <a:gd name="connsiteY2" fmla="*/ 349758 h 699594"/>
                <a:gd name="connsiteX3" fmla="*/ 350598 w 701223"/>
                <a:gd name="connsiteY3" fmla="*/ 0 h 699594"/>
                <a:gd name="connsiteX4" fmla="*/ 701224 w 701223"/>
                <a:gd name="connsiteY4" fmla="*/ 349758 h 699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1223" h="699594">
                  <a:moveTo>
                    <a:pt x="701224" y="349758"/>
                  </a:moveTo>
                  <a:cubicBezTo>
                    <a:pt x="701224" y="542937"/>
                    <a:pt x="544262" y="699595"/>
                    <a:pt x="350598" y="699595"/>
                  </a:cubicBezTo>
                  <a:cubicBezTo>
                    <a:pt x="156962" y="699595"/>
                    <a:pt x="0" y="542937"/>
                    <a:pt x="0" y="349758"/>
                  </a:cubicBezTo>
                  <a:cubicBezTo>
                    <a:pt x="0" y="156656"/>
                    <a:pt x="156962" y="0"/>
                    <a:pt x="350598" y="0"/>
                  </a:cubicBezTo>
                  <a:cubicBezTo>
                    <a:pt x="544262" y="0"/>
                    <a:pt x="701224" y="156656"/>
                    <a:pt x="701224" y="349758"/>
                  </a:cubicBezTo>
                </a:path>
              </a:pathLst>
            </a:custGeom>
            <a:solidFill>
              <a:srgbClr val="F6DA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1" name="Freeform 680">
              <a:extLst>
                <a:ext uri="{FF2B5EF4-FFF2-40B4-BE49-F238E27FC236}">
                  <a16:creationId xmlns:a16="http://schemas.microsoft.com/office/drawing/2014/main" id="{8E0BD25D-19FB-B9CF-3BD3-C724B09BD438}"/>
                </a:ext>
              </a:extLst>
            </p:cNvPr>
            <p:cNvSpPr/>
            <p:nvPr/>
          </p:nvSpPr>
          <p:spPr>
            <a:xfrm>
              <a:off x="-4775978" y="450695"/>
              <a:ext cx="693183" cy="691640"/>
            </a:xfrm>
            <a:custGeom>
              <a:avLst/>
              <a:gdLst>
                <a:gd name="connsiteX0" fmla="*/ 693184 w 693183"/>
                <a:gd name="connsiteY0" fmla="*/ 345801 h 691640"/>
                <a:gd name="connsiteX1" fmla="*/ 346555 w 693183"/>
                <a:gd name="connsiteY1" fmla="*/ 691640 h 691640"/>
                <a:gd name="connsiteX2" fmla="*/ 0 w 693183"/>
                <a:gd name="connsiteY2" fmla="*/ 345801 h 691640"/>
                <a:gd name="connsiteX3" fmla="*/ 346555 w 693183"/>
                <a:gd name="connsiteY3" fmla="*/ 0 h 691640"/>
                <a:gd name="connsiteX4" fmla="*/ 693184 w 693183"/>
                <a:gd name="connsiteY4" fmla="*/ 345801 h 691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183" h="691640">
                  <a:moveTo>
                    <a:pt x="693184" y="345801"/>
                  </a:moveTo>
                  <a:cubicBezTo>
                    <a:pt x="693184" y="536788"/>
                    <a:pt x="538022" y="691640"/>
                    <a:pt x="346555" y="691640"/>
                  </a:cubicBezTo>
                  <a:cubicBezTo>
                    <a:pt x="155125" y="691640"/>
                    <a:pt x="0" y="536788"/>
                    <a:pt x="0" y="345801"/>
                  </a:cubicBezTo>
                  <a:cubicBezTo>
                    <a:pt x="0" y="154894"/>
                    <a:pt x="155125" y="0"/>
                    <a:pt x="346555" y="0"/>
                  </a:cubicBezTo>
                  <a:cubicBezTo>
                    <a:pt x="538022" y="0"/>
                    <a:pt x="693184" y="154894"/>
                    <a:pt x="693184" y="345801"/>
                  </a:cubicBezTo>
                </a:path>
              </a:pathLst>
            </a:custGeom>
            <a:solidFill>
              <a:srgbClr val="F6DA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2" name="Freeform 681">
              <a:extLst>
                <a:ext uri="{FF2B5EF4-FFF2-40B4-BE49-F238E27FC236}">
                  <a16:creationId xmlns:a16="http://schemas.microsoft.com/office/drawing/2014/main" id="{7C18439A-19B8-20E8-10FE-0621380C3016}"/>
                </a:ext>
              </a:extLst>
            </p:cNvPr>
            <p:cNvSpPr/>
            <p:nvPr/>
          </p:nvSpPr>
          <p:spPr>
            <a:xfrm>
              <a:off x="-4771981" y="454688"/>
              <a:ext cx="685217" cy="683685"/>
            </a:xfrm>
            <a:custGeom>
              <a:avLst/>
              <a:gdLst>
                <a:gd name="connsiteX0" fmla="*/ 685217 w 685217"/>
                <a:gd name="connsiteY0" fmla="*/ 341807 h 683685"/>
                <a:gd name="connsiteX1" fmla="*/ 342558 w 685217"/>
                <a:gd name="connsiteY1" fmla="*/ 683686 h 683685"/>
                <a:gd name="connsiteX2" fmla="*/ 0 w 685217"/>
                <a:gd name="connsiteY2" fmla="*/ 341807 h 683685"/>
                <a:gd name="connsiteX3" fmla="*/ 342558 w 685217"/>
                <a:gd name="connsiteY3" fmla="*/ 0 h 683685"/>
                <a:gd name="connsiteX4" fmla="*/ 685217 w 685217"/>
                <a:gd name="connsiteY4" fmla="*/ 341807 h 6836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5217" h="683685">
                  <a:moveTo>
                    <a:pt x="685217" y="341807"/>
                  </a:moveTo>
                  <a:cubicBezTo>
                    <a:pt x="685217" y="530592"/>
                    <a:pt x="531828" y="683686"/>
                    <a:pt x="342558" y="683686"/>
                  </a:cubicBezTo>
                  <a:cubicBezTo>
                    <a:pt x="153362" y="683686"/>
                    <a:pt x="0" y="530592"/>
                    <a:pt x="0" y="341807"/>
                  </a:cubicBezTo>
                  <a:cubicBezTo>
                    <a:pt x="0" y="153094"/>
                    <a:pt x="153362" y="0"/>
                    <a:pt x="342558" y="0"/>
                  </a:cubicBezTo>
                  <a:cubicBezTo>
                    <a:pt x="531828" y="0"/>
                    <a:pt x="685217" y="153094"/>
                    <a:pt x="685217" y="341807"/>
                  </a:cubicBezTo>
                </a:path>
              </a:pathLst>
            </a:custGeom>
            <a:solidFill>
              <a:srgbClr val="F6D96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3" name="Freeform 682">
              <a:extLst>
                <a:ext uri="{FF2B5EF4-FFF2-40B4-BE49-F238E27FC236}">
                  <a16:creationId xmlns:a16="http://schemas.microsoft.com/office/drawing/2014/main" id="{EFE511CB-59C7-0A7A-942D-D031AF120F01}"/>
                </a:ext>
              </a:extLst>
            </p:cNvPr>
            <p:cNvSpPr/>
            <p:nvPr/>
          </p:nvSpPr>
          <p:spPr>
            <a:xfrm>
              <a:off x="-4768049" y="458646"/>
              <a:ext cx="677278" cy="675739"/>
            </a:xfrm>
            <a:custGeom>
              <a:avLst/>
              <a:gdLst>
                <a:gd name="connsiteX0" fmla="*/ 677279 w 677278"/>
                <a:gd name="connsiteY0" fmla="*/ 337849 h 675739"/>
                <a:gd name="connsiteX1" fmla="*/ 338625 w 677278"/>
                <a:gd name="connsiteY1" fmla="*/ 675739 h 675739"/>
                <a:gd name="connsiteX2" fmla="*/ 0 w 677278"/>
                <a:gd name="connsiteY2" fmla="*/ 337849 h 675739"/>
                <a:gd name="connsiteX3" fmla="*/ 338625 w 677278"/>
                <a:gd name="connsiteY3" fmla="*/ 0 h 675739"/>
                <a:gd name="connsiteX4" fmla="*/ 677279 w 677278"/>
                <a:gd name="connsiteY4" fmla="*/ 337849 h 6757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7278" h="675739">
                  <a:moveTo>
                    <a:pt x="677279" y="337849"/>
                  </a:moveTo>
                  <a:cubicBezTo>
                    <a:pt x="677279" y="524479"/>
                    <a:pt x="525689" y="675739"/>
                    <a:pt x="338625" y="675739"/>
                  </a:cubicBezTo>
                  <a:cubicBezTo>
                    <a:pt x="151626" y="675739"/>
                    <a:pt x="0" y="524479"/>
                    <a:pt x="0" y="337849"/>
                  </a:cubicBezTo>
                  <a:cubicBezTo>
                    <a:pt x="0" y="151295"/>
                    <a:pt x="151626" y="0"/>
                    <a:pt x="338625" y="0"/>
                  </a:cubicBezTo>
                  <a:cubicBezTo>
                    <a:pt x="525689" y="0"/>
                    <a:pt x="677279" y="151295"/>
                    <a:pt x="677279" y="337849"/>
                  </a:cubicBezTo>
                </a:path>
              </a:pathLst>
            </a:custGeom>
            <a:solidFill>
              <a:srgbClr val="F6D96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4" name="Freeform 683">
              <a:extLst>
                <a:ext uri="{FF2B5EF4-FFF2-40B4-BE49-F238E27FC236}">
                  <a16:creationId xmlns:a16="http://schemas.microsoft.com/office/drawing/2014/main" id="{7C3FE751-4221-7F8C-980B-9689FA2E8966}"/>
                </a:ext>
              </a:extLst>
            </p:cNvPr>
            <p:cNvSpPr/>
            <p:nvPr/>
          </p:nvSpPr>
          <p:spPr>
            <a:xfrm>
              <a:off x="-4764043" y="462640"/>
              <a:ext cx="669312" cy="667785"/>
            </a:xfrm>
            <a:custGeom>
              <a:avLst/>
              <a:gdLst>
                <a:gd name="connsiteX0" fmla="*/ 669313 w 669312"/>
                <a:gd name="connsiteY0" fmla="*/ 333855 h 667785"/>
                <a:gd name="connsiteX1" fmla="*/ 334619 w 669312"/>
                <a:gd name="connsiteY1" fmla="*/ 667785 h 667785"/>
                <a:gd name="connsiteX2" fmla="*/ 0 w 669312"/>
                <a:gd name="connsiteY2" fmla="*/ 333855 h 667785"/>
                <a:gd name="connsiteX3" fmla="*/ 334619 w 669312"/>
                <a:gd name="connsiteY3" fmla="*/ 0 h 667785"/>
                <a:gd name="connsiteX4" fmla="*/ 669313 w 669312"/>
                <a:gd name="connsiteY4" fmla="*/ 333855 h 667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9312" h="667785">
                  <a:moveTo>
                    <a:pt x="669313" y="333855"/>
                  </a:moveTo>
                  <a:cubicBezTo>
                    <a:pt x="669313" y="518293"/>
                    <a:pt x="519449" y="667785"/>
                    <a:pt x="334619" y="667785"/>
                  </a:cubicBezTo>
                  <a:cubicBezTo>
                    <a:pt x="149817" y="667785"/>
                    <a:pt x="0" y="518293"/>
                    <a:pt x="0" y="333855"/>
                  </a:cubicBezTo>
                  <a:cubicBezTo>
                    <a:pt x="0" y="149497"/>
                    <a:pt x="149817" y="0"/>
                    <a:pt x="334619" y="0"/>
                  </a:cubicBezTo>
                  <a:cubicBezTo>
                    <a:pt x="519449" y="0"/>
                    <a:pt x="669313" y="149497"/>
                    <a:pt x="669313" y="333855"/>
                  </a:cubicBezTo>
                </a:path>
              </a:pathLst>
            </a:custGeom>
            <a:solidFill>
              <a:srgbClr val="F6D95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5" name="Freeform 684">
              <a:extLst>
                <a:ext uri="{FF2B5EF4-FFF2-40B4-BE49-F238E27FC236}">
                  <a16:creationId xmlns:a16="http://schemas.microsoft.com/office/drawing/2014/main" id="{C61701A3-CB7D-694B-1D53-1FBC26FD8276}"/>
                </a:ext>
              </a:extLst>
            </p:cNvPr>
            <p:cNvSpPr/>
            <p:nvPr/>
          </p:nvSpPr>
          <p:spPr>
            <a:xfrm>
              <a:off x="-4760083" y="466562"/>
              <a:ext cx="661346" cy="659874"/>
            </a:xfrm>
            <a:custGeom>
              <a:avLst/>
              <a:gdLst>
                <a:gd name="connsiteX0" fmla="*/ 661346 w 661346"/>
                <a:gd name="connsiteY0" fmla="*/ 329933 h 659874"/>
                <a:gd name="connsiteX1" fmla="*/ 330659 w 661346"/>
                <a:gd name="connsiteY1" fmla="*/ 659875 h 659874"/>
                <a:gd name="connsiteX2" fmla="*/ 0 w 661346"/>
                <a:gd name="connsiteY2" fmla="*/ 329933 h 659874"/>
                <a:gd name="connsiteX3" fmla="*/ 330659 w 661346"/>
                <a:gd name="connsiteY3" fmla="*/ 0 h 659874"/>
                <a:gd name="connsiteX4" fmla="*/ 661346 w 661346"/>
                <a:gd name="connsiteY4" fmla="*/ 329933 h 6598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346" h="659874">
                  <a:moveTo>
                    <a:pt x="661346" y="329933"/>
                  </a:moveTo>
                  <a:cubicBezTo>
                    <a:pt x="661346" y="512170"/>
                    <a:pt x="513292" y="659875"/>
                    <a:pt x="330659" y="659875"/>
                  </a:cubicBezTo>
                  <a:cubicBezTo>
                    <a:pt x="148063" y="659875"/>
                    <a:pt x="0" y="512170"/>
                    <a:pt x="0" y="329933"/>
                  </a:cubicBezTo>
                  <a:cubicBezTo>
                    <a:pt x="0" y="147770"/>
                    <a:pt x="148063" y="0"/>
                    <a:pt x="330659" y="0"/>
                  </a:cubicBezTo>
                  <a:cubicBezTo>
                    <a:pt x="513292" y="0"/>
                    <a:pt x="661346" y="147770"/>
                    <a:pt x="661346" y="329933"/>
                  </a:cubicBezTo>
                </a:path>
              </a:pathLst>
            </a:custGeom>
            <a:solidFill>
              <a:srgbClr val="F6D85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6" name="Freeform 685">
              <a:extLst>
                <a:ext uri="{FF2B5EF4-FFF2-40B4-BE49-F238E27FC236}">
                  <a16:creationId xmlns:a16="http://schemas.microsoft.com/office/drawing/2014/main" id="{46D6B4B8-75EE-63AE-7429-E2008F0BCD51}"/>
                </a:ext>
              </a:extLst>
            </p:cNvPr>
            <p:cNvSpPr/>
            <p:nvPr/>
          </p:nvSpPr>
          <p:spPr>
            <a:xfrm>
              <a:off x="-4756077" y="470556"/>
              <a:ext cx="653370" cy="651957"/>
            </a:xfrm>
            <a:custGeom>
              <a:avLst/>
              <a:gdLst>
                <a:gd name="connsiteX0" fmla="*/ 653371 w 653370"/>
                <a:gd name="connsiteY0" fmla="*/ 325939 h 651957"/>
                <a:gd name="connsiteX1" fmla="*/ 326653 w 653370"/>
                <a:gd name="connsiteY1" fmla="*/ 651957 h 651957"/>
                <a:gd name="connsiteX2" fmla="*/ 0 w 653370"/>
                <a:gd name="connsiteY2" fmla="*/ 325939 h 651957"/>
                <a:gd name="connsiteX3" fmla="*/ 326653 w 653370"/>
                <a:gd name="connsiteY3" fmla="*/ 0 h 651957"/>
                <a:gd name="connsiteX4" fmla="*/ 653371 w 653370"/>
                <a:gd name="connsiteY4" fmla="*/ 325939 h 6519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3370" h="651957">
                  <a:moveTo>
                    <a:pt x="653371" y="325939"/>
                  </a:moveTo>
                  <a:cubicBezTo>
                    <a:pt x="653371" y="505984"/>
                    <a:pt x="507089" y="651957"/>
                    <a:pt x="326653" y="651957"/>
                  </a:cubicBezTo>
                  <a:cubicBezTo>
                    <a:pt x="146254" y="651957"/>
                    <a:pt x="0" y="505984"/>
                    <a:pt x="0" y="325939"/>
                  </a:cubicBezTo>
                  <a:cubicBezTo>
                    <a:pt x="0" y="145971"/>
                    <a:pt x="146254" y="0"/>
                    <a:pt x="326653" y="0"/>
                  </a:cubicBezTo>
                  <a:cubicBezTo>
                    <a:pt x="507089" y="0"/>
                    <a:pt x="653371" y="145971"/>
                    <a:pt x="653371" y="325939"/>
                  </a:cubicBezTo>
                </a:path>
              </a:pathLst>
            </a:custGeom>
            <a:solidFill>
              <a:srgbClr val="F6D8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7" name="Freeform 686">
              <a:extLst>
                <a:ext uri="{FF2B5EF4-FFF2-40B4-BE49-F238E27FC236}">
                  <a16:creationId xmlns:a16="http://schemas.microsoft.com/office/drawing/2014/main" id="{260A7DAB-AD2A-E20A-E8F3-C7FF296C5A8D}"/>
                </a:ext>
              </a:extLst>
            </p:cNvPr>
            <p:cNvSpPr/>
            <p:nvPr/>
          </p:nvSpPr>
          <p:spPr>
            <a:xfrm>
              <a:off x="-4752107" y="474550"/>
              <a:ext cx="645404" cy="643965"/>
            </a:xfrm>
            <a:custGeom>
              <a:avLst/>
              <a:gdLst>
                <a:gd name="connsiteX0" fmla="*/ 645405 w 645404"/>
                <a:gd name="connsiteY0" fmla="*/ 321946 h 643965"/>
                <a:gd name="connsiteX1" fmla="*/ 322684 w 645404"/>
                <a:gd name="connsiteY1" fmla="*/ 643966 h 643965"/>
                <a:gd name="connsiteX2" fmla="*/ 0 w 645404"/>
                <a:gd name="connsiteY2" fmla="*/ 321946 h 643965"/>
                <a:gd name="connsiteX3" fmla="*/ 322684 w 645404"/>
                <a:gd name="connsiteY3" fmla="*/ 0 h 643965"/>
                <a:gd name="connsiteX4" fmla="*/ 645405 w 645404"/>
                <a:gd name="connsiteY4" fmla="*/ 321946 h 643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404" h="643965">
                  <a:moveTo>
                    <a:pt x="645405" y="321946"/>
                  </a:moveTo>
                  <a:cubicBezTo>
                    <a:pt x="645405" y="499798"/>
                    <a:pt x="500914" y="643966"/>
                    <a:pt x="322684" y="643966"/>
                  </a:cubicBezTo>
                  <a:cubicBezTo>
                    <a:pt x="144482" y="643966"/>
                    <a:pt x="0" y="499798"/>
                    <a:pt x="0" y="321946"/>
                  </a:cubicBezTo>
                  <a:cubicBezTo>
                    <a:pt x="0" y="144171"/>
                    <a:pt x="144482" y="0"/>
                    <a:pt x="322684" y="0"/>
                  </a:cubicBezTo>
                  <a:cubicBezTo>
                    <a:pt x="500914" y="0"/>
                    <a:pt x="645405" y="144171"/>
                    <a:pt x="645405" y="321946"/>
                  </a:cubicBezTo>
                </a:path>
              </a:pathLst>
            </a:custGeom>
            <a:solidFill>
              <a:srgbClr val="F6D85C"/>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8" name="Freeform 687">
              <a:extLst>
                <a:ext uri="{FF2B5EF4-FFF2-40B4-BE49-F238E27FC236}">
                  <a16:creationId xmlns:a16="http://schemas.microsoft.com/office/drawing/2014/main" id="{B45F9260-BF43-5A70-0844-9062082E6ECC}"/>
                </a:ext>
              </a:extLst>
            </p:cNvPr>
            <p:cNvSpPr/>
            <p:nvPr/>
          </p:nvSpPr>
          <p:spPr>
            <a:xfrm>
              <a:off x="-4748110" y="478508"/>
              <a:ext cx="637475" cy="636047"/>
            </a:xfrm>
            <a:custGeom>
              <a:avLst/>
              <a:gdLst>
                <a:gd name="connsiteX0" fmla="*/ 637475 w 637475"/>
                <a:gd name="connsiteY0" fmla="*/ 317988 h 636047"/>
                <a:gd name="connsiteX1" fmla="*/ 318687 w 637475"/>
                <a:gd name="connsiteY1" fmla="*/ 636047 h 636047"/>
                <a:gd name="connsiteX2" fmla="*/ 0 w 637475"/>
                <a:gd name="connsiteY2" fmla="*/ 317988 h 636047"/>
                <a:gd name="connsiteX3" fmla="*/ 318687 w 637475"/>
                <a:gd name="connsiteY3" fmla="*/ 0 h 636047"/>
                <a:gd name="connsiteX4" fmla="*/ 637475 w 637475"/>
                <a:gd name="connsiteY4" fmla="*/ 317988 h 636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7475" h="636047">
                  <a:moveTo>
                    <a:pt x="637475" y="317988"/>
                  </a:moveTo>
                  <a:cubicBezTo>
                    <a:pt x="637475" y="493648"/>
                    <a:pt x="494757" y="636047"/>
                    <a:pt x="318687" y="636047"/>
                  </a:cubicBezTo>
                  <a:cubicBezTo>
                    <a:pt x="142645" y="636047"/>
                    <a:pt x="0" y="493648"/>
                    <a:pt x="0" y="317988"/>
                  </a:cubicBezTo>
                  <a:cubicBezTo>
                    <a:pt x="0" y="142408"/>
                    <a:pt x="142645" y="0"/>
                    <a:pt x="318687" y="0"/>
                  </a:cubicBezTo>
                  <a:cubicBezTo>
                    <a:pt x="494757" y="0"/>
                    <a:pt x="637475" y="142408"/>
                    <a:pt x="637475" y="317988"/>
                  </a:cubicBezTo>
                </a:path>
              </a:pathLst>
            </a:custGeom>
            <a:solidFill>
              <a:srgbClr val="F7D7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9" name="Freeform 688">
              <a:extLst>
                <a:ext uri="{FF2B5EF4-FFF2-40B4-BE49-F238E27FC236}">
                  <a16:creationId xmlns:a16="http://schemas.microsoft.com/office/drawing/2014/main" id="{E20DF27F-AD91-F3D6-8BC7-055AEBD88B55}"/>
                </a:ext>
              </a:extLst>
            </p:cNvPr>
            <p:cNvSpPr/>
            <p:nvPr/>
          </p:nvSpPr>
          <p:spPr>
            <a:xfrm>
              <a:off x="-4744141" y="482501"/>
              <a:ext cx="629462" cy="628065"/>
            </a:xfrm>
            <a:custGeom>
              <a:avLst/>
              <a:gdLst>
                <a:gd name="connsiteX0" fmla="*/ 629463 w 629462"/>
                <a:gd name="connsiteY0" fmla="*/ 313994 h 628065"/>
                <a:gd name="connsiteX1" fmla="*/ 314718 w 629462"/>
                <a:gd name="connsiteY1" fmla="*/ 628065 h 628065"/>
                <a:gd name="connsiteX2" fmla="*/ 0 w 629462"/>
                <a:gd name="connsiteY2" fmla="*/ 313994 h 628065"/>
                <a:gd name="connsiteX3" fmla="*/ 314718 w 629462"/>
                <a:gd name="connsiteY3" fmla="*/ 0 h 628065"/>
                <a:gd name="connsiteX4" fmla="*/ 629463 w 629462"/>
                <a:gd name="connsiteY4" fmla="*/ 313994 h 628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9462" h="628065">
                  <a:moveTo>
                    <a:pt x="629463" y="313994"/>
                  </a:moveTo>
                  <a:cubicBezTo>
                    <a:pt x="629463" y="487452"/>
                    <a:pt x="488590" y="628065"/>
                    <a:pt x="314718" y="628065"/>
                  </a:cubicBezTo>
                  <a:cubicBezTo>
                    <a:pt x="140882" y="628065"/>
                    <a:pt x="0" y="487452"/>
                    <a:pt x="0" y="313994"/>
                  </a:cubicBezTo>
                  <a:cubicBezTo>
                    <a:pt x="0" y="140609"/>
                    <a:pt x="140882" y="0"/>
                    <a:pt x="314718" y="0"/>
                  </a:cubicBezTo>
                  <a:cubicBezTo>
                    <a:pt x="488590" y="0"/>
                    <a:pt x="629463" y="140609"/>
                    <a:pt x="629463" y="313994"/>
                  </a:cubicBezTo>
                </a:path>
              </a:pathLst>
            </a:custGeom>
            <a:solidFill>
              <a:srgbClr val="F7D75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0" name="Freeform 689">
              <a:extLst>
                <a:ext uri="{FF2B5EF4-FFF2-40B4-BE49-F238E27FC236}">
                  <a16:creationId xmlns:a16="http://schemas.microsoft.com/office/drawing/2014/main" id="{0A683F5C-9934-7A45-6B79-D5E4F7ABF999}"/>
                </a:ext>
              </a:extLst>
            </p:cNvPr>
            <p:cNvSpPr/>
            <p:nvPr/>
          </p:nvSpPr>
          <p:spPr>
            <a:xfrm>
              <a:off x="-4740135" y="486459"/>
              <a:ext cx="621533" cy="620146"/>
            </a:xfrm>
            <a:custGeom>
              <a:avLst/>
              <a:gdLst>
                <a:gd name="connsiteX0" fmla="*/ 621534 w 621533"/>
                <a:gd name="connsiteY0" fmla="*/ 310036 h 620146"/>
                <a:gd name="connsiteX1" fmla="*/ 310711 w 621533"/>
                <a:gd name="connsiteY1" fmla="*/ 620147 h 620146"/>
                <a:gd name="connsiteX2" fmla="*/ 0 w 621533"/>
                <a:gd name="connsiteY2" fmla="*/ 310036 h 620146"/>
                <a:gd name="connsiteX3" fmla="*/ 310711 w 621533"/>
                <a:gd name="connsiteY3" fmla="*/ 0 h 620146"/>
                <a:gd name="connsiteX4" fmla="*/ 621534 w 621533"/>
                <a:gd name="connsiteY4" fmla="*/ 310036 h 62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533" h="620146">
                  <a:moveTo>
                    <a:pt x="621534" y="310036"/>
                  </a:moveTo>
                  <a:cubicBezTo>
                    <a:pt x="621534" y="481266"/>
                    <a:pt x="482378" y="620147"/>
                    <a:pt x="310711" y="620147"/>
                  </a:cubicBezTo>
                  <a:cubicBezTo>
                    <a:pt x="139073" y="620147"/>
                    <a:pt x="0" y="481266"/>
                    <a:pt x="0" y="310036"/>
                  </a:cubicBezTo>
                  <a:cubicBezTo>
                    <a:pt x="0" y="138882"/>
                    <a:pt x="139073" y="0"/>
                    <a:pt x="310711" y="0"/>
                  </a:cubicBezTo>
                  <a:cubicBezTo>
                    <a:pt x="482378" y="0"/>
                    <a:pt x="621534" y="138882"/>
                    <a:pt x="621534" y="310036"/>
                  </a:cubicBezTo>
                </a:path>
              </a:pathLst>
            </a:custGeom>
            <a:solidFill>
              <a:srgbClr val="F7D75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1" name="Freeform 690">
              <a:extLst>
                <a:ext uri="{FF2B5EF4-FFF2-40B4-BE49-F238E27FC236}">
                  <a16:creationId xmlns:a16="http://schemas.microsoft.com/office/drawing/2014/main" id="{577DBF05-55A3-E4DB-821A-731B57A232B4}"/>
                </a:ext>
              </a:extLst>
            </p:cNvPr>
            <p:cNvSpPr/>
            <p:nvPr/>
          </p:nvSpPr>
          <p:spPr>
            <a:xfrm>
              <a:off x="-4736175" y="490453"/>
              <a:ext cx="613567" cy="612164"/>
            </a:xfrm>
            <a:custGeom>
              <a:avLst/>
              <a:gdLst>
                <a:gd name="connsiteX0" fmla="*/ 613567 w 613567"/>
                <a:gd name="connsiteY0" fmla="*/ 306042 h 612164"/>
                <a:gd name="connsiteX1" fmla="*/ 306751 w 613567"/>
                <a:gd name="connsiteY1" fmla="*/ 612165 h 612164"/>
                <a:gd name="connsiteX2" fmla="*/ 0 w 613567"/>
                <a:gd name="connsiteY2" fmla="*/ 306042 h 612164"/>
                <a:gd name="connsiteX3" fmla="*/ 306751 w 613567"/>
                <a:gd name="connsiteY3" fmla="*/ 0 h 612164"/>
                <a:gd name="connsiteX4" fmla="*/ 613567 w 613567"/>
                <a:gd name="connsiteY4" fmla="*/ 306042 h 612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3567" h="612164">
                  <a:moveTo>
                    <a:pt x="613567" y="306042"/>
                  </a:moveTo>
                  <a:cubicBezTo>
                    <a:pt x="613567" y="475080"/>
                    <a:pt x="476221" y="612165"/>
                    <a:pt x="306751" y="612165"/>
                  </a:cubicBezTo>
                  <a:cubicBezTo>
                    <a:pt x="137346" y="612165"/>
                    <a:pt x="0" y="475080"/>
                    <a:pt x="0" y="306042"/>
                  </a:cubicBezTo>
                  <a:cubicBezTo>
                    <a:pt x="0" y="137083"/>
                    <a:pt x="137346" y="0"/>
                    <a:pt x="306751" y="0"/>
                  </a:cubicBezTo>
                  <a:cubicBezTo>
                    <a:pt x="476221" y="0"/>
                    <a:pt x="613567" y="137083"/>
                    <a:pt x="613567" y="306042"/>
                  </a:cubicBezTo>
                </a:path>
              </a:pathLst>
            </a:custGeom>
            <a:solidFill>
              <a:srgbClr val="F7D75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2" name="Freeform 691">
              <a:extLst>
                <a:ext uri="{FF2B5EF4-FFF2-40B4-BE49-F238E27FC236}">
                  <a16:creationId xmlns:a16="http://schemas.microsoft.com/office/drawing/2014/main" id="{E6B99387-05F4-1BB1-C02E-E0C666980280}"/>
                </a:ext>
              </a:extLst>
            </p:cNvPr>
            <p:cNvSpPr/>
            <p:nvPr/>
          </p:nvSpPr>
          <p:spPr>
            <a:xfrm>
              <a:off x="-4732169" y="494410"/>
              <a:ext cx="605555" cy="604246"/>
            </a:xfrm>
            <a:custGeom>
              <a:avLst/>
              <a:gdLst>
                <a:gd name="connsiteX0" fmla="*/ 605555 w 605555"/>
                <a:gd name="connsiteY0" fmla="*/ 302085 h 604246"/>
                <a:gd name="connsiteX1" fmla="*/ 302745 w 605555"/>
                <a:gd name="connsiteY1" fmla="*/ 604247 h 604246"/>
                <a:gd name="connsiteX2" fmla="*/ 0 w 605555"/>
                <a:gd name="connsiteY2" fmla="*/ 302085 h 604246"/>
                <a:gd name="connsiteX3" fmla="*/ 302745 w 605555"/>
                <a:gd name="connsiteY3" fmla="*/ 0 h 604246"/>
                <a:gd name="connsiteX4" fmla="*/ 605555 w 605555"/>
                <a:gd name="connsiteY4" fmla="*/ 302085 h 604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555" h="604246">
                  <a:moveTo>
                    <a:pt x="605555" y="302085"/>
                  </a:moveTo>
                  <a:cubicBezTo>
                    <a:pt x="605555" y="468958"/>
                    <a:pt x="470018" y="604247"/>
                    <a:pt x="302745" y="604247"/>
                  </a:cubicBezTo>
                  <a:cubicBezTo>
                    <a:pt x="135537" y="604247"/>
                    <a:pt x="0" y="468958"/>
                    <a:pt x="0" y="302085"/>
                  </a:cubicBezTo>
                  <a:cubicBezTo>
                    <a:pt x="0" y="135321"/>
                    <a:pt x="135537" y="0"/>
                    <a:pt x="302745" y="0"/>
                  </a:cubicBezTo>
                  <a:cubicBezTo>
                    <a:pt x="470018" y="0"/>
                    <a:pt x="605555" y="135321"/>
                    <a:pt x="605555" y="302085"/>
                  </a:cubicBezTo>
                </a:path>
              </a:pathLst>
            </a:custGeom>
            <a:solidFill>
              <a:srgbClr val="F7D657"/>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3" name="Freeform 692">
              <a:extLst>
                <a:ext uri="{FF2B5EF4-FFF2-40B4-BE49-F238E27FC236}">
                  <a16:creationId xmlns:a16="http://schemas.microsoft.com/office/drawing/2014/main" id="{DB283D2B-3521-9FA7-1FF2-45F1E0829F12}"/>
                </a:ext>
              </a:extLst>
            </p:cNvPr>
            <p:cNvSpPr/>
            <p:nvPr/>
          </p:nvSpPr>
          <p:spPr>
            <a:xfrm>
              <a:off x="-4728236" y="498404"/>
              <a:ext cx="597662" cy="596255"/>
            </a:xfrm>
            <a:custGeom>
              <a:avLst/>
              <a:gdLst>
                <a:gd name="connsiteX0" fmla="*/ 597663 w 597662"/>
                <a:gd name="connsiteY0" fmla="*/ 298091 h 596255"/>
                <a:gd name="connsiteX1" fmla="*/ 298813 w 597662"/>
                <a:gd name="connsiteY1" fmla="*/ 596256 h 596255"/>
                <a:gd name="connsiteX2" fmla="*/ 0 w 597662"/>
                <a:gd name="connsiteY2" fmla="*/ 298091 h 596255"/>
                <a:gd name="connsiteX3" fmla="*/ 298813 w 597662"/>
                <a:gd name="connsiteY3" fmla="*/ 0 h 596255"/>
                <a:gd name="connsiteX4" fmla="*/ 597663 w 597662"/>
                <a:gd name="connsiteY4" fmla="*/ 298091 h 5962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662" h="596255">
                  <a:moveTo>
                    <a:pt x="597663" y="298091"/>
                  </a:moveTo>
                  <a:cubicBezTo>
                    <a:pt x="597663" y="462772"/>
                    <a:pt x="463852" y="596256"/>
                    <a:pt x="298813" y="596256"/>
                  </a:cubicBezTo>
                  <a:cubicBezTo>
                    <a:pt x="133811" y="596256"/>
                    <a:pt x="0" y="462772"/>
                    <a:pt x="0" y="298091"/>
                  </a:cubicBezTo>
                  <a:cubicBezTo>
                    <a:pt x="0" y="133485"/>
                    <a:pt x="133811" y="0"/>
                    <a:pt x="298813" y="0"/>
                  </a:cubicBezTo>
                  <a:cubicBezTo>
                    <a:pt x="463852" y="0"/>
                    <a:pt x="597663" y="133485"/>
                    <a:pt x="597663" y="298091"/>
                  </a:cubicBezTo>
                </a:path>
              </a:pathLst>
            </a:custGeom>
            <a:solidFill>
              <a:srgbClr val="F7D65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4" name="Freeform 693">
              <a:extLst>
                <a:ext uri="{FF2B5EF4-FFF2-40B4-BE49-F238E27FC236}">
                  <a16:creationId xmlns:a16="http://schemas.microsoft.com/office/drawing/2014/main" id="{2E969F9D-72F2-F6EB-6F1E-1504BC18FB53}"/>
                </a:ext>
              </a:extLst>
            </p:cNvPr>
            <p:cNvSpPr/>
            <p:nvPr/>
          </p:nvSpPr>
          <p:spPr>
            <a:xfrm>
              <a:off x="-4724202" y="502362"/>
              <a:ext cx="589622" cy="588346"/>
            </a:xfrm>
            <a:custGeom>
              <a:avLst/>
              <a:gdLst>
                <a:gd name="connsiteX0" fmla="*/ 589622 w 589622"/>
                <a:gd name="connsiteY0" fmla="*/ 294133 h 588346"/>
                <a:gd name="connsiteX1" fmla="*/ 294779 w 589622"/>
                <a:gd name="connsiteY1" fmla="*/ 588346 h 588346"/>
                <a:gd name="connsiteX2" fmla="*/ 0 w 589622"/>
                <a:gd name="connsiteY2" fmla="*/ 294133 h 588346"/>
                <a:gd name="connsiteX3" fmla="*/ 294779 w 589622"/>
                <a:gd name="connsiteY3" fmla="*/ 0 h 588346"/>
                <a:gd name="connsiteX4" fmla="*/ 589622 w 589622"/>
                <a:gd name="connsiteY4" fmla="*/ 294133 h 5883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9622" h="588346">
                  <a:moveTo>
                    <a:pt x="589622" y="294133"/>
                  </a:moveTo>
                  <a:cubicBezTo>
                    <a:pt x="589622" y="456622"/>
                    <a:pt x="457612" y="588346"/>
                    <a:pt x="294779" y="588346"/>
                  </a:cubicBezTo>
                  <a:cubicBezTo>
                    <a:pt x="131974" y="588346"/>
                    <a:pt x="0" y="456622"/>
                    <a:pt x="0" y="294133"/>
                  </a:cubicBezTo>
                  <a:cubicBezTo>
                    <a:pt x="0" y="131722"/>
                    <a:pt x="131974" y="0"/>
                    <a:pt x="294779" y="0"/>
                  </a:cubicBezTo>
                  <a:cubicBezTo>
                    <a:pt x="457612" y="0"/>
                    <a:pt x="589622" y="131722"/>
                    <a:pt x="589622" y="294133"/>
                  </a:cubicBezTo>
                </a:path>
              </a:pathLst>
            </a:custGeom>
            <a:solidFill>
              <a:srgbClr val="F7D6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5" name="Freeform 694">
              <a:extLst>
                <a:ext uri="{FF2B5EF4-FFF2-40B4-BE49-F238E27FC236}">
                  <a16:creationId xmlns:a16="http://schemas.microsoft.com/office/drawing/2014/main" id="{944F50C0-7418-8216-686E-FB645DAE11DA}"/>
                </a:ext>
              </a:extLst>
            </p:cNvPr>
            <p:cNvSpPr/>
            <p:nvPr/>
          </p:nvSpPr>
          <p:spPr>
            <a:xfrm>
              <a:off x="-4720270" y="506356"/>
              <a:ext cx="581729" cy="580354"/>
            </a:xfrm>
            <a:custGeom>
              <a:avLst/>
              <a:gdLst>
                <a:gd name="connsiteX0" fmla="*/ 581730 w 581729"/>
                <a:gd name="connsiteY0" fmla="*/ 290140 h 580354"/>
                <a:gd name="connsiteX1" fmla="*/ 290847 w 581729"/>
                <a:gd name="connsiteY1" fmla="*/ 580355 h 580354"/>
                <a:gd name="connsiteX2" fmla="*/ 0 w 581729"/>
                <a:gd name="connsiteY2" fmla="*/ 290140 h 580354"/>
                <a:gd name="connsiteX3" fmla="*/ 290847 w 581729"/>
                <a:gd name="connsiteY3" fmla="*/ 0 h 580354"/>
                <a:gd name="connsiteX4" fmla="*/ 581730 w 581729"/>
                <a:gd name="connsiteY4" fmla="*/ 290140 h 580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1729" h="580354">
                  <a:moveTo>
                    <a:pt x="581730" y="290140"/>
                  </a:moveTo>
                  <a:cubicBezTo>
                    <a:pt x="581730" y="450436"/>
                    <a:pt x="451482" y="580355"/>
                    <a:pt x="290847" y="580355"/>
                  </a:cubicBezTo>
                  <a:cubicBezTo>
                    <a:pt x="130239" y="580355"/>
                    <a:pt x="0" y="450436"/>
                    <a:pt x="0" y="290140"/>
                  </a:cubicBezTo>
                  <a:cubicBezTo>
                    <a:pt x="0" y="129924"/>
                    <a:pt x="130239" y="0"/>
                    <a:pt x="290847" y="0"/>
                  </a:cubicBezTo>
                  <a:cubicBezTo>
                    <a:pt x="451482" y="0"/>
                    <a:pt x="581730" y="129924"/>
                    <a:pt x="581730" y="290140"/>
                  </a:cubicBezTo>
                </a:path>
              </a:pathLst>
            </a:custGeom>
            <a:solidFill>
              <a:srgbClr val="F7D55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6" name="Freeform 695">
              <a:extLst>
                <a:ext uri="{FF2B5EF4-FFF2-40B4-BE49-F238E27FC236}">
                  <a16:creationId xmlns:a16="http://schemas.microsoft.com/office/drawing/2014/main" id="{CFA212C2-E69A-22E5-7456-262F6660E47F}"/>
                </a:ext>
              </a:extLst>
            </p:cNvPr>
            <p:cNvSpPr/>
            <p:nvPr/>
          </p:nvSpPr>
          <p:spPr>
            <a:xfrm>
              <a:off x="-4716264" y="510278"/>
              <a:ext cx="573754" cy="572509"/>
            </a:xfrm>
            <a:custGeom>
              <a:avLst/>
              <a:gdLst>
                <a:gd name="connsiteX0" fmla="*/ 573755 w 573754"/>
                <a:gd name="connsiteY0" fmla="*/ 286218 h 572509"/>
                <a:gd name="connsiteX1" fmla="*/ 286840 w 573754"/>
                <a:gd name="connsiteY1" fmla="*/ 572509 h 572509"/>
                <a:gd name="connsiteX2" fmla="*/ 0 w 573754"/>
                <a:gd name="connsiteY2" fmla="*/ 286218 h 572509"/>
                <a:gd name="connsiteX3" fmla="*/ 286840 w 573754"/>
                <a:gd name="connsiteY3" fmla="*/ 0 h 572509"/>
                <a:gd name="connsiteX4" fmla="*/ 573755 w 573754"/>
                <a:gd name="connsiteY4" fmla="*/ 286218 h 572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3754" h="572509">
                  <a:moveTo>
                    <a:pt x="573755" y="286218"/>
                  </a:moveTo>
                  <a:cubicBezTo>
                    <a:pt x="573755" y="444313"/>
                    <a:pt x="445279" y="572509"/>
                    <a:pt x="286840" y="572509"/>
                  </a:cubicBezTo>
                  <a:cubicBezTo>
                    <a:pt x="128438" y="572509"/>
                    <a:pt x="0" y="444313"/>
                    <a:pt x="0" y="286218"/>
                  </a:cubicBezTo>
                  <a:cubicBezTo>
                    <a:pt x="0" y="128196"/>
                    <a:pt x="128438" y="0"/>
                    <a:pt x="286840" y="0"/>
                  </a:cubicBezTo>
                  <a:cubicBezTo>
                    <a:pt x="445279" y="0"/>
                    <a:pt x="573755" y="128196"/>
                    <a:pt x="573755" y="286218"/>
                  </a:cubicBezTo>
                </a:path>
              </a:pathLst>
            </a:custGeom>
            <a:solidFill>
              <a:srgbClr val="F7D55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7" name="Freeform 696">
              <a:extLst>
                <a:ext uri="{FF2B5EF4-FFF2-40B4-BE49-F238E27FC236}">
                  <a16:creationId xmlns:a16="http://schemas.microsoft.com/office/drawing/2014/main" id="{CF972FBD-CDC1-99B7-8CBF-2B6B3638A38D}"/>
                </a:ext>
              </a:extLst>
            </p:cNvPr>
            <p:cNvSpPr/>
            <p:nvPr/>
          </p:nvSpPr>
          <p:spPr>
            <a:xfrm>
              <a:off x="-7441187" y="2123216"/>
              <a:ext cx="6361179" cy="3083365"/>
            </a:xfrm>
            <a:custGeom>
              <a:avLst/>
              <a:gdLst>
                <a:gd name="connsiteX0" fmla="*/ 2798659 w 6361179"/>
                <a:gd name="connsiteY0" fmla="*/ 0 h 3083365"/>
                <a:gd name="connsiteX1" fmla="*/ 569143 w 6361179"/>
                <a:gd name="connsiteY1" fmla="*/ 998519 h 3083365"/>
                <a:gd name="connsiteX2" fmla="*/ 259 w 6361179"/>
                <a:gd name="connsiteY2" fmla="*/ 2040957 h 3083365"/>
                <a:gd name="connsiteX3" fmla="*/ 3167673 w 6361179"/>
                <a:gd name="connsiteY3" fmla="*/ 3083366 h 3083365"/>
                <a:gd name="connsiteX4" fmla="*/ 6273577 w 6361179"/>
                <a:gd name="connsiteY4" fmla="*/ 1975117 h 3083365"/>
                <a:gd name="connsiteX5" fmla="*/ 6027556 w 6361179"/>
                <a:gd name="connsiteY5" fmla="*/ 757122 h 3083365"/>
                <a:gd name="connsiteX6" fmla="*/ 2798659 w 6361179"/>
                <a:gd name="connsiteY6" fmla="*/ 0 h 3083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61179" h="3083365">
                  <a:moveTo>
                    <a:pt x="2798659" y="0"/>
                  </a:moveTo>
                  <a:cubicBezTo>
                    <a:pt x="876688" y="0"/>
                    <a:pt x="476871" y="713232"/>
                    <a:pt x="569143" y="998519"/>
                  </a:cubicBezTo>
                  <a:cubicBezTo>
                    <a:pt x="661424" y="1283835"/>
                    <a:pt x="-15138" y="1602042"/>
                    <a:pt x="259" y="2040957"/>
                  </a:cubicBezTo>
                  <a:cubicBezTo>
                    <a:pt x="15656" y="2479881"/>
                    <a:pt x="259" y="3083366"/>
                    <a:pt x="3167673" y="3083366"/>
                  </a:cubicBezTo>
                  <a:cubicBezTo>
                    <a:pt x="6335055" y="3083366"/>
                    <a:pt x="6550366" y="2315302"/>
                    <a:pt x="6273577" y="1975117"/>
                  </a:cubicBezTo>
                  <a:cubicBezTo>
                    <a:pt x="5996799" y="1634961"/>
                    <a:pt x="6400391" y="1389004"/>
                    <a:pt x="6027556" y="757122"/>
                  </a:cubicBezTo>
                  <a:cubicBezTo>
                    <a:pt x="5658533" y="131687"/>
                    <a:pt x="4766711" y="0"/>
                    <a:pt x="2798659" y="0"/>
                  </a:cubicBezTo>
                </a:path>
              </a:pathLst>
            </a:custGeom>
            <a:solidFill>
              <a:srgbClr val="D3EBB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8" name="Freeform 697">
              <a:extLst>
                <a:ext uri="{FF2B5EF4-FFF2-40B4-BE49-F238E27FC236}">
                  <a16:creationId xmlns:a16="http://schemas.microsoft.com/office/drawing/2014/main" id="{EDEA8CB3-1FF0-6424-E770-02F29EB2C1B0}"/>
                </a:ext>
              </a:extLst>
            </p:cNvPr>
            <p:cNvSpPr/>
            <p:nvPr/>
          </p:nvSpPr>
          <p:spPr>
            <a:xfrm>
              <a:off x="-7284320" y="2173875"/>
              <a:ext cx="6047407" cy="2931313"/>
            </a:xfrm>
            <a:custGeom>
              <a:avLst/>
              <a:gdLst>
                <a:gd name="connsiteX0" fmla="*/ 2660614 w 6047407"/>
                <a:gd name="connsiteY0" fmla="*/ 0 h 2931313"/>
                <a:gd name="connsiteX1" fmla="*/ 541121 w 6047407"/>
                <a:gd name="connsiteY1" fmla="*/ 949334 h 2931313"/>
                <a:gd name="connsiteX2" fmla="*/ 245 w 6047407"/>
                <a:gd name="connsiteY2" fmla="*/ 1940328 h 2931313"/>
                <a:gd name="connsiteX3" fmla="*/ 3011461 w 6047407"/>
                <a:gd name="connsiteY3" fmla="*/ 2931313 h 2931313"/>
                <a:gd name="connsiteX4" fmla="*/ 5964115 w 6047407"/>
                <a:gd name="connsiteY4" fmla="*/ 1877759 h 2931313"/>
                <a:gd name="connsiteX5" fmla="*/ 5730242 w 6047407"/>
                <a:gd name="connsiteY5" fmla="*/ 719818 h 2931313"/>
                <a:gd name="connsiteX6" fmla="*/ 2660614 w 6047407"/>
                <a:gd name="connsiteY6" fmla="*/ 0 h 2931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47407" h="2931313">
                  <a:moveTo>
                    <a:pt x="2660614" y="0"/>
                  </a:moveTo>
                  <a:cubicBezTo>
                    <a:pt x="833472" y="0"/>
                    <a:pt x="453391" y="678047"/>
                    <a:pt x="541121" y="949334"/>
                  </a:cubicBezTo>
                  <a:cubicBezTo>
                    <a:pt x="628842" y="1220510"/>
                    <a:pt x="-14358" y="1523031"/>
                    <a:pt x="245" y="1940328"/>
                  </a:cubicBezTo>
                  <a:cubicBezTo>
                    <a:pt x="14920" y="2357579"/>
                    <a:pt x="245" y="2931313"/>
                    <a:pt x="3011461" y="2931313"/>
                  </a:cubicBezTo>
                  <a:cubicBezTo>
                    <a:pt x="6022602" y="2931313"/>
                    <a:pt x="6227269" y="2201142"/>
                    <a:pt x="5964115" y="1877759"/>
                  </a:cubicBezTo>
                  <a:cubicBezTo>
                    <a:pt x="5700998" y="1554366"/>
                    <a:pt x="6084652" y="1320531"/>
                    <a:pt x="5730242" y="719818"/>
                  </a:cubicBezTo>
                  <a:cubicBezTo>
                    <a:pt x="5379431" y="125249"/>
                    <a:pt x="4531630" y="0"/>
                    <a:pt x="2660614" y="0"/>
                  </a:cubicBezTo>
                </a:path>
              </a:pathLst>
            </a:custGeom>
            <a:solidFill>
              <a:srgbClr val="C7E2A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9" name="Freeform 698">
              <a:extLst>
                <a:ext uri="{FF2B5EF4-FFF2-40B4-BE49-F238E27FC236}">
                  <a16:creationId xmlns:a16="http://schemas.microsoft.com/office/drawing/2014/main" id="{886E31A5-8C63-EB7A-E838-B34F74D75BD8}"/>
                </a:ext>
              </a:extLst>
            </p:cNvPr>
            <p:cNvSpPr/>
            <p:nvPr/>
          </p:nvSpPr>
          <p:spPr>
            <a:xfrm>
              <a:off x="-5317361" y="2220077"/>
              <a:ext cx="2649087" cy="1227095"/>
            </a:xfrm>
            <a:custGeom>
              <a:avLst/>
              <a:gdLst>
                <a:gd name="connsiteX0" fmla="*/ 332497 w 2649087"/>
                <a:gd name="connsiteY0" fmla="*/ 180081 h 1227095"/>
                <a:gd name="connsiteX1" fmla="*/ 311081 w 2649087"/>
                <a:gd name="connsiteY1" fmla="*/ 383042 h 1227095"/>
                <a:gd name="connsiteX2" fmla="*/ 54094 w 2649087"/>
                <a:gd name="connsiteY2" fmla="*/ 500591 h 1227095"/>
                <a:gd name="connsiteX3" fmla="*/ 54094 w 2649087"/>
                <a:gd name="connsiteY3" fmla="*/ 586040 h 1227095"/>
                <a:gd name="connsiteX4" fmla="*/ 193314 w 2649087"/>
                <a:gd name="connsiteY4" fmla="*/ 746290 h 1227095"/>
                <a:gd name="connsiteX5" fmla="*/ 545 w 2649087"/>
                <a:gd name="connsiteY5" fmla="*/ 970629 h 1227095"/>
                <a:gd name="connsiteX6" fmla="*/ 311081 w 2649087"/>
                <a:gd name="connsiteY6" fmla="*/ 1152286 h 1227095"/>
                <a:gd name="connsiteX7" fmla="*/ 1210621 w 2649087"/>
                <a:gd name="connsiteY7" fmla="*/ 1227096 h 1227095"/>
                <a:gd name="connsiteX8" fmla="*/ 1253453 w 2649087"/>
                <a:gd name="connsiteY8" fmla="*/ 1141601 h 1227095"/>
                <a:gd name="connsiteX9" fmla="*/ 1981649 w 2649087"/>
                <a:gd name="connsiteY9" fmla="*/ 1088178 h 1227095"/>
                <a:gd name="connsiteX10" fmla="*/ 2174343 w 2649087"/>
                <a:gd name="connsiteY10" fmla="*/ 991998 h 1227095"/>
                <a:gd name="connsiteX11" fmla="*/ 2142257 w 2649087"/>
                <a:gd name="connsiteY11" fmla="*/ 799722 h 1227095"/>
                <a:gd name="connsiteX12" fmla="*/ 2649088 w 2649087"/>
                <a:gd name="connsiteY12" fmla="*/ 717801 h 1227095"/>
                <a:gd name="connsiteX13" fmla="*/ 2324308 w 2649087"/>
                <a:gd name="connsiteY13" fmla="*/ 511275 h 1227095"/>
                <a:gd name="connsiteX14" fmla="*/ 1744240 w 2649087"/>
                <a:gd name="connsiteY14" fmla="*/ 12122 h 1227095"/>
                <a:gd name="connsiteX15" fmla="*/ 1180298 w 2649087"/>
                <a:gd name="connsiteY15" fmla="*/ 930 h 1227095"/>
                <a:gd name="connsiteX16" fmla="*/ 773271 w 2649087"/>
                <a:gd name="connsiteY16" fmla="*/ 0 h 1227095"/>
                <a:gd name="connsiteX17" fmla="*/ 546755 w 2649087"/>
                <a:gd name="connsiteY17" fmla="*/ 5904 h 1227095"/>
                <a:gd name="connsiteX18" fmla="*/ 332497 w 2649087"/>
                <a:gd name="connsiteY18" fmla="*/ 180081 h 1227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649087" h="1227095">
                  <a:moveTo>
                    <a:pt x="332497" y="180081"/>
                  </a:moveTo>
                  <a:cubicBezTo>
                    <a:pt x="289656" y="244161"/>
                    <a:pt x="300401" y="308241"/>
                    <a:pt x="311081" y="383042"/>
                  </a:cubicBezTo>
                  <a:cubicBezTo>
                    <a:pt x="214729" y="393690"/>
                    <a:pt x="118350" y="425780"/>
                    <a:pt x="54094" y="500591"/>
                  </a:cubicBezTo>
                  <a:cubicBezTo>
                    <a:pt x="43423" y="521923"/>
                    <a:pt x="43423" y="564671"/>
                    <a:pt x="54094" y="586040"/>
                  </a:cubicBezTo>
                  <a:cubicBezTo>
                    <a:pt x="107642" y="650120"/>
                    <a:pt x="257533" y="660804"/>
                    <a:pt x="193314" y="746290"/>
                  </a:cubicBezTo>
                  <a:cubicBezTo>
                    <a:pt x="139765" y="831785"/>
                    <a:pt x="-10163" y="863802"/>
                    <a:pt x="545" y="970629"/>
                  </a:cubicBezTo>
                  <a:cubicBezTo>
                    <a:pt x="21961" y="1098863"/>
                    <a:pt x="193314" y="1141601"/>
                    <a:pt x="311081" y="1152286"/>
                  </a:cubicBezTo>
                  <a:cubicBezTo>
                    <a:pt x="610974" y="1162979"/>
                    <a:pt x="910793" y="1227096"/>
                    <a:pt x="1210621" y="1227096"/>
                  </a:cubicBezTo>
                  <a:cubicBezTo>
                    <a:pt x="1264169" y="1216374"/>
                    <a:pt x="1221329" y="1141601"/>
                    <a:pt x="1253453" y="1141601"/>
                  </a:cubicBezTo>
                  <a:cubicBezTo>
                    <a:pt x="1499732" y="1098863"/>
                    <a:pt x="1735341" y="1152286"/>
                    <a:pt x="1981649" y="1088178"/>
                  </a:cubicBezTo>
                  <a:cubicBezTo>
                    <a:pt x="2056576" y="1077484"/>
                    <a:pt x="2120832" y="1056152"/>
                    <a:pt x="2174343" y="991998"/>
                  </a:cubicBezTo>
                  <a:cubicBezTo>
                    <a:pt x="2217184" y="917234"/>
                    <a:pt x="2088709" y="810407"/>
                    <a:pt x="2142257" y="799722"/>
                  </a:cubicBezTo>
                  <a:cubicBezTo>
                    <a:pt x="2399236" y="756975"/>
                    <a:pt x="2649088" y="813934"/>
                    <a:pt x="2649088" y="717801"/>
                  </a:cubicBezTo>
                  <a:cubicBezTo>
                    <a:pt x="2649162" y="621621"/>
                    <a:pt x="2474236" y="628750"/>
                    <a:pt x="2324308" y="511275"/>
                  </a:cubicBezTo>
                  <a:cubicBezTo>
                    <a:pt x="2128374" y="335330"/>
                    <a:pt x="1995098" y="79047"/>
                    <a:pt x="1744240" y="12122"/>
                  </a:cubicBezTo>
                  <a:cubicBezTo>
                    <a:pt x="1568032" y="6263"/>
                    <a:pt x="1380312" y="2699"/>
                    <a:pt x="1180298" y="930"/>
                  </a:cubicBezTo>
                  <a:cubicBezTo>
                    <a:pt x="1046229" y="10325"/>
                    <a:pt x="911845" y="17556"/>
                    <a:pt x="773271" y="0"/>
                  </a:cubicBezTo>
                  <a:cubicBezTo>
                    <a:pt x="695132" y="755"/>
                    <a:pt x="619734" y="2772"/>
                    <a:pt x="546755" y="5904"/>
                  </a:cubicBezTo>
                  <a:cubicBezTo>
                    <a:pt x="464397" y="51701"/>
                    <a:pt x="390153" y="111037"/>
                    <a:pt x="332497" y="180081"/>
                  </a:cubicBezTo>
                </a:path>
              </a:pathLst>
            </a:custGeom>
            <a:solidFill>
              <a:srgbClr val="B9D89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0" name="Freeform 699">
              <a:extLst>
                <a:ext uri="{FF2B5EF4-FFF2-40B4-BE49-F238E27FC236}">
                  <a16:creationId xmlns:a16="http://schemas.microsoft.com/office/drawing/2014/main" id="{04C649FF-2560-689D-A108-27880FA352C2}"/>
                </a:ext>
              </a:extLst>
            </p:cNvPr>
            <p:cNvSpPr/>
            <p:nvPr/>
          </p:nvSpPr>
          <p:spPr>
            <a:xfrm>
              <a:off x="-5077320" y="2809644"/>
              <a:ext cx="870407" cy="292011"/>
            </a:xfrm>
            <a:custGeom>
              <a:avLst/>
              <a:gdLst>
                <a:gd name="connsiteX0" fmla="*/ 870407 w 870407"/>
                <a:gd name="connsiteY0" fmla="*/ 146001 h 292011"/>
                <a:gd name="connsiteX1" fmla="*/ 435190 w 870407"/>
                <a:gd name="connsiteY1" fmla="*/ 292011 h 292011"/>
                <a:gd name="connsiteX2" fmla="*/ 0 w 870407"/>
                <a:gd name="connsiteY2" fmla="*/ 146001 h 292011"/>
                <a:gd name="connsiteX3" fmla="*/ 435190 w 870407"/>
                <a:gd name="connsiteY3" fmla="*/ 0 h 292011"/>
                <a:gd name="connsiteX4" fmla="*/ 870407 w 870407"/>
                <a:gd name="connsiteY4" fmla="*/ 146001 h 29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0407" h="292011">
                  <a:moveTo>
                    <a:pt x="870407" y="146001"/>
                  </a:moveTo>
                  <a:cubicBezTo>
                    <a:pt x="870407" y="226633"/>
                    <a:pt x="675553" y="292011"/>
                    <a:pt x="435190" y="292011"/>
                  </a:cubicBezTo>
                  <a:cubicBezTo>
                    <a:pt x="194827" y="292011"/>
                    <a:pt x="0" y="226633"/>
                    <a:pt x="0" y="146001"/>
                  </a:cubicBezTo>
                  <a:cubicBezTo>
                    <a:pt x="0" y="65369"/>
                    <a:pt x="194827" y="0"/>
                    <a:pt x="435190" y="0"/>
                  </a:cubicBezTo>
                  <a:cubicBezTo>
                    <a:pt x="675553" y="0"/>
                    <a:pt x="870407" y="65369"/>
                    <a:pt x="870407" y="146001"/>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1" name="Freeform 700">
              <a:extLst>
                <a:ext uri="{FF2B5EF4-FFF2-40B4-BE49-F238E27FC236}">
                  <a16:creationId xmlns:a16="http://schemas.microsoft.com/office/drawing/2014/main" id="{5BB304E5-A4C2-B898-522E-1B926B8E249D}"/>
                </a:ext>
              </a:extLst>
            </p:cNvPr>
            <p:cNvSpPr/>
            <p:nvPr/>
          </p:nvSpPr>
          <p:spPr>
            <a:xfrm>
              <a:off x="-7030187" y="3764867"/>
              <a:ext cx="2789562" cy="1123703"/>
            </a:xfrm>
            <a:custGeom>
              <a:avLst/>
              <a:gdLst>
                <a:gd name="connsiteX0" fmla="*/ 2037495 w 2789562"/>
                <a:gd name="connsiteY0" fmla="*/ 689594 h 1123703"/>
                <a:gd name="connsiteX1" fmla="*/ 2037495 w 2789562"/>
                <a:gd name="connsiteY1" fmla="*/ 638861 h 1123703"/>
                <a:gd name="connsiteX2" fmla="*/ 2789563 w 2789562"/>
                <a:gd name="connsiteY2" fmla="*/ 446189 h 1123703"/>
                <a:gd name="connsiteX3" fmla="*/ 2169580 w 2789562"/>
                <a:gd name="connsiteY3" fmla="*/ 294071 h 1123703"/>
                <a:gd name="connsiteX4" fmla="*/ 2006996 w 2789562"/>
                <a:gd name="connsiteY4" fmla="*/ 537468 h 1123703"/>
                <a:gd name="connsiteX5" fmla="*/ 1376841 w 2789562"/>
                <a:gd name="connsiteY5" fmla="*/ 638861 h 1123703"/>
                <a:gd name="connsiteX6" fmla="*/ 1326035 w 2789562"/>
                <a:gd name="connsiteY6" fmla="*/ 567910 h 1123703"/>
                <a:gd name="connsiteX7" fmla="*/ 970286 w 2789562"/>
                <a:gd name="connsiteY7" fmla="*/ 436084 h 1123703"/>
                <a:gd name="connsiteX8" fmla="*/ 1010957 w 2789562"/>
                <a:gd name="connsiteY8" fmla="*/ 344796 h 1123703"/>
                <a:gd name="connsiteX9" fmla="*/ 1427648 w 2789562"/>
                <a:gd name="connsiteY9" fmla="*/ 40552 h 1123703"/>
                <a:gd name="connsiteX10" fmla="*/ 1132906 w 2789562"/>
                <a:gd name="connsiteY10" fmla="*/ 40552 h 1123703"/>
                <a:gd name="connsiteX11" fmla="*/ 549736 w 2789562"/>
                <a:gd name="connsiteY11" fmla="*/ 48437 h 1123703"/>
                <a:gd name="connsiteX12" fmla="*/ 523096 w 2789562"/>
                <a:gd name="connsiteY12" fmla="*/ 70994 h 1123703"/>
                <a:gd name="connsiteX13" fmla="*/ 309669 w 2789562"/>
                <a:gd name="connsiteY13" fmla="*/ 263666 h 1123703"/>
                <a:gd name="connsiteX14" fmla="*/ 35262 w 2789562"/>
                <a:gd name="connsiteY14" fmla="*/ 638861 h 1123703"/>
                <a:gd name="connsiteX15" fmla="*/ 167375 w 2789562"/>
                <a:gd name="connsiteY15" fmla="*/ 831533 h 1123703"/>
                <a:gd name="connsiteX16" fmla="*/ 563730 w 2789562"/>
                <a:gd name="connsiteY16" fmla="*/ 841684 h 1123703"/>
                <a:gd name="connsiteX17" fmla="*/ 838164 w 2789562"/>
                <a:gd name="connsiteY17" fmla="*/ 943067 h 1123703"/>
                <a:gd name="connsiteX18" fmla="*/ 1082062 w 2789562"/>
                <a:gd name="connsiteY18" fmla="*/ 882230 h 1123703"/>
                <a:gd name="connsiteX19" fmla="*/ 1082062 w 2789562"/>
                <a:gd name="connsiteY19" fmla="*/ 1024169 h 1123703"/>
                <a:gd name="connsiteX20" fmla="*/ 1427648 w 2789562"/>
                <a:gd name="connsiteY20" fmla="*/ 1105344 h 1123703"/>
                <a:gd name="connsiteX21" fmla="*/ 1610567 w 2789562"/>
                <a:gd name="connsiteY21" fmla="*/ 1095193 h 1123703"/>
                <a:gd name="connsiteX22" fmla="*/ 2200116 w 2789562"/>
                <a:gd name="connsiteY22" fmla="*/ 902484 h 1123703"/>
                <a:gd name="connsiteX23" fmla="*/ 2037495 w 2789562"/>
                <a:gd name="connsiteY23" fmla="*/ 689594 h 1123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789562" h="1123703">
                  <a:moveTo>
                    <a:pt x="2037495" y="689594"/>
                  </a:moveTo>
                  <a:cubicBezTo>
                    <a:pt x="2027332" y="679444"/>
                    <a:pt x="2037495" y="649011"/>
                    <a:pt x="2037495" y="638861"/>
                  </a:cubicBezTo>
                  <a:cubicBezTo>
                    <a:pt x="2271230" y="547618"/>
                    <a:pt x="2708285" y="740254"/>
                    <a:pt x="2789563" y="446189"/>
                  </a:cubicBezTo>
                  <a:cubicBezTo>
                    <a:pt x="2637106" y="243412"/>
                    <a:pt x="2383044" y="273808"/>
                    <a:pt x="2169580" y="294071"/>
                  </a:cubicBezTo>
                  <a:cubicBezTo>
                    <a:pt x="2047668" y="304213"/>
                    <a:pt x="2057794" y="466443"/>
                    <a:pt x="2006996" y="537468"/>
                  </a:cubicBezTo>
                  <a:cubicBezTo>
                    <a:pt x="1905383" y="719999"/>
                    <a:pt x="1600441" y="669303"/>
                    <a:pt x="1376841" y="638861"/>
                  </a:cubicBezTo>
                  <a:cubicBezTo>
                    <a:pt x="1346370" y="638861"/>
                    <a:pt x="1346370" y="578060"/>
                    <a:pt x="1326035" y="567910"/>
                  </a:cubicBezTo>
                  <a:cubicBezTo>
                    <a:pt x="1204049" y="496885"/>
                    <a:pt x="1041465" y="567910"/>
                    <a:pt x="970286" y="436084"/>
                  </a:cubicBezTo>
                  <a:cubicBezTo>
                    <a:pt x="949950" y="395492"/>
                    <a:pt x="980458" y="365059"/>
                    <a:pt x="1010957" y="344796"/>
                  </a:cubicBezTo>
                  <a:cubicBezTo>
                    <a:pt x="1153242" y="253553"/>
                    <a:pt x="1559797" y="263666"/>
                    <a:pt x="1427648" y="40552"/>
                  </a:cubicBezTo>
                  <a:cubicBezTo>
                    <a:pt x="1376841" y="-50690"/>
                    <a:pt x="1224421" y="40552"/>
                    <a:pt x="1132906" y="40552"/>
                  </a:cubicBezTo>
                  <a:cubicBezTo>
                    <a:pt x="939999" y="53862"/>
                    <a:pt x="742791" y="28035"/>
                    <a:pt x="549736" y="48437"/>
                  </a:cubicBezTo>
                  <a:cubicBezTo>
                    <a:pt x="541013" y="56782"/>
                    <a:pt x="532179" y="64445"/>
                    <a:pt x="523096" y="70994"/>
                  </a:cubicBezTo>
                  <a:cubicBezTo>
                    <a:pt x="441781" y="131869"/>
                    <a:pt x="330004" y="182528"/>
                    <a:pt x="309669" y="263666"/>
                  </a:cubicBezTo>
                  <a:cubicBezTo>
                    <a:pt x="248653" y="425934"/>
                    <a:pt x="147039" y="517176"/>
                    <a:pt x="35262" y="638861"/>
                  </a:cubicBezTo>
                  <a:cubicBezTo>
                    <a:pt x="-56216" y="740254"/>
                    <a:pt x="45435" y="831533"/>
                    <a:pt x="167375" y="831533"/>
                  </a:cubicBezTo>
                  <a:cubicBezTo>
                    <a:pt x="299496" y="831533"/>
                    <a:pt x="451953" y="770696"/>
                    <a:pt x="563730" y="841684"/>
                  </a:cubicBezTo>
                  <a:cubicBezTo>
                    <a:pt x="655208" y="892380"/>
                    <a:pt x="736560" y="963368"/>
                    <a:pt x="838164" y="943067"/>
                  </a:cubicBezTo>
                  <a:cubicBezTo>
                    <a:pt x="929614" y="922776"/>
                    <a:pt x="1010957" y="841684"/>
                    <a:pt x="1082062" y="882230"/>
                  </a:cubicBezTo>
                  <a:cubicBezTo>
                    <a:pt x="1122743" y="902484"/>
                    <a:pt x="1031292" y="993800"/>
                    <a:pt x="1082062" y="1024169"/>
                  </a:cubicBezTo>
                  <a:cubicBezTo>
                    <a:pt x="1173577" y="1074902"/>
                    <a:pt x="1315862" y="1034319"/>
                    <a:pt x="1427648" y="1105344"/>
                  </a:cubicBezTo>
                  <a:cubicBezTo>
                    <a:pt x="1468319" y="1135740"/>
                    <a:pt x="1549634" y="1125636"/>
                    <a:pt x="1610567" y="1095193"/>
                  </a:cubicBezTo>
                  <a:cubicBezTo>
                    <a:pt x="1803696" y="973509"/>
                    <a:pt x="2037495" y="1034319"/>
                    <a:pt x="2200116" y="902484"/>
                  </a:cubicBezTo>
                  <a:cubicBezTo>
                    <a:pt x="2301729" y="821392"/>
                    <a:pt x="2128937" y="740254"/>
                    <a:pt x="2037495" y="689594"/>
                  </a:cubicBezTo>
                </a:path>
              </a:pathLst>
            </a:custGeom>
            <a:solidFill>
              <a:srgbClr val="B9D89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2" name="Freeform 701">
              <a:extLst>
                <a:ext uri="{FF2B5EF4-FFF2-40B4-BE49-F238E27FC236}">
                  <a16:creationId xmlns:a16="http://schemas.microsoft.com/office/drawing/2014/main" id="{8FBC1CA6-B2A2-2479-FDA1-0A5EA66A282C}"/>
                </a:ext>
              </a:extLst>
            </p:cNvPr>
            <p:cNvSpPr/>
            <p:nvPr/>
          </p:nvSpPr>
          <p:spPr>
            <a:xfrm>
              <a:off x="-4648554" y="3751824"/>
              <a:ext cx="3298291" cy="1249678"/>
            </a:xfrm>
            <a:custGeom>
              <a:avLst/>
              <a:gdLst>
                <a:gd name="connsiteX0" fmla="*/ 3243572 w 3298291"/>
                <a:gd name="connsiteY0" fmla="*/ 347697 h 1249678"/>
                <a:gd name="connsiteX1" fmla="*/ 2318722 w 3298291"/>
                <a:gd name="connsiteY1" fmla="*/ 256455 h 1249678"/>
                <a:gd name="connsiteX2" fmla="*/ 1688566 w 3298291"/>
                <a:gd name="connsiteY2" fmla="*/ 509928 h 1249678"/>
                <a:gd name="connsiteX3" fmla="*/ 1546244 w 3298291"/>
                <a:gd name="connsiteY3" fmla="*/ 367989 h 1249678"/>
                <a:gd name="connsiteX4" fmla="*/ 1210905 w 3298291"/>
                <a:gd name="connsiteY4" fmla="*/ 469382 h 1249678"/>
                <a:gd name="connsiteX5" fmla="*/ 1210905 w 3298291"/>
                <a:gd name="connsiteY5" fmla="*/ 53595 h 1249678"/>
                <a:gd name="connsiteX6" fmla="*/ 977105 w 3298291"/>
                <a:gd name="connsiteY6" fmla="*/ 23190 h 1249678"/>
                <a:gd name="connsiteX7" fmla="*/ 794149 w 3298291"/>
                <a:gd name="connsiteY7" fmla="*/ 215863 h 1249678"/>
                <a:gd name="connsiteX8" fmla="*/ 590885 w 3298291"/>
                <a:gd name="connsiteY8" fmla="*/ 773588 h 1249678"/>
                <a:gd name="connsiteX9" fmla="*/ 451702 w 3298291"/>
                <a:gd name="connsiteY9" fmla="*/ 807880 h 1249678"/>
                <a:gd name="connsiteX10" fmla="*/ 428265 w 3298291"/>
                <a:gd name="connsiteY10" fmla="*/ 834435 h 1249678"/>
                <a:gd name="connsiteX11" fmla="*/ 21746 w 3298291"/>
                <a:gd name="connsiteY11" fmla="*/ 976411 h 1249678"/>
                <a:gd name="connsiteX12" fmla="*/ 31919 w 3298291"/>
                <a:gd name="connsiteY12" fmla="*/ 1108236 h 1249678"/>
                <a:gd name="connsiteX13" fmla="*/ 946597 w 3298291"/>
                <a:gd name="connsiteY13" fmla="*/ 1158933 h 1249678"/>
                <a:gd name="connsiteX14" fmla="*/ 987278 w 3298291"/>
                <a:gd name="connsiteY14" fmla="*/ 956110 h 1249678"/>
                <a:gd name="connsiteX15" fmla="*/ 1586925 w 3298291"/>
                <a:gd name="connsiteY15" fmla="*/ 966260 h 1249678"/>
                <a:gd name="connsiteX16" fmla="*/ 1800352 w 3298291"/>
                <a:gd name="connsiteY16" fmla="*/ 1057503 h 1249678"/>
                <a:gd name="connsiteX17" fmla="*/ 2613463 w 3298291"/>
                <a:gd name="connsiteY17" fmla="*/ 1006843 h 1249678"/>
                <a:gd name="connsiteX18" fmla="*/ 2633762 w 3298291"/>
                <a:gd name="connsiteY18" fmla="*/ 662054 h 1249678"/>
                <a:gd name="connsiteX19" fmla="*/ 2745539 w 3298291"/>
                <a:gd name="connsiteY19" fmla="*/ 641762 h 1249678"/>
                <a:gd name="connsiteX20" fmla="*/ 3192803 w 3298291"/>
                <a:gd name="connsiteY20" fmla="*/ 560661 h 1249678"/>
                <a:gd name="connsiteX21" fmla="*/ 3243572 w 3298291"/>
                <a:gd name="connsiteY21" fmla="*/ 347697 h 1249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98291" h="1249678">
                  <a:moveTo>
                    <a:pt x="3243572" y="347697"/>
                  </a:moveTo>
                  <a:cubicBezTo>
                    <a:pt x="2928504" y="256455"/>
                    <a:pt x="2593118" y="124620"/>
                    <a:pt x="2318722" y="256455"/>
                  </a:cubicBezTo>
                  <a:cubicBezTo>
                    <a:pt x="2115420" y="347697"/>
                    <a:pt x="1942637" y="591103"/>
                    <a:pt x="1688566" y="509928"/>
                  </a:cubicBezTo>
                  <a:cubicBezTo>
                    <a:pt x="1627559" y="479486"/>
                    <a:pt x="1637722" y="378102"/>
                    <a:pt x="1546244" y="367989"/>
                  </a:cubicBezTo>
                  <a:cubicBezTo>
                    <a:pt x="1403960" y="337547"/>
                    <a:pt x="1322691" y="509928"/>
                    <a:pt x="1210905" y="469382"/>
                  </a:cubicBezTo>
                  <a:cubicBezTo>
                    <a:pt x="987278" y="408535"/>
                    <a:pt x="1180397" y="205721"/>
                    <a:pt x="1210905" y="53595"/>
                  </a:cubicBezTo>
                  <a:cubicBezTo>
                    <a:pt x="1221077" y="-17356"/>
                    <a:pt x="1058420" y="-7206"/>
                    <a:pt x="977105" y="23190"/>
                  </a:cubicBezTo>
                  <a:cubicBezTo>
                    <a:pt x="885627" y="53595"/>
                    <a:pt x="804349" y="114470"/>
                    <a:pt x="794149" y="215863"/>
                  </a:cubicBezTo>
                  <a:cubicBezTo>
                    <a:pt x="773850" y="418685"/>
                    <a:pt x="702671" y="611321"/>
                    <a:pt x="590885" y="773588"/>
                  </a:cubicBezTo>
                  <a:cubicBezTo>
                    <a:pt x="556990" y="812264"/>
                    <a:pt x="506912" y="816373"/>
                    <a:pt x="451702" y="807880"/>
                  </a:cubicBezTo>
                  <a:cubicBezTo>
                    <a:pt x="444170" y="819716"/>
                    <a:pt x="437173" y="830004"/>
                    <a:pt x="428265" y="834435"/>
                  </a:cubicBezTo>
                  <a:cubicBezTo>
                    <a:pt x="296152" y="905423"/>
                    <a:pt x="133523" y="875018"/>
                    <a:pt x="21746" y="976411"/>
                  </a:cubicBezTo>
                  <a:cubicBezTo>
                    <a:pt x="-8762" y="1016994"/>
                    <a:pt x="-8762" y="1087945"/>
                    <a:pt x="31919" y="1108236"/>
                  </a:cubicBezTo>
                  <a:cubicBezTo>
                    <a:pt x="306316" y="1270467"/>
                    <a:pt x="672200" y="1300909"/>
                    <a:pt x="946597" y="1158933"/>
                  </a:cubicBezTo>
                  <a:cubicBezTo>
                    <a:pt x="1017777" y="1118387"/>
                    <a:pt x="946597" y="1006843"/>
                    <a:pt x="987278" y="956110"/>
                  </a:cubicBezTo>
                  <a:cubicBezTo>
                    <a:pt x="1129562" y="814134"/>
                    <a:pt x="1414132" y="895272"/>
                    <a:pt x="1586925" y="966260"/>
                  </a:cubicBezTo>
                  <a:cubicBezTo>
                    <a:pt x="1637722" y="996702"/>
                    <a:pt x="1729210" y="1047362"/>
                    <a:pt x="1800352" y="1057503"/>
                  </a:cubicBezTo>
                  <a:cubicBezTo>
                    <a:pt x="2084922" y="1118387"/>
                    <a:pt x="2359356" y="1138678"/>
                    <a:pt x="2613463" y="1006843"/>
                  </a:cubicBezTo>
                  <a:cubicBezTo>
                    <a:pt x="2755711" y="925678"/>
                    <a:pt x="2715105" y="773588"/>
                    <a:pt x="2633762" y="662054"/>
                  </a:cubicBezTo>
                  <a:cubicBezTo>
                    <a:pt x="2674433" y="651904"/>
                    <a:pt x="2715105" y="631612"/>
                    <a:pt x="2745539" y="641762"/>
                  </a:cubicBezTo>
                  <a:cubicBezTo>
                    <a:pt x="2908233" y="651904"/>
                    <a:pt x="3050444" y="641762"/>
                    <a:pt x="3192803" y="560661"/>
                  </a:cubicBezTo>
                  <a:cubicBezTo>
                    <a:pt x="3274080" y="509928"/>
                    <a:pt x="3355395" y="388243"/>
                    <a:pt x="3243572" y="347697"/>
                  </a:cubicBezTo>
                </a:path>
              </a:pathLst>
            </a:custGeom>
            <a:solidFill>
              <a:srgbClr val="B9D89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3" name="Freeform 702">
              <a:extLst>
                <a:ext uri="{FF2B5EF4-FFF2-40B4-BE49-F238E27FC236}">
                  <a16:creationId xmlns:a16="http://schemas.microsoft.com/office/drawing/2014/main" id="{F5914B9F-0F25-86F2-83EE-39F2F0F2A3FF}"/>
                </a:ext>
              </a:extLst>
            </p:cNvPr>
            <p:cNvSpPr/>
            <p:nvPr/>
          </p:nvSpPr>
          <p:spPr>
            <a:xfrm>
              <a:off x="-4508209" y="4552437"/>
              <a:ext cx="765692" cy="168954"/>
            </a:xfrm>
            <a:custGeom>
              <a:avLst/>
              <a:gdLst>
                <a:gd name="connsiteX0" fmla="*/ 765692 w 765692"/>
                <a:gd name="connsiteY0" fmla="*/ 84509 h 168954"/>
                <a:gd name="connsiteX1" fmla="*/ 382860 w 765692"/>
                <a:gd name="connsiteY1" fmla="*/ 168954 h 168954"/>
                <a:gd name="connsiteX2" fmla="*/ 0 w 765692"/>
                <a:gd name="connsiteY2" fmla="*/ 84509 h 168954"/>
                <a:gd name="connsiteX3" fmla="*/ 382860 w 765692"/>
                <a:gd name="connsiteY3" fmla="*/ 0 h 168954"/>
                <a:gd name="connsiteX4" fmla="*/ 765692 w 765692"/>
                <a:gd name="connsiteY4" fmla="*/ 84509 h 168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92" h="168954">
                  <a:moveTo>
                    <a:pt x="765692" y="84509"/>
                  </a:moveTo>
                  <a:cubicBezTo>
                    <a:pt x="765692" y="131181"/>
                    <a:pt x="594275" y="168954"/>
                    <a:pt x="382860" y="168954"/>
                  </a:cubicBezTo>
                  <a:cubicBezTo>
                    <a:pt x="171417" y="168954"/>
                    <a:pt x="0" y="131181"/>
                    <a:pt x="0" y="84509"/>
                  </a:cubicBezTo>
                  <a:cubicBezTo>
                    <a:pt x="0" y="37810"/>
                    <a:pt x="171417" y="0"/>
                    <a:pt x="382860" y="0"/>
                  </a:cubicBezTo>
                  <a:cubicBezTo>
                    <a:pt x="594275" y="0"/>
                    <a:pt x="765692" y="37810"/>
                    <a:pt x="765692" y="84509"/>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4" name="Freeform 703">
              <a:extLst>
                <a:ext uri="{FF2B5EF4-FFF2-40B4-BE49-F238E27FC236}">
                  <a16:creationId xmlns:a16="http://schemas.microsoft.com/office/drawing/2014/main" id="{225ED644-2BAA-F4F5-6ED4-226637B63C04}"/>
                </a:ext>
              </a:extLst>
            </p:cNvPr>
            <p:cNvSpPr/>
            <p:nvPr/>
          </p:nvSpPr>
          <p:spPr>
            <a:xfrm>
              <a:off x="-5788818" y="4295574"/>
              <a:ext cx="765655" cy="256862"/>
            </a:xfrm>
            <a:custGeom>
              <a:avLst/>
              <a:gdLst>
                <a:gd name="connsiteX0" fmla="*/ 765655 w 765655"/>
                <a:gd name="connsiteY0" fmla="*/ 128445 h 256862"/>
                <a:gd name="connsiteX1" fmla="*/ 382832 w 765655"/>
                <a:gd name="connsiteY1" fmla="*/ 256863 h 256862"/>
                <a:gd name="connsiteX2" fmla="*/ 0 w 765655"/>
                <a:gd name="connsiteY2" fmla="*/ 128445 h 256862"/>
                <a:gd name="connsiteX3" fmla="*/ 382832 w 765655"/>
                <a:gd name="connsiteY3" fmla="*/ 0 h 256862"/>
                <a:gd name="connsiteX4" fmla="*/ 765655 w 765655"/>
                <a:gd name="connsiteY4" fmla="*/ 128445 h 256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55" h="256862">
                  <a:moveTo>
                    <a:pt x="765655" y="128445"/>
                  </a:moveTo>
                  <a:cubicBezTo>
                    <a:pt x="765655" y="199360"/>
                    <a:pt x="594275" y="256863"/>
                    <a:pt x="382832" y="256863"/>
                  </a:cubicBezTo>
                  <a:cubicBezTo>
                    <a:pt x="171390" y="256863"/>
                    <a:pt x="0" y="199360"/>
                    <a:pt x="0" y="128445"/>
                  </a:cubicBezTo>
                  <a:cubicBezTo>
                    <a:pt x="0" y="57494"/>
                    <a:pt x="171390" y="0"/>
                    <a:pt x="382832" y="0"/>
                  </a:cubicBezTo>
                  <a:cubicBezTo>
                    <a:pt x="594275" y="0"/>
                    <a:pt x="765655" y="57494"/>
                    <a:pt x="765655" y="128445"/>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5" name="Freeform 704">
              <a:extLst>
                <a:ext uri="{FF2B5EF4-FFF2-40B4-BE49-F238E27FC236}">
                  <a16:creationId xmlns:a16="http://schemas.microsoft.com/office/drawing/2014/main" id="{4F09D3FF-659E-1AA3-5537-A7F47E5AB02C}"/>
                </a:ext>
              </a:extLst>
            </p:cNvPr>
            <p:cNvSpPr/>
            <p:nvPr/>
          </p:nvSpPr>
          <p:spPr>
            <a:xfrm>
              <a:off x="-6805184" y="4106245"/>
              <a:ext cx="765655" cy="256899"/>
            </a:xfrm>
            <a:custGeom>
              <a:avLst/>
              <a:gdLst>
                <a:gd name="connsiteX0" fmla="*/ 765655 w 765655"/>
                <a:gd name="connsiteY0" fmla="*/ 128454 h 256899"/>
                <a:gd name="connsiteX1" fmla="*/ 382823 w 765655"/>
                <a:gd name="connsiteY1" fmla="*/ 256899 h 256899"/>
                <a:gd name="connsiteX2" fmla="*/ 0 w 765655"/>
                <a:gd name="connsiteY2" fmla="*/ 128454 h 256899"/>
                <a:gd name="connsiteX3" fmla="*/ 382823 w 765655"/>
                <a:gd name="connsiteY3" fmla="*/ 0 h 256899"/>
                <a:gd name="connsiteX4" fmla="*/ 765655 w 765655"/>
                <a:gd name="connsiteY4" fmla="*/ 128454 h 2568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55" h="256899">
                  <a:moveTo>
                    <a:pt x="765655" y="128454"/>
                  </a:moveTo>
                  <a:cubicBezTo>
                    <a:pt x="765655" y="199405"/>
                    <a:pt x="594275" y="256899"/>
                    <a:pt x="382823" y="256899"/>
                  </a:cubicBezTo>
                  <a:cubicBezTo>
                    <a:pt x="171381" y="256899"/>
                    <a:pt x="0" y="199405"/>
                    <a:pt x="0" y="128454"/>
                  </a:cubicBezTo>
                  <a:cubicBezTo>
                    <a:pt x="0" y="57531"/>
                    <a:pt x="171381" y="0"/>
                    <a:pt x="382823" y="0"/>
                  </a:cubicBezTo>
                  <a:cubicBezTo>
                    <a:pt x="594275" y="0"/>
                    <a:pt x="765655" y="57531"/>
                    <a:pt x="765655" y="128454"/>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6" name="Freeform 705">
              <a:extLst>
                <a:ext uri="{FF2B5EF4-FFF2-40B4-BE49-F238E27FC236}">
                  <a16:creationId xmlns:a16="http://schemas.microsoft.com/office/drawing/2014/main" id="{4F9D365B-2401-07A5-660B-841147AEEA4A}"/>
                </a:ext>
              </a:extLst>
            </p:cNvPr>
            <p:cNvSpPr/>
            <p:nvPr/>
          </p:nvSpPr>
          <p:spPr>
            <a:xfrm>
              <a:off x="-6425712" y="3619508"/>
              <a:ext cx="765655" cy="256899"/>
            </a:xfrm>
            <a:custGeom>
              <a:avLst/>
              <a:gdLst>
                <a:gd name="connsiteX0" fmla="*/ 765655 w 765655"/>
                <a:gd name="connsiteY0" fmla="*/ 128491 h 256899"/>
                <a:gd name="connsiteX1" fmla="*/ 382832 w 765655"/>
                <a:gd name="connsiteY1" fmla="*/ 256899 h 256899"/>
                <a:gd name="connsiteX2" fmla="*/ 0 w 765655"/>
                <a:gd name="connsiteY2" fmla="*/ 128491 h 256899"/>
                <a:gd name="connsiteX3" fmla="*/ 382832 w 765655"/>
                <a:gd name="connsiteY3" fmla="*/ 0 h 256899"/>
                <a:gd name="connsiteX4" fmla="*/ 765655 w 765655"/>
                <a:gd name="connsiteY4" fmla="*/ 128491 h 2568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55" h="256899">
                  <a:moveTo>
                    <a:pt x="765655" y="128491"/>
                  </a:moveTo>
                  <a:cubicBezTo>
                    <a:pt x="765655" y="199405"/>
                    <a:pt x="594238" y="256899"/>
                    <a:pt x="382832" y="256899"/>
                  </a:cubicBezTo>
                  <a:cubicBezTo>
                    <a:pt x="171380" y="256899"/>
                    <a:pt x="0" y="199405"/>
                    <a:pt x="0" y="128491"/>
                  </a:cubicBezTo>
                  <a:cubicBezTo>
                    <a:pt x="0" y="57503"/>
                    <a:pt x="171380" y="0"/>
                    <a:pt x="382832" y="0"/>
                  </a:cubicBezTo>
                  <a:cubicBezTo>
                    <a:pt x="594238" y="0"/>
                    <a:pt x="765655" y="57503"/>
                    <a:pt x="765655" y="128491"/>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7" name="Freeform 706">
              <a:extLst>
                <a:ext uri="{FF2B5EF4-FFF2-40B4-BE49-F238E27FC236}">
                  <a16:creationId xmlns:a16="http://schemas.microsoft.com/office/drawing/2014/main" id="{314E2300-3A32-A612-E290-B36714A84757}"/>
                </a:ext>
              </a:extLst>
            </p:cNvPr>
            <p:cNvSpPr/>
            <p:nvPr/>
          </p:nvSpPr>
          <p:spPr>
            <a:xfrm>
              <a:off x="-5124804" y="3889901"/>
              <a:ext cx="765655" cy="256899"/>
            </a:xfrm>
            <a:custGeom>
              <a:avLst/>
              <a:gdLst>
                <a:gd name="connsiteX0" fmla="*/ 765655 w 765655"/>
                <a:gd name="connsiteY0" fmla="*/ 128445 h 256899"/>
                <a:gd name="connsiteX1" fmla="*/ 382860 w 765655"/>
                <a:gd name="connsiteY1" fmla="*/ 256899 h 256899"/>
                <a:gd name="connsiteX2" fmla="*/ 0 w 765655"/>
                <a:gd name="connsiteY2" fmla="*/ 128445 h 256899"/>
                <a:gd name="connsiteX3" fmla="*/ 382860 w 765655"/>
                <a:gd name="connsiteY3" fmla="*/ 0 h 256899"/>
                <a:gd name="connsiteX4" fmla="*/ 765655 w 765655"/>
                <a:gd name="connsiteY4" fmla="*/ 128445 h 2568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55" h="256899">
                  <a:moveTo>
                    <a:pt x="765655" y="128445"/>
                  </a:moveTo>
                  <a:cubicBezTo>
                    <a:pt x="765655" y="199433"/>
                    <a:pt x="594238" y="256899"/>
                    <a:pt x="382860" y="256899"/>
                  </a:cubicBezTo>
                  <a:cubicBezTo>
                    <a:pt x="171417" y="256899"/>
                    <a:pt x="0" y="199433"/>
                    <a:pt x="0" y="128445"/>
                  </a:cubicBezTo>
                  <a:cubicBezTo>
                    <a:pt x="0" y="57531"/>
                    <a:pt x="171417" y="0"/>
                    <a:pt x="382860" y="0"/>
                  </a:cubicBezTo>
                  <a:cubicBezTo>
                    <a:pt x="594238" y="0"/>
                    <a:pt x="765655" y="57531"/>
                    <a:pt x="765655" y="128445"/>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8" name="Freeform 707">
              <a:extLst>
                <a:ext uri="{FF2B5EF4-FFF2-40B4-BE49-F238E27FC236}">
                  <a16:creationId xmlns:a16="http://schemas.microsoft.com/office/drawing/2014/main" id="{BEE7C1B8-15C6-502A-A20B-C54A6DD7AE85}"/>
                </a:ext>
              </a:extLst>
            </p:cNvPr>
            <p:cNvSpPr/>
            <p:nvPr/>
          </p:nvSpPr>
          <p:spPr>
            <a:xfrm>
              <a:off x="-3803533" y="4200914"/>
              <a:ext cx="765664" cy="168954"/>
            </a:xfrm>
            <a:custGeom>
              <a:avLst/>
              <a:gdLst>
                <a:gd name="connsiteX0" fmla="*/ 765665 w 765664"/>
                <a:gd name="connsiteY0" fmla="*/ 84510 h 168954"/>
                <a:gd name="connsiteX1" fmla="*/ 382832 w 765664"/>
                <a:gd name="connsiteY1" fmla="*/ 168955 h 168954"/>
                <a:gd name="connsiteX2" fmla="*/ 0 w 765664"/>
                <a:gd name="connsiteY2" fmla="*/ 84510 h 168954"/>
                <a:gd name="connsiteX3" fmla="*/ 382832 w 765664"/>
                <a:gd name="connsiteY3" fmla="*/ 0 h 168954"/>
                <a:gd name="connsiteX4" fmla="*/ 765665 w 765664"/>
                <a:gd name="connsiteY4" fmla="*/ 84510 h 168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64" h="168954">
                  <a:moveTo>
                    <a:pt x="765665" y="84510"/>
                  </a:moveTo>
                  <a:cubicBezTo>
                    <a:pt x="765665" y="131181"/>
                    <a:pt x="594275" y="168955"/>
                    <a:pt x="382832" y="168955"/>
                  </a:cubicBezTo>
                  <a:cubicBezTo>
                    <a:pt x="171390" y="168955"/>
                    <a:pt x="0" y="131181"/>
                    <a:pt x="0" y="84510"/>
                  </a:cubicBezTo>
                  <a:cubicBezTo>
                    <a:pt x="0" y="37811"/>
                    <a:pt x="171390" y="0"/>
                    <a:pt x="382832" y="0"/>
                  </a:cubicBezTo>
                  <a:cubicBezTo>
                    <a:pt x="594275" y="0"/>
                    <a:pt x="765665" y="37811"/>
                    <a:pt x="765665" y="84510"/>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9" name="Freeform 708">
              <a:extLst>
                <a:ext uri="{FF2B5EF4-FFF2-40B4-BE49-F238E27FC236}">
                  <a16:creationId xmlns:a16="http://schemas.microsoft.com/office/drawing/2014/main" id="{2D1BE0AD-1E97-0386-4600-5966DA23EB17}"/>
                </a:ext>
              </a:extLst>
            </p:cNvPr>
            <p:cNvSpPr/>
            <p:nvPr/>
          </p:nvSpPr>
          <p:spPr>
            <a:xfrm>
              <a:off x="-3017533" y="4369869"/>
              <a:ext cx="765654" cy="169037"/>
            </a:xfrm>
            <a:custGeom>
              <a:avLst/>
              <a:gdLst>
                <a:gd name="connsiteX0" fmla="*/ 765655 w 765654"/>
                <a:gd name="connsiteY0" fmla="*/ 84519 h 169037"/>
                <a:gd name="connsiteX1" fmla="*/ 382832 w 765654"/>
                <a:gd name="connsiteY1" fmla="*/ 169037 h 169037"/>
                <a:gd name="connsiteX2" fmla="*/ 0 w 765654"/>
                <a:gd name="connsiteY2" fmla="*/ 84519 h 169037"/>
                <a:gd name="connsiteX3" fmla="*/ 382832 w 765654"/>
                <a:gd name="connsiteY3" fmla="*/ 0 h 169037"/>
                <a:gd name="connsiteX4" fmla="*/ 765655 w 765654"/>
                <a:gd name="connsiteY4" fmla="*/ 84519 h 169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54" h="169037">
                  <a:moveTo>
                    <a:pt x="765655" y="84519"/>
                  </a:moveTo>
                  <a:cubicBezTo>
                    <a:pt x="765655" y="131218"/>
                    <a:pt x="594274" y="169037"/>
                    <a:pt x="382832" y="169037"/>
                  </a:cubicBezTo>
                  <a:cubicBezTo>
                    <a:pt x="171380" y="169037"/>
                    <a:pt x="0" y="131218"/>
                    <a:pt x="0" y="84519"/>
                  </a:cubicBezTo>
                  <a:cubicBezTo>
                    <a:pt x="0" y="37856"/>
                    <a:pt x="171380" y="0"/>
                    <a:pt x="382832" y="0"/>
                  </a:cubicBezTo>
                  <a:cubicBezTo>
                    <a:pt x="594274" y="0"/>
                    <a:pt x="765655" y="37856"/>
                    <a:pt x="765655" y="84519"/>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0" name="Freeform 709">
              <a:extLst>
                <a:ext uri="{FF2B5EF4-FFF2-40B4-BE49-F238E27FC236}">
                  <a16:creationId xmlns:a16="http://schemas.microsoft.com/office/drawing/2014/main" id="{79D33302-55DE-DCA9-F729-982FAAEA26F6}"/>
                </a:ext>
              </a:extLst>
            </p:cNvPr>
            <p:cNvSpPr/>
            <p:nvPr/>
          </p:nvSpPr>
          <p:spPr>
            <a:xfrm>
              <a:off x="-2258653" y="3971039"/>
              <a:ext cx="765654" cy="169028"/>
            </a:xfrm>
            <a:custGeom>
              <a:avLst/>
              <a:gdLst>
                <a:gd name="connsiteX0" fmla="*/ 765655 w 765654"/>
                <a:gd name="connsiteY0" fmla="*/ 84473 h 169028"/>
                <a:gd name="connsiteX1" fmla="*/ 382860 w 765654"/>
                <a:gd name="connsiteY1" fmla="*/ 169028 h 169028"/>
                <a:gd name="connsiteX2" fmla="*/ 0 w 765654"/>
                <a:gd name="connsiteY2" fmla="*/ 84473 h 169028"/>
                <a:gd name="connsiteX3" fmla="*/ 382860 w 765654"/>
                <a:gd name="connsiteY3" fmla="*/ 0 h 169028"/>
                <a:gd name="connsiteX4" fmla="*/ 765655 w 765654"/>
                <a:gd name="connsiteY4" fmla="*/ 84473 h 1690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54" h="169028">
                  <a:moveTo>
                    <a:pt x="765655" y="84473"/>
                  </a:moveTo>
                  <a:cubicBezTo>
                    <a:pt x="765655" y="131181"/>
                    <a:pt x="594238" y="169028"/>
                    <a:pt x="382860" y="169028"/>
                  </a:cubicBezTo>
                  <a:cubicBezTo>
                    <a:pt x="171380" y="169028"/>
                    <a:pt x="0" y="131181"/>
                    <a:pt x="0" y="84473"/>
                  </a:cubicBezTo>
                  <a:cubicBezTo>
                    <a:pt x="0" y="37847"/>
                    <a:pt x="171380" y="0"/>
                    <a:pt x="382860" y="0"/>
                  </a:cubicBezTo>
                  <a:cubicBezTo>
                    <a:pt x="594238" y="0"/>
                    <a:pt x="765655" y="37847"/>
                    <a:pt x="765655" y="84473"/>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1" name="Freeform 710">
              <a:extLst>
                <a:ext uri="{FF2B5EF4-FFF2-40B4-BE49-F238E27FC236}">
                  <a16:creationId xmlns:a16="http://schemas.microsoft.com/office/drawing/2014/main" id="{EC58B89A-2CA3-0EB7-E73B-E9478BE80E46}"/>
                </a:ext>
              </a:extLst>
            </p:cNvPr>
            <p:cNvSpPr/>
            <p:nvPr/>
          </p:nvSpPr>
          <p:spPr>
            <a:xfrm>
              <a:off x="-4983605" y="258539"/>
              <a:ext cx="1139331" cy="1218306"/>
            </a:xfrm>
            <a:custGeom>
              <a:avLst/>
              <a:gdLst>
                <a:gd name="connsiteX0" fmla="*/ 1063033 w 1139331"/>
                <a:gd name="connsiteY0" fmla="*/ 251019 h 1218306"/>
                <a:gd name="connsiteX1" fmla="*/ 569652 w 1139331"/>
                <a:gd name="connsiteY1" fmla="*/ 17330 h 1218306"/>
                <a:gd name="connsiteX2" fmla="*/ 76299 w 1139331"/>
                <a:gd name="connsiteY2" fmla="*/ 251019 h 1218306"/>
                <a:gd name="connsiteX3" fmla="*/ 161869 w 1139331"/>
                <a:gd name="connsiteY3" fmla="*/ 955069 h 1218306"/>
                <a:gd name="connsiteX4" fmla="*/ 575384 w 1139331"/>
                <a:gd name="connsiteY4" fmla="*/ 1218306 h 1218306"/>
                <a:gd name="connsiteX5" fmla="*/ 575384 w 1139331"/>
                <a:gd name="connsiteY5" fmla="*/ 1216252 h 1218306"/>
                <a:gd name="connsiteX6" fmla="*/ 977463 w 1139331"/>
                <a:gd name="connsiteY6" fmla="*/ 955069 h 1218306"/>
                <a:gd name="connsiteX7" fmla="*/ 1063033 w 1139331"/>
                <a:gd name="connsiteY7" fmla="*/ 251019 h 1218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39331" h="1218306">
                  <a:moveTo>
                    <a:pt x="1063033" y="251019"/>
                  </a:moveTo>
                  <a:cubicBezTo>
                    <a:pt x="922659" y="-11130"/>
                    <a:pt x="633613" y="-22859"/>
                    <a:pt x="569652" y="17330"/>
                  </a:cubicBezTo>
                  <a:cubicBezTo>
                    <a:pt x="505682" y="-22859"/>
                    <a:pt x="216636" y="-11130"/>
                    <a:pt x="76299" y="251019"/>
                  </a:cubicBezTo>
                  <a:cubicBezTo>
                    <a:pt x="-67251" y="519212"/>
                    <a:pt x="9088" y="793521"/>
                    <a:pt x="161869" y="955069"/>
                  </a:cubicBezTo>
                  <a:cubicBezTo>
                    <a:pt x="314575" y="1116618"/>
                    <a:pt x="575384" y="1218306"/>
                    <a:pt x="575384" y="1218306"/>
                  </a:cubicBezTo>
                  <a:lnTo>
                    <a:pt x="575384" y="1216252"/>
                  </a:lnTo>
                  <a:cubicBezTo>
                    <a:pt x="600151" y="1206065"/>
                    <a:pt x="833018" y="1107841"/>
                    <a:pt x="977463" y="955069"/>
                  </a:cubicBezTo>
                  <a:cubicBezTo>
                    <a:pt x="1130243" y="793521"/>
                    <a:pt x="1206583" y="519212"/>
                    <a:pt x="1063033" y="251019"/>
                  </a:cubicBezTo>
                </a:path>
              </a:pathLst>
            </a:custGeom>
            <a:solidFill>
              <a:srgbClr val="7454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2" name="Freeform 711">
              <a:extLst>
                <a:ext uri="{FF2B5EF4-FFF2-40B4-BE49-F238E27FC236}">
                  <a16:creationId xmlns:a16="http://schemas.microsoft.com/office/drawing/2014/main" id="{1374F9E2-2722-6697-5CA8-71DD3DF3ED9F}"/>
                </a:ext>
              </a:extLst>
            </p:cNvPr>
            <p:cNvSpPr/>
            <p:nvPr/>
          </p:nvSpPr>
          <p:spPr>
            <a:xfrm>
              <a:off x="-4876759" y="449832"/>
              <a:ext cx="956552" cy="1027013"/>
            </a:xfrm>
            <a:custGeom>
              <a:avLst/>
              <a:gdLst>
                <a:gd name="connsiteX0" fmla="*/ 931920 w 956552"/>
                <a:gd name="connsiteY0" fmla="*/ 480580 h 1027013"/>
                <a:gd name="connsiteX1" fmla="*/ 941224 w 956552"/>
                <a:gd name="connsiteY1" fmla="*/ 370557 h 1027013"/>
                <a:gd name="connsiteX2" fmla="*/ 467523 w 956552"/>
                <a:gd name="connsiteY2" fmla="*/ 0 h 1027013"/>
                <a:gd name="connsiteX3" fmla="*/ 1835 w 956552"/>
                <a:gd name="connsiteY3" fmla="*/ 358573 h 1027013"/>
                <a:gd name="connsiteX4" fmla="*/ 3349 w 956552"/>
                <a:gd name="connsiteY4" fmla="*/ 393731 h 1027013"/>
                <a:gd name="connsiteX5" fmla="*/ 78174 w 956552"/>
                <a:gd name="connsiteY5" fmla="*/ 786988 h 1027013"/>
                <a:gd name="connsiteX6" fmla="*/ 468539 w 956552"/>
                <a:gd name="connsiteY6" fmla="*/ 1027013 h 1027013"/>
                <a:gd name="connsiteX7" fmla="*/ 468539 w 956552"/>
                <a:gd name="connsiteY7" fmla="*/ 1024959 h 1027013"/>
                <a:gd name="connsiteX8" fmla="*/ 827962 w 956552"/>
                <a:gd name="connsiteY8" fmla="*/ 808643 h 1027013"/>
                <a:gd name="connsiteX9" fmla="*/ 931920 w 956552"/>
                <a:gd name="connsiteY9" fmla="*/ 480580 h 1027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6552" h="1027013">
                  <a:moveTo>
                    <a:pt x="931920" y="480580"/>
                  </a:moveTo>
                  <a:cubicBezTo>
                    <a:pt x="963148" y="457231"/>
                    <a:pt x="962889" y="408699"/>
                    <a:pt x="941224" y="370557"/>
                  </a:cubicBezTo>
                  <a:cubicBezTo>
                    <a:pt x="734933" y="325976"/>
                    <a:pt x="596183" y="156045"/>
                    <a:pt x="467523" y="0"/>
                  </a:cubicBezTo>
                  <a:cubicBezTo>
                    <a:pt x="348316" y="160290"/>
                    <a:pt x="190745" y="293667"/>
                    <a:pt x="1835" y="358573"/>
                  </a:cubicBezTo>
                  <a:cubicBezTo>
                    <a:pt x="-1193" y="370308"/>
                    <a:pt x="-325" y="382715"/>
                    <a:pt x="3349" y="393731"/>
                  </a:cubicBezTo>
                  <a:cubicBezTo>
                    <a:pt x="11823" y="529121"/>
                    <a:pt x="154218" y="664548"/>
                    <a:pt x="78174" y="786988"/>
                  </a:cubicBezTo>
                  <a:cubicBezTo>
                    <a:pt x="232644" y="934970"/>
                    <a:pt x="468539" y="1027013"/>
                    <a:pt x="468539" y="1027013"/>
                  </a:cubicBezTo>
                  <a:lnTo>
                    <a:pt x="468539" y="1024959"/>
                  </a:lnTo>
                  <a:cubicBezTo>
                    <a:pt x="489594" y="1016283"/>
                    <a:pt x="688271" y="923962"/>
                    <a:pt x="827962" y="808643"/>
                  </a:cubicBezTo>
                  <a:cubicBezTo>
                    <a:pt x="755416" y="779758"/>
                    <a:pt x="846063" y="579459"/>
                    <a:pt x="931920" y="480580"/>
                  </a:cubicBezTo>
                </a:path>
              </a:pathLst>
            </a:custGeom>
            <a:solidFill>
              <a:srgbClr val="684725"/>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3" name="Freeform 712">
              <a:extLst>
                <a:ext uri="{FF2B5EF4-FFF2-40B4-BE49-F238E27FC236}">
                  <a16:creationId xmlns:a16="http://schemas.microsoft.com/office/drawing/2014/main" id="{376C2609-9D26-53FB-F674-3D29EED0075F}"/>
                </a:ext>
              </a:extLst>
            </p:cNvPr>
            <p:cNvSpPr/>
            <p:nvPr/>
          </p:nvSpPr>
          <p:spPr>
            <a:xfrm>
              <a:off x="-4953342" y="303785"/>
              <a:ext cx="521083" cy="1065843"/>
            </a:xfrm>
            <a:custGeom>
              <a:avLst/>
              <a:gdLst>
                <a:gd name="connsiteX0" fmla="*/ 398758 w 521083"/>
                <a:gd name="connsiteY0" fmla="*/ 1065836 h 1065843"/>
                <a:gd name="connsiteX1" fmla="*/ 218469 w 521083"/>
                <a:gd name="connsiteY1" fmla="*/ 933246 h 1065843"/>
                <a:gd name="connsiteX2" fmla="*/ 59449 w 521083"/>
                <a:gd name="connsiteY2" fmla="*/ 750144 h 1065843"/>
                <a:gd name="connsiteX3" fmla="*/ 2624 w 521083"/>
                <a:gd name="connsiteY3" fmla="*/ 460620 h 1065843"/>
                <a:gd name="connsiteX4" fmla="*/ 301150 w 521083"/>
                <a:gd name="connsiteY4" fmla="*/ 37351 h 1065843"/>
                <a:gd name="connsiteX5" fmla="*/ 521067 w 521083"/>
                <a:gd name="connsiteY5" fmla="*/ 2271 h 1065843"/>
                <a:gd name="connsiteX6" fmla="*/ 303670 w 521083"/>
                <a:gd name="connsiteY6" fmla="*/ 43396 h 1065843"/>
                <a:gd name="connsiteX7" fmla="*/ 11928 w 521083"/>
                <a:gd name="connsiteY7" fmla="*/ 461522 h 1065843"/>
                <a:gd name="connsiteX8" fmla="*/ 66991 w 521083"/>
                <a:gd name="connsiteY8" fmla="*/ 746045 h 1065843"/>
                <a:gd name="connsiteX9" fmla="*/ 222835 w 521083"/>
                <a:gd name="connsiteY9" fmla="*/ 928282 h 1065843"/>
                <a:gd name="connsiteX10" fmla="*/ 398758 w 521083"/>
                <a:gd name="connsiteY10" fmla="*/ 1065836 h 1065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1083" h="1065843">
                  <a:moveTo>
                    <a:pt x="398758" y="1065836"/>
                  </a:moveTo>
                  <a:cubicBezTo>
                    <a:pt x="398508" y="1066481"/>
                    <a:pt x="324624" y="1022334"/>
                    <a:pt x="218469" y="933246"/>
                  </a:cubicBezTo>
                  <a:cubicBezTo>
                    <a:pt x="166869" y="888058"/>
                    <a:pt x="102899" y="832148"/>
                    <a:pt x="59449" y="750144"/>
                  </a:cubicBezTo>
                  <a:cubicBezTo>
                    <a:pt x="14412" y="669807"/>
                    <a:pt x="-8047" y="566360"/>
                    <a:pt x="2624" y="460620"/>
                  </a:cubicBezTo>
                  <a:cubicBezTo>
                    <a:pt x="21842" y="245135"/>
                    <a:pt x="170653" y="84305"/>
                    <a:pt x="301150" y="37351"/>
                  </a:cubicBezTo>
                  <a:cubicBezTo>
                    <a:pt x="432183" y="-13812"/>
                    <a:pt x="522479" y="2559"/>
                    <a:pt x="521067" y="2271"/>
                  </a:cubicBezTo>
                  <a:cubicBezTo>
                    <a:pt x="522258" y="5077"/>
                    <a:pt x="432293" y="-8667"/>
                    <a:pt x="303670" y="43396"/>
                  </a:cubicBezTo>
                  <a:cubicBezTo>
                    <a:pt x="175813" y="91321"/>
                    <a:pt x="30963" y="249632"/>
                    <a:pt x="11928" y="461522"/>
                  </a:cubicBezTo>
                  <a:cubicBezTo>
                    <a:pt x="1507" y="565467"/>
                    <a:pt x="23181" y="666924"/>
                    <a:pt x="66991" y="746045"/>
                  </a:cubicBezTo>
                  <a:cubicBezTo>
                    <a:pt x="109139" y="826714"/>
                    <a:pt x="171918" y="882522"/>
                    <a:pt x="222835" y="928282"/>
                  </a:cubicBezTo>
                  <a:cubicBezTo>
                    <a:pt x="327440" y="1018271"/>
                    <a:pt x="399948" y="1064326"/>
                    <a:pt x="398758" y="1065836"/>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4" name="Freeform 713">
              <a:extLst>
                <a:ext uri="{FF2B5EF4-FFF2-40B4-BE49-F238E27FC236}">
                  <a16:creationId xmlns:a16="http://schemas.microsoft.com/office/drawing/2014/main" id="{DFE9A69D-1E8C-C2E9-E748-E1708F099897}"/>
                </a:ext>
              </a:extLst>
            </p:cNvPr>
            <p:cNvSpPr/>
            <p:nvPr/>
          </p:nvSpPr>
          <p:spPr>
            <a:xfrm>
              <a:off x="-4925537" y="403150"/>
              <a:ext cx="528262" cy="951611"/>
            </a:xfrm>
            <a:custGeom>
              <a:avLst/>
              <a:gdLst>
                <a:gd name="connsiteX0" fmla="*/ 528237 w 528262"/>
                <a:gd name="connsiteY0" fmla="*/ 951540 h 951611"/>
                <a:gd name="connsiteX1" fmla="*/ 323072 w 528262"/>
                <a:gd name="connsiteY1" fmla="*/ 899545 h 951611"/>
                <a:gd name="connsiteX2" fmla="*/ 7311 w 528262"/>
                <a:gd name="connsiteY2" fmla="*/ 505570 h 951611"/>
                <a:gd name="connsiteX3" fmla="*/ 119448 w 528262"/>
                <a:gd name="connsiteY3" fmla="*/ 266662 h 951611"/>
                <a:gd name="connsiteX4" fmla="*/ 315751 w 528262"/>
                <a:gd name="connsiteY4" fmla="*/ 147209 h 951611"/>
                <a:gd name="connsiteX5" fmla="*/ 468310 w 528262"/>
                <a:gd name="connsiteY5" fmla="*/ 15 h 951611"/>
                <a:gd name="connsiteX6" fmla="*/ 319859 w 528262"/>
                <a:gd name="connsiteY6" fmla="*/ 152426 h 951611"/>
                <a:gd name="connsiteX7" fmla="*/ 123094 w 528262"/>
                <a:gd name="connsiteY7" fmla="*/ 274434 h 951611"/>
                <a:gd name="connsiteX8" fmla="*/ 16431 w 528262"/>
                <a:gd name="connsiteY8" fmla="*/ 503590 h 951611"/>
                <a:gd name="connsiteX9" fmla="*/ 326238 w 528262"/>
                <a:gd name="connsiteY9" fmla="*/ 893751 h 951611"/>
                <a:gd name="connsiteX10" fmla="*/ 528237 w 528262"/>
                <a:gd name="connsiteY10" fmla="*/ 951540 h 951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8262" h="951611">
                  <a:moveTo>
                    <a:pt x="528237" y="951540"/>
                  </a:moveTo>
                  <a:cubicBezTo>
                    <a:pt x="529973" y="949809"/>
                    <a:pt x="441772" y="963017"/>
                    <a:pt x="323072" y="899545"/>
                  </a:cubicBezTo>
                  <a:cubicBezTo>
                    <a:pt x="208618" y="837123"/>
                    <a:pt x="65862" y="701438"/>
                    <a:pt x="7311" y="505570"/>
                  </a:cubicBezTo>
                  <a:cubicBezTo>
                    <a:pt x="-20022" y="406157"/>
                    <a:pt x="31902" y="295338"/>
                    <a:pt x="119448" y="266662"/>
                  </a:cubicBezTo>
                  <a:cubicBezTo>
                    <a:pt x="198021" y="229998"/>
                    <a:pt x="264077" y="187471"/>
                    <a:pt x="315751" y="147209"/>
                  </a:cubicBezTo>
                  <a:cubicBezTo>
                    <a:pt x="419811" y="66650"/>
                    <a:pt x="467341" y="-1172"/>
                    <a:pt x="468310" y="15"/>
                  </a:cubicBezTo>
                  <a:cubicBezTo>
                    <a:pt x="469427" y="303"/>
                    <a:pt x="423559" y="69924"/>
                    <a:pt x="319859" y="152426"/>
                  </a:cubicBezTo>
                  <a:cubicBezTo>
                    <a:pt x="268333" y="193623"/>
                    <a:pt x="202129" y="237087"/>
                    <a:pt x="123094" y="274434"/>
                  </a:cubicBezTo>
                  <a:cubicBezTo>
                    <a:pt x="38825" y="303001"/>
                    <a:pt x="-9351" y="406876"/>
                    <a:pt x="16431" y="503590"/>
                  </a:cubicBezTo>
                  <a:cubicBezTo>
                    <a:pt x="73478" y="694788"/>
                    <a:pt x="214313" y="831256"/>
                    <a:pt x="326238" y="893751"/>
                  </a:cubicBezTo>
                  <a:cubicBezTo>
                    <a:pt x="442353" y="957868"/>
                    <a:pt x="529788" y="947294"/>
                    <a:pt x="528237" y="951540"/>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5" name="Freeform 714">
              <a:extLst>
                <a:ext uri="{FF2B5EF4-FFF2-40B4-BE49-F238E27FC236}">
                  <a16:creationId xmlns:a16="http://schemas.microsoft.com/office/drawing/2014/main" id="{9F87320A-EE7B-BC68-E06A-C332BEAFDC2B}"/>
                </a:ext>
              </a:extLst>
            </p:cNvPr>
            <p:cNvSpPr/>
            <p:nvPr/>
          </p:nvSpPr>
          <p:spPr>
            <a:xfrm>
              <a:off x="-4901639" y="356858"/>
              <a:ext cx="476942" cy="315463"/>
            </a:xfrm>
            <a:custGeom>
              <a:avLst/>
              <a:gdLst>
                <a:gd name="connsiteX0" fmla="*/ 29 w 476942"/>
                <a:gd name="connsiteY0" fmla="*/ 315365 h 315463"/>
                <a:gd name="connsiteX1" fmla="*/ 188043 w 476942"/>
                <a:gd name="connsiteY1" fmla="*/ 82323 h 315463"/>
                <a:gd name="connsiteX2" fmla="*/ 476905 w 476942"/>
                <a:gd name="connsiteY2" fmla="*/ 1513 h 315463"/>
                <a:gd name="connsiteX3" fmla="*/ 193157 w 476942"/>
                <a:gd name="connsiteY3" fmla="*/ 90203 h 315463"/>
                <a:gd name="connsiteX4" fmla="*/ 29 w 476942"/>
                <a:gd name="connsiteY4" fmla="*/ 315365 h 315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6942" h="315463">
                  <a:moveTo>
                    <a:pt x="29" y="315365"/>
                  </a:moveTo>
                  <a:cubicBezTo>
                    <a:pt x="-1300" y="318171"/>
                    <a:pt x="42833" y="176555"/>
                    <a:pt x="188043" y="82323"/>
                  </a:cubicBezTo>
                  <a:cubicBezTo>
                    <a:pt x="332848" y="-11080"/>
                    <a:pt x="479638" y="-826"/>
                    <a:pt x="476905" y="1513"/>
                  </a:cubicBezTo>
                  <a:cubicBezTo>
                    <a:pt x="479139" y="4319"/>
                    <a:pt x="334833" y="-1402"/>
                    <a:pt x="193157" y="90203"/>
                  </a:cubicBezTo>
                  <a:cubicBezTo>
                    <a:pt x="51057" y="182060"/>
                    <a:pt x="3601" y="319683"/>
                    <a:pt x="29" y="315365"/>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6" name="Freeform 715">
              <a:extLst>
                <a:ext uri="{FF2B5EF4-FFF2-40B4-BE49-F238E27FC236}">
                  <a16:creationId xmlns:a16="http://schemas.microsoft.com/office/drawing/2014/main" id="{579D5548-A250-AC24-7EAC-DA73AB31E1FB}"/>
                </a:ext>
              </a:extLst>
            </p:cNvPr>
            <p:cNvSpPr/>
            <p:nvPr/>
          </p:nvSpPr>
          <p:spPr>
            <a:xfrm>
              <a:off x="-4389812" y="303785"/>
              <a:ext cx="521096" cy="1065843"/>
            </a:xfrm>
            <a:custGeom>
              <a:avLst/>
              <a:gdLst>
                <a:gd name="connsiteX0" fmla="*/ 122325 w 521096"/>
                <a:gd name="connsiteY0" fmla="*/ 1065836 h 1065843"/>
                <a:gd name="connsiteX1" fmla="*/ 298285 w 521096"/>
                <a:gd name="connsiteY1" fmla="*/ 928282 h 1065843"/>
                <a:gd name="connsiteX2" fmla="*/ 454093 w 521096"/>
                <a:gd name="connsiteY2" fmla="*/ 746045 h 1065843"/>
                <a:gd name="connsiteX3" fmla="*/ 509192 w 521096"/>
                <a:gd name="connsiteY3" fmla="*/ 461522 h 1065843"/>
                <a:gd name="connsiteX4" fmla="*/ 217413 w 521096"/>
                <a:gd name="connsiteY4" fmla="*/ 43396 h 1065843"/>
                <a:gd name="connsiteX5" fmla="*/ 16 w 521096"/>
                <a:gd name="connsiteY5" fmla="*/ 2271 h 1065843"/>
                <a:gd name="connsiteX6" fmla="*/ 219970 w 521096"/>
                <a:gd name="connsiteY6" fmla="*/ 37351 h 1065843"/>
                <a:gd name="connsiteX7" fmla="*/ 518496 w 521096"/>
                <a:gd name="connsiteY7" fmla="*/ 460620 h 1065843"/>
                <a:gd name="connsiteX8" fmla="*/ 461662 w 521096"/>
                <a:gd name="connsiteY8" fmla="*/ 750144 h 1065843"/>
                <a:gd name="connsiteX9" fmla="*/ 302614 w 521096"/>
                <a:gd name="connsiteY9" fmla="*/ 933246 h 1065843"/>
                <a:gd name="connsiteX10" fmla="*/ 122325 w 521096"/>
                <a:gd name="connsiteY10" fmla="*/ 1065836 h 1065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1096" h="1065843">
                  <a:moveTo>
                    <a:pt x="122325" y="1065836"/>
                  </a:moveTo>
                  <a:cubicBezTo>
                    <a:pt x="121172" y="1064326"/>
                    <a:pt x="193680" y="1018271"/>
                    <a:pt x="298285" y="928282"/>
                  </a:cubicBezTo>
                  <a:cubicBezTo>
                    <a:pt x="349202" y="882522"/>
                    <a:pt x="411944" y="826714"/>
                    <a:pt x="454093" y="746045"/>
                  </a:cubicBezTo>
                  <a:cubicBezTo>
                    <a:pt x="497939" y="666924"/>
                    <a:pt x="519613" y="565467"/>
                    <a:pt x="509192" y="461522"/>
                  </a:cubicBezTo>
                  <a:cubicBezTo>
                    <a:pt x="490148" y="249632"/>
                    <a:pt x="345270" y="91321"/>
                    <a:pt x="217413" y="43396"/>
                  </a:cubicBezTo>
                  <a:cubicBezTo>
                    <a:pt x="88827" y="-8667"/>
                    <a:pt x="-1138" y="5077"/>
                    <a:pt x="16" y="2271"/>
                  </a:cubicBezTo>
                  <a:cubicBezTo>
                    <a:pt x="-1396" y="2559"/>
                    <a:pt x="88900" y="-13812"/>
                    <a:pt x="219970" y="37351"/>
                  </a:cubicBezTo>
                  <a:cubicBezTo>
                    <a:pt x="350467" y="84305"/>
                    <a:pt x="499278" y="245135"/>
                    <a:pt x="518496" y="460620"/>
                  </a:cubicBezTo>
                  <a:cubicBezTo>
                    <a:pt x="529094" y="566360"/>
                    <a:pt x="506736" y="669807"/>
                    <a:pt x="461662" y="750144"/>
                  </a:cubicBezTo>
                  <a:cubicBezTo>
                    <a:pt x="418212" y="832148"/>
                    <a:pt x="354251" y="888058"/>
                    <a:pt x="302614" y="933246"/>
                  </a:cubicBezTo>
                  <a:cubicBezTo>
                    <a:pt x="196459" y="1022334"/>
                    <a:pt x="122612" y="1066481"/>
                    <a:pt x="122325" y="1065836"/>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7" name="Freeform 716">
              <a:extLst>
                <a:ext uri="{FF2B5EF4-FFF2-40B4-BE49-F238E27FC236}">
                  <a16:creationId xmlns:a16="http://schemas.microsoft.com/office/drawing/2014/main" id="{7D3D45D4-FCB1-928E-0263-B23B1F6DD7AA}"/>
                </a:ext>
              </a:extLst>
            </p:cNvPr>
            <p:cNvSpPr/>
            <p:nvPr/>
          </p:nvSpPr>
          <p:spPr>
            <a:xfrm>
              <a:off x="-4424760" y="403150"/>
              <a:ext cx="528250" cy="951611"/>
            </a:xfrm>
            <a:custGeom>
              <a:avLst/>
              <a:gdLst>
                <a:gd name="connsiteX0" fmla="*/ 26 w 528250"/>
                <a:gd name="connsiteY0" fmla="*/ 951540 h 951611"/>
                <a:gd name="connsiteX1" fmla="*/ 202016 w 528250"/>
                <a:gd name="connsiteY1" fmla="*/ 893751 h 951611"/>
                <a:gd name="connsiteX2" fmla="*/ 511832 w 528250"/>
                <a:gd name="connsiteY2" fmla="*/ 503590 h 951611"/>
                <a:gd name="connsiteX3" fmla="*/ 405170 w 528250"/>
                <a:gd name="connsiteY3" fmla="*/ 274434 h 951611"/>
                <a:gd name="connsiteX4" fmla="*/ 208404 w 528250"/>
                <a:gd name="connsiteY4" fmla="*/ 152426 h 951611"/>
                <a:gd name="connsiteX5" fmla="*/ 59953 w 528250"/>
                <a:gd name="connsiteY5" fmla="*/ 15 h 951611"/>
                <a:gd name="connsiteX6" fmla="*/ 212438 w 528250"/>
                <a:gd name="connsiteY6" fmla="*/ 147209 h 951611"/>
                <a:gd name="connsiteX7" fmla="*/ 408853 w 528250"/>
                <a:gd name="connsiteY7" fmla="*/ 266662 h 951611"/>
                <a:gd name="connsiteX8" fmla="*/ 520953 w 528250"/>
                <a:gd name="connsiteY8" fmla="*/ 505570 h 951611"/>
                <a:gd name="connsiteX9" fmla="*/ 205192 w 528250"/>
                <a:gd name="connsiteY9" fmla="*/ 899545 h 951611"/>
                <a:gd name="connsiteX10" fmla="*/ 26 w 528250"/>
                <a:gd name="connsiteY10" fmla="*/ 951540 h 951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8250" h="951611">
                  <a:moveTo>
                    <a:pt x="26" y="951540"/>
                  </a:moveTo>
                  <a:cubicBezTo>
                    <a:pt x="-1561" y="947294"/>
                    <a:pt x="85874" y="957868"/>
                    <a:pt x="202016" y="893751"/>
                  </a:cubicBezTo>
                  <a:cubicBezTo>
                    <a:pt x="313941" y="831256"/>
                    <a:pt x="454786" y="694788"/>
                    <a:pt x="511832" y="503590"/>
                  </a:cubicBezTo>
                  <a:cubicBezTo>
                    <a:pt x="537614" y="406876"/>
                    <a:pt x="489475" y="303001"/>
                    <a:pt x="405170" y="274434"/>
                  </a:cubicBezTo>
                  <a:cubicBezTo>
                    <a:pt x="326061" y="237087"/>
                    <a:pt x="259894" y="193623"/>
                    <a:pt x="208404" y="152426"/>
                  </a:cubicBezTo>
                  <a:cubicBezTo>
                    <a:pt x="104695" y="69924"/>
                    <a:pt x="58799" y="303"/>
                    <a:pt x="59953" y="15"/>
                  </a:cubicBezTo>
                  <a:cubicBezTo>
                    <a:pt x="60959" y="-1172"/>
                    <a:pt x="108415" y="66650"/>
                    <a:pt x="212438" y="147209"/>
                  </a:cubicBezTo>
                  <a:cubicBezTo>
                    <a:pt x="264186" y="187471"/>
                    <a:pt x="330206" y="229998"/>
                    <a:pt x="408853" y="266662"/>
                  </a:cubicBezTo>
                  <a:cubicBezTo>
                    <a:pt x="496361" y="295338"/>
                    <a:pt x="548248" y="406157"/>
                    <a:pt x="520953" y="505570"/>
                  </a:cubicBezTo>
                  <a:cubicBezTo>
                    <a:pt x="462392" y="701438"/>
                    <a:pt x="319645" y="837123"/>
                    <a:pt x="205192" y="899545"/>
                  </a:cubicBezTo>
                  <a:cubicBezTo>
                    <a:pt x="86529" y="963017"/>
                    <a:pt x="-1746" y="949809"/>
                    <a:pt x="26" y="951540"/>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8" name="Freeform 717">
              <a:extLst>
                <a:ext uri="{FF2B5EF4-FFF2-40B4-BE49-F238E27FC236}">
                  <a16:creationId xmlns:a16="http://schemas.microsoft.com/office/drawing/2014/main" id="{8FAEE54A-5266-E8AE-DEAB-9F419E9B80C3}"/>
                </a:ext>
              </a:extLst>
            </p:cNvPr>
            <p:cNvSpPr/>
            <p:nvPr/>
          </p:nvSpPr>
          <p:spPr>
            <a:xfrm>
              <a:off x="-4397338" y="356858"/>
              <a:ext cx="476899" cy="315463"/>
            </a:xfrm>
            <a:custGeom>
              <a:avLst/>
              <a:gdLst>
                <a:gd name="connsiteX0" fmla="*/ 476868 w 476899"/>
                <a:gd name="connsiteY0" fmla="*/ 315365 h 315463"/>
                <a:gd name="connsiteX1" fmla="*/ 283749 w 476899"/>
                <a:gd name="connsiteY1" fmla="*/ 90203 h 315463"/>
                <a:gd name="connsiteX2" fmla="*/ 38 w 476899"/>
                <a:gd name="connsiteY2" fmla="*/ 1513 h 315463"/>
                <a:gd name="connsiteX3" fmla="*/ 288900 w 476899"/>
                <a:gd name="connsiteY3" fmla="*/ 82323 h 315463"/>
                <a:gd name="connsiteX4" fmla="*/ 476868 w 476899"/>
                <a:gd name="connsiteY4" fmla="*/ 315365 h 315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6899" h="315463">
                  <a:moveTo>
                    <a:pt x="476868" y="315365"/>
                  </a:moveTo>
                  <a:cubicBezTo>
                    <a:pt x="473342" y="319683"/>
                    <a:pt x="425886" y="182060"/>
                    <a:pt x="283749" y="90203"/>
                  </a:cubicBezTo>
                  <a:cubicBezTo>
                    <a:pt x="142110" y="-1402"/>
                    <a:pt x="-2233" y="4319"/>
                    <a:pt x="38" y="1513"/>
                  </a:cubicBezTo>
                  <a:cubicBezTo>
                    <a:pt x="-2704" y="-826"/>
                    <a:pt x="144095" y="-11080"/>
                    <a:pt x="288900" y="82323"/>
                  </a:cubicBezTo>
                  <a:cubicBezTo>
                    <a:pt x="434074" y="176555"/>
                    <a:pt x="478243" y="318171"/>
                    <a:pt x="476868" y="315365"/>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9" name="Freeform 718">
              <a:extLst>
                <a:ext uri="{FF2B5EF4-FFF2-40B4-BE49-F238E27FC236}">
                  <a16:creationId xmlns:a16="http://schemas.microsoft.com/office/drawing/2014/main" id="{95337A74-5A23-1276-73BA-BE02F960493F}"/>
                </a:ext>
              </a:extLst>
            </p:cNvPr>
            <p:cNvSpPr/>
            <p:nvPr/>
          </p:nvSpPr>
          <p:spPr>
            <a:xfrm>
              <a:off x="-4149257" y="2667199"/>
              <a:ext cx="870407" cy="292011"/>
            </a:xfrm>
            <a:custGeom>
              <a:avLst/>
              <a:gdLst>
                <a:gd name="connsiteX0" fmla="*/ 870407 w 870407"/>
                <a:gd name="connsiteY0" fmla="*/ 146001 h 292011"/>
                <a:gd name="connsiteX1" fmla="*/ 435190 w 870407"/>
                <a:gd name="connsiteY1" fmla="*/ 292011 h 292011"/>
                <a:gd name="connsiteX2" fmla="*/ 0 w 870407"/>
                <a:gd name="connsiteY2" fmla="*/ 146001 h 292011"/>
                <a:gd name="connsiteX3" fmla="*/ 435190 w 870407"/>
                <a:gd name="connsiteY3" fmla="*/ 0 h 292011"/>
                <a:gd name="connsiteX4" fmla="*/ 870407 w 870407"/>
                <a:gd name="connsiteY4" fmla="*/ 146001 h 29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0407" h="292011">
                  <a:moveTo>
                    <a:pt x="870407" y="146001"/>
                  </a:moveTo>
                  <a:cubicBezTo>
                    <a:pt x="870407" y="226670"/>
                    <a:pt x="675553" y="292011"/>
                    <a:pt x="435190" y="292011"/>
                  </a:cubicBezTo>
                  <a:cubicBezTo>
                    <a:pt x="194827" y="292011"/>
                    <a:pt x="0" y="226670"/>
                    <a:pt x="0" y="146001"/>
                  </a:cubicBezTo>
                  <a:cubicBezTo>
                    <a:pt x="0" y="65342"/>
                    <a:pt x="194827" y="0"/>
                    <a:pt x="435190" y="0"/>
                  </a:cubicBezTo>
                  <a:cubicBezTo>
                    <a:pt x="675553" y="0"/>
                    <a:pt x="870407" y="65342"/>
                    <a:pt x="870407" y="146001"/>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0" name="Freeform 719">
              <a:extLst>
                <a:ext uri="{FF2B5EF4-FFF2-40B4-BE49-F238E27FC236}">
                  <a16:creationId xmlns:a16="http://schemas.microsoft.com/office/drawing/2014/main" id="{11565C75-F17D-9209-F66E-E5D0898D2317}"/>
                </a:ext>
              </a:extLst>
            </p:cNvPr>
            <p:cNvSpPr/>
            <p:nvPr/>
          </p:nvSpPr>
          <p:spPr>
            <a:xfrm>
              <a:off x="-4884260" y="1205627"/>
              <a:ext cx="1162365" cy="1424964"/>
            </a:xfrm>
            <a:custGeom>
              <a:avLst/>
              <a:gdLst>
                <a:gd name="connsiteX0" fmla="*/ 999172 w 1162365"/>
                <a:gd name="connsiteY0" fmla="*/ 247794 h 1424964"/>
                <a:gd name="connsiteX1" fmla="*/ 950886 w 1162365"/>
                <a:gd name="connsiteY1" fmla="*/ 121716 h 1424964"/>
                <a:gd name="connsiteX2" fmla="*/ 462692 w 1162365"/>
                <a:gd name="connsiteY2" fmla="*/ 69 h 1424964"/>
                <a:gd name="connsiteX3" fmla="*/ 85278 w 1162365"/>
                <a:gd name="connsiteY3" fmla="*/ 50480 h 1424964"/>
                <a:gd name="connsiteX4" fmla="*/ 34942 w 1162365"/>
                <a:gd name="connsiteY4" fmla="*/ 112505 h 1424964"/>
                <a:gd name="connsiteX5" fmla="*/ 71967 w 1162365"/>
                <a:gd name="connsiteY5" fmla="*/ 438625 h 1424964"/>
                <a:gd name="connsiteX6" fmla="*/ 74561 w 1162365"/>
                <a:gd name="connsiteY6" fmla="*/ 743162 h 1424964"/>
                <a:gd name="connsiteX7" fmla="*/ 1370 w 1162365"/>
                <a:gd name="connsiteY7" fmla="*/ 1117095 h 1424964"/>
                <a:gd name="connsiteX8" fmla="*/ 16942 w 1162365"/>
                <a:gd name="connsiteY8" fmla="*/ 1260047 h 1424964"/>
                <a:gd name="connsiteX9" fmla="*/ 668910 w 1162365"/>
                <a:gd name="connsiteY9" fmla="*/ 1423070 h 1424964"/>
                <a:gd name="connsiteX10" fmla="*/ 1057982 w 1162365"/>
                <a:gd name="connsiteY10" fmla="*/ 1272896 h 1424964"/>
                <a:gd name="connsiteX11" fmla="*/ 1162365 w 1162365"/>
                <a:gd name="connsiteY11" fmla="*/ 1088606 h 1424964"/>
                <a:gd name="connsiteX12" fmla="*/ 999172 w 1162365"/>
                <a:gd name="connsiteY12" fmla="*/ 247794 h 1424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62365" h="1424964">
                  <a:moveTo>
                    <a:pt x="999172" y="247794"/>
                  </a:moveTo>
                  <a:cubicBezTo>
                    <a:pt x="984597" y="195550"/>
                    <a:pt x="977748" y="154139"/>
                    <a:pt x="950886" y="121716"/>
                  </a:cubicBezTo>
                  <a:cubicBezTo>
                    <a:pt x="845709" y="-5255"/>
                    <a:pt x="643202" y="1653"/>
                    <a:pt x="462692" y="69"/>
                  </a:cubicBezTo>
                  <a:cubicBezTo>
                    <a:pt x="333321" y="-1009"/>
                    <a:pt x="212268" y="10357"/>
                    <a:pt x="85278" y="50480"/>
                  </a:cubicBezTo>
                  <a:lnTo>
                    <a:pt x="34942" y="112505"/>
                  </a:lnTo>
                  <a:cubicBezTo>
                    <a:pt x="72226" y="219185"/>
                    <a:pt x="74746" y="329071"/>
                    <a:pt x="71967" y="438625"/>
                  </a:cubicBezTo>
                  <a:cubicBezTo>
                    <a:pt x="69410" y="541390"/>
                    <a:pt x="62164" y="643861"/>
                    <a:pt x="74561" y="743162"/>
                  </a:cubicBezTo>
                  <a:cubicBezTo>
                    <a:pt x="91472" y="878553"/>
                    <a:pt x="23828" y="981419"/>
                    <a:pt x="1370" y="1117095"/>
                  </a:cubicBezTo>
                  <a:cubicBezTo>
                    <a:pt x="-10280" y="1187659"/>
                    <a:pt x="57364" y="1201872"/>
                    <a:pt x="16942" y="1260047"/>
                  </a:cubicBezTo>
                  <a:cubicBezTo>
                    <a:pt x="213209" y="1269369"/>
                    <a:pt x="475569" y="1415628"/>
                    <a:pt x="668910" y="1423070"/>
                  </a:cubicBezTo>
                  <a:cubicBezTo>
                    <a:pt x="872349" y="1430881"/>
                    <a:pt x="946667" y="1420629"/>
                    <a:pt x="1057982" y="1272896"/>
                  </a:cubicBezTo>
                  <a:cubicBezTo>
                    <a:pt x="1096743" y="1221445"/>
                    <a:pt x="1107700" y="1122603"/>
                    <a:pt x="1162365" y="1088606"/>
                  </a:cubicBezTo>
                  <a:cubicBezTo>
                    <a:pt x="934805" y="805474"/>
                    <a:pt x="1079509" y="535771"/>
                    <a:pt x="999172" y="247794"/>
                  </a:cubicBezTo>
                </a:path>
              </a:pathLst>
            </a:custGeom>
            <a:solidFill>
              <a:srgbClr val="E2E4E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1" name="Freeform 720">
              <a:extLst>
                <a:ext uri="{FF2B5EF4-FFF2-40B4-BE49-F238E27FC236}">
                  <a16:creationId xmlns:a16="http://schemas.microsoft.com/office/drawing/2014/main" id="{E0FFFC6F-9678-9DB4-ED8F-61705D919657}"/>
                </a:ext>
              </a:extLst>
            </p:cNvPr>
            <p:cNvSpPr/>
            <p:nvPr/>
          </p:nvSpPr>
          <p:spPr>
            <a:xfrm>
              <a:off x="-4884260" y="1205631"/>
              <a:ext cx="1162365" cy="1424960"/>
            </a:xfrm>
            <a:custGeom>
              <a:avLst/>
              <a:gdLst>
                <a:gd name="connsiteX0" fmla="*/ 1043554 w 1162365"/>
                <a:gd name="connsiteY0" fmla="*/ 843363 h 1424960"/>
                <a:gd name="connsiteX1" fmla="*/ 758117 w 1162365"/>
                <a:gd name="connsiteY1" fmla="*/ 1029846 h 1424960"/>
                <a:gd name="connsiteX2" fmla="*/ 941581 w 1162365"/>
                <a:gd name="connsiteY2" fmla="*/ 111166 h 1424960"/>
                <a:gd name="connsiteX3" fmla="*/ 462692 w 1162365"/>
                <a:gd name="connsiteY3" fmla="*/ 65 h 1424960"/>
                <a:gd name="connsiteX4" fmla="*/ 267293 w 1162365"/>
                <a:gd name="connsiteY4" fmla="*/ 10639 h 1424960"/>
                <a:gd name="connsiteX5" fmla="*/ 383371 w 1162365"/>
                <a:gd name="connsiteY5" fmla="*/ 239224 h 1424960"/>
                <a:gd name="connsiteX6" fmla="*/ 608189 w 1162365"/>
                <a:gd name="connsiteY6" fmla="*/ 207161 h 1424960"/>
                <a:gd name="connsiteX7" fmla="*/ 72761 w 1162365"/>
                <a:gd name="connsiteY7" fmla="*/ 725492 h 1424960"/>
                <a:gd name="connsiteX8" fmla="*/ 74561 w 1162365"/>
                <a:gd name="connsiteY8" fmla="*/ 743159 h 1424960"/>
                <a:gd name="connsiteX9" fmla="*/ 1370 w 1162365"/>
                <a:gd name="connsiteY9" fmla="*/ 1117091 h 1424960"/>
                <a:gd name="connsiteX10" fmla="*/ 16942 w 1162365"/>
                <a:gd name="connsiteY10" fmla="*/ 1260044 h 1424960"/>
                <a:gd name="connsiteX11" fmla="*/ 668910 w 1162365"/>
                <a:gd name="connsiteY11" fmla="*/ 1423066 h 1424960"/>
                <a:gd name="connsiteX12" fmla="*/ 1057982 w 1162365"/>
                <a:gd name="connsiteY12" fmla="*/ 1272893 h 1424960"/>
                <a:gd name="connsiteX13" fmla="*/ 1162365 w 1162365"/>
                <a:gd name="connsiteY13" fmla="*/ 1088602 h 1424960"/>
                <a:gd name="connsiteX14" fmla="*/ 1043554 w 1162365"/>
                <a:gd name="connsiteY14" fmla="*/ 843363 h 142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162365" h="1424960">
                  <a:moveTo>
                    <a:pt x="1043554" y="843363"/>
                  </a:moveTo>
                  <a:cubicBezTo>
                    <a:pt x="979012" y="945291"/>
                    <a:pt x="885836" y="1023767"/>
                    <a:pt x="758117" y="1029846"/>
                  </a:cubicBezTo>
                  <a:cubicBezTo>
                    <a:pt x="938156" y="770358"/>
                    <a:pt x="903365" y="417721"/>
                    <a:pt x="941581" y="111166"/>
                  </a:cubicBezTo>
                  <a:cubicBezTo>
                    <a:pt x="834133" y="-4826"/>
                    <a:pt x="638079" y="1649"/>
                    <a:pt x="462692" y="65"/>
                  </a:cubicBezTo>
                  <a:cubicBezTo>
                    <a:pt x="395990" y="-479"/>
                    <a:pt x="331475" y="2331"/>
                    <a:pt x="267293" y="10639"/>
                  </a:cubicBezTo>
                  <a:cubicBezTo>
                    <a:pt x="274216" y="102499"/>
                    <a:pt x="304687" y="186870"/>
                    <a:pt x="383371" y="239224"/>
                  </a:cubicBezTo>
                  <a:cubicBezTo>
                    <a:pt x="458298" y="292620"/>
                    <a:pt x="543970" y="260594"/>
                    <a:pt x="608189" y="207161"/>
                  </a:cubicBezTo>
                  <a:cubicBezTo>
                    <a:pt x="532219" y="425164"/>
                    <a:pt x="321312" y="727289"/>
                    <a:pt x="72761" y="725492"/>
                  </a:cubicBezTo>
                  <a:cubicBezTo>
                    <a:pt x="73343" y="731360"/>
                    <a:pt x="73841" y="737291"/>
                    <a:pt x="74561" y="743159"/>
                  </a:cubicBezTo>
                  <a:cubicBezTo>
                    <a:pt x="91472" y="878549"/>
                    <a:pt x="23828" y="981416"/>
                    <a:pt x="1370" y="1117091"/>
                  </a:cubicBezTo>
                  <a:cubicBezTo>
                    <a:pt x="-10280" y="1187655"/>
                    <a:pt x="57364" y="1201868"/>
                    <a:pt x="16942" y="1260044"/>
                  </a:cubicBezTo>
                  <a:cubicBezTo>
                    <a:pt x="213209" y="1269365"/>
                    <a:pt x="475569" y="1415624"/>
                    <a:pt x="668910" y="1423066"/>
                  </a:cubicBezTo>
                  <a:cubicBezTo>
                    <a:pt x="872349" y="1430877"/>
                    <a:pt x="946667" y="1420625"/>
                    <a:pt x="1057982" y="1272893"/>
                  </a:cubicBezTo>
                  <a:cubicBezTo>
                    <a:pt x="1096743" y="1221441"/>
                    <a:pt x="1107700" y="1122599"/>
                    <a:pt x="1162365" y="1088602"/>
                  </a:cubicBezTo>
                  <a:cubicBezTo>
                    <a:pt x="1095986" y="1005953"/>
                    <a:pt x="1061370" y="924493"/>
                    <a:pt x="1043554" y="843363"/>
                  </a:cubicBezTo>
                </a:path>
              </a:pathLst>
            </a:custGeom>
            <a:solidFill>
              <a:srgbClr val="D6D7D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2" name="Freeform 721">
              <a:extLst>
                <a:ext uri="{FF2B5EF4-FFF2-40B4-BE49-F238E27FC236}">
                  <a16:creationId xmlns:a16="http://schemas.microsoft.com/office/drawing/2014/main" id="{2166078D-2A76-85DF-29CD-E56A6154CB39}"/>
                </a:ext>
              </a:extLst>
            </p:cNvPr>
            <p:cNvSpPr/>
            <p:nvPr/>
          </p:nvSpPr>
          <p:spPr>
            <a:xfrm>
              <a:off x="-4611521" y="1199453"/>
              <a:ext cx="395737" cy="224233"/>
            </a:xfrm>
            <a:custGeom>
              <a:avLst/>
              <a:gdLst>
                <a:gd name="connsiteX0" fmla="*/ 316342 w 395737"/>
                <a:gd name="connsiteY0" fmla="*/ 181286 h 224233"/>
                <a:gd name="connsiteX1" fmla="*/ 395737 w 395737"/>
                <a:gd name="connsiteY1" fmla="*/ 4447 h 224233"/>
                <a:gd name="connsiteX2" fmla="*/ 189233 w 395737"/>
                <a:gd name="connsiteY2" fmla="*/ 53 h 224233"/>
                <a:gd name="connsiteX3" fmla="*/ 0 w 395737"/>
                <a:gd name="connsiteY3" fmla="*/ 14588 h 224233"/>
                <a:gd name="connsiteX4" fmla="*/ 316342 w 395737"/>
                <a:gd name="connsiteY4" fmla="*/ 181286 h 2242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5737" h="224233">
                  <a:moveTo>
                    <a:pt x="316342" y="181286"/>
                  </a:moveTo>
                  <a:cubicBezTo>
                    <a:pt x="368700" y="137102"/>
                    <a:pt x="389792" y="73703"/>
                    <a:pt x="395737" y="4447"/>
                  </a:cubicBezTo>
                  <a:cubicBezTo>
                    <a:pt x="327807" y="560"/>
                    <a:pt x="258178" y="882"/>
                    <a:pt x="189233" y="53"/>
                  </a:cubicBezTo>
                  <a:cubicBezTo>
                    <a:pt x="128660" y="-591"/>
                    <a:pt x="64727" y="4622"/>
                    <a:pt x="0" y="14588"/>
                  </a:cubicBezTo>
                  <a:cubicBezTo>
                    <a:pt x="16735" y="213920"/>
                    <a:pt x="191864" y="274831"/>
                    <a:pt x="316342" y="181286"/>
                  </a:cubicBezTo>
                </a:path>
              </a:pathLst>
            </a:custGeom>
            <a:solidFill>
              <a:srgbClr val="E2E4E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3" name="Freeform 722">
              <a:extLst>
                <a:ext uri="{FF2B5EF4-FFF2-40B4-BE49-F238E27FC236}">
                  <a16:creationId xmlns:a16="http://schemas.microsoft.com/office/drawing/2014/main" id="{CDF3AC1A-C11D-D2E4-7C5E-AFF3B2EE8410}"/>
                </a:ext>
              </a:extLst>
            </p:cNvPr>
            <p:cNvSpPr/>
            <p:nvPr/>
          </p:nvSpPr>
          <p:spPr>
            <a:xfrm>
              <a:off x="-4612051" y="1203893"/>
              <a:ext cx="396983" cy="226892"/>
            </a:xfrm>
            <a:custGeom>
              <a:avLst/>
              <a:gdLst>
                <a:gd name="connsiteX0" fmla="*/ 396267 w 396983"/>
                <a:gd name="connsiteY0" fmla="*/ 7 h 226892"/>
                <a:gd name="connsiteX1" fmla="*/ 380870 w 396983"/>
                <a:gd name="connsiteY1" fmla="*/ 93948 h 226892"/>
                <a:gd name="connsiteX2" fmla="*/ 202419 w 396983"/>
                <a:gd name="connsiteY2" fmla="*/ 226529 h 226892"/>
                <a:gd name="connsiteX3" fmla="*/ 18161 w 396983"/>
                <a:gd name="connsiteY3" fmla="*/ 103730 h 226892"/>
                <a:gd name="connsiteX4" fmla="*/ 530 w 396983"/>
                <a:gd name="connsiteY4" fmla="*/ 10148 h 226892"/>
                <a:gd name="connsiteX5" fmla="*/ 27687 w 396983"/>
                <a:gd name="connsiteY5" fmla="*/ 99558 h 226892"/>
                <a:gd name="connsiteX6" fmla="*/ 201810 w 396983"/>
                <a:gd name="connsiteY6" fmla="*/ 211819 h 226892"/>
                <a:gd name="connsiteX7" fmla="*/ 371206 w 396983"/>
                <a:gd name="connsiteY7" fmla="*/ 90209 h 226892"/>
                <a:gd name="connsiteX8" fmla="*/ 396267 w 396983"/>
                <a:gd name="connsiteY8" fmla="*/ 7 h 226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6983" h="226892">
                  <a:moveTo>
                    <a:pt x="396267" y="7"/>
                  </a:moveTo>
                  <a:cubicBezTo>
                    <a:pt x="397024" y="-141"/>
                    <a:pt x="400486" y="37311"/>
                    <a:pt x="380870" y="93948"/>
                  </a:cubicBezTo>
                  <a:cubicBezTo>
                    <a:pt x="364864" y="150475"/>
                    <a:pt x="298909" y="223803"/>
                    <a:pt x="202419" y="226529"/>
                  </a:cubicBezTo>
                  <a:cubicBezTo>
                    <a:pt x="105061" y="232756"/>
                    <a:pt x="37204" y="157742"/>
                    <a:pt x="18161" y="103730"/>
                  </a:cubicBezTo>
                  <a:cubicBezTo>
                    <a:pt x="-3218" y="47645"/>
                    <a:pt x="-116" y="9899"/>
                    <a:pt x="530" y="10148"/>
                  </a:cubicBezTo>
                  <a:cubicBezTo>
                    <a:pt x="3853" y="9577"/>
                    <a:pt x="4749" y="46890"/>
                    <a:pt x="27687" y="99558"/>
                  </a:cubicBezTo>
                  <a:cubicBezTo>
                    <a:pt x="48891" y="150539"/>
                    <a:pt x="112279" y="217576"/>
                    <a:pt x="201810" y="211819"/>
                  </a:cubicBezTo>
                  <a:cubicBezTo>
                    <a:pt x="291127" y="209231"/>
                    <a:pt x="352854" y="143779"/>
                    <a:pt x="371206" y="90209"/>
                  </a:cubicBezTo>
                  <a:cubicBezTo>
                    <a:pt x="392520" y="36740"/>
                    <a:pt x="393064" y="-574"/>
                    <a:pt x="396267" y="7"/>
                  </a:cubicBezTo>
                </a:path>
              </a:pathLst>
            </a:custGeom>
            <a:solidFill>
              <a:srgbClr val="BDC1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4" name="Freeform 723">
              <a:extLst>
                <a:ext uri="{FF2B5EF4-FFF2-40B4-BE49-F238E27FC236}">
                  <a16:creationId xmlns:a16="http://schemas.microsoft.com/office/drawing/2014/main" id="{4F18101C-BB79-D100-017F-729D9F85700F}"/>
                </a:ext>
              </a:extLst>
            </p:cNvPr>
            <p:cNvSpPr/>
            <p:nvPr/>
          </p:nvSpPr>
          <p:spPr>
            <a:xfrm>
              <a:off x="-4554040" y="1223514"/>
              <a:ext cx="280747" cy="117391"/>
            </a:xfrm>
            <a:custGeom>
              <a:avLst/>
              <a:gdLst>
                <a:gd name="connsiteX0" fmla="*/ 224421 w 280747"/>
                <a:gd name="connsiteY0" fmla="*/ 94904 h 117391"/>
                <a:gd name="connsiteX1" fmla="*/ 280748 w 280747"/>
                <a:gd name="connsiteY1" fmla="*/ 2298 h 117391"/>
                <a:gd name="connsiteX2" fmla="*/ 134282 w 280747"/>
                <a:gd name="connsiteY2" fmla="*/ 33 h 117391"/>
                <a:gd name="connsiteX3" fmla="*/ 0 w 280747"/>
                <a:gd name="connsiteY3" fmla="*/ 7659 h 117391"/>
                <a:gd name="connsiteX4" fmla="*/ 224421 w 280747"/>
                <a:gd name="connsiteY4" fmla="*/ 94904 h 117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0747" h="117391">
                  <a:moveTo>
                    <a:pt x="224421" y="94904"/>
                  </a:moveTo>
                  <a:cubicBezTo>
                    <a:pt x="261566" y="71776"/>
                    <a:pt x="276529" y="38562"/>
                    <a:pt x="280748" y="2298"/>
                  </a:cubicBezTo>
                  <a:cubicBezTo>
                    <a:pt x="232572" y="281"/>
                    <a:pt x="183141" y="456"/>
                    <a:pt x="134282" y="33"/>
                  </a:cubicBezTo>
                  <a:cubicBezTo>
                    <a:pt x="91229" y="-336"/>
                    <a:pt x="45933" y="2437"/>
                    <a:pt x="0" y="7659"/>
                  </a:cubicBezTo>
                  <a:cubicBezTo>
                    <a:pt x="11899" y="111999"/>
                    <a:pt x="136119" y="143878"/>
                    <a:pt x="224421" y="94904"/>
                  </a:cubicBezTo>
                </a:path>
              </a:pathLst>
            </a:custGeom>
            <a:solidFill>
              <a:srgbClr val="ECBE9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5" name="Freeform 724">
              <a:extLst>
                <a:ext uri="{FF2B5EF4-FFF2-40B4-BE49-F238E27FC236}">
                  <a16:creationId xmlns:a16="http://schemas.microsoft.com/office/drawing/2014/main" id="{252D89CE-43EB-3D02-EF3B-B190A1ED086D}"/>
                </a:ext>
              </a:extLst>
            </p:cNvPr>
            <p:cNvSpPr/>
            <p:nvPr/>
          </p:nvSpPr>
          <p:spPr>
            <a:xfrm>
              <a:off x="-5302372" y="1452804"/>
              <a:ext cx="83449" cy="199361"/>
            </a:xfrm>
            <a:custGeom>
              <a:avLst/>
              <a:gdLst>
                <a:gd name="connsiteX0" fmla="*/ 46600 w 83449"/>
                <a:gd name="connsiteY0" fmla="*/ 98548 h 199361"/>
                <a:gd name="connsiteX1" fmla="*/ 83450 w 83449"/>
                <a:gd name="connsiteY1" fmla="*/ 198320 h 199361"/>
                <a:gd name="connsiteX2" fmla="*/ 18077 w 83449"/>
                <a:gd name="connsiteY2" fmla="*/ 109417 h 199361"/>
                <a:gd name="connsiteX3" fmla="*/ 1710 w 83449"/>
                <a:gd name="connsiteY3" fmla="*/ 1 h 199361"/>
                <a:gd name="connsiteX4" fmla="*/ 46600 w 83449"/>
                <a:gd name="connsiteY4" fmla="*/ 98548 h 1993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449" h="199361">
                  <a:moveTo>
                    <a:pt x="46600" y="98548"/>
                  </a:moveTo>
                  <a:cubicBezTo>
                    <a:pt x="66613" y="154605"/>
                    <a:pt x="79305" y="199222"/>
                    <a:pt x="83450" y="198320"/>
                  </a:cubicBezTo>
                  <a:cubicBezTo>
                    <a:pt x="78188" y="206416"/>
                    <a:pt x="37766" y="166441"/>
                    <a:pt x="18077" y="109417"/>
                  </a:cubicBezTo>
                  <a:cubicBezTo>
                    <a:pt x="-3948" y="51775"/>
                    <a:pt x="-671" y="1"/>
                    <a:pt x="1710" y="1"/>
                  </a:cubicBezTo>
                  <a:cubicBezTo>
                    <a:pt x="4304" y="-248"/>
                    <a:pt x="25692" y="44001"/>
                    <a:pt x="46600" y="9854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6" name="Freeform 725">
              <a:extLst>
                <a:ext uri="{FF2B5EF4-FFF2-40B4-BE49-F238E27FC236}">
                  <a16:creationId xmlns:a16="http://schemas.microsoft.com/office/drawing/2014/main" id="{C9BEABB0-F992-BBBD-6A33-6B718B3D9A48}"/>
                </a:ext>
              </a:extLst>
            </p:cNvPr>
            <p:cNvSpPr/>
            <p:nvPr/>
          </p:nvSpPr>
          <p:spPr>
            <a:xfrm>
              <a:off x="-5405810" y="1252619"/>
              <a:ext cx="696652" cy="873348"/>
            </a:xfrm>
            <a:custGeom>
              <a:avLst/>
              <a:gdLst>
                <a:gd name="connsiteX0" fmla="*/ 281837 w 696652"/>
                <a:gd name="connsiteY0" fmla="*/ 442513 h 873348"/>
                <a:gd name="connsiteX1" fmla="*/ 628567 w 696652"/>
                <a:gd name="connsiteY1" fmla="*/ 3304 h 873348"/>
                <a:gd name="connsiteX2" fmla="*/ 685328 w 696652"/>
                <a:gd name="connsiteY2" fmla="*/ 125817 h 873348"/>
                <a:gd name="connsiteX3" fmla="*/ 599684 w 696652"/>
                <a:gd name="connsiteY3" fmla="*/ 507385 h 873348"/>
                <a:gd name="connsiteX4" fmla="*/ 257025 w 696652"/>
                <a:gd name="connsiteY4" fmla="*/ 873332 h 873348"/>
                <a:gd name="connsiteX5" fmla="*/ 83013 w 696652"/>
                <a:gd name="connsiteY5" fmla="*/ 726428 h 873348"/>
                <a:gd name="connsiteX6" fmla="*/ 0 w 696652"/>
                <a:gd name="connsiteY6" fmla="*/ 315072 h 873348"/>
                <a:gd name="connsiteX7" fmla="*/ 233874 w 696652"/>
                <a:gd name="connsiteY7" fmla="*/ 209359 h 873348"/>
                <a:gd name="connsiteX8" fmla="*/ 281837 w 696652"/>
                <a:gd name="connsiteY8" fmla="*/ 442513 h 873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96652" h="873348">
                  <a:moveTo>
                    <a:pt x="281837" y="442513"/>
                  </a:moveTo>
                  <a:cubicBezTo>
                    <a:pt x="306890" y="409520"/>
                    <a:pt x="596259" y="-42861"/>
                    <a:pt x="628567" y="3304"/>
                  </a:cubicBezTo>
                  <a:cubicBezTo>
                    <a:pt x="660912" y="49505"/>
                    <a:pt x="685328" y="125817"/>
                    <a:pt x="685328" y="125817"/>
                  </a:cubicBezTo>
                  <a:cubicBezTo>
                    <a:pt x="695094" y="207711"/>
                    <a:pt x="728990" y="255635"/>
                    <a:pt x="599684" y="507385"/>
                  </a:cubicBezTo>
                  <a:cubicBezTo>
                    <a:pt x="562908" y="578981"/>
                    <a:pt x="360041" y="870956"/>
                    <a:pt x="257025" y="873332"/>
                  </a:cubicBezTo>
                  <a:cubicBezTo>
                    <a:pt x="212209" y="874373"/>
                    <a:pt x="109912" y="827637"/>
                    <a:pt x="83013" y="726428"/>
                  </a:cubicBezTo>
                  <a:cubicBezTo>
                    <a:pt x="48176" y="595533"/>
                    <a:pt x="53548" y="512746"/>
                    <a:pt x="0" y="315072"/>
                  </a:cubicBezTo>
                  <a:cubicBezTo>
                    <a:pt x="39591" y="307943"/>
                    <a:pt x="207085" y="240731"/>
                    <a:pt x="233874" y="209359"/>
                  </a:cubicBezTo>
                  <a:cubicBezTo>
                    <a:pt x="253784" y="268511"/>
                    <a:pt x="272671" y="429342"/>
                    <a:pt x="281837" y="442513"/>
                  </a:cubicBezTo>
                </a:path>
              </a:pathLst>
            </a:custGeom>
            <a:solidFill>
              <a:srgbClr val="E2E4E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7" name="Freeform 726">
              <a:extLst>
                <a:ext uri="{FF2B5EF4-FFF2-40B4-BE49-F238E27FC236}">
                  <a16:creationId xmlns:a16="http://schemas.microsoft.com/office/drawing/2014/main" id="{E87DAB4E-F4ED-CAA0-936C-05198EE3E137}"/>
                </a:ext>
              </a:extLst>
            </p:cNvPr>
            <p:cNvSpPr/>
            <p:nvPr/>
          </p:nvSpPr>
          <p:spPr>
            <a:xfrm>
              <a:off x="-5021538" y="1284295"/>
              <a:ext cx="307000" cy="291566"/>
            </a:xfrm>
            <a:custGeom>
              <a:avLst/>
              <a:gdLst>
                <a:gd name="connsiteX0" fmla="*/ 242347 w 307000"/>
                <a:gd name="connsiteY0" fmla="*/ 3147 h 291566"/>
                <a:gd name="connsiteX1" fmla="*/ 0 w 307000"/>
                <a:gd name="connsiteY1" fmla="*/ 291567 h 291566"/>
                <a:gd name="connsiteX2" fmla="*/ 245412 w 307000"/>
                <a:gd name="connsiteY2" fmla="*/ 86229 h 291566"/>
                <a:gd name="connsiteX3" fmla="*/ 307001 w 307000"/>
                <a:gd name="connsiteY3" fmla="*/ 207693 h 291566"/>
                <a:gd name="connsiteX4" fmla="*/ 296293 w 307000"/>
                <a:gd name="connsiteY4" fmla="*/ 119545 h 291566"/>
                <a:gd name="connsiteX5" fmla="*/ 242347 w 307000"/>
                <a:gd name="connsiteY5" fmla="*/ 3147 h 291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7000" h="291566">
                  <a:moveTo>
                    <a:pt x="242347" y="3147"/>
                  </a:moveTo>
                  <a:cubicBezTo>
                    <a:pt x="221689" y="-26355"/>
                    <a:pt x="90943" y="157862"/>
                    <a:pt x="0" y="291567"/>
                  </a:cubicBezTo>
                  <a:cubicBezTo>
                    <a:pt x="69989" y="220146"/>
                    <a:pt x="154008" y="77083"/>
                    <a:pt x="245412" y="86229"/>
                  </a:cubicBezTo>
                  <a:cubicBezTo>
                    <a:pt x="282262" y="86229"/>
                    <a:pt x="287385" y="163149"/>
                    <a:pt x="307001" y="207693"/>
                  </a:cubicBezTo>
                  <a:cubicBezTo>
                    <a:pt x="306714" y="174552"/>
                    <a:pt x="299828" y="149406"/>
                    <a:pt x="296293" y="119545"/>
                  </a:cubicBezTo>
                  <a:cubicBezTo>
                    <a:pt x="296293" y="119545"/>
                    <a:pt x="273031" y="47046"/>
                    <a:pt x="242347" y="3147"/>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8" name="Freeform 727">
              <a:extLst>
                <a:ext uri="{FF2B5EF4-FFF2-40B4-BE49-F238E27FC236}">
                  <a16:creationId xmlns:a16="http://schemas.microsoft.com/office/drawing/2014/main" id="{C2428E20-D969-F521-B5E2-879E65DB1CB0}"/>
                </a:ext>
              </a:extLst>
            </p:cNvPr>
            <p:cNvSpPr/>
            <p:nvPr/>
          </p:nvSpPr>
          <p:spPr>
            <a:xfrm>
              <a:off x="-5116985" y="1575244"/>
              <a:ext cx="74031" cy="329038"/>
            </a:xfrm>
            <a:custGeom>
              <a:avLst/>
              <a:gdLst>
                <a:gd name="connsiteX0" fmla="*/ 74032 w 74031"/>
                <a:gd name="connsiteY0" fmla="*/ 0 h 329038"/>
                <a:gd name="connsiteX1" fmla="*/ 0 w 74031"/>
                <a:gd name="connsiteY1" fmla="*/ 109959 h 329038"/>
                <a:gd name="connsiteX2" fmla="*/ 27083 w 74031"/>
                <a:gd name="connsiteY2" fmla="*/ 329039 h 329038"/>
                <a:gd name="connsiteX3" fmla="*/ 74032 w 74031"/>
                <a:gd name="connsiteY3" fmla="*/ 0 h 329038"/>
              </a:gdLst>
              <a:ahLst/>
              <a:cxnLst>
                <a:cxn ang="0">
                  <a:pos x="connsiteX0" y="connsiteY0"/>
                </a:cxn>
                <a:cxn ang="0">
                  <a:pos x="connsiteX1" y="connsiteY1"/>
                </a:cxn>
                <a:cxn ang="0">
                  <a:pos x="connsiteX2" y="connsiteY2"/>
                </a:cxn>
                <a:cxn ang="0">
                  <a:pos x="connsiteX3" y="connsiteY3"/>
                </a:cxn>
              </a:cxnLst>
              <a:rect l="l" t="t" r="r" b="b"/>
              <a:pathLst>
                <a:path w="74031" h="329038">
                  <a:moveTo>
                    <a:pt x="74032" y="0"/>
                  </a:moveTo>
                  <a:cubicBezTo>
                    <a:pt x="40422" y="49582"/>
                    <a:pt x="13274" y="90708"/>
                    <a:pt x="0" y="109959"/>
                  </a:cubicBezTo>
                  <a:cubicBezTo>
                    <a:pt x="9018" y="183747"/>
                    <a:pt x="14206" y="258300"/>
                    <a:pt x="27083" y="329039"/>
                  </a:cubicBezTo>
                  <a:cubicBezTo>
                    <a:pt x="33720" y="216059"/>
                    <a:pt x="52791" y="107260"/>
                    <a:pt x="74032" y="0"/>
                  </a:cubicBezTo>
                </a:path>
              </a:pathLst>
            </a:custGeom>
            <a:solidFill>
              <a:srgbClr val="D6D7D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9" name="Freeform 728">
              <a:extLst>
                <a:ext uri="{FF2B5EF4-FFF2-40B4-BE49-F238E27FC236}">
                  <a16:creationId xmlns:a16="http://schemas.microsoft.com/office/drawing/2014/main" id="{BC5C5A7D-1C66-FEA9-F29E-A053A59C16A9}"/>
                </a:ext>
              </a:extLst>
            </p:cNvPr>
            <p:cNvSpPr/>
            <p:nvPr/>
          </p:nvSpPr>
          <p:spPr>
            <a:xfrm>
              <a:off x="-5362496" y="1243601"/>
              <a:ext cx="134362" cy="219333"/>
            </a:xfrm>
            <a:custGeom>
              <a:avLst/>
              <a:gdLst>
                <a:gd name="connsiteX0" fmla="*/ 75791 w 134362"/>
                <a:gd name="connsiteY0" fmla="*/ 127 h 219333"/>
                <a:gd name="connsiteX1" fmla="*/ 133807 w 134362"/>
                <a:gd name="connsiteY1" fmla="*/ 114903 h 219333"/>
                <a:gd name="connsiteX2" fmla="*/ 58585 w 134362"/>
                <a:gd name="connsiteY2" fmla="*/ 219206 h 219333"/>
                <a:gd name="connsiteX3" fmla="*/ 569 w 134362"/>
                <a:gd name="connsiteY3" fmla="*/ 104430 h 219333"/>
                <a:gd name="connsiteX4" fmla="*/ 75791 w 134362"/>
                <a:gd name="connsiteY4" fmla="*/ 127 h 219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62" h="219333">
                  <a:moveTo>
                    <a:pt x="75791" y="127"/>
                  </a:moveTo>
                  <a:cubicBezTo>
                    <a:pt x="112530" y="3000"/>
                    <a:pt x="138534" y="54351"/>
                    <a:pt x="133807" y="114903"/>
                  </a:cubicBezTo>
                  <a:cubicBezTo>
                    <a:pt x="129044" y="175381"/>
                    <a:pt x="95333" y="222090"/>
                    <a:pt x="58585" y="219206"/>
                  </a:cubicBezTo>
                  <a:cubicBezTo>
                    <a:pt x="21772" y="216333"/>
                    <a:pt x="-4222" y="164945"/>
                    <a:pt x="569" y="104430"/>
                  </a:cubicBezTo>
                  <a:cubicBezTo>
                    <a:pt x="5295" y="43952"/>
                    <a:pt x="39006" y="-2756"/>
                    <a:pt x="75791" y="127"/>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0" name="Freeform 729">
              <a:extLst>
                <a:ext uri="{FF2B5EF4-FFF2-40B4-BE49-F238E27FC236}">
                  <a16:creationId xmlns:a16="http://schemas.microsoft.com/office/drawing/2014/main" id="{8F2D59B1-772F-B5E6-CD4D-2A5AAD233592}"/>
                </a:ext>
              </a:extLst>
            </p:cNvPr>
            <p:cNvSpPr/>
            <p:nvPr/>
          </p:nvSpPr>
          <p:spPr>
            <a:xfrm>
              <a:off x="-3958150" y="1266571"/>
              <a:ext cx="384102" cy="829303"/>
            </a:xfrm>
            <a:custGeom>
              <a:avLst/>
              <a:gdLst>
                <a:gd name="connsiteX0" fmla="*/ 93250 w 384102"/>
                <a:gd name="connsiteY0" fmla="*/ 53865 h 829303"/>
                <a:gd name="connsiteX1" fmla="*/ 0 w 384102"/>
                <a:gd name="connsiteY1" fmla="*/ 0 h 829303"/>
                <a:gd name="connsiteX2" fmla="*/ 81924 w 384102"/>
                <a:gd name="connsiteY2" fmla="*/ 518368 h 829303"/>
                <a:gd name="connsiteX3" fmla="*/ 185375 w 384102"/>
                <a:gd name="connsiteY3" fmla="*/ 806814 h 829303"/>
                <a:gd name="connsiteX4" fmla="*/ 381678 w 384102"/>
                <a:gd name="connsiteY4" fmla="*/ 769004 h 829303"/>
                <a:gd name="connsiteX5" fmla="*/ 93250 w 384102"/>
                <a:gd name="connsiteY5" fmla="*/ 53865 h 829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4102" h="829303">
                  <a:moveTo>
                    <a:pt x="93250" y="53865"/>
                  </a:moveTo>
                  <a:cubicBezTo>
                    <a:pt x="58561" y="27780"/>
                    <a:pt x="78721" y="28609"/>
                    <a:pt x="0" y="0"/>
                  </a:cubicBezTo>
                  <a:cubicBezTo>
                    <a:pt x="0" y="0"/>
                    <a:pt x="30332" y="298744"/>
                    <a:pt x="81924" y="518368"/>
                  </a:cubicBezTo>
                  <a:cubicBezTo>
                    <a:pt x="124044" y="697905"/>
                    <a:pt x="153251" y="764104"/>
                    <a:pt x="185375" y="806814"/>
                  </a:cubicBezTo>
                  <a:cubicBezTo>
                    <a:pt x="217507" y="849599"/>
                    <a:pt x="310360" y="828220"/>
                    <a:pt x="381678" y="769004"/>
                  </a:cubicBezTo>
                  <a:cubicBezTo>
                    <a:pt x="413193" y="621990"/>
                    <a:pt x="127617" y="79701"/>
                    <a:pt x="93250" y="53865"/>
                  </a:cubicBezTo>
                </a:path>
              </a:pathLst>
            </a:custGeom>
            <a:solidFill>
              <a:srgbClr val="E2E4E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1" name="Freeform 730">
              <a:extLst>
                <a:ext uri="{FF2B5EF4-FFF2-40B4-BE49-F238E27FC236}">
                  <a16:creationId xmlns:a16="http://schemas.microsoft.com/office/drawing/2014/main" id="{35F4CCAE-DE8F-0D18-F074-36B1E0CC6205}"/>
                </a:ext>
              </a:extLst>
            </p:cNvPr>
            <p:cNvSpPr/>
            <p:nvPr/>
          </p:nvSpPr>
          <p:spPr>
            <a:xfrm>
              <a:off x="-3926451" y="1299205"/>
              <a:ext cx="263366" cy="449682"/>
            </a:xfrm>
            <a:custGeom>
              <a:avLst/>
              <a:gdLst>
                <a:gd name="connsiteX0" fmla="*/ 263366 w 263366"/>
                <a:gd name="connsiteY0" fmla="*/ 449683 h 449682"/>
                <a:gd name="connsiteX1" fmla="*/ 50844 w 263366"/>
                <a:gd name="connsiteY1" fmla="*/ 37240 h 449682"/>
                <a:gd name="connsiteX2" fmla="*/ 0 w 263366"/>
                <a:gd name="connsiteY2" fmla="*/ 0 h 449682"/>
                <a:gd name="connsiteX3" fmla="*/ 124257 w 263366"/>
                <a:gd name="connsiteY3" fmla="*/ 212430 h 449682"/>
                <a:gd name="connsiteX4" fmla="*/ 263366 w 263366"/>
                <a:gd name="connsiteY4" fmla="*/ 449683 h 449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366" h="449682">
                  <a:moveTo>
                    <a:pt x="263366" y="449683"/>
                  </a:moveTo>
                  <a:cubicBezTo>
                    <a:pt x="184507" y="257802"/>
                    <a:pt x="71687" y="52926"/>
                    <a:pt x="50844" y="37240"/>
                  </a:cubicBezTo>
                  <a:cubicBezTo>
                    <a:pt x="24702" y="17593"/>
                    <a:pt x="29677" y="13208"/>
                    <a:pt x="0" y="0"/>
                  </a:cubicBezTo>
                  <a:cubicBezTo>
                    <a:pt x="62632" y="93407"/>
                    <a:pt x="84084" y="118884"/>
                    <a:pt x="124257" y="212430"/>
                  </a:cubicBezTo>
                  <a:cubicBezTo>
                    <a:pt x="159057" y="284495"/>
                    <a:pt x="195612" y="432735"/>
                    <a:pt x="263366" y="449683"/>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2" name="Freeform 731">
              <a:extLst>
                <a:ext uri="{FF2B5EF4-FFF2-40B4-BE49-F238E27FC236}">
                  <a16:creationId xmlns:a16="http://schemas.microsoft.com/office/drawing/2014/main" id="{53FA8475-0939-C12B-4877-CBA1BB137065}"/>
                </a:ext>
              </a:extLst>
            </p:cNvPr>
            <p:cNvSpPr/>
            <p:nvPr/>
          </p:nvSpPr>
          <p:spPr>
            <a:xfrm>
              <a:off x="-5172063" y="1461902"/>
              <a:ext cx="75783" cy="431587"/>
            </a:xfrm>
            <a:custGeom>
              <a:avLst/>
              <a:gdLst>
                <a:gd name="connsiteX0" fmla="*/ 71813 w 75783"/>
                <a:gd name="connsiteY0" fmla="*/ 431586 h 431587"/>
                <a:gd name="connsiteX1" fmla="*/ 50462 w 75783"/>
                <a:gd name="connsiteY1" fmla="*/ 186817 h 431587"/>
                <a:gd name="connsiteX2" fmla="*/ 126 w 75783"/>
                <a:gd name="connsiteY2" fmla="*/ 77 h 431587"/>
                <a:gd name="connsiteX3" fmla="*/ 34206 w 75783"/>
                <a:gd name="connsiteY3" fmla="*/ 189802 h 431587"/>
                <a:gd name="connsiteX4" fmla="*/ 71813 w 75783"/>
                <a:gd name="connsiteY4" fmla="*/ 431586 h 4315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783" h="431587">
                  <a:moveTo>
                    <a:pt x="71813" y="431586"/>
                  </a:moveTo>
                  <a:cubicBezTo>
                    <a:pt x="79705" y="432019"/>
                    <a:pt x="77398" y="320015"/>
                    <a:pt x="50462" y="186817"/>
                  </a:cubicBezTo>
                  <a:cubicBezTo>
                    <a:pt x="25834" y="53297"/>
                    <a:pt x="7344" y="-2364"/>
                    <a:pt x="126" y="77"/>
                  </a:cubicBezTo>
                  <a:cubicBezTo>
                    <a:pt x="-1314" y="731"/>
                    <a:pt x="9578" y="56604"/>
                    <a:pt x="34206" y="189802"/>
                  </a:cubicBezTo>
                  <a:cubicBezTo>
                    <a:pt x="60994" y="322815"/>
                    <a:pt x="70511" y="431190"/>
                    <a:pt x="71813" y="431586"/>
                  </a:cubicBezTo>
                </a:path>
              </a:pathLst>
            </a:custGeom>
            <a:solidFill>
              <a:srgbClr val="BDC1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3" name="Freeform 732">
              <a:extLst>
                <a:ext uri="{FF2B5EF4-FFF2-40B4-BE49-F238E27FC236}">
                  <a16:creationId xmlns:a16="http://schemas.microsoft.com/office/drawing/2014/main" id="{1024D515-7860-3F6C-6688-C26C3F36A267}"/>
                </a:ext>
              </a:extLst>
            </p:cNvPr>
            <p:cNvSpPr/>
            <p:nvPr/>
          </p:nvSpPr>
          <p:spPr>
            <a:xfrm>
              <a:off x="-3407067" y="1672121"/>
              <a:ext cx="171508" cy="132398"/>
            </a:xfrm>
            <a:custGeom>
              <a:avLst/>
              <a:gdLst>
                <a:gd name="connsiteX0" fmla="*/ 82533 w 171508"/>
                <a:gd name="connsiteY0" fmla="*/ 62194 h 132398"/>
                <a:gd name="connsiteX1" fmla="*/ 0 w 171508"/>
                <a:gd name="connsiteY1" fmla="*/ 129470 h 132398"/>
                <a:gd name="connsiteX2" fmla="*/ 101577 w 171508"/>
                <a:gd name="connsiteY2" fmla="*/ 86013 h 132398"/>
                <a:gd name="connsiteX3" fmla="*/ 171380 w 171508"/>
                <a:gd name="connsiteY3" fmla="*/ 58 h 132398"/>
                <a:gd name="connsiteX4" fmla="*/ 82533 w 171508"/>
                <a:gd name="connsiteY4" fmla="*/ 62194 h 132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508" h="132398">
                  <a:moveTo>
                    <a:pt x="82533" y="62194"/>
                  </a:moveTo>
                  <a:cubicBezTo>
                    <a:pt x="36702" y="100364"/>
                    <a:pt x="3065" y="132279"/>
                    <a:pt x="0" y="129470"/>
                  </a:cubicBezTo>
                  <a:cubicBezTo>
                    <a:pt x="360" y="139077"/>
                    <a:pt x="55524" y="125159"/>
                    <a:pt x="101577" y="86013"/>
                  </a:cubicBezTo>
                  <a:cubicBezTo>
                    <a:pt x="149891" y="47549"/>
                    <a:pt x="173476" y="1310"/>
                    <a:pt x="171380" y="58"/>
                  </a:cubicBezTo>
                  <a:cubicBezTo>
                    <a:pt x="169295" y="-1425"/>
                    <a:pt x="128291" y="25811"/>
                    <a:pt x="82533" y="62194"/>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4" name="Freeform 733">
              <a:extLst>
                <a:ext uri="{FF2B5EF4-FFF2-40B4-BE49-F238E27FC236}">
                  <a16:creationId xmlns:a16="http://schemas.microsoft.com/office/drawing/2014/main" id="{56E3EC5B-C281-33AA-3F79-69B2508E2879}"/>
                </a:ext>
              </a:extLst>
            </p:cNvPr>
            <p:cNvSpPr/>
            <p:nvPr/>
          </p:nvSpPr>
          <p:spPr>
            <a:xfrm>
              <a:off x="-3266683" y="1480792"/>
              <a:ext cx="154201" cy="205950"/>
            </a:xfrm>
            <a:custGeom>
              <a:avLst/>
              <a:gdLst>
                <a:gd name="connsiteX0" fmla="*/ 125539 w 154201"/>
                <a:gd name="connsiteY0" fmla="*/ 4288 h 205950"/>
                <a:gd name="connsiteX1" fmla="*/ 17076 w 154201"/>
                <a:gd name="connsiteY1" fmla="*/ 73655 h 205950"/>
                <a:gd name="connsiteX2" fmla="*/ 28726 w 154201"/>
                <a:gd name="connsiteY2" fmla="*/ 201676 h 205950"/>
                <a:gd name="connsiteX3" fmla="*/ 137115 w 154201"/>
                <a:gd name="connsiteY3" fmla="*/ 132236 h 205950"/>
                <a:gd name="connsiteX4" fmla="*/ 125539 w 154201"/>
                <a:gd name="connsiteY4" fmla="*/ 4288 h 205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201" h="205950">
                  <a:moveTo>
                    <a:pt x="125539" y="4288"/>
                  </a:moveTo>
                  <a:cubicBezTo>
                    <a:pt x="92373" y="-11905"/>
                    <a:pt x="43800" y="19182"/>
                    <a:pt x="17076" y="73655"/>
                  </a:cubicBezTo>
                  <a:cubicBezTo>
                    <a:pt x="-9638" y="128201"/>
                    <a:pt x="-4450" y="185520"/>
                    <a:pt x="28726" y="201676"/>
                  </a:cubicBezTo>
                  <a:cubicBezTo>
                    <a:pt x="61865" y="217832"/>
                    <a:pt x="110401" y="186782"/>
                    <a:pt x="137115" y="132236"/>
                  </a:cubicBezTo>
                  <a:cubicBezTo>
                    <a:pt x="163838" y="77763"/>
                    <a:pt x="158641" y="20480"/>
                    <a:pt x="125539" y="4288"/>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5" name="Freeform 734">
              <a:extLst>
                <a:ext uri="{FF2B5EF4-FFF2-40B4-BE49-F238E27FC236}">
                  <a16:creationId xmlns:a16="http://schemas.microsoft.com/office/drawing/2014/main" id="{571454FC-74D2-BFAA-8061-34BE370439BE}"/>
                </a:ext>
              </a:extLst>
            </p:cNvPr>
            <p:cNvSpPr/>
            <p:nvPr/>
          </p:nvSpPr>
          <p:spPr>
            <a:xfrm>
              <a:off x="-3771356" y="1638240"/>
              <a:ext cx="570510" cy="449863"/>
            </a:xfrm>
            <a:custGeom>
              <a:avLst/>
              <a:gdLst>
                <a:gd name="connsiteX0" fmla="*/ 390431 w 570510"/>
                <a:gd name="connsiteY0" fmla="*/ 4465 h 449863"/>
                <a:gd name="connsiteX1" fmla="*/ 563759 w 570510"/>
                <a:gd name="connsiteY1" fmla="*/ 168464 h 449863"/>
                <a:gd name="connsiteX2" fmla="*/ 7026 w 570510"/>
                <a:gd name="connsiteY2" fmla="*/ 432557 h 449863"/>
                <a:gd name="connsiteX3" fmla="*/ 4608 w 570510"/>
                <a:gd name="connsiteY3" fmla="*/ 430365 h 449863"/>
                <a:gd name="connsiteX4" fmla="*/ 56024 w 570510"/>
                <a:gd name="connsiteY4" fmla="*/ 246148 h 449863"/>
                <a:gd name="connsiteX5" fmla="*/ 155579 w 570510"/>
                <a:gd name="connsiteY5" fmla="*/ 159575 h 449863"/>
                <a:gd name="connsiteX6" fmla="*/ 390431 w 570510"/>
                <a:gd name="connsiteY6" fmla="*/ 4465 h 449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510" h="449863">
                  <a:moveTo>
                    <a:pt x="390431" y="4465"/>
                  </a:moveTo>
                  <a:cubicBezTo>
                    <a:pt x="425481" y="-28777"/>
                    <a:pt x="607532" y="133352"/>
                    <a:pt x="563759" y="168464"/>
                  </a:cubicBezTo>
                  <a:cubicBezTo>
                    <a:pt x="519986" y="203612"/>
                    <a:pt x="119375" y="527327"/>
                    <a:pt x="7026" y="432557"/>
                  </a:cubicBezTo>
                  <a:cubicBezTo>
                    <a:pt x="6195" y="431876"/>
                    <a:pt x="5402" y="431083"/>
                    <a:pt x="4608" y="430365"/>
                  </a:cubicBezTo>
                  <a:cubicBezTo>
                    <a:pt x="-9959" y="362969"/>
                    <a:pt x="10774" y="301017"/>
                    <a:pt x="56024" y="246148"/>
                  </a:cubicBezTo>
                  <a:cubicBezTo>
                    <a:pt x="81879" y="214804"/>
                    <a:pt x="115738" y="185845"/>
                    <a:pt x="155579" y="159575"/>
                  </a:cubicBezTo>
                  <a:cubicBezTo>
                    <a:pt x="211112" y="128415"/>
                    <a:pt x="360172" y="33148"/>
                    <a:pt x="390431" y="4465"/>
                  </a:cubicBezTo>
                </a:path>
              </a:pathLst>
            </a:custGeom>
            <a:solidFill>
              <a:srgbClr val="E2E4E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6" name="Freeform 735">
              <a:extLst>
                <a:ext uri="{FF2B5EF4-FFF2-40B4-BE49-F238E27FC236}">
                  <a16:creationId xmlns:a16="http://schemas.microsoft.com/office/drawing/2014/main" id="{B64AA1D9-B251-73B8-0CD7-033F03B6DAC2}"/>
                </a:ext>
              </a:extLst>
            </p:cNvPr>
            <p:cNvSpPr/>
            <p:nvPr/>
          </p:nvSpPr>
          <p:spPr>
            <a:xfrm>
              <a:off x="-3715540" y="1642661"/>
              <a:ext cx="334806" cy="241825"/>
            </a:xfrm>
            <a:custGeom>
              <a:avLst/>
              <a:gdLst>
                <a:gd name="connsiteX0" fmla="*/ 334616 w 334806"/>
                <a:gd name="connsiteY0" fmla="*/ 44 h 241825"/>
                <a:gd name="connsiteX1" fmla="*/ 159441 w 334806"/>
                <a:gd name="connsiteY1" fmla="*/ 109717 h 241825"/>
                <a:gd name="connsiteX2" fmla="*/ 209 w 334806"/>
                <a:gd name="connsiteY2" fmla="*/ 241727 h 241825"/>
                <a:gd name="connsiteX3" fmla="*/ 168164 w 334806"/>
                <a:gd name="connsiteY3" fmla="*/ 123745 h 241825"/>
                <a:gd name="connsiteX4" fmla="*/ 334616 w 334806"/>
                <a:gd name="connsiteY4" fmla="*/ 44 h 241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06" h="241825">
                  <a:moveTo>
                    <a:pt x="334616" y="44"/>
                  </a:moveTo>
                  <a:cubicBezTo>
                    <a:pt x="332991" y="-1716"/>
                    <a:pt x="256725" y="49773"/>
                    <a:pt x="159441" y="109717"/>
                  </a:cubicBezTo>
                  <a:cubicBezTo>
                    <a:pt x="55991" y="161887"/>
                    <a:pt x="-4010" y="239959"/>
                    <a:pt x="209" y="241727"/>
                  </a:cubicBezTo>
                  <a:cubicBezTo>
                    <a:pt x="4316" y="244785"/>
                    <a:pt x="65009" y="175916"/>
                    <a:pt x="168164" y="123745"/>
                  </a:cubicBezTo>
                  <a:cubicBezTo>
                    <a:pt x="265707" y="63663"/>
                    <a:pt x="339046" y="5156"/>
                    <a:pt x="334616" y="44"/>
                  </a:cubicBezTo>
                </a:path>
              </a:pathLst>
            </a:custGeom>
            <a:solidFill>
              <a:srgbClr val="BDC1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7" name="Freeform 736">
              <a:extLst>
                <a:ext uri="{FF2B5EF4-FFF2-40B4-BE49-F238E27FC236}">
                  <a16:creationId xmlns:a16="http://schemas.microsoft.com/office/drawing/2014/main" id="{A3966510-CBCF-CBBC-9EE9-9D6E3F28DCAB}"/>
                </a:ext>
              </a:extLst>
            </p:cNvPr>
            <p:cNvSpPr/>
            <p:nvPr/>
          </p:nvSpPr>
          <p:spPr>
            <a:xfrm>
              <a:off x="-4883134" y="1644250"/>
              <a:ext cx="82888" cy="678476"/>
            </a:xfrm>
            <a:custGeom>
              <a:avLst/>
              <a:gdLst>
                <a:gd name="connsiteX0" fmla="*/ 244 w 82888"/>
                <a:gd name="connsiteY0" fmla="*/ 678472 h 678476"/>
                <a:gd name="connsiteX1" fmla="*/ 18955 w 82888"/>
                <a:gd name="connsiteY1" fmla="*/ 578995 h 678476"/>
                <a:gd name="connsiteX2" fmla="*/ 68174 w 82888"/>
                <a:gd name="connsiteY2" fmla="*/ 343898 h 678476"/>
                <a:gd name="connsiteX3" fmla="*/ 70841 w 82888"/>
                <a:gd name="connsiteY3" fmla="*/ 2 h 678476"/>
                <a:gd name="connsiteX4" fmla="*/ 82888 w 82888"/>
                <a:gd name="connsiteY4" fmla="*/ 343796 h 678476"/>
                <a:gd name="connsiteX5" fmla="*/ 28943 w 82888"/>
                <a:gd name="connsiteY5" fmla="*/ 582016 h 678476"/>
                <a:gd name="connsiteX6" fmla="*/ 244 w 82888"/>
                <a:gd name="connsiteY6" fmla="*/ 678472 h 678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888" h="678476">
                  <a:moveTo>
                    <a:pt x="244" y="678472"/>
                  </a:moveTo>
                  <a:cubicBezTo>
                    <a:pt x="-1021" y="678371"/>
                    <a:pt x="2265" y="639400"/>
                    <a:pt x="18955" y="578995"/>
                  </a:cubicBezTo>
                  <a:cubicBezTo>
                    <a:pt x="34176" y="518830"/>
                    <a:pt x="68571" y="437590"/>
                    <a:pt x="68174" y="343898"/>
                  </a:cubicBezTo>
                  <a:cubicBezTo>
                    <a:pt x="49786" y="154679"/>
                    <a:pt x="69798" y="-606"/>
                    <a:pt x="70841" y="2"/>
                  </a:cubicBezTo>
                  <a:cubicBezTo>
                    <a:pt x="77949" y="361"/>
                    <a:pt x="64500" y="153961"/>
                    <a:pt x="82888" y="343796"/>
                  </a:cubicBezTo>
                  <a:cubicBezTo>
                    <a:pt x="83100" y="441763"/>
                    <a:pt x="46361" y="523113"/>
                    <a:pt x="28943" y="582016"/>
                  </a:cubicBezTo>
                  <a:cubicBezTo>
                    <a:pt x="9871" y="641021"/>
                    <a:pt x="3050" y="678905"/>
                    <a:pt x="244" y="678472"/>
                  </a:cubicBezTo>
                </a:path>
              </a:pathLst>
            </a:custGeom>
            <a:solidFill>
              <a:srgbClr val="BDC1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8" name="Freeform 737">
              <a:extLst>
                <a:ext uri="{FF2B5EF4-FFF2-40B4-BE49-F238E27FC236}">
                  <a16:creationId xmlns:a16="http://schemas.microsoft.com/office/drawing/2014/main" id="{702E4FE2-107B-3C9F-C9DA-5688DB9B27FA}"/>
                </a:ext>
              </a:extLst>
            </p:cNvPr>
            <p:cNvSpPr/>
            <p:nvPr/>
          </p:nvSpPr>
          <p:spPr>
            <a:xfrm>
              <a:off x="-5073687" y="2882395"/>
              <a:ext cx="456147" cy="186296"/>
            </a:xfrm>
            <a:custGeom>
              <a:avLst/>
              <a:gdLst>
                <a:gd name="connsiteX0" fmla="*/ 456148 w 456147"/>
                <a:gd name="connsiteY0" fmla="*/ 2806 h 186296"/>
                <a:gd name="connsiteX1" fmla="*/ 334162 w 456147"/>
                <a:gd name="connsiteY1" fmla="*/ 183605 h 186296"/>
                <a:gd name="connsiteX2" fmla="*/ 4915 w 456147"/>
                <a:gd name="connsiteY2" fmla="*/ 24064 h 186296"/>
                <a:gd name="connsiteX3" fmla="*/ 456148 w 456147"/>
                <a:gd name="connsiteY3" fmla="*/ 2806 h 186296"/>
              </a:gdLst>
              <a:ahLst/>
              <a:cxnLst>
                <a:cxn ang="0">
                  <a:pos x="connsiteX0" y="connsiteY0"/>
                </a:cxn>
                <a:cxn ang="0">
                  <a:pos x="connsiteX1" y="connsiteY1"/>
                </a:cxn>
                <a:cxn ang="0">
                  <a:pos x="connsiteX2" y="connsiteY2"/>
                </a:cxn>
                <a:cxn ang="0">
                  <a:pos x="connsiteX3" y="connsiteY3"/>
                </a:cxn>
              </a:cxnLst>
              <a:rect l="l" t="t" r="r" b="b"/>
              <a:pathLst>
                <a:path w="456147" h="186296">
                  <a:moveTo>
                    <a:pt x="456148" y="2806"/>
                  </a:moveTo>
                  <a:cubicBezTo>
                    <a:pt x="456148" y="2806"/>
                    <a:pt x="383307" y="160615"/>
                    <a:pt x="334162" y="183605"/>
                  </a:cubicBezTo>
                  <a:cubicBezTo>
                    <a:pt x="285127" y="206522"/>
                    <a:pt x="58823" y="77027"/>
                    <a:pt x="4915" y="24064"/>
                  </a:cubicBezTo>
                  <a:cubicBezTo>
                    <a:pt x="-49031" y="-28898"/>
                    <a:pt x="356768" y="25510"/>
                    <a:pt x="456148" y="280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9" name="Freeform 738">
              <a:extLst>
                <a:ext uri="{FF2B5EF4-FFF2-40B4-BE49-F238E27FC236}">
                  <a16:creationId xmlns:a16="http://schemas.microsoft.com/office/drawing/2014/main" id="{72E55936-83C4-0A5A-AF6D-2742296B2902}"/>
                </a:ext>
              </a:extLst>
            </p:cNvPr>
            <p:cNvSpPr/>
            <p:nvPr/>
          </p:nvSpPr>
          <p:spPr>
            <a:xfrm>
              <a:off x="-4948162" y="2883009"/>
              <a:ext cx="120967" cy="132332"/>
            </a:xfrm>
            <a:custGeom>
              <a:avLst/>
              <a:gdLst>
                <a:gd name="connsiteX0" fmla="*/ 97792 w 120967"/>
                <a:gd name="connsiteY0" fmla="*/ 3629 h 132332"/>
                <a:gd name="connsiteX1" fmla="*/ 0 w 120967"/>
                <a:gd name="connsiteY1" fmla="*/ 0 h 132332"/>
                <a:gd name="connsiteX2" fmla="*/ 28846 w 120967"/>
                <a:gd name="connsiteY2" fmla="*/ 96346 h 132332"/>
                <a:gd name="connsiteX3" fmla="*/ 110051 w 120967"/>
                <a:gd name="connsiteY3" fmla="*/ 132332 h 132332"/>
                <a:gd name="connsiteX4" fmla="*/ 97792 w 120967"/>
                <a:gd name="connsiteY4" fmla="*/ 3629 h 132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967" h="132332">
                  <a:moveTo>
                    <a:pt x="97792" y="3629"/>
                  </a:moveTo>
                  <a:cubicBezTo>
                    <a:pt x="63896" y="2192"/>
                    <a:pt x="30332" y="718"/>
                    <a:pt x="0" y="0"/>
                  </a:cubicBezTo>
                  <a:cubicBezTo>
                    <a:pt x="25643" y="25431"/>
                    <a:pt x="34293" y="61915"/>
                    <a:pt x="28846" y="96346"/>
                  </a:cubicBezTo>
                  <a:cubicBezTo>
                    <a:pt x="55173" y="109591"/>
                    <a:pt x="82321" y="121611"/>
                    <a:pt x="110051" y="132332"/>
                  </a:cubicBezTo>
                  <a:cubicBezTo>
                    <a:pt x="125485" y="87678"/>
                    <a:pt x="127183" y="40473"/>
                    <a:pt x="97792" y="3629"/>
                  </a:cubicBezTo>
                </a:path>
              </a:pathLst>
            </a:custGeom>
            <a:solidFill>
              <a:srgbClr val="9255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0" name="Freeform 739">
              <a:extLst>
                <a:ext uri="{FF2B5EF4-FFF2-40B4-BE49-F238E27FC236}">
                  <a16:creationId xmlns:a16="http://schemas.microsoft.com/office/drawing/2014/main" id="{9E93235D-1048-59ED-32BB-E28CABB48779}"/>
                </a:ext>
              </a:extLst>
            </p:cNvPr>
            <p:cNvSpPr/>
            <p:nvPr/>
          </p:nvSpPr>
          <p:spPr>
            <a:xfrm>
              <a:off x="-4790148" y="2962019"/>
              <a:ext cx="132832" cy="88755"/>
            </a:xfrm>
            <a:custGeom>
              <a:avLst/>
              <a:gdLst>
                <a:gd name="connsiteX0" fmla="*/ 0 w 132832"/>
                <a:gd name="connsiteY0" fmla="*/ 70049 h 88755"/>
                <a:gd name="connsiteX1" fmla="*/ 70847 w 132832"/>
                <a:gd name="connsiteY1" fmla="*/ 88756 h 88755"/>
                <a:gd name="connsiteX2" fmla="*/ 132832 w 132832"/>
                <a:gd name="connsiteY2" fmla="*/ 0 h 88755"/>
                <a:gd name="connsiteX3" fmla="*/ 0 w 132832"/>
                <a:gd name="connsiteY3" fmla="*/ 70049 h 88755"/>
              </a:gdLst>
              <a:ahLst/>
              <a:cxnLst>
                <a:cxn ang="0">
                  <a:pos x="connsiteX0" y="connsiteY0"/>
                </a:cxn>
                <a:cxn ang="0">
                  <a:pos x="connsiteX1" y="connsiteY1"/>
                </a:cxn>
                <a:cxn ang="0">
                  <a:pos x="connsiteX2" y="connsiteY2"/>
                </a:cxn>
                <a:cxn ang="0">
                  <a:pos x="connsiteX3" y="connsiteY3"/>
                </a:cxn>
              </a:cxnLst>
              <a:rect l="l" t="t" r="r" b="b"/>
              <a:pathLst>
                <a:path w="132832" h="88755">
                  <a:moveTo>
                    <a:pt x="0" y="70049"/>
                  </a:moveTo>
                  <a:cubicBezTo>
                    <a:pt x="23253" y="77390"/>
                    <a:pt x="46801" y="83754"/>
                    <a:pt x="70847" y="88756"/>
                  </a:cubicBezTo>
                  <a:cubicBezTo>
                    <a:pt x="91690" y="68105"/>
                    <a:pt x="114232" y="32772"/>
                    <a:pt x="132832" y="0"/>
                  </a:cubicBezTo>
                  <a:cubicBezTo>
                    <a:pt x="79616" y="718"/>
                    <a:pt x="30647" y="29180"/>
                    <a:pt x="0" y="70049"/>
                  </a:cubicBezTo>
                </a:path>
              </a:pathLst>
            </a:custGeom>
            <a:solidFill>
              <a:srgbClr val="9255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1" name="Freeform 740">
              <a:extLst>
                <a:ext uri="{FF2B5EF4-FFF2-40B4-BE49-F238E27FC236}">
                  <a16:creationId xmlns:a16="http://schemas.microsoft.com/office/drawing/2014/main" id="{946BC2FB-ECCF-6763-05B5-1390BBDC44B5}"/>
                </a:ext>
              </a:extLst>
            </p:cNvPr>
            <p:cNvSpPr/>
            <p:nvPr/>
          </p:nvSpPr>
          <p:spPr>
            <a:xfrm>
              <a:off x="-5073568" y="2890055"/>
              <a:ext cx="354267" cy="178636"/>
            </a:xfrm>
            <a:custGeom>
              <a:avLst/>
              <a:gdLst>
                <a:gd name="connsiteX0" fmla="*/ 7426 w 354267"/>
                <a:gd name="connsiteY0" fmla="*/ 0 h 178636"/>
                <a:gd name="connsiteX1" fmla="*/ 4796 w 354267"/>
                <a:gd name="connsiteY1" fmla="*/ 16405 h 178636"/>
                <a:gd name="connsiteX2" fmla="*/ 334043 w 354267"/>
                <a:gd name="connsiteY2" fmla="*/ 175945 h 178636"/>
                <a:gd name="connsiteX3" fmla="*/ 354268 w 354267"/>
                <a:gd name="connsiteY3" fmla="*/ 160720 h 178636"/>
                <a:gd name="connsiteX4" fmla="*/ 7426 w 354267"/>
                <a:gd name="connsiteY4" fmla="*/ 0 h 178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7" h="178636">
                  <a:moveTo>
                    <a:pt x="7426" y="0"/>
                  </a:moveTo>
                  <a:cubicBezTo>
                    <a:pt x="-1048" y="3712"/>
                    <a:pt x="-2737" y="8962"/>
                    <a:pt x="4796" y="16405"/>
                  </a:cubicBezTo>
                  <a:cubicBezTo>
                    <a:pt x="58704" y="69367"/>
                    <a:pt x="285008" y="198862"/>
                    <a:pt x="334043" y="175945"/>
                  </a:cubicBezTo>
                  <a:cubicBezTo>
                    <a:pt x="340421" y="172924"/>
                    <a:pt x="347243" y="167665"/>
                    <a:pt x="354268" y="160720"/>
                  </a:cubicBezTo>
                  <a:cubicBezTo>
                    <a:pt x="226410" y="134174"/>
                    <a:pt x="108135" y="72038"/>
                    <a:pt x="7426" y="0"/>
                  </a:cubicBezTo>
                </a:path>
              </a:pathLst>
            </a:custGeom>
            <a:solidFill>
              <a:srgbClr val="9255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2" name="Freeform 741">
              <a:extLst>
                <a:ext uri="{FF2B5EF4-FFF2-40B4-BE49-F238E27FC236}">
                  <a16:creationId xmlns:a16="http://schemas.microsoft.com/office/drawing/2014/main" id="{5271AD11-672E-A0CF-6E91-A0D7B5CEF40C}"/>
                </a:ext>
              </a:extLst>
            </p:cNvPr>
            <p:cNvSpPr/>
            <p:nvPr/>
          </p:nvSpPr>
          <p:spPr>
            <a:xfrm>
              <a:off x="-4828410" y="476817"/>
              <a:ext cx="839576" cy="739822"/>
            </a:xfrm>
            <a:custGeom>
              <a:avLst/>
              <a:gdLst>
                <a:gd name="connsiteX0" fmla="*/ 419036 w 839576"/>
                <a:gd name="connsiteY0" fmla="*/ 0 h 739822"/>
                <a:gd name="connsiteX1" fmla="*/ 0 w 839576"/>
                <a:gd name="connsiteY1" fmla="*/ 347238 h 739822"/>
                <a:gd name="connsiteX2" fmla="*/ 419830 w 839576"/>
                <a:gd name="connsiteY2" fmla="*/ 739822 h 739822"/>
                <a:gd name="connsiteX3" fmla="*/ 839576 w 839576"/>
                <a:gd name="connsiteY3" fmla="*/ 347928 h 739822"/>
                <a:gd name="connsiteX4" fmla="*/ 419036 w 839576"/>
                <a:gd name="connsiteY4" fmla="*/ 0 h 739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9576" h="739822">
                  <a:moveTo>
                    <a:pt x="419036" y="0"/>
                  </a:moveTo>
                  <a:cubicBezTo>
                    <a:pt x="417734" y="0"/>
                    <a:pt x="191864" y="267618"/>
                    <a:pt x="0" y="347238"/>
                  </a:cubicBezTo>
                  <a:cubicBezTo>
                    <a:pt x="14096" y="566354"/>
                    <a:pt x="196590" y="739822"/>
                    <a:pt x="419830" y="739822"/>
                  </a:cubicBezTo>
                  <a:cubicBezTo>
                    <a:pt x="642811" y="739822"/>
                    <a:pt x="825157" y="566723"/>
                    <a:pt x="839576" y="347928"/>
                  </a:cubicBezTo>
                  <a:cubicBezTo>
                    <a:pt x="640614" y="287699"/>
                    <a:pt x="420762" y="0"/>
                    <a:pt x="419036" y="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3" name="Freeform 742">
              <a:extLst>
                <a:ext uri="{FF2B5EF4-FFF2-40B4-BE49-F238E27FC236}">
                  <a16:creationId xmlns:a16="http://schemas.microsoft.com/office/drawing/2014/main" id="{CF76965B-CC8E-EBAF-C0E1-47EAF36EA197}"/>
                </a:ext>
              </a:extLst>
            </p:cNvPr>
            <p:cNvSpPr/>
            <p:nvPr/>
          </p:nvSpPr>
          <p:spPr>
            <a:xfrm>
              <a:off x="-4645120" y="649376"/>
              <a:ext cx="87779" cy="31803"/>
            </a:xfrm>
            <a:custGeom>
              <a:avLst/>
              <a:gdLst>
                <a:gd name="connsiteX0" fmla="*/ 395 w 87779"/>
                <a:gd name="connsiteY0" fmla="*/ 31051 h 31803"/>
                <a:gd name="connsiteX1" fmla="*/ 43411 w 87779"/>
                <a:gd name="connsiteY1" fmla="*/ 15255 h 31803"/>
                <a:gd name="connsiteX2" fmla="*/ 87258 w 87779"/>
                <a:gd name="connsiteY2" fmla="*/ 31338 h 31803"/>
                <a:gd name="connsiteX3" fmla="*/ 43947 w 87779"/>
                <a:gd name="connsiteY3" fmla="*/ 0 h 31803"/>
                <a:gd name="connsiteX4" fmla="*/ 395 w 87779"/>
                <a:gd name="connsiteY4" fmla="*/ 31051 h 318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779" h="31803">
                  <a:moveTo>
                    <a:pt x="395" y="31051"/>
                  </a:moveTo>
                  <a:cubicBezTo>
                    <a:pt x="4429" y="35116"/>
                    <a:pt x="20260" y="15543"/>
                    <a:pt x="43411" y="15255"/>
                  </a:cubicBezTo>
                  <a:cubicBezTo>
                    <a:pt x="66922" y="16514"/>
                    <a:pt x="84156" y="34936"/>
                    <a:pt x="87258" y="31338"/>
                  </a:cubicBezTo>
                  <a:cubicBezTo>
                    <a:pt x="90535" y="30259"/>
                    <a:pt x="78636" y="3418"/>
                    <a:pt x="43947" y="0"/>
                  </a:cubicBezTo>
                  <a:cubicBezTo>
                    <a:pt x="8251" y="1978"/>
                    <a:pt x="-2282" y="31122"/>
                    <a:pt x="395" y="3105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4" name="Freeform 743">
              <a:extLst>
                <a:ext uri="{FF2B5EF4-FFF2-40B4-BE49-F238E27FC236}">
                  <a16:creationId xmlns:a16="http://schemas.microsoft.com/office/drawing/2014/main" id="{5BA53B12-5FA3-ECE1-B8F5-AB0C419CACAA}"/>
                </a:ext>
              </a:extLst>
            </p:cNvPr>
            <p:cNvSpPr/>
            <p:nvPr/>
          </p:nvSpPr>
          <p:spPr>
            <a:xfrm>
              <a:off x="-4260188" y="644843"/>
              <a:ext cx="87644" cy="33333"/>
            </a:xfrm>
            <a:custGeom>
              <a:avLst/>
              <a:gdLst>
                <a:gd name="connsiteX0" fmla="*/ 419 w 87644"/>
                <a:gd name="connsiteY0" fmla="*/ 32814 h 33333"/>
                <a:gd name="connsiteX1" fmla="*/ 42788 w 87644"/>
                <a:gd name="connsiteY1" fmla="*/ 15327 h 33333"/>
                <a:gd name="connsiteX2" fmla="*/ 87171 w 87644"/>
                <a:gd name="connsiteY2" fmla="*/ 29575 h 33333"/>
                <a:gd name="connsiteX3" fmla="*/ 42751 w 87644"/>
                <a:gd name="connsiteY3" fmla="*/ 0 h 33333"/>
                <a:gd name="connsiteX4" fmla="*/ 419 w 87644"/>
                <a:gd name="connsiteY4" fmla="*/ 32814 h 33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644" h="33333">
                  <a:moveTo>
                    <a:pt x="419" y="32814"/>
                  </a:moveTo>
                  <a:cubicBezTo>
                    <a:pt x="4490" y="36807"/>
                    <a:pt x="19564" y="16514"/>
                    <a:pt x="42788" y="15327"/>
                  </a:cubicBezTo>
                  <a:cubicBezTo>
                    <a:pt x="66364" y="15579"/>
                    <a:pt x="84254" y="33353"/>
                    <a:pt x="87171" y="29575"/>
                  </a:cubicBezTo>
                  <a:cubicBezTo>
                    <a:pt x="90383" y="28567"/>
                    <a:pt x="77469" y="1943"/>
                    <a:pt x="42751" y="0"/>
                  </a:cubicBezTo>
                  <a:cubicBezTo>
                    <a:pt x="7047" y="3526"/>
                    <a:pt x="-2212" y="33029"/>
                    <a:pt x="419" y="3281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5" name="Freeform 744">
              <a:extLst>
                <a:ext uri="{FF2B5EF4-FFF2-40B4-BE49-F238E27FC236}">
                  <a16:creationId xmlns:a16="http://schemas.microsoft.com/office/drawing/2014/main" id="{54261195-AE96-B904-9069-0472BE69D215}"/>
                </a:ext>
              </a:extLst>
            </p:cNvPr>
            <p:cNvSpPr/>
            <p:nvPr/>
          </p:nvSpPr>
          <p:spPr>
            <a:xfrm>
              <a:off x="-4434178" y="908805"/>
              <a:ext cx="50762" cy="30864"/>
            </a:xfrm>
            <a:custGeom>
              <a:avLst/>
              <a:gdLst>
                <a:gd name="connsiteX0" fmla="*/ 28 w 50762"/>
                <a:gd name="connsiteY0" fmla="*/ 28515 h 30864"/>
                <a:gd name="connsiteX1" fmla="*/ 31146 w 50762"/>
                <a:gd name="connsiteY1" fmla="*/ 24628 h 30864"/>
                <a:gd name="connsiteX2" fmla="*/ 50512 w 50762"/>
                <a:gd name="connsiteY2" fmla="*/ 53 h 30864"/>
                <a:gd name="connsiteX3" fmla="*/ 27869 w 50762"/>
                <a:gd name="connsiteY3" fmla="*/ 19488 h 30864"/>
                <a:gd name="connsiteX4" fmla="*/ 28 w 50762"/>
                <a:gd name="connsiteY4" fmla="*/ 28515 h 308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62" h="30864">
                  <a:moveTo>
                    <a:pt x="28" y="28515"/>
                  </a:moveTo>
                  <a:cubicBezTo>
                    <a:pt x="-765" y="29592"/>
                    <a:pt x="15176" y="34953"/>
                    <a:pt x="31146" y="24628"/>
                  </a:cubicBezTo>
                  <a:cubicBezTo>
                    <a:pt x="46183" y="14486"/>
                    <a:pt x="52100" y="597"/>
                    <a:pt x="50512" y="53"/>
                  </a:cubicBezTo>
                  <a:cubicBezTo>
                    <a:pt x="48961" y="-877"/>
                    <a:pt x="41134" y="10600"/>
                    <a:pt x="27869" y="19488"/>
                  </a:cubicBezTo>
                  <a:cubicBezTo>
                    <a:pt x="14235" y="28376"/>
                    <a:pt x="388" y="26396"/>
                    <a:pt x="28" y="28515"/>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6" name="Freeform 745">
              <a:extLst>
                <a:ext uri="{FF2B5EF4-FFF2-40B4-BE49-F238E27FC236}">
                  <a16:creationId xmlns:a16="http://schemas.microsoft.com/office/drawing/2014/main" id="{0695615B-0027-50A5-B2AF-B88F70534A34}"/>
                </a:ext>
              </a:extLst>
            </p:cNvPr>
            <p:cNvSpPr/>
            <p:nvPr/>
          </p:nvSpPr>
          <p:spPr>
            <a:xfrm>
              <a:off x="-4224508" y="894793"/>
              <a:ext cx="125014" cy="65986"/>
            </a:xfrm>
            <a:custGeom>
              <a:avLst/>
              <a:gdLst>
                <a:gd name="connsiteX0" fmla="*/ 1 w 125014"/>
                <a:gd name="connsiteY0" fmla="*/ 32920 h 65986"/>
                <a:gd name="connsiteX1" fmla="*/ 62383 w 125014"/>
                <a:gd name="connsiteY1" fmla="*/ 65986 h 65986"/>
                <a:gd name="connsiteX2" fmla="*/ 125014 w 125014"/>
                <a:gd name="connsiteY2" fmla="*/ 33030 h 65986"/>
                <a:gd name="connsiteX3" fmla="*/ 62558 w 125014"/>
                <a:gd name="connsiteY3" fmla="*/ 0 h 65986"/>
                <a:gd name="connsiteX4" fmla="*/ 1 w 125014"/>
                <a:gd name="connsiteY4" fmla="*/ 32920 h 659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014" h="65986">
                  <a:moveTo>
                    <a:pt x="1" y="32920"/>
                  </a:moveTo>
                  <a:cubicBezTo>
                    <a:pt x="-147" y="50982"/>
                    <a:pt x="27878" y="65811"/>
                    <a:pt x="62383" y="65986"/>
                  </a:cubicBezTo>
                  <a:cubicBezTo>
                    <a:pt x="96925" y="65986"/>
                    <a:pt x="124904" y="51267"/>
                    <a:pt x="125014" y="33030"/>
                  </a:cubicBezTo>
                  <a:cubicBezTo>
                    <a:pt x="125014" y="14894"/>
                    <a:pt x="97072" y="0"/>
                    <a:pt x="62558" y="0"/>
                  </a:cubicBezTo>
                  <a:cubicBezTo>
                    <a:pt x="28053" y="0"/>
                    <a:pt x="-36" y="14719"/>
                    <a:pt x="1" y="32920"/>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7" name="Freeform 746">
              <a:extLst>
                <a:ext uri="{FF2B5EF4-FFF2-40B4-BE49-F238E27FC236}">
                  <a16:creationId xmlns:a16="http://schemas.microsoft.com/office/drawing/2014/main" id="{5D03FE89-CE8E-7095-1508-DA4B249CF64F}"/>
                </a:ext>
              </a:extLst>
            </p:cNvPr>
            <p:cNvSpPr/>
            <p:nvPr/>
          </p:nvSpPr>
          <p:spPr>
            <a:xfrm>
              <a:off x="-4726724" y="894497"/>
              <a:ext cx="124907" cy="65900"/>
            </a:xfrm>
            <a:custGeom>
              <a:avLst/>
              <a:gdLst>
                <a:gd name="connsiteX0" fmla="*/ 2 w 124907"/>
                <a:gd name="connsiteY0" fmla="*/ 32065 h 65900"/>
                <a:gd name="connsiteX1" fmla="*/ 61987 w 124907"/>
                <a:gd name="connsiteY1" fmla="*/ 65887 h 65900"/>
                <a:gd name="connsiteX2" fmla="*/ 124905 w 124907"/>
                <a:gd name="connsiteY2" fmla="*/ 33797 h 65900"/>
                <a:gd name="connsiteX3" fmla="*/ 62883 w 124907"/>
                <a:gd name="connsiteY3" fmla="*/ 11 h 65900"/>
                <a:gd name="connsiteX4" fmla="*/ 2 w 124907"/>
                <a:gd name="connsiteY4" fmla="*/ 32065 h 65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907" h="65900">
                  <a:moveTo>
                    <a:pt x="2" y="32065"/>
                  </a:moveTo>
                  <a:cubicBezTo>
                    <a:pt x="-257" y="50275"/>
                    <a:pt x="27436" y="65417"/>
                    <a:pt x="61987" y="65887"/>
                  </a:cubicBezTo>
                  <a:cubicBezTo>
                    <a:pt x="96492" y="66394"/>
                    <a:pt x="124656" y="51997"/>
                    <a:pt x="124905" y="33797"/>
                  </a:cubicBezTo>
                  <a:cubicBezTo>
                    <a:pt x="125228" y="15624"/>
                    <a:pt x="97397" y="481"/>
                    <a:pt x="62883" y="11"/>
                  </a:cubicBezTo>
                  <a:cubicBezTo>
                    <a:pt x="28378" y="-458"/>
                    <a:pt x="177" y="13864"/>
                    <a:pt x="2" y="32065"/>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8" name="Freeform 747">
              <a:extLst>
                <a:ext uri="{FF2B5EF4-FFF2-40B4-BE49-F238E27FC236}">
                  <a16:creationId xmlns:a16="http://schemas.microsoft.com/office/drawing/2014/main" id="{835C6D4E-1C61-BBB1-EAB5-32531FBF9441}"/>
                </a:ext>
              </a:extLst>
            </p:cNvPr>
            <p:cNvSpPr/>
            <p:nvPr/>
          </p:nvSpPr>
          <p:spPr>
            <a:xfrm>
              <a:off x="-4792751" y="968268"/>
              <a:ext cx="769809" cy="300172"/>
            </a:xfrm>
            <a:custGeom>
              <a:avLst/>
              <a:gdLst>
                <a:gd name="connsiteX0" fmla="*/ 605315 w 769809"/>
                <a:gd name="connsiteY0" fmla="*/ 83791 h 300172"/>
                <a:gd name="connsiteX1" fmla="*/ 384927 w 769809"/>
                <a:gd name="connsiteY1" fmla="*/ 1547 h 300172"/>
                <a:gd name="connsiteX2" fmla="*/ 164540 w 769809"/>
                <a:gd name="connsiteY2" fmla="*/ 83791 h 300172"/>
                <a:gd name="connsiteX3" fmla="*/ 0 w 769809"/>
                <a:gd name="connsiteY3" fmla="*/ 0 h 300172"/>
                <a:gd name="connsiteX4" fmla="*/ 109617 w 769809"/>
                <a:gd name="connsiteY4" fmla="*/ 183462 h 300172"/>
                <a:gd name="connsiteX5" fmla="*/ 384927 w 769809"/>
                <a:gd name="connsiteY5" fmla="*/ 300172 h 300172"/>
                <a:gd name="connsiteX6" fmla="*/ 641371 w 769809"/>
                <a:gd name="connsiteY6" fmla="*/ 194616 h 300172"/>
                <a:gd name="connsiteX7" fmla="*/ 769809 w 769809"/>
                <a:gd name="connsiteY7" fmla="*/ 0 h 300172"/>
                <a:gd name="connsiteX8" fmla="*/ 605315 w 769809"/>
                <a:gd name="connsiteY8" fmla="*/ 83791 h 300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9809" h="300172">
                  <a:moveTo>
                    <a:pt x="605315" y="83791"/>
                  </a:moveTo>
                  <a:cubicBezTo>
                    <a:pt x="544806" y="70085"/>
                    <a:pt x="533914" y="0"/>
                    <a:pt x="384927" y="1547"/>
                  </a:cubicBezTo>
                  <a:cubicBezTo>
                    <a:pt x="235932" y="0"/>
                    <a:pt x="225040" y="70085"/>
                    <a:pt x="164540" y="83791"/>
                  </a:cubicBezTo>
                  <a:cubicBezTo>
                    <a:pt x="114527" y="95166"/>
                    <a:pt x="31053" y="33491"/>
                    <a:pt x="0" y="0"/>
                  </a:cubicBezTo>
                  <a:cubicBezTo>
                    <a:pt x="0" y="0"/>
                    <a:pt x="37865" y="125424"/>
                    <a:pt x="109617" y="183462"/>
                  </a:cubicBezTo>
                  <a:cubicBezTo>
                    <a:pt x="188734" y="247468"/>
                    <a:pt x="296976" y="300172"/>
                    <a:pt x="384927" y="300172"/>
                  </a:cubicBezTo>
                  <a:cubicBezTo>
                    <a:pt x="472870" y="300172"/>
                    <a:pt x="562225" y="258659"/>
                    <a:pt x="641371" y="194616"/>
                  </a:cubicBezTo>
                  <a:cubicBezTo>
                    <a:pt x="713122" y="136578"/>
                    <a:pt x="769809" y="0"/>
                    <a:pt x="769809" y="0"/>
                  </a:cubicBezTo>
                  <a:cubicBezTo>
                    <a:pt x="738766" y="33491"/>
                    <a:pt x="655291" y="95166"/>
                    <a:pt x="605315" y="83791"/>
                  </a:cubicBezTo>
                </a:path>
              </a:pathLst>
            </a:custGeom>
            <a:solidFill>
              <a:srgbClr val="7454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9" name="Freeform 748">
              <a:extLst>
                <a:ext uri="{FF2B5EF4-FFF2-40B4-BE49-F238E27FC236}">
                  <a16:creationId xmlns:a16="http://schemas.microsoft.com/office/drawing/2014/main" id="{B9AFD513-B53A-C0BB-7309-A4BC663CC072}"/>
                </a:ext>
              </a:extLst>
            </p:cNvPr>
            <p:cNvSpPr/>
            <p:nvPr/>
          </p:nvSpPr>
          <p:spPr>
            <a:xfrm>
              <a:off x="-4458556" y="1115605"/>
              <a:ext cx="96195" cy="43408"/>
            </a:xfrm>
            <a:custGeom>
              <a:avLst/>
              <a:gdLst>
                <a:gd name="connsiteX0" fmla="*/ 0 w 96195"/>
                <a:gd name="connsiteY0" fmla="*/ 10003 h 43408"/>
                <a:gd name="connsiteX1" fmla="*/ 96195 w 96195"/>
                <a:gd name="connsiteY1" fmla="*/ 0 h 43408"/>
                <a:gd name="connsiteX2" fmla="*/ 0 w 96195"/>
                <a:gd name="connsiteY2" fmla="*/ 10003 h 43408"/>
              </a:gdLst>
              <a:ahLst/>
              <a:cxnLst>
                <a:cxn ang="0">
                  <a:pos x="connsiteX0" y="connsiteY0"/>
                </a:cxn>
                <a:cxn ang="0">
                  <a:pos x="connsiteX1" y="connsiteY1"/>
                </a:cxn>
                <a:cxn ang="0">
                  <a:pos x="connsiteX2" y="connsiteY2"/>
                </a:cxn>
              </a:cxnLst>
              <a:rect l="l" t="t" r="r" b="b"/>
              <a:pathLst>
                <a:path w="96195" h="43408">
                  <a:moveTo>
                    <a:pt x="0" y="10003"/>
                  </a:moveTo>
                  <a:cubicBezTo>
                    <a:pt x="12582" y="57245"/>
                    <a:pt x="96195" y="54795"/>
                    <a:pt x="96195" y="0"/>
                  </a:cubicBezTo>
                  <a:cubicBezTo>
                    <a:pt x="63822" y="30829"/>
                    <a:pt x="32160" y="25938"/>
                    <a:pt x="0" y="10003"/>
                  </a:cubicBezTo>
                </a:path>
              </a:pathLst>
            </a:custGeom>
            <a:solidFill>
              <a:srgbClr val="684725"/>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0" name="Freeform 749">
              <a:extLst>
                <a:ext uri="{FF2B5EF4-FFF2-40B4-BE49-F238E27FC236}">
                  <a16:creationId xmlns:a16="http://schemas.microsoft.com/office/drawing/2014/main" id="{9309EEF4-CCA7-CAC5-E634-B0E1700D1BDB}"/>
                </a:ext>
              </a:extLst>
            </p:cNvPr>
            <p:cNvSpPr/>
            <p:nvPr/>
          </p:nvSpPr>
          <p:spPr>
            <a:xfrm>
              <a:off x="-4494298" y="1028673"/>
              <a:ext cx="165906" cy="81421"/>
            </a:xfrm>
            <a:custGeom>
              <a:avLst/>
              <a:gdLst>
                <a:gd name="connsiteX0" fmla="*/ 165907 w 165906"/>
                <a:gd name="connsiteY0" fmla="*/ 543 h 81421"/>
                <a:gd name="connsiteX1" fmla="*/ 83189 w 165906"/>
                <a:gd name="connsiteY1" fmla="*/ 10657 h 81421"/>
                <a:gd name="connsiteX2" fmla="*/ 0 w 165906"/>
                <a:gd name="connsiteY2" fmla="*/ 0 h 81421"/>
                <a:gd name="connsiteX3" fmla="*/ 97616 w 165906"/>
                <a:gd name="connsiteY3" fmla="*/ 80816 h 81421"/>
                <a:gd name="connsiteX4" fmla="*/ 165907 w 165906"/>
                <a:gd name="connsiteY4" fmla="*/ 543 h 814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906" h="81421">
                  <a:moveTo>
                    <a:pt x="165907" y="543"/>
                  </a:moveTo>
                  <a:cubicBezTo>
                    <a:pt x="165907" y="543"/>
                    <a:pt x="120112" y="10399"/>
                    <a:pt x="83189" y="10657"/>
                  </a:cubicBezTo>
                  <a:cubicBezTo>
                    <a:pt x="46191" y="10979"/>
                    <a:pt x="0" y="0"/>
                    <a:pt x="0" y="0"/>
                  </a:cubicBezTo>
                  <a:cubicBezTo>
                    <a:pt x="0" y="0"/>
                    <a:pt x="16015" y="89594"/>
                    <a:pt x="97616" y="80816"/>
                  </a:cubicBezTo>
                  <a:cubicBezTo>
                    <a:pt x="154220" y="74737"/>
                    <a:pt x="165907" y="543"/>
                    <a:pt x="165907" y="543"/>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1" name="Freeform 750">
              <a:extLst>
                <a:ext uri="{FF2B5EF4-FFF2-40B4-BE49-F238E27FC236}">
                  <a16:creationId xmlns:a16="http://schemas.microsoft.com/office/drawing/2014/main" id="{EFBE4A45-9EF5-1F70-FAFB-41618EA99E6C}"/>
                </a:ext>
              </a:extLst>
            </p:cNvPr>
            <p:cNvSpPr/>
            <p:nvPr/>
          </p:nvSpPr>
          <p:spPr>
            <a:xfrm>
              <a:off x="-4018760" y="825050"/>
              <a:ext cx="84494" cy="111957"/>
            </a:xfrm>
            <a:custGeom>
              <a:avLst/>
              <a:gdLst>
                <a:gd name="connsiteX0" fmla="*/ 18176 w 84494"/>
                <a:gd name="connsiteY0" fmla="*/ 20419 h 111957"/>
                <a:gd name="connsiteX1" fmla="*/ 78066 w 84494"/>
                <a:gd name="connsiteY1" fmla="*/ 10416 h 111957"/>
                <a:gd name="connsiteX2" fmla="*/ 0 w 84494"/>
                <a:gd name="connsiteY2" fmla="*/ 111551 h 111957"/>
                <a:gd name="connsiteX3" fmla="*/ 18176 w 84494"/>
                <a:gd name="connsiteY3" fmla="*/ 20419 h 111957"/>
              </a:gdLst>
              <a:ahLst/>
              <a:cxnLst>
                <a:cxn ang="0">
                  <a:pos x="connsiteX0" y="connsiteY0"/>
                </a:cxn>
                <a:cxn ang="0">
                  <a:pos x="connsiteX1" y="connsiteY1"/>
                </a:cxn>
                <a:cxn ang="0">
                  <a:pos x="connsiteX2" y="connsiteY2"/>
                </a:cxn>
                <a:cxn ang="0">
                  <a:pos x="connsiteX3" y="connsiteY3"/>
                </a:cxn>
              </a:cxnLst>
              <a:rect l="l" t="t" r="r" b="b"/>
              <a:pathLst>
                <a:path w="84494" h="111957">
                  <a:moveTo>
                    <a:pt x="18176" y="20419"/>
                  </a:moveTo>
                  <a:cubicBezTo>
                    <a:pt x="18176" y="20419"/>
                    <a:pt x="57481" y="-17871"/>
                    <a:pt x="78066" y="10416"/>
                  </a:cubicBezTo>
                  <a:cubicBezTo>
                    <a:pt x="98660" y="38656"/>
                    <a:pt x="69019" y="118321"/>
                    <a:pt x="0" y="111551"/>
                  </a:cubicBezTo>
                  <a:lnTo>
                    <a:pt x="18176" y="20419"/>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2" name="Freeform 751">
              <a:extLst>
                <a:ext uri="{FF2B5EF4-FFF2-40B4-BE49-F238E27FC236}">
                  <a16:creationId xmlns:a16="http://schemas.microsoft.com/office/drawing/2014/main" id="{B0E850D6-F17A-2BDC-497B-097287B8E243}"/>
                </a:ext>
              </a:extLst>
            </p:cNvPr>
            <p:cNvSpPr/>
            <p:nvPr/>
          </p:nvSpPr>
          <p:spPr>
            <a:xfrm>
              <a:off x="-4882797" y="825491"/>
              <a:ext cx="84498" cy="112157"/>
            </a:xfrm>
            <a:custGeom>
              <a:avLst/>
              <a:gdLst>
                <a:gd name="connsiteX0" fmla="*/ 63082 w 84498"/>
                <a:gd name="connsiteY0" fmla="*/ 19398 h 112157"/>
                <a:gd name="connsiteX1" fmla="*/ 6433 w 84498"/>
                <a:gd name="connsiteY1" fmla="*/ 10620 h 112157"/>
                <a:gd name="connsiteX2" fmla="*/ 84498 w 84498"/>
                <a:gd name="connsiteY2" fmla="*/ 111755 h 112157"/>
                <a:gd name="connsiteX3" fmla="*/ 63082 w 84498"/>
                <a:gd name="connsiteY3" fmla="*/ 19398 h 112157"/>
              </a:gdLst>
              <a:ahLst/>
              <a:cxnLst>
                <a:cxn ang="0">
                  <a:pos x="connsiteX0" y="connsiteY0"/>
                </a:cxn>
                <a:cxn ang="0">
                  <a:pos x="connsiteX1" y="connsiteY1"/>
                </a:cxn>
                <a:cxn ang="0">
                  <a:pos x="connsiteX2" y="connsiteY2"/>
                </a:cxn>
                <a:cxn ang="0">
                  <a:pos x="connsiteX3" y="connsiteY3"/>
                </a:cxn>
              </a:cxnLst>
              <a:rect l="l" t="t" r="r" b="b"/>
              <a:pathLst>
                <a:path w="84498" h="112157">
                  <a:moveTo>
                    <a:pt x="63082" y="19398"/>
                  </a:moveTo>
                  <a:cubicBezTo>
                    <a:pt x="63082" y="19398"/>
                    <a:pt x="27054" y="-17620"/>
                    <a:pt x="6433" y="10620"/>
                  </a:cubicBezTo>
                  <a:cubicBezTo>
                    <a:pt x="-14161" y="38897"/>
                    <a:pt x="15442" y="118488"/>
                    <a:pt x="84498" y="111755"/>
                  </a:cubicBezTo>
                  <a:lnTo>
                    <a:pt x="63082" y="19398"/>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3" name="Freeform 752">
              <a:extLst>
                <a:ext uri="{FF2B5EF4-FFF2-40B4-BE49-F238E27FC236}">
                  <a16:creationId xmlns:a16="http://schemas.microsoft.com/office/drawing/2014/main" id="{60C5DB53-F6D7-AAB9-B57F-52F58B0B82F9}"/>
                </a:ext>
              </a:extLst>
            </p:cNvPr>
            <p:cNvSpPr/>
            <p:nvPr/>
          </p:nvSpPr>
          <p:spPr>
            <a:xfrm>
              <a:off x="-4258704" y="805575"/>
              <a:ext cx="67648" cy="67515"/>
            </a:xfrm>
            <a:custGeom>
              <a:avLst/>
              <a:gdLst>
                <a:gd name="connsiteX0" fmla="*/ 126 w 67648"/>
                <a:gd name="connsiteY0" fmla="*/ 30720 h 67515"/>
                <a:gd name="connsiteX1" fmla="*/ 30809 w 67648"/>
                <a:gd name="connsiteY1" fmla="*/ 67379 h 67515"/>
                <a:gd name="connsiteX2" fmla="*/ 67511 w 67648"/>
                <a:gd name="connsiteY2" fmla="*/ 36763 h 67515"/>
                <a:gd name="connsiteX3" fmla="*/ 36939 w 67648"/>
                <a:gd name="connsiteY3" fmla="*/ 131 h 67515"/>
                <a:gd name="connsiteX4" fmla="*/ 126 w 67648"/>
                <a:gd name="connsiteY4" fmla="*/ 30720 h 675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648" h="67515">
                  <a:moveTo>
                    <a:pt x="126" y="30720"/>
                  </a:moveTo>
                  <a:cubicBezTo>
                    <a:pt x="-1462" y="49280"/>
                    <a:pt x="12163" y="65721"/>
                    <a:pt x="30809" y="67379"/>
                  </a:cubicBezTo>
                  <a:cubicBezTo>
                    <a:pt x="49345" y="69037"/>
                    <a:pt x="65859" y="55322"/>
                    <a:pt x="67511" y="36763"/>
                  </a:cubicBezTo>
                  <a:cubicBezTo>
                    <a:pt x="69173" y="18267"/>
                    <a:pt x="55511" y="1826"/>
                    <a:pt x="36939" y="131"/>
                  </a:cubicBezTo>
                  <a:cubicBezTo>
                    <a:pt x="18366" y="-1490"/>
                    <a:pt x="1889" y="12114"/>
                    <a:pt x="126" y="3072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4" name="Freeform 753">
              <a:extLst>
                <a:ext uri="{FF2B5EF4-FFF2-40B4-BE49-F238E27FC236}">
                  <a16:creationId xmlns:a16="http://schemas.microsoft.com/office/drawing/2014/main" id="{99BB4539-63D4-48E7-EFAE-ECCC7AE0F729}"/>
                </a:ext>
              </a:extLst>
            </p:cNvPr>
            <p:cNvSpPr/>
            <p:nvPr/>
          </p:nvSpPr>
          <p:spPr>
            <a:xfrm>
              <a:off x="-4642547" y="806590"/>
              <a:ext cx="67651" cy="67504"/>
            </a:xfrm>
            <a:custGeom>
              <a:avLst/>
              <a:gdLst>
                <a:gd name="connsiteX0" fmla="*/ 19 w 67651"/>
                <a:gd name="connsiteY0" fmla="*/ 32469 h 67504"/>
                <a:gd name="connsiteX1" fmla="*/ 32577 w 67651"/>
                <a:gd name="connsiteY1" fmla="*/ 67479 h 67504"/>
                <a:gd name="connsiteX2" fmla="*/ 67626 w 67651"/>
                <a:gd name="connsiteY2" fmla="*/ 35030 h 67504"/>
                <a:gd name="connsiteX3" fmla="*/ 35207 w 67651"/>
                <a:gd name="connsiteY3" fmla="*/ 19 h 67504"/>
                <a:gd name="connsiteX4" fmla="*/ 19 w 67651"/>
                <a:gd name="connsiteY4" fmla="*/ 32469 h 67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651" h="67504">
                  <a:moveTo>
                    <a:pt x="19" y="32469"/>
                  </a:moveTo>
                  <a:cubicBezTo>
                    <a:pt x="-599" y="51112"/>
                    <a:pt x="13829" y="66798"/>
                    <a:pt x="32577" y="67479"/>
                  </a:cubicBezTo>
                  <a:cubicBezTo>
                    <a:pt x="51112" y="68198"/>
                    <a:pt x="66980" y="53663"/>
                    <a:pt x="67626" y="35030"/>
                  </a:cubicBezTo>
                  <a:cubicBezTo>
                    <a:pt x="68346" y="16497"/>
                    <a:pt x="53891" y="738"/>
                    <a:pt x="35207" y="19"/>
                  </a:cubicBezTo>
                  <a:cubicBezTo>
                    <a:pt x="16570" y="-598"/>
                    <a:pt x="850" y="13799"/>
                    <a:pt x="19" y="3246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5" name="Freeform 754">
              <a:extLst>
                <a:ext uri="{FF2B5EF4-FFF2-40B4-BE49-F238E27FC236}">
                  <a16:creationId xmlns:a16="http://schemas.microsoft.com/office/drawing/2014/main" id="{799E89F6-8C74-6246-DE30-0BE22775EA35}"/>
                </a:ext>
              </a:extLst>
            </p:cNvPr>
            <p:cNvSpPr/>
            <p:nvPr/>
          </p:nvSpPr>
          <p:spPr>
            <a:xfrm>
              <a:off x="-4882502" y="1211596"/>
              <a:ext cx="927675" cy="1393208"/>
            </a:xfrm>
            <a:custGeom>
              <a:avLst/>
              <a:gdLst>
                <a:gd name="connsiteX0" fmla="*/ 821954 w 927675"/>
                <a:gd name="connsiteY0" fmla="*/ 21585 h 1393208"/>
                <a:gd name="connsiteX1" fmla="*/ 721273 w 927675"/>
                <a:gd name="connsiteY1" fmla="*/ 6047 h 1393208"/>
                <a:gd name="connsiteX2" fmla="*/ 17492 w 927675"/>
                <a:gd name="connsiteY2" fmla="*/ 952424 h 1393208"/>
                <a:gd name="connsiteX3" fmla="*/ 1412 w 927675"/>
                <a:gd name="connsiteY3" fmla="*/ 1047876 h 1393208"/>
                <a:gd name="connsiteX4" fmla="*/ 15185 w 927675"/>
                <a:gd name="connsiteY4" fmla="*/ 1254079 h 1393208"/>
                <a:gd name="connsiteX5" fmla="*/ 524295 w 927675"/>
                <a:gd name="connsiteY5" fmla="*/ 1393209 h 1393208"/>
                <a:gd name="connsiteX6" fmla="*/ 927675 w 927675"/>
                <a:gd name="connsiteY6" fmla="*/ 59654 h 1393208"/>
                <a:gd name="connsiteX7" fmla="*/ 821954 w 927675"/>
                <a:gd name="connsiteY7" fmla="*/ 21585 h 1393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7675" h="1393208">
                  <a:moveTo>
                    <a:pt x="821954" y="21585"/>
                  </a:moveTo>
                  <a:cubicBezTo>
                    <a:pt x="792489" y="-465"/>
                    <a:pt x="724125" y="-5577"/>
                    <a:pt x="721273" y="6047"/>
                  </a:cubicBezTo>
                  <a:cubicBezTo>
                    <a:pt x="618404" y="364081"/>
                    <a:pt x="358749" y="786444"/>
                    <a:pt x="17492" y="952424"/>
                  </a:cubicBezTo>
                  <a:cubicBezTo>
                    <a:pt x="29714" y="991607"/>
                    <a:pt x="10246" y="994416"/>
                    <a:pt x="1412" y="1047876"/>
                  </a:cubicBezTo>
                  <a:cubicBezTo>
                    <a:pt x="-10274" y="1118431"/>
                    <a:pt x="55607" y="1195903"/>
                    <a:pt x="15185" y="1254079"/>
                  </a:cubicBezTo>
                  <a:cubicBezTo>
                    <a:pt x="166303" y="1261236"/>
                    <a:pt x="356552" y="1349531"/>
                    <a:pt x="524295" y="1393209"/>
                  </a:cubicBezTo>
                  <a:cubicBezTo>
                    <a:pt x="788954" y="1023163"/>
                    <a:pt x="907229" y="524331"/>
                    <a:pt x="927675" y="59654"/>
                  </a:cubicBezTo>
                  <a:cubicBezTo>
                    <a:pt x="925044" y="43931"/>
                    <a:pt x="851373" y="43608"/>
                    <a:pt x="821954" y="21585"/>
                  </a:cubicBezTo>
                </a:path>
              </a:pathLst>
            </a:custGeom>
            <a:solidFill>
              <a:srgbClr val="CA4D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6" name="Freeform 755">
              <a:extLst>
                <a:ext uri="{FF2B5EF4-FFF2-40B4-BE49-F238E27FC236}">
                  <a16:creationId xmlns:a16="http://schemas.microsoft.com/office/drawing/2014/main" id="{CCE4DB73-E03D-FC48-AECA-BA1AC1636D2F}"/>
                </a:ext>
              </a:extLst>
            </p:cNvPr>
            <p:cNvSpPr/>
            <p:nvPr/>
          </p:nvSpPr>
          <p:spPr>
            <a:xfrm>
              <a:off x="-4882502" y="1658538"/>
              <a:ext cx="777784" cy="946266"/>
            </a:xfrm>
            <a:custGeom>
              <a:avLst/>
              <a:gdLst>
                <a:gd name="connsiteX0" fmla="*/ 638592 w 777784"/>
                <a:gd name="connsiteY0" fmla="*/ 491417 h 946266"/>
                <a:gd name="connsiteX1" fmla="*/ 777784 w 777784"/>
                <a:gd name="connsiteY1" fmla="*/ 0 h 946266"/>
                <a:gd name="connsiteX2" fmla="*/ 531504 w 777784"/>
                <a:gd name="connsiteY2" fmla="*/ 525267 h 946266"/>
                <a:gd name="connsiteX3" fmla="*/ 328028 w 777784"/>
                <a:gd name="connsiteY3" fmla="*/ 641019 h 946266"/>
                <a:gd name="connsiteX4" fmla="*/ 585016 w 777784"/>
                <a:gd name="connsiteY4" fmla="*/ 213682 h 946266"/>
                <a:gd name="connsiteX5" fmla="*/ 38880 w 777784"/>
                <a:gd name="connsiteY5" fmla="*/ 544877 h 946266"/>
                <a:gd name="connsiteX6" fmla="*/ 531504 w 777784"/>
                <a:gd name="connsiteY6" fmla="*/ 106827 h 946266"/>
                <a:gd name="connsiteX7" fmla="*/ 19800 w 777784"/>
                <a:gd name="connsiteY7" fmla="*/ 514407 h 946266"/>
                <a:gd name="connsiteX8" fmla="*/ 1412 w 777784"/>
                <a:gd name="connsiteY8" fmla="*/ 600934 h 946266"/>
                <a:gd name="connsiteX9" fmla="*/ 15185 w 777784"/>
                <a:gd name="connsiteY9" fmla="*/ 807137 h 946266"/>
                <a:gd name="connsiteX10" fmla="*/ 524295 w 777784"/>
                <a:gd name="connsiteY10" fmla="*/ 946267 h 946266"/>
                <a:gd name="connsiteX11" fmla="*/ 692971 w 777784"/>
                <a:gd name="connsiteY11" fmla="*/ 653721 h 946266"/>
                <a:gd name="connsiteX12" fmla="*/ 638592 w 777784"/>
                <a:gd name="connsiteY12" fmla="*/ 491417 h 94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77784" h="946266">
                  <a:moveTo>
                    <a:pt x="638592" y="491417"/>
                  </a:moveTo>
                  <a:cubicBezTo>
                    <a:pt x="692140" y="331194"/>
                    <a:pt x="756359" y="170907"/>
                    <a:pt x="777784" y="0"/>
                  </a:cubicBezTo>
                  <a:cubicBezTo>
                    <a:pt x="723442" y="126474"/>
                    <a:pt x="633690" y="378151"/>
                    <a:pt x="531504" y="525267"/>
                  </a:cubicBezTo>
                  <a:cubicBezTo>
                    <a:pt x="452461" y="639039"/>
                    <a:pt x="355287" y="674409"/>
                    <a:pt x="328028" y="641019"/>
                  </a:cubicBezTo>
                  <a:cubicBezTo>
                    <a:pt x="265572" y="564450"/>
                    <a:pt x="499372" y="352563"/>
                    <a:pt x="585016" y="213682"/>
                  </a:cubicBezTo>
                  <a:cubicBezTo>
                    <a:pt x="445833" y="352563"/>
                    <a:pt x="274480" y="641019"/>
                    <a:pt x="38880" y="544877"/>
                  </a:cubicBezTo>
                  <a:cubicBezTo>
                    <a:pt x="231648" y="438021"/>
                    <a:pt x="424408" y="309825"/>
                    <a:pt x="531504" y="106827"/>
                  </a:cubicBezTo>
                  <a:cubicBezTo>
                    <a:pt x="378835" y="269242"/>
                    <a:pt x="235793" y="450898"/>
                    <a:pt x="19800" y="514407"/>
                  </a:cubicBezTo>
                  <a:cubicBezTo>
                    <a:pt x="26474" y="545383"/>
                    <a:pt x="9526" y="551932"/>
                    <a:pt x="1412" y="600934"/>
                  </a:cubicBezTo>
                  <a:cubicBezTo>
                    <a:pt x="-10274" y="671489"/>
                    <a:pt x="55607" y="748961"/>
                    <a:pt x="15185" y="807137"/>
                  </a:cubicBezTo>
                  <a:cubicBezTo>
                    <a:pt x="166303" y="814294"/>
                    <a:pt x="356552" y="902589"/>
                    <a:pt x="524295" y="946267"/>
                  </a:cubicBezTo>
                  <a:cubicBezTo>
                    <a:pt x="589087" y="855706"/>
                    <a:pt x="645053" y="757343"/>
                    <a:pt x="692971" y="653721"/>
                  </a:cubicBezTo>
                  <a:cubicBezTo>
                    <a:pt x="647177" y="611222"/>
                    <a:pt x="621358" y="554382"/>
                    <a:pt x="638592" y="491417"/>
                  </a:cubicBezTo>
                </a:path>
              </a:pathLst>
            </a:custGeom>
            <a:solidFill>
              <a:srgbClr val="BE424B"/>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7" name="Freeform 756">
              <a:extLst>
                <a:ext uri="{FF2B5EF4-FFF2-40B4-BE49-F238E27FC236}">
                  <a16:creationId xmlns:a16="http://schemas.microsoft.com/office/drawing/2014/main" id="{3AA498AA-0064-9AAF-0800-EE1833CE6FC8}"/>
                </a:ext>
              </a:extLst>
            </p:cNvPr>
            <p:cNvSpPr/>
            <p:nvPr/>
          </p:nvSpPr>
          <p:spPr>
            <a:xfrm>
              <a:off x="-4233194" y="1219116"/>
              <a:ext cx="172820" cy="428736"/>
            </a:xfrm>
            <a:custGeom>
              <a:avLst/>
              <a:gdLst>
                <a:gd name="connsiteX0" fmla="*/ 172645 w 172820"/>
                <a:gd name="connsiteY0" fmla="*/ 14065 h 428736"/>
                <a:gd name="connsiteX1" fmla="*/ 142571 w 172820"/>
                <a:gd name="connsiteY1" fmla="*/ 0 h 428736"/>
                <a:gd name="connsiteX2" fmla="*/ 0 w 172820"/>
                <a:gd name="connsiteY2" fmla="*/ 428737 h 428736"/>
                <a:gd name="connsiteX3" fmla="*/ 172821 w 172820"/>
                <a:gd name="connsiteY3" fmla="*/ 14139 h 428736"/>
                <a:gd name="connsiteX4" fmla="*/ 172645 w 172820"/>
                <a:gd name="connsiteY4" fmla="*/ 14065 h 428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20" h="428736">
                  <a:moveTo>
                    <a:pt x="172645" y="14065"/>
                  </a:moveTo>
                  <a:cubicBezTo>
                    <a:pt x="164744" y="8133"/>
                    <a:pt x="154036" y="3528"/>
                    <a:pt x="142571" y="0"/>
                  </a:cubicBezTo>
                  <a:cubicBezTo>
                    <a:pt x="112100" y="144859"/>
                    <a:pt x="29308" y="282331"/>
                    <a:pt x="0" y="428737"/>
                  </a:cubicBezTo>
                  <a:cubicBezTo>
                    <a:pt x="70958" y="295033"/>
                    <a:pt x="112931" y="149750"/>
                    <a:pt x="172821" y="14139"/>
                  </a:cubicBezTo>
                  <a:cubicBezTo>
                    <a:pt x="172784" y="14102"/>
                    <a:pt x="172719" y="14065"/>
                    <a:pt x="172645" y="14065"/>
                  </a:cubicBezTo>
                </a:path>
              </a:pathLst>
            </a:custGeom>
            <a:solidFill>
              <a:srgbClr val="BE424B"/>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8" name="Freeform 757">
              <a:extLst>
                <a:ext uri="{FF2B5EF4-FFF2-40B4-BE49-F238E27FC236}">
                  <a16:creationId xmlns:a16="http://schemas.microsoft.com/office/drawing/2014/main" id="{4DC16552-0DD5-409F-6BA8-43416DDC6BAB}"/>
                </a:ext>
              </a:extLst>
            </p:cNvPr>
            <p:cNvSpPr/>
            <p:nvPr/>
          </p:nvSpPr>
          <p:spPr>
            <a:xfrm>
              <a:off x="-4083302" y="1247034"/>
              <a:ext cx="90831" cy="347423"/>
            </a:xfrm>
            <a:custGeom>
              <a:avLst/>
              <a:gdLst>
                <a:gd name="connsiteX0" fmla="*/ 90832 w 90831"/>
                <a:gd name="connsiteY0" fmla="*/ 8640 h 347423"/>
                <a:gd name="connsiteX1" fmla="*/ 54370 w 90831"/>
                <a:gd name="connsiteY1" fmla="*/ 0 h 347423"/>
                <a:gd name="connsiteX2" fmla="*/ 0 w 90831"/>
                <a:gd name="connsiteY2" fmla="*/ 347424 h 347423"/>
                <a:gd name="connsiteX3" fmla="*/ 90832 w 90831"/>
                <a:gd name="connsiteY3" fmla="*/ 8640 h 347423"/>
              </a:gdLst>
              <a:ahLst/>
              <a:cxnLst>
                <a:cxn ang="0">
                  <a:pos x="connsiteX0" y="connsiteY0"/>
                </a:cxn>
                <a:cxn ang="0">
                  <a:pos x="connsiteX1" y="connsiteY1"/>
                </a:cxn>
                <a:cxn ang="0">
                  <a:pos x="connsiteX2" y="connsiteY2"/>
                </a:cxn>
                <a:cxn ang="0">
                  <a:pos x="connsiteX3" y="connsiteY3"/>
                </a:cxn>
              </a:cxnLst>
              <a:rect l="l" t="t" r="r" b="b"/>
              <a:pathLst>
                <a:path w="90831" h="347423">
                  <a:moveTo>
                    <a:pt x="90832" y="8640"/>
                  </a:moveTo>
                  <a:cubicBezTo>
                    <a:pt x="79183" y="6116"/>
                    <a:pt x="66342" y="3454"/>
                    <a:pt x="54370" y="0"/>
                  </a:cubicBezTo>
                  <a:cubicBezTo>
                    <a:pt x="49976" y="118737"/>
                    <a:pt x="0" y="224735"/>
                    <a:pt x="0" y="347424"/>
                  </a:cubicBezTo>
                  <a:cubicBezTo>
                    <a:pt x="42074" y="235457"/>
                    <a:pt x="70312" y="123517"/>
                    <a:pt x="90832" y="8640"/>
                  </a:cubicBezTo>
                </a:path>
              </a:pathLst>
            </a:custGeom>
            <a:solidFill>
              <a:srgbClr val="BE424B"/>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9" name="Freeform 758">
              <a:extLst>
                <a:ext uri="{FF2B5EF4-FFF2-40B4-BE49-F238E27FC236}">
                  <a16:creationId xmlns:a16="http://schemas.microsoft.com/office/drawing/2014/main" id="{9128F03C-E9F5-69D6-6FF3-43776D78A3EA}"/>
                </a:ext>
              </a:extLst>
            </p:cNvPr>
            <p:cNvSpPr/>
            <p:nvPr/>
          </p:nvSpPr>
          <p:spPr>
            <a:xfrm>
              <a:off x="-4827293" y="2325338"/>
              <a:ext cx="1353043" cy="595717"/>
            </a:xfrm>
            <a:custGeom>
              <a:avLst/>
              <a:gdLst>
                <a:gd name="connsiteX0" fmla="*/ 825628 w 1353043"/>
                <a:gd name="connsiteY0" fmla="*/ 89677 h 595717"/>
                <a:gd name="connsiteX1" fmla="*/ 439879 w 1353043"/>
                <a:gd name="connsiteY1" fmla="*/ 114822 h 595717"/>
                <a:gd name="connsiteX2" fmla="*/ 0 w 1353043"/>
                <a:gd name="connsiteY2" fmla="*/ 215285 h 595717"/>
                <a:gd name="connsiteX3" fmla="*/ 151876 w 1353043"/>
                <a:gd name="connsiteY3" fmla="*/ 288179 h 595717"/>
                <a:gd name="connsiteX4" fmla="*/ 453504 w 1353043"/>
                <a:gd name="connsiteY4" fmla="*/ 494373 h 595717"/>
                <a:gd name="connsiteX5" fmla="*/ 1046809 w 1353043"/>
                <a:gd name="connsiteY5" fmla="*/ 527947 h 595717"/>
                <a:gd name="connsiteX6" fmla="*/ 1222196 w 1353043"/>
                <a:gd name="connsiteY6" fmla="*/ 377727 h 595717"/>
                <a:gd name="connsiteX7" fmla="*/ 1353044 w 1353043"/>
                <a:gd name="connsiteY7" fmla="*/ 39339 h 595717"/>
                <a:gd name="connsiteX8" fmla="*/ 1163709 w 1353043"/>
                <a:gd name="connsiteY8" fmla="*/ 3647 h 595717"/>
                <a:gd name="connsiteX9" fmla="*/ 825628 w 1353043"/>
                <a:gd name="connsiteY9" fmla="*/ 89677 h 595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53043" h="595717">
                  <a:moveTo>
                    <a:pt x="825628" y="89677"/>
                  </a:moveTo>
                  <a:cubicBezTo>
                    <a:pt x="692676" y="126630"/>
                    <a:pt x="575702" y="135943"/>
                    <a:pt x="439879" y="114822"/>
                  </a:cubicBezTo>
                  <a:cubicBezTo>
                    <a:pt x="277582" y="89677"/>
                    <a:pt x="145063" y="146379"/>
                    <a:pt x="0" y="215285"/>
                  </a:cubicBezTo>
                  <a:lnTo>
                    <a:pt x="151876" y="288179"/>
                  </a:lnTo>
                  <a:cubicBezTo>
                    <a:pt x="243788" y="372873"/>
                    <a:pt x="339918" y="441485"/>
                    <a:pt x="453504" y="494373"/>
                  </a:cubicBezTo>
                  <a:cubicBezTo>
                    <a:pt x="641186" y="581775"/>
                    <a:pt x="866226" y="653767"/>
                    <a:pt x="1046809" y="527947"/>
                  </a:cubicBezTo>
                  <a:cubicBezTo>
                    <a:pt x="1114776" y="480557"/>
                    <a:pt x="1177445" y="451635"/>
                    <a:pt x="1222196" y="377727"/>
                  </a:cubicBezTo>
                  <a:cubicBezTo>
                    <a:pt x="1284394" y="274934"/>
                    <a:pt x="1318686" y="153720"/>
                    <a:pt x="1353044" y="39339"/>
                  </a:cubicBezTo>
                  <a:cubicBezTo>
                    <a:pt x="1287172" y="33730"/>
                    <a:pt x="1227670" y="16708"/>
                    <a:pt x="1163709" y="3647"/>
                  </a:cubicBezTo>
                  <a:cubicBezTo>
                    <a:pt x="1058163" y="-17869"/>
                    <a:pt x="926411" y="61648"/>
                    <a:pt x="825628" y="89677"/>
                  </a:cubicBezTo>
                </a:path>
              </a:pathLst>
            </a:custGeom>
            <a:solidFill>
              <a:srgbClr val="314B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0" name="Freeform 759">
              <a:extLst>
                <a:ext uri="{FF2B5EF4-FFF2-40B4-BE49-F238E27FC236}">
                  <a16:creationId xmlns:a16="http://schemas.microsoft.com/office/drawing/2014/main" id="{672F95F0-01B1-B3C6-6124-62E8102AE6D7}"/>
                </a:ext>
              </a:extLst>
            </p:cNvPr>
            <p:cNvSpPr/>
            <p:nvPr/>
          </p:nvSpPr>
          <p:spPr>
            <a:xfrm>
              <a:off x="-5303022" y="2156271"/>
              <a:ext cx="2066489" cy="919018"/>
            </a:xfrm>
            <a:custGeom>
              <a:avLst/>
              <a:gdLst>
                <a:gd name="connsiteX0" fmla="*/ 2029693 w 2066489"/>
                <a:gd name="connsiteY0" fmla="*/ 119034 h 919018"/>
                <a:gd name="connsiteX1" fmla="*/ 1546945 w 2066489"/>
                <a:gd name="connsiteY1" fmla="*/ 30776 h 919018"/>
                <a:gd name="connsiteX2" fmla="*/ 888055 w 2066489"/>
                <a:gd name="connsiteY2" fmla="*/ 242303 h 919018"/>
                <a:gd name="connsiteX3" fmla="*/ 508361 w 2066489"/>
                <a:gd name="connsiteY3" fmla="*/ 128282 h 919018"/>
                <a:gd name="connsiteX4" fmla="*/ 326559 w 2066489"/>
                <a:gd name="connsiteY4" fmla="*/ 93990 h 919018"/>
                <a:gd name="connsiteX5" fmla="*/ 141036 w 2066489"/>
                <a:gd name="connsiteY5" fmla="*/ 124358 h 919018"/>
                <a:gd name="connsiteX6" fmla="*/ 129645 w 2066489"/>
                <a:gd name="connsiteY6" fmla="*/ 133965 h 919018"/>
                <a:gd name="connsiteX7" fmla="*/ 9100 w 2066489"/>
                <a:gd name="connsiteY7" fmla="*/ 232945 h 919018"/>
                <a:gd name="connsiteX8" fmla="*/ 80140 w 2066489"/>
                <a:gd name="connsiteY8" fmla="*/ 440585 h 919018"/>
                <a:gd name="connsiteX9" fmla="*/ 175292 w 2066489"/>
                <a:gd name="connsiteY9" fmla="*/ 550608 h 919018"/>
                <a:gd name="connsiteX10" fmla="*/ 204933 w 2066489"/>
                <a:gd name="connsiteY10" fmla="*/ 585729 h 919018"/>
                <a:gd name="connsiteX11" fmla="*/ 319820 w 2066489"/>
                <a:gd name="connsiteY11" fmla="*/ 646567 h 919018"/>
                <a:gd name="connsiteX12" fmla="*/ 1238034 w 2066489"/>
                <a:gd name="connsiteY12" fmla="*/ 901200 h 919018"/>
                <a:gd name="connsiteX13" fmla="*/ 1674627 w 2066489"/>
                <a:gd name="connsiteY13" fmla="*/ 725117 h 919018"/>
                <a:gd name="connsiteX14" fmla="*/ 1730234 w 2066489"/>
                <a:gd name="connsiteY14" fmla="*/ 704963 h 919018"/>
                <a:gd name="connsiteX15" fmla="*/ 1841429 w 2066489"/>
                <a:gd name="connsiteY15" fmla="*/ 687592 h 919018"/>
                <a:gd name="connsiteX16" fmla="*/ 1874097 w 2066489"/>
                <a:gd name="connsiteY16" fmla="*/ 672154 h 919018"/>
                <a:gd name="connsiteX17" fmla="*/ 1992843 w 2066489"/>
                <a:gd name="connsiteY17" fmla="*/ 597206 h 919018"/>
                <a:gd name="connsiteX18" fmla="*/ 1989123 w 2066489"/>
                <a:gd name="connsiteY18" fmla="*/ 556227 h 919018"/>
                <a:gd name="connsiteX19" fmla="*/ 2040437 w 2066489"/>
                <a:gd name="connsiteY19" fmla="*/ 329299 h 919018"/>
                <a:gd name="connsiteX20" fmla="*/ 2029693 w 2066489"/>
                <a:gd name="connsiteY20" fmla="*/ 119034 h 91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066489" h="919018">
                  <a:moveTo>
                    <a:pt x="2029693" y="119034"/>
                  </a:moveTo>
                  <a:cubicBezTo>
                    <a:pt x="1927507" y="-24019"/>
                    <a:pt x="1693919" y="-16899"/>
                    <a:pt x="1546945" y="30776"/>
                  </a:cubicBezTo>
                  <a:cubicBezTo>
                    <a:pt x="1325294" y="102666"/>
                    <a:pt x="1134334" y="273638"/>
                    <a:pt x="888055" y="242303"/>
                  </a:cubicBezTo>
                  <a:cubicBezTo>
                    <a:pt x="757271" y="225677"/>
                    <a:pt x="633522" y="166811"/>
                    <a:pt x="508361" y="128282"/>
                  </a:cubicBezTo>
                  <a:cubicBezTo>
                    <a:pt x="449052" y="110072"/>
                    <a:pt x="388470" y="98310"/>
                    <a:pt x="326559" y="93990"/>
                  </a:cubicBezTo>
                  <a:cubicBezTo>
                    <a:pt x="258010" y="89283"/>
                    <a:pt x="204757" y="103164"/>
                    <a:pt x="141036" y="124358"/>
                  </a:cubicBezTo>
                  <a:cubicBezTo>
                    <a:pt x="135627" y="126154"/>
                    <a:pt x="131953" y="129682"/>
                    <a:pt x="129645" y="133965"/>
                  </a:cubicBezTo>
                  <a:cubicBezTo>
                    <a:pt x="77039" y="152211"/>
                    <a:pt x="30995" y="183151"/>
                    <a:pt x="9100" y="232945"/>
                  </a:cubicBezTo>
                  <a:cubicBezTo>
                    <a:pt x="-23061" y="306134"/>
                    <a:pt x="37050" y="386830"/>
                    <a:pt x="80140" y="440585"/>
                  </a:cubicBezTo>
                  <a:cubicBezTo>
                    <a:pt x="110427" y="478441"/>
                    <a:pt x="143815" y="513700"/>
                    <a:pt x="175292" y="550608"/>
                  </a:cubicBezTo>
                  <a:cubicBezTo>
                    <a:pt x="184311" y="561228"/>
                    <a:pt x="194982" y="573027"/>
                    <a:pt x="204933" y="585729"/>
                  </a:cubicBezTo>
                  <a:cubicBezTo>
                    <a:pt x="247884" y="592204"/>
                    <a:pt x="290143" y="611529"/>
                    <a:pt x="319820" y="646567"/>
                  </a:cubicBezTo>
                  <a:cubicBezTo>
                    <a:pt x="561835" y="880365"/>
                    <a:pt x="924046" y="958050"/>
                    <a:pt x="1238034" y="901200"/>
                  </a:cubicBezTo>
                  <a:cubicBezTo>
                    <a:pt x="1386707" y="867664"/>
                    <a:pt x="1526000" y="769080"/>
                    <a:pt x="1674627" y="725117"/>
                  </a:cubicBezTo>
                  <a:cubicBezTo>
                    <a:pt x="1692516" y="716947"/>
                    <a:pt x="1710978" y="710075"/>
                    <a:pt x="1730234" y="704963"/>
                  </a:cubicBezTo>
                  <a:cubicBezTo>
                    <a:pt x="1769068" y="691442"/>
                    <a:pt x="1805659" y="686763"/>
                    <a:pt x="1841429" y="687592"/>
                  </a:cubicBezTo>
                  <a:cubicBezTo>
                    <a:pt x="1851961" y="682010"/>
                    <a:pt x="1862706" y="676723"/>
                    <a:pt x="1874097" y="672154"/>
                  </a:cubicBezTo>
                  <a:cubicBezTo>
                    <a:pt x="1919605" y="653806"/>
                    <a:pt x="1959483" y="633939"/>
                    <a:pt x="1992843" y="597206"/>
                  </a:cubicBezTo>
                  <a:cubicBezTo>
                    <a:pt x="2002646" y="586374"/>
                    <a:pt x="2002000" y="564756"/>
                    <a:pt x="1989123" y="556227"/>
                  </a:cubicBezTo>
                  <a:cubicBezTo>
                    <a:pt x="1920685" y="511250"/>
                    <a:pt x="2016243" y="381000"/>
                    <a:pt x="2040437" y="329299"/>
                  </a:cubicBezTo>
                  <a:cubicBezTo>
                    <a:pt x="2075053" y="255401"/>
                    <a:pt x="2078727" y="187719"/>
                    <a:pt x="2029693" y="119034"/>
                  </a:cubicBezTo>
                </a:path>
              </a:pathLst>
            </a:custGeom>
            <a:solidFill>
              <a:srgbClr val="E2E4E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1" name="Freeform 760">
              <a:extLst>
                <a:ext uri="{FF2B5EF4-FFF2-40B4-BE49-F238E27FC236}">
                  <a16:creationId xmlns:a16="http://schemas.microsoft.com/office/drawing/2014/main" id="{8C514EF6-2DA5-EA5E-16E1-E742A6B87958}"/>
                </a:ext>
              </a:extLst>
            </p:cNvPr>
            <p:cNvSpPr/>
            <p:nvPr/>
          </p:nvSpPr>
          <p:spPr>
            <a:xfrm>
              <a:off x="-5302809" y="2394005"/>
              <a:ext cx="1999354" cy="681284"/>
            </a:xfrm>
            <a:custGeom>
              <a:avLst/>
              <a:gdLst>
                <a:gd name="connsiteX0" fmla="*/ 1170140 w 1999354"/>
                <a:gd name="connsiteY0" fmla="*/ 401924 h 681284"/>
                <a:gd name="connsiteX1" fmla="*/ 1290539 w 1999354"/>
                <a:gd name="connsiteY1" fmla="*/ 485973 h 681284"/>
                <a:gd name="connsiteX2" fmla="*/ 652639 w 1999354"/>
                <a:gd name="connsiteY2" fmla="*/ 401924 h 681284"/>
                <a:gd name="connsiteX3" fmla="*/ 375786 w 1999354"/>
                <a:gd name="connsiteY3" fmla="*/ 281861 h 681284"/>
                <a:gd name="connsiteX4" fmla="*/ 7197 w 1999354"/>
                <a:gd name="connsiteY4" fmla="*/ 0 h 681284"/>
                <a:gd name="connsiteX5" fmla="*/ 79927 w 1999354"/>
                <a:gd name="connsiteY5" fmla="*/ 202850 h 681284"/>
                <a:gd name="connsiteX6" fmla="*/ 175079 w 1999354"/>
                <a:gd name="connsiteY6" fmla="*/ 312874 h 681284"/>
                <a:gd name="connsiteX7" fmla="*/ 204720 w 1999354"/>
                <a:gd name="connsiteY7" fmla="*/ 347995 h 681284"/>
                <a:gd name="connsiteX8" fmla="*/ 319607 w 1999354"/>
                <a:gd name="connsiteY8" fmla="*/ 408833 h 681284"/>
                <a:gd name="connsiteX9" fmla="*/ 1237821 w 1999354"/>
                <a:gd name="connsiteY9" fmla="*/ 663466 h 681284"/>
                <a:gd name="connsiteX10" fmla="*/ 1674414 w 1999354"/>
                <a:gd name="connsiteY10" fmla="*/ 487382 h 681284"/>
                <a:gd name="connsiteX11" fmla="*/ 1730021 w 1999354"/>
                <a:gd name="connsiteY11" fmla="*/ 467229 h 681284"/>
                <a:gd name="connsiteX12" fmla="*/ 1841216 w 1999354"/>
                <a:gd name="connsiteY12" fmla="*/ 449857 h 681284"/>
                <a:gd name="connsiteX13" fmla="*/ 1873884 w 1999354"/>
                <a:gd name="connsiteY13" fmla="*/ 434420 h 681284"/>
                <a:gd name="connsiteX14" fmla="*/ 1992630 w 1999354"/>
                <a:gd name="connsiteY14" fmla="*/ 359472 h 681284"/>
                <a:gd name="connsiteX15" fmla="*/ 1988910 w 1999354"/>
                <a:gd name="connsiteY15" fmla="*/ 318492 h 681284"/>
                <a:gd name="connsiteX16" fmla="*/ 1964974 w 1999354"/>
                <a:gd name="connsiteY16" fmla="*/ 262684 h 681284"/>
                <a:gd name="connsiteX17" fmla="*/ 1170140 w 1999354"/>
                <a:gd name="connsiteY17" fmla="*/ 401924 h 681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9354" h="681284">
                  <a:moveTo>
                    <a:pt x="1170140" y="401924"/>
                  </a:moveTo>
                  <a:cubicBezTo>
                    <a:pt x="1158103" y="401924"/>
                    <a:pt x="1254409" y="449996"/>
                    <a:pt x="1290539" y="485973"/>
                  </a:cubicBezTo>
                  <a:cubicBezTo>
                    <a:pt x="1097955" y="630040"/>
                    <a:pt x="809093" y="545991"/>
                    <a:pt x="652639" y="401924"/>
                  </a:cubicBezTo>
                  <a:cubicBezTo>
                    <a:pt x="592453" y="341879"/>
                    <a:pt x="435999" y="353899"/>
                    <a:pt x="375786" y="281861"/>
                  </a:cubicBezTo>
                  <a:cubicBezTo>
                    <a:pt x="279287" y="185543"/>
                    <a:pt x="96875" y="136827"/>
                    <a:pt x="7197" y="0"/>
                  </a:cubicBezTo>
                  <a:cubicBezTo>
                    <a:pt x="-20495" y="71882"/>
                    <a:pt x="37733" y="150247"/>
                    <a:pt x="79927" y="202850"/>
                  </a:cubicBezTo>
                  <a:cubicBezTo>
                    <a:pt x="110214" y="240707"/>
                    <a:pt x="143602" y="275966"/>
                    <a:pt x="175079" y="312874"/>
                  </a:cubicBezTo>
                  <a:cubicBezTo>
                    <a:pt x="184098" y="323494"/>
                    <a:pt x="194769" y="335293"/>
                    <a:pt x="204720" y="347995"/>
                  </a:cubicBezTo>
                  <a:cubicBezTo>
                    <a:pt x="247671" y="354470"/>
                    <a:pt x="289930" y="373794"/>
                    <a:pt x="319607" y="408833"/>
                  </a:cubicBezTo>
                  <a:cubicBezTo>
                    <a:pt x="561622" y="642631"/>
                    <a:pt x="923833" y="720315"/>
                    <a:pt x="1237821" y="663466"/>
                  </a:cubicBezTo>
                  <a:cubicBezTo>
                    <a:pt x="1386494" y="629930"/>
                    <a:pt x="1525787" y="531346"/>
                    <a:pt x="1674414" y="487382"/>
                  </a:cubicBezTo>
                  <a:cubicBezTo>
                    <a:pt x="1692303" y="479212"/>
                    <a:pt x="1710765" y="472341"/>
                    <a:pt x="1730021" y="467229"/>
                  </a:cubicBezTo>
                  <a:cubicBezTo>
                    <a:pt x="1768855" y="453708"/>
                    <a:pt x="1805446" y="449028"/>
                    <a:pt x="1841216" y="449857"/>
                  </a:cubicBezTo>
                  <a:cubicBezTo>
                    <a:pt x="1851748" y="444276"/>
                    <a:pt x="1862493" y="438989"/>
                    <a:pt x="1873884" y="434420"/>
                  </a:cubicBezTo>
                  <a:cubicBezTo>
                    <a:pt x="1919392" y="416072"/>
                    <a:pt x="1959270" y="396204"/>
                    <a:pt x="1992630" y="359472"/>
                  </a:cubicBezTo>
                  <a:cubicBezTo>
                    <a:pt x="2002433" y="348640"/>
                    <a:pt x="2001787" y="327022"/>
                    <a:pt x="1988910" y="318492"/>
                  </a:cubicBezTo>
                  <a:cubicBezTo>
                    <a:pt x="1969331" y="305607"/>
                    <a:pt x="1963165" y="285711"/>
                    <a:pt x="1964974" y="262684"/>
                  </a:cubicBezTo>
                  <a:cubicBezTo>
                    <a:pt x="1717504" y="334289"/>
                    <a:pt x="1388331" y="277550"/>
                    <a:pt x="1170140" y="401924"/>
                  </a:cubicBezTo>
                </a:path>
              </a:pathLst>
            </a:custGeom>
            <a:solidFill>
              <a:srgbClr val="C9CCD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2" name="Freeform 761">
              <a:extLst>
                <a:ext uri="{FF2B5EF4-FFF2-40B4-BE49-F238E27FC236}">
                  <a16:creationId xmlns:a16="http://schemas.microsoft.com/office/drawing/2014/main" id="{FE600E70-7353-6516-CF99-DC2B4843A94C}"/>
                </a:ext>
              </a:extLst>
            </p:cNvPr>
            <p:cNvSpPr/>
            <p:nvPr/>
          </p:nvSpPr>
          <p:spPr>
            <a:xfrm>
              <a:off x="-4079268" y="2200649"/>
              <a:ext cx="815269" cy="264086"/>
            </a:xfrm>
            <a:custGeom>
              <a:avLst/>
              <a:gdLst>
                <a:gd name="connsiteX0" fmla="*/ 781782 w 815269"/>
                <a:gd name="connsiteY0" fmla="*/ 108479 h 264086"/>
                <a:gd name="connsiteX1" fmla="*/ 342050 w 815269"/>
                <a:gd name="connsiteY1" fmla="*/ 28022 h 264086"/>
                <a:gd name="connsiteX2" fmla="*/ 0 w 815269"/>
                <a:gd name="connsiteY2" fmla="*/ 180903 h 264086"/>
                <a:gd name="connsiteX3" fmla="*/ 482932 w 815269"/>
                <a:gd name="connsiteY3" fmla="*/ 111712 h 264086"/>
                <a:gd name="connsiteX4" fmla="*/ 805754 w 815269"/>
                <a:gd name="connsiteY4" fmla="*/ 264087 h 264086"/>
                <a:gd name="connsiteX5" fmla="*/ 781782 w 815269"/>
                <a:gd name="connsiteY5" fmla="*/ 108479 h 264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15269" h="264086">
                  <a:moveTo>
                    <a:pt x="781782" y="108479"/>
                  </a:moveTo>
                  <a:cubicBezTo>
                    <a:pt x="688716" y="-21873"/>
                    <a:pt x="475935" y="-15398"/>
                    <a:pt x="342050" y="28022"/>
                  </a:cubicBezTo>
                  <a:cubicBezTo>
                    <a:pt x="223673" y="66450"/>
                    <a:pt x="114924" y="135789"/>
                    <a:pt x="0" y="180903"/>
                  </a:cubicBezTo>
                  <a:cubicBezTo>
                    <a:pt x="159777" y="190151"/>
                    <a:pt x="318253" y="106176"/>
                    <a:pt x="482932" y="111712"/>
                  </a:cubicBezTo>
                  <a:cubicBezTo>
                    <a:pt x="604263" y="121788"/>
                    <a:pt x="730578" y="162988"/>
                    <a:pt x="805754" y="264087"/>
                  </a:cubicBezTo>
                  <a:cubicBezTo>
                    <a:pt x="822665" y="210406"/>
                    <a:pt x="818419" y="159709"/>
                    <a:pt x="781782" y="108479"/>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3" name="Freeform 762">
              <a:extLst>
                <a:ext uri="{FF2B5EF4-FFF2-40B4-BE49-F238E27FC236}">
                  <a16:creationId xmlns:a16="http://schemas.microsoft.com/office/drawing/2014/main" id="{7DD6F62F-19D7-1AAB-68CE-4CE6226703BA}"/>
                </a:ext>
              </a:extLst>
            </p:cNvPr>
            <p:cNvSpPr/>
            <p:nvPr/>
          </p:nvSpPr>
          <p:spPr>
            <a:xfrm>
              <a:off x="-5081421" y="2323724"/>
              <a:ext cx="993900" cy="332100"/>
            </a:xfrm>
            <a:custGeom>
              <a:avLst/>
              <a:gdLst>
                <a:gd name="connsiteX0" fmla="*/ 178297 w 993900"/>
                <a:gd name="connsiteY0" fmla="*/ 29477 h 332100"/>
                <a:gd name="connsiteX1" fmla="*/ 62228 w 993900"/>
                <a:gd name="connsiteY1" fmla="*/ 445 h 332100"/>
                <a:gd name="connsiteX2" fmla="*/ 28193 w 993900"/>
                <a:gd name="connsiteY2" fmla="*/ 129323 h 332100"/>
                <a:gd name="connsiteX3" fmla="*/ 993900 w 993900"/>
                <a:gd name="connsiteY3" fmla="*/ 315050 h 332100"/>
                <a:gd name="connsiteX4" fmla="*/ 178297 w 993900"/>
                <a:gd name="connsiteY4" fmla="*/ 29477 h 332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3900" h="332100">
                  <a:moveTo>
                    <a:pt x="178297" y="29477"/>
                  </a:moveTo>
                  <a:cubicBezTo>
                    <a:pt x="139425" y="8863"/>
                    <a:pt x="99797" y="-2438"/>
                    <a:pt x="62228" y="445"/>
                  </a:cubicBezTo>
                  <a:cubicBezTo>
                    <a:pt x="53504" y="5050"/>
                    <a:pt x="-48035" y="83775"/>
                    <a:pt x="28193" y="129323"/>
                  </a:cubicBezTo>
                  <a:cubicBezTo>
                    <a:pt x="219263" y="243593"/>
                    <a:pt x="754507" y="380677"/>
                    <a:pt x="993900" y="315050"/>
                  </a:cubicBezTo>
                  <a:cubicBezTo>
                    <a:pt x="687980" y="322207"/>
                    <a:pt x="440841" y="149255"/>
                    <a:pt x="178297" y="29477"/>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4" name="Freeform 763">
              <a:extLst>
                <a:ext uri="{FF2B5EF4-FFF2-40B4-BE49-F238E27FC236}">
                  <a16:creationId xmlns:a16="http://schemas.microsoft.com/office/drawing/2014/main" id="{C4C1CDF7-79BE-7D32-14B8-A032335C1699}"/>
                </a:ext>
              </a:extLst>
            </p:cNvPr>
            <p:cNvSpPr/>
            <p:nvPr/>
          </p:nvSpPr>
          <p:spPr>
            <a:xfrm>
              <a:off x="-4814997" y="2278612"/>
              <a:ext cx="831831" cy="289017"/>
            </a:xfrm>
            <a:custGeom>
              <a:avLst/>
              <a:gdLst>
                <a:gd name="connsiteX0" fmla="*/ 831831 w 831831"/>
                <a:gd name="connsiteY0" fmla="*/ 262113 h 289017"/>
                <a:gd name="connsiteX1" fmla="*/ 536803 w 831831"/>
                <a:gd name="connsiteY1" fmla="*/ 139572 h 289017"/>
                <a:gd name="connsiteX2" fmla="*/ 528394 w 831831"/>
                <a:gd name="connsiteY2" fmla="*/ 118884 h 289017"/>
                <a:gd name="connsiteX3" fmla="*/ 400029 w 831831"/>
                <a:gd name="connsiteY3" fmla="*/ 119962 h 289017"/>
                <a:gd name="connsiteX4" fmla="*/ 20336 w 831831"/>
                <a:gd name="connsiteY4" fmla="*/ 5941 h 289017"/>
                <a:gd name="connsiteX5" fmla="*/ 0 w 831831"/>
                <a:gd name="connsiteY5" fmla="*/ 0 h 289017"/>
                <a:gd name="connsiteX6" fmla="*/ 831831 w 831831"/>
                <a:gd name="connsiteY6" fmla="*/ 262113 h 289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1831" h="289017">
                  <a:moveTo>
                    <a:pt x="831831" y="262113"/>
                  </a:moveTo>
                  <a:cubicBezTo>
                    <a:pt x="710021" y="284532"/>
                    <a:pt x="582810" y="241324"/>
                    <a:pt x="536803" y="139572"/>
                  </a:cubicBezTo>
                  <a:cubicBezTo>
                    <a:pt x="532908" y="132443"/>
                    <a:pt x="530203" y="125608"/>
                    <a:pt x="528394" y="118884"/>
                  </a:cubicBezTo>
                  <a:cubicBezTo>
                    <a:pt x="487076" y="124641"/>
                    <a:pt x="444457" y="125608"/>
                    <a:pt x="400029" y="119962"/>
                  </a:cubicBezTo>
                  <a:cubicBezTo>
                    <a:pt x="269246" y="103336"/>
                    <a:pt x="145497" y="44470"/>
                    <a:pt x="20336" y="5941"/>
                  </a:cubicBezTo>
                  <a:cubicBezTo>
                    <a:pt x="13597" y="3887"/>
                    <a:pt x="6785" y="1907"/>
                    <a:pt x="0" y="0"/>
                  </a:cubicBezTo>
                  <a:cubicBezTo>
                    <a:pt x="262185" y="139028"/>
                    <a:pt x="518914" y="367430"/>
                    <a:pt x="831831" y="262113"/>
                  </a:cubicBezTo>
                </a:path>
              </a:pathLst>
            </a:custGeom>
            <a:solidFill>
              <a:srgbClr val="C9CCD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5" name="Freeform 764">
              <a:extLst>
                <a:ext uri="{FF2B5EF4-FFF2-40B4-BE49-F238E27FC236}">
                  <a16:creationId xmlns:a16="http://schemas.microsoft.com/office/drawing/2014/main" id="{BA30BA71-5DDD-11A0-8EEB-D8EBD192BF7E}"/>
                </a:ext>
              </a:extLst>
            </p:cNvPr>
            <p:cNvSpPr/>
            <p:nvPr/>
          </p:nvSpPr>
          <p:spPr>
            <a:xfrm>
              <a:off x="-5252395" y="2238524"/>
              <a:ext cx="1118832" cy="320778"/>
            </a:xfrm>
            <a:custGeom>
              <a:avLst/>
              <a:gdLst>
                <a:gd name="connsiteX0" fmla="*/ 1118831 w 1118832"/>
                <a:gd name="connsiteY0" fmla="*/ 318651 h 320778"/>
                <a:gd name="connsiteX1" fmla="*/ 942862 w 1118832"/>
                <a:gd name="connsiteY1" fmla="*/ 300589 h 320778"/>
                <a:gd name="connsiteX2" fmla="*/ 556070 w 1118832"/>
                <a:gd name="connsiteY2" fmla="*/ 122451 h 320778"/>
                <a:gd name="connsiteX3" fmla="*/ 158884 w 1118832"/>
                <a:gd name="connsiteY3" fmla="*/ 28574 h 320778"/>
                <a:gd name="connsiteX4" fmla="*/ 48 w 1118832"/>
                <a:gd name="connsiteY4" fmla="*/ 94745 h 320778"/>
                <a:gd name="connsiteX5" fmla="*/ 155062 w 1118832"/>
                <a:gd name="connsiteY5" fmla="*/ 9756 h 320778"/>
                <a:gd name="connsiteX6" fmla="*/ 569086 w 1118832"/>
                <a:gd name="connsiteY6" fmla="*/ 98595 h 320778"/>
                <a:gd name="connsiteX7" fmla="*/ 947985 w 1118832"/>
                <a:gd name="connsiteY7" fmla="*/ 282093 h 320778"/>
                <a:gd name="connsiteX8" fmla="*/ 1118831 w 1118832"/>
                <a:gd name="connsiteY8" fmla="*/ 318651 h 320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18832" h="320778">
                  <a:moveTo>
                    <a:pt x="1118831" y="318651"/>
                  </a:moveTo>
                  <a:cubicBezTo>
                    <a:pt x="1119117" y="320806"/>
                    <a:pt x="1050134" y="326738"/>
                    <a:pt x="942862" y="300589"/>
                  </a:cubicBezTo>
                  <a:cubicBezTo>
                    <a:pt x="834907" y="276014"/>
                    <a:pt x="698853" y="204299"/>
                    <a:pt x="556070" y="122451"/>
                  </a:cubicBezTo>
                  <a:cubicBezTo>
                    <a:pt x="414468" y="38218"/>
                    <a:pt x="263885" y="7675"/>
                    <a:pt x="158884" y="28574"/>
                  </a:cubicBezTo>
                  <a:cubicBezTo>
                    <a:pt x="53993" y="49197"/>
                    <a:pt x="3011" y="100354"/>
                    <a:pt x="48" y="94745"/>
                  </a:cubicBezTo>
                  <a:cubicBezTo>
                    <a:pt x="-1715" y="94929"/>
                    <a:pt x="44910" y="37030"/>
                    <a:pt x="155062" y="9756"/>
                  </a:cubicBezTo>
                  <a:cubicBezTo>
                    <a:pt x="264245" y="-17655"/>
                    <a:pt x="425361" y="12925"/>
                    <a:pt x="569086" y="98595"/>
                  </a:cubicBezTo>
                  <a:cubicBezTo>
                    <a:pt x="713457" y="181419"/>
                    <a:pt x="843667" y="253272"/>
                    <a:pt x="947985" y="282093"/>
                  </a:cubicBezTo>
                  <a:cubicBezTo>
                    <a:pt x="1051288" y="312351"/>
                    <a:pt x="1119255" y="313355"/>
                    <a:pt x="1118831" y="318651"/>
                  </a:cubicBezTo>
                </a:path>
              </a:pathLst>
            </a:custGeom>
            <a:solidFill>
              <a:srgbClr val="B0B5B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6" name="Freeform 765">
              <a:extLst>
                <a:ext uri="{FF2B5EF4-FFF2-40B4-BE49-F238E27FC236}">
                  <a16:creationId xmlns:a16="http://schemas.microsoft.com/office/drawing/2014/main" id="{F46BB948-8F82-1254-4583-40D3D4C7EA03}"/>
                </a:ext>
              </a:extLst>
            </p:cNvPr>
            <p:cNvSpPr/>
            <p:nvPr/>
          </p:nvSpPr>
          <p:spPr>
            <a:xfrm>
              <a:off x="-4326919" y="2145535"/>
              <a:ext cx="1094165" cy="304473"/>
            </a:xfrm>
            <a:custGeom>
              <a:avLst/>
              <a:gdLst>
                <a:gd name="connsiteX0" fmla="*/ 1078291 w 1094165"/>
                <a:gd name="connsiteY0" fmla="*/ 304196 h 304473"/>
                <a:gd name="connsiteX1" fmla="*/ 1039097 w 1094165"/>
                <a:gd name="connsiteY1" fmla="*/ 119730 h 304473"/>
                <a:gd name="connsiteX2" fmla="*/ 597741 w 1094165"/>
                <a:gd name="connsiteY2" fmla="*/ 50833 h 304473"/>
                <a:gd name="connsiteX3" fmla="*/ 359040 w 1094165"/>
                <a:gd name="connsiteY3" fmla="*/ 161142 h 304473"/>
                <a:gd name="connsiteX4" fmla="*/ 153542 w 1094165"/>
                <a:gd name="connsiteY4" fmla="*/ 239038 h 304473"/>
                <a:gd name="connsiteX5" fmla="*/ 5 w 1094165"/>
                <a:gd name="connsiteY5" fmla="*/ 259550 h 304473"/>
                <a:gd name="connsiteX6" fmla="*/ 149609 w 1094165"/>
                <a:gd name="connsiteY6" fmla="*/ 220331 h 304473"/>
                <a:gd name="connsiteX7" fmla="*/ 347935 w 1094165"/>
                <a:gd name="connsiteY7" fmla="*/ 138769 h 304473"/>
                <a:gd name="connsiteX8" fmla="*/ 590310 w 1094165"/>
                <a:gd name="connsiteY8" fmla="*/ 24812 h 304473"/>
                <a:gd name="connsiteX9" fmla="*/ 1054633 w 1094165"/>
                <a:gd name="connsiteY9" fmla="*/ 108437 h 304473"/>
                <a:gd name="connsiteX10" fmla="*/ 1078291 w 1094165"/>
                <a:gd name="connsiteY10" fmla="*/ 304196 h 304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94165" h="304473">
                  <a:moveTo>
                    <a:pt x="1078291" y="304196"/>
                  </a:moveTo>
                  <a:cubicBezTo>
                    <a:pt x="1072660" y="307042"/>
                    <a:pt x="1109012" y="220579"/>
                    <a:pt x="1039097" y="119730"/>
                  </a:cubicBezTo>
                  <a:cubicBezTo>
                    <a:pt x="965684" y="24315"/>
                    <a:pt x="772158" y="2725"/>
                    <a:pt x="597741" y="50833"/>
                  </a:cubicBezTo>
                  <a:cubicBezTo>
                    <a:pt x="507204" y="74072"/>
                    <a:pt x="433533" y="123009"/>
                    <a:pt x="359040" y="161142"/>
                  </a:cubicBezTo>
                  <a:cubicBezTo>
                    <a:pt x="284509" y="197516"/>
                    <a:pt x="214946" y="226990"/>
                    <a:pt x="153542" y="239038"/>
                  </a:cubicBezTo>
                  <a:cubicBezTo>
                    <a:pt x="29829" y="261816"/>
                    <a:pt x="-429" y="261383"/>
                    <a:pt x="5" y="259550"/>
                  </a:cubicBezTo>
                  <a:cubicBezTo>
                    <a:pt x="-171" y="253969"/>
                    <a:pt x="30005" y="247355"/>
                    <a:pt x="149609" y="220331"/>
                  </a:cubicBezTo>
                  <a:cubicBezTo>
                    <a:pt x="209038" y="206118"/>
                    <a:pt x="275814" y="175428"/>
                    <a:pt x="347935" y="138769"/>
                  </a:cubicBezTo>
                  <a:cubicBezTo>
                    <a:pt x="417960" y="101529"/>
                    <a:pt x="496349" y="48852"/>
                    <a:pt x="590310" y="24812"/>
                  </a:cubicBezTo>
                  <a:cubicBezTo>
                    <a:pt x="772555" y="-24401"/>
                    <a:pt x="972856" y="-2351"/>
                    <a:pt x="1054633" y="108437"/>
                  </a:cubicBezTo>
                  <a:cubicBezTo>
                    <a:pt x="1126319" y="222421"/>
                    <a:pt x="1078688" y="310063"/>
                    <a:pt x="1078291" y="304196"/>
                  </a:cubicBezTo>
                </a:path>
              </a:pathLst>
            </a:custGeom>
            <a:solidFill>
              <a:srgbClr val="B0B5B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7" name="Freeform 766">
              <a:extLst>
                <a:ext uri="{FF2B5EF4-FFF2-40B4-BE49-F238E27FC236}">
                  <a16:creationId xmlns:a16="http://schemas.microsoft.com/office/drawing/2014/main" id="{4F1B2A91-F9F4-EBF9-402C-CE935A0EA28B}"/>
                </a:ext>
              </a:extLst>
            </p:cNvPr>
            <p:cNvSpPr/>
            <p:nvPr/>
          </p:nvSpPr>
          <p:spPr>
            <a:xfrm>
              <a:off x="-3875028" y="1599743"/>
              <a:ext cx="75501" cy="609230"/>
            </a:xfrm>
            <a:custGeom>
              <a:avLst/>
              <a:gdLst>
                <a:gd name="connsiteX0" fmla="*/ 537 w 75501"/>
                <a:gd name="connsiteY0" fmla="*/ 2 h 609230"/>
                <a:gd name="connsiteX1" fmla="*/ 25017 w 75501"/>
                <a:gd name="connsiteY1" fmla="*/ 307340 h 609230"/>
                <a:gd name="connsiteX2" fmla="*/ 75501 w 75501"/>
                <a:gd name="connsiteY2" fmla="*/ 608995 h 609230"/>
                <a:gd name="connsiteX3" fmla="*/ 10340 w 75501"/>
                <a:gd name="connsiteY3" fmla="*/ 308528 h 609230"/>
                <a:gd name="connsiteX4" fmla="*/ 537 w 75501"/>
                <a:gd name="connsiteY4" fmla="*/ 2 h 6092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501" h="609230">
                  <a:moveTo>
                    <a:pt x="537" y="2"/>
                  </a:moveTo>
                  <a:cubicBezTo>
                    <a:pt x="7248" y="-643"/>
                    <a:pt x="14494" y="137916"/>
                    <a:pt x="25017" y="307340"/>
                  </a:cubicBezTo>
                  <a:cubicBezTo>
                    <a:pt x="37710" y="477280"/>
                    <a:pt x="68218" y="611445"/>
                    <a:pt x="75501" y="608995"/>
                  </a:cubicBezTo>
                  <a:cubicBezTo>
                    <a:pt x="60972" y="615692"/>
                    <a:pt x="22784" y="478644"/>
                    <a:pt x="10340" y="308528"/>
                  </a:cubicBezTo>
                  <a:cubicBezTo>
                    <a:pt x="-257" y="137953"/>
                    <a:pt x="-829" y="260"/>
                    <a:pt x="537" y="2"/>
                  </a:cubicBezTo>
                </a:path>
              </a:pathLst>
            </a:custGeom>
            <a:solidFill>
              <a:srgbClr val="BDC1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8" name="Freeform 767">
              <a:extLst>
                <a:ext uri="{FF2B5EF4-FFF2-40B4-BE49-F238E27FC236}">
                  <a16:creationId xmlns:a16="http://schemas.microsoft.com/office/drawing/2014/main" id="{64F4F669-01D5-EDBD-3AB1-9DD59614F03E}"/>
                </a:ext>
              </a:extLst>
            </p:cNvPr>
            <p:cNvSpPr/>
            <p:nvPr/>
          </p:nvSpPr>
          <p:spPr>
            <a:xfrm>
              <a:off x="-4536637" y="1231169"/>
              <a:ext cx="467658" cy="794199"/>
            </a:xfrm>
            <a:custGeom>
              <a:avLst/>
              <a:gdLst>
                <a:gd name="connsiteX0" fmla="*/ 6 w 467658"/>
                <a:gd name="connsiteY0" fmla="*/ 794144 h 794199"/>
                <a:gd name="connsiteX1" fmla="*/ 282710 w 467658"/>
                <a:gd name="connsiteY1" fmla="*/ 426613 h 794199"/>
                <a:gd name="connsiteX2" fmla="*/ 467614 w 467658"/>
                <a:gd name="connsiteY2" fmla="*/ 4 h 794199"/>
                <a:gd name="connsiteX3" fmla="*/ 288545 w 467658"/>
                <a:gd name="connsiteY3" fmla="*/ 429892 h 794199"/>
                <a:gd name="connsiteX4" fmla="*/ 6 w 467658"/>
                <a:gd name="connsiteY4" fmla="*/ 794144 h 794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658" h="794199">
                  <a:moveTo>
                    <a:pt x="6" y="794144"/>
                  </a:moveTo>
                  <a:cubicBezTo>
                    <a:pt x="-1111" y="794328"/>
                    <a:pt x="160069" y="654766"/>
                    <a:pt x="282710" y="426613"/>
                  </a:cubicBezTo>
                  <a:cubicBezTo>
                    <a:pt x="408583" y="201666"/>
                    <a:pt x="465842" y="-1046"/>
                    <a:pt x="467614" y="4"/>
                  </a:cubicBezTo>
                  <a:cubicBezTo>
                    <a:pt x="469451" y="-107"/>
                    <a:pt x="414823" y="204043"/>
                    <a:pt x="288545" y="429892"/>
                  </a:cubicBezTo>
                  <a:cubicBezTo>
                    <a:pt x="165377" y="658975"/>
                    <a:pt x="1095" y="797386"/>
                    <a:pt x="6" y="794144"/>
                  </a:cubicBezTo>
                </a:path>
              </a:pathLst>
            </a:custGeom>
            <a:solidFill>
              <a:srgbClr val="B3354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9" name="Freeform 768">
              <a:extLst>
                <a:ext uri="{FF2B5EF4-FFF2-40B4-BE49-F238E27FC236}">
                  <a16:creationId xmlns:a16="http://schemas.microsoft.com/office/drawing/2014/main" id="{9E5A6D1A-F5FD-E8F9-D586-C4699C90B67E}"/>
                </a:ext>
              </a:extLst>
            </p:cNvPr>
            <p:cNvSpPr/>
            <p:nvPr/>
          </p:nvSpPr>
          <p:spPr>
            <a:xfrm>
              <a:off x="-4663350" y="1635363"/>
              <a:ext cx="485575" cy="674885"/>
            </a:xfrm>
            <a:custGeom>
              <a:avLst/>
              <a:gdLst>
                <a:gd name="connsiteX0" fmla="*/ 485431 w 485575"/>
                <a:gd name="connsiteY0" fmla="*/ 0 h 674885"/>
                <a:gd name="connsiteX1" fmla="*/ 272937 w 485575"/>
                <a:gd name="connsiteY1" fmla="*/ 358541 h 674885"/>
                <a:gd name="connsiteX2" fmla="*/ 16 w 485575"/>
                <a:gd name="connsiteY2" fmla="*/ 674878 h 674885"/>
                <a:gd name="connsiteX3" fmla="*/ 267564 w 485575"/>
                <a:gd name="connsiteY3" fmla="*/ 354553 h 674885"/>
                <a:gd name="connsiteX4" fmla="*/ 485431 w 485575"/>
                <a:gd name="connsiteY4" fmla="*/ 0 h 6748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5575" h="674885">
                  <a:moveTo>
                    <a:pt x="485431" y="0"/>
                  </a:moveTo>
                  <a:cubicBezTo>
                    <a:pt x="489253" y="903"/>
                    <a:pt x="417104" y="176627"/>
                    <a:pt x="272937" y="358541"/>
                  </a:cubicBezTo>
                  <a:cubicBezTo>
                    <a:pt x="133320" y="542795"/>
                    <a:pt x="1023" y="676030"/>
                    <a:pt x="16" y="674878"/>
                  </a:cubicBezTo>
                  <a:cubicBezTo>
                    <a:pt x="-1682" y="673478"/>
                    <a:pt x="128307" y="538337"/>
                    <a:pt x="267564" y="354553"/>
                  </a:cubicBezTo>
                  <a:cubicBezTo>
                    <a:pt x="411400" y="172998"/>
                    <a:pt x="485681" y="-175"/>
                    <a:pt x="485431" y="0"/>
                  </a:cubicBezTo>
                </a:path>
              </a:pathLst>
            </a:custGeom>
            <a:solidFill>
              <a:srgbClr val="B3354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0" name="Freeform 769">
              <a:extLst>
                <a:ext uri="{FF2B5EF4-FFF2-40B4-BE49-F238E27FC236}">
                  <a16:creationId xmlns:a16="http://schemas.microsoft.com/office/drawing/2014/main" id="{8A7E3A4D-23E0-B6BF-E676-F072C335B905}"/>
                </a:ext>
              </a:extLst>
            </p:cNvPr>
            <p:cNvSpPr/>
            <p:nvPr/>
          </p:nvSpPr>
          <p:spPr>
            <a:xfrm>
              <a:off x="-4363515" y="1268550"/>
              <a:ext cx="351640" cy="1015140"/>
            </a:xfrm>
            <a:custGeom>
              <a:avLst/>
              <a:gdLst>
                <a:gd name="connsiteX0" fmla="*/ 0 w 351640"/>
                <a:gd name="connsiteY0" fmla="*/ 1014999 h 1015140"/>
                <a:gd name="connsiteX1" fmla="*/ 226092 w 351640"/>
                <a:gd name="connsiteY1" fmla="*/ 526428 h 1015140"/>
                <a:gd name="connsiteX2" fmla="*/ 351604 w 351640"/>
                <a:gd name="connsiteY2" fmla="*/ 1 h 1015140"/>
                <a:gd name="connsiteX3" fmla="*/ 232470 w 351640"/>
                <a:gd name="connsiteY3" fmla="*/ 528400 h 1015140"/>
                <a:gd name="connsiteX4" fmla="*/ 0 w 351640"/>
                <a:gd name="connsiteY4" fmla="*/ 1014999 h 10151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640" h="1015140">
                  <a:moveTo>
                    <a:pt x="0" y="1014999"/>
                  </a:moveTo>
                  <a:cubicBezTo>
                    <a:pt x="3859" y="1018591"/>
                    <a:pt x="145931" y="816819"/>
                    <a:pt x="226092" y="526428"/>
                  </a:cubicBezTo>
                  <a:cubicBezTo>
                    <a:pt x="312881" y="240027"/>
                    <a:pt x="349260" y="-644"/>
                    <a:pt x="351604" y="1"/>
                  </a:cubicBezTo>
                  <a:cubicBezTo>
                    <a:pt x="352906" y="-109"/>
                    <a:pt x="319444" y="241390"/>
                    <a:pt x="232470" y="528400"/>
                  </a:cubicBezTo>
                  <a:cubicBezTo>
                    <a:pt x="152245" y="819444"/>
                    <a:pt x="6563" y="1021253"/>
                    <a:pt x="0" y="1014999"/>
                  </a:cubicBezTo>
                </a:path>
              </a:pathLst>
            </a:custGeom>
            <a:solidFill>
              <a:srgbClr val="B3354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1" name="Freeform 770">
              <a:extLst>
                <a:ext uri="{FF2B5EF4-FFF2-40B4-BE49-F238E27FC236}">
                  <a16:creationId xmlns:a16="http://schemas.microsoft.com/office/drawing/2014/main" id="{9B231471-1E17-159F-BA97-2810A4AF11BD}"/>
                </a:ext>
              </a:extLst>
            </p:cNvPr>
            <p:cNvSpPr/>
            <p:nvPr/>
          </p:nvSpPr>
          <p:spPr>
            <a:xfrm>
              <a:off x="-4127149" y="3665672"/>
              <a:ext cx="705787" cy="210208"/>
            </a:xfrm>
            <a:custGeom>
              <a:avLst/>
              <a:gdLst>
                <a:gd name="connsiteX0" fmla="*/ 700107 w 705787"/>
                <a:gd name="connsiteY0" fmla="*/ 0 h 210208"/>
                <a:gd name="connsiteX1" fmla="*/ 0 w 705787"/>
                <a:gd name="connsiteY1" fmla="*/ 44903 h 210208"/>
                <a:gd name="connsiteX2" fmla="*/ 297114 w 705787"/>
                <a:gd name="connsiteY2" fmla="*/ 208681 h 210208"/>
                <a:gd name="connsiteX3" fmla="*/ 460639 w 705787"/>
                <a:gd name="connsiteY3" fmla="*/ 194653 h 210208"/>
                <a:gd name="connsiteX4" fmla="*/ 633395 w 705787"/>
                <a:gd name="connsiteY4" fmla="*/ 163280 h 210208"/>
                <a:gd name="connsiteX5" fmla="*/ 700107 w 705787"/>
                <a:gd name="connsiteY5" fmla="*/ 0 h 210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5787" h="210208">
                  <a:moveTo>
                    <a:pt x="700107" y="0"/>
                  </a:moveTo>
                  <a:lnTo>
                    <a:pt x="0" y="44903"/>
                  </a:lnTo>
                  <a:cubicBezTo>
                    <a:pt x="34071" y="173210"/>
                    <a:pt x="183242" y="219550"/>
                    <a:pt x="297114" y="208681"/>
                  </a:cubicBezTo>
                  <a:cubicBezTo>
                    <a:pt x="352500" y="203394"/>
                    <a:pt x="404497" y="194505"/>
                    <a:pt x="460639" y="194653"/>
                  </a:cubicBezTo>
                  <a:cubicBezTo>
                    <a:pt x="520640" y="194726"/>
                    <a:pt x="575776" y="193897"/>
                    <a:pt x="633395" y="163280"/>
                  </a:cubicBezTo>
                  <a:cubicBezTo>
                    <a:pt x="692168" y="132120"/>
                    <a:pt x="718236" y="54657"/>
                    <a:pt x="700107" y="0"/>
                  </a:cubicBezTo>
                </a:path>
              </a:pathLst>
            </a:custGeom>
            <a:solidFill>
              <a:srgbClr val="C06ABA"/>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2" name="Freeform 771">
              <a:extLst>
                <a:ext uri="{FF2B5EF4-FFF2-40B4-BE49-F238E27FC236}">
                  <a16:creationId xmlns:a16="http://schemas.microsoft.com/office/drawing/2014/main" id="{D23526D1-8CD4-086B-2415-0479A7E67E11}"/>
                </a:ext>
              </a:extLst>
            </p:cNvPr>
            <p:cNvSpPr/>
            <p:nvPr/>
          </p:nvSpPr>
          <p:spPr>
            <a:xfrm>
              <a:off x="-4149977" y="3095282"/>
              <a:ext cx="772550" cy="721451"/>
            </a:xfrm>
            <a:custGeom>
              <a:avLst/>
              <a:gdLst>
                <a:gd name="connsiteX0" fmla="*/ 772403 w 772550"/>
                <a:gd name="connsiteY0" fmla="*/ 184585 h 721451"/>
                <a:gd name="connsiteX1" fmla="*/ 678183 w 772550"/>
                <a:gd name="connsiteY1" fmla="*/ 113303 h 721451"/>
                <a:gd name="connsiteX2" fmla="*/ 560277 w 772550"/>
                <a:gd name="connsiteY2" fmla="*/ 36199 h 721451"/>
                <a:gd name="connsiteX3" fmla="*/ 366032 w 772550"/>
                <a:gd name="connsiteY3" fmla="*/ 0 h 721451"/>
                <a:gd name="connsiteX4" fmla="*/ 200199 w 772550"/>
                <a:gd name="connsiteY4" fmla="*/ 43936 h 721451"/>
                <a:gd name="connsiteX5" fmla="*/ 0 w 772550"/>
                <a:gd name="connsiteY5" fmla="*/ 251069 h 721451"/>
                <a:gd name="connsiteX6" fmla="*/ 3498 w 772550"/>
                <a:gd name="connsiteY6" fmla="*/ 249347 h 721451"/>
                <a:gd name="connsiteX7" fmla="*/ 115386 w 772550"/>
                <a:gd name="connsiteY7" fmla="*/ 306657 h 721451"/>
                <a:gd name="connsiteX8" fmla="*/ 40136 w 772550"/>
                <a:gd name="connsiteY8" fmla="*/ 643285 h 721451"/>
                <a:gd name="connsiteX9" fmla="*/ 626472 w 772550"/>
                <a:gd name="connsiteY9" fmla="*/ 658547 h 721451"/>
                <a:gd name="connsiteX10" fmla="*/ 732378 w 772550"/>
                <a:gd name="connsiteY10" fmla="*/ 581333 h 721451"/>
                <a:gd name="connsiteX11" fmla="*/ 655466 w 772550"/>
                <a:gd name="connsiteY11" fmla="*/ 304105 h 721451"/>
                <a:gd name="connsiteX12" fmla="*/ 772403 w 772550"/>
                <a:gd name="connsiteY12" fmla="*/ 184585 h 7214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72550" h="721451">
                  <a:moveTo>
                    <a:pt x="772403" y="184585"/>
                  </a:moveTo>
                  <a:cubicBezTo>
                    <a:pt x="770742" y="173716"/>
                    <a:pt x="689870" y="122771"/>
                    <a:pt x="678183" y="113303"/>
                  </a:cubicBezTo>
                  <a:cubicBezTo>
                    <a:pt x="641509" y="83800"/>
                    <a:pt x="602102" y="57172"/>
                    <a:pt x="560277" y="36199"/>
                  </a:cubicBezTo>
                  <a:cubicBezTo>
                    <a:pt x="501394" y="6659"/>
                    <a:pt x="431110" y="8391"/>
                    <a:pt x="366032" y="0"/>
                  </a:cubicBezTo>
                  <a:lnTo>
                    <a:pt x="200199" y="43936"/>
                  </a:lnTo>
                  <a:cubicBezTo>
                    <a:pt x="124617" y="82216"/>
                    <a:pt x="26539" y="168356"/>
                    <a:pt x="0" y="251069"/>
                  </a:cubicBezTo>
                  <a:cubicBezTo>
                    <a:pt x="905" y="249955"/>
                    <a:pt x="2529" y="248693"/>
                    <a:pt x="3498" y="249347"/>
                  </a:cubicBezTo>
                  <a:cubicBezTo>
                    <a:pt x="12480" y="273921"/>
                    <a:pt x="94256" y="297050"/>
                    <a:pt x="115386" y="306657"/>
                  </a:cubicBezTo>
                  <a:cubicBezTo>
                    <a:pt x="107669" y="462522"/>
                    <a:pt x="-28339" y="613387"/>
                    <a:pt x="40136" y="643285"/>
                  </a:cubicBezTo>
                  <a:cubicBezTo>
                    <a:pt x="244406" y="732556"/>
                    <a:pt x="418814" y="755436"/>
                    <a:pt x="626472" y="658547"/>
                  </a:cubicBezTo>
                  <a:cubicBezTo>
                    <a:pt x="674833" y="635944"/>
                    <a:pt x="689870" y="612816"/>
                    <a:pt x="732378" y="581333"/>
                  </a:cubicBezTo>
                  <a:cubicBezTo>
                    <a:pt x="727153" y="556970"/>
                    <a:pt x="672590" y="421543"/>
                    <a:pt x="655466" y="304105"/>
                  </a:cubicBezTo>
                  <a:cubicBezTo>
                    <a:pt x="675516" y="286872"/>
                    <a:pt x="776945" y="213111"/>
                    <a:pt x="772403" y="184585"/>
                  </a:cubicBezTo>
                </a:path>
              </a:pathLst>
            </a:custGeom>
            <a:solidFill>
              <a:schemeClr val="accent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3" name="Freeform 772">
              <a:extLst>
                <a:ext uri="{FF2B5EF4-FFF2-40B4-BE49-F238E27FC236}">
                  <a16:creationId xmlns:a16="http://schemas.microsoft.com/office/drawing/2014/main" id="{605B700B-0933-C820-FBF9-F4F430F34BF6}"/>
                </a:ext>
              </a:extLst>
            </p:cNvPr>
            <p:cNvSpPr/>
            <p:nvPr/>
          </p:nvSpPr>
          <p:spPr>
            <a:xfrm>
              <a:off x="-3934639" y="3155226"/>
              <a:ext cx="84130" cy="83873"/>
            </a:xfrm>
            <a:custGeom>
              <a:avLst/>
              <a:gdLst>
                <a:gd name="connsiteX0" fmla="*/ 42083 w 84130"/>
                <a:gd name="connsiteY0" fmla="*/ 0 h 83873"/>
                <a:gd name="connsiteX1" fmla="*/ 0 w 84130"/>
                <a:gd name="connsiteY1" fmla="*/ 41918 h 83873"/>
                <a:gd name="connsiteX2" fmla="*/ 42083 w 84130"/>
                <a:gd name="connsiteY2" fmla="*/ 83874 h 83873"/>
                <a:gd name="connsiteX3" fmla="*/ 84130 w 84130"/>
                <a:gd name="connsiteY3" fmla="*/ 41918 h 83873"/>
                <a:gd name="connsiteX4" fmla="*/ 42083 w 84130"/>
                <a:gd name="connsiteY4" fmla="*/ 0 h 838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30" h="83873">
                  <a:moveTo>
                    <a:pt x="42083" y="0"/>
                  </a:moveTo>
                  <a:cubicBezTo>
                    <a:pt x="18859" y="0"/>
                    <a:pt x="0" y="18744"/>
                    <a:pt x="0" y="41918"/>
                  </a:cubicBezTo>
                  <a:cubicBezTo>
                    <a:pt x="0" y="65130"/>
                    <a:pt x="18859" y="83874"/>
                    <a:pt x="42083" y="83874"/>
                  </a:cubicBezTo>
                  <a:cubicBezTo>
                    <a:pt x="65308" y="83874"/>
                    <a:pt x="84130" y="65130"/>
                    <a:pt x="84130" y="41918"/>
                  </a:cubicBezTo>
                  <a:cubicBezTo>
                    <a:pt x="84130" y="18744"/>
                    <a:pt x="65308" y="0"/>
                    <a:pt x="42083" y="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4" name="Freeform 773">
              <a:extLst>
                <a:ext uri="{FF2B5EF4-FFF2-40B4-BE49-F238E27FC236}">
                  <a16:creationId xmlns:a16="http://schemas.microsoft.com/office/drawing/2014/main" id="{009DE503-7CB9-8322-8B90-B4D4DD28B4F2}"/>
                </a:ext>
              </a:extLst>
            </p:cNvPr>
            <p:cNvSpPr/>
            <p:nvPr/>
          </p:nvSpPr>
          <p:spPr>
            <a:xfrm>
              <a:off x="-3793397" y="3152205"/>
              <a:ext cx="84056" cy="83938"/>
            </a:xfrm>
            <a:custGeom>
              <a:avLst/>
              <a:gdLst>
                <a:gd name="connsiteX0" fmla="*/ 42010 w 84056"/>
                <a:gd name="connsiteY0" fmla="*/ 83938 h 83938"/>
                <a:gd name="connsiteX1" fmla="*/ 84056 w 84056"/>
                <a:gd name="connsiteY1" fmla="*/ 41955 h 83938"/>
                <a:gd name="connsiteX2" fmla="*/ 42010 w 84056"/>
                <a:gd name="connsiteY2" fmla="*/ 0 h 83938"/>
                <a:gd name="connsiteX3" fmla="*/ 0 w 84056"/>
                <a:gd name="connsiteY3" fmla="*/ 41955 h 83938"/>
                <a:gd name="connsiteX4" fmla="*/ 42010 w 84056"/>
                <a:gd name="connsiteY4" fmla="*/ 83938 h 839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056" h="83938">
                  <a:moveTo>
                    <a:pt x="42010" y="83938"/>
                  </a:moveTo>
                  <a:cubicBezTo>
                    <a:pt x="65234" y="83938"/>
                    <a:pt x="84056" y="65121"/>
                    <a:pt x="84056" y="41955"/>
                  </a:cubicBezTo>
                  <a:cubicBezTo>
                    <a:pt x="84056" y="18818"/>
                    <a:pt x="65234" y="0"/>
                    <a:pt x="42010" y="0"/>
                  </a:cubicBezTo>
                  <a:cubicBezTo>
                    <a:pt x="18785" y="0"/>
                    <a:pt x="0" y="18818"/>
                    <a:pt x="0" y="41955"/>
                  </a:cubicBezTo>
                  <a:cubicBezTo>
                    <a:pt x="0" y="65121"/>
                    <a:pt x="18785" y="83938"/>
                    <a:pt x="42010" y="83938"/>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5" name="Freeform 774">
              <a:extLst>
                <a:ext uri="{FF2B5EF4-FFF2-40B4-BE49-F238E27FC236}">
                  <a16:creationId xmlns:a16="http://schemas.microsoft.com/office/drawing/2014/main" id="{89BBE03C-473D-AA97-2733-F0CF3F0D0124}"/>
                </a:ext>
              </a:extLst>
            </p:cNvPr>
            <p:cNvSpPr/>
            <p:nvPr/>
          </p:nvSpPr>
          <p:spPr>
            <a:xfrm>
              <a:off x="-3793397" y="3332000"/>
              <a:ext cx="84056" cy="83901"/>
            </a:xfrm>
            <a:custGeom>
              <a:avLst/>
              <a:gdLst>
                <a:gd name="connsiteX0" fmla="*/ 42010 w 84056"/>
                <a:gd name="connsiteY0" fmla="*/ 83902 h 83901"/>
                <a:gd name="connsiteX1" fmla="*/ 84056 w 84056"/>
                <a:gd name="connsiteY1" fmla="*/ 41983 h 83901"/>
                <a:gd name="connsiteX2" fmla="*/ 42010 w 84056"/>
                <a:gd name="connsiteY2" fmla="*/ 0 h 83901"/>
                <a:gd name="connsiteX3" fmla="*/ 0 w 84056"/>
                <a:gd name="connsiteY3" fmla="*/ 41983 h 83901"/>
                <a:gd name="connsiteX4" fmla="*/ 42010 w 84056"/>
                <a:gd name="connsiteY4" fmla="*/ 83902 h 83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056" h="83901">
                  <a:moveTo>
                    <a:pt x="42010" y="83902"/>
                  </a:moveTo>
                  <a:cubicBezTo>
                    <a:pt x="65234" y="83902"/>
                    <a:pt x="84056" y="65121"/>
                    <a:pt x="84056" y="41983"/>
                  </a:cubicBezTo>
                  <a:cubicBezTo>
                    <a:pt x="84056" y="18818"/>
                    <a:pt x="65234" y="0"/>
                    <a:pt x="42010" y="0"/>
                  </a:cubicBezTo>
                  <a:cubicBezTo>
                    <a:pt x="18785" y="0"/>
                    <a:pt x="0" y="18818"/>
                    <a:pt x="0" y="41983"/>
                  </a:cubicBezTo>
                  <a:cubicBezTo>
                    <a:pt x="0" y="65121"/>
                    <a:pt x="18785" y="83902"/>
                    <a:pt x="42010" y="83902"/>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6" name="Freeform 775">
              <a:extLst>
                <a:ext uri="{FF2B5EF4-FFF2-40B4-BE49-F238E27FC236}">
                  <a16:creationId xmlns:a16="http://schemas.microsoft.com/office/drawing/2014/main" id="{A1DEA608-3C67-1909-BAAB-4888C486F9D1}"/>
                </a:ext>
              </a:extLst>
            </p:cNvPr>
            <p:cNvSpPr/>
            <p:nvPr/>
          </p:nvSpPr>
          <p:spPr>
            <a:xfrm>
              <a:off x="-3682304" y="3544780"/>
              <a:ext cx="84130" cy="83910"/>
            </a:xfrm>
            <a:custGeom>
              <a:avLst/>
              <a:gdLst>
                <a:gd name="connsiteX0" fmla="*/ 84130 w 84130"/>
                <a:gd name="connsiteY0" fmla="*/ 41955 h 83910"/>
                <a:gd name="connsiteX1" fmla="*/ 42010 w 84130"/>
                <a:gd name="connsiteY1" fmla="*/ 0 h 83910"/>
                <a:gd name="connsiteX2" fmla="*/ 0 w 84130"/>
                <a:gd name="connsiteY2" fmla="*/ 41955 h 83910"/>
                <a:gd name="connsiteX3" fmla="*/ 42010 w 84130"/>
                <a:gd name="connsiteY3" fmla="*/ 83911 h 83910"/>
                <a:gd name="connsiteX4" fmla="*/ 84130 w 84130"/>
                <a:gd name="connsiteY4" fmla="*/ 41955 h 83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30" h="83910">
                  <a:moveTo>
                    <a:pt x="84130" y="41955"/>
                  </a:moveTo>
                  <a:cubicBezTo>
                    <a:pt x="84130" y="18781"/>
                    <a:pt x="65271" y="0"/>
                    <a:pt x="42010" y="0"/>
                  </a:cubicBezTo>
                  <a:cubicBezTo>
                    <a:pt x="18859" y="0"/>
                    <a:pt x="0" y="18781"/>
                    <a:pt x="0" y="41955"/>
                  </a:cubicBezTo>
                  <a:cubicBezTo>
                    <a:pt x="0" y="65130"/>
                    <a:pt x="18859" y="83911"/>
                    <a:pt x="42010" y="83911"/>
                  </a:cubicBezTo>
                  <a:cubicBezTo>
                    <a:pt x="65271" y="83911"/>
                    <a:pt x="84130" y="65130"/>
                    <a:pt x="84130" y="41955"/>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7" name="Freeform 776">
              <a:extLst>
                <a:ext uri="{FF2B5EF4-FFF2-40B4-BE49-F238E27FC236}">
                  <a16:creationId xmlns:a16="http://schemas.microsoft.com/office/drawing/2014/main" id="{A7056EEF-9EF9-C63A-A5F0-816D6E276476}"/>
                </a:ext>
              </a:extLst>
            </p:cNvPr>
            <p:cNvSpPr/>
            <p:nvPr/>
          </p:nvSpPr>
          <p:spPr>
            <a:xfrm>
              <a:off x="-3574201" y="3613686"/>
              <a:ext cx="84130" cy="83938"/>
            </a:xfrm>
            <a:custGeom>
              <a:avLst/>
              <a:gdLst>
                <a:gd name="connsiteX0" fmla="*/ 42083 w 84130"/>
                <a:gd name="connsiteY0" fmla="*/ 0 h 83938"/>
                <a:gd name="connsiteX1" fmla="*/ 0 w 84130"/>
                <a:gd name="connsiteY1" fmla="*/ 41983 h 83938"/>
                <a:gd name="connsiteX2" fmla="*/ 42083 w 84130"/>
                <a:gd name="connsiteY2" fmla="*/ 83938 h 83938"/>
                <a:gd name="connsiteX3" fmla="*/ 84130 w 84130"/>
                <a:gd name="connsiteY3" fmla="*/ 41983 h 83938"/>
                <a:gd name="connsiteX4" fmla="*/ 42083 w 84130"/>
                <a:gd name="connsiteY4" fmla="*/ 0 h 839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30" h="83938">
                  <a:moveTo>
                    <a:pt x="42083" y="0"/>
                  </a:moveTo>
                  <a:cubicBezTo>
                    <a:pt x="18859" y="0"/>
                    <a:pt x="0" y="18818"/>
                    <a:pt x="0" y="41983"/>
                  </a:cubicBezTo>
                  <a:cubicBezTo>
                    <a:pt x="0" y="65194"/>
                    <a:pt x="18859" y="83938"/>
                    <a:pt x="42083" y="83938"/>
                  </a:cubicBezTo>
                  <a:cubicBezTo>
                    <a:pt x="65271" y="83938"/>
                    <a:pt x="84130" y="65194"/>
                    <a:pt x="84130" y="41983"/>
                  </a:cubicBezTo>
                  <a:cubicBezTo>
                    <a:pt x="84130" y="18818"/>
                    <a:pt x="65271" y="0"/>
                    <a:pt x="42083" y="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8" name="Freeform 777">
              <a:extLst>
                <a:ext uri="{FF2B5EF4-FFF2-40B4-BE49-F238E27FC236}">
                  <a16:creationId xmlns:a16="http://schemas.microsoft.com/office/drawing/2014/main" id="{F49F922C-3D62-34FE-7C6B-A224F4A2CDAA}"/>
                </a:ext>
              </a:extLst>
            </p:cNvPr>
            <p:cNvSpPr/>
            <p:nvPr/>
          </p:nvSpPr>
          <p:spPr>
            <a:xfrm>
              <a:off x="-4092718" y="3196352"/>
              <a:ext cx="62022" cy="60736"/>
            </a:xfrm>
            <a:custGeom>
              <a:avLst/>
              <a:gdLst>
                <a:gd name="connsiteX0" fmla="*/ 0 w 62022"/>
                <a:gd name="connsiteY0" fmla="*/ 55735 h 60736"/>
                <a:gd name="connsiteX1" fmla="*/ 19939 w 62022"/>
                <a:gd name="connsiteY1" fmla="*/ 60736 h 60736"/>
                <a:gd name="connsiteX2" fmla="*/ 62022 w 62022"/>
                <a:gd name="connsiteY2" fmla="*/ 18818 h 60736"/>
                <a:gd name="connsiteX3" fmla="*/ 57517 w 62022"/>
                <a:gd name="connsiteY3" fmla="*/ 0 h 60736"/>
                <a:gd name="connsiteX4" fmla="*/ 0 w 62022"/>
                <a:gd name="connsiteY4" fmla="*/ 55735 h 60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022" h="60736">
                  <a:moveTo>
                    <a:pt x="0" y="55735"/>
                  </a:moveTo>
                  <a:cubicBezTo>
                    <a:pt x="5954" y="58940"/>
                    <a:pt x="12692" y="60736"/>
                    <a:pt x="19939" y="60736"/>
                  </a:cubicBezTo>
                  <a:cubicBezTo>
                    <a:pt x="43164" y="60736"/>
                    <a:pt x="62022" y="41955"/>
                    <a:pt x="62022" y="18818"/>
                  </a:cubicBezTo>
                  <a:cubicBezTo>
                    <a:pt x="62022" y="12057"/>
                    <a:pt x="60333" y="5683"/>
                    <a:pt x="57517" y="0"/>
                  </a:cubicBezTo>
                  <a:cubicBezTo>
                    <a:pt x="37071" y="16948"/>
                    <a:pt x="17419" y="35802"/>
                    <a:pt x="0" y="55735"/>
                  </a:cubicBezTo>
                </a:path>
              </a:pathLst>
            </a:custGeom>
            <a:solidFill>
              <a:srgbClr val="E38BCB"/>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9" name="Freeform 778">
              <a:extLst>
                <a:ext uri="{FF2B5EF4-FFF2-40B4-BE49-F238E27FC236}">
                  <a16:creationId xmlns:a16="http://schemas.microsoft.com/office/drawing/2014/main" id="{544EB068-D57B-A2B3-FD9B-0EA3B9CC273A}"/>
                </a:ext>
              </a:extLst>
            </p:cNvPr>
            <p:cNvSpPr/>
            <p:nvPr/>
          </p:nvSpPr>
          <p:spPr>
            <a:xfrm>
              <a:off x="-3781462" y="3643695"/>
              <a:ext cx="84121" cy="83901"/>
            </a:xfrm>
            <a:custGeom>
              <a:avLst/>
              <a:gdLst>
                <a:gd name="connsiteX0" fmla="*/ 42083 w 84121"/>
                <a:gd name="connsiteY0" fmla="*/ 0 h 83901"/>
                <a:gd name="connsiteX1" fmla="*/ 0 w 84121"/>
                <a:gd name="connsiteY1" fmla="*/ 41946 h 83901"/>
                <a:gd name="connsiteX2" fmla="*/ 42083 w 84121"/>
                <a:gd name="connsiteY2" fmla="*/ 83902 h 83901"/>
                <a:gd name="connsiteX3" fmla="*/ 84121 w 84121"/>
                <a:gd name="connsiteY3" fmla="*/ 41946 h 83901"/>
                <a:gd name="connsiteX4" fmla="*/ 42083 w 84121"/>
                <a:gd name="connsiteY4" fmla="*/ 0 h 83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21" h="83901">
                  <a:moveTo>
                    <a:pt x="42083" y="0"/>
                  </a:moveTo>
                  <a:cubicBezTo>
                    <a:pt x="18859" y="0"/>
                    <a:pt x="0" y="18744"/>
                    <a:pt x="0" y="41946"/>
                  </a:cubicBezTo>
                  <a:cubicBezTo>
                    <a:pt x="0" y="65121"/>
                    <a:pt x="18859" y="83902"/>
                    <a:pt x="42083" y="83902"/>
                  </a:cubicBezTo>
                  <a:cubicBezTo>
                    <a:pt x="65299" y="83902"/>
                    <a:pt x="84121" y="65121"/>
                    <a:pt x="84121" y="41946"/>
                  </a:cubicBezTo>
                  <a:cubicBezTo>
                    <a:pt x="84121" y="18744"/>
                    <a:pt x="65299" y="0"/>
                    <a:pt x="42083" y="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0" name="Freeform 779">
              <a:extLst>
                <a:ext uri="{FF2B5EF4-FFF2-40B4-BE49-F238E27FC236}">
                  <a16:creationId xmlns:a16="http://schemas.microsoft.com/office/drawing/2014/main" id="{0A3865DA-951C-6AAA-6653-B937F9D66F42}"/>
                </a:ext>
              </a:extLst>
            </p:cNvPr>
            <p:cNvSpPr/>
            <p:nvPr/>
          </p:nvSpPr>
          <p:spPr>
            <a:xfrm>
              <a:off x="-1582750" y="3873421"/>
              <a:ext cx="183111" cy="113410"/>
            </a:xfrm>
            <a:custGeom>
              <a:avLst/>
              <a:gdLst>
                <a:gd name="connsiteX0" fmla="*/ 109552 w 183111"/>
                <a:gd name="connsiteY0" fmla="*/ 39507 h 113410"/>
                <a:gd name="connsiteX1" fmla="*/ 49228 w 183111"/>
                <a:gd name="connsiteY1" fmla="*/ 1365 h 113410"/>
                <a:gd name="connsiteX2" fmla="*/ 0 w 183111"/>
                <a:gd name="connsiteY2" fmla="*/ 33999 h 113410"/>
                <a:gd name="connsiteX3" fmla="*/ 12009 w 183111"/>
                <a:gd name="connsiteY3" fmla="*/ 87938 h 113410"/>
                <a:gd name="connsiteX4" fmla="*/ 182928 w 183111"/>
                <a:gd name="connsiteY4" fmla="*/ 95168 h 113410"/>
                <a:gd name="connsiteX5" fmla="*/ 109552 w 183111"/>
                <a:gd name="connsiteY5" fmla="*/ 39507 h 113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3111" h="113410">
                  <a:moveTo>
                    <a:pt x="109552" y="39507"/>
                  </a:moveTo>
                  <a:cubicBezTo>
                    <a:pt x="87915" y="19428"/>
                    <a:pt x="63075" y="3272"/>
                    <a:pt x="49228" y="1365"/>
                  </a:cubicBezTo>
                  <a:cubicBezTo>
                    <a:pt x="17280" y="-3093"/>
                    <a:pt x="7827" y="2268"/>
                    <a:pt x="0" y="33999"/>
                  </a:cubicBezTo>
                  <a:lnTo>
                    <a:pt x="12009" y="87938"/>
                  </a:lnTo>
                  <a:cubicBezTo>
                    <a:pt x="34006" y="97793"/>
                    <a:pt x="175285" y="135503"/>
                    <a:pt x="182928" y="95168"/>
                  </a:cubicBezTo>
                  <a:cubicBezTo>
                    <a:pt x="186962" y="73578"/>
                    <a:pt x="123038" y="52062"/>
                    <a:pt x="109552" y="39507"/>
                  </a:cubicBezTo>
                </a:path>
              </a:pathLst>
            </a:custGeom>
            <a:solidFill>
              <a:srgbClr val="57A1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1" name="Freeform 780">
              <a:extLst>
                <a:ext uri="{FF2B5EF4-FFF2-40B4-BE49-F238E27FC236}">
                  <a16:creationId xmlns:a16="http://schemas.microsoft.com/office/drawing/2014/main" id="{3E4AB00E-25C6-D6FA-2D1F-6053D3037AA5}"/>
                </a:ext>
              </a:extLst>
            </p:cNvPr>
            <p:cNvSpPr/>
            <p:nvPr/>
          </p:nvSpPr>
          <p:spPr>
            <a:xfrm>
              <a:off x="-1561023" y="3873436"/>
              <a:ext cx="161298" cy="94323"/>
            </a:xfrm>
            <a:custGeom>
              <a:avLst/>
              <a:gdLst>
                <a:gd name="connsiteX0" fmla="*/ 87825 w 161298"/>
                <a:gd name="connsiteY0" fmla="*/ 39492 h 94323"/>
                <a:gd name="connsiteX1" fmla="*/ 27502 w 161298"/>
                <a:gd name="connsiteY1" fmla="*/ 1350 h 94323"/>
                <a:gd name="connsiteX2" fmla="*/ 963 w 161298"/>
                <a:gd name="connsiteY2" fmla="*/ 1101 h 94323"/>
                <a:gd name="connsiteX3" fmla="*/ 5320 w 161298"/>
                <a:gd name="connsiteY3" fmla="*/ 22009 h 94323"/>
                <a:gd name="connsiteX4" fmla="*/ 161238 w 161298"/>
                <a:gd name="connsiteY4" fmla="*/ 94324 h 94323"/>
                <a:gd name="connsiteX5" fmla="*/ 87825 w 161298"/>
                <a:gd name="connsiteY5" fmla="*/ 39492 h 943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1298" h="94323">
                  <a:moveTo>
                    <a:pt x="87825" y="39492"/>
                  </a:moveTo>
                  <a:cubicBezTo>
                    <a:pt x="66188" y="19412"/>
                    <a:pt x="41348" y="3256"/>
                    <a:pt x="27502" y="1350"/>
                  </a:cubicBezTo>
                  <a:cubicBezTo>
                    <a:pt x="16064" y="-235"/>
                    <a:pt x="7554" y="-557"/>
                    <a:pt x="963" y="1101"/>
                  </a:cubicBezTo>
                  <a:cubicBezTo>
                    <a:pt x="-1742" y="8580"/>
                    <a:pt x="1747" y="18445"/>
                    <a:pt x="5320" y="22009"/>
                  </a:cubicBezTo>
                  <a:cubicBezTo>
                    <a:pt x="54068" y="56007"/>
                    <a:pt x="102825" y="94038"/>
                    <a:pt x="161238" y="94324"/>
                  </a:cubicBezTo>
                  <a:cubicBezTo>
                    <a:pt x="163509" y="73028"/>
                    <a:pt x="101127" y="51871"/>
                    <a:pt x="87825" y="39492"/>
                  </a:cubicBezTo>
                </a:path>
              </a:pathLst>
            </a:custGeom>
            <a:solidFill>
              <a:srgbClr val="81B6B3"/>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2" name="Freeform 781">
              <a:extLst>
                <a:ext uri="{FF2B5EF4-FFF2-40B4-BE49-F238E27FC236}">
                  <a16:creationId xmlns:a16="http://schemas.microsoft.com/office/drawing/2014/main" id="{7BAE937F-F24B-34F9-E444-7859A69DCAEA}"/>
                </a:ext>
              </a:extLst>
            </p:cNvPr>
            <p:cNvSpPr/>
            <p:nvPr/>
          </p:nvSpPr>
          <p:spPr>
            <a:xfrm>
              <a:off x="-1603769" y="3990298"/>
              <a:ext cx="183111" cy="113429"/>
            </a:xfrm>
            <a:custGeom>
              <a:avLst/>
              <a:gdLst>
                <a:gd name="connsiteX0" fmla="*/ 109543 w 183111"/>
                <a:gd name="connsiteY0" fmla="*/ 39562 h 113429"/>
                <a:gd name="connsiteX1" fmla="*/ 49219 w 183111"/>
                <a:gd name="connsiteY1" fmla="*/ 1355 h 113429"/>
                <a:gd name="connsiteX2" fmla="*/ 0 w 183111"/>
                <a:gd name="connsiteY2" fmla="*/ 33989 h 113429"/>
                <a:gd name="connsiteX3" fmla="*/ 12010 w 183111"/>
                <a:gd name="connsiteY3" fmla="*/ 87919 h 113429"/>
                <a:gd name="connsiteX4" fmla="*/ 182928 w 183111"/>
                <a:gd name="connsiteY4" fmla="*/ 95186 h 113429"/>
                <a:gd name="connsiteX5" fmla="*/ 109543 w 183111"/>
                <a:gd name="connsiteY5" fmla="*/ 39562 h 113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3111" h="113429">
                  <a:moveTo>
                    <a:pt x="109543" y="39562"/>
                  </a:moveTo>
                  <a:cubicBezTo>
                    <a:pt x="87915" y="19455"/>
                    <a:pt x="63066" y="3225"/>
                    <a:pt x="49219" y="1355"/>
                  </a:cubicBezTo>
                  <a:cubicBezTo>
                    <a:pt x="17271" y="-3075"/>
                    <a:pt x="7828" y="2249"/>
                    <a:pt x="0" y="33989"/>
                  </a:cubicBezTo>
                  <a:lnTo>
                    <a:pt x="12010" y="87919"/>
                  </a:lnTo>
                  <a:cubicBezTo>
                    <a:pt x="34007" y="97821"/>
                    <a:pt x="175249" y="135521"/>
                    <a:pt x="182928" y="95186"/>
                  </a:cubicBezTo>
                  <a:cubicBezTo>
                    <a:pt x="186962" y="73605"/>
                    <a:pt x="123029" y="52015"/>
                    <a:pt x="109543" y="39562"/>
                  </a:cubicBezTo>
                </a:path>
              </a:pathLst>
            </a:custGeom>
            <a:solidFill>
              <a:srgbClr val="57A1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3" name="Freeform 782">
              <a:extLst>
                <a:ext uri="{FF2B5EF4-FFF2-40B4-BE49-F238E27FC236}">
                  <a16:creationId xmlns:a16="http://schemas.microsoft.com/office/drawing/2014/main" id="{FDFF836B-84D8-4851-3D3F-3FDF895AD026}"/>
                </a:ext>
              </a:extLst>
            </p:cNvPr>
            <p:cNvSpPr/>
            <p:nvPr/>
          </p:nvSpPr>
          <p:spPr>
            <a:xfrm>
              <a:off x="-1582076" y="3990323"/>
              <a:ext cx="161325" cy="94332"/>
            </a:xfrm>
            <a:custGeom>
              <a:avLst/>
              <a:gdLst>
                <a:gd name="connsiteX0" fmla="*/ 87850 w 161325"/>
                <a:gd name="connsiteY0" fmla="*/ 39537 h 94332"/>
                <a:gd name="connsiteX1" fmla="*/ 27526 w 161325"/>
                <a:gd name="connsiteY1" fmla="*/ 1330 h 94332"/>
                <a:gd name="connsiteX2" fmla="*/ 950 w 161325"/>
                <a:gd name="connsiteY2" fmla="*/ 1109 h 94332"/>
                <a:gd name="connsiteX3" fmla="*/ 5354 w 161325"/>
                <a:gd name="connsiteY3" fmla="*/ 21981 h 94332"/>
                <a:gd name="connsiteX4" fmla="*/ 161263 w 161325"/>
                <a:gd name="connsiteY4" fmla="*/ 94332 h 94332"/>
                <a:gd name="connsiteX5" fmla="*/ 87850 w 161325"/>
                <a:gd name="connsiteY5" fmla="*/ 39537 h 9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1325" h="94332">
                  <a:moveTo>
                    <a:pt x="87850" y="39537"/>
                  </a:moveTo>
                  <a:cubicBezTo>
                    <a:pt x="66222" y="19430"/>
                    <a:pt x="41373" y="3200"/>
                    <a:pt x="27526" y="1330"/>
                  </a:cubicBezTo>
                  <a:cubicBezTo>
                    <a:pt x="16099" y="-254"/>
                    <a:pt x="7587" y="-540"/>
                    <a:pt x="950" y="1109"/>
                  </a:cubicBezTo>
                  <a:cubicBezTo>
                    <a:pt x="-1754" y="8561"/>
                    <a:pt x="1818" y="18417"/>
                    <a:pt x="5354" y="21981"/>
                  </a:cubicBezTo>
                  <a:cubicBezTo>
                    <a:pt x="54102" y="55978"/>
                    <a:pt x="102850" y="94047"/>
                    <a:pt x="161263" y="94332"/>
                  </a:cubicBezTo>
                  <a:cubicBezTo>
                    <a:pt x="163571" y="73000"/>
                    <a:pt x="101161" y="51879"/>
                    <a:pt x="87850" y="39537"/>
                  </a:cubicBezTo>
                </a:path>
              </a:pathLst>
            </a:custGeom>
            <a:solidFill>
              <a:srgbClr val="81B6B3"/>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4" name="Freeform 783">
              <a:extLst>
                <a:ext uri="{FF2B5EF4-FFF2-40B4-BE49-F238E27FC236}">
                  <a16:creationId xmlns:a16="http://schemas.microsoft.com/office/drawing/2014/main" id="{5F3897AF-EC6B-25D5-D3AD-0DCA85FF3EC4}"/>
                </a:ext>
              </a:extLst>
            </p:cNvPr>
            <p:cNvSpPr/>
            <p:nvPr/>
          </p:nvSpPr>
          <p:spPr>
            <a:xfrm>
              <a:off x="-1754961" y="3897099"/>
              <a:ext cx="199008" cy="72029"/>
            </a:xfrm>
            <a:custGeom>
              <a:avLst/>
              <a:gdLst>
                <a:gd name="connsiteX0" fmla="*/ 178525 w 199008"/>
                <a:gd name="connsiteY0" fmla="*/ 20186 h 72029"/>
                <a:gd name="connsiteX1" fmla="*/ 72841 w 199008"/>
                <a:gd name="connsiteY1" fmla="*/ 10146 h 72029"/>
                <a:gd name="connsiteX2" fmla="*/ 4006 w 199008"/>
                <a:gd name="connsiteY2" fmla="*/ 23281 h 72029"/>
                <a:gd name="connsiteX3" fmla="*/ 0 w 199008"/>
                <a:gd name="connsiteY3" fmla="*/ 65227 h 72029"/>
                <a:gd name="connsiteX4" fmla="*/ 139008 w 199008"/>
                <a:gd name="connsiteY4" fmla="*/ 71703 h 72029"/>
                <a:gd name="connsiteX5" fmla="*/ 199009 w 199008"/>
                <a:gd name="connsiteY5" fmla="*/ 69510 h 72029"/>
                <a:gd name="connsiteX6" fmla="*/ 178525 w 199008"/>
                <a:gd name="connsiteY6" fmla="*/ 20186 h 72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9008" h="72029">
                  <a:moveTo>
                    <a:pt x="178525" y="20186"/>
                  </a:moveTo>
                  <a:cubicBezTo>
                    <a:pt x="154479" y="-13535"/>
                    <a:pt x="107060" y="3736"/>
                    <a:pt x="72841" y="10146"/>
                  </a:cubicBezTo>
                  <a:cubicBezTo>
                    <a:pt x="49902" y="14356"/>
                    <a:pt x="27009" y="19035"/>
                    <a:pt x="4006" y="23281"/>
                  </a:cubicBezTo>
                  <a:lnTo>
                    <a:pt x="0" y="65227"/>
                  </a:lnTo>
                  <a:cubicBezTo>
                    <a:pt x="44641" y="71666"/>
                    <a:pt x="93425" y="68433"/>
                    <a:pt x="139008" y="71703"/>
                  </a:cubicBezTo>
                  <a:cubicBezTo>
                    <a:pt x="158909" y="73185"/>
                    <a:pt x="179134" y="69114"/>
                    <a:pt x="199009" y="69510"/>
                  </a:cubicBezTo>
                  <a:cubicBezTo>
                    <a:pt x="188698" y="53354"/>
                    <a:pt x="189916" y="36268"/>
                    <a:pt x="178525" y="20186"/>
                  </a:cubicBezTo>
                </a:path>
              </a:pathLst>
            </a:custGeom>
            <a:solidFill>
              <a:srgbClr val="C24A5C"/>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5" name="Freeform 784">
              <a:extLst>
                <a:ext uri="{FF2B5EF4-FFF2-40B4-BE49-F238E27FC236}">
                  <a16:creationId xmlns:a16="http://schemas.microsoft.com/office/drawing/2014/main" id="{51CC3F43-4462-4166-3CEA-DDDD635BFAEB}"/>
                </a:ext>
              </a:extLst>
            </p:cNvPr>
            <p:cNvSpPr/>
            <p:nvPr/>
          </p:nvSpPr>
          <p:spPr>
            <a:xfrm>
              <a:off x="-2279331" y="3715577"/>
              <a:ext cx="776771" cy="364546"/>
            </a:xfrm>
            <a:custGeom>
              <a:avLst/>
              <a:gdLst>
                <a:gd name="connsiteX0" fmla="*/ 756693 w 776771"/>
                <a:gd name="connsiteY0" fmla="*/ 0 h 364546"/>
                <a:gd name="connsiteX1" fmla="*/ 288050 w 776771"/>
                <a:gd name="connsiteY1" fmla="*/ 44976 h 364546"/>
                <a:gd name="connsiteX2" fmla="*/ 82442 w 776771"/>
                <a:gd name="connsiteY2" fmla="*/ 146369 h 364546"/>
                <a:gd name="connsiteX3" fmla="*/ 222742 w 776771"/>
                <a:gd name="connsiteY3" fmla="*/ 333755 h 364546"/>
                <a:gd name="connsiteX4" fmla="*/ 687821 w 776771"/>
                <a:gd name="connsiteY4" fmla="*/ 364547 h 364546"/>
                <a:gd name="connsiteX5" fmla="*/ 684582 w 776771"/>
                <a:gd name="connsiteY5" fmla="*/ 288456 h 364546"/>
                <a:gd name="connsiteX6" fmla="*/ 505807 w 776771"/>
                <a:gd name="connsiteY6" fmla="*/ 254882 h 364546"/>
                <a:gd name="connsiteX7" fmla="*/ 698566 w 776771"/>
                <a:gd name="connsiteY7" fmla="*/ 196919 h 364546"/>
                <a:gd name="connsiteX8" fmla="*/ 756693 w 776771"/>
                <a:gd name="connsiteY8" fmla="*/ 0 h 3645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76771" h="364546">
                  <a:moveTo>
                    <a:pt x="756693" y="0"/>
                  </a:moveTo>
                  <a:lnTo>
                    <a:pt x="288050" y="44976"/>
                  </a:lnTo>
                  <a:cubicBezTo>
                    <a:pt x="221450" y="82502"/>
                    <a:pt x="148138" y="107435"/>
                    <a:pt x="82442" y="146369"/>
                  </a:cubicBezTo>
                  <a:cubicBezTo>
                    <a:pt x="-120564" y="266470"/>
                    <a:pt x="100146" y="314578"/>
                    <a:pt x="222742" y="333755"/>
                  </a:cubicBezTo>
                  <a:cubicBezTo>
                    <a:pt x="377793" y="358035"/>
                    <a:pt x="531220" y="357316"/>
                    <a:pt x="687821" y="364547"/>
                  </a:cubicBezTo>
                  <a:cubicBezTo>
                    <a:pt x="685338" y="343896"/>
                    <a:pt x="675562" y="323641"/>
                    <a:pt x="684582" y="288456"/>
                  </a:cubicBezTo>
                  <a:cubicBezTo>
                    <a:pt x="624184" y="282441"/>
                    <a:pt x="568180" y="255426"/>
                    <a:pt x="505807" y="254882"/>
                  </a:cubicBezTo>
                  <a:cubicBezTo>
                    <a:pt x="568475" y="241674"/>
                    <a:pt x="643541" y="231818"/>
                    <a:pt x="698566" y="196919"/>
                  </a:cubicBezTo>
                  <a:cubicBezTo>
                    <a:pt x="755899" y="160471"/>
                    <a:pt x="806023" y="61455"/>
                    <a:pt x="756693" y="0"/>
                  </a:cubicBezTo>
                </a:path>
              </a:pathLst>
            </a:custGeom>
            <a:solidFill>
              <a:srgbClr val="CE5467"/>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6" name="Freeform 785">
              <a:extLst>
                <a:ext uri="{FF2B5EF4-FFF2-40B4-BE49-F238E27FC236}">
                  <a16:creationId xmlns:a16="http://schemas.microsoft.com/office/drawing/2014/main" id="{335BABF2-0F4C-2E6F-6D4E-77DC9AE1A838}"/>
                </a:ext>
              </a:extLst>
            </p:cNvPr>
            <p:cNvSpPr/>
            <p:nvPr/>
          </p:nvSpPr>
          <p:spPr>
            <a:xfrm>
              <a:off x="-2102014" y="3080314"/>
              <a:ext cx="617066" cy="765853"/>
            </a:xfrm>
            <a:custGeom>
              <a:avLst/>
              <a:gdLst>
                <a:gd name="connsiteX0" fmla="*/ 522154 w 617066"/>
                <a:gd name="connsiteY0" fmla="*/ 269924 h 765853"/>
                <a:gd name="connsiteX1" fmla="*/ 354087 w 617066"/>
                <a:gd name="connsiteY1" fmla="*/ 0 h 765853"/>
                <a:gd name="connsiteX2" fmla="*/ 167845 w 617066"/>
                <a:gd name="connsiteY2" fmla="*/ 71891 h 765853"/>
                <a:gd name="connsiteX3" fmla="*/ 41465 w 617066"/>
                <a:gd name="connsiteY3" fmla="*/ 614252 h 765853"/>
                <a:gd name="connsiteX4" fmla="*/ 0 w 617066"/>
                <a:gd name="connsiteY4" fmla="*/ 700715 h 765853"/>
                <a:gd name="connsiteX5" fmla="*/ 615404 w 617066"/>
                <a:gd name="connsiteY5" fmla="*/ 659266 h 765853"/>
                <a:gd name="connsiteX6" fmla="*/ 522154 w 617066"/>
                <a:gd name="connsiteY6" fmla="*/ 269924 h 765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066" h="765853">
                  <a:moveTo>
                    <a:pt x="522154" y="269924"/>
                  </a:moveTo>
                  <a:cubicBezTo>
                    <a:pt x="477264" y="89879"/>
                    <a:pt x="473443" y="76385"/>
                    <a:pt x="354087" y="0"/>
                  </a:cubicBezTo>
                  <a:lnTo>
                    <a:pt x="167845" y="71891"/>
                  </a:lnTo>
                  <a:cubicBezTo>
                    <a:pt x="29243" y="205411"/>
                    <a:pt x="90463" y="448494"/>
                    <a:pt x="41465" y="614252"/>
                  </a:cubicBezTo>
                  <a:cubicBezTo>
                    <a:pt x="31976" y="646454"/>
                    <a:pt x="19071" y="673404"/>
                    <a:pt x="0" y="700715"/>
                  </a:cubicBezTo>
                  <a:cubicBezTo>
                    <a:pt x="146429" y="768746"/>
                    <a:pt x="522403" y="820096"/>
                    <a:pt x="615404" y="659266"/>
                  </a:cubicBezTo>
                  <a:cubicBezTo>
                    <a:pt x="629610" y="634618"/>
                    <a:pt x="548840" y="376677"/>
                    <a:pt x="522154" y="269924"/>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7" name="Freeform 786">
              <a:extLst>
                <a:ext uri="{FF2B5EF4-FFF2-40B4-BE49-F238E27FC236}">
                  <a16:creationId xmlns:a16="http://schemas.microsoft.com/office/drawing/2014/main" id="{A13F4A45-FFAA-B23C-8B38-D954E2853228}"/>
                </a:ext>
              </a:extLst>
            </p:cNvPr>
            <p:cNvSpPr/>
            <p:nvPr/>
          </p:nvSpPr>
          <p:spPr>
            <a:xfrm>
              <a:off x="-2121418" y="3199350"/>
              <a:ext cx="333991" cy="416887"/>
            </a:xfrm>
            <a:custGeom>
              <a:avLst/>
              <a:gdLst>
                <a:gd name="connsiteX0" fmla="*/ 329395 w 333991"/>
                <a:gd name="connsiteY0" fmla="*/ 39750 h 416887"/>
                <a:gd name="connsiteX1" fmla="*/ 233292 w 333991"/>
                <a:gd name="connsiteY1" fmla="*/ 9814 h 416887"/>
                <a:gd name="connsiteX2" fmla="*/ 114740 w 333991"/>
                <a:gd name="connsiteY2" fmla="*/ 140166 h 416887"/>
                <a:gd name="connsiteX3" fmla="*/ 0 w 333991"/>
                <a:gd name="connsiteY3" fmla="*/ 251921 h 416887"/>
                <a:gd name="connsiteX4" fmla="*/ 220858 w 333991"/>
                <a:gd name="connsiteY4" fmla="*/ 416888 h 416887"/>
                <a:gd name="connsiteX5" fmla="*/ 329395 w 333991"/>
                <a:gd name="connsiteY5" fmla="*/ 39750 h 416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3991" h="416887">
                  <a:moveTo>
                    <a:pt x="329395" y="39750"/>
                  </a:moveTo>
                  <a:cubicBezTo>
                    <a:pt x="299395" y="-26200"/>
                    <a:pt x="233292" y="9814"/>
                    <a:pt x="233292" y="9814"/>
                  </a:cubicBezTo>
                  <a:cubicBezTo>
                    <a:pt x="185052" y="15313"/>
                    <a:pt x="141999" y="102135"/>
                    <a:pt x="114740" y="140166"/>
                  </a:cubicBezTo>
                  <a:cubicBezTo>
                    <a:pt x="81565" y="186368"/>
                    <a:pt x="46007" y="222161"/>
                    <a:pt x="0" y="251921"/>
                  </a:cubicBezTo>
                  <a:cubicBezTo>
                    <a:pt x="59825" y="331835"/>
                    <a:pt x="126925" y="376443"/>
                    <a:pt x="220858" y="416888"/>
                  </a:cubicBezTo>
                  <a:cubicBezTo>
                    <a:pt x="232868" y="279121"/>
                    <a:pt x="359432" y="105699"/>
                    <a:pt x="329395" y="39750"/>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8" name="Freeform 787">
              <a:extLst>
                <a:ext uri="{FF2B5EF4-FFF2-40B4-BE49-F238E27FC236}">
                  <a16:creationId xmlns:a16="http://schemas.microsoft.com/office/drawing/2014/main" id="{609946F5-496F-0799-A5BA-A6631BF9F161}"/>
                </a:ext>
              </a:extLst>
            </p:cNvPr>
            <p:cNvSpPr/>
            <p:nvPr/>
          </p:nvSpPr>
          <p:spPr>
            <a:xfrm>
              <a:off x="-1944951" y="3215023"/>
              <a:ext cx="152060" cy="132120"/>
            </a:xfrm>
            <a:custGeom>
              <a:avLst/>
              <a:gdLst>
                <a:gd name="connsiteX0" fmla="*/ 152060 w 152060"/>
                <a:gd name="connsiteY0" fmla="*/ 84878 h 132120"/>
                <a:gd name="connsiteX1" fmla="*/ 38586 w 152060"/>
                <a:gd name="connsiteY1" fmla="*/ 0 h 132120"/>
                <a:gd name="connsiteX2" fmla="*/ 0 w 152060"/>
                <a:gd name="connsiteY2" fmla="*/ 34006 h 132120"/>
                <a:gd name="connsiteX3" fmla="*/ 136414 w 152060"/>
                <a:gd name="connsiteY3" fmla="*/ 132120 h 132120"/>
                <a:gd name="connsiteX4" fmla="*/ 152060 w 152060"/>
                <a:gd name="connsiteY4" fmla="*/ 84878 h 1321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060" h="132120">
                  <a:moveTo>
                    <a:pt x="152060" y="84878"/>
                  </a:moveTo>
                  <a:cubicBezTo>
                    <a:pt x="107706" y="67110"/>
                    <a:pt x="67395" y="37138"/>
                    <a:pt x="38586" y="0"/>
                  </a:cubicBezTo>
                  <a:cubicBezTo>
                    <a:pt x="25062" y="6982"/>
                    <a:pt x="12157" y="19361"/>
                    <a:pt x="0" y="34006"/>
                  </a:cubicBezTo>
                  <a:cubicBezTo>
                    <a:pt x="41179" y="73659"/>
                    <a:pt x="85275" y="110898"/>
                    <a:pt x="136414" y="132120"/>
                  </a:cubicBezTo>
                  <a:cubicBezTo>
                    <a:pt x="142903" y="115246"/>
                    <a:pt x="148377" y="99385"/>
                    <a:pt x="152060" y="84878"/>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9" name="Freeform 788">
              <a:extLst>
                <a:ext uri="{FF2B5EF4-FFF2-40B4-BE49-F238E27FC236}">
                  <a16:creationId xmlns:a16="http://schemas.microsoft.com/office/drawing/2014/main" id="{9932D7C7-12D8-70FE-F961-1A90D365C464}"/>
                </a:ext>
              </a:extLst>
            </p:cNvPr>
            <p:cNvSpPr/>
            <p:nvPr/>
          </p:nvSpPr>
          <p:spPr>
            <a:xfrm>
              <a:off x="-2018650" y="3308715"/>
              <a:ext cx="183241" cy="168926"/>
            </a:xfrm>
            <a:custGeom>
              <a:avLst/>
              <a:gdLst>
                <a:gd name="connsiteX0" fmla="*/ 155946 w 183241"/>
                <a:gd name="connsiteY0" fmla="*/ 168927 h 168926"/>
                <a:gd name="connsiteX1" fmla="*/ 183242 w 183241"/>
                <a:gd name="connsiteY1" fmla="*/ 103300 h 168926"/>
                <a:gd name="connsiteX2" fmla="*/ 32160 w 183241"/>
                <a:gd name="connsiteY2" fmla="*/ 0 h 168926"/>
                <a:gd name="connsiteX3" fmla="*/ 11972 w 183241"/>
                <a:gd name="connsiteY3" fmla="*/ 30801 h 168926"/>
                <a:gd name="connsiteX4" fmla="*/ 0 w 183241"/>
                <a:gd name="connsiteY4" fmla="*/ 46883 h 168926"/>
                <a:gd name="connsiteX5" fmla="*/ 155946 w 183241"/>
                <a:gd name="connsiteY5" fmla="*/ 168927 h 168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3241" h="168926">
                  <a:moveTo>
                    <a:pt x="155946" y="168927"/>
                  </a:moveTo>
                  <a:cubicBezTo>
                    <a:pt x="164716" y="146618"/>
                    <a:pt x="174158" y="124604"/>
                    <a:pt x="183242" y="103300"/>
                  </a:cubicBezTo>
                  <a:cubicBezTo>
                    <a:pt x="125623" y="81783"/>
                    <a:pt x="71936" y="47242"/>
                    <a:pt x="32160" y="0"/>
                  </a:cubicBezTo>
                  <a:cubicBezTo>
                    <a:pt x="24739" y="11698"/>
                    <a:pt x="17917" y="22456"/>
                    <a:pt x="11972" y="30801"/>
                  </a:cubicBezTo>
                  <a:cubicBezTo>
                    <a:pt x="8003" y="36309"/>
                    <a:pt x="3997" y="41633"/>
                    <a:pt x="0" y="46883"/>
                  </a:cubicBezTo>
                  <a:cubicBezTo>
                    <a:pt x="43127" y="98943"/>
                    <a:pt x="96306" y="140217"/>
                    <a:pt x="155946" y="168927"/>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0" name="Freeform 789">
              <a:extLst>
                <a:ext uri="{FF2B5EF4-FFF2-40B4-BE49-F238E27FC236}">
                  <a16:creationId xmlns:a16="http://schemas.microsoft.com/office/drawing/2014/main" id="{94D2058D-A600-581E-0257-3DE7B7C6452A}"/>
                </a:ext>
              </a:extLst>
            </p:cNvPr>
            <p:cNvSpPr/>
            <p:nvPr/>
          </p:nvSpPr>
          <p:spPr>
            <a:xfrm>
              <a:off x="-2121418" y="3410182"/>
              <a:ext cx="236329" cy="206055"/>
            </a:xfrm>
            <a:custGeom>
              <a:avLst/>
              <a:gdLst>
                <a:gd name="connsiteX0" fmla="*/ 53004 w 236329"/>
                <a:gd name="connsiteY0" fmla="*/ 0 h 206055"/>
                <a:gd name="connsiteX1" fmla="*/ 0 w 236329"/>
                <a:gd name="connsiteY1" fmla="*/ 41090 h 206055"/>
                <a:gd name="connsiteX2" fmla="*/ 220858 w 236329"/>
                <a:gd name="connsiteY2" fmla="*/ 206056 h 206055"/>
                <a:gd name="connsiteX3" fmla="*/ 236329 w 236329"/>
                <a:gd name="connsiteY3" fmla="*/ 131144 h 206055"/>
                <a:gd name="connsiteX4" fmla="*/ 53004 w 236329"/>
                <a:gd name="connsiteY4" fmla="*/ 0 h 2060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329" h="206055">
                  <a:moveTo>
                    <a:pt x="53004" y="0"/>
                  </a:moveTo>
                  <a:cubicBezTo>
                    <a:pt x="36748" y="14968"/>
                    <a:pt x="19293" y="28600"/>
                    <a:pt x="0" y="41090"/>
                  </a:cubicBezTo>
                  <a:cubicBezTo>
                    <a:pt x="59825" y="121003"/>
                    <a:pt x="126925" y="165611"/>
                    <a:pt x="220858" y="206056"/>
                  </a:cubicBezTo>
                  <a:cubicBezTo>
                    <a:pt x="222945" y="181877"/>
                    <a:pt x="228612" y="156695"/>
                    <a:pt x="236329" y="131144"/>
                  </a:cubicBezTo>
                  <a:cubicBezTo>
                    <a:pt x="164061" y="107002"/>
                    <a:pt x="100238" y="62569"/>
                    <a:pt x="53004" y="0"/>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1" name="Freeform 790">
              <a:extLst>
                <a:ext uri="{FF2B5EF4-FFF2-40B4-BE49-F238E27FC236}">
                  <a16:creationId xmlns:a16="http://schemas.microsoft.com/office/drawing/2014/main" id="{2730E002-CE46-C7D9-C472-BB4336EDDD44}"/>
                </a:ext>
              </a:extLst>
            </p:cNvPr>
            <p:cNvSpPr/>
            <p:nvPr/>
          </p:nvSpPr>
          <p:spPr>
            <a:xfrm>
              <a:off x="-5775878" y="3085279"/>
              <a:ext cx="190275" cy="272937"/>
            </a:xfrm>
            <a:custGeom>
              <a:avLst/>
              <a:gdLst>
                <a:gd name="connsiteX0" fmla="*/ 174243 w 190275"/>
                <a:gd name="connsiteY0" fmla="*/ 0 h 272937"/>
                <a:gd name="connsiteX1" fmla="*/ 174170 w 190275"/>
                <a:gd name="connsiteY1" fmla="*/ 57678 h 272937"/>
                <a:gd name="connsiteX2" fmla="*/ 152606 w 190275"/>
                <a:gd name="connsiteY2" fmla="*/ 188610 h 272937"/>
                <a:gd name="connsiteX3" fmla="*/ 54417 w 190275"/>
                <a:gd name="connsiteY3" fmla="*/ 259561 h 272937"/>
                <a:gd name="connsiteX4" fmla="*/ 1 w 190275"/>
                <a:gd name="connsiteY4" fmla="*/ 247762 h 272937"/>
                <a:gd name="connsiteX5" fmla="*/ 53771 w 190275"/>
                <a:gd name="connsiteY5" fmla="*/ 271508 h 272937"/>
                <a:gd name="connsiteX6" fmla="*/ 171899 w 190275"/>
                <a:gd name="connsiteY6" fmla="*/ 197646 h 272937"/>
                <a:gd name="connsiteX7" fmla="*/ 186031 w 190275"/>
                <a:gd name="connsiteY7" fmla="*/ 56711 h 272937"/>
                <a:gd name="connsiteX8" fmla="*/ 174243 w 190275"/>
                <a:gd name="connsiteY8" fmla="*/ 0 h 272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275" h="272937">
                  <a:moveTo>
                    <a:pt x="174243" y="0"/>
                  </a:moveTo>
                  <a:cubicBezTo>
                    <a:pt x="173413" y="0"/>
                    <a:pt x="173450" y="22272"/>
                    <a:pt x="174170" y="57678"/>
                  </a:cubicBezTo>
                  <a:cubicBezTo>
                    <a:pt x="174133" y="92689"/>
                    <a:pt x="174705" y="142197"/>
                    <a:pt x="152606" y="188610"/>
                  </a:cubicBezTo>
                  <a:cubicBezTo>
                    <a:pt x="132631" y="236175"/>
                    <a:pt x="88387" y="261256"/>
                    <a:pt x="54417" y="259561"/>
                  </a:cubicBezTo>
                  <a:cubicBezTo>
                    <a:pt x="20448" y="259525"/>
                    <a:pt x="694" y="245782"/>
                    <a:pt x="1" y="247762"/>
                  </a:cubicBezTo>
                  <a:cubicBezTo>
                    <a:pt x="-174" y="247081"/>
                    <a:pt x="15869" y="265935"/>
                    <a:pt x="53771" y="271508"/>
                  </a:cubicBezTo>
                  <a:cubicBezTo>
                    <a:pt x="90907" y="279715"/>
                    <a:pt x="149680" y="252257"/>
                    <a:pt x="171899" y="197646"/>
                  </a:cubicBezTo>
                  <a:cubicBezTo>
                    <a:pt x="196702" y="144748"/>
                    <a:pt x="190785" y="91353"/>
                    <a:pt x="186031" y="56711"/>
                  </a:cubicBezTo>
                  <a:cubicBezTo>
                    <a:pt x="180401" y="21268"/>
                    <a:pt x="175102" y="-28"/>
                    <a:pt x="174243" y="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2" name="Freeform 791">
              <a:extLst>
                <a:ext uri="{FF2B5EF4-FFF2-40B4-BE49-F238E27FC236}">
                  <a16:creationId xmlns:a16="http://schemas.microsoft.com/office/drawing/2014/main" id="{FBCB53C7-4460-9B0D-EE60-D4490502C005}"/>
                </a:ext>
              </a:extLst>
            </p:cNvPr>
            <p:cNvSpPr/>
            <p:nvPr/>
          </p:nvSpPr>
          <p:spPr>
            <a:xfrm>
              <a:off x="-6451669" y="3555327"/>
              <a:ext cx="796521" cy="247462"/>
            </a:xfrm>
            <a:custGeom>
              <a:avLst/>
              <a:gdLst>
                <a:gd name="connsiteX0" fmla="*/ 756277 w 796521"/>
                <a:gd name="connsiteY0" fmla="*/ 22630 h 247462"/>
                <a:gd name="connsiteX1" fmla="*/ 591598 w 796521"/>
                <a:gd name="connsiteY1" fmla="*/ 1040 h 247462"/>
                <a:gd name="connsiteX2" fmla="*/ 261169 w 796521"/>
                <a:gd name="connsiteY2" fmla="*/ 17371 h 247462"/>
                <a:gd name="connsiteX3" fmla="*/ 166691 w 796521"/>
                <a:gd name="connsiteY3" fmla="*/ 22409 h 247462"/>
                <a:gd name="connsiteX4" fmla="*/ 0 w 796521"/>
                <a:gd name="connsiteY4" fmla="*/ 79332 h 247462"/>
                <a:gd name="connsiteX5" fmla="*/ 198390 w 796521"/>
                <a:gd name="connsiteY5" fmla="*/ 213534 h 247462"/>
                <a:gd name="connsiteX6" fmla="*/ 471707 w 796521"/>
                <a:gd name="connsiteY6" fmla="*/ 245560 h 247462"/>
                <a:gd name="connsiteX7" fmla="*/ 761252 w 796521"/>
                <a:gd name="connsiteY7" fmla="*/ 150035 h 247462"/>
                <a:gd name="connsiteX8" fmla="*/ 756277 w 796521"/>
                <a:gd name="connsiteY8" fmla="*/ 22630 h 24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6521" h="247462">
                  <a:moveTo>
                    <a:pt x="756277" y="22630"/>
                  </a:moveTo>
                  <a:cubicBezTo>
                    <a:pt x="709836" y="-5186"/>
                    <a:pt x="643198" y="36"/>
                    <a:pt x="591598" y="1040"/>
                  </a:cubicBezTo>
                  <a:cubicBezTo>
                    <a:pt x="481372" y="3232"/>
                    <a:pt x="371210" y="11476"/>
                    <a:pt x="261169" y="17371"/>
                  </a:cubicBezTo>
                  <a:cubicBezTo>
                    <a:pt x="229683" y="19103"/>
                    <a:pt x="198205" y="20760"/>
                    <a:pt x="166691" y="22409"/>
                  </a:cubicBezTo>
                  <a:lnTo>
                    <a:pt x="0" y="79332"/>
                  </a:lnTo>
                  <a:cubicBezTo>
                    <a:pt x="57038" y="155607"/>
                    <a:pt x="101641" y="205300"/>
                    <a:pt x="198390" y="213534"/>
                  </a:cubicBezTo>
                  <a:cubicBezTo>
                    <a:pt x="291456" y="221419"/>
                    <a:pt x="376518" y="255849"/>
                    <a:pt x="471707" y="245560"/>
                  </a:cubicBezTo>
                  <a:cubicBezTo>
                    <a:pt x="564016" y="235594"/>
                    <a:pt x="683085" y="203246"/>
                    <a:pt x="761252" y="150035"/>
                  </a:cubicBezTo>
                  <a:cubicBezTo>
                    <a:pt x="809973" y="116784"/>
                    <a:pt x="808127" y="53754"/>
                    <a:pt x="756277" y="22630"/>
                  </a:cubicBezTo>
                </a:path>
              </a:pathLst>
            </a:custGeom>
            <a:solidFill>
              <a:srgbClr val="5A8179"/>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3" name="Freeform 792">
              <a:extLst>
                <a:ext uri="{FF2B5EF4-FFF2-40B4-BE49-F238E27FC236}">
                  <a16:creationId xmlns:a16="http://schemas.microsoft.com/office/drawing/2014/main" id="{BBE6978D-42D8-107A-9E3C-AB21C157D00C}"/>
                </a:ext>
              </a:extLst>
            </p:cNvPr>
            <p:cNvSpPr/>
            <p:nvPr/>
          </p:nvSpPr>
          <p:spPr>
            <a:xfrm>
              <a:off x="-6494313" y="2941433"/>
              <a:ext cx="834329" cy="793859"/>
            </a:xfrm>
            <a:custGeom>
              <a:avLst/>
              <a:gdLst>
                <a:gd name="connsiteX0" fmla="*/ 654042 w 834329"/>
                <a:gd name="connsiteY0" fmla="*/ 201846 h 793859"/>
                <a:gd name="connsiteX1" fmla="*/ 587985 w 834329"/>
                <a:gd name="connsiteY1" fmla="*/ 88120 h 793859"/>
                <a:gd name="connsiteX2" fmla="*/ 468879 w 834329"/>
                <a:gd name="connsiteY2" fmla="*/ 28646 h 793859"/>
                <a:gd name="connsiteX3" fmla="*/ 341955 w 834329"/>
                <a:gd name="connsiteY3" fmla="*/ 0 h 793859"/>
                <a:gd name="connsiteX4" fmla="*/ 237932 w 834329"/>
                <a:gd name="connsiteY4" fmla="*/ 81894 h 793859"/>
                <a:gd name="connsiteX5" fmla="*/ 244172 w 834329"/>
                <a:gd name="connsiteY5" fmla="*/ 85384 h 793859"/>
                <a:gd name="connsiteX6" fmla="*/ 39791 w 834329"/>
                <a:gd name="connsiteY6" fmla="*/ 394482 h 793859"/>
                <a:gd name="connsiteX7" fmla="*/ 90958 w 834329"/>
                <a:gd name="connsiteY7" fmla="*/ 411936 h 793859"/>
                <a:gd name="connsiteX8" fmla="*/ 11231 w 834329"/>
                <a:gd name="connsiteY8" fmla="*/ 716861 h 793859"/>
                <a:gd name="connsiteX9" fmla="*/ 221593 w 834329"/>
                <a:gd name="connsiteY9" fmla="*/ 791957 h 793859"/>
                <a:gd name="connsiteX10" fmla="*/ 535988 w 834329"/>
                <a:gd name="connsiteY10" fmla="*/ 736545 h 793859"/>
                <a:gd name="connsiteX11" fmla="*/ 653755 w 834329"/>
                <a:gd name="connsiteY11" fmla="*/ 595149 h 793859"/>
                <a:gd name="connsiteX12" fmla="*/ 550554 w 834329"/>
                <a:gd name="connsiteY12" fmla="*/ 428239 h 793859"/>
                <a:gd name="connsiteX13" fmla="*/ 815361 w 834329"/>
                <a:gd name="connsiteY13" fmla="*/ 399778 h 793859"/>
                <a:gd name="connsiteX14" fmla="*/ 834330 w 834329"/>
                <a:gd name="connsiteY14" fmla="*/ 317848 h 793859"/>
                <a:gd name="connsiteX15" fmla="*/ 654042 w 834329"/>
                <a:gd name="connsiteY15" fmla="*/ 201846 h 793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329" h="793859">
                  <a:moveTo>
                    <a:pt x="654042" y="201846"/>
                  </a:moveTo>
                  <a:cubicBezTo>
                    <a:pt x="634749" y="164036"/>
                    <a:pt x="617118" y="119603"/>
                    <a:pt x="587985" y="88120"/>
                  </a:cubicBezTo>
                  <a:cubicBezTo>
                    <a:pt x="556536" y="54077"/>
                    <a:pt x="510741" y="44691"/>
                    <a:pt x="468879" y="28646"/>
                  </a:cubicBezTo>
                  <a:cubicBezTo>
                    <a:pt x="426657" y="12490"/>
                    <a:pt x="387823" y="3132"/>
                    <a:pt x="341955" y="0"/>
                  </a:cubicBezTo>
                  <a:lnTo>
                    <a:pt x="237932" y="81894"/>
                  </a:lnTo>
                  <a:cubicBezTo>
                    <a:pt x="241790" y="83515"/>
                    <a:pt x="247957" y="79342"/>
                    <a:pt x="244172" y="85384"/>
                  </a:cubicBezTo>
                  <a:cubicBezTo>
                    <a:pt x="177100" y="123305"/>
                    <a:pt x="-61462" y="303525"/>
                    <a:pt x="39791" y="394482"/>
                  </a:cubicBezTo>
                  <a:cubicBezTo>
                    <a:pt x="54718" y="407837"/>
                    <a:pt x="70188" y="414350"/>
                    <a:pt x="90958" y="411936"/>
                  </a:cubicBezTo>
                  <a:cubicBezTo>
                    <a:pt x="57930" y="480437"/>
                    <a:pt x="-31203" y="640052"/>
                    <a:pt x="11231" y="716861"/>
                  </a:cubicBezTo>
                  <a:cubicBezTo>
                    <a:pt x="46068" y="779827"/>
                    <a:pt x="160042" y="787821"/>
                    <a:pt x="221593" y="791957"/>
                  </a:cubicBezTo>
                  <a:cubicBezTo>
                    <a:pt x="326272" y="799004"/>
                    <a:pt x="442525" y="787748"/>
                    <a:pt x="535988" y="736545"/>
                  </a:cubicBezTo>
                  <a:cubicBezTo>
                    <a:pt x="594798" y="704270"/>
                    <a:pt x="632478" y="658004"/>
                    <a:pt x="653755" y="595149"/>
                  </a:cubicBezTo>
                  <a:cubicBezTo>
                    <a:pt x="572551" y="637712"/>
                    <a:pt x="549363" y="470407"/>
                    <a:pt x="550554" y="428239"/>
                  </a:cubicBezTo>
                  <a:cubicBezTo>
                    <a:pt x="640232" y="496345"/>
                    <a:pt x="763409" y="527109"/>
                    <a:pt x="815361" y="399778"/>
                  </a:cubicBezTo>
                  <a:cubicBezTo>
                    <a:pt x="825930" y="373868"/>
                    <a:pt x="829604" y="345231"/>
                    <a:pt x="834330" y="317848"/>
                  </a:cubicBezTo>
                  <a:cubicBezTo>
                    <a:pt x="777071" y="350841"/>
                    <a:pt x="676833" y="246500"/>
                    <a:pt x="654042" y="201846"/>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4" name="Freeform 793">
              <a:extLst>
                <a:ext uri="{FF2B5EF4-FFF2-40B4-BE49-F238E27FC236}">
                  <a16:creationId xmlns:a16="http://schemas.microsoft.com/office/drawing/2014/main" id="{5BB9A3A1-AA26-B170-4154-948829AE16E1}"/>
                </a:ext>
              </a:extLst>
            </p:cNvPr>
            <p:cNvSpPr/>
            <p:nvPr/>
          </p:nvSpPr>
          <p:spPr>
            <a:xfrm>
              <a:off x="-6452934" y="3156414"/>
              <a:ext cx="660146" cy="79832"/>
            </a:xfrm>
            <a:custGeom>
              <a:avLst/>
              <a:gdLst>
                <a:gd name="connsiteX0" fmla="*/ 660146 w 660146"/>
                <a:gd name="connsiteY0" fmla="*/ 47463 h 79832"/>
                <a:gd name="connsiteX1" fmla="*/ 620491 w 660146"/>
                <a:gd name="connsiteY1" fmla="*/ 0 h 79832"/>
                <a:gd name="connsiteX2" fmla="*/ 38400 w 660146"/>
                <a:gd name="connsiteY2" fmla="*/ 4099 h 79832"/>
                <a:gd name="connsiteX3" fmla="*/ 0 w 660146"/>
                <a:gd name="connsiteY3" fmla="*/ 53183 h 79832"/>
                <a:gd name="connsiteX4" fmla="*/ 94367 w 660146"/>
                <a:gd name="connsiteY4" fmla="*/ 70702 h 79832"/>
                <a:gd name="connsiteX5" fmla="*/ 660146 w 660146"/>
                <a:gd name="connsiteY5" fmla="*/ 47463 h 79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146" h="79832">
                  <a:moveTo>
                    <a:pt x="660146" y="47463"/>
                  </a:moveTo>
                  <a:cubicBezTo>
                    <a:pt x="643780" y="31050"/>
                    <a:pt x="629823" y="14102"/>
                    <a:pt x="620491" y="0"/>
                  </a:cubicBezTo>
                  <a:cubicBezTo>
                    <a:pt x="427574" y="34614"/>
                    <a:pt x="222547" y="64660"/>
                    <a:pt x="38400" y="4099"/>
                  </a:cubicBezTo>
                  <a:cubicBezTo>
                    <a:pt x="23723" y="20153"/>
                    <a:pt x="10597" y="36770"/>
                    <a:pt x="0" y="53183"/>
                  </a:cubicBezTo>
                  <a:cubicBezTo>
                    <a:pt x="28957" y="67644"/>
                    <a:pt x="64690" y="70702"/>
                    <a:pt x="94367" y="70702"/>
                  </a:cubicBezTo>
                  <a:cubicBezTo>
                    <a:pt x="281320" y="80024"/>
                    <a:pt x="475566" y="92974"/>
                    <a:pt x="660146" y="47463"/>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5" name="Freeform 794">
              <a:extLst>
                <a:ext uri="{FF2B5EF4-FFF2-40B4-BE49-F238E27FC236}">
                  <a16:creationId xmlns:a16="http://schemas.microsoft.com/office/drawing/2014/main" id="{6BA456C9-78E2-F2BD-DD8F-9C8FFF1044D4}"/>
                </a:ext>
              </a:extLst>
            </p:cNvPr>
            <p:cNvSpPr/>
            <p:nvPr/>
          </p:nvSpPr>
          <p:spPr>
            <a:xfrm>
              <a:off x="-6479163" y="3219628"/>
              <a:ext cx="723160" cy="162456"/>
            </a:xfrm>
            <a:custGeom>
              <a:avLst/>
              <a:gdLst>
                <a:gd name="connsiteX0" fmla="*/ 723161 w 723160"/>
                <a:gd name="connsiteY0" fmla="*/ 16017 h 162456"/>
                <a:gd name="connsiteX1" fmla="*/ 703222 w 723160"/>
                <a:gd name="connsiteY1" fmla="*/ 0 h 162456"/>
                <a:gd name="connsiteX2" fmla="*/ 1020 w 723160"/>
                <a:gd name="connsiteY2" fmla="*/ 49868 h 162456"/>
                <a:gd name="connsiteX3" fmla="*/ 7186 w 723160"/>
                <a:gd name="connsiteY3" fmla="*/ 93987 h 162456"/>
                <a:gd name="connsiteX4" fmla="*/ 723161 w 723160"/>
                <a:gd name="connsiteY4" fmla="*/ 16017 h 162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160" h="162456">
                  <a:moveTo>
                    <a:pt x="723161" y="16017"/>
                  </a:moveTo>
                  <a:cubicBezTo>
                    <a:pt x="716348" y="11016"/>
                    <a:pt x="709637" y="5655"/>
                    <a:pt x="703222" y="0"/>
                  </a:cubicBezTo>
                  <a:cubicBezTo>
                    <a:pt x="504823" y="145365"/>
                    <a:pt x="230241" y="124282"/>
                    <a:pt x="1020" y="49868"/>
                  </a:cubicBezTo>
                  <a:cubicBezTo>
                    <a:pt x="-1353" y="65489"/>
                    <a:pt x="300" y="80346"/>
                    <a:pt x="7186" y="93987"/>
                  </a:cubicBezTo>
                  <a:cubicBezTo>
                    <a:pt x="231792" y="192893"/>
                    <a:pt x="540814" y="199009"/>
                    <a:pt x="723161" y="16017"/>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6" name="Freeform 795">
              <a:extLst>
                <a:ext uri="{FF2B5EF4-FFF2-40B4-BE49-F238E27FC236}">
                  <a16:creationId xmlns:a16="http://schemas.microsoft.com/office/drawing/2014/main" id="{C400A366-CCED-6139-15E4-33F4BD9C5B7B}"/>
                </a:ext>
              </a:extLst>
            </p:cNvPr>
            <p:cNvSpPr/>
            <p:nvPr/>
          </p:nvSpPr>
          <p:spPr>
            <a:xfrm>
              <a:off x="-6454669" y="3391935"/>
              <a:ext cx="527101" cy="113131"/>
            </a:xfrm>
            <a:custGeom>
              <a:avLst/>
              <a:gdLst>
                <a:gd name="connsiteX0" fmla="*/ 527102 w 527101"/>
                <a:gd name="connsiteY0" fmla="*/ 79840 h 113131"/>
                <a:gd name="connsiteX1" fmla="*/ 515526 w 527101"/>
                <a:gd name="connsiteY1" fmla="*/ 29935 h 113131"/>
                <a:gd name="connsiteX2" fmla="*/ 32244 w 527101"/>
                <a:gd name="connsiteY2" fmla="*/ 0 h 113131"/>
                <a:gd name="connsiteX3" fmla="*/ 0 w 527101"/>
                <a:gd name="connsiteY3" fmla="*/ 68584 h 113131"/>
                <a:gd name="connsiteX4" fmla="*/ 527102 w 527101"/>
                <a:gd name="connsiteY4" fmla="*/ 79840 h 113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7101" h="113131">
                  <a:moveTo>
                    <a:pt x="527102" y="79840"/>
                  </a:moveTo>
                  <a:cubicBezTo>
                    <a:pt x="521905" y="63361"/>
                    <a:pt x="518120" y="45953"/>
                    <a:pt x="515526" y="29935"/>
                  </a:cubicBezTo>
                  <a:cubicBezTo>
                    <a:pt x="353515" y="44544"/>
                    <a:pt x="179753" y="47242"/>
                    <a:pt x="32244" y="0"/>
                  </a:cubicBezTo>
                  <a:cubicBezTo>
                    <a:pt x="22108" y="20402"/>
                    <a:pt x="10717" y="43899"/>
                    <a:pt x="0" y="68584"/>
                  </a:cubicBezTo>
                  <a:cubicBezTo>
                    <a:pt x="164245" y="130435"/>
                    <a:pt x="356903" y="121758"/>
                    <a:pt x="527102" y="7984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7" name="Freeform 796">
              <a:extLst>
                <a:ext uri="{FF2B5EF4-FFF2-40B4-BE49-F238E27FC236}">
                  <a16:creationId xmlns:a16="http://schemas.microsoft.com/office/drawing/2014/main" id="{26C2A5B8-F03E-CB98-4C0E-FD12B070F758}"/>
                </a:ext>
              </a:extLst>
            </p:cNvPr>
            <p:cNvSpPr/>
            <p:nvPr/>
          </p:nvSpPr>
          <p:spPr>
            <a:xfrm>
              <a:off x="-6494186" y="3526110"/>
              <a:ext cx="612625" cy="140071"/>
            </a:xfrm>
            <a:custGeom>
              <a:avLst/>
              <a:gdLst>
                <a:gd name="connsiteX0" fmla="*/ 514086 w 612625"/>
                <a:gd name="connsiteY0" fmla="*/ 78615 h 140071"/>
                <a:gd name="connsiteX1" fmla="*/ 612626 w 612625"/>
                <a:gd name="connsiteY1" fmla="*/ 13927 h 140071"/>
                <a:gd name="connsiteX2" fmla="*/ 594275 w 612625"/>
                <a:gd name="connsiteY2" fmla="*/ 0 h 140071"/>
                <a:gd name="connsiteX3" fmla="*/ 417946 w 612625"/>
                <a:gd name="connsiteY3" fmla="*/ 48679 h 140071"/>
                <a:gd name="connsiteX4" fmla="*/ 12877 w 612625"/>
                <a:gd name="connsiteY4" fmla="*/ 6291 h 140071"/>
                <a:gd name="connsiteX5" fmla="*/ 0 w 612625"/>
                <a:gd name="connsiteY5" fmla="*/ 77141 h 140071"/>
                <a:gd name="connsiteX6" fmla="*/ 514086 w 612625"/>
                <a:gd name="connsiteY6" fmla="*/ 78615 h 140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2625" h="140071">
                  <a:moveTo>
                    <a:pt x="514086" y="78615"/>
                  </a:moveTo>
                  <a:cubicBezTo>
                    <a:pt x="546025" y="62680"/>
                    <a:pt x="585875" y="44000"/>
                    <a:pt x="612626" y="13927"/>
                  </a:cubicBezTo>
                  <a:cubicBezTo>
                    <a:pt x="605850" y="10933"/>
                    <a:pt x="599758" y="6153"/>
                    <a:pt x="594275" y="0"/>
                  </a:cubicBezTo>
                  <a:cubicBezTo>
                    <a:pt x="544982" y="35545"/>
                    <a:pt x="479895" y="48679"/>
                    <a:pt x="417946" y="48679"/>
                  </a:cubicBezTo>
                  <a:cubicBezTo>
                    <a:pt x="290597" y="48679"/>
                    <a:pt x="121044" y="81313"/>
                    <a:pt x="12877" y="6291"/>
                  </a:cubicBezTo>
                  <a:cubicBezTo>
                    <a:pt x="5520" y="30976"/>
                    <a:pt x="609" y="55118"/>
                    <a:pt x="0" y="77141"/>
                  </a:cubicBezTo>
                  <a:cubicBezTo>
                    <a:pt x="140162" y="177631"/>
                    <a:pt x="360004" y="142262"/>
                    <a:pt x="514086" y="78615"/>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8" name="Freeform 797">
              <a:extLst>
                <a:ext uri="{FF2B5EF4-FFF2-40B4-BE49-F238E27FC236}">
                  <a16:creationId xmlns:a16="http://schemas.microsoft.com/office/drawing/2014/main" id="{F6C60885-6524-8A7F-A940-B74C8EE563C9}"/>
                </a:ext>
              </a:extLst>
            </p:cNvPr>
            <p:cNvSpPr/>
            <p:nvPr/>
          </p:nvSpPr>
          <p:spPr>
            <a:xfrm>
              <a:off x="-6349843" y="3041822"/>
              <a:ext cx="481768" cy="78045"/>
            </a:xfrm>
            <a:custGeom>
              <a:avLst/>
              <a:gdLst>
                <a:gd name="connsiteX0" fmla="*/ 481769 w 481768"/>
                <a:gd name="connsiteY0" fmla="*/ 45262 h 78045"/>
                <a:gd name="connsiteX1" fmla="*/ 453864 w 481768"/>
                <a:gd name="connsiteY1" fmla="*/ 0 h 78045"/>
                <a:gd name="connsiteX2" fmla="*/ 21240 w 481768"/>
                <a:gd name="connsiteY2" fmla="*/ 39616 h 78045"/>
                <a:gd name="connsiteX3" fmla="*/ 0 w 481768"/>
                <a:gd name="connsiteY3" fmla="*/ 57024 h 78045"/>
                <a:gd name="connsiteX4" fmla="*/ 481769 w 481768"/>
                <a:gd name="connsiteY4" fmla="*/ 45262 h 780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1768" h="78045">
                  <a:moveTo>
                    <a:pt x="481769" y="45262"/>
                  </a:moveTo>
                  <a:cubicBezTo>
                    <a:pt x="473479" y="29318"/>
                    <a:pt x="464498" y="13853"/>
                    <a:pt x="453864" y="0"/>
                  </a:cubicBezTo>
                  <a:cubicBezTo>
                    <a:pt x="311035" y="19748"/>
                    <a:pt x="167845" y="56739"/>
                    <a:pt x="21240" y="39616"/>
                  </a:cubicBezTo>
                  <a:cubicBezTo>
                    <a:pt x="14280" y="45152"/>
                    <a:pt x="7172" y="50945"/>
                    <a:pt x="0" y="57024"/>
                  </a:cubicBezTo>
                  <a:cubicBezTo>
                    <a:pt x="156242" y="97395"/>
                    <a:pt x="320487" y="71817"/>
                    <a:pt x="481769" y="45262"/>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9" name="Freeform 798">
              <a:extLst>
                <a:ext uri="{FF2B5EF4-FFF2-40B4-BE49-F238E27FC236}">
                  <a16:creationId xmlns:a16="http://schemas.microsoft.com/office/drawing/2014/main" id="{0854ADF2-B4FC-ED26-EBF8-EA6E3C723B08}"/>
                </a:ext>
              </a:extLst>
            </p:cNvPr>
            <p:cNvSpPr/>
            <p:nvPr/>
          </p:nvSpPr>
          <p:spPr>
            <a:xfrm>
              <a:off x="-6003371" y="3140212"/>
              <a:ext cx="59351" cy="229292"/>
            </a:xfrm>
            <a:custGeom>
              <a:avLst/>
              <a:gdLst>
                <a:gd name="connsiteX0" fmla="*/ 18794 w 59351"/>
                <a:gd name="connsiteY0" fmla="*/ 9 h 229292"/>
                <a:gd name="connsiteX1" fmla="*/ 2465 w 59351"/>
                <a:gd name="connsiteY1" fmla="*/ 121371 h 229292"/>
                <a:gd name="connsiteX2" fmla="*/ 59327 w 59351"/>
                <a:gd name="connsiteY2" fmla="*/ 229276 h 229292"/>
                <a:gd name="connsiteX3" fmla="*/ 8696 w 59351"/>
                <a:gd name="connsiteY3" fmla="*/ 120404 h 229292"/>
                <a:gd name="connsiteX4" fmla="*/ 18794 w 59351"/>
                <a:gd name="connsiteY4" fmla="*/ 9 h 2292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351" h="229292">
                  <a:moveTo>
                    <a:pt x="18794" y="9"/>
                  </a:moveTo>
                  <a:cubicBezTo>
                    <a:pt x="19302" y="-810"/>
                    <a:pt x="-8215" y="51609"/>
                    <a:pt x="2465" y="121371"/>
                  </a:cubicBezTo>
                  <a:cubicBezTo>
                    <a:pt x="13025" y="191825"/>
                    <a:pt x="60259" y="230179"/>
                    <a:pt x="59327" y="229276"/>
                  </a:cubicBezTo>
                  <a:cubicBezTo>
                    <a:pt x="60518" y="228991"/>
                    <a:pt x="18656" y="188334"/>
                    <a:pt x="8696" y="120404"/>
                  </a:cubicBezTo>
                  <a:cubicBezTo>
                    <a:pt x="-1791" y="53045"/>
                    <a:pt x="20096" y="-27"/>
                    <a:pt x="18794" y="9"/>
                  </a:cubicBezTo>
                </a:path>
              </a:pathLst>
            </a:custGeom>
            <a:solidFill>
              <a:srgbClr val="D66E8F"/>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0" name="Freeform 799">
              <a:extLst>
                <a:ext uri="{FF2B5EF4-FFF2-40B4-BE49-F238E27FC236}">
                  <a16:creationId xmlns:a16="http://schemas.microsoft.com/office/drawing/2014/main" id="{D532DCE0-6DC8-FD90-1B66-1094AA6A53C4}"/>
                </a:ext>
              </a:extLst>
            </p:cNvPr>
            <p:cNvSpPr/>
            <p:nvPr/>
          </p:nvSpPr>
          <p:spPr>
            <a:xfrm>
              <a:off x="-6402090" y="3134231"/>
              <a:ext cx="118589" cy="215761"/>
            </a:xfrm>
            <a:custGeom>
              <a:avLst/>
              <a:gdLst>
                <a:gd name="connsiteX0" fmla="*/ 0 w 118589"/>
                <a:gd name="connsiteY0" fmla="*/ 215758 h 215761"/>
                <a:gd name="connsiteX1" fmla="*/ 54084 w 118589"/>
                <a:gd name="connsiteY1" fmla="*/ 104509 h 215761"/>
                <a:gd name="connsiteX2" fmla="*/ 118589 w 118589"/>
                <a:gd name="connsiteY2" fmla="*/ 22 h 215761"/>
                <a:gd name="connsiteX3" fmla="*/ 48425 w 118589"/>
                <a:gd name="connsiteY3" fmla="*/ 101810 h 215761"/>
                <a:gd name="connsiteX4" fmla="*/ 0 w 118589"/>
                <a:gd name="connsiteY4" fmla="*/ 215758 h 2157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589" h="215761">
                  <a:moveTo>
                    <a:pt x="0" y="215758"/>
                  </a:moveTo>
                  <a:cubicBezTo>
                    <a:pt x="858" y="216255"/>
                    <a:pt x="25920" y="166535"/>
                    <a:pt x="54084" y="104509"/>
                  </a:cubicBezTo>
                  <a:cubicBezTo>
                    <a:pt x="81887" y="41903"/>
                    <a:pt x="118515" y="58"/>
                    <a:pt x="118589" y="22"/>
                  </a:cubicBezTo>
                  <a:cubicBezTo>
                    <a:pt x="118128" y="-1056"/>
                    <a:pt x="76552" y="38412"/>
                    <a:pt x="48425" y="101810"/>
                  </a:cubicBezTo>
                  <a:cubicBezTo>
                    <a:pt x="20077" y="164196"/>
                    <a:pt x="37" y="215721"/>
                    <a:pt x="0" y="21575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1" name="Freeform 800">
              <a:extLst>
                <a:ext uri="{FF2B5EF4-FFF2-40B4-BE49-F238E27FC236}">
                  <a16:creationId xmlns:a16="http://schemas.microsoft.com/office/drawing/2014/main" id="{47642D10-DBBD-5078-1E1A-05506F814132}"/>
                </a:ext>
              </a:extLst>
            </p:cNvPr>
            <p:cNvSpPr/>
            <p:nvPr/>
          </p:nvSpPr>
          <p:spPr>
            <a:xfrm>
              <a:off x="-6112259" y="3664601"/>
              <a:ext cx="339419" cy="92981"/>
            </a:xfrm>
            <a:custGeom>
              <a:avLst/>
              <a:gdLst>
                <a:gd name="connsiteX0" fmla="*/ 339419 w 339419"/>
                <a:gd name="connsiteY0" fmla="*/ 30 h 92981"/>
                <a:gd name="connsiteX1" fmla="*/ 295785 w 339419"/>
                <a:gd name="connsiteY1" fmla="*/ 28455 h 92981"/>
                <a:gd name="connsiteX2" fmla="*/ 173762 w 339419"/>
                <a:gd name="connsiteY2" fmla="*/ 54826 h 92981"/>
                <a:gd name="connsiteX3" fmla="*/ 48102 w 339419"/>
                <a:gd name="connsiteY3" fmla="*/ 71774 h 92981"/>
                <a:gd name="connsiteX4" fmla="*/ 0 w 339419"/>
                <a:gd name="connsiteY4" fmla="*/ 92931 h 92981"/>
                <a:gd name="connsiteX5" fmla="*/ 49044 w 339419"/>
                <a:gd name="connsiteY5" fmla="*/ 75228 h 92981"/>
                <a:gd name="connsiteX6" fmla="*/ 174233 w 339419"/>
                <a:gd name="connsiteY6" fmla="*/ 61126 h 92981"/>
                <a:gd name="connsiteX7" fmla="*/ 297410 w 339419"/>
                <a:gd name="connsiteY7" fmla="*/ 31587 h 92981"/>
                <a:gd name="connsiteX8" fmla="*/ 339419 w 339419"/>
                <a:gd name="connsiteY8" fmla="*/ 30 h 929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419" h="92981">
                  <a:moveTo>
                    <a:pt x="339419" y="30"/>
                  </a:moveTo>
                  <a:cubicBezTo>
                    <a:pt x="338838" y="-762"/>
                    <a:pt x="324558" y="14022"/>
                    <a:pt x="295785" y="28455"/>
                  </a:cubicBezTo>
                  <a:cubicBezTo>
                    <a:pt x="267049" y="43239"/>
                    <a:pt x="223018" y="52053"/>
                    <a:pt x="173762" y="54826"/>
                  </a:cubicBezTo>
                  <a:cubicBezTo>
                    <a:pt x="124617" y="57672"/>
                    <a:pt x="79256" y="61660"/>
                    <a:pt x="48102" y="71774"/>
                  </a:cubicBezTo>
                  <a:cubicBezTo>
                    <a:pt x="16773" y="81417"/>
                    <a:pt x="74" y="93364"/>
                    <a:pt x="0" y="92931"/>
                  </a:cubicBezTo>
                  <a:cubicBezTo>
                    <a:pt x="360" y="93797"/>
                    <a:pt x="17816" y="83287"/>
                    <a:pt x="49044" y="75228"/>
                  </a:cubicBezTo>
                  <a:cubicBezTo>
                    <a:pt x="80198" y="66625"/>
                    <a:pt x="124802" y="63926"/>
                    <a:pt x="174233" y="61126"/>
                  </a:cubicBezTo>
                  <a:cubicBezTo>
                    <a:pt x="223701" y="58390"/>
                    <a:pt x="268812" y="48028"/>
                    <a:pt x="297410" y="31587"/>
                  </a:cubicBezTo>
                  <a:cubicBezTo>
                    <a:pt x="326035" y="15569"/>
                    <a:pt x="339124" y="-402"/>
                    <a:pt x="339419" y="30"/>
                  </a:cubicBezTo>
                </a:path>
              </a:pathLst>
            </a:custGeom>
            <a:solidFill>
              <a:srgbClr val="819E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2" name="Freeform 801">
              <a:extLst>
                <a:ext uri="{FF2B5EF4-FFF2-40B4-BE49-F238E27FC236}">
                  <a16:creationId xmlns:a16="http://schemas.microsoft.com/office/drawing/2014/main" id="{7E485175-D840-4C8B-DB9F-89682AA266BB}"/>
                </a:ext>
              </a:extLst>
            </p:cNvPr>
            <p:cNvSpPr/>
            <p:nvPr/>
          </p:nvSpPr>
          <p:spPr>
            <a:xfrm>
              <a:off x="-6233651" y="3741558"/>
              <a:ext cx="186011" cy="152536"/>
            </a:xfrm>
            <a:custGeom>
              <a:avLst/>
              <a:gdLst>
                <a:gd name="connsiteX0" fmla="*/ 172125 w 186011"/>
                <a:gd name="connsiteY0" fmla="*/ 2517 h 152536"/>
                <a:gd name="connsiteX1" fmla="*/ 67446 w 186011"/>
                <a:gd name="connsiteY1" fmla="*/ 42962 h 152536"/>
                <a:gd name="connsiteX2" fmla="*/ 6190 w 186011"/>
                <a:gd name="connsiteY2" fmla="*/ 95344 h 152536"/>
                <a:gd name="connsiteX3" fmla="*/ 75127 w 186011"/>
                <a:gd name="connsiteY3" fmla="*/ 141868 h 152536"/>
                <a:gd name="connsiteX4" fmla="*/ 149048 w 186011"/>
                <a:gd name="connsiteY4" fmla="*/ 87929 h 152536"/>
                <a:gd name="connsiteX5" fmla="*/ 185971 w 186011"/>
                <a:gd name="connsiteY5" fmla="*/ 20469 h 152536"/>
                <a:gd name="connsiteX6" fmla="*/ 172125 w 186011"/>
                <a:gd name="connsiteY6" fmla="*/ 2517 h 152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6011" h="152536">
                  <a:moveTo>
                    <a:pt x="172125" y="2517"/>
                  </a:moveTo>
                  <a:cubicBezTo>
                    <a:pt x="133761" y="-8131"/>
                    <a:pt x="101564" y="16840"/>
                    <a:pt x="67446" y="42962"/>
                  </a:cubicBezTo>
                  <a:cubicBezTo>
                    <a:pt x="44988" y="60195"/>
                    <a:pt x="14877" y="72031"/>
                    <a:pt x="6190" y="95344"/>
                  </a:cubicBezTo>
                  <a:cubicBezTo>
                    <a:pt x="-16711" y="157047"/>
                    <a:pt x="27892" y="162159"/>
                    <a:pt x="75127" y="141868"/>
                  </a:cubicBezTo>
                  <a:cubicBezTo>
                    <a:pt x="104693" y="129166"/>
                    <a:pt x="137038" y="100815"/>
                    <a:pt x="149048" y="87929"/>
                  </a:cubicBezTo>
                  <a:cubicBezTo>
                    <a:pt x="167509" y="68144"/>
                    <a:pt x="187014" y="31946"/>
                    <a:pt x="185971" y="20469"/>
                  </a:cubicBezTo>
                  <a:cubicBezTo>
                    <a:pt x="184965" y="9029"/>
                    <a:pt x="172125" y="2517"/>
                    <a:pt x="172125" y="2517"/>
                  </a:cubicBezTo>
                </a:path>
              </a:pathLst>
            </a:custGeom>
            <a:solidFill>
              <a:srgbClr val="CE4D7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3" name="Freeform 802">
              <a:extLst>
                <a:ext uri="{FF2B5EF4-FFF2-40B4-BE49-F238E27FC236}">
                  <a16:creationId xmlns:a16="http://schemas.microsoft.com/office/drawing/2014/main" id="{44DC750B-7809-C33D-E016-A868AE7A4D6A}"/>
                </a:ext>
              </a:extLst>
            </p:cNvPr>
            <p:cNvSpPr/>
            <p:nvPr/>
          </p:nvSpPr>
          <p:spPr>
            <a:xfrm>
              <a:off x="-5659696" y="2976407"/>
              <a:ext cx="105111" cy="140861"/>
            </a:xfrm>
            <a:custGeom>
              <a:avLst/>
              <a:gdLst>
                <a:gd name="connsiteX0" fmla="*/ 52579 w 105111"/>
                <a:gd name="connsiteY0" fmla="*/ 0 h 140861"/>
                <a:gd name="connsiteX1" fmla="*/ 0 w 105111"/>
                <a:gd name="connsiteY1" fmla="*/ 70417 h 140861"/>
                <a:gd name="connsiteX2" fmla="*/ 52579 w 105111"/>
                <a:gd name="connsiteY2" fmla="*/ 140861 h 140861"/>
                <a:gd name="connsiteX3" fmla="*/ 105112 w 105111"/>
                <a:gd name="connsiteY3" fmla="*/ 70417 h 140861"/>
                <a:gd name="connsiteX4" fmla="*/ 52579 w 105111"/>
                <a:gd name="connsiteY4" fmla="*/ 0 h 140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111" h="140861">
                  <a:moveTo>
                    <a:pt x="52579" y="0"/>
                  </a:moveTo>
                  <a:cubicBezTo>
                    <a:pt x="23511" y="0"/>
                    <a:pt x="0" y="31483"/>
                    <a:pt x="0" y="70417"/>
                  </a:cubicBezTo>
                  <a:cubicBezTo>
                    <a:pt x="0" y="109305"/>
                    <a:pt x="23511" y="140861"/>
                    <a:pt x="52579" y="140861"/>
                  </a:cubicBezTo>
                  <a:cubicBezTo>
                    <a:pt x="81601" y="140861"/>
                    <a:pt x="105112" y="109305"/>
                    <a:pt x="105112" y="70417"/>
                  </a:cubicBezTo>
                  <a:cubicBezTo>
                    <a:pt x="105112" y="31483"/>
                    <a:pt x="81601" y="0"/>
                    <a:pt x="52579" y="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4" name="Freeform 803">
              <a:extLst>
                <a:ext uri="{FF2B5EF4-FFF2-40B4-BE49-F238E27FC236}">
                  <a16:creationId xmlns:a16="http://schemas.microsoft.com/office/drawing/2014/main" id="{B52E61BC-A2C8-4053-127E-2C04B6C621B4}"/>
                </a:ext>
              </a:extLst>
            </p:cNvPr>
            <p:cNvSpPr/>
            <p:nvPr/>
          </p:nvSpPr>
          <p:spPr>
            <a:xfrm>
              <a:off x="-6228130" y="2432262"/>
              <a:ext cx="452190" cy="625065"/>
            </a:xfrm>
            <a:custGeom>
              <a:avLst/>
              <a:gdLst>
                <a:gd name="connsiteX0" fmla="*/ 295228 w 452190"/>
                <a:gd name="connsiteY0" fmla="*/ 12504 h 625065"/>
                <a:gd name="connsiteX1" fmla="*/ 57209 w 452190"/>
                <a:gd name="connsiteY1" fmla="*/ 614994 h 625065"/>
                <a:gd name="connsiteX2" fmla="*/ 450242 w 452190"/>
                <a:gd name="connsiteY2" fmla="*/ 339277 h 625065"/>
                <a:gd name="connsiteX3" fmla="*/ 295228 w 452190"/>
                <a:gd name="connsiteY3" fmla="*/ 12504 h 625065"/>
              </a:gdLst>
              <a:ahLst/>
              <a:cxnLst>
                <a:cxn ang="0">
                  <a:pos x="connsiteX0" y="connsiteY0"/>
                </a:cxn>
                <a:cxn ang="0">
                  <a:pos x="connsiteX1" y="connsiteY1"/>
                </a:cxn>
                <a:cxn ang="0">
                  <a:pos x="connsiteX2" y="connsiteY2"/>
                </a:cxn>
                <a:cxn ang="0">
                  <a:pos x="connsiteX3" y="connsiteY3"/>
                </a:cxn>
              </a:cxnLst>
              <a:rect l="l" t="t" r="r" b="b"/>
              <a:pathLst>
                <a:path w="452190" h="625065">
                  <a:moveTo>
                    <a:pt x="295228" y="12504"/>
                  </a:moveTo>
                  <a:cubicBezTo>
                    <a:pt x="45994" y="-99104"/>
                    <a:pt x="-81798" y="571998"/>
                    <a:pt x="57209" y="614994"/>
                  </a:cubicBezTo>
                  <a:cubicBezTo>
                    <a:pt x="196208" y="658055"/>
                    <a:pt x="427848" y="562455"/>
                    <a:pt x="450242" y="339277"/>
                  </a:cubicBezTo>
                  <a:cubicBezTo>
                    <a:pt x="472599" y="116098"/>
                    <a:pt x="295228" y="12504"/>
                    <a:pt x="295228" y="12504"/>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5" name="Freeform 804">
              <a:extLst>
                <a:ext uri="{FF2B5EF4-FFF2-40B4-BE49-F238E27FC236}">
                  <a16:creationId xmlns:a16="http://schemas.microsoft.com/office/drawing/2014/main" id="{0F18B13C-9D17-3801-16A5-1BB98C3BD5BF}"/>
                </a:ext>
              </a:extLst>
            </p:cNvPr>
            <p:cNvSpPr/>
            <p:nvPr/>
          </p:nvSpPr>
          <p:spPr>
            <a:xfrm>
              <a:off x="-6493400" y="2334166"/>
              <a:ext cx="677758" cy="753029"/>
            </a:xfrm>
            <a:custGeom>
              <a:avLst/>
              <a:gdLst>
                <a:gd name="connsiteX0" fmla="*/ 566192 w 677758"/>
                <a:gd name="connsiteY0" fmla="*/ 75092 h 753029"/>
                <a:gd name="connsiteX1" fmla="*/ 518700 w 677758"/>
                <a:gd name="connsiteY1" fmla="*/ 16520 h 753029"/>
                <a:gd name="connsiteX2" fmla="*/ 371301 w 677758"/>
                <a:gd name="connsiteY2" fmla="*/ 20223 h 753029"/>
                <a:gd name="connsiteX3" fmla="*/ 361313 w 677758"/>
                <a:gd name="connsiteY3" fmla="*/ 21918 h 753029"/>
                <a:gd name="connsiteX4" fmla="*/ 304479 w 677758"/>
                <a:gd name="connsiteY4" fmla="*/ 7954 h 753029"/>
                <a:gd name="connsiteX5" fmla="*/ 308337 w 677758"/>
                <a:gd name="connsiteY5" fmla="*/ 32998 h 753029"/>
                <a:gd name="connsiteX6" fmla="*/ 44 w 677758"/>
                <a:gd name="connsiteY6" fmla="*/ 414272 h 753029"/>
                <a:gd name="connsiteX7" fmla="*/ 199985 w 677758"/>
                <a:gd name="connsiteY7" fmla="*/ 705639 h 753029"/>
                <a:gd name="connsiteX8" fmla="*/ 337728 w 677758"/>
                <a:gd name="connsiteY8" fmla="*/ 749464 h 753029"/>
                <a:gd name="connsiteX9" fmla="*/ 479108 w 677758"/>
                <a:gd name="connsiteY9" fmla="*/ 711248 h 753029"/>
                <a:gd name="connsiteX10" fmla="*/ 575026 w 677758"/>
                <a:gd name="connsiteY10" fmla="*/ 558191 h 753029"/>
                <a:gd name="connsiteX11" fmla="*/ 541417 w 677758"/>
                <a:gd name="connsiteY11" fmla="*/ 486485 h 753029"/>
                <a:gd name="connsiteX12" fmla="*/ 622944 w 677758"/>
                <a:gd name="connsiteY12" fmla="*/ 443452 h 753029"/>
                <a:gd name="connsiteX13" fmla="*/ 675126 w 677758"/>
                <a:gd name="connsiteY13" fmla="*/ 236070 h 753029"/>
                <a:gd name="connsiteX14" fmla="*/ 566192 w 677758"/>
                <a:gd name="connsiteY14" fmla="*/ 75092 h 753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77758" h="753029">
                  <a:moveTo>
                    <a:pt x="566192" y="75092"/>
                  </a:moveTo>
                  <a:cubicBezTo>
                    <a:pt x="563811" y="73867"/>
                    <a:pt x="568611" y="39216"/>
                    <a:pt x="518700" y="16520"/>
                  </a:cubicBezTo>
                  <a:cubicBezTo>
                    <a:pt x="432418" y="-22700"/>
                    <a:pt x="371301" y="20223"/>
                    <a:pt x="371301" y="20223"/>
                  </a:cubicBezTo>
                  <a:cubicBezTo>
                    <a:pt x="367839" y="20730"/>
                    <a:pt x="364664" y="21374"/>
                    <a:pt x="361313" y="21918"/>
                  </a:cubicBezTo>
                  <a:cubicBezTo>
                    <a:pt x="347753" y="10146"/>
                    <a:pt x="320060" y="-9896"/>
                    <a:pt x="304479" y="7954"/>
                  </a:cubicBezTo>
                  <a:cubicBezTo>
                    <a:pt x="299651" y="13425"/>
                    <a:pt x="303657" y="22995"/>
                    <a:pt x="308337" y="32998"/>
                  </a:cubicBezTo>
                  <a:cubicBezTo>
                    <a:pt x="80094" y="91782"/>
                    <a:pt x="-2190" y="221489"/>
                    <a:pt x="44" y="414272"/>
                  </a:cubicBezTo>
                  <a:cubicBezTo>
                    <a:pt x="2315" y="607985"/>
                    <a:pt x="137677" y="679342"/>
                    <a:pt x="199985" y="705639"/>
                  </a:cubicBezTo>
                  <a:cubicBezTo>
                    <a:pt x="262293" y="731936"/>
                    <a:pt x="325793" y="763814"/>
                    <a:pt x="337728" y="749464"/>
                  </a:cubicBezTo>
                  <a:cubicBezTo>
                    <a:pt x="349738" y="735141"/>
                    <a:pt x="404837" y="751877"/>
                    <a:pt x="479108" y="711248"/>
                  </a:cubicBezTo>
                  <a:cubicBezTo>
                    <a:pt x="553426" y="670591"/>
                    <a:pt x="575026" y="558191"/>
                    <a:pt x="575026" y="558191"/>
                  </a:cubicBezTo>
                  <a:cubicBezTo>
                    <a:pt x="575026" y="558191"/>
                    <a:pt x="534207" y="555815"/>
                    <a:pt x="541417" y="486485"/>
                  </a:cubicBezTo>
                  <a:cubicBezTo>
                    <a:pt x="548635" y="417081"/>
                    <a:pt x="622944" y="443452"/>
                    <a:pt x="622944" y="443452"/>
                  </a:cubicBezTo>
                  <a:cubicBezTo>
                    <a:pt x="601491" y="253589"/>
                    <a:pt x="675126" y="236070"/>
                    <a:pt x="675126" y="236070"/>
                  </a:cubicBezTo>
                  <a:cubicBezTo>
                    <a:pt x="689692" y="173860"/>
                    <a:pt x="642495" y="113087"/>
                    <a:pt x="566192" y="75092"/>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6" name="Freeform 805">
              <a:extLst>
                <a:ext uri="{FF2B5EF4-FFF2-40B4-BE49-F238E27FC236}">
                  <a16:creationId xmlns:a16="http://schemas.microsoft.com/office/drawing/2014/main" id="{4561A8C3-7CCD-8378-D27A-FA180B5104AD}"/>
                </a:ext>
              </a:extLst>
            </p:cNvPr>
            <p:cNvSpPr/>
            <p:nvPr/>
          </p:nvSpPr>
          <p:spPr>
            <a:xfrm>
              <a:off x="-6350587" y="2525434"/>
              <a:ext cx="81419" cy="113048"/>
            </a:xfrm>
            <a:custGeom>
              <a:avLst/>
              <a:gdLst>
                <a:gd name="connsiteX0" fmla="*/ 77508 w 81419"/>
                <a:gd name="connsiteY0" fmla="*/ 618 h 113048"/>
                <a:gd name="connsiteX1" fmla="*/ 22446 w 81419"/>
                <a:gd name="connsiteY1" fmla="*/ 44765 h 113048"/>
                <a:gd name="connsiteX2" fmla="*/ 199 w 81419"/>
                <a:gd name="connsiteY2" fmla="*/ 107371 h 113048"/>
                <a:gd name="connsiteX3" fmla="*/ 5572 w 81419"/>
                <a:gd name="connsiteY3" fmla="*/ 108587 h 113048"/>
                <a:gd name="connsiteX4" fmla="*/ 31252 w 81419"/>
                <a:gd name="connsiteY4" fmla="*/ 50660 h 113048"/>
                <a:gd name="connsiteX5" fmla="*/ 79382 w 81419"/>
                <a:gd name="connsiteY5" fmla="*/ 4643 h 113048"/>
                <a:gd name="connsiteX6" fmla="*/ 77508 w 81419"/>
                <a:gd name="connsiteY6" fmla="*/ 618 h 113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419" h="113048">
                  <a:moveTo>
                    <a:pt x="77508" y="618"/>
                  </a:moveTo>
                  <a:cubicBezTo>
                    <a:pt x="65969" y="5149"/>
                    <a:pt x="41240" y="18284"/>
                    <a:pt x="22446" y="44765"/>
                  </a:cubicBezTo>
                  <a:cubicBezTo>
                    <a:pt x="7409" y="69515"/>
                    <a:pt x="1612" y="93767"/>
                    <a:pt x="199" y="107371"/>
                  </a:cubicBezTo>
                  <a:cubicBezTo>
                    <a:pt x="-918" y="114418"/>
                    <a:pt x="2904" y="114998"/>
                    <a:pt x="5572" y="108587"/>
                  </a:cubicBezTo>
                  <a:cubicBezTo>
                    <a:pt x="9938" y="95886"/>
                    <a:pt x="17406" y="73586"/>
                    <a:pt x="31252" y="50660"/>
                  </a:cubicBezTo>
                  <a:cubicBezTo>
                    <a:pt x="48523" y="26380"/>
                    <a:pt x="69717" y="12306"/>
                    <a:pt x="79382" y="4643"/>
                  </a:cubicBezTo>
                  <a:cubicBezTo>
                    <a:pt x="82880" y="1548"/>
                    <a:pt x="81625" y="-1289"/>
                    <a:pt x="77508" y="618"/>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7" name="Freeform 806">
              <a:extLst>
                <a:ext uri="{FF2B5EF4-FFF2-40B4-BE49-F238E27FC236}">
                  <a16:creationId xmlns:a16="http://schemas.microsoft.com/office/drawing/2014/main" id="{C9721094-DBFF-E209-5ECF-A4A3114B94BE}"/>
                </a:ext>
              </a:extLst>
            </p:cNvPr>
            <p:cNvSpPr/>
            <p:nvPr/>
          </p:nvSpPr>
          <p:spPr>
            <a:xfrm>
              <a:off x="-6385541" y="2506879"/>
              <a:ext cx="13627" cy="119423"/>
            </a:xfrm>
            <a:custGeom>
              <a:avLst/>
              <a:gdLst>
                <a:gd name="connsiteX0" fmla="*/ 9270 w 13627"/>
                <a:gd name="connsiteY0" fmla="*/ 2473 h 119423"/>
                <a:gd name="connsiteX1" fmla="*/ 2 w 13627"/>
                <a:gd name="connsiteY1" fmla="*/ 60437 h 119423"/>
                <a:gd name="connsiteX2" fmla="*/ 7285 w 13627"/>
                <a:gd name="connsiteY2" fmla="*/ 115490 h 119423"/>
                <a:gd name="connsiteX3" fmla="*/ 12658 w 13627"/>
                <a:gd name="connsiteY3" fmla="*/ 114588 h 119423"/>
                <a:gd name="connsiteX4" fmla="*/ 10562 w 13627"/>
                <a:gd name="connsiteY4" fmla="*/ 60621 h 119423"/>
                <a:gd name="connsiteX5" fmla="*/ 13627 w 13627"/>
                <a:gd name="connsiteY5" fmla="*/ 3302 h 119423"/>
                <a:gd name="connsiteX6" fmla="*/ 9270 w 13627"/>
                <a:gd name="connsiteY6" fmla="*/ 2473 h 119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27" h="119423">
                  <a:moveTo>
                    <a:pt x="9270" y="2473"/>
                  </a:moveTo>
                  <a:cubicBezTo>
                    <a:pt x="5735" y="12154"/>
                    <a:pt x="759" y="34242"/>
                    <a:pt x="2" y="60437"/>
                  </a:cubicBezTo>
                  <a:cubicBezTo>
                    <a:pt x="-109" y="84146"/>
                    <a:pt x="3824" y="104585"/>
                    <a:pt x="7285" y="115490"/>
                  </a:cubicBezTo>
                  <a:cubicBezTo>
                    <a:pt x="8901" y="121284"/>
                    <a:pt x="12732" y="120418"/>
                    <a:pt x="12658" y="114588"/>
                  </a:cubicBezTo>
                  <a:cubicBezTo>
                    <a:pt x="12261" y="103258"/>
                    <a:pt x="10525" y="83428"/>
                    <a:pt x="10562" y="60621"/>
                  </a:cubicBezTo>
                  <a:cubicBezTo>
                    <a:pt x="11319" y="35393"/>
                    <a:pt x="13664" y="13701"/>
                    <a:pt x="13627" y="3302"/>
                  </a:cubicBezTo>
                  <a:cubicBezTo>
                    <a:pt x="13553" y="-585"/>
                    <a:pt x="10525" y="-1266"/>
                    <a:pt x="9270" y="2473"/>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8" name="Freeform 807">
              <a:extLst>
                <a:ext uri="{FF2B5EF4-FFF2-40B4-BE49-F238E27FC236}">
                  <a16:creationId xmlns:a16="http://schemas.microsoft.com/office/drawing/2014/main" id="{D0DC062B-6464-0F9D-525D-5DC174D646F5}"/>
                </a:ext>
              </a:extLst>
            </p:cNvPr>
            <p:cNvSpPr/>
            <p:nvPr/>
          </p:nvSpPr>
          <p:spPr>
            <a:xfrm>
              <a:off x="-6432379" y="2602601"/>
              <a:ext cx="44481" cy="44053"/>
            </a:xfrm>
            <a:custGeom>
              <a:avLst/>
              <a:gdLst>
                <a:gd name="connsiteX0" fmla="*/ 22932 w 44481"/>
                <a:gd name="connsiteY0" fmla="*/ 21601 h 44053"/>
                <a:gd name="connsiteX1" fmla="*/ 4184 w 44481"/>
                <a:gd name="connsiteY1" fmla="*/ 628 h 44053"/>
                <a:gd name="connsiteX2" fmla="*/ 30 w 44481"/>
                <a:gd name="connsiteY2" fmla="*/ 2350 h 44053"/>
                <a:gd name="connsiteX3" fmla="*/ 15686 w 44481"/>
                <a:gd name="connsiteY3" fmla="*/ 29301 h 44053"/>
                <a:gd name="connsiteX4" fmla="*/ 40886 w 44481"/>
                <a:gd name="connsiteY4" fmla="*/ 43910 h 44053"/>
                <a:gd name="connsiteX5" fmla="*/ 43554 w 44481"/>
                <a:gd name="connsiteY5" fmla="*/ 39083 h 44053"/>
                <a:gd name="connsiteX6" fmla="*/ 22932 w 44481"/>
                <a:gd name="connsiteY6" fmla="*/ 21601 h 440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81" h="44053">
                  <a:moveTo>
                    <a:pt x="22932" y="21601"/>
                  </a:moveTo>
                  <a:cubicBezTo>
                    <a:pt x="13987" y="13035"/>
                    <a:pt x="8006" y="4580"/>
                    <a:pt x="4184" y="628"/>
                  </a:cubicBezTo>
                  <a:cubicBezTo>
                    <a:pt x="2597" y="-744"/>
                    <a:pt x="-330" y="269"/>
                    <a:pt x="30" y="2350"/>
                  </a:cubicBezTo>
                  <a:cubicBezTo>
                    <a:pt x="612" y="7858"/>
                    <a:pt x="5440" y="19547"/>
                    <a:pt x="15686" y="29301"/>
                  </a:cubicBezTo>
                  <a:cubicBezTo>
                    <a:pt x="25092" y="37646"/>
                    <a:pt x="35043" y="42501"/>
                    <a:pt x="40886" y="43910"/>
                  </a:cubicBezTo>
                  <a:cubicBezTo>
                    <a:pt x="43951" y="44803"/>
                    <a:pt x="45649" y="41321"/>
                    <a:pt x="43554" y="39083"/>
                  </a:cubicBezTo>
                  <a:cubicBezTo>
                    <a:pt x="39262" y="35058"/>
                    <a:pt x="31406" y="29044"/>
                    <a:pt x="22932" y="21601"/>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9" name="Freeform 808">
              <a:extLst>
                <a:ext uri="{FF2B5EF4-FFF2-40B4-BE49-F238E27FC236}">
                  <a16:creationId xmlns:a16="http://schemas.microsoft.com/office/drawing/2014/main" id="{076AB192-4304-EAF9-0EDF-3E0B586F2AF7}"/>
                </a:ext>
              </a:extLst>
            </p:cNvPr>
            <p:cNvSpPr/>
            <p:nvPr/>
          </p:nvSpPr>
          <p:spPr>
            <a:xfrm>
              <a:off x="-6449212" y="2683315"/>
              <a:ext cx="48705" cy="39289"/>
            </a:xfrm>
            <a:custGeom>
              <a:avLst/>
              <a:gdLst>
                <a:gd name="connsiteX0" fmla="*/ 46651 w 48705"/>
                <a:gd name="connsiteY0" fmla="*/ 3 h 39289"/>
                <a:gd name="connsiteX1" fmla="*/ 17915 w 48705"/>
                <a:gd name="connsiteY1" fmla="*/ 12235 h 39289"/>
                <a:gd name="connsiteX2" fmla="*/ 275 w 48705"/>
                <a:gd name="connsiteY2" fmla="*/ 35409 h 39289"/>
                <a:gd name="connsiteX3" fmla="*/ 4789 w 48705"/>
                <a:gd name="connsiteY3" fmla="*/ 38605 h 39289"/>
                <a:gd name="connsiteX4" fmla="*/ 24691 w 48705"/>
                <a:gd name="connsiteY4" fmla="*/ 20368 h 39289"/>
                <a:gd name="connsiteX5" fmla="*/ 47842 w 48705"/>
                <a:gd name="connsiteY5" fmla="*/ 4359 h 39289"/>
                <a:gd name="connsiteX6" fmla="*/ 46651 w 48705"/>
                <a:gd name="connsiteY6" fmla="*/ 3 h 39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705" h="39289">
                  <a:moveTo>
                    <a:pt x="46651" y="3"/>
                  </a:moveTo>
                  <a:cubicBezTo>
                    <a:pt x="41020" y="-108"/>
                    <a:pt x="28872" y="3273"/>
                    <a:pt x="17915" y="12235"/>
                  </a:cubicBezTo>
                  <a:cubicBezTo>
                    <a:pt x="8426" y="20506"/>
                    <a:pt x="2444" y="29754"/>
                    <a:pt x="275" y="35409"/>
                  </a:cubicBezTo>
                  <a:cubicBezTo>
                    <a:pt x="-981" y="38320"/>
                    <a:pt x="2333" y="40438"/>
                    <a:pt x="4789" y="38605"/>
                  </a:cubicBezTo>
                  <a:cubicBezTo>
                    <a:pt x="9330" y="34866"/>
                    <a:pt x="16254" y="27782"/>
                    <a:pt x="24691" y="20368"/>
                  </a:cubicBezTo>
                  <a:cubicBezTo>
                    <a:pt x="34318" y="12520"/>
                    <a:pt x="43439" y="7703"/>
                    <a:pt x="47842" y="4359"/>
                  </a:cubicBezTo>
                  <a:cubicBezTo>
                    <a:pt x="49429" y="2987"/>
                    <a:pt x="48709" y="-34"/>
                    <a:pt x="46651" y="3"/>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0" name="Freeform 809">
              <a:extLst>
                <a:ext uri="{FF2B5EF4-FFF2-40B4-BE49-F238E27FC236}">
                  <a16:creationId xmlns:a16="http://schemas.microsoft.com/office/drawing/2014/main" id="{298BB12A-50A8-A38D-2849-DC301CC21397}"/>
                </a:ext>
              </a:extLst>
            </p:cNvPr>
            <p:cNvSpPr/>
            <p:nvPr/>
          </p:nvSpPr>
          <p:spPr>
            <a:xfrm>
              <a:off x="-6344148" y="2657287"/>
              <a:ext cx="122477" cy="29770"/>
            </a:xfrm>
            <a:custGeom>
              <a:avLst/>
              <a:gdLst>
                <a:gd name="connsiteX0" fmla="*/ 120288 w 122477"/>
                <a:gd name="connsiteY0" fmla="*/ 25487 h 29770"/>
                <a:gd name="connsiteX1" fmla="*/ 62521 w 122477"/>
                <a:gd name="connsiteY1" fmla="*/ 5269 h 29770"/>
                <a:gd name="connsiteX2" fmla="*/ 4616 w 122477"/>
                <a:gd name="connsiteY2" fmla="*/ 664 h 29770"/>
                <a:gd name="connsiteX3" fmla="*/ 4579 w 122477"/>
                <a:gd name="connsiteY3" fmla="*/ 6135 h 29770"/>
                <a:gd name="connsiteX4" fmla="*/ 60112 w 122477"/>
                <a:gd name="connsiteY4" fmla="*/ 15595 h 29770"/>
                <a:gd name="connsiteX5" fmla="*/ 118774 w 122477"/>
                <a:gd name="connsiteY5" fmla="*/ 29696 h 29770"/>
                <a:gd name="connsiteX6" fmla="*/ 120288 w 122477"/>
                <a:gd name="connsiteY6" fmla="*/ 25487 h 29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477" h="29770">
                  <a:moveTo>
                    <a:pt x="120288" y="25487"/>
                  </a:moveTo>
                  <a:cubicBezTo>
                    <a:pt x="110771" y="20412"/>
                    <a:pt x="88958" y="12030"/>
                    <a:pt x="62521" y="5269"/>
                  </a:cubicBezTo>
                  <a:cubicBezTo>
                    <a:pt x="38401" y="-239"/>
                    <a:pt x="16551" y="-736"/>
                    <a:pt x="4616" y="664"/>
                  </a:cubicBezTo>
                  <a:cubicBezTo>
                    <a:pt x="-1624" y="1097"/>
                    <a:pt x="-1440" y="5020"/>
                    <a:pt x="4579" y="6135"/>
                  </a:cubicBezTo>
                  <a:cubicBezTo>
                    <a:pt x="16191" y="7858"/>
                    <a:pt x="36739" y="10271"/>
                    <a:pt x="60112" y="15595"/>
                  </a:cubicBezTo>
                  <a:cubicBezTo>
                    <a:pt x="85820" y="22107"/>
                    <a:pt x="108140" y="28048"/>
                    <a:pt x="118774" y="29696"/>
                  </a:cubicBezTo>
                  <a:cubicBezTo>
                    <a:pt x="122854" y="30277"/>
                    <a:pt x="123860" y="27320"/>
                    <a:pt x="120288" y="2548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1" name="Freeform 810">
              <a:extLst>
                <a:ext uri="{FF2B5EF4-FFF2-40B4-BE49-F238E27FC236}">
                  <a16:creationId xmlns:a16="http://schemas.microsoft.com/office/drawing/2014/main" id="{2032BA19-A0C5-7A1E-44AA-A80F3A114730}"/>
                </a:ext>
              </a:extLst>
            </p:cNvPr>
            <p:cNvSpPr/>
            <p:nvPr/>
          </p:nvSpPr>
          <p:spPr>
            <a:xfrm>
              <a:off x="-6387388" y="2691878"/>
              <a:ext cx="24697" cy="123363"/>
            </a:xfrm>
            <a:custGeom>
              <a:avLst/>
              <a:gdLst>
                <a:gd name="connsiteX0" fmla="*/ 20375 w 24697"/>
                <a:gd name="connsiteY0" fmla="*/ 2336 h 123363"/>
                <a:gd name="connsiteX1" fmla="*/ 3178 w 24697"/>
                <a:gd name="connsiteY1" fmla="*/ 60917 h 123363"/>
                <a:gd name="connsiteX2" fmla="*/ 1553 w 24697"/>
                <a:gd name="connsiteY2" fmla="*/ 118918 h 123363"/>
                <a:gd name="connsiteX3" fmla="*/ 7037 w 24697"/>
                <a:gd name="connsiteY3" fmla="*/ 118623 h 123363"/>
                <a:gd name="connsiteX4" fmla="*/ 13637 w 24697"/>
                <a:gd name="connsiteY4" fmla="*/ 62787 h 123363"/>
                <a:gd name="connsiteX5" fmla="*/ 24668 w 24697"/>
                <a:gd name="connsiteY5" fmla="*/ 3561 h 123363"/>
                <a:gd name="connsiteX6" fmla="*/ 20375 w 24697"/>
                <a:gd name="connsiteY6" fmla="*/ 2336 h 123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697" h="123363">
                  <a:moveTo>
                    <a:pt x="20375" y="2336"/>
                  </a:moveTo>
                  <a:cubicBezTo>
                    <a:pt x="15760" y="12091"/>
                    <a:pt x="8477" y="34252"/>
                    <a:pt x="3178" y="60917"/>
                  </a:cubicBezTo>
                  <a:cubicBezTo>
                    <a:pt x="-1077" y="85234"/>
                    <a:pt x="-459" y="107045"/>
                    <a:pt x="1553" y="118918"/>
                  </a:cubicBezTo>
                  <a:cubicBezTo>
                    <a:pt x="2384" y="125034"/>
                    <a:pt x="6243" y="124748"/>
                    <a:pt x="7037" y="118623"/>
                  </a:cubicBezTo>
                  <a:cubicBezTo>
                    <a:pt x="8117" y="106971"/>
                    <a:pt x="9492" y="86357"/>
                    <a:pt x="13637" y="62787"/>
                  </a:cubicBezTo>
                  <a:cubicBezTo>
                    <a:pt x="18797" y="36877"/>
                    <a:pt x="23551" y="14320"/>
                    <a:pt x="24668" y="3561"/>
                  </a:cubicBezTo>
                  <a:cubicBezTo>
                    <a:pt x="25027" y="-501"/>
                    <a:pt x="22037" y="-1330"/>
                    <a:pt x="20375" y="2336"/>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2" name="Freeform 811">
              <a:extLst>
                <a:ext uri="{FF2B5EF4-FFF2-40B4-BE49-F238E27FC236}">
                  <a16:creationId xmlns:a16="http://schemas.microsoft.com/office/drawing/2014/main" id="{D08FCA04-E47A-36AB-E8FC-8C9DDD779D4A}"/>
                </a:ext>
              </a:extLst>
            </p:cNvPr>
            <p:cNvSpPr/>
            <p:nvPr/>
          </p:nvSpPr>
          <p:spPr>
            <a:xfrm>
              <a:off x="-6344764" y="2681283"/>
              <a:ext cx="98883" cy="92865"/>
            </a:xfrm>
            <a:custGeom>
              <a:avLst/>
              <a:gdLst>
                <a:gd name="connsiteX0" fmla="*/ 56684 w 98883"/>
                <a:gd name="connsiteY0" fmla="*/ 37294 h 92865"/>
                <a:gd name="connsiteX1" fmla="*/ 5804 w 98883"/>
                <a:gd name="connsiteY1" fmla="*/ 1206 h 92865"/>
                <a:gd name="connsiteX2" fmla="*/ 2850 w 98883"/>
                <a:gd name="connsiteY2" fmla="*/ 5811 h 92865"/>
                <a:gd name="connsiteX3" fmla="*/ 49401 w 98883"/>
                <a:gd name="connsiteY3" fmla="*/ 44994 h 92865"/>
                <a:gd name="connsiteX4" fmla="*/ 94438 w 98883"/>
                <a:gd name="connsiteY4" fmla="*/ 91370 h 92865"/>
                <a:gd name="connsiteX5" fmla="*/ 98085 w 98883"/>
                <a:gd name="connsiteY5" fmla="*/ 88745 h 92865"/>
                <a:gd name="connsiteX6" fmla="*/ 56684 w 98883"/>
                <a:gd name="connsiteY6" fmla="*/ 37294 h 928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8883" h="92865">
                  <a:moveTo>
                    <a:pt x="56684" y="37294"/>
                  </a:moveTo>
                  <a:cubicBezTo>
                    <a:pt x="37179" y="19268"/>
                    <a:pt x="17416" y="6750"/>
                    <a:pt x="5804" y="1206"/>
                  </a:cubicBezTo>
                  <a:cubicBezTo>
                    <a:pt x="-178" y="-1889"/>
                    <a:pt x="-2163" y="1454"/>
                    <a:pt x="2850" y="5811"/>
                  </a:cubicBezTo>
                  <a:cubicBezTo>
                    <a:pt x="12551" y="13870"/>
                    <a:pt x="30468" y="27475"/>
                    <a:pt x="49401" y="44994"/>
                  </a:cubicBezTo>
                  <a:cubicBezTo>
                    <a:pt x="69774" y="64852"/>
                    <a:pt x="86038" y="83385"/>
                    <a:pt x="94438" y="91370"/>
                  </a:cubicBezTo>
                  <a:cubicBezTo>
                    <a:pt x="97688" y="94355"/>
                    <a:pt x="100245" y="92559"/>
                    <a:pt x="98085" y="88745"/>
                  </a:cubicBezTo>
                  <a:cubicBezTo>
                    <a:pt x="92491" y="78595"/>
                    <a:pt x="77851" y="57908"/>
                    <a:pt x="56684" y="37294"/>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3" name="Freeform 812">
              <a:extLst>
                <a:ext uri="{FF2B5EF4-FFF2-40B4-BE49-F238E27FC236}">
                  <a16:creationId xmlns:a16="http://schemas.microsoft.com/office/drawing/2014/main" id="{2FE409AC-83A3-D554-8E65-33350BE4DE88}"/>
                </a:ext>
              </a:extLst>
            </p:cNvPr>
            <p:cNvSpPr/>
            <p:nvPr/>
          </p:nvSpPr>
          <p:spPr>
            <a:xfrm>
              <a:off x="-6400349" y="2614792"/>
              <a:ext cx="36711" cy="41489"/>
            </a:xfrm>
            <a:custGeom>
              <a:avLst/>
              <a:gdLst>
                <a:gd name="connsiteX0" fmla="*/ 2727 w 36711"/>
                <a:gd name="connsiteY0" fmla="*/ 52 h 41489"/>
                <a:gd name="connsiteX1" fmla="*/ 309 w 36711"/>
                <a:gd name="connsiteY1" fmla="*/ 3801 h 41489"/>
                <a:gd name="connsiteX2" fmla="*/ 17875 w 36711"/>
                <a:gd name="connsiteY2" fmla="*/ 22002 h 41489"/>
                <a:gd name="connsiteX3" fmla="*/ 31389 w 36711"/>
                <a:gd name="connsiteY3" fmla="*/ 40276 h 41489"/>
                <a:gd name="connsiteX4" fmla="*/ 36697 w 36711"/>
                <a:gd name="connsiteY4" fmla="*/ 38950 h 41489"/>
                <a:gd name="connsiteX5" fmla="*/ 25629 w 36711"/>
                <a:gd name="connsiteY5" fmla="*/ 14882 h 41489"/>
                <a:gd name="connsiteX6" fmla="*/ 2727 w 36711"/>
                <a:gd name="connsiteY6" fmla="*/ 52 h 41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711" h="41489">
                  <a:moveTo>
                    <a:pt x="2727" y="52"/>
                  </a:moveTo>
                  <a:cubicBezTo>
                    <a:pt x="927" y="-408"/>
                    <a:pt x="-698" y="2281"/>
                    <a:pt x="309" y="3801"/>
                  </a:cubicBezTo>
                  <a:cubicBezTo>
                    <a:pt x="3161" y="7789"/>
                    <a:pt x="10195" y="14302"/>
                    <a:pt x="17875" y="22002"/>
                  </a:cubicBezTo>
                  <a:cubicBezTo>
                    <a:pt x="24327" y="29380"/>
                    <a:pt x="28546" y="36039"/>
                    <a:pt x="31389" y="40276"/>
                  </a:cubicBezTo>
                  <a:cubicBezTo>
                    <a:pt x="33087" y="42293"/>
                    <a:pt x="36983" y="41759"/>
                    <a:pt x="36697" y="38950"/>
                  </a:cubicBezTo>
                  <a:cubicBezTo>
                    <a:pt x="36734" y="33193"/>
                    <a:pt x="33272" y="23374"/>
                    <a:pt x="25629" y="14882"/>
                  </a:cubicBezTo>
                  <a:cubicBezTo>
                    <a:pt x="16970" y="6104"/>
                    <a:pt x="7592" y="1102"/>
                    <a:pt x="2727" y="52"/>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4" name="Freeform 813">
              <a:extLst>
                <a:ext uri="{FF2B5EF4-FFF2-40B4-BE49-F238E27FC236}">
                  <a16:creationId xmlns:a16="http://schemas.microsoft.com/office/drawing/2014/main" id="{C613E34D-2885-3566-17E0-97C751D6C48E}"/>
                </a:ext>
              </a:extLst>
            </p:cNvPr>
            <p:cNvSpPr/>
            <p:nvPr/>
          </p:nvSpPr>
          <p:spPr>
            <a:xfrm>
              <a:off x="-6430899" y="2663900"/>
              <a:ext cx="39740" cy="13610"/>
            </a:xfrm>
            <a:custGeom>
              <a:avLst/>
              <a:gdLst>
                <a:gd name="connsiteX0" fmla="*/ 21230 w 39740"/>
                <a:gd name="connsiteY0" fmla="*/ 57 h 13610"/>
                <a:gd name="connsiteX1" fmla="*/ 858 w 39740"/>
                <a:gd name="connsiteY1" fmla="*/ 2544 h 13610"/>
                <a:gd name="connsiteX2" fmla="*/ 1042 w 39740"/>
                <a:gd name="connsiteY2" fmla="*/ 6965 h 13610"/>
                <a:gd name="connsiteX3" fmla="*/ 19642 w 39740"/>
                <a:gd name="connsiteY3" fmla="*/ 10493 h 13610"/>
                <a:gd name="connsiteX4" fmla="*/ 36553 w 39740"/>
                <a:gd name="connsiteY4" fmla="*/ 13588 h 13610"/>
                <a:gd name="connsiteX5" fmla="*/ 39193 w 39740"/>
                <a:gd name="connsiteY5" fmla="*/ 8733 h 13610"/>
                <a:gd name="connsiteX6" fmla="*/ 21230 w 39740"/>
                <a:gd name="connsiteY6" fmla="*/ 57 h 1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740" h="13610">
                  <a:moveTo>
                    <a:pt x="21230" y="57"/>
                  </a:moveTo>
                  <a:cubicBezTo>
                    <a:pt x="12110" y="-266"/>
                    <a:pt x="4218" y="812"/>
                    <a:pt x="858" y="2544"/>
                  </a:cubicBezTo>
                  <a:cubicBezTo>
                    <a:pt x="-398" y="3152"/>
                    <a:pt x="-223" y="6320"/>
                    <a:pt x="1042" y="6965"/>
                  </a:cubicBezTo>
                  <a:cubicBezTo>
                    <a:pt x="4541" y="8908"/>
                    <a:pt x="11501" y="10354"/>
                    <a:pt x="19642" y="10493"/>
                  </a:cubicBezTo>
                  <a:cubicBezTo>
                    <a:pt x="26279" y="12869"/>
                    <a:pt x="32446" y="13772"/>
                    <a:pt x="36553" y="13588"/>
                  </a:cubicBezTo>
                  <a:cubicBezTo>
                    <a:pt x="38723" y="13440"/>
                    <a:pt x="40744" y="10060"/>
                    <a:pt x="39193" y="8733"/>
                  </a:cubicBezTo>
                  <a:cubicBezTo>
                    <a:pt x="36193" y="6071"/>
                    <a:pt x="29418" y="2617"/>
                    <a:pt x="21230" y="5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5" name="Freeform 814">
              <a:extLst>
                <a:ext uri="{FF2B5EF4-FFF2-40B4-BE49-F238E27FC236}">
                  <a16:creationId xmlns:a16="http://schemas.microsoft.com/office/drawing/2014/main" id="{1635D007-D973-7B6B-82D4-C7E349E84BB3}"/>
                </a:ext>
              </a:extLst>
            </p:cNvPr>
            <p:cNvSpPr/>
            <p:nvPr/>
          </p:nvSpPr>
          <p:spPr>
            <a:xfrm>
              <a:off x="-5980323" y="2440942"/>
              <a:ext cx="110563" cy="104206"/>
            </a:xfrm>
            <a:custGeom>
              <a:avLst/>
              <a:gdLst>
                <a:gd name="connsiteX0" fmla="*/ 73701 w 110563"/>
                <a:gd name="connsiteY0" fmla="*/ 30305 h 104206"/>
                <a:gd name="connsiteX1" fmla="*/ 5882 w 110563"/>
                <a:gd name="connsiteY1" fmla="*/ 738 h 104206"/>
                <a:gd name="connsiteX2" fmla="*/ 5808 w 110563"/>
                <a:gd name="connsiteY2" fmla="*/ 6200 h 104206"/>
                <a:gd name="connsiteX3" fmla="*/ 65772 w 110563"/>
                <a:gd name="connsiteY3" fmla="*/ 37323 h 104206"/>
                <a:gd name="connsiteX4" fmla="*/ 106046 w 110563"/>
                <a:gd name="connsiteY4" fmla="*/ 101440 h 104206"/>
                <a:gd name="connsiteX5" fmla="*/ 110227 w 110563"/>
                <a:gd name="connsiteY5" fmla="*/ 99782 h 104206"/>
                <a:gd name="connsiteX6" fmla="*/ 73701 w 110563"/>
                <a:gd name="connsiteY6" fmla="*/ 30305 h 104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63" h="104206">
                  <a:moveTo>
                    <a:pt x="73701" y="30305"/>
                  </a:moveTo>
                  <a:cubicBezTo>
                    <a:pt x="52138" y="5592"/>
                    <a:pt x="21131" y="-2688"/>
                    <a:pt x="5882" y="738"/>
                  </a:cubicBezTo>
                  <a:cubicBezTo>
                    <a:pt x="-2232" y="1125"/>
                    <a:pt x="-1660" y="4947"/>
                    <a:pt x="5808" y="6200"/>
                  </a:cubicBezTo>
                  <a:cubicBezTo>
                    <a:pt x="20411" y="6200"/>
                    <a:pt x="45944" y="14941"/>
                    <a:pt x="65772" y="37323"/>
                  </a:cubicBezTo>
                  <a:cubicBezTo>
                    <a:pt x="87187" y="62515"/>
                    <a:pt x="99197" y="89715"/>
                    <a:pt x="106046" y="101440"/>
                  </a:cubicBezTo>
                  <a:cubicBezTo>
                    <a:pt x="108649" y="105834"/>
                    <a:pt x="111566" y="104784"/>
                    <a:pt x="110227" y="99782"/>
                  </a:cubicBezTo>
                  <a:cubicBezTo>
                    <a:pt x="106664" y="86758"/>
                    <a:pt x="96889" y="57689"/>
                    <a:pt x="73701" y="30305"/>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6" name="Freeform 815">
              <a:extLst>
                <a:ext uri="{FF2B5EF4-FFF2-40B4-BE49-F238E27FC236}">
                  <a16:creationId xmlns:a16="http://schemas.microsoft.com/office/drawing/2014/main" id="{D53AFE11-E49F-DD84-6AF3-DD6CE5F562F3}"/>
                </a:ext>
              </a:extLst>
            </p:cNvPr>
            <p:cNvSpPr/>
            <p:nvPr/>
          </p:nvSpPr>
          <p:spPr>
            <a:xfrm>
              <a:off x="-6096270" y="2377269"/>
              <a:ext cx="83868" cy="51576"/>
            </a:xfrm>
            <a:custGeom>
              <a:avLst/>
              <a:gdLst>
                <a:gd name="connsiteX0" fmla="*/ 54544 w 83868"/>
                <a:gd name="connsiteY0" fmla="*/ 6448 h 51576"/>
                <a:gd name="connsiteX1" fmla="*/ 2076 w 83868"/>
                <a:gd name="connsiteY1" fmla="*/ 4467 h 51576"/>
                <a:gd name="connsiteX2" fmla="*/ 3054 w 83868"/>
                <a:gd name="connsiteY2" fmla="*/ 8852 h 51576"/>
                <a:gd name="connsiteX3" fmla="*/ 49098 w 83868"/>
                <a:gd name="connsiteY3" fmla="*/ 15511 h 51576"/>
                <a:gd name="connsiteX4" fmla="*/ 78341 w 83868"/>
                <a:gd name="connsiteY4" fmla="*/ 49223 h 51576"/>
                <a:gd name="connsiteX5" fmla="*/ 83391 w 83868"/>
                <a:gd name="connsiteY5" fmla="*/ 46957 h 51576"/>
                <a:gd name="connsiteX6" fmla="*/ 54544 w 83868"/>
                <a:gd name="connsiteY6" fmla="*/ 6448 h 5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868" h="51576">
                  <a:moveTo>
                    <a:pt x="54544" y="6448"/>
                  </a:moveTo>
                  <a:cubicBezTo>
                    <a:pt x="31245" y="-5103"/>
                    <a:pt x="10513" y="1870"/>
                    <a:pt x="2076" y="4467"/>
                  </a:cubicBezTo>
                  <a:cubicBezTo>
                    <a:pt x="-1238" y="5582"/>
                    <a:pt x="-343" y="8566"/>
                    <a:pt x="3054" y="8852"/>
                  </a:cubicBezTo>
                  <a:cubicBezTo>
                    <a:pt x="12138" y="9644"/>
                    <a:pt x="30747" y="6448"/>
                    <a:pt x="49098" y="15511"/>
                  </a:cubicBezTo>
                  <a:cubicBezTo>
                    <a:pt x="63987" y="26518"/>
                    <a:pt x="72535" y="41237"/>
                    <a:pt x="78341" y="49223"/>
                  </a:cubicBezTo>
                  <a:cubicBezTo>
                    <a:pt x="81554" y="53257"/>
                    <a:pt x="85191" y="51848"/>
                    <a:pt x="83391" y="46957"/>
                  </a:cubicBezTo>
                  <a:cubicBezTo>
                    <a:pt x="80105" y="37461"/>
                    <a:pt x="73080" y="20006"/>
                    <a:pt x="54544" y="6448"/>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7" name="Freeform 816">
              <a:extLst>
                <a:ext uri="{FF2B5EF4-FFF2-40B4-BE49-F238E27FC236}">
                  <a16:creationId xmlns:a16="http://schemas.microsoft.com/office/drawing/2014/main" id="{AC9E2257-542B-8B27-9319-60463D266FF6}"/>
                </a:ext>
              </a:extLst>
            </p:cNvPr>
            <p:cNvSpPr/>
            <p:nvPr/>
          </p:nvSpPr>
          <p:spPr>
            <a:xfrm>
              <a:off x="-6070144" y="2342022"/>
              <a:ext cx="79699" cy="88896"/>
            </a:xfrm>
            <a:custGeom>
              <a:avLst/>
              <a:gdLst>
                <a:gd name="connsiteX0" fmla="*/ 3319 w 79699"/>
                <a:gd name="connsiteY0" fmla="*/ 135 h 88896"/>
                <a:gd name="connsiteX1" fmla="*/ 2775 w 79699"/>
                <a:gd name="connsiteY1" fmla="*/ 4556 h 88896"/>
                <a:gd name="connsiteX2" fmla="*/ 52575 w 79699"/>
                <a:gd name="connsiteY2" fmla="*/ 33957 h 88896"/>
                <a:gd name="connsiteX3" fmla="*/ 73493 w 79699"/>
                <a:gd name="connsiteY3" fmla="*/ 84110 h 88896"/>
                <a:gd name="connsiteX4" fmla="*/ 78967 w 79699"/>
                <a:gd name="connsiteY4" fmla="*/ 84258 h 88896"/>
                <a:gd name="connsiteX5" fmla="*/ 60616 w 79699"/>
                <a:gd name="connsiteY5" fmla="*/ 27049 h 88896"/>
                <a:gd name="connsiteX6" fmla="*/ 3319 w 79699"/>
                <a:gd name="connsiteY6" fmla="*/ 135 h 88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9699" h="88896">
                  <a:moveTo>
                    <a:pt x="3319" y="135"/>
                  </a:moveTo>
                  <a:cubicBezTo>
                    <a:pt x="-973" y="135"/>
                    <a:pt x="-1047" y="3230"/>
                    <a:pt x="2775" y="4556"/>
                  </a:cubicBezTo>
                  <a:cubicBezTo>
                    <a:pt x="12947" y="7154"/>
                    <a:pt x="35480" y="14237"/>
                    <a:pt x="52575" y="33957"/>
                  </a:cubicBezTo>
                  <a:cubicBezTo>
                    <a:pt x="67539" y="51873"/>
                    <a:pt x="72874" y="72634"/>
                    <a:pt x="73493" y="84110"/>
                  </a:cubicBezTo>
                  <a:cubicBezTo>
                    <a:pt x="74573" y="90153"/>
                    <a:pt x="78431" y="90770"/>
                    <a:pt x="78967" y="84258"/>
                  </a:cubicBezTo>
                  <a:cubicBezTo>
                    <a:pt x="81533" y="72164"/>
                    <a:pt x="77813" y="47516"/>
                    <a:pt x="60616" y="27049"/>
                  </a:cubicBezTo>
                  <a:cubicBezTo>
                    <a:pt x="41111" y="4520"/>
                    <a:pt x="14212" y="-979"/>
                    <a:pt x="3319" y="135"/>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8" name="Freeform 817">
              <a:extLst>
                <a:ext uri="{FF2B5EF4-FFF2-40B4-BE49-F238E27FC236}">
                  <a16:creationId xmlns:a16="http://schemas.microsoft.com/office/drawing/2014/main" id="{522AE877-679C-3AC4-2E0E-6ED273604AB6}"/>
                </a:ext>
              </a:extLst>
            </p:cNvPr>
            <p:cNvSpPr/>
            <p:nvPr/>
          </p:nvSpPr>
          <p:spPr>
            <a:xfrm>
              <a:off x="-6230421" y="2919424"/>
              <a:ext cx="50669" cy="128532"/>
            </a:xfrm>
            <a:custGeom>
              <a:avLst/>
              <a:gdLst>
                <a:gd name="connsiteX0" fmla="*/ 26933 w 50669"/>
                <a:gd name="connsiteY0" fmla="*/ 64904 h 128532"/>
                <a:gd name="connsiteX1" fmla="*/ 4401 w 50669"/>
                <a:gd name="connsiteY1" fmla="*/ 2657 h 128532"/>
                <a:gd name="connsiteX2" fmla="*/ 72 w 50669"/>
                <a:gd name="connsiteY2" fmla="*/ 3772 h 128532"/>
                <a:gd name="connsiteX3" fmla="*/ 16946 w 50669"/>
                <a:gd name="connsiteY3" fmla="*/ 68459 h 128532"/>
                <a:gd name="connsiteX4" fmla="*/ 45035 w 50669"/>
                <a:gd name="connsiteY4" fmla="*/ 125198 h 128532"/>
                <a:gd name="connsiteX5" fmla="*/ 49909 w 50669"/>
                <a:gd name="connsiteY5" fmla="*/ 122573 h 128532"/>
                <a:gd name="connsiteX6" fmla="*/ 26933 w 50669"/>
                <a:gd name="connsiteY6" fmla="*/ 64904 h 128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669" h="128532">
                  <a:moveTo>
                    <a:pt x="26933" y="64904"/>
                  </a:moveTo>
                  <a:cubicBezTo>
                    <a:pt x="17527" y="37299"/>
                    <a:pt x="9302" y="13378"/>
                    <a:pt x="4401" y="2657"/>
                  </a:cubicBezTo>
                  <a:cubicBezTo>
                    <a:pt x="2490" y="-1414"/>
                    <a:pt x="-501" y="-622"/>
                    <a:pt x="72" y="3772"/>
                  </a:cubicBezTo>
                  <a:cubicBezTo>
                    <a:pt x="1511" y="15497"/>
                    <a:pt x="7318" y="40329"/>
                    <a:pt x="16946" y="68459"/>
                  </a:cubicBezTo>
                  <a:cubicBezTo>
                    <a:pt x="26075" y="93789"/>
                    <a:pt x="37503" y="114550"/>
                    <a:pt x="45035" y="125198"/>
                  </a:cubicBezTo>
                  <a:cubicBezTo>
                    <a:pt x="48894" y="130853"/>
                    <a:pt x="52217" y="128873"/>
                    <a:pt x="49909" y="122573"/>
                  </a:cubicBezTo>
                  <a:cubicBezTo>
                    <a:pt x="45183" y="110590"/>
                    <a:pt x="35915" y="89690"/>
                    <a:pt x="26933" y="64904"/>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9" name="Freeform 818">
              <a:extLst>
                <a:ext uri="{FF2B5EF4-FFF2-40B4-BE49-F238E27FC236}">
                  <a16:creationId xmlns:a16="http://schemas.microsoft.com/office/drawing/2014/main" id="{60C43DE6-F58B-74F0-46A2-87E43AE4A43D}"/>
                </a:ext>
              </a:extLst>
            </p:cNvPr>
            <p:cNvSpPr/>
            <p:nvPr/>
          </p:nvSpPr>
          <p:spPr>
            <a:xfrm>
              <a:off x="-6314478" y="2967708"/>
              <a:ext cx="70884" cy="74624"/>
            </a:xfrm>
            <a:custGeom>
              <a:avLst/>
              <a:gdLst>
                <a:gd name="connsiteX0" fmla="*/ 34836 w 70884"/>
                <a:gd name="connsiteY0" fmla="*/ 38707 h 74624"/>
                <a:gd name="connsiteX1" fmla="*/ 4263 w 70884"/>
                <a:gd name="connsiteY1" fmla="*/ 1321 h 74624"/>
                <a:gd name="connsiteX2" fmla="*/ 220 w 70884"/>
                <a:gd name="connsiteY2" fmla="*/ 3200 h 74624"/>
                <a:gd name="connsiteX3" fmla="*/ 27266 w 70884"/>
                <a:gd name="connsiteY3" fmla="*/ 46122 h 74624"/>
                <a:gd name="connsiteX4" fmla="*/ 65953 w 70884"/>
                <a:gd name="connsiteY4" fmla="*/ 73856 h 74624"/>
                <a:gd name="connsiteX5" fmla="*/ 69055 w 70884"/>
                <a:gd name="connsiteY5" fmla="*/ 69324 h 74624"/>
                <a:gd name="connsiteX6" fmla="*/ 34836 w 70884"/>
                <a:gd name="connsiteY6" fmla="*/ 38707 h 74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884" h="74624">
                  <a:moveTo>
                    <a:pt x="34836" y="38707"/>
                  </a:moveTo>
                  <a:cubicBezTo>
                    <a:pt x="20020" y="23307"/>
                    <a:pt x="9995" y="8164"/>
                    <a:pt x="4263" y="1321"/>
                  </a:cubicBezTo>
                  <a:cubicBezTo>
                    <a:pt x="2066" y="-1157"/>
                    <a:pt x="-823" y="68"/>
                    <a:pt x="220" y="3200"/>
                  </a:cubicBezTo>
                  <a:cubicBezTo>
                    <a:pt x="2712" y="11793"/>
                    <a:pt x="11398" y="29681"/>
                    <a:pt x="27266" y="46122"/>
                  </a:cubicBezTo>
                  <a:cubicBezTo>
                    <a:pt x="42017" y="60298"/>
                    <a:pt x="57054" y="69831"/>
                    <a:pt x="65953" y="73856"/>
                  </a:cubicBezTo>
                  <a:cubicBezTo>
                    <a:pt x="70568" y="76159"/>
                    <a:pt x="72664" y="72889"/>
                    <a:pt x="69055" y="69324"/>
                  </a:cubicBezTo>
                  <a:cubicBezTo>
                    <a:pt x="61956" y="62775"/>
                    <a:pt x="48719" y="52091"/>
                    <a:pt x="34836" y="3870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0" name="Freeform 819">
              <a:extLst>
                <a:ext uri="{FF2B5EF4-FFF2-40B4-BE49-F238E27FC236}">
                  <a16:creationId xmlns:a16="http://schemas.microsoft.com/office/drawing/2014/main" id="{0E0347AE-03EB-686C-FF6D-F19CDC9EEB67}"/>
                </a:ext>
              </a:extLst>
            </p:cNvPr>
            <p:cNvSpPr/>
            <p:nvPr/>
          </p:nvSpPr>
          <p:spPr>
            <a:xfrm>
              <a:off x="-6132711" y="3003438"/>
              <a:ext cx="52383" cy="55717"/>
            </a:xfrm>
            <a:custGeom>
              <a:avLst/>
              <a:gdLst>
                <a:gd name="connsiteX0" fmla="*/ 48256 w 52383"/>
                <a:gd name="connsiteY0" fmla="*/ 822 h 55717"/>
                <a:gd name="connsiteX1" fmla="*/ 25216 w 52383"/>
                <a:gd name="connsiteY1" fmla="*/ 27009 h 55717"/>
                <a:gd name="connsiteX2" fmla="*/ 874 w 52383"/>
                <a:gd name="connsiteY2" fmla="*/ 51012 h 55717"/>
                <a:gd name="connsiteX3" fmla="*/ 4483 w 52383"/>
                <a:gd name="connsiteY3" fmla="*/ 55185 h 55717"/>
                <a:gd name="connsiteX4" fmla="*/ 32462 w 52383"/>
                <a:gd name="connsiteY4" fmla="*/ 34709 h 55717"/>
                <a:gd name="connsiteX5" fmla="*/ 52290 w 52383"/>
                <a:gd name="connsiteY5" fmla="*/ 2655 h 55717"/>
                <a:gd name="connsiteX6" fmla="*/ 48256 w 52383"/>
                <a:gd name="connsiteY6" fmla="*/ 822 h 55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383" h="55717">
                  <a:moveTo>
                    <a:pt x="48256" y="822"/>
                  </a:moveTo>
                  <a:cubicBezTo>
                    <a:pt x="43604" y="5640"/>
                    <a:pt x="36496" y="16361"/>
                    <a:pt x="25216" y="27009"/>
                  </a:cubicBezTo>
                  <a:cubicBezTo>
                    <a:pt x="14536" y="36293"/>
                    <a:pt x="5379" y="45329"/>
                    <a:pt x="874" y="51012"/>
                  </a:cubicBezTo>
                  <a:cubicBezTo>
                    <a:pt x="-1434" y="54034"/>
                    <a:pt x="1197" y="56944"/>
                    <a:pt x="4483" y="55185"/>
                  </a:cubicBezTo>
                  <a:cubicBezTo>
                    <a:pt x="10825" y="51878"/>
                    <a:pt x="21136" y="44611"/>
                    <a:pt x="32462" y="34709"/>
                  </a:cubicBezTo>
                  <a:cubicBezTo>
                    <a:pt x="44868" y="23094"/>
                    <a:pt x="50998" y="9241"/>
                    <a:pt x="52290" y="2655"/>
                  </a:cubicBezTo>
                  <a:cubicBezTo>
                    <a:pt x="52945" y="205"/>
                    <a:pt x="50019" y="-872"/>
                    <a:pt x="48256" y="822"/>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1" name="Freeform 820">
              <a:extLst>
                <a:ext uri="{FF2B5EF4-FFF2-40B4-BE49-F238E27FC236}">
                  <a16:creationId xmlns:a16="http://schemas.microsoft.com/office/drawing/2014/main" id="{D378804B-58F1-6C78-7D1F-E46B53E478C2}"/>
                </a:ext>
              </a:extLst>
            </p:cNvPr>
            <p:cNvSpPr/>
            <p:nvPr/>
          </p:nvSpPr>
          <p:spPr>
            <a:xfrm>
              <a:off x="-6051354" y="3252197"/>
              <a:ext cx="96167" cy="176055"/>
            </a:xfrm>
            <a:custGeom>
              <a:avLst/>
              <a:gdLst>
                <a:gd name="connsiteX0" fmla="*/ 70709 w 96167"/>
                <a:gd name="connsiteY0" fmla="*/ 110991 h 176055"/>
                <a:gd name="connsiteX1" fmla="*/ 48638 w 96167"/>
                <a:gd name="connsiteY1" fmla="*/ 175724 h 176055"/>
                <a:gd name="connsiteX2" fmla="*/ 0 w 96167"/>
                <a:gd name="connsiteY2" fmla="*/ 122044 h 176055"/>
                <a:gd name="connsiteX3" fmla="*/ 58192 w 96167"/>
                <a:gd name="connsiteY3" fmla="*/ 0 h 176055"/>
                <a:gd name="connsiteX4" fmla="*/ 70709 w 96167"/>
                <a:gd name="connsiteY4" fmla="*/ 110991 h 1760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167" h="176055">
                  <a:moveTo>
                    <a:pt x="70709" y="110991"/>
                  </a:moveTo>
                  <a:cubicBezTo>
                    <a:pt x="48352" y="136938"/>
                    <a:pt x="22570" y="153416"/>
                    <a:pt x="48638" y="175724"/>
                  </a:cubicBezTo>
                  <a:cubicBezTo>
                    <a:pt x="48638" y="175724"/>
                    <a:pt x="176" y="183637"/>
                    <a:pt x="0" y="122044"/>
                  </a:cubicBezTo>
                  <a:cubicBezTo>
                    <a:pt x="-147" y="68031"/>
                    <a:pt x="34395" y="26011"/>
                    <a:pt x="58192" y="0"/>
                  </a:cubicBezTo>
                  <a:cubicBezTo>
                    <a:pt x="120436" y="49177"/>
                    <a:pt x="92346" y="85882"/>
                    <a:pt x="70709" y="110991"/>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2" name="Freeform 821">
              <a:extLst>
                <a:ext uri="{FF2B5EF4-FFF2-40B4-BE49-F238E27FC236}">
                  <a16:creationId xmlns:a16="http://schemas.microsoft.com/office/drawing/2014/main" id="{658AFE88-57C7-9642-4202-2BDEE63F9BE6}"/>
                </a:ext>
              </a:extLst>
            </p:cNvPr>
            <p:cNvSpPr/>
            <p:nvPr/>
          </p:nvSpPr>
          <p:spPr>
            <a:xfrm>
              <a:off x="-6043615" y="3121044"/>
              <a:ext cx="85880" cy="131153"/>
            </a:xfrm>
            <a:custGeom>
              <a:avLst/>
              <a:gdLst>
                <a:gd name="connsiteX0" fmla="*/ 59684 w 85880"/>
                <a:gd name="connsiteY0" fmla="*/ 121252 h 131153"/>
                <a:gd name="connsiteX1" fmla="*/ 50453 w 85880"/>
                <a:gd name="connsiteY1" fmla="*/ 131153 h 131153"/>
                <a:gd name="connsiteX2" fmla="*/ 44582 w 85880"/>
                <a:gd name="connsiteY2" fmla="*/ 126511 h 131153"/>
                <a:gd name="connsiteX3" fmla="*/ 33727 w 85880"/>
                <a:gd name="connsiteY3" fmla="*/ 6153 h 131153"/>
                <a:gd name="connsiteX4" fmla="*/ 42561 w 85880"/>
                <a:gd name="connsiteY4" fmla="*/ 0 h 131153"/>
                <a:gd name="connsiteX5" fmla="*/ 66967 w 85880"/>
                <a:gd name="connsiteY5" fmla="*/ 26269 h 131153"/>
                <a:gd name="connsiteX6" fmla="*/ 59684 w 85880"/>
                <a:gd name="connsiteY6" fmla="*/ 121252 h 131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880" h="131153">
                  <a:moveTo>
                    <a:pt x="59684" y="121252"/>
                  </a:moveTo>
                  <a:cubicBezTo>
                    <a:pt x="56952" y="124245"/>
                    <a:pt x="53813" y="127625"/>
                    <a:pt x="50453" y="131153"/>
                  </a:cubicBezTo>
                  <a:cubicBezTo>
                    <a:pt x="48505" y="129642"/>
                    <a:pt x="46742" y="128160"/>
                    <a:pt x="44582" y="126511"/>
                  </a:cubicBezTo>
                  <a:cubicBezTo>
                    <a:pt x="-25628" y="75059"/>
                    <a:pt x="43" y="29935"/>
                    <a:pt x="33727" y="6153"/>
                  </a:cubicBezTo>
                  <a:cubicBezTo>
                    <a:pt x="36643" y="4145"/>
                    <a:pt x="39644" y="2091"/>
                    <a:pt x="42561" y="0"/>
                  </a:cubicBezTo>
                  <a:cubicBezTo>
                    <a:pt x="50748" y="9036"/>
                    <a:pt x="59111" y="17924"/>
                    <a:pt x="66967" y="26269"/>
                  </a:cubicBezTo>
                  <a:cubicBezTo>
                    <a:pt x="101555" y="63076"/>
                    <a:pt x="82364" y="96972"/>
                    <a:pt x="59684" y="121252"/>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3" name="Freeform 822">
              <a:extLst>
                <a:ext uri="{FF2B5EF4-FFF2-40B4-BE49-F238E27FC236}">
                  <a16:creationId xmlns:a16="http://schemas.microsoft.com/office/drawing/2014/main" id="{92CBEC00-0F08-0438-AE2D-E3DEFB4F790B}"/>
                </a:ext>
              </a:extLst>
            </p:cNvPr>
            <p:cNvSpPr/>
            <p:nvPr/>
          </p:nvSpPr>
          <p:spPr>
            <a:xfrm>
              <a:off x="-6046801" y="3000588"/>
              <a:ext cx="101951" cy="120456"/>
            </a:xfrm>
            <a:custGeom>
              <a:avLst/>
              <a:gdLst>
                <a:gd name="connsiteX0" fmla="*/ 1651 w 101951"/>
                <a:gd name="connsiteY0" fmla="*/ 39364 h 120456"/>
                <a:gd name="connsiteX1" fmla="*/ 45747 w 101951"/>
                <a:gd name="connsiteY1" fmla="*/ 120457 h 120456"/>
                <a:gd name="connsiteX2" fmla="*/ 99397 w 101951"/>
                <a:gd name="connsiteY2" fmla="*/ 32668 h 120456"/>
                <a:gd name="connsiteX3" fmla="*/ 1651 w 101951"/>
                <a:gd name="connsiteY3" fmla="*/ 39364 h 120456"/>
              </a:gdLst>
              <a:ahLst/>
              <a:cxnLst>
                <a:cxn ang="0">
                  <a:pos x="connsiteX0" y="connsiteY0"/>
                </a:cxn>
                <a:cxn ang="0">
                  <a:pos x="connsiteX1" y="connsiteY1"/>
                </a:cxn>
                <a:cxn ang="0">
                  <a:pos x="connsiteX2" y="connsiteY2"/>
                </a:cxn>
                <a:cxn ang="0">
                  <a:pos x="connsiteX3" y="connsiteY3"/>
                </a:cxn>
              </a:cxnLst>
              <a:rect l="l" t="t" r="r" b="b"/>
              <a:pathLst>
                <a:path w="101951" h="120456">
                  <a:moveTo>
                    <a:pt x="1651" y="39364"/>
                  </a:moveTo>
                  <a:cubicBezTo>
                    <a:pt x="-6721" y="57786"/>
                    <a:pt x="18091" y="89914"/>
                    <a:pt x="45747" y="120457"/>
                  </a:cubicBezTo>
                  <a:cubicBezTo>
                    <a:pt x="77446" y="98332"/>
                    <a:pt x="111665" y="73758"/>
                    <a:pt x="99397" y="32668"/>
                  </a:cubicBezTo>
                  <a:cubicBezTo>
                    <a:pt x="80077" y="-32130"/>
                    <a:pt x="12571" y="15435"/>
                    <a:pt x="1651" y="39364"/>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4" name="Freeform 823">
              <a:extLst>
                <a:ext uri="{FF2B5EF4-FFF2-40B4-BE49-F238E27FC236}">
                  <a16:creationId xmlns:a16="http://schemas.microsoft.com/office/drawing/2014/main" id="{57B8590F-EF9C-52F1-5F21-E280EB5827FE}"/>
                </a:ext>
              </a:extLst>
            </p:cNvPr>
            <p:cNvSpPr/>
            <p:nvPr/>
          </p:nvSpPr>
          <p:spPr>
            <a:xfrm>
              <a:off x="-5988722" y="3230764"/>
              <a:ext cx="63922" cy="54647"/>
            </a:xfrm>
            <a:custGeom>
              <a:avLst/>
              <a:gdLst>
                <a:gd name="connsiteX0" fmla="*/ 59493 w 63922"/>
                <a:gd name="connsiteY0" fmla="*/ 129 h 54647"/>
                <a:gd name="connsiteX1" fmla="*/ 52570 w 63922"/>
                <a:gd name="connsiteY1" fmla="*/ 54565 h 54647"/>
                <a:gd name="connsiteX2" fmla="*/ 0 w 63922"/>
                <a:gd name="connsiteY2" fmla="*/ 22981 h 54647"/>
                <a:gd name="connsiteX3" fmla="*/ 59493 w 63922"/>
                <a:gd name="connsiteY3" fmla="*/ 129 h 54647"/>
              </a:gdLst>
              <a:ahLst/>
              <a:cxnLst>
                <a:cxn ang="0">
                  <a:pos x="connsiteX0" y="connsiteY0"/>
                </a:cxn>
                <a:cxn ang="0">
                  <a:pos x="connsiteX1" y="connsiteY1"/>
                </a:cxn>
                <a:cxn ang="0">
                  <a:pos x="connsiteX2" y="connsiteY2"/>
                </a:cxn>
                <a:cxn ang="0">
                  <a:pos x="connsiteX3" y="connsiteY3"/>
                </a:cxn>
              </a:cxnLst>
              <a:rect l="l" t="t" r="r" b="b"/>
              <a:pathLst>
                <a:path w="63922" h="54647">
                  <a:moveTo>
                    <a:pt x="59493" y="129"/>
                  </a:moveTo>
                  <a:cubicBezTo>
                    <a:pt x="66850" y="5379"/>
                    <a:pt x="65373" y="56979"/>
                    <a:pt x="52570" y="54565"/>
                  </a:cubicBezTo>
                  <a:cubicBezTo>
                    <a:pt x="46478" y="53377"/>
                    <a:pt x="23687" y="37838"/>
                    <a:pt x="0" y="22981"/>
                  </a:cubicBezTo>
                  <a:cubicBezTo>
                    <a:pt x="29280" y="11210"/>
                    <a:pt x="57407" y="-1418"/>
                    <a:pt x="59493" y="129"/>
                  </a:cubicBezTo>
                </a:path>
              </a:pathLst>
            </a:custGeom>
            <a:solidFill>
              <a:srgbClr val="B91F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5" name="Freeform 824">
              <a:extLst>
                <a:ext uri="{FF2B5EF4-FFF2-40B4-BE49-F238E27FC236}">
                  <a16:creationId xmlns:a16="http://schemas.microsoft.com/office/drawing/2014/main" id="{5BE36242-3DEC-4CA0-180C-08AE34293020}"/>
                </a:ext>
              </a:extLst>
            </p:cNvPr>
            <p:cNvSpPr/>
            <p:nvPr/>
          </p:nvSpPr>
          <p:spPr>
            <a:xfrm>
              <a:off x="-6058348" y="3226057"/>
              <a:ext cx="69626" cy="46322"/>
            </a:xfrm>
            <a:custGeom>
              <a:avLst/>
              <a:gdLst>
                <a:gd name="connsiteX0" fmla="*/ 8979 w 69626"/>
                <a:gd name="connsiteY0" fmla="*/ 700 h 46322"/>
                <a:gd name="connsiteX1" fmla="*/ 69626 w 69626"/>
                <a:gd name="connsiteY1" fmla="*/ 27688 h 46322"/>
                <a:gd name="connsiteX2" fmla="*/ 14056 w 69626"/>
                <a:gd name="connsiteY2" fmla="*/ 46248 h 46322"/>
                <a:gd name="connsiteX3" fmla="*/ 8979 w 69626"/>
                <a:gd name="connsiteY3" fmla="*/ 700 h 46322"/>
              </a:gdLst>
              <a:ahLst/>
              <a:cxnLst>
                <a:cxn ang="0">
                  <a:pos x="connsiteX0" y="connsiteY0"/>
                </a:cxn>
                <a:cxn ang="0">
                  <a:pos x="connsiteX1" y="connsiteY1"/>
                </a:cxn>
                <a:cxn ang="0">
                  <a:pos x="connsiteX2" y="connsiteY2"/>
                </a:cxn>
                <a:cxn ang="0">
                  <a:pos x="connsiteX3" y="connsiteY3"/>
                </a:cxn>
              </a:cxnLst>
              <a:rect l="l" t="t" r="r" b="b"/>
              <a:pathLst>
                <a:path w="69626" h="46322">
                  <a:moveTo>
                    <a:pt x="8979" y="700"/>
                  </a:moveTo>
                  <a:cubicBezTo>
                    <a:pt x="17555" y="-3473"/>
                    <a:pt x="44167" y="11707"/>
                    <a:pt x="69626" y="27688"/>
                  </a:cubicBezTo>
                  <a:cubicBezTo>
                    <a:pt x="48709" y="36070"/>
                    <a:pt x="27183" y="44055"/>
                    <a:pt x="14056" y="46248"/>
                  </a:cubicBezTo>
                  <a:cubicBezTo>
                    <a:pt x="1761" y="48265"/>
                    <a:pt x="-7719" y="8723"/>
                    <a:pt x="8979" y="700"/>
                  </a:cubicBezTo>
                </a:path>
              </a:pathLst>
            </a:custGeom>
            <a:solidFill>
              <a:srgbClr val="B91F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6" name="Freeform 825">
              <a:extLst>
                <a:ext uri="{FF2B5EF4-FFF2-40B4-BE49-F238E27FC236}">
                  <a16:creationId xmlns:a16="http://schemas.microsoft.com/office/drawing/2014/main" id="{7D1AAC2C-CA0F-A3A1-1313-8B8EE375C26C}"/>
                </a:ext>
              </a:extLst>
            </p:cNvPr>
            <p:cNvSpPr/>
            <p:nvPr/>
          </p:nvSpPr>
          <p:spPr>
            <a:xfrm>
              <a:off x="-1540435" y="2735402"/>
              <a:ext cx="272605" cy="296936"/>
            </a:xfrm>
            <a:custGeom>
              <a:avLst/>
              <a:gdLst>
                <a:gd name="connsiteX0" fmla="*/ 258234 w 272605"/>
                <a:gd name="connsiteY0" fmla="*/ 116622 h 296936"/>
                <a:gd name="connsiteX1" fmla="*/ 210095 w 272605"/>
                <a:gd name="connsiteY1" fmla="*/ 43193 h 296936"/>
                <a:gd name="connsiteX2" fmla="*/ 136903 w 272605"/>
                <a:gd name="connsiteY2" fmla="*/ 19622 h 296936"/>
                <a:gd name="connsiteX3" fmla="*/ 101558 w 272605"/>
                <a:gd name="connsiteY3" fmla="*/ 36460 h 296936"/>
                <a:gd name="connsiteX4" fmla="*/ 49708 w 272605"/>
                <a:gd name="connsiteY4" fmla="*/ 21096 h 296936"/>
                <a:gd name="connsiteX5" fmla="*/ 52957 w 272605"/>
                <a:gd name="connsiteY5" fmla="*/ 59561 h 296936"/>
                <a:gd name="connsiteX6" fmla="*/ 14197 w 272605"/>
                <a:gd name="connsiteY6" fmla="*/ 73773 h 296936"/>
                <a:gd name="connsiteX7" fmla="*/ 13145 w 272605"/>
                <a:gd name="connsiteY7" fmla="*/ 93742 h 296936"/>
                <a:gd name="connsiteX8" fmla="*/ 7274 w 272605"/>
                <a:gd name="connsiteY8" fmla="*/ 102879 h 296936"/>
                <a:gd name="connsiteX9" fmla="*/ 17982 w 272605"/>
                <a:gd name="connsiteY9" fmla="*/ 131884 h 296936"/>
                <a:gd name="connsiteX10" fmla="*/ 15526 w 272605"/>
                <a:gd name="connsiteY10" fmla="*/ 141988 h 296936"/>
                <a:gd name="connsiteX11" fmla="*/ 15129 w 272605"/>
                <a:gd name="connsiteY11" fmla="*/ 188512 h 296936"/>
                <a:gd name="connsiteX12" fmla="*/ 65936 w 272605"/>
                <a:gd name="connsiteY12" fmla="*/ 257198 h 296936"/>
                <a:gd name="connsiteX13" fmla="*/ 138232 w 272605"/>
                <a:gd name="connsiteY13" fmla="*/ 276227 h 296936"/>
                <a:gd name="connsiteX14" fmla="*/ 171694 w 272605"/>
                <a:gd name="connsiteY14" fmla="*/ 257953 h 296936"/>
                <a:gd name="connsiteX15" fmla="*/ 222861 w 272605"/>
                <a:gd name="connsiteY15" fmla="*/ 270047 h 296936"/>
                <a:gd name="connsiteX16" fmla="*/ 217673 w 272605"/>
                <a:gd name="connsiteY16" fmla="*/ 232770 h 296936"/>
                <a:gd name="connsiteX17" fmla="*/ 254560 w 272605"/>
                <a:gd name="connsiteY17" fmla="*/ 216974 h 296936"/>
                <a:gd name="connsiteX18" fmla="*/ 255058 w 272605"/>
                <a:gd name="connsiteY18" fmla="*/ 213879 h 296936"/>
                <a:gd name="connsiteX19" fmla="*/ 261446 w 272605"/>
                <a:gd name="connsiteY19" fmla="*/ 204954 h 296936"/>
                <a:gd name="connsiteX20" fmla="*/ 247674 w 272605"/>
                <a:gd name="connsiteY20" fmla="*/ 169298 h 296936"/>
                <a:gd name="connsiteX21" fmla="*/ 258234 w 272605"/>
                <a:gd name="connsiteY21" fmla="*/ 116622 h 2969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72605" h="296936">
                  <a:moveTo>
                    <a:pt x="258234" y="116622"/>
                  </a:moveTo>
                  <a:cubicBezTo>
                    <a:pt x="258234" y="116622"/>
                    <a:pt x="287477" y="25775"/>
                    <a:pt x="210095" y="43193"/>
                  </a:cubicBezTo>
                  <a:cubicBezTo>
                    <a:pt x="210095" y="43193"/>
                    <a:pt x="179956" y="-35569"/>
                    <a:pt x="136903" y="19622"/>
                  </a:cubicBezTo>
                  <a:cubicBezTo>
                    <a:pt x="136903" y="19622"/>
                    <a:pt x="124063" y="4047"/>
                    <a:pt x="101558" y="36460"/>
                  </a:cubicBezTo>
                  <a:cubicBezTo>
                    <a:pt x="101558" y="36460"/>
                    <a:pt x="58367" y="2895"/>
                    <a:pt x="49708" y="21096"/>
                  </a:cubicBezTo>
                  <a:cubicBezTo>
                    <a:pt x="41059" y="39306"/>
                    <a:pt x="52957" y="59561"/>
                    <a:pt x="52957" y="59561"/>
                  </a:cubicBezTo>
                  <a:cubicBezTo>
                    <a:pt x="52957" y="59561"/>
                    <a:pt x="21656" y="46389"/>
                    <a:pt x="14197" y="73773"/>
                  </a:cubicBezTo>
                  <a:cubicBezTo>
                    <a:pt x="12101" y="81436"/>
                    <a:pt x="12101" y="88132"/>
                    <a:pt x="13145" y="93742"/>
                  </a:cubicBezTo>
                  <a:cubicBezTo>
                    <a:pt x="9683" y="96293"/>
                    <a:pt x="7449" y="99278"/>
                    <a:pt x="7274" y="102879"/>
                  </a:cubicBezTo>
                  <a:cubicBezTo>
                    <a:pt x="6618" y="115830"/>
                    <a:pt x="13181" y="126192"/>
                    <a:pt x="17982" y="131884"/>
                  </a:cubicBezTo>
                  <a:cubicBezTo>
                    <a:pt x="16929" y="134970"/>
                    <a:pt x="16034" y="138396"/>
                    <a:pt x="15526" y="141988"/>
                  </a:cubicBezTo>
                  <a:cubicBezTo>
                    <a:pt x="4533" y="151199"/>
                    <a:pt x="-12886" y="171058"/>
                    <a:pt x="15129" y="188512"/>
                  </a:cubicBezTo>
                  <a:cubicBezTo>
                    <a:pt x="15129" y="188512"/>
                    <a:pt x="-8308" y="278281"/>
                    <a:pt x="65936" y="257198"/>
                  </a:cubicBezTo>
                  <a:cubicBezTo>
                    <a:pt x="65936" y="257198"/>
                    <a:pt x="99398" y="332109"/>
                    <a:pt x="138232" y="276227"/>
                  </a:cubicBezTo>
                  <a:cubicBezTo>
                    <a:pt x="138232" y="276227"/>
                    <a:pt x="151571" y="290587"/>
                    <a:pt x="171694" y="257953"/>
                  </a:cubicBezTo>
                  <a:cubicBezTo>
                    <a:pt x="171694" y="257953"/>
                    <a:pt x="215467" y="288174"/>
                    <a:pt x="222861" y="270047"/>
                  </a:cubicBezTo>
                  <a:cubicBezTo>
                    <a:pt x="230292" y="251947"/>
                    <a:pt x="217673" y="232770"/>
                    <a:pt x="217673" y="232770"/>
                  </a:cubicBezTo>
                  <a:cubicBezTo>
                    <a:pt x="217673" y="232770"/>
                    <a:pt x="248754" y="243989"/>
                    <a:pt x="254560" y="216974"/>
                  </a:cubicBezTo>
                  <a:cubicBezTo>
                    <a:pt x="254772" y="215859"/>
                    <a:pt x="254920" y="214920"/>
                    <a:pt x="255058" y="213879"/>
                  </a:cubicBezTo>
                  <a:cubicBezTo>
                    <a:pt x="258705" y="211466"/>
                    <a:pt x="261123" y="208555"/>
                    <a:pt x="261446" y="204954"/>
                  </a:cubicBezTo>
                  <a:cubicBezTo>
                    <a:pt x="263606" y="184450"/>
                    <a:pt x="247674" y="169298"/>
                    <a:pt x="247674" y="169298"/>
                  </a:cubicBezTo>
                  <a:cubicBezTo>
                    <a:pt x="247674" y="169298"/>
                    <a:pt x="295877" y="143066"/>
                    <a:pt x="258234" y="116622"/>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7" name="Freeform 826">
              <a:extLst>
                <a:ext uri="{FF2B5EF4-FFF2-40B4-BE49-F238E27FC236}">
                  <a16:creationId xmlns:a16="http://schemas.microsoft.com/office/drawing/2014/main" id="{11A812DC-DAF1-BBEF-5D0C-BB474205BC0C}"/>
                </a:ext>
              </a:extLst>
            </p:cNvPr>
            <p:cNvSpPr/>
            <p:nvPr/>
          </p:nvSpPr>
          <p:spPr>
            <a:xfrm>
              <a:off x="-1540435" y="2751089"/>
              <a:ext cx="112847" cy="277276"/>
            </a:xfrm>
            <a:custGeom>
              <a:avLst/>
              <a:gdLst>
                <a:gd name="connsiteX0" fmla="*/ 105167 w 112847"/>
                <a:gd name="connsiteY0" fmla="*/ 22247 h 277276"/>
                <a:gd name="connsiteX1" fmla="*/ 104521 w 112847"/>
                <a:gd name="connsiteY1" fmla="*/ 16785 h 277276"/>
                <a:gd name="connsiteX2" fmla="*/ 101558 w 112847"/>
                <a:gd name="connsiteY2" fmla="*/ 20773 h 277276"/>
                <a:gd name="connsiteX3" fmla="*/ 49708 w 112847"/>
                <a:gd name="connsiteY3" fmla="*/ 5409 h 277276"/>
                <a:gd name="connsiteX4" fmla="*/ 52957 w 112847"/>
                <a:gd name="connsiteY4" fmla="*/ 43874 h 277276"/>
                <a:gd name="connsiteX5" fmla="*/ 14197 w 112847"/>
                <a:gd name="connsiteY5" fmla="*/ 58086 h 277276"/>
                <a:gd name="connsiteX6" fmla="*/ 13145 w 112847"/>
                <a:gd name="connsiteY6" fmla="*/ 78055 h 277276"/>
                <a:gd name="connsiteX7" fmla="*/ 7274 w 112847"/>
                <a:gd name="connsiteY7" fmla="*/ 87192 h 277276"/>
                <a:gd name="connsiteX8" fmla="*/ 17982 w 112847"/>
                <a:gd name="connsiteY8" fmla="*/ 116197 h 277276"/>
                <a:gd name="connsiteX9" fmla="*/ 15526 w 112847"/>
                <a:gd name="connsiteY9" fmla="*/ 126302 h 277276"/>
                <a:gd name="connsiteX10" fmla="*/ 15129 w 112847"/>
                <a:gd name="connsiteY10" fmla="*/ 172825 h 277276"/>
                <a:gd name="connsiteX11" fmla="*/ 65936 w 112847"/>
                <a:gd name="connsiteY11" fmla="*/ 241511 h 277276"/>
                <a:gd name="connsiteX12" fmla="*/ 94856 w 112847"/>
                <a:gd name="connsiteY12" fmla="*/ 277276 h 277276"/>
                <a:gd name="connsiteX13" fmla="*/ 105167 w 112847"/>
                <a:gd name="connsiteY13" fmla="*/ 259859 h 277276"/>
                <a:gd name="connsiteX14" fmla="*/ 82127 w 112847"/>
                <a:gd name="connsiteY14" fmla="*/ 198515 h 277276"/>
                <a:gd name="connsiteX15" fmla="*/ 112847 w 112847"/>
                <a:gd name="connsiteY15" fmla="*/ 175524 h 277276"/>
                <a:gd name="connsiteX16" fmla="*/ 105167 w 112847"/>
                <a:gd name="connsiteY16" fmla="*/ 22247 h 277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12847" h="277276">
                  <a:moveTo>
                    <a:pt x="105167" y="22247"/>
                  </a:moveTo>
                  <a:cubicBezTo>
                    <a:pt x="105167" y="20561"/>
                    <a:pt x="104918" y="18654"/>
                    <a:pt x="104521" y="16785"/>
                  </a:cubicBezTo>
                  <a:cubicBezTo>
                    <a:pt x="103543" y="18037"/>
                    <a:pt x="102573" y="19299"/>
                    <a:pt x="101558" y="20773"/>
                  </a:cubicBezTo>
                  <a:cubicBezTo>
                    <a:pt x="101558" y="20773"/>
                    <a:pt x="58367" y="-12791"/>
                    <a:pt x="49708" y="5409"/>
                  </a:cubicBezTo>
                  <a:cubicBezTo>
                    <a:pt x="41059" y="23619"/>
                    <a:pt x="52957" y="43874"/>
                    <a:pt x="52957" y="43874"/>
                  </a:cubicBezTo>
                  <a:cubicBezTo>
                    <a:pt x="52957" y="43874"/>
                    <a:pt x="21656" y="30702"/>
                    <a:pt x="14197" y="58086"/>
                  </a:cubicBezTo>
                  <a:cubicBezTo>
                    <a:pt x="12101" y="65749"/>
                    <a:pt x="12101" y="72446"/>
                    <a:pt x="13145" y="78055"/>
                  </a:cubicBezTo>
                  <a:cubicBezTo>
                    <a:pt x="9683" y="80607"/>
                    <a:pt x="7449" y="83591"/>
                    <a:pt x="7274" y="87192"/>
                  </a:cubicBezTo>
                  <a:cubicBezTo>
                    <a:pt x="6618" y="100143"/>
                    <a:pt x="13181" y="110505"/>
                    <a:pt x="17982" y="116197"/>
                  </a:cubicBezTo>
                  <a:cubicBezTo>
                    <a:pt x="16929" y="119283"/>
                    <a:pt x="16034" y="122709"/>
                    <a:pt x="15526" y="126302"/>
                  </a:cubicBezTo>
                  <a:cubicBezTo>
                    <a:pt x="4533" y="135512"/>
                    <a:pt x="-12886" y="155371"/>
                    <a:pt x="15129" y="172825"/>
                  </a:cubicBezTo>
                  <a:cubicBezTo>
                    <a:pt x="15129" y="172825"/>
                    <a:pt x="-8308" y="262594"/>
                    <a:pt x="65936" y="241511"/>
                  </a:cubicBezTo>
                  <a:cubicBezTo>
                    <a:pt x="65936" y="241511"/>
                    <a:pt x="77475" y="267273"/>
                    <a:pt x="94856" y="277276"/>
                  </a:cubicBezTo>
                  <a:cubicBezTo>
                    <a:pt x="99038" y="272128"/>
                    <a:pt x="102537" y="266334"/>
                    <a:pt x="105167" y="259859"/>
                  </a:cubicBezTo>
                  <a:cubicBezTo>
                    <a:pt x="105167" y="244532"/>
                    <a:pt x="112847" y="221542"/>
                    <a:pt x="82127" y="198515"/>
                  </a:cubicBezTo>
                  <a:cubicBezTo>
                    <a:pt x="82127" y="198515"/>
                    <a:pt x="112847" y="190888"/>
                    <a:pt x="112847" y="175524"/>
                  </a:cubicBezTo>
                  <a:cubicBezTo>
                    <a:pt x="97450" y="114217"/>
                    <a:pt x="112847" y="83563"/>
                    <a:pt x="105167" y="22247"/>
                  </a:cubicBezTo>
                </a:path>
              </a:pathLst>
            </a:custGeom>
            <a:solidFill>
              <a:srgbClr val="310F19"/>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8" name="Freeform 827">
              <a:extLst>
                <a:ext uri="{FF2B5EF4-FFF2-40B4-BE49-F238E27FC236}">
                  <a16:creationId xmlns:a16="http://schemas.microsoft.com/office/drawing/2014/main" id="{D006D3FA-3340-F2F2-92B3-D9EE77E1FAB3}"/>
                </a:ext>
              </a:extLst>
            </p:cNvPr>
            <p:cNvSpPr/>
            <p:nvPr/>
          </p:nvSpPr>
          <p:spPr>
            <a:xfrm>
              <a:off x="-1529712" y="2728544"/>
              <a:ext cx="111855" cy="131437"/>
            </a:xfrm>
            <a:custGeom>
              <a:avLst/>
              <a:gdLst>
                <a:gd name="connsiteX0" fmla="*/ 40 w 111855"/>
                <a:gd name="connsiteY0" fmla="*/ 131438 h 131437"/>
                <a:gd name="connsiteX1" fmla="*/ 68737 w 111855"/>
                <a:gd name="connsiteY1" fmla="*/ 33177 h 131437"/>
                <a:gd name="connsiteX2" fmla="*/ 7434 w 111855"/>
                <a:gd name="connsiteY2" fmla="*/ 120928 h 131437"/>
                <a:gd name="connsiteX3" fmla="*/ 107358 w 111855"/>
                <a:gd name="connsiteY3" fmla="*/ 32053 h 131437"/>
                <a:gd name="connsiteX4" fmla="*/ 40 w 111855"/>
                <a:gd name="connsiteY4" fmla="*/ 131438 h 1314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855" h="131437">
                  <a:moveTo>
                    <a:pt x="40" y="131438"/>
                  </a:moveTo>
                  <a:cubicBezTo>
                    <a:pt x="40" y="131438"/>
                    <a:pt x="29865" y="2808"/>
                    <a:pt x="68737" y="33177"/>
                  </a:cubicBezTo>
                  <a:cubicBezTo>
                    <a:pt x="107571" y="63609"/>
                    <a:pt x="70140" y="89593"/>
                    <a:pt x="7434" y="120928"/>
                  </a:cubicBezTo>
                  <a:cubicBezTo>
                    <a:pt x="7434" y="120928"/>
                    <a:pt x="137359" y="97505"/>
                    <a:pt x="107358" y="32053"/>
                  </a:cubicBezTo>
                  <a:cubicBezTo>
                    <a:pt x="71949" y="-45152"/>
                    <a:pt x="-1972" y="28608"/>
                    <a:pt x="40" y="131438"/>
                  </a:cubicBezTo>
                </a:path>
              </a:pathLst>
            </a:custGeom>
            <a:solidFill>
              <a:srgbClr val="F04E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9" name="Freeform 828">
              <a:extLst>
                <a:ext uri="{FF2B5EF4-FFF2-40B4-BE49-F238E27FC236}">
                  <a16:creationId xmlns:a16="http://schemas.microsoft.com/office/drawing/2014/main" id="{3E690AF4-F431-FFD2-F3B1-17DB5BD66C11}"/>
                </a:ext>
              </a:extLst>
            </p:cNvPr>
            <p:cNvSpPr/>
            <p:nvPr/>
          </p:nvSpPr>
          <p:spPr>
            <a:xfrm>
              <a:off x="-2226382" y="2551345"/>
              <a:ext cx="614896" cy="636984"/>
            </a:xfrm>
            <a:custGeom>
              <a:avLst/>
              <a:gdLst>
                <a:gd name="connsiteX0" fmla="*/ 307472 w 614896"/>
                <a:gd name="connsiteY0" fmla="*/ 0 h 636984"/>
                <a:gd name="connsiteX1" fmla="*/ 0 w 614896"/>
                <a:gd name="connsiteY1" fmla="*/ 318492 h 636984"/>
                <a:gd name="connsiteX2" fmla="*/ 307472 w 614896"/>
                <a:gd name="connsiteY2" fmla="*/ 636985 h 636984"/>
                <a:gd name="connsiteX3" fmla="*/ 614896 w 614896"/>
                <a:gd name="connsiteY3" fmla="*/ 318492 h 636984"/>
                <a:gd name="connsiteX4" fmla="*/ 307472 w 614896"/>
                <a:gd name="connsiteY4" fmla="*/ 0 h 6369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4896" h="636984">
                  <a:moveTo>
                    <a:pt x="307472" y="0"/>
                  </a:moveTo>
                  <a:cubicBezTo>
                    <a:pt x="137632" y="0"/>
                    <a:pt x="0" y="142584"/>
                    <a:pt x="0" y="318492"/>
                  </a:cubicBezTo>
                  <a:cubicBezTo>
                    <a:pt x="0" y="494401"/>
                    <a:pt x="137632" y="636985"/>
                    <a:pt x="307472" y="636985"/>
                  </a:cubicBezTo>
                  <a:cubicBezTo>
                    <a:pt x="477227" y="636985"/>
                    <a:pt x="614896" y="494401"/>
                    <a:pt x="614896" y="318492"/>
                  </a:cubicBezTo>
                  <a:cubicBezTo>
                    <a:pt x="614896" y="142584"/>
                    <a:pt x="477227" y="0"/>
                    <a:pt x="307472" y="0"/>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0" name="Freeform 829">
              <a:extLst>
                <a:ext uri="{FF2B5EF4-FFF2-40B4-BE49-F238E27FC236}">
                  <a16:creationId xmlns:a16="http://schemas.microsoft.com/office/drawing/2014/main" id="{EB4EFFD1-30D3-EF4F-DFCF-4E1AB66F9CB7}"/>
                </a:ext>
              </a:extLst>
            </p:cNvPr>
            <p:cNvSpPr/>
            <p:nvPr/>
          </p:nvSpPr>
          <p:spPr>
            <a:xfrm>
              <a:off x="-2170526" y="2431963"/>
              <a:ext cx="709300" cy="765070"/>
            </a:xfrm>
            <a:custGeom>
              <a:avLst/>
              <a:gdLst>
                <a:gd name="connsiteX0" fmla="*/ 709300 w 709300"/>
                <a:gd name="connsiteY0" fmla="*/ 388652 h 765070"/>
                <a:gd name="connsiteX1" fmla="*/ 675940 w 709300"/>
                <a:gd name="connsiteY1" fmla="*/ 346447 h 765070"/>
                <a:gd name="connsiteX2" fmla="*/ 686509 w 709300"/>
                <a:gd name="connsiteY2" fmla="*/ 318999 h 765070"/>
                <a:gd name="connsiteX3" fmla="*/ 671435 w 709300"/>
                <a:gd name="connsiteY3" fmla="*/ 287047 h 765070"/>
                <a:gd name="connsiteX4" fmla="*/ 676051 w 709300"/>
                <a:gd name="connsiteY4" fmla="*/ 268404 h 765070"/>
                <a:gd name="connsiteX5" fmla="*/ 636967 w 709300"/>
                <a:gd name="connsiteY5" fmla="*/ 226854 h 765070"/>
                <a:gd name="connsiteX6" fmla="*/ 642875 w 709300"/>
                <a:gd name="connsiteY6" fmla="*/ 207354 h 765070"/>
                <a:gd name="connsiteX7" fmla="*/ 610678 w 709300"/>
                <a:gd name="connsiteY7" fmla="*/ 172814 h 765070"/>
                <a:gd name="connsiteX8" fmla="*/ 620158 w 709300"/>
                <a:gd name="connsiteY8" fmla="*/ 142906 h 765070"/>
                <a:gd name="connsiteX9" fmla="*/ 567773 w 709300"/>
                <a:gd name="connsiteY9" fmla="*/ 90561 h 765070"/>
                <a:gd name="connsiteX10" fmla="*/ 533877 w 709300"/>
                <a:gd name="connsiteY10" fmla="*/ 103336 h 765070"/>
                <a:gd name="connsiteX11" fmla="*/ 538133 w 709300"/>
                <a:gd name="connsiteY11" fmla="*/ 85412 h 765070"/>
                <a:gd name="connsiteX12" fmla="*/ 496160 w 709300"/>
                <a:gd name="connsiteY12" fmla="*/ 43567 h 765070"/>
                <a:gd name="connsiteX13" fmla="*/ 459310 w 709300"/>
                <a:gd name="connsiteY13" fmla="*/ 65839 h 765070"/>
                <a:gd name="connsiteX14" fmla="*/ 459485 w 709300"/>
                <a:gd name="connsiteY14" fmla="*/ 62744 h 765070"/>
                <a:gd name="connsiteX15" fmla="*/ 396604 w 709300"/>
                <a:gd name="connsiteY15" fmla="*/ 0 h 765070"/>
                <a:gd name="connsiteX16" fmla="*/ 348032 w 709300"/>
                <a:gd name="connsiteY16" fmla="*/ 22843 h 765070"/>
                <a:gd name="connsiteX17" fmla="*/ 309234 w 709300"/>
                <a:gd name="connsiteY17" fmla="*/ 3454 h 765070"/>
                <a:gd name="connsiteX18" fmla="*/ 264557 w 709300"/>
                <a:gd name="connsiteY18" fmla="*/ 32524 h 765070"/>
                <a:gd name="connsiteX19" fmla="*/ 232360 w 709300"/>
                <a:gd name="connsiteY19" fmla="*/ 19177 h 765070"/>
                <a:gd name="connsiteX20" fmla="*/ 192011 w 709300"/>
                <a:gd name="connsiteY20" fmla="*/ 44184 h 765070"/>
                <a:gd name="connsiteX21" fmla="*/ 165971 w 709300"/>
                <a:gd name="connsiteY21" fmla="*/ 36622 h 765070"/>
                <a:gd name="connsiteX22" fmla="*/ 117075 w 709300"/>
                <a:gd name="connsiteY22" fmla="*/ 85412 h 765070"/>
                <a:gd name="connsiteX23" fmla="*/ 117398 w 709300"/>
                <a:gd name="connsiteY23" fmla="*/ 88544 h 765070"/>
                <a:gd name="connsiteX24" fmla="*/ 106626 w 709300"/>
                <a:gd name="connsiteY24" fmla="*/ 87107 h 765070"/>
                <a:gd name="connsiteX25" fmla="*/ 61155 w 709300"/>
                <a:gd name="connsiteY25" fmla="*/ 132516 h 765070"/>
                <a:gd name="connsiteX26" fmla="*/ 64293 w 709300"/>
                <a:gd name="connsiteY26" fmla="*/ 148598 h 765070"/>
                <a:gd name="connsiteX27" fmla="*/ 59419 w 709300"/>
                <a:gd name="connsiteY27" fmla="*/ 148129 h 765070"/>
                <a:gd name="connsiteX28" fmla="*/ 12259 w 709300"/>
                <a:gd name="connsiteY28" fmla="*/ 194358 h 765070"/>
                <a:gd name="connsiteX29" fmla="*/ 28375 w 709300"/>
                <a:gd name="connsiteY29" fmla="*/ 228862 h 765070"/>
                <a:gd name="connsiteX30" fmla="*/ 17483 w 709300"/>
                <a:gd name="connsiteY30" fmla="*/ 253584 h 765070"/>
                <a:gd name="connsiteX31" fmla="*/ 32668 w 709300"/>
                <a:gd name="connsiteY31" fmla="*/ 281539 h 765070"/>
                <a:gd name="connsiteX32" fmla="*/ 15794 w 709300"/>
                <a:gd name="connsiteY32" fmla="*/ 317194 h 765070"/>
                <a:gd name="connsiteX33" fmla="*/ 24083 w 709300"/>
                <a:gd name="connsiteY33" fmla="*/ 344034 h 765070"/>
                <a:gd name="connsiteX34" fmla="*/ 0 w 709300"/>
                <a:gd name="connsiteY34" fmla="*/ 379910 h 765070"/>
                <a:gd name="connsiteX35" fmla="*/ 28920 w 709300"/>
                <a:gd name="connsiteY35" fmla="*/ 417362 h 765070"/>
                <a:gd name="connsiteX36" fmla="*/ 17483 w 709300"/>
                <a:gd name="connsiteY36" fmla="*/ 439164 h 765070"/>
                <a:gd name="connsiteX37" fmla="*/ 57693 w 709300"/>
                <a:gd name="connsiteY37" fmla="*/ 470545 h 765070"/>
                <a:gd name="connsiteX38" fmla="*/ 86862 w 709300"/>
                <a:gd name="connsiteY38" fmla="*/ 460653 h 765070"/>
                <a:gd name="connsiteX39" fmla="*/ 90499 w 709300"/>
                <a:gd name="connsiteY39" fmla="*/ 468279 h 765070"/>
                <a:gd name="connsiteX40" fmla="*/ 62917 w 709300"/>
                <a:gd name="connsiteY40" fmla="*/ 501088 h 765070"/>
                <a:gd name="connsiteX41" fmla="*/ 99592 w 709300"/>
                <a:gd name="connsiteY41" fmla="*/ 535058 h 765070"/>
                <a:gd name="connsiteX42" fmla="*/ 135398 w 709300"/>
                <a:gd name="connsiteY42" fmla="*/ 508282 h 765070"/>
                <a:gd name="connsiteX43" fmla="*/ 167744 w 709300"/>
                <a:gd name="connsiteY43" fmla="*/ 542003 h 765070"/>
                <a:gd name="connsiteX44" fmla="*/ 111776 w 709300"/>
                <a:gd name="connsiteY44" fmla="*/ 613451 h 765070"/>
                <a:gd name="connsiteX45" fmla="*/ 187756 w 709300"/>
                <a:gd name="connsiteY45" fmla="*/ 646555 h 765070"/>
                <a:gd name="connsiteX46" fmla="*/ 181691 w 709300"/>
                <a:gd name="connsiteY46" fmla="*/ 668357 h 765070"/>
                <a:gd name="connsiteX47" fmla="*/ 234085 w 709300"/>
                <a:gd name="connsiteY47" fmla="*/ 716281 h 765070"/>
                <a:gd name="connsiteX48" fmla="*/ 248403 w 709300"/>
                <a:gd name="connsiteY48" fmla="*/ 714273 h 765070"/>
                <a:gd name="connsiteX49" fmla="*/ 270723 w 709300"/>
                <a:gd name="connsiteY49" fmla="*/ 746612 h 765070"/>
                <a:gd name="connsiteX50" fmla="*/ 310924 w 709300"/>
                <a:gd name="connsiteY50" fmla="*/ 763385 h 765070"/>
                <a:gd name="connsiteX51" fmla="*/ 341903 w 709300"/>
                <a:gd name="connsiteY51" fmla="*/ 755860 h 765070"/>
                <a:gd name="connsiteX52" fmla="*/ 343850 w 709300"/>
                <a:gd name="connsiteY52" fmla="*/ 756219 h 765070"/>
                <a:gd name="connsiteX53" fmla="*/ 385204 w 709300"/>
                <a:gd name="connsiteY53" fmla="*/ 765071 h 765070"/>
                <a:gd name="connsiteX54" fmla="*/ 416617 w 709300"/>
                <a:gd name="connsiteY54" fmla="*/ 760502 h 765070"/>
                <a:gd name="connsiteX55" fmla="*/ 427971 w 709300"/>
                <a:gd name="connsiteY55" fmla="*/ 761580 h 765070"/>
                <a:gd name="connsiteX56" fmla="*/ 467313 w 709300"/>
                <a:gd name="connsiteY56" fmla="*/ 742265 h 765070"/>
                <a:gd name="connsiteX57" fmla="*/ 490030 w 709300"/>
                <a:gd name="connsiteY57" fmla="*/ 747699 h 765070"/>
                <a:gd name="connsiteX58" fmla="*/ 530342 w 709300"/>
                <a:gd name="connsiteY58" fmla="*/ 721467 h 765070"/>
                <a:gd name="connsiteX59" fmla="*/ 558542 w 709300"/>
                <a:gd name="connsiteY59" fmla="*/ 711970 h 765070"/>
                <a:gd name="connsiteX60" fmla="*/ 565096 w 709300"/>
                <a:gd name="connsiteY60" fmla="*/ 712827 h 765070"/>
                <a:gd name="connsiteX61" fmla="*/ 606025 w 709300"/>
                <a:gd name="connsiteY61" fmla="*/ 654366 h 765070"/>
                <a:gd name="connsiteX62" fmla="*/ 631337 w 709300"/>
                <a:gd name="connsiteY62" fmla="*/ 642567 h 765070"/>
                <a:gd name="connsiteX63" fmla="*/ 635915 w 709300"/>
                <a:gd name="connsiteY63" fmla="*/ 643101 h 765070"/>
                <a:gd name="connsiteX64" fmla="*/ 662094 w 709300"/>
                <a:gd name="connsiteY64" fmla="*/ 612558 h 765070"/>
                <a:gd name="connsiteX65" fmla="*/ 658780 w 709300"/>
                <a:gd name="connsiteY65" fmla="*/ 597986 h 765070"/>
                <a:gd name="connsiteX66" fmla="*/ 677777 w 709300"/>
                <a:gd name="connsiteY66" fmla="*/ 572546 h 765070"/>
                <a:gd name="connsiteX67" fmla="*/ 672303 w 709300"/>
                <a:gd name="connsiteY67" fmla="*/ 557072 h 765070"/>
                <a:gd name="connsiteX68" fmla="*/ 703956 w 709300"/>
                <a:gd name="connsiteY68" fmla="*/ 518506 h 765070"/>
                <a:gd name="connsiteX69" fmla="*/ 686149 w 709300"/>
                <a:gd name="connsiteY69" fmla="*/ 485218 h 765070"/>
                <a:gd name="connsiteX70" fmla="*/ 709300 w 709300"/>
                <a:gd name="connsiteY70" fmla="*/ 452225 h 765070"/>
                <a:gd name="connsiteX71" fmla="*/ 692639 w 709300"/>
                <a:gd name="connsiteY71" fmla="*/ 422621 h 765070"/>
                <a:gd name="connsiteX72" fmla="*/ 709300 w 709300"/>
                <a:gd name="connsiteY72" fmla="*/ 388652 h 76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709300" h="765070">
                  <a:moveTo>
                    <a:pt x="709300" y="388652"/>
                  </a:moveTo>
                  <a:cubicBezTo>
                    <a:pt x="709300" y="368176"/>
                    <a:pt x="695020" y="351126"/>
                    <a:pt x="675940" y="346447"/>
                  </a:cubicBezTo>
                  <a:cubicBezTo>
                    <a:pt x="682466" y="339033"/>
                    <a:pt x="686509" y="329536"/>
                    <a:pt x="686509" y="318999"/>
                  </a:cubicBezTo>
                  <a:cubicBezTo>
                    <a:pt x="686509" y="306040"/>
                    <a:pt x="680593" y="294747"/>
                    <a:pt x="671435" y="287047"/>
                  </a:cubicBezTo>
                  <a:cubicBezTo>
                    <a:pt x="674288" y="281437"/>
                    <a:pt x="676051" y="275137"/>
                    <a:pt x="676051" y="268404"/>
                  </a:cubicBezTo>
                  <a:cubicBezTo>
                    <a:pt x="676051" y="246243"/>
                    <a:pt x="658780" y="228328"/>
                    <a:pt x="636967" y="226854"/>
                  </a:cubicBezTo>
                  <a:cubicBezTo>
                    <a:pt x="640678" y="221272"/>
                    <a:pt x="642875" y="214548"/>
                    <a:pt x="642875" y="207354"/>
                  </a:cubicBezTo>
                  <a:cubicBezTo>
                    <a:pt x="642875" y="189108"/>
                    <a:pt x="628632" y="174251"/>
                    <a:pt x="610678" y="172814"/>
                  </a:cubicBezTo>
                  <a:cubicBezTo>
                    <a:pt x="616558" y="164321"/>
                    <a:pt x="620158" y="154024"/>
                    <a:pt x="620158" y="142906"/>
                  </a:cubicBezTo>
                  <a:cubicBezTo>
                    <a:pt x="620158" y="114021"/>
                    <a:pt x="596684" y="90561"/>
                    <a:pt x="567773" y="90561"/>
                  </a:cubicBezTo>
                  <a:cubicBezTo>
                    <a:pt x="554748" y="90561"/>
                    <a:pt x="543034" y="95526"/>
                    <a:pt x="533877" y="103336"/>
                  </a:cubicBezTo>
                  <a:cubicBezTo>
                    <a:pt x="536434" y="97902"/>
                    <a:pt x="538133" y="91823"/>
                    <a:pt x="538133" y="85412"/>
                  </a:cubicBezTo>
                  <a:cubicBezTo>
                    <a:pt x="538133" y="62311"/>
                    <a:pt x="519311" y="43567"/>
                    <a:pt x="496160" y="43567"/>
                  </a:cubicBezTo>
                  <a:cubicBezTo>
                    <a:pt x="480080" y="43567"/>
                    <a:pt x="466371" y="52640"/>
                    <a:pt x="459310" y="65839"/>
                  </a:cubicBezTo>
                  <a:cubicBezTo>
                    <a:pt x="459338" y="64761"/>
                    <a:pt x="459485" y="63794"/>
                    <a:pt x="459485" y="62744"/>
                  </a:cubicBezTo>
                  <a:cubicBezTo>
                    <a:pt x="459485" y="28102"/>
                    <a:pt x="431248" y="0"/>
                    <a:pt x="396604" y="0"/>
                  </a:cubicBezTo>
                  <a:cubicBezTo>
                    <a:pt x="377016" y="0"/>
                    <a:pt x="359570" y="8925"/>
                    <a:pt x="348032" y="22843"/>
                  </a:cubicBezTo>
                  <a:cubicBezTo>
                    <a:pt x="339050" y="11191"/>
                    <a:pt x="325093" y="3454"/>
                    <a:pt x="309234" y="3454"/>
                  </a:cubicBezTo>
                  <a:cubicBezTo>
                    <a:pt x="289259" y="3454"/>
                    <a:pt x="272163" y="15437"/>
                    <a:pt x="264557" y="32524"/>
                  </a:cubicBezTo>
                  <a:cubicBezTo>
                    <a:pt x="256369" y="24289"/>
                    <a:pt x="244941" y="19177"/>
                    <a:pt x="232360" y="19177"/>
                  </a:cubicBezTo>
                  <a:cubicBezTo>
                    <a:pt x="214618" y="19177"/>
                    <a:pt x="199470" y="29429"/>
                    <a:pt x="192011" y="44184"/>
                  </a:cubicBezTo>
                  <a:cubicBezTo>
                    <a:pt x="184433" y="39468"/>
                    <a:pt x="175525" y="36622"/>
                    <a:pt x="165971" y="36622"/>
                  </a:cubicBezTo>
                  <a:cubicBezTo>
                    <a:pt x="138961" y="36622"/>
                    <a:pt x="117075" y="58434"/>
                    <a:pt x="117075" y="85412"/>
                  </a:cubicBezTo>
                  <a:cubicBezTo>
                    <a:pt x="117075" y="86490"/>
                    <a:pt x="117370" y="87466"/>
                    <a:pt x="117398" y="88544"/>
                  </a:cubicBezTo>
                  <a:cubicBezTo>
                    <a:pt x="113936" y="87752"/>
                    <a:pt x="110337" y="87107"/>
                    <a:pt x="106626" y="87107"/>
                  </a:cubicBezTo>
                  <a:cubicBezTo>
                    <a:pt x="81564" y="87107"/>
                    <a:pt x="61155" y="107398"/>
                    <a:pt x="61155" y="132516"/>
                  </a:cubicBezTo>
                  <a:cubicBezTo>
                    <a:pt x="61155" y="138199"/>
                    <a:pt x="62345" y="143597"/>
                    <a:pt x="64293" y="148598"/>
                  </a:cubicBezTo>
                  <a:cubicBezTo>
                    <a:pt x="62668" y="148414"/>
                    <a:pt x="61117" y="148129"/>
                    <a:pt x="59419" y="148129"/>
                  </a:cubicBezTo>
                  <a:cubicBezTo>
                    <a:pt x="33351" y="148129"/>
                    <a:pt x="12259" y="168816"/>
                    <a:pt x="12259" y="194358"/>
                  </a:cubicBezTo>
                  <a:cubicBezTo>
                    <a:pt x="12259" y="208110"/>
                    <a:pt x="18563" y="220379"/>
                    <a:pt x="28375" y="228862"/>
                  </a:cubicBezTo>
                  <a:cubicBezTo>
                    <a:pt x="21812" y="234692"/>
                    <a:pt x="17483" y="243581"/>
                    <a:pt x="17483" y="253584"/>
                  </a:cubicBezTo>
                  <a:cubicBezTo>
                    <a:pt x="17483" y="265604"/>
                    <a:pt x="23649" y="276040"/>
                    <a:pt x="32668" y="281539"/>
                  </a:cubicBezTo>
                  <a:cubicBezTo>
                    <a:pt x="22569" y="288880"/>
                    <a:pt x="15794" y="302014"/>
                    <a:pt x="15794" y="317194"/>
                  </a:cubicBezTo>
                  <a:cubicBezTo>
                    <a:pt x="15794" y="327455"/>
                    <a:pt x="18960" y="336767"/>
                    <a:pt x="24083" y="344034"/>
                  </a:cubicBezTo>
                  <a:cubicBezTo>
                    <a:pt x="10089" y="349469"/>
                    <a:pt x="0" y="363359"/>
                    <a:pt x="0" y="379910"/>
                  </a:cubicBezTo>
                  <a:cubicBezTo>
                    <a:pt x="0" y="398295"/>
                    <a:pt x="12397" y="413585"/>
                    <a:pt x="28920" y="417362"/>
                  </a:cubicBezTo>
                  <a:cubicBezTo>
                    <a:pt x="21850" y="423017"/>
                    <a:pt x="17483" y="430717"/>
                    <a:pt x="17483" y="439164"/>
                  </a:cubicBezTo>
                  <a:cubicBezTo>
                    <a:pt x="17483" y="456508"/>
                    <a:pt x="35474" y="470545"/>
                    <a:pt x="57693" y="470545"/>
                  </a:cubicBezTo>
                  <a:cubicBezTo>
                    <a:pt x="69232" y="470545"/>
                    <a:pt x="79579" y="466732"/>
                    <a:pt x="86862" y="460653"/>
                  </a:cubicBezTo>
                  <a:cubicBezTo>
                    <a:pt x="88090" y="463278"/>
                    <a:pt x="89382" y="465829"/>
                    <a:pt x="90499" y="468279"/>
                  </a:cubicBezTo>
                  <a:cubicBezTo>
                    <a:pt x="74677" y="472056"/>
                    <a:pt x="62917" y="485190"/>
                    <a:pt x="62917" y="501088"/>
                  </a:cubicBezTo>
                  <a:cubicBezTo>
                    <a:pt x="62917" y="519832"/>
                    <a:pt x="79358" y="535058"/>
                    <a:pt x="99592" y="535058"/>
                  </a:cubicBezTo>
                  <a:cubicBezTo>
                    <a:pt x="117112" y="535058"/>
                    <a:pt x="131789" y="523609"/>
                    <a:pt x="135398" y="508282"/>
                  </a:cubicBezTo>
                  <a:cubicBezTo>
                    <a:pt x="149965" y="511635"/>
                    <a:pt x="165140" y="520376"/>
                    <a:pt x="167744" y="542003"/>
                  </a:cubicBezTo>
                  <a:cubicBezTo>
                    <a:pt x="172968" y="585533"/>
                    <a:pt x="111776" y="613451"/>
                    <a:pt x="111776" y="613451"/>
                  </a:cubicBezTo>
                  <a:cubicBezTo>
                    <a:pt x="111776" y="613451"/>
                    <a:pt x="122198" y="646233"/>
                    <a:pt x="187756" y="646555"/>
                  </a:cubicBezTo>
                  <a:cubicBezTo>
                    <a:pt x="183962" y="653141"/>
                    <a:pt x="181691" y="660519"/>
                    <a:pt x="181691" y="668357"/>
                  </a:cubicBezTo>
                  <a:cubicBezTo>
                    <a:pt x="181691" y="694838"/>
                    <a:pt x="205165" y="716281"/>
                    <a:pt x="234085" y="716281"/>
                  </a:cubicBezTo>
                  <a:cubicBezTo>
                    <a:pt x="239098" y="716281"/>
                    <a:pt x="243824" y="715489"/>
                    <a:pt x="248403" y="714273"/>
                  </a:cubicBezTo>
                  <a:cubicBezTo>
                    <a:pt x="249520" y="728983"/>
                    <a:pt x="258391" y="741436"/>
                    <a:pt x="270723" y="746612"/>
                  </a:cubicBezTo>
                  <a:cubicBezTo>
                    <a:pt x="275588" y="756293"/>
                    <a:pt x="291631" y="763385"/>
                    <a:pt x="310924" y="763385"/>
                  </a:cubicBezTo>
                  <a:cubicBezTo>
                    <a:pt x="323256" y="763385"/>
                    <a:pt x="334222" y="760466"/>
                    <a:pt x="341903" y="755860"/>
                  </a:cubicBezTo>
                  <a:cubicBezTo>
                    <a:pt x="342548" y="755971"/>
                    <a:pt x="343232" y="756118"/>
                    <a:pt x="343850" y="756219"/>
                  </a:cubicBezTo>
                  <a:cubicBezTo>
                    <a:pt x="352758" y="761580"/>
                    <a:pt x="367970" y="765071"/>
                    <a:pt x="385204" y="765071"/>
                  </a:cubicBezTo>
                  <a:cubicBezTo>
                    <a:pt x="397177" y="765071"/>
                    <a:pt x="408069" y="763312"/>
                    <a:pt x="416617" y="760502"/>
                  </a:cubicBezTo>
                  <a:cubicBezTo>
                    <a:pt x="420254" y="761184"/>
                    <a:pt x="424038" y="761580"/>
                    <a:pt x="427971" y="761580"/>
                  </a:cubicBezTo>
                  <a:cubicBezTo>
                    <a:pt x="447374" y="761580"/>
                    <a:pt x="463454" y="753309"/>
                    <a:pt x="467313" y="742265"/>
                  </a:cubicBezTo>
                  <a:cubicBezTo>
                    <a:pt x="473839" y="745682"/>
                    <a:pt x="481621" y="747699"/>
                    <a:pt x="490030" y="747699"/>
                  </a:cubicBezTo>
                  <a:cubicBezTo>
                    <a:pt x="510043" y="747699"/>
                    <a:pt x="526732" y="736361"/>
                    <a:pt x="530342" y="721467"/>
                  </a:cubicBezTo>
                  <a:cubicBezTo>
                    <a:pt x="541160" y="721218"/>
                    <a:pt x="551074" y="717690"/>
                    <a:pt x="558542" y="711970"/>
                  </a:cubicBezTo>
                  <a:cubicBezTo>
                    <a:pt x="560739" y="712468"/>
                    <a:pt x="562899" y="712827"/>
                    <a:pt x="565096" y="712827"/>
                  </a:cubicBezTo>
                  <a:cubicBezTo>
                    <a:pt x="587019" y="712827"/>
                    <a:pt x="604909" y="686926"/>
                    <a:pt x="606025" y="654366"/>
                  </a:cubicBezTo>
                  <a:cubicBezTo>
                    <a:pt x="617638" y="652597"/>
                    <a:pt x="626980" y="648250"/>
                    <a:pt x="631337" y="642567"/>
                  </a:cubicBezTo>
                  <a:cubicBezTo>
                    <a:pt x="632813" y="642852"/>
                    <a:pt x="634327" y="643101"/>
                    <a:pt x="635915" y="643101"/>
                  </a:cubicBezTo>
                  <a:cubicBezTo>
                    <a:pt x="650343" y="643101"/>
                    <a:pt x="662094" y="629506"/>
                    <a:pt x="662094" y="612558"/>
                  </a:cubicBezTo>
                  <a:cubicBezTo>
                    <a:pt x="662094" y="607262"/>
                    <a:pt x="660838" y="602371"/>
                    <a:pt x="658780" y="597986"/>
                  </a:cubicBezTo>
                  <a:cubicBezTo>
                    <a:pt x="670069" y="593160"/>
                    <a:pt x="677777" y="583627"/>
                    <a:pt x="677777" y="572546"/>
                  </a:cubicBezTo>
                  <a:cubicBezTo>
                    <a:pt x="677777" y="566826"/>
                    <a:pt x="675765" y="561539"/>
                    <a:pt x="672303" y="557072"/>
                  </a:cubicBezTo>
                  <a:cubicBezTo>
                    <a:pt x="690220" y="554161"/>
                    <a:pt x="703956" y="538079"/>
                    <a:pt x="703956" y="518506"/>
                  </a:cubicBezTo>
                  <a:cubicBezTo>
                    <a:pt x="703956" y="504404"/>
                    <a:pt x="696858" y="492126"/>
                    <a:pt x="686149" y="485218"/>
                  </a:cubicBezTo>
                  <a:cubicBezTo>
                    <a:pt x="699710" y="479857"/>
                    <a:pt x="709300" y="467091"/>
                    <a:pt x="709300" y="452225"/>
                  </a:cubicBezTo>
                  <a:cubicBezTo>
                    <a:pt x="709300" y="439891"/>
                    <a:pt x="702663" y="428986"/>
                    <a:pt x="692639" y="422621"/>
                  </a:cubicBezTo>
                  <a:cubicBezTo>
                    <a:pt x="702663" y="414626"/>
                    <a:pt x="709300" y="402468"/>
                    <a:pt x="709300" y="388652"/>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1" name="Freeform 830">
              <a:extLst>
                <a:ext uri="{FF2B5EF4-FFF2-40B4-BE49-F238E27FC236}">
                  <a16:creationId xmlns:a16="http://schemas.microsoft.com/office/drawing/2014/main" id="{FF12808B-13D4-CEA1-BC24-635E9B41ABFB}"/>
                </a:ext>
              </a:extLst>
            </p:cNvPr>
            <p:cNvSpPr/>
            <p:nvPr/>
          </p:nvSpPr>
          <p:spPr>
            <a:xfrm>
              <a:off x="-1953049" y="2579853"/>
              <a:ext cx="58003" cy="30815"/>
            </a:xfrm>
            <a:custGeom>
              <a:avLst/>
              <a:gdLst>
                <a:gd name="connsiteX0" fmla="*/ 36945 w 58003"/>
                <a:gd name="connsiteY0" fmla="*/ 994 h 30815"/>
                <a:gd name="connsiteX1" fmla="*/ 21 w 58003"/>
                <a:gd name="connsiteY1" fmla="*/ 7184 h 30815"/>
                <a:gd name="connsiteX2" fmla="*/ 35542 w 58003"/>
                <a:gd name="connsiteY2" fmla="*/ 6282 h 30815"/>
                <a:gd name="connsiteX3" fmla="*/ 57678 w 58003"/>
                <a:gd name="connsiteY3" fmla="*/ 30709 h 30815"/>
                <a:gd name="connsiteX4" fmla="*/ 36945 w 58003"/>
                <a:gd name="connsiteY4" fmla="*/ 994 h 30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003" h="30815">
                  <a:moveTo>
                    <a:pt x="36945" y="994"/>
                  </a:moveTo>
                  <a:cubicBezTo>
                    <a:pt x="15095" y="-3003"/>
                    <a:pt x="-661" y="6282"/>
                    <a:pt x="21" y="7184"/>
                  </a:cubicBezTo>
                  <a:cubicBezTo>
                    <a:pt x="381" y="8980"/>
                    <a:pt x="16757" y="2680"/>
                    <a:pt x="35542" y="6282"/>
                  </a:cubicBezTo>
                  <a:cubicBezTo>
                    <a:pt x="54687" y="11716"/>
                    <a:pt x="55158" y="32044"/>
                    <a:pt x="57678" y="30709"/>
                  </a:cubicBezTo>
                  <a:cubicBezTo>
                    <a:pt x="58185" y="32615"/>
                    <a:pt x="60705" y="8511"/>
                    <a:pt x="36945" y="994"/>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2" name="Freeform 831">
              <a:extLst>
                <a:ext uri="{FF2B5EF4-FFF2-40B4-BE49-F238E27FC236}">
                  <a16:creationId xmlns:a16="http://schemas.microsoft.com/office/drawing/2014/main" id="{14818897-4A45-B955-AE97-1C9648FD394D}"/>
                </a:ext>
              </a:extLst>
            </p:cNvPr>
            <p:cNvSpPr/>
            <p:nvPr/>
          </p:nvSpPr>
          <p:spPr>
            <a:xfrm>
              <a:off x="-1730298" y="2581591"/>
              <a:ext cx="46267" cy="68266"/>
            </a:xfrm>
            <a:custGeom>
              <a:avLst/>
              <a:gdLst>
                <a:gd name="connsiteX0" fmla="*/ 39 w 46267"/>
                <a:gd name="connsiteY0" fmla="*/ 223 h 68266"/>
                <a:gd name="connsiteX1" fmla="*/ 34507 w 46267"/>
                <a:gd name="connsiteY1" fmla="*/ 26308 h 68266"/>
                <a:gd name="connsiteX2" fmla="*/ 41938 w 46267"/>
                <a:gd name="connsiteY2" fmla="*/ 68227 h 68266"/>
                <a:gd name="connsiteX3" fmla="*/ 39086 w 46267"/>
                <a:gd name="connsiteY3" fmla="*/ 23250 h 68266"/>
                <a:gd name="connsiteX4" fmla="*/ 39 w 46267"/>
                <a:gd name="connsiteY4" fmla="*/ 223 h 68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267" h="68266">
                  <a:moveTo>
                    <a:pt x="39" y="223"/>
                  </a:moveTo>
                  <a:cubicBezTo>
                    <a:pt x="-1041" y="1991"/>
                    <a:pt x="20624" y="6772"/>
                    <a:pt x="34507" y="26308"/>
                  </a:cubicBezTo>
                  <a:cubicBezTo>
                    <a:pt x="47237" y="46821"/>
                    <a:pt x="39086" y="68153"/>
                    <a:pt x="41938" y="68227"/>
                  </a:cubicBezTo>
                  <a:cubicBezTo>
                    <a:pt x="41763" y="69341"/>
                    <a:pt x="53476" y="47180"/>
                    <a:pt x="39086" y="23250"/>
                  </a:cubicBezTo>
                  <a:cubicBezTo>
                    <a:pt x="23079" y="1236"/>
                    <a:pt x="-533" y="-855"/>
                    <a:pt x="39" y="22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3" name="Freeform 832">
              <a:extLst>
                <a:ext uri="{FF2B5EF4-FFF2-40B4-BE49-F238E27FC236}">
                  <a16:creationId xmlns:a16="http://schemas.microsoft.com/office/drawing/2014/main" id="{FCDAA43B-B458-D45D-063D-22BB0EDCCF70}"/>
                </a:ext>
              </a:extLst>
            </p:cNvPr>
            <p:cNvSpPr/>
            <p:nvPr/>
          </p:nvSpPr>
          <p:spPr>
            <a:xfrm>
              <a:off x="-1622910" y="2725404"/>
              <a:ext cx="36881" cy="55254"/>
            </a:xfrm>
            <a:custGeom>
              <a:avLst/>
              <a:gdLst>
                <a:gd name="connsiteX0" fmla="*/ 34 w 36881"/>
                <a:gd name="connsiteY0" fmla="*/ 228 h 55254"/>
                <a:gd name="connsiteX1" fmla="*/ 27255 w 36881"/>
                <a:gd name="connsiteY1" fmla="*/ 22500 h 55254"/>
                <a:gd name="connsiteX2" fmla="*/ 28880 w 36881"/>
                <a:gd name="connsiteY2" fmla="*/ 55134 h 55254"/>
                <a:gd name="connsiteX3" fmla="*/ 31797 w 36881"/>
                <a:gd name="connsiteY3" fmla="*/ 19405 h 55254"/>
                <a:gd name="connsiteX4" fmla="*/ 34 w 36881"/>
                <a:gd name="connsiteY4" fmla="*/ 228 h 55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881" h="55254">
                  <a:moveTo>
                    <a:pt x="34" y="228"/>
                  </a:moveTo>
                  <a:cubicBezTo>
                    <a:pt x="-835" y="1812"/>
                    <a:pt x="15357" y="7707"/>
                    <a:pt x="27255" y="22500"/>
                  </a:cubicBezTo>
                  <a:cubicBezTo>
                    <a:pt x="38397" y="38720"/>
                    <a:pt x="26175" y="54553"/>
                    <a:pt x="28880" y="55134"/>
                  </a:cubicBezTo>
                  <a:cubicBezTo>
                    <a:pt x="28160" y="56856"/>
                    <a:pt x="45034" y="39945"/>
                    <a:pt x="31797" y="19405"/>
                  </a:cubicBezTo>
                  <a:cubicBezTo>
                    <a:pt x="17849" y="2346"/>
                    <a:pt x="144" y="-997"/>
                    <a:pt x="34" y="228"/>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4" name="Freeform 833">
              <a:extLst>
                <a:ext uri="{FF2B5EF4-FFF2-40B4-BE49-F238E27FC236}">
                  <a16:creationId xmlns:a16="http://schemas.microsoft.com/office/drawing/2014/main" id="{F8AF4358-59BA-C749-2473-D7C8306B22DC}"/>
                </a:ext>
              </a:extLst>
            </p:cNvPr>
            <p:cNvSpPr/>
            <p:nvPr/>
          </p:nvSpPr>
          <p:spPr>
            <a:xfrm>
              <a:off x="-1908655" y="2756996"/>
              <a:ext cx="21249" cy="73352"/>
            </a:xfrm>
            <a:custGeom>
              <a:avLst/>
              <a:gdLst>
                <a:gd name="connsiteX0" fmla="*/ 5427 w 21249"/>
                <a:gd name="connsiteY0" fmla="*/ 8 h 73352"/>
                <a:gd name="connsiteX1" fmla="*/ 553 w 21249"/>
                <a:gd name="connsiteY1" fmla="*/ 39660 h 73352"/>
                <a:gd name="connsiteX2" fmla="*/ 21185 w 21249"/>
                <a:gd name="connsiteY2" fmla="*/ 73151 h 73352"/>
                <a:gd name="connsiteX3" fmla="*/ 6000 w 21249"/>
                <a:gd name="connsiteY3" fmla="*/ 38970 h 73352"/>
                <a:gd name="connsiteX4" fmla="*/ 5427 w 21249"/>
                <a:gd name="connsiteY4" fmla="*/ 8 h 73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9" h="73352">
                  <a:moveTo>
                    <a:pt x="5427" y="8"/>
                  </a:moveTo>
                  <a:cubicBezTo>
                    <a:pt x="4126" y="-425"/>
                    <a:pt x="-1819" y="17057"/>
                    <a:pt x="553" y="39660"/>
                  </a:cubicBezTo>
                  <a:cubicBezTo>
                    <a:pt x="1495" y="63867"/>
                    <a:pt x="21286" y="75021"/>
                    <a:pt x="21185" y="73151"/>
                  </a:cubicBezTo>
                  <a:cubicBezTo>
                    <a:pt x="22375" y="71751"/>
                    <a:pt x="6867" y="61315"/>
                    <a:pt x="6000" y="38970"/>
                  </a:cubicBezTo>
                  <a:cubicBezTo>
                    <a:pt x="3766" y="17813"/>
                    <a:pt x="7052" y="293"/>
                    <a:pt x="5427" y="8"/>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5" name="Freeform 834">
              <a:extLst>
                <a:ext uri="{FF2B5EF4-FFF2-40B4-BE49-F238E27FC236}">
                  <a16:creationId xmlns:a16="http://schemas.microsoft.com/office/drawing/2014/main" id="{691EC8A9-5ACC-DF9B-CCB0-4B76514942F4}"/>
                </a:ext>
              </a:extLst>
            </p:cNvPr>
            <p:cNvSpPr/>
            <p:nvPr/>
          </p:nvSpPr>
          <p:spPr>
            <a:xfrm>
              <a:off x="-2085145" y="2722976"/>
              <a:ext cx="22159" cy="47536"/>
            </a:xfrm>
            <a:custGeom>
              <a:avLst/>
              <a:gdLst>
                <a:gd name="connsiteX0" fmla="*/ 5848 w 22159"/>
                <a:gd name="connsiteY0" fmla="*/ 27802 h 47536"/>
                <a:gd name="connsiteX1" fmla="*/ 6346 w 22159"/>
                <a:gd name="connsiteY1" fmla="*/ 22 h 47536"/>
                <a:gd name="connsiteX2" fmla="*/ 402 w 22159"/>
                <a:gd name="connsiteY2" fmla="*/ 28741 h 47536"/>
                <a:gd name="connsiteX3" fmla="*/ 22067 w 22159"/>
                <a:gd name="connsiteY3" fmla="*/ 47089 h 47536"/>
                <a:gd name="connsiteX4" fmla="*/ 5848 w 22159"/>
                <a:gd name="connsiteY4" fmla="*/ 27802 h 47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59" h="47536">
                  <a:moveTo>
                    <a:pt x="5848" y="27802"/>
                  </a:moveTo>
                  <a:cubicBezTo>
                    <a:pt x="3863" y="13120"/>
                    <a:pt x="8045" y="455"/>
                    <a:pt x="6346" y="22"/>
                  </a:cubicBezTo>
                  <a:cubicBezTo>
                    <a:pt x="5266" y="-586"/>
                    <a:pt x="-1731" y="11572"/>
                    <a:pt x="402" y="28741"/>
                  </a:cubicBezTo>
                  <a:cubicBezTo>
                    <a:pt x="3605" y="48379"/>
                    <a:pt x="23691" y="48314"/>
                    <a:pt x="22067" y="47089"/>
                  </a:cubicBezTo>
                  <a:cubicBezTo>
                    <a:pt x="23119" y="44925"/>
                    <a:pt x="7824" y="43239"/>
                    <a:pt x="5848" y="2780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6" name="Freeform 835">
              <a:extLst>
                <a:ext uri="{FF2B5EF4-FFF2-40B4-BE49-F238E27FC236}">
                  <a16:creationId xmlns:a16="http://schemas.microsoft.com/office/drawing/2014/main" id="{6AC0C7D5-B587-6F24-4C5A-23CBF2AB593B}"/>
                </a:ext>
              </a:extLst>
            </p:cNvPr>
            <p:cNvSpPr/>
            <p:nvPr/>
          </p:nvSpPr>
          <p:spPr>
            <a:xfrm>
              <a:off x="-1746099" y="2769865"/>
              <a:ext cx="41435" cy="70785"/>
            </a:xfrm>
            <a:custGeom>
              <a:avLst/>
              <a:gdLst>
                <a:gd name="connsiteX0" fmla="*/ 45 w 41435"/>
                <a:gd name="connsiteY0" fmla="*/ 200 h 70785"/>
                <a:gd name="connsiteX1" fmla="*/ 31163 w 41435"/>
                <a:gd name="connsiteY1" fmla="*/ 28984 h 70785"/>
                <a:gd name="connsiteX2" fmla="*/ 36794 w 41435"/>
                <a:gd name="connsiteY2" fmla="*/ 70755 h 70785"/>
                <a:gd name="connsiteX3" fmla="*/ 36000 w 41435"/>
                <a:gd name="connsiteY3" fmla="*/ 26359 h 70785"/>
                <a:gd name="connsiteX4" fmla="*/ 45 w 41435"/>
                <a:gd name="connsiteY4" fmla="*/ 200 h 70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35" h="70785">
                  <a:moveTo>
                    <a:pt x="45" y="200"/>
                  </a:moveTo>
                  <a:cubicBezTo>
                    <a:pt x="-1108" y="1858"/>
                    <a:pt x="19984" y="8112"/>
                    <a:pt x="31163" y="28984"/>
                  </a:cubicBezTo>
                  <a:cubicBezTo>
                    <a:pt x="41695" y="50068"/>
                    <a:pt x="34016" y="70571"/>
                    <a:pt x="36794" y="70755"/>
                  </a:cubicBezTo>
                  <a:cubicBezTo>
                    <a:pt x="36720" y="71695"/>
                    <a:pt x="47788" y="50639"/>
                    <a:pt x="36000" y="26359"/>
                  </a:cubicBezTo>
                  <a:cubicBezTo>
                    <a:pt x="22975" y="2862"/>
                    <a:pt x="-499" y="-1025"/>
                    <a:pt x="45" y="20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7" name="Freeform 836">
              <a:extLst>
                <a:ext uri="{FF2B5EF4-FFF2-40B4-BE49-F238E27FC236}">
                  <a16:creationId xmlns:a16="http://schemas.microsoft.com/office/drawing/2014/main" id="{6689B15A-20C5-6BEB-13CB-A201F23F122B}"/>
                </a:ext>
              </a:extLst>
            </p:cNvPr>
            <p:cNvSpPr/>
            <p:nvPr/>
          </p:nvSpPr>
          <p:spPr>
            <a:xfrm>
              <a:off x="-1612503" y="2898126"/>
              <a:ext cx="15347" cy="68202"/>
            </a:xfrm>
            <a:custGeom>
              <a:avLst/>
              <a:gdLst>
                <a:gd name="connsiteX0" fmla="*/ 2754 w 15347"/>
                <a:gd name="connsiteY0" fmla="*/ 26 h 68202"/>
                <a:gd name="connsiteX1" fmla="*/ 9455 w 15347"/>
                <a:gd name="connsiteY1" fmla="*/ 35211 h 68202"/>
                <a:gd name="connsiteX2" fmla="*/ 122 w 15347"/>
                <a:gd name="connsiteY2" fmla="*/ 68029 h 68202"/>
                <a:gd name="connsiteX3" fmla="*/ 15012 w 15347"/>
                <a:gd name="connsiteY3" fmla="*/ 34925 h 68202"/>
                <a:gd name="connsiteX4" fmla="*/ 2754 w 15347"/>
                <a:gd name="connsiteY4" fmla="*/ 26 h 682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7" h="68202">
                  <a:moveTo>
                    <a:pt x="2754" y="26"/>
                  </a:moveTo>
                  <a:cubicBezTo>
                    <a:pt x="1240" y="670"/>
                    <a:pt x="7904" y="15822"/>
                    <a:pt x="9455" y="35211"/>
                  </a:cubicBezTo>
                  <a:cubicBezTo>
                    <a:pt x="12307" y="55539"/>
                    <a:pt x="-1428" y="66592"/>
                    <a:pt x="122" y="68029"/>
                  </a:cubicBezTo>
                  <a:cubicBezTo>
                    <a:pt x="-25" y="69825"/>
                    <a:pt x="18003" y="57593"/>
                    <a:pt x="15012" y="34925"/>
                  </a:cubicBezTo>
                  <a:cubicBezTo>
                    <a:pt x="13212" y="13805"/>
                    <a:pt x="3907" y="-693"/>
                    <a:pt x="2754" y="2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8" name="Freeform 837">
              <a:extLst>
                <a:ext uri="{FF2B5EF4-FFF2-40B4-BE49-F238E27FC236}">
                  <a16:creationId xmlns:a16="http://schemas.microsoft.com/office/drawing/2014/main" id="{7FAD5B6E-10E8-4EEF-99B1-4E88467458B0}"/>
                </a:ext>
              </a:extLst>
            </p:cNvPr>
            <p:cNvSpPr/>
            <p:nvPr/>
          </p:nvSpPr>
          <p:spPr>
            <a:xfrm>
              <a:off x="-1701647" y="3000143"/>
              <a:ext cx="26869" cy="60947"/>
            </a:xfrm>
            <a:custGeom>
              <a:avLst/>
              <a:gdLst>
                <a:gd name="connsiteX0" fmla="*/ 21152 w 26869"/>
                <a:gd name="connsiteY0" fmla="*/ 10 h 60947"/>
                <a:gd name="connsiteX1" fmla="*/ 20828 w 26869"/>
                <a:gd name="connsiteY1" fmla="*/ 35996 h 60947"/>
                <a:gd name="connsiteX2" fmla="*/ 160 w 26869"/>
                <a:gd name="connsiteY2" fmla="*/ 60101 h 60947"/>
                <a:gd name="connsiteX3" fmla="*/ 26229 w 26869"/>
                <a:gd name="connsiteY3" fmla="*/ 36853 h 60947"/>
                <a:gd name="connsiteX4" fmla="*/ 21152 w 26869"/>
                <a:gd name="connsiteY4" fmla="*/ 10 h 609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869" h="60947">
                  <a:moveTo>
                    <a:pt x="21152" y="10"/>
                  </a:moveTo>
                  <a:cubicBezTo>
                    <a:pt x="19379" y="231"/>
                    <a:pt x="23349" y="16746"/>
                    <a:pt x="20828" y="35996"/>
                  </a:cubicBezTo>
                  <a:cubicBezTo>
                    <a:pt x="19961" y="58296"/>
                    <a:pt x="-707" y="58121"/>
                    <a:pt x="160" y="60101"/>
                  </a:cubicBezTo>
                  <a:cubicBezTo>
                    <a:pt x="-2323" y="62045"/>
                    <a:pt x="24825" y="62837"/>
                    <a:pt x="26229" y="36853"/>
                  </a:cubicBezTo>
                  <a:cubicBezTo>
                    <a:pt x="28933" y="15557"/>
                    <a:pt x="22269" y="-451"/>
                    <a:pt x="21152" y="1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9" name="Freeform 838">
              <a:extLst>
                <a:ext uri="{FF2B5EF4-FFF2-40B4-BE49-F238E27FC236}">
                  <a16:creationId xmlns:a16="http://schemas.microsoft.com/office/drawing/2014/main" id="{AD3A51E8-4AFD-09CF-B13A-F1EB7521AEDA}"/>
                </a:ext>
              </a:extLst>
            </p:cNvPr>
            <p:cNvSpPr/>
            <p:nvPr/>
          </p:nvSpPr>
          <p:spPr>
            <a:xfrm>
              <a:off x="-1840460" y="2939948"/>
              <a:ext cx="18773" cy="65604"/>
            </a:xfrm>
            <a:custGeom>
              <a:avLst/>
              <a:gdLst>
                <a:gd name="connsiteX0" fmla="*/ 150 w 18773"/>
                <a:gd name="connsiteY0" fmla="*/ 48 h 65604"/>
                <a:gd name="connsiteX1" fmla="*/ 12446 w 18773"/>
                <a:gd name="connsiteY1" fmla="*/ 33659 h 65604"/>
                <a:gd name="connsiteX2" fmla="*/ 2717 w 18773"/>
                <a:gd name="connsiteY2" fmla="*/ 65390 h 65604"/>
                <a:gd name="connsiteX3" fmla="*/ 17892 w 18773"/>
                <a:gd name="connsiteY3" fmla="*/ 32719 h 65604"/>
                <a:gd name="connsiteX4" fmla="*/ 150 w 18773"/>
                <a:gd name="connsiteY4" fmla="*/ 48 h 656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73" h="65604">
                  <a:moveTo>
                    <a:pt x="150" y="48"/>
                  </a:moveTo>
                  <a:cubicBezTo>
                    <a:pt x="-1327" y="951"/>
                    <a:pt x="8477" y="14731"/>
                    <a:pt x="12446" y="33659"/>
                  </a:cubicBezTo>
                  <a:cubicBezTo>
                    <a:pt x="17495" y="53913"/>
                    <a:pt x="834" y="63880"/>
                    <a:pt x="2717" y="65390"/>
                  </a:cubicBezTo>
                  <a:cubicBezTo>
                    <a:pt x="1738" y="67297"/>
                    <a:pt x="23338" y="56465"/>
                    <a:pt x="17892" y="32719"/>
                  </a:cubicBezTo>
                  <a:cubicBezTo>
                    <a:pt x="13351" y="11636"/>
                    <a:pt x="981" y="-882"/>
                    <a:pt x="150" y="48"/>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0" name="Freeform 839">
              <a:extLst>
                <a:ext uri="{FF2B5EF4-FFF2-40B4-BE49-F238E27FC236}">
                  <a16:creationId xmlns:a16="http://schemas.microsoft.com/office/drawing/2014/main" id="{82E68C2C-C9E3-F224-3B45-3CF631700D28}"/>
                </a:ext>
              </a:extLst>
            </p:cNvPr>
            <p:cNvSpPr/>
            <p:nvPr/>
          </p:nvSpPr>
          <p:spPr>
            <a:xfrm>
              <a:off x="-1539096" y="2845813"/>
              <a:ext cx="20311" cy="70724"/>
            </a:xfrm>
            <a:custGeom>
              <a:avLst/>
              <a:gdLst>
                <a:gd name="connsiteX0" fmla="*/ 128 w 20311"/>
                <a:gd name="connsiteY0" fmla="*/ 58 h 70724"/>
                <a:gd name="connsiteX1" fmla="*/ 13651 w 20311"/>
                <a:gd name="connsiteY1" fmla="*/ 34672 h 70724"/>
                <a:gd name="connsiteX2" fmla="*/ 10550 w 20311"/>
                <a:gd name="connsiteY2" fmla="*/ 70650 h 70724"/>
                <a:gd name="connsiteX3" fmla="*/ 19024 w 20311"/>
                <a:gd name="connsiteY3" fmla="*/ 33484 h 70724"/>
                <a:gd name="connsiteX4" fmla="*/ 128 w 20311"/>
                <a:gd name="connsiteY4" fmla="*/ 58 h 70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311" h="70724">
                  <a:moveTo>
                    <a:pt x="128" y="58"/>
                  </a:moveTo>
                  <a:cubicBezTo>
                    <a:pt x="-1247" y="961"/>
                    <a:pt x="8814" y="15062"/>
                    <a:pt x="13651" y="34672"/>
                  </a:cubicBezTo>
                  <a:cubicBezTo>
                    <a:pt x="18627" y="54825"/>
                    <a:pt x="8704" y="69683"/>
                    <a:pt x="10550" y="70650"/>
                  </a:cubicBezTo>
                  <a:cubicBezTo>
                    <a:pt x="10946" y="71948"/>
                    <a:pt x="24460" y="56078"/>
                    <a:pt x="19024" y="33484"/>
                  </a:cubicBezTo>
                  <a:cubicBezTo>
                    <a:pt x="13651" y="12078"/>
                    <a:pt x="1060" y="-983"/>
                    <a:pt x="128" y="58"/>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1" name="Freeform 840">
              <a:extLst>
                <a:ext uri="{FF2B5EF4-FFF2-40B4-BE49-F238E27FC236}">
                  <a16:creationId xmlns:a16="http://schemas.microsoft.com/office/drawing/2014/main" id="{6A6D13DF-67A3-5789-B95D-2A462B4441C7}"/>
                </a:ext>
              </a:extLst>
            </p:cNvPr>
            <p:cNvSpPr/>
            <p:nvPr/>
          </p:nvSpPr>
          <p:spPr>
            <a:xfrm>
              <a:off x="-2107608" y="2880778"/>
              <a:ext cx="259748" cy="266425"/>
            </a:xfrm>
            <a:custGeom>
              <a:avLst/>
              <a:gdLst>
                <a:gd name="connsiteX0" fmla="*/ 235674 w 259748"/>
                <a:gd name="connsiteY0" fmla="*/ 139638 h 266425"/>
                <a:gd name="connsiteX1" fmla="*/ 204519 w 259748"/>
                <a:gd name="connsiteY1" fmla="*/ 66955 h 266425"/>
                <a:gd name="connsiteX2" fmla="*/ 167494 w 259748"/>
                <a:gd name="connsiteY2" fmla="*/ 51011 h 266425"/>
                <a:gd name="connsiteX3" fmla="*/ 144269 w 259748"/>
                <a:gd name="connsiteY3" fmla="*/ 389 h 266425"/>
                <a:gd name="connsiteX4" fmla="*/ 116466 w 259748"/>
                <a:gd name="connsiteY4" fmla="*/ 28997 h 266425"/>
                <a:gd name="connsiteX5" fmla="*/ 79219 w 259748"/>
                <a:gd name="connsiteY5" fmla="*/ 8485 h 266425"/>
                <a:gd name="connsiteX6" fmla="*/ 76266 w 259748"/>
                <a:gd name="connsiteY6" fmla="*/ 10106 h 266425"/>
                <a:gd name="connsiteX7" fmla="*/ 64616 w 259748"/>
                <a:gd name="connsiteY7" fmla="*/ 10576 h 266425"/>
                <a:gd name="connsiteX8" fmla="*/ 43773 w 259748"/>
                <a:gd name="connsiteY8" fmla="*/ 45292 h 266425"/>
                <a:gd name="connsiteX9" fmla="*/ 868 w 259748"/>
                <a:gd name="connsiteY9" fmla="*/ 45402 h 266425"/>
                <a:gd name="connsiteX10" fmla="*/ 0 w 259748"/>
                <a:gd name="connsiteY10" fmla="*/ 52273 h 266425"/>
                <a:gd name="connsiteX11" fmla="*/ 36674 w 259748"/>
                <a:gd name="connsiteY11" fmla="*/ 86243 h 266425"/>
                <a:gd name="connsiteX12" fmla="*/ 72481 w 259748"/>
                <a:gd name="connsiteY12" fmla="*/ 59467 h 266425"/>
                <a:gd name="connsiteX13" fmla="*/ 104826 w 259748"/>
                <a:gd name="connsiteY13" fmla="*/ 93188 h 266425"/>
                <a:gd name="connsiteX14" fmla="*/ 48859 w 259748"/>
                <a:gd name="connsiteY14" fmla="*/ 164636 h 266425"/>
                <a:gd name="connsiteX15" fmla="*/ 124838 w 259748"/>
                <a:gd name="connsiteY15" fmla="*/ 197740 h 266425"/>
                <a:gd name="connsiteX16" fmla="*/ 118774 w 259748"/>
                <a:gd name="connsiteY16" fmla="*/ 219542 h 266425"/>
                <a:gd name="connsiteX17" fmla="*/ 160423 w 259748"/>
                <a:gd name="connsiteY17" fmla="*/ 266425 h 266425"/>
                <a:gd name="connsiteX18" fmla="*/ 161863 w 259748"/>
                <a:gd name="connsiteY18" fmla="*/ 261212 h 266425"/>
                <a:gd name="connsiteX19" fmla="*/ 171888 w 259748"/>
                <a:gd name="connsiteY19" fmla="*/ 256680 h 266425"/>
                <a:gd name="connsiteX20" fmla="*/ 211156 w 259748"/>
                <a:gd name="connsiteY20" fmla="*/ 226671 h 266425"/>
                <a:gd name="connsiteX21" fmla="*/ 235674 w 259748"/>
                <a:gd name="connsiteY21" fmla="*/ 139638 h 26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59748" h="266425">
                  <a:moveTo>
                    <a:pt x="235674" y="139638"/>
                  </a:moveTo>
                  <a:cubicBezTo>
                    <a:pt x="235674" y="139638"/>
                    <a:pt x="276640" y="62958"/>
                    <a:pt x="204519" y="66955"/>
                  </a:cubicBezTo>
                  <a:cubicBezTo>
                    <a:pt x="204519" y="66955"/>
                    <a:pt x="207880" y="46517"/>
                    <a:pt x="167494" y="51011"/>
                  </a:cubicBezTo>
                  <a:cubicBezTo>
                    <a:pt x="167494" y="51011"/>
                    <a:pt x="164356" y="-5184"/>
                    <a:pt x="144269" y="389"/>
                  </a:cubicBezTo>
                  <a:cubicBezTo>
                    <a:pt x="124257" y="6044"/>
                    <a:pt x="116466" y="28997"/>
                    <a:pt x="116466" y="28997"/>
                  </a:cubicBezTo>
                  <a:cubicBezTo>
                    <a:pt x="116466" y="28997"/>
                    <a:pt x="105647" y="-4217"/>
                    <a:pt x="79219" y="8485"/>
                  </a:cubicBezTo>
                  <a:cubicBezTo>
                    <a:pt x="78140" y="9028"/>
                    <a:pt x="77198" y="9563"/>
                    <a:pt x="76266" y="10106"/>
                  </a:cubicBezTo>
                  <a:cubicBezTo>
                    <a:pt x="71899" y="8669"/>
                    <a:pt x="67930" y="8559"/>
                    <a:pt x="64616" y="10576"/>
                  </a:cubicBezTo>
                  <a:cubicBezTo>
                    <a:pt x="46081" y="22163"/>
                    <a:pt x="43773" y="45292"/>
                    <a:pt x="43773" y="45292"/>
                  </a:cubicBezTo>
                  <a:cubicBezTo>
                    <a:pt x="43773" y="45292"/>
                    <a:pt x="15249" y="32986"/>
                    <a:pt x="868" y="45402"/>
                  </a:cubicBezTo>
                  <a:cubicBezTo>
                    <a:pt x="323" y="47631"/>
                    <a:pt x="0" y="49934"/>
                    <a:pt x="0" y="52273"/>
                  </a:cubicBezTo>
                  <a:cubicBezTo>
                    <a:pt x="0" y="71017"/>
                    <a:pt x="16440" y="86243"/>
                    <a:pt x="36674" y="86243"/>
                  </a:cubicBezTo>
                  <a:cubicBezTo>
                    <a:pt x="54194" y="86243"/>
                    <a:pt x="68872" y="74794"/>
                    <a:pt x="72481" y="59467"/>
                  </a:cubicBezTo>
                  <a:cubicBezTo>
                    <a:pt x="87047" y="62820"/>
                    <a:pt x="102223" y="71561"/>
                    <a:pt x="104826" y="93188"/>
                  </a:cubicBezTo>
                  <a:cubicBezTo>
                    <a:pt x="110051" y="136718"/>
                    <a:pt x="48859" y="164636"/>
                    <a:pt x="48859" y="164636"/>
                  </a:cubicBezTo>
                  <a:cubicBezTo>
                    <a:pt x="48859" y="164636"/>
                    <a:pt x="59281" y="197418"/>
                    <a:pt x="124838" y="197740"/>
                  </a:cubicBezTo>
                  <a:cubicBezTo>
                    <a:pt x="121044" y="204326"/>
                    <a:pt x="118774" y="211704"/>
                    <a:pt x="118774" y="219542"/>
                  </a:cubicBezTo>
                  <a:cubicBezTo>
                    <a:pt x="118774" y="242606"/>
                    <a:pt x="136626" y="261894"/>
                    <a:pt x="160423" y="266425"/>
                  </a:cubicBezTo>
                  <a:cubicBezTo>
                    <a:pt x="161069" y="264556"/>
                    <a:pt x="161503" y="262796"/>
                    <a:pt x="161863" y="261212"/>
                  </a:cubicBezTo>
                  <a:cubicBezTo>
                    <a:pt x="165150" y="260061"/>
                    <a:pt x="168575" y="258587"/>
                    <a:pt x="171888" y="256680"/>
                  </a:cubicBezTo>
                  <a:cubicBezTo>
                    <a:pt x="186787" y="259840"/>
                    <a:pt x="214766" y="261461"/>
                    <a:pt x="211156" y="226671"/>
                  </a:cubicBezTo>
                  <a:cubicBezTo>
                    <a:pt x="211156" y="226671"/>
                    <a:pt x="301628" y="187811"/>
                    <a:pt x="235674" y="139638"/>
                  </a:cubicBezTo>
                </a:path>
              </a:pathLst>
            </a:custGeom>
            <a:solidFill>
              <a:srgbClr val="310F19"/>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2" name="Freeform 841">
              <a:extLst>
                <a:ext uri="{FF2B5EF4-FFF2-40B4-BE49-F238E27FC236}">
                  <a16:creationId xmlns:a16="http://schemas.microsoft.com/office/drawing/2014/main" id="{633C7B3D-A468-CAD4-5708-92F1AA2A55F8}"/>
                </a:ext>
              </a:extLst>
            </p:cNvPr>
            <p:cNvSpPr/>
            <p:nvPr/>
          </p:nvSpPr>
          <p:spPr>
            <a:xfrm>
              <a:off x="-2067306" y="2836586"/>
              <a:ext cx="115630" cy="133170"/>
            </a:xfrm>
            <a:custGeom>
              <a:avLst/>
              <a:gdLst>
                <a:gd name="connsiteX0" fmla="*/ 61025 w 115630"/>
                <a:gd name="connsiteY0" fmla="*/ 0 h 133170"/>
                <a:gd name="connsiteX1" fmla="*/ 66896 w 115630"/>
                <a:gd name="connsiteY1" fmla="*/ 133170 h 133170"/>
                <a:gd name="connsiteX2" fmla="*/ 43283 w 115630"/>
                <a:gd name="connsiteY2" fmla="*/ 43613 h 133170"/>
                <a:gd name="connsiteX3" fmla="*/ 113050 w 115630"/>
                <a:gd name="connsiteY3" fmla="*/ 123130 h 133170"/>
                <a:gd name="connsiteX4" fmla="*/ 61025 w 115630"/>
                <a:gd name="connsiteY4" fmla="*/ 0 h 1331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630" h="133170">
                  <a:moveTo>
                    <a:pt x="61025" y="0"/>
                  </a:moveTo>
                  <a:cubicBezTo>
                    <a:pt x="-11096" y="0"/>
                    <a:pt x="-31247" y="101826"/>
                    <a:pt x="66896" y="133170"/>
                  </a:cubicBezTo>
                  <a:cubicBezTo>
                    <a:pt x="66896" y="133170"/>
                    <a:pt x="1883" y="70454"/>
                    <a:pt x="43283" y="43613"/>
                  </a:cubicBezTo>
                  <a:cubicBezTo>
                    <a:pt x="84675" y="16773"/>
                    <a:pt x="103570" y="53727"/>
                    <a:pt x="113050" y="123130"/>
                  </a:cubicBezTo>
                  <a:cubicBezTo>
                    <a:pt x="113050" y="123130"/>
                    <a:pt x="133173" y="0"/>
                    <a:pt x="61025" y="0"/>
                  </a:cubicBezTo>
                </a:path>
              </a:pathLst>
            </a:custGeom>
            <a:solidFill>
              <a:srgbClr val="F04E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3" name="Freeform 842">
              <a:extLst>
                <a:ext uri="{FF2B5EF4-FFF2-40B4-BE49-F238E27FC236}">
                  <a16:creationId xmlns:a16="http://schemas.microsoft.com/office/drawing/2014/main" id="{FED6784F-64B5-C2EF-48E8-94BCE379D91F}"/>
                </a:ext>
              </a:extLst>
            </p:cNvPr>
            <p:cNvSpPr/>
            <p:nvPr/>
          </p:nvSpPr>
          <p:spPr>
            <a:xfrm>
              <a:off x="-1959517" y="2931524"/>
              <a:ext cx="153283" cy="88560"/>
            </a:xfrm>
            <a:custGeom>
              <a:avLst/>
              <a:gdLst>
                <a:gd name="connsiteX0" fmla="*/ 0 w 153283"/>
                <a:gd name="connsiteY0" fmla="*/ 36289 h 88560"/>
                <a:gd name="connsiteX1" fmla="*/ 120001 w 153283"/>
                <a:gd name="connsiteY1" fmla="*/ 36289 h 88560"/>
                <a:gd name="connsiteX2" fmla="*/ 12841 w 153283"/>
                <a:gd name="connsiteY2" fmla="*/ 36289 h 88560"/>
                <a:gd name="connsiteX3" fmla="*/ 143116 w 153283"/>
                <a:gd name="connsiteY3" fmla="*/ 67228 h 88560"/>
                <a:gd name="connsiteX4" fmla="*/ 0 w 153283"/>
                <a:gd name="connsiteY4" fmla="*/ 36289 h 88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283" h="88560">
                  <a:moveTo>
                    <a:pt x="0" y="36289"/>
                  </a:moveTo>
                  <a:cubicBezTo>
                    <a:pt x="0" y="36289"/>
                    <a:pt x="122780" y="-12861"/>
                    <a:pt x="120001" y="36289"/>
                  </a:cubicBezTo>
                  <a:cubicBezTo>
                    <a:pt x="117223" y="85502"/>
                    <a:pt x="74493" y="69715"/>
                    <a:pt x="12841" y="36289"/>
                  </a:cubicBezTo>
                  <a:cubicBezTo>
                    <a:pt x="12841" y="36289"/>
                    <a:pt x="106441" y="129254"/>
                    <a:pt x="143116" y="67228"/>
                  </a:cubicBezTo>
                  <a:cubicBezTo>
                    <a:pt x="186242" y="-5851"/>
                    <a:pt x="83364" y="-24162"/>
                    <a:pt x="0" y="36289"/>
                  </a:cubicBezTo>
                </a:path>
              </a:pathLst>
            </a:custGeom>
            <a:solidFill>
              <a:srgbClr val="F04E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4" name="Freeform 843">
              <a:extLst>
                <a:ext uri="{FF2B5EF4-FFF2-40B4-BE49-F238E27FC236}">
                  <a16:creationId xmlns:a16="http://schemas.microsoft.com/office/drawing/2014/main" id="{EBEDF9CF-9082-510A-9913-23CEFD1B110E}"/>
                </a:ext>
              </a:extLst>
            </p:cNvPr>
            <p:cNvSpPr/>
            <p:nvPr/>
          </p:nvSpPr>
          <p:spPr>
            <a:xfrm>
              <a:off x="-2171585" y="2909833"/>
              <a:ext cx="301983" cy="289832"/>
            </a:xfrm>
            <a:custGeom>
              <a:avLst/>
              <a:gdLst>
                <a:gd name="connsiteX0" fmla="*/ 279241 w 301983"/>
                <a:gd name="connsiteY0" fmla="*/ 131768 h 289832"/>
                <a:gd name="connsiteX1" fmla="*/ 249823 w 301983"/>
                <a:gd name="connsiteY1" fmla="*/ 63193 h 289832"/>
                <a:gd name="connsiteX2" fmla="*/ 214810 w 301983"/>
                <a:gd name="connsiteY2" fmla="*/ 48115 h 289832"/>
                <a:gd name="connsiteX3" fmla="*/ 192961 w 301983"/>
                <a:gd name="connsiteY3" fmla="*/ 375 h 289832"/>
                <a:gd name="connsiteX4" fmla="*/ 166782 w 301983"/>
                <a:gd name="connsiteY4" fmla="*/ 27317 h 289832"/>
                <a:gd name="connsiteX5" fmla="*/ 131547 w 301983"/>
                <a:gd name="connsiteY5" fmla="*/ 8039 h 289832"/>
                <a:gd name="connsiteX6" fmla="*/ 128778 w 301983"/>
                <a:gd name="connsiteY6" fmla="*/ 9513 h 289832"/>
                <a:gd name="connsiteX7" fmla="*/ 117775 w 301983"/>
                <a:gd name="connsiteY7" fmla="*/ 9982 h 289832"/>
                <a:gd name="connsiteX8" fmla="*/ 98085 w 301983"/>
                <a:gd name="connsiteY8" fmla="*/ 42718 h 289832"/>
                <a:gd name="connsiteX9" fmla="*/ 49919 w 301983"/>
                <a:gd name="connsiteY9" fmla="*/ 66758 h 289832"/>
                <a:gd name="connsiteX10" fmla="*/ 21432 w 301983"/>
                <a:gd name="connsiteY10" fmla="*/ 149757 h 289832"/>
                <a:gd name="connsiteX11" fmla="*/ 47712 w 301983"/>
                <a:gd name="connsiteY11" fmla="*/ 221868 h 289832"/>
                <a:gd name="connsiteX12" fmla="*/ 82725 w 301983"/>
                <a:gd name="connsiteY12" fmla="*/ 239351 h 289832"/>
                <a:gd name="connsiteX13" fmla="*/ 102451 w 301983"/>
                <a:gd name="connsiteY13" fmla="*/ 289577 h 289832"/>
                <a:gd name="connsiteX14" fmla="*/ 130864 w 301983"/>
                <a:gd name="connsiteY14" fmla="*/ 263382 h 289832"/>
                <a:gd name="connsiteX15" fmla="*/ 165951 w 301983"/>
                <a:gd name="connsiteY15" fmla="*/ 285221 h 289832"/>
                <a:gd name="connsiteX16" fmla="*/ 182391 w 301983"/>
                <a:gd name="connsiteY16" fmla="*/ 273781 h 289832"/>
                <a:gd name="connsiteX17" fmla="*/ 193210 w 301983"/>
                <a:gd name="connsiteY17" fmla="*/ 272814 h 289832"/>
                <a:gd name="connsiteX18" fmla="*/ 209548 w 301983"/>
                <a:gd name="connsiteY18" fmla="*/ 246544 h 289832"/>
                <a:gd name="connsiteX19" fmla="*/ 219066 w 301983"/>
                <a:gd name="connsiteY19" fmla="*/ 242225 h 289832"/>
                <a:gd name="connsiteX20" fmla="*/ 256137 w 301983"/>
                <a:gd name="connsiteY20" fmla="*/ 213947 h 289832"/>
                <a:gd name="connsiteX21" fmla="*/ 279241 w 301983"/>
                <a:gd name="connsiteY21" fmla="*/ 131768 h 289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01983" h="289832">
                  <a:moveTo>
                    <a:pt x="279241" y="131768"/>
                  </a:moveTo>
                  <a:cubicBezTo>
                    <a:pt x="279241" y="131768"/>
                    <a:pt x="317900" y="59380"/>
                    <a:pt x="249823" y="63193"/>
                  </a:cubicBezTo>
                  <a:cubicBezTo>
                    <a:pt x="249823" y="63193"/>
                    <a:pt x="253072" y="43832"/>
                    <a:pt x="214810" y="48115"/>
                  </a:cubicBezTo>
                  <a:cubicBezTo>
                    <a:pt x="214810" y="48115"/>
                    <a:pt x="211893" y="-4948"/>
                    <a:pt x="192961" y="375"/>
                  </a:cubicBezTo>
                  <a:cubicBezTo>
                    <a:pt x="174065" y="5699"/>
                    <a:pt x="166782" y="27317"/>
                    <a:pt x="166782" y="27317"/>
                  </a:cubicBezTo>
                  <a:cubicBezTo>
                    <a:pt x="166782" y="27317"/>
                    <a:pt x="156434" y="-3981"/>
                    <a:pt x="131547" y="8039"/>
                  </a:cubicBezTo>
                  <a:cubicBezTo>
                    <a:pt x="130504" y="8536"/>
                    <a:pt x="129673" y="9006"/>
                    <a:pt x="128778" y="9513"/>
                  </a:cubicBezTo>
                  <a:cubicBezTo>
                    <a:pt x="124624" y="8177"/>
                    <a:pt x="120839" y="8039"/>
                    <a:pt x="117775" y="9982"/>
                  </a:cubicBezTo>
                  <a:cubicBezTo>
                    <a:pt x="100255" y="20916"/>
                    <a:pt x="98085" y="42718"/>
                    <a:pt x="98085" y="42718"/>
                  </a:cubicBezTo>
                  <a:cubicBezTo>
                    <a:pt x="98085" y="42718"/>
                    <a:pt x="47712" y="20916"/>
                    <a:pt x="49919" y="66758"/>
                  </a:cubicBezTo>
                  <a:cubicBezTo>
                    <a:pt x="49919" y="66758"/>
                    <a:pt x="-39907" y="99493"/>
                    <a:pt x="21432" y="149757"/>
                  </a:cubicBezTo>
                  <a:cubicBezTo>
                    <a:pt x="21432" y="149757"/>
                    <a:pt x="-22377" y="221868"/>
                    <a:pt x="47712" y="221868"/>
                  </a:cubicBezTo>
                  <a:cubicBezTo>
                    <a:pt x="47712" y="221868"/>
                    <a:pt x="43319" y="241543"/>
                    <a:pt x="82725" y="239351"/>
                  </a:cubicBezTo>
                  <a:cubicBezTo>
                    <a:pt x="82725" y="239351"/>
                    <a:pt x="82725" y="294008"/>
                    <a:pt x="102451" y="289577"/>
                  </a:cubicBezTo>
                  <a:cubicBezTo>
                    <a:pt x="122141" y="285221"/>
                    <a:pt x="130864" y="263382"/>
                    <a:pt x="130864" y="263382"/>
                  </a:cubicBezTo>
                  <a:cubicBezTo>
                    <a:pt x="130864" y="263382"/>
                    <a:pt x="139661" y="296200"/>
                    <a:pt x="165951" y="285221"/>
                  </a:cubicBezTo>
                  <a:cubicBezTo>
                    <a:pt x="173308" y="282163"/>
                    <a:pt x="178569" y="278101"/>
                    <a:pt x="182391" y="273781"/>
                  </a:cubicBezTo>
                  <a:cubicBezTo>
                    <a:pt x="186535" y="275006"/>
                    <a:pt x="190293" y="274859"/>
                    <a:pt x="193210" y="272814"/>
                  </a:cubicBezTo>
                  <a:cubicBezTo>
                    <a:pt x="203843" y="265289"/>
                    <a:pt x="207997" y="253812"/>
                    <a:pt x="209548" y="246544"/>
                  </a:cubicBezTo>
                  <a:cubicBezTo>
                    <a:pt x="212650" y="245467"/>
                    <a:pt x="215890" y="244067"/>
                    <a:pt x="219066" y="242225"/>
                  </a:cubicBezTo>
                  <a:cubicBezTo>
                    <a:pt x="233087" y="245292"/>
                    <a:pt x="259487" y="246802"/>
                    <a:pt x="256137" y="213947"/>
                  </a:cubicBezTo>
                  <a:cubicBezTo>
                    <a:pt x="256137" y="213947"/>
                    <a:pt x="341522" y="177288"/>
                    <a:pt x="279241" y="13176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5" name="Freeform 844">
              <a:extLst>
                <a:ext uri="{FF2B5EF4-FFF2-40B4-BE49-F238E27FC236}">
                  <a16:creationId xmlns:a16="http://schemas.microsoft.com/office/drawing/2014/main" id="{D07948E9-556F-643D-1494-4198C24D3BC2}"/>
                </a:ext>
              </a:extLst>
            </p:cNvPr>
            <p:cNvSpPr/>
            <p:nvPr/>
          </p:nvSpPr>
          <p:spPr>
            <a:xfrm>
              <a:off x="-3495120" y="2782979"/>
              <a:ext cx="136248" cy="240770"/>
            </a:xfrm>
            <a:custGeom>
              <a:avLst/>
              <a:gdLst>
                <a:gd name="connsiteX0" fmla="*/ 97174 w 136248"/>
                <a:gd name="connsiteY0" fmla="*/ 197674 h 240770"/>
                <a:gd name="connsiteX1" fmla="*/ 125512 w 136248"/>
                <a:gd name="connsiteY1" fmla="*/ 196053 h 240770"/>
                <a:gd name="connsiteX2" fmla="*/ 67459 w 136248"/>
                <a:gd name="connsiteY2" fmla="*/ 219909 h 240770"/>
                <a:gd name="connsiteX3" fmla="*/ 91552 w 136248"/>
                <a:gd name="connsiteY3" fmla="*/ 123877 h 240770"/>
                <a:gd name="connsiteX4" fmla="*/ 115165 w 136248"/>
                <a:gd name="connsiteY4" fmla="*/ 30294 h 240770"/>
                <a:gd name="connsiteX5" fmla="*/ 7246 w 136248"/>
                <a:gd name="connsiteY5" fmla="*/ 0 h 240770"/>
                <a:gd name="connsiteX6" fmla="*/ 0 w 136248"/>
                <a:gd name="connsiteY6" fmla="*/ 56380 h 240770"/>
                <a:gd name="connsiteX7" fmla="*/ 52210 w 136248"/>
                <a:gd name="connsiteY7" fmla="*/ 91353 h 240770"/>
                <a:gd name="connsiteX8" fmla="*/ 34321 w 136248"/>
                <a:gd name="connsiteY8" fmla="*/ 154355 h 240770"/>
                <a:gd name="connsiteX9" fmla="*/ 70921 w 136248"/>
                <a:gd name="connsiteY9" fmla="*/ 234987 h 240770"/>
                <a:gd name="connsiteX10" fmla="*/ 133340 w 136248"/>
                <a:gd name="connsiteY10" fmla="*/ 191411 h 240770"/>
                <a:gd name="connsiteX11" fmla="*/ 97174 w 136248"/>
                <a:gd name="connsiteY11" fmla="*/ 197674 h 24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6248" h="240770">
                  <a:moveTo>
                    <a:pt x="97174" y="197674"/>
                  </a:moveTo>
                  <a:cubicBezTo>
                    <a:pt x="97174" y="197674"/>
                    <a:pt x="109977" y="190406"/>
                    <a:pt x="125512" y="196053"/>
                  </a:cubicBezTo>
                  <a:cubicBezTo>
                    <a:pt x="141094" y="201708"/>
                    <a:pt x="104605" y="243222"/>
                    <a:pt x="67459" y="219909"/>
                  </a:cubicBezTo>
                  <a:cubicBezTo>
                    <a:pt x="30323" y="196522"/>
                    <a:pt x="45970" y="150864"/>
                    <a:pt x="91552" y="123877"/>
                  </a:cubicBezTo>
                  <a:cubicBezTo>
                    <a:pt x="137088" y="96935"/>
                    <a:pt x="144445" y="58360"/>
                    <a:pt x="115165" y="30294"/>
                  </a:cubicBezTo>
                  <a:cubicBezTo>
                    <a:pt x="85884" y="2266"/>
                    <a:pt x="7246" y="0"/>
                    <a:pt x="7246" y="0"/>
                  </a:cubicBezTo>
                  <a:cubicBezTo>
                    <a:pt x="1256" y="12775"/>
                    <a:pt x="0" y="56380"/>
                    <a:pt x="0" y="56380"/>
                  </a:cubicBezTo>
                  <a:cubicBezTo>
                    <a:pt x="0" y="56380"/>
                    <a:pt x="15397" y="70813"/>
                    <a:pt x="52210" y="91353"/>
                  </a:cubicBezTo>
                  <a:cubicBezTo>
                    <a:pt x="89097" y="111967"/>
                    <a:pt x="49505" y="126179"/>
                    <a:pt x="34321" y="154355"/>
                  </a:cubicBezTo>
                  <a:cubicBezTo>
                    <a:pt x="19182" y="182559"/>
                    <a:pt x="28846" y="212494"/>
                    <a:pt x="70921" y="234987"/>
                  </a:cubicBezTo>
                  <a:cubicBezTo>
                    <a:pt x="112893" y="257507"/>
                    <a:pt x="146540" y="208147"/>
                    <a:pt x="133340" y="191411"/>
                  </a:cubicBezTo>
                  <a:cubicBezTo>
                    <a:pt x="120177" y="174573"/>
                    <a:pt x="97174" y="197674"/>
                    <a:pt x="97174" y="197674"/>
                  </a:cubicBezTo>
                </a:path>
              </a:pathLst>
            </a:custGeom>
            <a:solidFill>
              <a:srgbClr val="7454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6" name="Freeform 845">
              <a:extLst>
                <a:ext uri="{FF2B5EF4-FFF2-40B4-BE49-F238E27FC236}">
                  <a16:creationId xmlns:a16="http://schemas.microsoft.com/office/drawing/2014/main" id="{75A78648-726F-E618-0FC8-956AF39E0115}"/>
                </a:ext>
              </a:extLst>
            </p:cNvPr>
            <p:cNvSpPr/>
            <p:nvPr/>
          </p:nvSpPr>
          <p:spPr>
            <a:xfrm>
              <a:off x="-3471581" y="2736276"/>
              <a:ext cx="107702" cy="71788"/>
            </a:xfrm>
            <a:custGeom>
              <a:avLst/>
              <a:gdLst>
                <a:gd name="connsiteX0" fmla="*/ 72084 w 107702"/>
                <a:gd name="connsiteY0" fmla="*/ 2813 h 71788"/>
                <a:gd name="connsiteX1" fmla="*/ 0 w 107702"/>
                <a:gd name="connsiteY1" fmla="*/ 51023 h 71788"/>
                <a:gd name="connsiteX2" fmla="*/ 85819 w 107702"/>
                <a:gd name="connsiteY2" fmla="*/ 34978 h 71788"/>
                <a:gd name="connsiteX3" fmla="*/ 48397 w 107702"/>
                <a:gd name="connsiteY3" fmla="*/ 46851 h 71788"/>
                <a:gd name="connsiteX4" fmla="*/ 2345 w 107702"/>
                <a:gd name="connsiteY4" fmla="*/ 68183 h 71788"/>
                <a:gd name="connsiteX5" fmla="*/ 87730 w 107702"/>
                <a:gd name="connsiteY5" fmla="*/ 66064 h 71788"/>
                <a:gd name="connsiteX6" fmla="*/ 72084 w 107702"/>
                <a:gd name="connsiteY6" fmla="*/ 2813 h 7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7702" h="71788">
                  <a:moveTo>
                    <a:pt x="72084" y="2813"/>
                  </a:moveTo>
                  <a:cubicBezTo>
                    <a:pt x="28782" y="-14134"/>
                    <a:pt x="0" y="51023"/>
                    <a:pt x="0" y="51023"/>
                  </a:cubicBezTo>
                  <a:cubicBezTo>
                    <a:pt x="21637" y="17413"/>
                    <a:pt x="81352" y="21954"/>
                    <a:pt x="85819" y="34978"/>
                  </a:cubicBezTo>
                  <a:cubicBezTo>
                    <a:pt x="90361" y="48039"/>
                    <a:pt x="60545" y="50664"/>
                    <a:pt x="48397" y="46851"/>
                  </a:cubicBezTo>
                  <a:cubicBezTo>
                    <a:pt x="36240" y="43000"/>
                    <a:pt x="-932" y="59405"/>
                    <a:pt x="2345" y="68183"/>
                  </a:cubicBezTo>
                  <a:cubicBezTo>
                    <a:pt x="5594" y="76998"/>
                    <a:pt x="58025" y="66995"/>
                    <a:pt x="87730" y="66064"/>
                  </a:cubicBezTo>
                  <a:cubicBezTo>
                    <a:pt x="117518" y="65162"/>
                    <a:pt x="115321" y="19752"/>
                    <a:pt x="72084" y="2813"/>
                  </a:cubicBezTo>
                </a:path>
              </a:pathLst>
            </a:custGeom>
            <a:solidFill>
              <a:srgbClr val="74C34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7" name="Freeform 846">
              <a:extLst>
                <a:ext uri="{FF2B5EF4-FFF2-40B4-BE49-F238E27FC236}">
                  <a16:creationId xmlns:a16="http://schemas.microsoft.com/office/drawing/2014/main" id="{4743EC5B-A225-7E81-47F0-2E840C31F209}"/>
                </a:ext>
              </a:extLst>
            </p:cNvPr>
            <p:cNvSpPr/>
            <p:nvPr/>
          </p:nvSpPr>
          <p:spPr>
            <a:xfrm>
              <a:off x="-3505270" y="2635121"/>
              <a:ext cx="79238" cy="144689"/>
            </a:xfrm>
            <a:custGeom>
              <a:avLst/>
              <a:gdLst>
                <a:gd name="connsiteX0" fmla="*/ 3005 w 79238"/>
                <a:gd name="connsiteY0" fmla="*/ 62372 h 144689"/>
                <a:gd name="connsiteX1" fmla="*/ 16279 w 79238"/>
                <a:gd name="connsiteY1" fmla="*/ 136741 h 144689"/>
                <a:gd name="connsiteX2" fmla="*/ 41701 w 79238"/>
                <a:gd name="connsiteY2" fmla="*/ 29923 h 144689"/>
                <a:gd name="connsiteX3" fmla="*/ 27956 w 79238"/>
                <a:gd name="connsiteY3" fmla="*/ 144690 h 144689"/>
                <a:gd name="connsiteX4" fmla="*/ 77000 w 79238"/>
                <a:gd name="connsiteY4" fmla="*/ 20454 h 144689"/>
                <a:gd name="connsiteX5" fmla="*/ 3005 w 79238"/>
                <a:gd name="connsiteY5" fmla="*/ 62372 h 14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238" h="144689">
                  <a:moveTo>
                    <a:pt x="3005" y="62372"/>
                  </a:moveTo>
                  <a:cubicBezTo>
                    <a:pt x="-8386" y="119940"/>
                    <a:pt x="16279" y="136741"/>
                    <a:pt x="16279" y="136741"/>
                  </a:cubicBezTo>
                  <a:cubicBezTo>
                    <a:pt x="16279" y="136741"/>
                    <a:pt x="125" y="41326"/>
                    <a:pt x="41701" y="29923"/>
                  </a:cubicBezTo>
                  <a:cubicBezTo>
                    <a:pt x="83341" y="18510"/>
                    <a:pt x="20387" y="140665"/>
                    <a:pt x="27956" y="144690"/>
                  </a:cubicBezTo>
                  <a:cubicBezTo>
                    <a:pt x="27956" y="144690"/>
                    <a:pt x="91852" y="62050"/>
                    <a:pt x="77000" y="20454"/>
                  </a:cubicBezTo>
                  <a:cubicBezTo>
                    <a:pt x="62110" y="-21170"/>
                    <a:pt x="14433" y="4694"/>
                    <a:pt x="3005" y="62372"/>
                  </a:cubicBezTo>
                </a:path>
              </a:pathLst>
            </a:custGeom>
            <a:solidFill>
              <a:srgbClr val="74C34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8" name="Freeform 847">
              <a:extLst>
                <a:ext uri="{FF2B5EF4-FFF2-40B4-BE49-F238E27FC236}">
                  <a16:creationId xmlns:a16="http://schemas.microsoft.com/office/drawing/2014/main" id="{C0301426-319F-2AB3-64EF-4BF79980C280}"/>
                </a:ext>
              </a:extLst>
            </p:cNvPr>
            <p:cNvSpPr/>
            <p:nvPr/>
          </p:nvSpPr>
          <p:spPr>
            <a:xfrm>
              <a:off x="-4204942" y="2483279"/>
              <a:ext cx="742543" cy="721319"/>
            </a:xfrm>
            <a:custGeom>
              <a:avLst/>
              <a:gdLst>
                <a:gd name="connsiteX0" fmla="*/ 520368 w 742543"/>
                <a:gd name="connsiteY0" fmla="*/ 98894 h 721319"/>
                <a:gd name="connsiteX1" fmla="*/ 376680 w 742543"/>
                <a:gd name="connsiteY1" fmla="*/ 891 h 721319"/>
                <a:gd name="connsiteX2" fmla="*/ 485 w 742543"/>
                <a:gd name="connsiteY2" fmla="*/ 304848 h 721319"/>
                <a:gd name="connsiteX3" fmla="*/ 53341 w 742543"/>
                <a:gd name="connsiteY3" fmla="*/ 479458 h 721319"/>
                <a:gd name="connsiteX4" fmla="*/ 248454 w 742543"/>
                <a:gd name="connsiteY4" fmla="*/ 671118 h 721319"/>
                <a:gd name="connsiteX5" fmla="*/ 304061 w 742543"/>
                <a:gd name="connsiteY5" fmla="*/ 717356 h 721319"/>
                <a:gd name="connsiteX6" fmla="*/ 336036 w 742543"/>
                <a:gd name="connsiteY6" fmla="*/ 675474 h 721319"/>
                <a:gd name="connsiteX7" fmla="*/ 474795 w 742543"/>
                <a:gd name="connsiteY7" fmla="*/ 716601 h 721319"/>
                <a:gd name="connsiteX8" fmla="*/ 497475 w 742543"/>
                <a:gd name="connsiteY8" fmla="*/ 674433 h 721319"/>
                <a:gd name="connsiteX9" fmla="*/ 723161 w 742543"/>
                <a:gd name="connsiteY9" fmla="*/ 448151 h 721319"/>
                <a:gd name="connsiteX10" fmla="*/ 520368 w 742543"/>
                <a:gd name="connsiteY10" fmla="*/ 98894 h 72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2543" h="721319">
                  <a:moveTo>
                    <a:pt x="520368" y="98894"/>
                  </a:moveTo>
                  <a:cubicBezTo>
                    <a:pt x="520368" y="98894"/>
                    <a:pt x="547848" y="16899"/>
                    <a:pt x="376680" y="891"/>
                  </a:cubicBezTo>
                  <a:cubicBezTo>
                    <a:pt x="205512" y="-15090"/>
                    <a:pt x="6614" y="187769"/>
                    <a:pt x="485" y="304848"/>
                  </a:cubicBezTo>
                  <a:cubicBezTo>
                    <a:pt x="-5682" y="421927"/>
                    <a:pt x="48947" y="469990"/>
                    <a:pt x="53341" y="479458"/>
                  </a:cubicBezTo>
                  <a:cubicBezTo>
                    <a:pt x="57744" y="488844"/>
                    <a:pt x="188056" y="664753"/>
                    <a:pt x="248454" y="671118"/>
                  </a:cubicBezTo>
                  <a:cubicBezTo>
                    <a:pt x="308962" y="677491"/>
                    <a:pt x="304061" y="717356"/>
                    <a:pt x="304061" y="717356"/>
                  </a:cubicBezTo>
                  <a:cubicBezTo>
                    <a:pt x="304061" y="717356"/>
                    <a:pt x="336941" y="709011"/>
                    <a:pt x="336036" y="675474"/>
                  </a:cubicBezTo>
                  <a:cubicBezTo>
                    <a:pt x="336036" y="675474"/>
                    <a:pt x="436856" y="738799"/>
                    <a:pt x="474795" y="716601"/>
                  </a:cubicBezTo>
                  <a:cubicBezTo>
                    <a:pt x="474795" y="716601"/>
                    <a:pt x="473493" y="697028"/>
                    <a:pt x="497475" y="674433"/>
                  </a:cubicBezTo>
                  <a:cubicBezTo>
                    <a:pt x="521411" y="651839"/>
                    <a:pt x="675603" y="581174"/>
                    <a:pt x="723161" y="448151"/>
                  </a:cubicBezTo>
                  <a:cubicBezTo>
                    <a:pt x="774798" y="303439"/>
                    <a:pt x="728533" y="59251"/>
                    <a:pt x="520368" y="98894"/>
                  </a:cubicBezTo>
                </a:path>
              </a:pathLst>
            </a:custGeom>
            <a:solidFill>
              <a:srgbClr val="7454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9" name="Freeform 848">
              <a:extLst>
                <a:ext uri="{FF2B5EF4-FFF2-40B4-BE49-F238E27FC236}">
                  <a16:creationId xmlns:a16="http://schemas.microsoft.com/office/drawing/2014/main" id="{C25288E5-97CF-9584-4E24-AC2E42D61DF9}"/>
                </a:ext>
              </a:extLst>
            </p:cNvPr>
            <p:cNvSpPr/>
            <p:nvPr/>
          </p:nvSpPr>
          <p:spPr>
            <a:xfrm>
              <a:off x="-3832615" y="2696886"/>
              <a:ext cx="146849" cy="61196"/>
            </a:xfrm>
            <a:custGeom>
              <a:avLst/>
              <a:gdLst>
                <a:gd name="connsiteX0" fmla="*/ 135421 w 146849"/>
                <a:gd name="connsiteY0" fmla="*/ 3306 h 61196"/>
                <a:gd name="connsiteX1" fmla="*/ 110507 w 146849"/>
                <a:gd name="connsiteY1" fmla="*/ 10287 h 61196"/>
                <a:gd name="connsiteX2" fmla="*/ 88944 w 146849"/>
                <a:gd name="connsiteY2" fmla="*/ 25688 h 61196"/>
                <a:gd name="connsiteX3" fmla="*/ 78301 w 146849"/>
                <a:gd name="connsiteY3" fmla="*/ 34171 h 61196"/>
                <a:gd name="connsiteX4" fmla="*/ 69328 w 146849"/>
                <a:gd name="connsiteY4" fmla="*/ 40361 h 61196"/>
                <a:gd name="connsiteX5" fmla="*/ 68534 w 146849"/>
                <a:gd name="connsiteY5" fmla="*/ 38924 h 61196"/>
                <a:gd name="connsiteX6" fmla="*/ 66153 w 146849"/>
                <a:gd name="connsiteY6" fmla="*/ 32845 h 61196"/>
                <a:gd name="connsiteX7" fmla="*/ 60421 w 146849"/>
                <a:gd name="connsiteY7" fmla="*/ 19600 h 61196"/>
                <a:gd name="connsiteX8" fmla="*/ 38423 w 146849"/>
                <a:gd name="connsiteY8" fmla="*/ 1473 h 61196"/>
                <a:gd name="connsiteX9" fmla="*/ 12605 w 146849"/>
                <a:gd name="connsiteY9" fmla="*/ 4346 h 61196"/>
                <a:gd name="connsiteX10" fmla="*/ 60 w 146849"/>
                <a:gd name="connsiteY10" fmla="*/ 23523 h 61196"/>
                <a:gd name="connsiteX11" fmla="*/ 3881 w 146849"/>
                <a:gd name="connsiteY11" fmla="*/ 34143 h 61196"/>
                <a:gd name="connsiteX12" fmla="*/ 8460 w 146849"/>
                <a:gd name="connsiteY12" fmla="*/ 39430 h 61196"/>
                <a:gd name="connsiteX13" fmla="*/ 12605 w 146849"/>
                <a:gd name="connsiteY13" fmla="*/ 50658 h 61196"/>
                <a:gd name="connsiteX14" fmla="*/ 15060 w 146849"/>
                <a:gd name="connsiteY14" fmla="*/ 61196 h 61196"/>
                <a:gd name="connsiteX15" fmla="*/ 16177 w 146849"/>
                <a:gd name="connsiteY15" fmla="*/ 50115 h 61196"/>
                <a:gd name="connsiteX16" fmla="*/ 13112 w 146849"/>
                <a:gd name="connsiteY16" fmla="*/ 37054 h 61196"/>
                <a:gd name="connsiteX17" fmla="*/ 8026 w 146849"/>
                <a:gd name="connsiteY17" fmla="*/ 29860 h 61196"/>
                <a:gd name="connsiteX18" fmla="*/ 6586 w 146849"/>
                <a:gd name="connsiteY18" fmla="*/ 24177 h 61196"/>
                <a:gd name="connsiteX19" fmla="*/ 36005 w 146849"/>
                <a:gd name="connsiteY19" fmla="*/ 9634 h 61196"/>
                <a:gd name="connsiteX20" fmla="*/ 52417 w 146849"/>
                <a:gd name="connsiteY20" fmla="*/ 23956 h 61196"/>
                <a:gd name="connsiteX21" fmla="*/ 57467 w 146849"/>
                <a:gd name="connsiteY21" fmla="*/ 35976 h 61196"/>
                <a:gd name="connsiteX22" fmla="*/ 60134 w 146849"/>
                <a:gd name="connsiteY22" fmla="*/ 42885 h 61196"/>
                <a:gd name="connsiteX23" fmla="*/ 62691 w 146849"/>
                <a:gd name="connsiteY23" fmla="*/ 46983 h 61196"/>
                <a:gd name="connsiteX24" fmla="*/ 70011 w 146849"/>
                <a:gd name="connsiteY24" fmla="*/ 49894 h 61196"/>
                <a:gd name="connsiteX25" fmla="*/ 83968 w 146849"/>
                <a:gd name="connsiteY25" fmla="*/ 41448 h 61196"/>
                <a:gd name="connsiteX26" fmla="*/ 94676 w 146849"/>
                <a:gd name="connsiteY26" fmla="*/ 32845 h 61196"/>
                <a:gd name="connsiteX27" fmla="*/ 114975 w 146849"/>
                <a:gd name="connsiteY27" fmla="*/ 17656 h 61196"/>
                <a:gd name="connsiteX28" fmla="*/ 133871 w 146849"/>
                <a:gd name="connsiteY28" fmla="*/ 10895 h 61196"/>
                <a:gd name="connsiteX29" fmla="*/ 138957 w 146849"/>
                <a:gd name="connsiteY29" fmla="*/ 21690 h 61196"/>
                <a:gd name="connsiteX30" fmla="*/ 121824 w 146849"/>
                <a:gd name="connsiteY30" fmla="*/ 43962 h 61196"/>
                <a:gd name="connsiteX31" fmla="*/ 114541 w 146849"/>
                <a:gd name="connsiteY31" fmla="*/ 52132 h 61196"/>
                <a:gd name="connsiteX32" fmla="*/ 124243 w 146849"/>
                <a:gd name="connsiteY32" fmla="*/ 46735 h 61196"/>
                <a:gd name="connsiteX33" fmla="*/ 145012 w 146849"/>
                <a:gd name="connsiteY33" fmla="*/ 24205 h 61196"/>
                <a:gd name="connsiteX34" fmla="*/ 145991 w 146849"/>
                <a:gd name="connsiteY34" fmla="*/ 12084 h 61196"/>
                <a:gd name="connsiteX35" fmla="*/ 135421 w 146849"/>
                <a:gd name="connsiteY35" fmla="*/ 3306 h 61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46849" h="61196">
                  <a:moveTo>
                    <a:pt x="135421" y="3306"/>
                  </a:moveTo>
                  <a:cubicBezTo>
                    <a:pt x="125720" y="1721"/>
                    <a:pt x="117901" y="6253"/>
                    <a:pt x="110507" y="10287"/>
                  </a:cubicBezTo>
                  <a:cubicBezTo>
                    <a:pt x="103113" y="14782"/>
                    <a:pt x="96079" y="20069"/>
                    <a:pt x="88944" y="25688"/>
                  </a:cubicBezTo>
                  <a:cubicBezTo>
                    <a:pt x="85409" y="28525"/>
                    <a:pt x="81836" y="31334"/>
                    <a:pt x="78301" y="34171"/>
                  </a:cubicBezTo>
                  <a:cubicBezTo>
                    <a:pt x="75495" y="36372"/>
                    <a:pt x="71488" y="39357"/>
                    <a:pt x="69328" y="40361"/>
                  </a:cubicBezTo>
                  <a:cubicBezTo>
                    <a:pt x="69107" y="39965"/>
                    <a:pt x="68821" y="39430"/>
                    <a:pt x="68534" y="38924"/>
                  </a:cubicBezTo>
                  <a:cubicBezTo>
                    <a:pt x="67741" y="37091"/>
                    <a:pt x="66947" y="35000"/>
                    <a:pt x="66153" y="32845"/>
                  </a:cubicBezTo>
                  <a:cubicBezTo>
                    <a:pt x="64565" y="28414"/>
                    <a:pt x="62876" y="23846"/>
                    <a:pt x="60421" y="19600"/>
                  </a:cubicBezTo>
                  <a:cubicBezTo>
                    <a:pt x="55990" y="10895"/>
                    <a:pt x="47516" y="3738"/>
                    <a:pt x="38423" y="1473"/>
                  </a:cubicBezTo>
                  <a:cubicBezTo>
                    <a:pt x="29663" y="-1226"/>
                    <a:pt x="19786" y="-185"/>
                    <a:pt x="12605" y="4346"/>
                  </a:cubicBezTo>
                  <a:cubicBezTo>
                    <a:pt x="5321" y="8777"/>
                    <a:pt x="706" y="16007"/>
                    <a:pt x="60" y="23523"/>
                  </a:cubicBezTo>
                  <a:cubicBezTo>
                    <a:pt x="-300" y="27300"/>
                    <a:pt x="964" y="31583"/>
                    <a:pt x="3881" y="34143"/>
                  </a:cubicBezTo>
                  <a:cubicBezTo>
                    <a:pt x="6042" y="36013"/>
                    <a:pt x="7269" y="37413"/>
                    <a:pt x="8460" y="39430"/>
                  </a:cubicBezTo>
                  <a:cubicBezTo>
                    <a:pt x="10694" y="43354"/>
                    <a:pt x="11848" y="47380"/>
                    <a:pt x="12605" y="50658"/>
                  </a:cubicBezTo>
                  <a:cubicBezTo>
                    <a:pt x="14082" y="57309"/>
                    <a:pt x="14377" y="61196"/>
                    <a:pt x="15060" y="61196"/>
                  </a:cubicBezTo>
                  <a:cubicBezTo>
                    <a:pt x="15632" y="61233"/>
                    <a:pt x="16611" y="57346"/>
                    <a:pt x="16177" y="50115"/>
                  </a:cubicBezTo>
                  <a:cubicBezTo>
                    <a:pt x="15965" y="46551"/>
                    <a:pt x="15309" y="42019"/>
                    <a:pt x="13112" y="37054"/>
                  </a:cubicBezTo>
                  <a:cubicBezTo>
                    <a:pt x="12143" y="34678"/>
                    <a:pt x="10011" y="31869"/>
                    <a:pt x="8026" y="29860"/>
                  </a:cubicBezTo>
                  <a:cubicBezTo>
                    <a:pt x="6798" y="28562"/>
                    <a:pt x="6263" y="26545"/>
                    <a:pt x="6586" y="24177"/>
                  </a:cubicBezTo>
                  <a:cubicBezTo>
                    <a:pt x="7952" y="13843"/>
                    <a:pt x="21983" y="4420"/>
                    <a:pt x="36005" y="9634"/>
                  </a:cubicBezTo>
                  <a:cubicBezTo>
                    <a:pt x="42928" y="11724"/>
                    <a:pt x="48697" y="16689"/>
                    <a:pt x="52417" y="23956"/>
                  </a:cubicBezTo>
                  <a:cubicBezTo>
                    <a:pt x="54365" y="27595"/>
                    <a:pt x="55879" y="31583"/>
                    <a:pt x="57467" y="35976"/>
                  </a:cubicBezTo>
                  <a:cubicBezTo>
                    <a:pt x="58187" y="38095"/>
                    <a:pt x="59054" y="40398"/>
                    <a:pt x="60134" y="42885"/>
                  </a:cubicBezTo>
                  <a:cubicBezTo>
                    <a:pt x="60781" y="44174"/>
                    <a:pt x="61325" y="45436"/>
                    <a:pt x="62691" y="46983"/>
                  </a:cubicBezTo>
                  <a:cubicBezTo>
                    <a:pt x="63485" y="48245"/>
                    <a:pt x="66836" y="50622"/>
                    <a:pt x="70011" y="49894"/>
                  </a:cubicBezTo>
                  <a:cubicBezTo>
                    <a:pt x="77479" y="47453"/>
                    <a:pt x="79787" y="44322"/>
                    <a:pt x="83968" y="41448"/>
                  </a:cubicBezTo>
                  <a:cubicBezTo>
                    <a:pt x="87642" y="38565"/>
                    <a:pt x="91215" y="35617"/>
                    <a:pt x="94676" y="32845"/>
                  </a:cubicBezTo>
                  <a:cubicBezTo>
                    <a:pt x="101599" y="27125"/>
                    <a:pt x="108301" y="21875"/>
                    <a:pt x="114975" y="17656"/>
                  </a:cubicBezTo>
                  <a:cubicBezTo>
                    <a:pt x="121538" y="13484"/>
                    <a:pt x="128683" y="10030"/>
                    <a:pt x="133871" y="10895"/>
                  </a:cubicBezTo>
                  <a:cubicBezTo>
                    <a:pt x="139132" y="12047"/>
                    <a:pt x="141228" y="16579"/>
                    <a:pt x="138957" y="21690"/>
                  </a:cubicBezTo>
                  <a:cubicBezTo>
                    <a:pt x="134452" y="31942"/>
                    <a:pt x="126375" y="39108"/>
                    <a:pt x="121824" y="43962"/>
                  </a:cubicBezTo>
                  <a:cubicBezTo>
                    <a:pt x="116997" y="48890"/>
                    <a:pt x="114144" y="51589"/>
                    <a:pt x="114541" y="52132"/>
                  </a:cubicBezTo>
                  <a:cubicBezTo>
                    <a:pt x="114864" y="52593"/>
                    <a:pt x="118474" y="50907"/>
                    <a:pt x="124243" y="46735"/>
                  </a:cubicBezTo>
                  <a:cubicBezTo>
                    <a:pt x="129689" y="42304"/>
                    <a:pt x="138412" y="36548"/>
                    <a:pt x="145012" y="24205"/>
                  </a:cubicBezTo>
                  <a:cubicBezTo>
                    <a:pt x="146415" y="21119"/>
                    <a:pt x="147791" y="16799"/>
                    <a:pt x="145991" y="12084"/>
                  </a:cubicBezTo>
                  <a:cubicBezTo>
                    <a:pt x="144145" y="7662"/>
                    <a:pt x="140286" y="4531"/>
                    <a:pt x="135421" y="3306"/>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0" name="Freeform 849">
              <a:extLst>
                <a:ext uri="{FF2B5EF4-FFF2-40B4-BE49-F238E27FC236}">
                  <a16:creationId xmlns:a16="http://schemas.microsoft.com/office/drawing/2014/main" id="{C8AD9BC9-63B6-9F4C-CB77-A3F64214F088}"/>
                </a:ext>
              </a:extLst>
            </p:cNvPr>
            <p:cNvSpPr/>
            <p:nvPr/>
          </p:nvSpPr>
          <p:spPr>
            <a:xfrm>
              <a:off x="-4247767" y="2754388"/>
              <a:ext cx="65198" cy="137214"/>
            </a:xfrm>
            <a:custGeom>
              <a:avLst/>
              <a:gdLst>
                <a:gd name="connsiteX0" fmla="*/ 2601 w 65198"/>
                <a:gd name="connsiteY0" fmla="*/ 74967 h 137214"/>
                <a:gd name="connsiteX1" fmla="*/ 42479 w 65198"/>
                <a:gd name="connsiteY1" fmla="*/ 134699 h 137214"/>
                <a:gd name="connsiteX2" fmla="*/ 23980 w 65198"/>
                <a:gd name="connsiteY2" fmla="*/ 32118 h 137214"/>
                <a:gd name="connsiteX3" fmla="*/ 55642 w 65198"/>
                <a:gd name="connsiteY3" fmla="*/ 137214 h 137214"/>
                <a:gd name="connsiteX4" fmla="*/ 51100 w 65198"/>
                <a:gd name="connsiteY4" fmla="*/ 10528 h 137214"/>
                <a:gd name="connsiteX5" fmla="*/ 2601 w 65198"/>
                <a:gd name="connsiteY5" fmla="*/ 74967 h 137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198" h="137214">
                  <a:moveTo>
                    <a:pt x="2601" y="74967"/>
                  </a:moveTo>
                  <a:cubicBezTo>
                    <a:pt x="14574" y="129440"/>
                    <a:pt x="42479" y="134699"/>
                    <a:pt x="42479" y="134699"/>
                  </a:cubicBezTo>
                  <a:cubicBezTo>
                    <a:pt x="42479" y="134699"/>
                    <a:pt x="-7931" y="57771"/>
                    <a:pt x="23980" y="32118"/>
                  </a:cubicBezTo>
                  <a:cubicBezTo>
                    <a:pt x="55854" y="6466"/>
                    <a:pt x="47565" y="136606"/>
                    <a:pt x="55642" y="137214"/>
                  </a:cubicBezTo>
                  <a:cubicBezTo>
                    <a:pt x="55642" y="137214"/>
                    <a:pt x="79910" y="41080"/>
                    <a:pt x="51100" y="10528"/>
                  </a:cubicBezTo>
                  <a:cubicBezTo>
                    <a:pt x="22254" y="-20052"/>
                    <a:pt x="-9371" y="20421"/>
                    <a:pt x="2601" y="74967"/>
                  </a:cubicBezTo>
                </a:path>
              </a:pathLst>
            </a:custGeom>
            <a:solidFill>
              <a:srgbClr val="74C34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1" name="Freeform 850">
              <a:extLst>
                <a:ext uri="{FF2B5EF4-FFF2-40B4-BE49-F238E27FC236}">
                  <a16:creationId xmlns:a16="http://schemas.microsoft.com/office/drawing/2014/main" id="{D1A8B8FF-B1A6-3824-8567-48BAA216F2F7}"/>
                </a:ext>
              </a:extLst>
            </p:cNvPr>
            <p:cNvSpPr/>
            <p:nvPr/>
          </p:nvSpPr>
          <p:spPr>
            <a:xfrm>
              <a:off x="-4198153" y="2891698"/>
              <a:ext cx="79346" cy="119452"/>
            </a:xfrm>
            <a:custGeom>
              <a:avLst/>
              <a:gdLst>
                <a:gd name="connsiteX0" fmla="*/ 4255 w 79346"/>
                <a:gd name="connsiteY0" fmla="*/ 51 h 119452"/>
                <a:gd name="connsiteX1" fmla="*/ 59391 w 79346"/>
                <a:gd name="connsiteY1" fmla="*/ 87518 h 119452"/>
                <a:gd name="connsiteX2" fmla="*/ 0 w 79346"/>
                <a:gd name="connsiteY2" fmla="*/ 1700 h 119452"/>
                <a:gd name="connsiteX3" fmla="*/ 41216 w 79346"/>
                <a:gd name="connsiteY3" fmla="*/ 114929 h 119452"/>
                <a:gd name="connsiteX4" fmla="*/ 66167 w 79346"/>
                <a:gd name="connsiteY4" fmla="*/ 42615 h 119452"/>
                <a:gd name="connsiteX5" fmla="*/ 4255 w 79346"/>
                <a:gd name="connsiteY5" fmla="*/ 51 h 119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346" h="119452">
                  <a:moveTo>
                    <a:pt x="4255" y="51"/>
                  </a:moveTo>
                  <a:cubicBezTo>
                    <a:pt x="4255" y="51"/>
                    <a:pt x="80668" y="55059"/>
                    <a:pt x="59391" y="87518"/>
                  </a:cubicBezTo>
                  <a:cubicBezTo>
                    <a:pt x="38049" y="120004"/>
                    <a:pt x="7578" y="-96"/>
                    <a:pt x="0" y="1700"/>
                  </a:cubicBezTo>
                  <a:cubicBezTo>
                    <a:pt x="0" y="1700"/>
                    <a:pt x="6240" y="95687"/>
                    <a:pt x="41216" y="114929"/>
                  </a:cubicBezTo>
                  <a:cubicBezTo>
                    <a:pt x="76155" y="134217"/>
                    <a:pt x="92890" y="88383"/>
                    <a:pt x="66167" y="42615"/>
                  </a:cubicBezTo>
                  <a:cubicBezTo>
                    <a:pt x="39453" y="-3228"/>
                    <a:pt x="4255" y="51"/>
                    <a:pt x="4255" y="51"/>
                  </a:cubicBezTo>
                </a:path>
              </a:pathLst>
            </a:custGeom>
            <a:solidFill>
              <a:srgbClr val="74C34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2" name="Freeform 851">
              <a:extLst>
                <a:ext uri="{FF2B5EF4-FFF2-40B4-BE49-F238E27FC236}">
                  <a16:creationId xmlns:a16="http://schemas.microsoft.com/office/drawing/2014/main" id="{76D89CAA-7484-9D79-88B9-CFC54BB8EB83}"/>
                </a:ext>
              </a:extLst>
            </p:cNvPr>
            <p:cNvSpPr/>
            <p:nvPr/>
          </p:nvSpPr>
          <p:spPr>
            <a:xfrm>
              <a:off x="-4330863" y="2858894"/>
              <a:ext cx="143378" cy="185513"/>
            </a:xfrm>
            <a:custGeom>
              <a:avLst/>
              <a:gdLst>
                <a:gd name="connsiteX0" fmla="*/ 51691 w 143378"/>
                <a:gd name="connsiteY0" fmla="*/ 23212 h 185513"/>
                <a:gd name="connsiteX1" fmla="*/ 58438 w 143378"/>
                <a:gd name="connsiteY1" fmla="*/ 116251 h 185513"/>
                <a:gd name="connsiteX2" fmla="*/ 38490 w 143378"/>
                <a:gd name="connsiteY2" fmla="*/ 153352 h 185513"/>
                <a:gd name="connsiteX3" fmla="*/ 27349 w 143378"/>
                <a:gd name="connsiteY3" fmla="*/ 126152 h 185513"/>
                <a:gd name="connsiteX4" fmla="*/ 16 w 143378"/>
                <a:gd name="connsiteY4" fmla="*/ 142483 h 185513"/>
                <a:gd name="connsiteX5" fmla="*/ 90562 w 143378"/>
                <a:gd name="connsiteY5" fmla="*/ 168789 h 185513"/>
                <a:gd name="connsiteX6" fmla="*/ 124707 w 143378"/>
                <a:gd name="connsiteY6" fmla="*/ 87043 h 185513"/>
                <a:gd name="connsiteX7" fmla="*/ 138415 w 143378"/>
                <a:gd name="connsiteY7" fmla="*/ 30120 h 185513"/>
                <a:gd name="connsiteX8" fmla="*/ 51691 w 143378"/>
                <a:gd name="connsiteY8" fmla="*/ 23212 h 185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3378" h="185513">
                  <a:moveTo>
                    <a:pt x="51691" y="23212"/>
                  </a:moveTo>
                  <a:cubicBezTo>
                    <a:pt x="31207" y="64550"/>
                    <a:pt x="44804" y="92109"/>
                    <a:pt x="58438" y="116251"/>
                  </a:cubicBezTo>
                  <a:cubicBezTo>
                    <a:pt x="72100" y="140402"/>
                    <a:pt x="59989" y="161301"/>
                    <a:pt x="38490" y="153352"/>
                  </a:cubicBezTo>
                  <a:cubicBezTo>
                    <a:pt x="17038" y="145431"/>
                    <a:pt x="15385" y="130399"/>
                    <a:pt x="27349" y="126152"/>
                  </a:cubicBezTo>
                  <a:cubicBezTo>
                    <a:pt x="27349" y="126152"/>
                    <a:pt x="-769" y="120829"/>
                    <a:pt x="16" y="142483"/>
                  </a:cubicBezTo>
                  <a:cubicBezTo>
                    <a:pt x="782" y="164184"/>
                    <a:pt x="63847" y="210266"/>
                    <a:pt x="90562" y="168789"/>
                  </a:cubicBezTo>
                  <a:cubicBezTo>
                    <a:pt x="117285" y="127341"/>
                    <a:pt x="99183" y="98161"/>
                    <a:pt x="124707" y="87043"/>
                  </a:cubicBezTo>
                  <a:cubicBezTo>
                    <a:pt x="150202" y="75889"/>
                    <a:pt x="143962" y="41275"/>
                    <a:pt x="138415" y="30120"/>
                  </a:cubicBezTo>
                  <a:cubicBezTo>
                    <a:pt x="125141" y="3096"/>
                    <a:pt x="72063" y="-18126"/>
                    <a:pt x="51691" y="23212"/>
                  </a:cubicBezTo>
                </a:path>
              </a:pathLst>
            </a:custGeom>
            <a:solidFill>
              <a:srgbClr val="7454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3" name="Freeform 852">
              <a:extLst>
                <a:ext uri="{FF2B5EF4-FFF2-40B4-BE49-F238E27FC236}">
                  <a16:creationId xmlns:a16="http://schemas.microsoft.com/office/drawing/2014/main" id="{A47BD400-B9AA-6973-DB84-4F92B06D2C75}"/>
                </a:ext>
              </a:extLst>
            </p:cNvPr>
            <p:cNvSpPr/>
            <p:nvPr/>
          </p:nvSpPr>
          <p:spPr>
            <a:xfrm>
              <a:off x="-4315348" y="2886199"/>
              <a:ext cx="115644" cy="150078"/>
            </a:xfrm>
            <a:custGeom>
              <a:avLst/>
              <a:gdLst>
                <a:gd name="connsiteX0" fmla="*/ 80272 w 115644"/>
                <a:gd name="connsiteY0" fmla="*/ 4648 h 150078"/>
                <a:gd name="connsiteX1" fmla="*/ 72130 w 115644"/>
                <a:gd name="connsiteY1" fmla="*/ 86975 h 150078"/>
                <a:gd name="connsiteX2" fmla="*/ 29936 w 115644"/>
                <a:gd name="connsiteY2" fmla="*/ 142304 h 150078"/>
                <a:gd name="connsiteX3" fmla="*/ 83 w 115644"/>
                <a:gd name="connsiteY3" fmla="*/ 132375 h 150078"/>
                <a:gd name="connsiteX4" fmla="*/ 30369 w 115644"/>
                <a:gd name="connsiteY4" fmla="*/ 150078 h 150078"/>
                <a:gd name="connsiteX5" fmla="*/ 83087 w 115644"/>
                <a:gd name="connsiteY5" fmla="*/ 86827 h 150078"/>
                <a:gd name="connsiteX6" fmla="*/ 84675 w 115644"/>
                <a:gd name="connsiteY6" fmla="*/ 11022 h 150078"/>
                <a:gd name="connsiteX7" fmla="*/ 115616 w 115644"/>
                <a:gd name="connsiteY7" fmla="*/ 4796 h 150078"/>
                <a:gd name="connsiteX8" fmla="*/ 80272 w 115644"/>
                <a:gd name="connsiteY8" fmla="*/ 4648 h 150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5644" h="150078">
                  <a:moveTo>
                    <a:pt x="80272" y="4648"/>
                  </a:moveTo>
                  <a:cubicBezTo>
                    <a:pt x="56908" y="22388"/>
                    <a:pt x="71114" y="58366"/>
                    <a:pt x="72130" y="86975"/>
                  </a:cubicBezTo>
                  <a:cubicBezTo>
                    <a:pt x="73348" y="116689"/>
                    <a:pt x="47603" y="140075"/>
                    <a:pt x="29936" y="142304"/>
                  </a:cubicBezTo>
                  <a:cubicBezTo>
                    <a:pt x="10578" y="143787"/>
                    <a:pt x="1274" y="130183"/>
                    <a:pt x="83" y="132375"/>
                  </a:cubicBezTo>
                  <a:cubicBezTo>
                    <a:pt x="-822" y="131730"/>
                    <a:pt x="5455" y="148890"/>
                    <a:pt x="30369" y="150078"/>
                  </a:cubicBezTo>
                  <a:cubicBezTo>
                    <a:pt x="53733" y="148964"/>
                    <a:pt x="83595" y="123275"/>
                    <a:pt x="83087" y="86827"/>
                  </a:cubicBezTo>
                  <a:cubicBezTo>
                    <a:pt x="80705" y="53871"/>
                    <a:pt x="69388" y="22960"/>
                    <a:pt x="84675" y="11022"/>
                  </a:cubicBezTo>
                  <a:cubicBezTo>
                    <a:pt x="100358" y="1084"/>
                    <a:pt x="116078" y="7237"/>
                    <a:pt x="115616" y="4796"/>
                  </a:cubicBezTo>
                  <a:cubicBezTo>
                    <a:pt x="116336" y="5008"/>
                    <a:pt x="102989" y="-5999"/>
                    <a:pt x="80272" y="4648"/>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4" name="Freeform 853">
              <a:extLst>
                <a:ext uri="{FF2B5EF4-FFF2-40B4-BE49-F238E27FC236}">
                  <a16:creationId xmlns:a16="http://schemas.microsoft.com/office/drawing/2014/main" id="{C98BDB92-FBC8-77F6-6F7B-EDAC0DC784BC}"/>
                </a:ext>
              </a:extLst>
            </p:cNvPr>
            <p:cNvSpPr/>
            <p:nvPr/>
          </p:nvSpPr>
          <p:spPr>
            <a:xfrm>
              <a:off x="-3807815" y="3731826"/>
              <a:ext cx="238679" cy="120120"/>
            </a:xfrm>
            <a:custGeom>
              <a:avLst/>
              <a:gdLst>
                <a:gd name="connsiteX0" fmla="*/ 238664 w 238679"/>
                <a:gd name="connsiteY0" fmla="*/ 8758 h 120120"/>
                <a:gd name="connsiteX1" fmla="*/ 47344 w 238679"/>
                <a:gd name="connsiteY1" fmla="*/ 29050 h 120120"/>
                <a:gd name="connsiteX2" fmla="*/ 23362 w 238679"/>
                <a:gd name="connsiteY2" fmla="*/ 71687 h 120120"/>
                <a:gd name="connsiteX3" fmla="*/ 66849 w 238679"/>
                <a:gd name="connsiteY3" fmla="*/ 105868 h 120120"/>
                <a:gd name="connsiteX4" fmla="*/ 120536 w 238679"/>
                <a:gd name="connsiteY4" fmla="*/ 108677 h 120120"/>
                <a:gd name="connsiteX5" fmla="*/ 63314 w 238679"/>
                <a:gd name="connsiteY5" fmla="*/ 117133 h 120120"/>
                <a:gd name="connsiteX6" fmla="*/ 7605 w 238679"/>
                <a:gd name="connsiteY6" fmla="*/ 80861 h 120120"/>
                <a:gd name="connsiteX7" fmla="*/ 3959 w 238679"/>
                <a:gd name="connsiteY7" fmla="*/ 37146 h 120120"/>
                <a:gd name="connsiteX8" fmla="*/ 40846 w 238679"/>
                <a:gd name="connsiteY8" fmla="*/ 9081 h 120120"/>
                <a:gd name="connsiteX9" fmla="*/ 238664 w 238679"/>
                <a:gd name="connsiteY9" fmla="*/ 8758 h 120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679" h="120120">
                  <a:moveTo>
                    <a:pt x="238664" y="8758"/>
                  </a:moveTo>
                  <a:cubicBezTo>
                    <a:pt x="240067" y="15629"/>
                    <a:pt x="147656" y="8942"/>
                    <a:pt x="47344" y="29050"/>
                  </a:cubicBezTo>
                  <a:cubicBezTo>
                    <a:pt x="22458" y="34843"/>
                    <a:pt x="13735" y="53910"/>
                    <a:pt x="23362" y="71687"/>
                  </a:cubicBezTo>
                  <a:cubicBezTo>
                    <a:pt x="32806" y="88846"/>
                    <a:pt x="51775" y="99678"/>
                    <a:pt x="66849" y="105868"/>
                  </a:cubicBezTo>
                  <a:cubicBezTo>
                    <a:pt x="99010" y="119399"/>
                    <a:pt x="120573" y="108060"/>
                    <a:pt x="120536" y="108677"/>
                  </a:cubicBezTo>
                  <a:cubicBezTo>
                    <a:pt x="122373" y="108963"/>
                    <a:pt x="101105" y="127099"/>
                    <a:pt x="63314" y="117133"/>
                  </a:cubicBezTo>
                  <a:cubicBezTo>
                    <a:pt x="45683" y="112205"/>
                    <a:pt x="23252" y="103888"/>
                    <a:pt x="7605" y="80861"/>
                  </a:cubicBezTo>
                  <a:cubicBezTo>
                    <a:pt x="-112" y="69670"/>
                    <a:pt x="-3029" y="51607"/>
                    <a:pt x="3959" y="37146"/>
                  </a:cubicBezTo>
                  <a:cubicBezTo>
                    <a:pt x="11242" y="20741"/>
                    <a:pt x="27544" y="13511"/>
                    <a:pt x="40846" y="9081"/>
                  </a:cubicBezTo>
                  <a:cubicBezTo>
                    <a:pt x="152807" y="-13007"/>
                    <a:pt x="238119" y="12645"/>
                    <a:pt x="238664" y="875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5" name="Freeform 854">
              <a:extLst>
                <a:ext uri="{FF2B5EF4-FFF2-40B4-BE49-F238E27FC236}">
                  <a16:creationId xmlns:a16="http://schemas.microsoft.com/office/drawing/2014/main" id="{541C3303-DE83-C24E-C41A-B8943BD0AD9E}"/>
                </a:ext>
              </a:extLst>
            </p:cNvPr>
            <p:cNvSpPr/>
            <p:nvPr/>
          </p:nvSpPr>
          <p:spPr>
            <a:xfrm>
              <a:off x="-3968592" y="4251537"/>
              <a:ext cx="234724" cy="99860"/>
            </a:xfrm>
            <a:custGeom>
              <a:avLst/>
              <a:gdLst>
                <a:gd name="connsiteX0" fmla="*/ 25950 w 234724"/>
                <a:gd name="connsiteY0" fmla="*/ 25007 h 99860"/>
                <a:gd name="connsiteX1" fmla="*/ 116062 w 234724"/>
                <a:gd name="connsiteY1" fmla="*/ 0 h 99860"/>
                <a:gd name="connsiteX2" fmla="*/ 234725 w 234724"/>
                <a:gd name="connsiteY2" fmla="*/ 29972 h 99860"/>
                <a:gd name="connsiteX3" fmla="*/ 204512 w 234724"/>
                <a:gd name="connsiteY3" fmla="*/ 99477 h 99860"/>
                <a:gd name="connsiteX4" fmla="*/ 130775 w 234724"/>
                <a:gd name="connsiteY4" fmla="*/ 82713 h 99860"/>
                <a:gd name="connsiteX5" fmla="*/ 12823 w 234724"/>
                <a:gd name="connsiteY5" fmla="*/ 49969 h 99860"/>
                <a:gd name="connsiteX6" fmla="*/ 25950 w 234724"/>
                <a:gd name="connsiteY6" fmla="*/ 25007 h 9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4724" h="99860">
                  <a:moveTo>
                    <a:pt x="25950" y="25007"/>
                  </a:moveTo>
                  <a:cubicBezTo>
                    <a:pt x="57575" y="17445"/>
                    <a:pt x="86458" y="15253"/>
                    <a:pt x="116062" y="0"/>
                  </a:cubicBezTo>
                  <a:lnTo>
                    <a:pt x="234725" y="29972"/>
                  </a:lnTo>
                  <a:cubicBezTo>
                    <a:pt x="231521" y="55947"/>
                    <a:pt x="233534" y="94513"/>
                    <a:pt x="204512" y="99477"/>
                  </a:cubicBezTo>
                  <a:cubicBezTo>
                    <a:pt x="186844" y="102535"/>
                    <a:pt x="148480" y="86416"/>
                    <a:pt x="130775" y="82713"/>
                  </a:cubicBezTo>
                  <a:cubicBezTo>
                    <a:pt x="97378" y="75732"/>
                    <a:pt x="40414" y="71384"/>
                    <a:pt x="12823" y="49969"/>
                  </a:cubicBezTo>
                  <a:cubicBezTo>
                    <a:pt x="-10254" y="32127"/>
                    <a:pt x="57" y="31188"/>
                    <a:pt x="25950" y="25007"/>
                  </a:cubicBezTo>
                </a:path>
              </a:pathLst>
            </a:custGeom>
            <a:solidFill>
              <a:srgbClr val="206076"/>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6" name="Freeform 855">
              <a:extLst>
                <a:ext uri="{FF2B5EF4-FFF2-40B4-BE49-F238E27FC236}">
                  <a16:creationId xmlns:a16="http://schemas.microsoft.com/office/drawing/2014/main" id="{BA3F5A28-E119-8B01-1D90-2F87192E0545}"/>
                </a:ext>
              </a:extLst>
            </p:cNvPr>
            <p:cNvSpPr/>
            <p:nvPr/>
          </p:nvSpPr>
          <p:spPr>
            <a:xfrm>
              <a:off x="-3871048" y="3875756"/>
              <a:ext cx="825536" cy="457788"/>
            </a:xfrm>
            <a:custGeom>
              <a:avLst/>
              <a:gdLst>
                <a:gd name="connsiteX0" fmla="*/ 37810 w 825536"/>
                <a:gd name="connsiteY0" fmla="*/ 322524 h 457788"/>
                <a:gd name="connsiteX1" fmla="*/ 83854 w 825536"/>
                <a:gd name="connsiteY1" fmla="*/ 161768 h 457788"/>
                <a:gd name="connsiteX2" fmla="*/ 101162 w 825536"/>
                <a:gd name="connsiteY2" fmla="*/ 64805 h 457788"/>
                <a:gd name="connsiteX3" fmla="*/ 430049 w 825536"/>
                <a:gd name="connsiteY3" fmla="*/ 202461 h 457788"/>
                <a:gd name="connsiteX4" fmla="*/ 825537 w 825536"/>
                <a:gd name="connsiteY4" fmla="*/ 394277 h 457788"/>
                <a:gd name="connsiteX5" fmla="*/ 651839 w 825536"/>
                <a:gd name="connsiteY5" fmla="*/ 457776 h 457788"/>
                <a:gd name="connsiteX6" fmla="*/ 492283 w 825536"/>
                <a:gd name="connsiteY6" fmla="*/ 444678 h 457788"/>
                <a:gd name="connsiteX7" fmla="*/ 235259 w 825536"/>
                <a:gd name="connsiteY7" fmla="*/ 272555 h 457788"/>
                <a:gd name="connsiteX8" fmla="*/ 206671 w 825536"/>
                <a:gd name="connsiteY8" fmla="*/ 350488 h 457788"/>
                <a:gd name="connsiteX9" fmla="*/ 171400 w 825536"/>
                <a:gd name="connsiteY9" fmla="*/ 446014 h 457788"/>
                <a:gd name="connsiteX10" fmla="*/ 93 w 825536"/>
                <a:gd name="connsiteY10" fmla="*/ 366893 h 457788"/>
                <a:gd name="connsiteX11" fmla="*/ 37810 w 825536"/>
                <a:gd name="connsiteY11" fmla="*/ 322524 h 457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5536" h="457788">
                  <a:moveTo>
                    <a:pt x="37810" y="322524"/>
                  </a:moveTo>
                  <a:cubicBezTo>
                    <a:pt x="48334" y="299248"/>
                    <a:pt x="77688" y="191307"/>
                    <a:pt x="83854" y="161768"/>
                  </a:cubicBezTo>
                  <a:cubicBezTo>
                    <a:pt x="90491" y="130036"/>
                    <a:pt x="87352" y="94814"/>
                    <a:pt x="101162" y="64805"/>
                  </a:cubicBezTo>
                  <a:cubicBezTo>
                    <a:pt x="184923" y="-116999"/>
                    <a:pt x="366005" y="134356"/>
                    <a:pt x="430049" y="202461"/>
                  </a:cubicBezTo>
                  <a:lnTo>
                    <a:pt x="825537" y="394277"/>
                  </a:lnTo>
                  <a:cubicBezTo>
                    <a:pt x="777905" y="449394"/>
                    <a:pt x="723600" y="458172"/>
                    <a:pt x="651839" y="457776"/>
                  </a:cubicBezTo>
                  <a:cubicBezTo>
                    <a:pt x="597755" y="457454"/>
                    <a:pt x="544715" y="460079"/>
                    <a:pt x="492283" y="444678"/>
                  </a:cubicBezTo>
                  <a:cubicBezTo>
                    <a:pt x="394888" y="416116"/>
                    <a:pt x="295047" y="356171"/>
                    <a:pt x="235259" y="272555"/>
                  </a:cubicBezTo>
                  <a:cubicBezTo>
                    <a:pt x="223222" y="295582"/>
                    <a:pt x="218209" y="325582"/>
                    <a:pt x="206671" y="350488"/>
                  </a:cubicBezTo>
                  <a:cubicBezTo>
                    <a:pt x="192603" y="380746"/>
                    <a:pt x="179984" y="413481"/>
                    <a:pt x="171400" y="446014"/>
                  </a:cubicBezTo>
                  <a:cubicBezTo>
                    <a:pt x="139092" y="435689"/>
                    <a:pt x="-4163" y="403874"/>
                    <a:pt x="93" y="366893"/>
                  </a:cubicBezTo>
                  <a:cubicBezTo>
                    <a:pt x="1062" y="357857"/>
                    <a:pt x="32401" y="334655"/>
                    <a:pt x="37810" y="322524"/>
                  </a:cubicBezTo>
                </a:path>
              </a:pathLst>
            </a:custGeom>
            <a:solidFill>
              <a:srgbClr val="B0904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7" name="Freeform 856">
              <a:extLst>
                <a:ext uri="{FF2B5EF4-FFF2-40B4-BE49-F238E27FC236}">
                  <a16:creationId xmlns:a16="http://schemas.microsoft.com/office/drawing/2014/main" id="{37F8C0F2-E2CE-070F-77B2-483EEDD6C6F8}"/>
                </a:ext>
              </a:extLst>
            </p:cNvPr>
            <p:cNvSpPr/>
            <p:nvPr/>
          </p:nvSpPr>
          <p:spPr>
            <a:xfrm>
              <a:off x="-3782100" y="3621363"/>
              <a:ext cx="665049" cy="297314"/>
            </a:xfrm>
            <a:custGeom>
              <a:avLst/>
              <a:gdLst>
                <a:gd name="connsiteX0" fmla="*/ 595633 w 665049"/>
                <a:gd name="connsiteY0" fmla="*/ 35678 h 297314"/>
                <a:gd name="connsiteX1" fmla="*/ 270891 w 665049"/>
                <a:gd name="connsiteY1" fmla="*/ 46179 h 297314"/>
                <a:gd name="connsiteX2" fmla="*/ 18703 w 665049"/>
                <a:gd name="connsiteY2" fmla="*/ 151173 h 297314"/>
                <a:gd name="connsiteX3" fmla="*/ 9693 w 665049"/>
                <a:gd name="connsiteY3" fmla="*/ 163156 h 297314"/>
                <a:gd name="connsiteX4" fmla="*/ 286001 w 665049"/>
                <a:gd name="connsiteY4" fmla="*/ 268354 h 297314"/>
                <a:gd name="connsiteX5" fmla="*/ 286149 w 665049"/>
                <a:gd name="connsiteY5" fmla="*/ 268538 h 297314"/>
                <a:gd name="connsiteX6" fmla="*/ 383000 w 665049"/>
                <a:gd name="connsiteY6" fmla="*/ 142828 h 297314"/>
                <a:gd name="connsiteX7" fmla="*/ 665049 w 665049"/>
                <a:gd name="connsiteY7" fmla="*/ 90621 h 297314"/>
                <a:gd name="connsiteX8" fmla="*/ 595633 w 665049"/>
                <a:gd name="connsiteY8" fmla="*/ 35678 h 297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5049" h="297314">
                  <a:moveTo>
                    <a:pt x="595633" y="35678"/>
                  </a:moveTo>
                  <a:cubicBezTo>
                    <a:pt x="492108" y="-16354"/>
                    <a:pt x="370344" y="-10302"/>
                    <a:pt x="270891" y="46179"/>
                  </a:cubicBezTo>
                  <a:cubicBezTo>
                    <a:pt x="185902" y="94471"/>
                    <a:pt x="123704" y="162033"/>
                    <a:pt x="18703" y="151173"/>
                  </a:cubicBezTo>
                  <a:lnTo>
                    <a:pt x="9693" y="163156"/>
                  </a:lnTo>
                  <a:cubicBezTo>
                    <a:pt x="-50058" y="353738"/>
                    <a:pt x="181757" y="292863"/>
                    <a:pt x="286001" y="268354"/>
                  </a:cubicBezTo>
                  <a:cubicBezTo>
                    <a:pt x="286038" y="268390"/>
                    <a:pt x="286075" y="268464"/>
                    <a:pt x="286149" y="268538"/>
                  </a:cubicBezTo>
                  <a:cubicBezTo>
                    <a:pt x="338147" y="244396"/>
                    <a:pt x="374165" y="199742"/>
                    <a:pt x="383000" y="142828"/>
                  </a:cubicBezTo>
                  <a:cubicBezTo>
                    <a:pt x="466225" y="91017"/>
                    <a:pt x="568697" y="89470"/>
                    <a:pt x="665049" y="90621"/>
                  </a:cubicBezTo>
                  <a:cubicBezTo>
                    <a:pt x="646836" y="68810"/>
                    <a:pt x="624304" y="50103"/>
                    <a:pt x="595633" y="35678"/>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8" name="Freeform 857">
              <a:extLst>
                <a:ext uri="{FF2B5EF4-FFF2-40B4-BE49-F238E27FC236}">
                  <a16:creationId xmlns:a16="http://schemas.microsoft.com/office/drawing/2014/main" id="{45770922-AF17-730F-8A14-C0F64A8455B0}"/>
                </a:ext>
              </a:extLst>
            </p:cNvPr>
            <p:cNvSpPr/>
            <p:nvPr/>
          </p:nvSpPr>
          <p:spPr>
            <a:xfrm>
              <a:off x="-3495951" y="3705060"/>
              <a:ext cx="499046" cy="616028"/>
            </a:xfrm>
            <a:custGeom>
              <a:avLst/>
              <a:gdLst>
                <a:gd name="connsiteX0" fmla="*/ 480476 w 499046"/>
                <a:gd name="connsiteY0" fmla="*/ 280256 h 616028"/>
                <a:gd name="connsiteX1" fmla="*/ 378900 w 499046"/>
                <a:gd name="connsiteY1" fmla="*/ 6924 h 616028"/>
                <a:gd name="connsiteX2" fmla="*/ 91478 w 499046"/>
                <a:gd name="connsiteY2" fmla="*/ 49525 h 616028"/>
                <a:gd name="connsiteX3" fmla="*/ 0 w 499046"/>
                <a:gd name="connsiteY3" fmla="*/ 184841 h 616028"/>
                <a:gd name="connsiteX4" fmla="*/ 5511 w 499046"/>
                <a:gd name="connsiteY4" fmla="*/ 361247 h 616028"/>
                <a:gd name="connsiteX5" fmla="*/ 390365 w 499046"/>
                <a:gd name="connsiteY5" fmla="*/ 615918 h 616028"/>
                <a:gd name="connsiteX6" fmla="*/ 480476 w 499046"/>
                <a:gd name="connsiteY6" fmla="*/ 280256 h 616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9046" h="616028">
                  <a:moveTo>
                    <a:pt x="480476" y="280256"/>
                  </a:moveTo>
                  <a:cubicBezTo>
                    <a:pt x="452415" y="186241"/>
                    <a:pt x="439759" y="79561"/>
                    <a:pt x="378900" y="6924"/>
                  </a:cubicBezTo>
                  <a:cubicBezTo>
                    <a:pt x="283702" y="-7435"/>
                    <a:pt x="174704" y="-2286"/>
                    <a:pt x="91478" y="49525"/>
                  </a:cubicBezTo>
                  <a:cubicBezTo>
                    <a:pt x="82681" y="106402"/>
                    <a:pt x="51998" y="160699"/>
                    <a:pt x="0" y="184841"/>
                  </a:cubicBezTo>
                  <a:cubicBezTo>
                    <a:pt x="27831" y="230315"/>
                    <a:pt x="60102" y="325555"/>
                    <a:pt x="5511" y="361247"/>
                  </a:cubicBezTo>
                  <a:cubicBezTo>
                    <a:pt x="112857" y="477249"/>
                    <a:pt x="223563" y="607996"/>
                    <a:pt x="390365" y="615918"/>
                  </a:cubicBezTo>
                  <a:cubicBezTo>
                    <a:pt x="516532" y="621886"/>
                    <a:pt x="511631" y="384597"/>
                    <a:pt x="480476" y="280256"/>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9" name="Freeform 858">
              <a:extLst>
                <a:ext uri="{FF2B5EF4-FFF2-40B4-BE49-F238E27FC236}">
                  <a16:creationId xmlns:a16="http://schemas.microsoft.com/office/drawing/2014/main" id="{11C411A4-0F22-0AB6-1EC2-A32C7E9A904F}"/>
                </a:ext>
              </a:extLst>
            </p:cNvPr>
            <p:cNvSpPr/>
            <p:nvPr/>
          </p:nvSpPr>
          <p:spPr>
            <a:xfrm>
              <a:off x="-3654586" y="4054222"/>
              <a:ext cx="23399" cy="91963"/>
            </a:xfrm>
            <a:custGeom>
              <a:avLst/>
              <a:gdLst>
                <a:gd name="connsiteX0" fmla="*/ 23347 w 23399"/>
                <a:gd name="connsiteY0" fmla="*/ 91961 h 91963"/>
                <a:gd name="connsiteX1" fmla="*/ 2605 w 23399"/>
                <a:gd name="connsiteY1" fmla="*/ 48283 h 91963"/>
                <a:gd name="connsiteX2" fmla="*/ 1313 w 23399"/>
                <a:gd name="connsiteY2" fmla="*/ 0 h 91963"/>
                <a:gd name="connsiteX3" fmla="*/ 8808 w 23399"/>
                <a:gd name="connsiteY3" fmla="*/ 46985 h 91963"/>
                <a:gd name="connsiteX4" fmla="*/ 23347 w 23399"/>
                <a:gd name="connsiteY4" fmla="*/ 91961 h 919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99" h="91963">
                  <a:moveTo>
                    <a:pt x="23347" y="91961"/>
                  </a:moveTo>
                  <a:cubicBezTo>
                    <a:pt x="23633" y="92182"/>
                    <a:pt x="8448" y="75087"/>
                    <a:pt x="2605" y="48283"/>
                  </a:cubicBezTo>
                  <a:cubicBezTo>
                    <a:pt x="-2296" y="21692"/>
                    <a:pt x="1202" y="-73"/>
                    <a:pt x="1313" y="0"/>
                  </a:cubicBezTo>
                  <a:cubicBezTo>
                    <a:pt x="2245" y="74"/>
                    <a:pt x="4054" y="21443"/>
                    <a:pt x="8808" y="46985"/>
                  </a:cubicBezTo>
                  <a:cubicBezTo>
                    <a:pt x="14255" y="72388"/>
                    <a:pt x="24206" y="91206"/>
                    <a:pt x="23347" y="91961"/>
                  </a:cubicBezTo>
                </a:path>
              </a:pathLst>
            </a:custGeom>
            <a:solidFill>
              <a:srgbClr val="C4AA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0" name="Freeform 859">
              <a:extLst>
                <a:ext uri="{FF2B5EF4-FFF2-40B4-BE49-F238E27FC236}">
                  <a16:creationId xmlns:a16="http://schemas.microsoft.com/office/drawing/2014/main" id="{262C0903-774F-1FE4-7628-DA7506AA158E}"/>
                </a:ext>
              </a:extLst>
            </p:cNvPr>
            <p:cNvSpPr/>
            <p:nvPr/>
          </p:nvSpPr>
          <p:spPr>
            <a:xfrm>
              <a:off x="-3497039" y="3814478"/>
              <a:ext cx="82054" cy="73950"/>
            </a:xfrm>
            <a:custGeom>
              <a:avLst/>
              <a:gdLst>
                <a:gd name="connsiteX0" fmla="*/ 82034 w 82054"/>
                <a:gd name="connsiteY0" fmla="*/ 5 h 73950"/>
                <a:gd name="connsiteX1" fmla="*/ 50483 w 82054"/>
                <a:gd name="connsiteY1" fmla="*/ 47321 h 73950"/>
                <a:gd name="connsiteX2" fmla="*/ 8 w 82054"/>
                <a:gd name="connsiteY2" fmla="*/ 73949 h 73950"/>
                <a:gd name="connsiteX3" fmla="*/ 46412 w 82054"/>
                <a:gd name="connsiteY3" fmla="*/ 42540 h 73950"/>
                <a:gd name="connsiteX4" fmla="*/ 82034 w 82054"/>
                <a:gd name="connsiteY4" fmla="*/ 5 h 7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054" h="73950">
                  <a:moveTo>
                    <a:pt x="82034" y="5"/>
                  </a:moveTo>
                  <a:cubicBezTo>
                    <a:pt x="82468" y="-419"/>
                    <a:pt x="76052" y="26597"/>
                    <a:pt x="50483" y="47321"/>
                  </a:cubicBezTo>
                  <a:cubicBezTo>
                    <a:pt x="25495" y="67797"/>
                    <a:pt x="-213" y="74023"/>
                    <a:pt x="8" y="73949"/>
                  </a:cubicBezTo>
                  <a:cubicBezTo>
                    <a:pt x="-499" y="73047"/>
                    <a:pt x="22753" y="62040"/>
                    <a:pt x="46412" y="42540"/>
                  </a:cubicBezTo>
                  <a:cubicBezTo>
                    <a:pt x="70532" y="23142"/>
                    <a:pt x="81277" y="-354"/>
                    <a:pt x="82034" y="5"/>
                  </a:cubicBezTo>
                </a:path>
              </a:pathLst>
            </a:custGeom>
            <a:solidFill>
              <a:srgbClr val="6FC7EB"/>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1" name="Freeform 860">
              <a:extLst>
                <a:ext uri="{FF2B5EF4-FFF2-40B4-BE49-F238E27FC236}">
                  <a16:creationId xmlns:a16="http://schemas.microsoft.com/office/drawing/2014/main" id="{219D752E-7DC0-4ECD-7714-642EDF8D23D9}"/>
                </a:ext>
              </a:extLst>
            </p:cNvPr>
            <p:cNvSpPr/>
            <p:nvPr/>
          </p:nvSpPr>
          <p:spPr>
            <a:xfrm>
              <a:off x="-3738857" y="2984134"/>
              <a:ext cx="481909" cy="666178"/>
            </a:xfrm>
            <a:custGeom>
              <a:avLst/>
              <a:gdLst>
                <a:gd name="connsiteX0" fmla="*/ 167287 w 481909"/>
                <a:gd name="connsiteY0" fmla="*/ 13320 h 666178"/>
                <a:gd name="connsiteX1" fmla="*/ 2072 w 481909"/>
                <a:gd name="connsiteY1" fmla="*/ 361609 h 666178"/>
                <a:gd name="connsiteX2" fmla="*/ 420961 w 481909"/>
                <a:gd name="connsiteY2" fmla="*/ 655453 h 666178"/>
                <a:gd name="connsiteX3" fmla="*/ 167287 w 481909"/>
                <a:gd name="connsiteY3" fmla="*/ 13320 h 666178"/>
              </a:gdLst>
              <a:ahLst/>
              <a:cxnLst>
                <a:cxn ang="0">
                  <a:pos x="connsiteX0" y="connsiteY0"/>
                </a:cxn>
                <a:cxn ang="0">
                  <a:pos x="connsiteX1" y="connsiteY1"/>
                </a:cxn>
                <a:cxn ang="0">
                  <a:pos x="connsiteX2" y="connsiteY2"/>
                </a:cxn>
                <a:cxn ang="0">
                  <a:pos x="connsiteX3" y="connsiteY3"/>
                </a:cxn>
              </a:cxnLst>
              <a:rect l="l" t="t" r="r" b="b"/>
              <a:pathLst>
                <a:path w="481909" h="666178">
                  <a:moveTo>
                    <a:pt x="167287" y="13320"/>
                  </a:moveTo>
                  <a:cubicBezTo>
                    <a:pt x="167287" y="13320"/>
                    <a:pt x="-21725" y="123711"/>
                    <a:pt x="2072" y="361609"/>
                  </a:cubicBezTo>
                  <a:cubicBezTo>
                    <a:pt x="25980" y="599396"/>
                    <a:pt x="272869" y="701332"/>
                    <a:pt x="420961" y="655453"/>
                  </a:cubicBezTo>
                  <a:cubicBezTo>
                    <a:pt x="569051" y="609583"/>
                    <a:pt x="432933" y="-105592"/>
                    <a:pt x="167287" y="1332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2" name="Freeform 861">
              <a:extLst>
                <a:ext uri="{FF2B5EF4-FFF2-40B4-BE49-F238E27FC236}">
                  <a16:creationId xmlns:a16="http://schemas.microsoft.com/office/drawing/2014/main" id="{7FA548ED-BE4B-E771-9974-01675A2DC94B}"/>
                </a:ext>
              </a:extLst>
            </p:cNvPr>
            <p:cNvSpPr/>
            <p:nvPr/>
          </p:nvSpPr>
          <p:spPr>
            <a:xfrm>
              <a:off x="-3696532" y="2879567"/>
              <a:ext cx="722309" cy="802564"/>
            </a:xfrm>
            <a:custGeom>
              <a:avLst/>
              <a:gdLst>
                <a:gd name="connsiteX0" fmla="*/ 393636 w 722309"/>
                <a:gd name="connsiteY0" fmla="*/ 35173 h 802564"/>
                <a:gd name="connsiteX1" fmla="*/ 397818 w 722309"/>
                <a:gd name="connsiteY1" fmla="*/ 8443 h 802564"/>
                <a:gd name="connsiteX2" fmla="*/ 337272 w 722309"/>
                <a:gd name="connsiteY2" fmla="*/ 23411 h 802564"/>
                <a:gd name="connsiteX3" fmla="*/ 326601 w 722309"/>
                <a:gd name="connsiteY3" fmla="*/ 21606 h 802564"/>
                <a:gd name="connsiteX4" fmla="*/ 169538 w 722309"/>
                <a:gd name="connsiteY4" fmla="*/ 17617 h 802564"/>
                <a:gd name="connsiteX5" fmla="*/ 118869 w 722309"/>
                <a:gd name="connsiteY5" fmla="*/ 80002 h 802564"/>
                <a:gd name="connsiteX6" fmla="*/ 2800 w 722309"/>
                <a:gd name="connsiteY6" fmla="*/ 251591 h 802564"/>
                <a:gd name="connsiteX7" fmla="*/ 58398 w 722309"/>
                <a:gd name="connsiteY7" fmla="*/ 472578 h 802564"/>
                <a:gd name="connsiteX8" fmla="*/ 145270 w 722309"/>
                <a:gd name="connsiteY8" fmla="*/ 518493 h 802564"/>
                <a:gd name="connsiteX9" fmla="*/ 109537 w 722309"/>
                <a:gd name="connsiteY9" fmla="*/ 594944 h 802564"/>
                <a:gd name="connsiteX10" fmla="*/ 211686 w 722309"/>
                <a:gd name="connsiteY10" fmla="*/ 758003 h 802564"/>
                <a:gd name="connsiteX11" fmla="*/ 362371 w 722309"/>
                <a:gd name="connsiteY11" fmla="*/ 798770 h 802564"/>
                <a:gd name="connsiteX12" fmla="*/ 509234 w 722309"/>
                <a:gd name="connsiteY12" fmla="*/ 752034 h 802564"/>
                <a:gd name="connsiteX13" fmla="*/ 722264 w 722309"/>
                <a:gd name="connsiteY13" fmla="*/ 441491 h 802564"/>
                <a:gd name="connsiteX14" fmla="*/ 393636 w 722309"/>
                <a:gd name="connsiteY14" fmla="*/ 35173 h 802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22309" h="802564">
                  <a:moveTo>
                    <a:pt x="393636" y="35173"/>
                  </a:moveTo>
                  <a:cubicBezTo>
                    <a:pt x="398685" y="24525"/>
                    <a:pt x="402904" y="14301"/>
                    <a:pt x="397818" y="8443"/>
                  </a:cubicBezTo>
                  <a:cubicBezTo>
                    <a:pt x="381229" y="-10485"/>
                    <a:pt x="351663" y="10847"/>
                    <a:pt x="337272" y="23411"/>
                  </a:cubicBezTo>
                  <a:cubicBezTo>
                    <a:pt x="333746" y="22831"/>
                    <a:pt x="330312" y="22149"/>
                    <a:pt x="326601" y="21606"/>
                  </a:cubicBezTo>
                  <a:cubicBezTo>
                    <a:pt x="326601" y="21606"/>
                    <a:pt x="261449" y="-24228"/>
                    <a:pt x="169538" y="17617"/>
                  </a:cubicBezTo>
                  <a:cubicBezTo>
                    <a:pt x="116349" y="41796"/>
                    <a:pt x="121399" y="78777"/>
                    <a:pt x="118869" y="80002"/>
                  </a:cubicBezTo>
                  <a:cubicBezTo>
                    <a:pt x="37601" y="120585"/>
                    <a:pt x="-12707" y="185282"/>
                    <a:pt x="2800" y="251591"/>
                  </a:cubicBezTo>
                  <a:cubicBezTo>
                    <a:pt x="2800" y="251591"/>
                    <a:pt x="81300" y="270298"/>
                    <a:pt x="58398" y="472578"/>
                  </a:cubicBezTo>
                  <a:cubicBezTo>
                    <a:pt x="58398" y="472578"/>
                    <a:pt x="137617" y="444549"/>
                    <a:pt x="145270" y="518493"/>
                  </a:cubicBezTo>
                  <a:cubicBezTo>
                    <a:pt x="152987" y="592355"/>
                    <a:pt x="109537" y="594944"/>
                    <a:pt x="109537" y="594944"/>
                  </a:cubicBezTo>
                  <a:cubicBezTo>
                    <a:pt x="109537" y="594944"/>
                    <a:pt x="132466" y="714685"/>
                    <a:pt x="211686" y="758003"/>
                  </a:cubicBezTo>
                  <a:cubicBezTo>
                    <a:pt x="290868" y="801331"/>
                    <a:pt x="349605" y="783480"/>
                    <a:pt x="362371" y="798770"/>
                  </a:cubicBezTo>
                  <a:cubicBezTo>
                    <a:pt x="375174" y="814060"/>
                    <a:pt x="442818" y="780026"/>
                    <a:pt x="509234" y="752034"/>
                  </a:cubicBezTo>
                  <a:cubicBezTo>
                    <a:pt x="575623" y="724043"/>
                    <a:pt x="719855" y="647943"/>
                    <a:pt x="722264" y="441491"/>
                  </a:cubicBezTo>
                  <a:cubicBezTo>
                    <a:pt x="724609" y="236043"/>
                    <a:pt x="636989" y="97853"/>
                    <a:pt x="393636" y="35173"/>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3" name="Freeform 862">
              <a:extLst>
                <a:ext uri="{FF2B5EF4-FFF2-40B4-BE49-F238E27FC236}">
                  <a16:creationId xmlns:a16="http://schemas.microsoft.com/office/drawing/2014/main" id="{9851BF15-D640-815F-7078-868F9DA32A3F}"/>
                </a:ext>
              </a:extLst>
            </p:cNvPr>
            <p:cNvSpPr/>
            <p:nvPr/>
          </p:nvSpPr>
          <p:spPr>
            <a:xfrm>
              <a:off x="-3213175" y="3083399"/>
              <a:ext cx="86766" cy="120523"/>
            </a:xfrm>
            <a:custGeom>
              <a:avLst/>
              <a:gdLst>
                <a:gd name="connsiteX0" fmla="*/ 2154 w 86766"/>
                <a:gd name="connsiteY0" fmla="*/ 4947 h 120523"/>
                <a:gd name="connsiteX1" fmla="*/ 4176 w 86766"/>
                <a:gd name="connsiteY1" fmla="*/ 627 h 120523"/>
                <a:gd name="connsiteX2" fmla="*/ 62875 w 86766"/>
                <a:gd name="connsiteY2" fmla="*/ 47759 h 120523"/>
                <a:gd name="connsiteX3" fmla="*/ 86561 w 86766"/>
                <a:gd name="connsiteY3" fmla="*/ 114464 h 120523"/>
                <a:gd name="connsiteX4" fmla="*/ 80801 w 86766"/>
                <a:gd name="connsiteY4" fmla="*/ 115763 h 120523"/>
                <a:gd name="connsiteX5" fmla="*/ 53432 w 86766"/>
                <a:gd name="connsiteY5" fmla="*/ 53986 h 120523"/>
                <a:gd name="connsiteX6" fmla="*/ 2154 w 86766"/>
                <a:gd name="connsiteY6" fmla="*/ 4947 h 120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766" h="120523">
                  <a:moveTo>
                    <a:pt x="2154" y="4947"/>
                  </a:moveTo>
                  <a:cubicBezTo>
                    <a:pt x="-1520" y="1705"/>
                    <a:pt x="-264" y="-1353"/>
                    <a:pt x="4176" y="627"/>
                  </a:cubicBezTo>
                  <a:cubicBezTo>
                    <a:pt x="16435" y="5444"/>
                    <a:pt x="42825" y="19519"/>
                    <a:pt x="62875" y="47759"/>
                  </a:cubicBezTo>
                  <a:cubicBezTo>
                    <a:pt x="78853" y="74130"/>
                    <a:pt x="85020" y="99966"/>
                    <a:pt x="86561" y="114464"/>
                  </a:cubicBezTo>
                  <a:cubicBezTo>
                    <a:pt x="87724" y="121952"/>
                    <a:pt x="83681" y="122634"/>
                    <a:pt x="80801" y="115763"/>
                  </a:cubicBezTo>
                  <a:cubicBezTo>
                    <a:pt x="76213" y="102195"/>
                    <a:pt x="68247" y="78450"/>
                    <a:pt x="53432" y="53986"/>
                  </a:cubicBezTo>
                  <a:cubicBezTo>
                    <a:pt x="35007" y="28149"/>
                    <a:pt x="12465" y="13145"/>
                    <a:pt x="2154" y="494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4" name="Freeform 863">
              <a:extLst>
                <a:ext uri="{FF2B5EF4-FFF2-40B4-BE49-F238E27FC236}">
                  <a16:creationId xmlns:a16="http://schemas.microsoft.com/office/drawing/2014/main" id="{90B9E43A-388E-7AE2-49FA-2F9322677EF5}"/>
                </a:ext>
              </a:extLst>
            </p:cNvPr>
            <p:cNvSpPr/>
            <p:nvPr/>
          </p:nvSpPr>
          <p:spPr>
            <a:xfrm>
              <a:off x="-3103676" y="3063637"/>
              <a:ext cx="14533" cy="127269"/>
            </a:xfrm>
            <a:custGeom>
              <a:avLst/>
              <a:gdLst>
                <a:gd name="connsiteX0" fmla="*/ 0 w 14533"/>
                <a:gd name="connsiteY0" fmla="*/ 3551 h 127269"/>
                <a:gd name="connsiteX1" fmla="*/ 4616 w 14533"/>
                <a:gd name="connsiteY1" fmla="*/ 2612 h 127269"/>
                <a:gd name="connsiteX2" fmla="*/ 14530 w 14533"/>
                <a:gd name="connsiteY2" fmla="*/ 64463 h 127269"/>
                <a:gd name="connsiteX3" fmla="*/ 6776 w 14533"/>
                <a:gd name="connsiteY3" fmla="*/ 123071 h 127269"/>
                <a:gd name="connsiteX4" fmla="*/ 1007 w 14533"/>
                <a:gd name="connsiteY4" fmla="*/ 122141 h 127269"/>
                <a:gd name="connsiteX5" fmla="*/ 3241 w 14533"/>
                <a:gd name="connsiteY5" fmla="*/ 64610 h 127269"/>
                <a:gd name="connsiteX6" fmla="*/ 0 w 14533"/>
                <a:gd name="connsiteY6" fmla="*/ 3551 h 127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533" h="127269">
                  <a:moveTo>
                    <a:pt x="0" y="3551"/>
                  </a:moveTo>
                  <a:cubicBezTo>
                    <a:pt x="38" y="-621"/>
                    <a:pt x="3314" y="-1349"/>
                    <a:pt x="4616" y="2612"/>
                  </a:cubicBezTo>
                  <a:cubicBezTo>
                    <a:pt x="8400" y="12974"/>
                    <a:pt x="13699" y="36471"/>
                    <a:pt x="14530" y="64463"/>
                  </a:cubicBezTo>
                  <a:cubicBezTo>
                    <a:pt x="14678" y="89682"/>
                    <a:pt x="10422" y="111447"/>
                    <a:pt x="6776" y="123071"/>
                  </a:cubicBezTo>
                  <a:cubicBezTo>
                    <a:pt x="5050" y="129224"/>
                    <a:pt x="969" y="128359"/>
                    <a:pt x="1007" y="122141"/>
                  </a:cubicBezTo>
                  <a:cubicBezTo>
                    <a:pt x="1440" y="110121"/>
                    <a:pt x="3314" y="88927"/>
                    <a:pt x="3241" y="64610"/>
                  </a:cubicBezTo>
                  <a:cubicBezTo>
                    <a:pt x="2447" y="37761"/>
                    <a:pt x="-36" y="14595"/>
                    <a:pt x="0" y="3551"/>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5" name="Freeform 864">
              <a:extLst>
                <a:ext uri="{FF2B5EF4-FFF2-40B4-BE49-F238E27FC236}">
                  <a16:creationId xmlns:a16="http://schemas.microsoft.com/office/drawing/2014/main" id="{7365C33B-FFD3-0567-487F-726441C1C2FC}"/>
                </a:ext>
              </a:extLst>
            </p:cNvPr>
            <p:cNvSpPr/>
            <p:nvPr/>
          </p:nvSpPr>
          <p:spPr>
            <a:xfrm>
              <a:off x="-3086655" y="3165702"/>
              <a:ext cx="47414" cy="46918"/>
            </a:xfrm>
            <a:custGeom>
              <a:avLst/>
              <a:gdLst>
                <a:gd name="connsiteX0" fmla="*/ 42980 w 47414"/>
                <a:gd name="connsiteY0" fmla="*/ 678 h 46918"/>
                <a:gd name="connsiteX1" fmla="*/ 47374 w 47414"/>
                <a:gd name="connsiteY1" fmla="*/ 2474 h 46918"/>
                <a:gd name="connsiteX2" fmla="*/ 30648 w 47414"/>
                <a:gd name="connsiteY2" fmla="*/ 31194 h 46918"/>
                <a:gd name="connsiteX3" fmla="*/ 3786 w 47414"/>
                <a:gd name="connsiteY3" fmla="*/ 46769 h 46918"/>
                <a:gd name="connsiteX4" fmla="*/ 1007 w 47414"/>
                <a:gd name="connsiteY4" fmla="*/ 41620 h 46918"/>
                <a:gd name="connsiteX5" fmla="*/ 22931 w 47414"/>
                <a:gd name="connsiteY5" fmla="*/ 22987 h 46918"/>
                <a:gd name="connsiteX6" fmla="*/ 42980 w 47414"/>
                <a:gd name="connsiteY6" fmla="*/ 678 h 4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414" h="46918">
                  <a:moveTo>
                    <a:pt x="42980" y="678"/>
                  </a:moveTo>
                  <a:cubicBezTo>
                    <a:pt x="44605" y="-796"/>
                    <a:pt x="47808" y="282"/>
                    <a:pt x="47374" y="2474"/>
                  </a:cubicBezTo>
                  <a:cubicBezTo>
                    <a:pt x="46765" y="8342"/>
                    <a:pt x="41641" y="20795"/>
                    <a:pt x="30648" y="31194"/>
                  </a:cubicBezTo>
                  <a:cubicBezTo>
                    <a:pt x="20623" y="40147"/>
                    <a:pt x="10091" y="45259"/>
                    <a:pt x="3786" y="46769"/>
                  </a:cubicBezTo>
                  <a:cubicBezTo>
                    <a:pt x="500" y="47709"/>
                    <a:pt x="-1227" y="43997"/>
                    <a:pt x="1007" y="41620"/>
                  </a:cubicBezTo>
                  <a:cubicBezTo>
                    <a:pt x="5586" y="37310"/>
                    <a:pt x="13949" y="30899"/>
                    <a:pt x="22931" y="22987"/>
                  </a:cubicBezTo>
                  <a:cubicBezTo>
                    <a:pt x="32484" y="13850"/>
                    <a:pt x="38836" y="4814"/>
                    <a:pt x="42980" y="678"/>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6" name="Freeform 865">
              <a:extLst>
                <a:ext uri="{FF2B5EF4-FFF2-40B4-BE49-F238E27FC236}">
                  <a16:creationId xmlns:a16="http://schemas.microsoft.com/office/drawing/2014/main" id="{181D0BC5-9CAD-BF5B-E89E-0CA326C64A08}"/>
                </a:ext>
              </a:extLst>
            </p:cNvPr>
            <p:cNvSpPr/>
            <p:nvPr/>
          </p:nvSpPr>
          <p:spPr>
            <a:xfrm>
              <a:off x="-3073251" y="3251725"/>
              <a:ext cx="51967" cy="41823"/>
            </a:xfrm>
            <a:custGeom>
              <a:avLst/>
              <a:gdLst>
                <a:gd name="connsiteX0" fmla="*/ 905 w 51967"/>
                <a:gd name="connsiteY0" fmla="*/ 4608 h 41823"/>
                <a:gd name="connsiteX1" fmla="*/ 2170 w 51967"/>
                <a:gd name="connsiteY1" fmla="*/ 3 h 41823"/>
                <a:gd name="connsiteX2" fmla="*/ 32853 w 51967"/>
                <a:gd name="connsiteY2" fmla="*/ 13064 h 41823"/>
                <a:gd name="connsiteX3" fmla="*/ 51675 w 51967"/>
                <a:gd name="connsiteY3" fmla="*/ 37675 h 41823"/>
                <a:gd name="connsiteX4" fmla="*/ 46884 w 51967"/>
                <a:gd name="connsiteY4" fmla="*/ 41092 h 41823"/>
                <a:gd name="connsiteX5" fmla="*/ 25607 w 51967"/>
                <a:gd name="connsiteY5" fmla="*/ 21658 h 41823"/>
                <a:gd name="connsiteX6" fmla="*/ 905 w 51967"/>
                <a:gd name="connsiteY6" fmla="*/ 4608 h 4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967" h="41823">
                  <a:moveTo>
                    <a:pt x="905" y="4608"/>
                  </a:moveTo>
                  <a:cubicBezTo>
                    <a:pt x="-747" y="3134"/>
                    <a:pt x="-27" y="-108"/>
                    <a:pt x="2170" y="3"/>
                  </a:cubicBezTo>
                  <a:cubicBezTo>
                    <a:pt x="8188" y="-108"/>
                    <a:pt x="21176" y="3457"/>
                    <a:pt x="32853" y="13064"/>
                  </a:cubicBezTo>
                  <a:cubicBezTo>
                    <a:pt x="42989" y="21842"/>
                    <a:pt x="49367" y="31661"/>
                    <a:pt x="51675" y="37675"/>
                  </a:cubicBezTo>
                  <a:cubicBezTo>
                    <a:pt x="53013" y="40835"/>
                    <a:pt x="49478" y="43036"/>
                    <a:pt x="46884" y="41092"/>
                  </a:cubicBezTo>
                  <a:cubicBezTo>
                    <a:pt x="42047" y="37095"/>
                    <a:pt x="34625" y="29579"/>
                    <a:pt x="25607" y="21658"/>
                  </a:cubicBezTo>
                  <a:cubicBezTo>
                    <a:pt x="15333" y="13312"/>
                    <a:pt x="5631" y="8099"/>
                    <a:pt x="905" y="4608"/>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7" name="Freeform 866">
              <a:extLst>
                <a:ext uri="{FF2B5EF4-FFF2-40B4-BE49-F238E27FC236}">
                  <a16:creationId xmlns:a16="http://schemas.microsoft.com/office/drawing/2014/main" id="{E7DE3787-84A8-A8CC-E6CC-524212B70704}"/>
                </a:ext>
              </a:extLst>
            </p:cNvPr>
            <p:cNvSpPr/>
            <p:nvPr/>
          </p:nvSpPr>
          <p:spPr>
            <a:xfrm>
              <a:off x="-3263814" y="3223963"/>
              <a:ext cx="130574" cy="31735"/>
            </a:xfrm>
            <a:custGeom>
              <a:avLst/>
              <a:gdLst>
                <a:gd name="connsiteX0" fmla="*/ 3897 w 130574"/>
                <a:gd name="connsiteY0" fmla="*/ 31652 h 31735"/>
                <a:gd name="connsiteX1" fmla="*/ 2346 w 130574"/>
                <a:gd name="connsiteY1" fmla="*/ 27148 h 31735"/>
                <a:gd name="connsiteX2" fmla="*/ 63898 w 130574"/>
                <a:gd name="connsiteY2" fmla="*/ 5631 h 31735"/>
                <a:gd name="connsiteX3" fmla="*/ 125662 w 130574"/>
                <a:gd name="connsiteY3" fmla="*/ 740 h 31735"/>
                <a:gd name="connsiteX4" fmla="*/ 125662 w 130574"/>
                <a:gd name="connsiteY4" fmla="*/ 6571 h 31735"/>
                <a:gd name="connsiteX5" fmla="*/ 66455 w 130574"/>
                <a:gd name="connsiteY5" fmla="*/ 16574 h 31735"/>
                <a:gd name="connsiteX6" fmla="*/ 3897 w 130574"/>
                <a:gd name="connsiteY6" fmla="*/ 31652 h 31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0574" h="31735">
                  <a:moveTo>
                    <a:pt x="3897" y="31652"/>
                  </a:moveTo>
                  <a:cubicBezTo>
                    <a:pt x="-395" y="32296"/>
                    <a:pt x="-1475" y="29091"/>
                    <a:pt x="2346" y="27148"/>
                  </a:cubicBezTo>
                  <a:cubicBezTo>
                    <a:pt x="12519" y="21787"/>
                    <a:pt x="35697" y="12760"/>
                    <a:pt x="63898" y="5631"/>
                  </a:cubicBezTo>
                  <a:cubicBezTo>
                    <a:pt x="89606" y="-264"/>
                    <a:pt x="112905" y="-807"/>
                    <a:pt x="125662" y="740"/>
                  </a:cubicBezTo>
                  <a:cubicBezTo>
                    <a:pt x="132299" y="1173"/>
                    <a:pt x="132124" y="5346"/>
                    <a:pt x="125662" y="6571"/>
                  </a:cubicBezTo>
                  <a:cubicBezTo>
                    <a:pt x="113302" y="8302"/>
                    <a:pt x="91378" y="10927"/>
                    <a:pt x="66455" y="16574"/>
                  </a:cubicBezTo>
                  <a:cubicBezTo>
                    <a:pt x="39131" y="23592"/>
                    <a:pt x="15325" y="29883"/>
                    <a:pt x="3897" y="31652"/>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8" name="Freeform 867">
              <a:extLst>
                <a:ext uri="{FF2B5EF4-FFF2-40B4-BE49-F238E27FC236}">
                  <a16:creationId xmlns:a16="http://schemas.microsoft.com/office/drawing/2014/main" id="{2210FB6C-F08E-192E-A3CA-5830CB84EEB6}"/>
                </a:ext>
              </a:extLst>
            </p:cNvPr>
            <p:cNvSpPr/>
            <p:nvPr/>
          </p:nvSpPr>
          <p:spPr>
            <a:xfrm>
              <a:off x="-3113522" y="3260823"/>
              <a:ext cx="26329" cy="131494"/>
            </a:xfrm>
            <a:custGeom>
              <a:avLst/>
              <a:gdLst>
                <a:gd name="connsiteX0" fmla="*/ 34 w 26329"/>
                <a:gd name="connsiteY0" fmla="*/ 3781 h 131494"/>
                <a:gd name="connsiteX1" fmla="*/ 4612 w 26329"/>
                <a:gd name="connsiteY1" fmla="*/ 2455 h 131494"/>
                <a:gd name="connsiteX2" fmla="*/ 22936 w 26329"/>
                <a:gd name="connsiteY2" fmla="*/ 64914 h 131494"/>
                <a:gd name="connsiteX3" fmla="*/ 24662 w 26329"/>
                <a:gd name="connsiteY3" fmla="*/ 126691 h 131494"/>
                <a:gd name="connsiteX4" fmla="*/ 18828 w 26329"/>
                <a:gd name="connsiteY4" fmla="*/ 126442 h 131494"/>
                <a:gd name="connsiteX5" fmla="*/ 11868 w 26329"/>
                <a:gd name="connsiteY5" fmla="*/ 66931 h 131494"/>
                <a:gd name="connsiteX6" fmla="*/ 34 w 26329"/>
                <a:gd name="connsiteY6" fmla="*/ 3781 h 131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329" h="131494">
                  <a:moveTo>
                    <a:pt x="34" y="3781"/>
                  </a:moveTo>
                  <a:cubicBezTo>
                    <a:pt x="-363" y="-539"/>
                    <a:pt x="2812" y="-1395"/>
                    <a:pt x="4612" y="2455"/>
                  </a:cubicBezTo>
                  <a:cubicBezTo>
                    <a:pt x="9486" y="12891"/>
                    <a:pt x="17277" y="36489"/>
                    <a:pt x="22936" y="64914"/>
                  </a:cubicBezTo>
                  <a:cubicBezTo>
                    <a:pt x="27514" y="90851"/>
                    <a:pt x="26794" y="114099"/>
                    <a:pt x="24662" y="126691"/>
                  </a:cubicBezTo>
                  <a:cubicBezTo>
                    <a:pt x="23831" y="133313"/>
                    <a:pt x="19686" y="132954"/>
                    <a:pt x="18828" y="126442"/>
                  </a:cubicBezTo>
                  <a:cubicBezTo>
                    <a:pt x="17674" y="113989"/>
                    <a:pt x="16188" y="92040"/>
                    <a:pt x="11868" y="66931"/>
                  </a:cubicBezTo>
                  <a:cubicBezTo>
                    <a:pt x="6274" y="39261"/>
                    <a:pt x="1188" y="15258"/>
                    <a:pt x="34" y="3781"/>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9" name="Freeform 868">
              <a:extLst>
                <a:ext uri="{FF2B5EF4-FFF2-40B4-BE49-F238E27FC236}">
                  <a16:creationId xmlns:a16="http://schemas.microsoft.com/office/drawing/2014/main" id="{4023E259-3B6B-B371-CD39-8CAF12CE365D}"/>
                </a:ext>
              </a:extLst>
            </p:cNvPr>
            <p:cNvSpPr/>
            <p:nvPr/>
          </p:nvSpPr>
          <p:spPr>
            <a:xfrm>
              <a:off x="-3237990" y="3249518"/>
              <a:ext cx="105365" cy="98976"/>
            </a:xfrm>
            <a:custGeom>
              <a:avLst/>
              <a:gdLst>
                <a:gd name="connsiteX0" fmla="*/ 4686 w 105365"/>
                <a:gd name="connsiteY0" fmla="*/ 97376 h 98976"/>
                <a:gd name="connsiteX1" fmla="*/ 827 w 105365"/>
                <a:gd name="connsiteY1" fmla="*/ 94604 h 98976"/>
                <a:gd name="connsiteX2" fmla="*/ 44960 w 105365"/>
                <a:gd name="connsiteY2" fmla="*/ 39772 h 98976"/>
                <a:gd name="connsiteX3" fmla="*/ 99228 w 105365"/>
                <a:gd name="connsiteY3" fmla="*/ 1307 h 98976"/>
                <a:gd name="connsiteX4" fmla="*/ 102367 w 105365"/>
                <a:gd name="connsiteY4" fmla="*/ 6198 h 98976"/>
                <a:gd name="connsiteX5" fmla="*/ 52713 w 105365"/>
                <a:gd name="connsiteY5" fmla="*/ 47942 h 98976"/>
                <a:gd name="connsiteX6" fmla="*/ 4686 w 105365"/>
                <a:gd name="connsiteY6" fmla="*/ 97376 h 98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5365" h="98976">
                  <a:moveTo>
                    <a:pt x="4686" y="97376"/>
                  </a:moveTo>
                  <a:cubicBezTo>
                    <a:pt x="1224" y="100573"/>
                    <a:pt x="-1407" y="98638"/>
                    <a:pt x="827" y="94604"/>
                  </a:cubicBezTo>
                  <a:cubicBezTo>
                    <a:pt x="6771" y="83772"/>
                    <a:pt x="22427" y="61648"/>
                    <a:pt x="44960" y="39772"/>
                  </a:cubicBezTo>
                  <a:cubicBezTo>
                    <a:pt x="65729" y="20521"/>
                    <a:pt x="86859" y="7211"/>
                    <a:pt x="99228" y="1307"/>
                  </a:cubicBezTo>
                  <a:cubicBezTo>
                    <a:pt x="105579" y="-2036"/>
                    <a:pt x="107628" y="1556"/>
                    <a:pt x="102367" y="6198"/>
                  </a:cubicBezTo>
                  <a:cubicBezTo>
                    <a:pt x="91945" y="14801"/>
                    <a:pt x="72911" y="29299"/>
                    <a:pt x="52713" y="47942"/>
                  </a:cubicBezTo>
                  <a:cubicBezTo>
                    <a:pt x="31002" y="69099"/>
                    <a:pt x="13695" y="88847"/>
                    <a:pt x="4686" y="97376"/>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0" name="Freeform 869">
              <a:extLst>
                <a:ext uri="{FF2B5EF4-FFF2-40B4-BE49-F238E27FC236}">
                  <a16:creationId xmlns:a16="http://schemas.microsoft.com/office/drawing/2014/main" id="{5D6BFB2F-9BB9-62C5-A7CD-4E01DF471A91}"/>
                </a:ext>
              </a:extLst>
            </p:cNvPr>
            <p:cNvSpPr/>
            <p:nvPr/>
          </p:nvSpPr>
          <p:spPr>
            <a:xfrm>
              <a:off x="-3112521" y="3178663"/>
              <a:ext cx="39159" cy="44205"/>
            </a:xfrm>
            <a:custGeom>
              <a:avLst/>
              <a:gdLst>
                <a:gd name="connsiteX0" fmla="*/ 36178 w 39159"/>
                <a:gd name="connsiteY0" fmla="*/ 60 h 44205"/>
                <a:gd name="connsiteX1" fmla="*/ 38846 w 39159"/>
                <a:gd name="connsiteY1" fmla="*/ 4020 h 44205"/>
                <a:gd name="connsiteX2" fmla="*/ 20135 w 39159"/>
                <a:gd name="connsiteY2" fmla="*/ 23483 h 44205"/>
                <a:gd name="connsiteX3" fmla="*/ 5670 w 39159"/>
                <a:gd name="connsiteY3" fmla="*/ 42908 h 44205"/>
                <a:gd name="connsiteX4" fmla="*/ 12 w 39159"/>
                <a:gd name="connsiteY4" fmla="*/ 41435 h 44205"/>
                <a:gd name="connsiteX5" fmla="*/ 11799 w 39159"/>
                <a:gd name="connsiteY5" fmla="*/ 15856 h 44205"/>
                <a:gd name="connsiteX6" fmla="*/ 36178 w 39159"/>
                <a:gd name="connsiteY6" fmla="*/ 60 h 4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59" h="44205">
                  <a:moveTo>
                    <a:pt x="36178" y="60"/>
                  </a:moveTo>
                  <a:cubicBezTo>
                    <a:pt x="38163" y="-447"/>
                    <a:pt x="39888" y="2399"/>
                    <a:pt x="38846" y="4020"/>
                  </a:cubicBezTo>
                  <a:cubicBezTo>
                    <a:pt x="35781" y="8331"/>
                    <a:pt x="28276" y="15239"/>
                    <a:pt x="20135" y="23483"/>
                  </a:cubicBezTo>
                  <a:cubicBezTo>
                    <a:pt x="13239" y="31358"/>
                    <a:pt x="8698" y="38450"/>
                    <a:pt x="5670" y="42908"/>
                  </a:cubicBezTo>
                  <a:cubicBezTo>
                    <a:pt x="3907" y="45073"/>
                    <a:pt x="-247" y="44493"/>
                    <a:pt x="12" y="41435"/>
                  </a:cubicBezTo>
                  <a:cubicBezTo>
                    <a:pt x="-26" y="35429"/>
                    <a:pt x="3722" y="24883"/>
                    <a:pt x="11799" y="15856"/>
                  </a:cubicBezTo>
                  <a:cubicBezTo>
                    <a:pt x="21067" y="6424"/>
                    <a:pt x="31018" y="1137"/>
                    <a:pt x="36178" y="60"/>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1" name="Freeform 870">
              <a:extLst>
                <a:ext uri="{FF2B5EF4-FFF2-40B4-BE49-F238E27FC236}">
                  <a16:creationId xmlns:a16="http://schemas.microsoft.com/office/drawing/2014/main" id="{7E5E7FED-0FEE-3AC6-423C-185DBD2E72D5}"/>
                </a:ext>
              </a:extLst>
            </p:cNvPr>
            <p:cNvSpPr/>
            <p:nvPr/>
          </p:nvSpPr>
          <p:spPr>
            <a:xfrm>
              <a:off x="-3083169" y="3230960"/>
              <a:ext cx="42350" cy="14498"/>
            </a:xfrm>
            <a:custGeom>
              <a:avLst/>
              <a:gdLst>
                <a:gd name="connsiteX0" fmla="*/ 41442 w 42350"/>
                <a:gd name="connsiteY0" fmla="*/ 2742 h 14498"/>
                <a:gd name="connsiteX1" fmla="*/ 41184 w 42350"/>
                <a:gd name="connsiteY1" fmla="*/ 7523 h 14498"/>
                <a:gd name="connsiteX2" fmla="*/ 21319 w 42350"/>
                <a:gd name="connsiteY2" fmla="*/ 11234 h 14498"/>
                <a:gd name="connsiteX3" fmla="*/ 3365 w 42350"/>
                <a:gd name="connsiteY3" fmla="*/ 14468 h 14498"/>
                <a:gd name="connsiteX4" fmla="*/ 586 w 42350"/>
                <a:gd name="connsiteY4" fmla="*/ 9291 h 14498"/>
                <a:gd name="connsiteX5" fmla="*/ 19694 w 42350"/>
                <a:gd name="connsiteY5" fmla="*/ 43 h 14498"/>
                <a:gd name="connsiteX6" fmla="*/ 41442 w 42350"/>
                <a:gd name="connsiteY6" fmla="*/ 2742 h 14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50" h="14498">
                  <a:moveTo>
                    <a:pt x="41442" y="2742"/>
                  </a:moveTo>
                  <a:cubicBezTo>
                    <a:pt x="42809" y="3424"/>
                    <a:pt x="42560" y="6731"/>
                    <a:pt x="41184" y="7523"/>
                  </a:cubicBezTo>
                  <a:cubicBezTo>
                    <a:pt x="37510" y="9540"/>
                    <a:pt x="30042" y="11050"/>
                    <a:pt x="21319" y="11234"/>
                  </a:cubicBezTo>
                  <a:cubicBezTo>
                    <a:pt x="14359" y="13749"/>
                    <a:pt x="7796" y="14689"/>
                    <a:pt x="3365" y="14468"/>
                  </a:cubicBezTo>
                  <a:cubicBezTo>
                    <a:pt x="1094" y="14329"/>
                    <a:pt x="-1075" y="10802"/>
                    <a:pt x="586" y="9291"/>
                  </a:cubicBezTo>
                  <a:cubicBezTo>
                    <a:pt x="3725" y="6519"/>
                    <a:pt x="10971" y="2853"/>
                    <a:pt x="19694" y="43"/>
                  </a:cubicBezTo>
                  <a:cubicBezTo>
                    <a:pt x="29433" y="-242"/>
                    <a:pt x="37833" y="909"/>
                    <a:pt x="41442" y="2742"/>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2" name="Freeform 871">
              <a:extLst>
                <a:ext uri="{FF2B5EF4-FFF2-40B4-BE49-F238E27FC236}">
                  <a16:creationId xmlns:a16="http://schemas.microsoft.com/office/drawing/2014/main" id="{7E436F85-9864-FD85-5F24-4B91F97E3C48}"/>
                </a:ext>
              </a:extLst>
            </p:cNvPr>
            <p:cNvSpPr/>
            <p:nvPr/>
          </p:nvSpPr>
          <p:spPr>
            <a:xfrm>
              <a:off x="-3638872" y="2993333"/>
              <a:ext cx="117882" cy="111083"/>
            </a:xfrm>
            <a:custGeom>
              <a:avLst/>
              <a:gdLst>
                <a:gd name="connsiteX0" fmla="*/ 111582 w 117882"/>
                <a:gd name="connsiteY0" fmla="*/ 777 h 111083"/>
                <a:gd name="connsiteX1" fmla="*/ 39323 w 117882"/>
                <a:gd name="connsiteY1" fmla="*/ 32333 h 111083"/>
                <a:gd name="connsiteX2" fmla="*/ 378 w 117882"/>
                <a:gd name="connsiteY2" fmla="*/ 106416 h 111083"/>
                <a:gd name="connsiteX3" fmla="*/ 4855 w 117882"/>
                <a:gd name="connsiteY3" fmla="*/ 108102 h 111083"/>
                <a:gd name="connsiteX4" fmla="*/ 47760 w 117882"/>
                <a:gd name="connsiteY4" fmla="*/ 39850 h 111083"/>
                <a:gd name="connsiteX5" fmla="*/ 111656 w 117882"/>
                <a:gd name="connsiteY5" fmla="*/ 6681 h 111083"/>
                <a:gd name="connsiteX6" fmla="*/ 111582 w 117882"/>
                <a:gd name="connsiteY6" fmla="*/ 777 h 111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882" h="111083">
                  <a:moveTo>
                    <a:pt x="111582" y="777"/>
                  </a:moveTo>
                  <a:cubicBezTo>
                    <a:pt x="95327" y="-2852"/>
                    <a:pt x="62289" y="5991"/>
                    <a:pt x="39323" y="32333"/>
                  </a:cubicBezTo>
                  <a:cubicBezTo>
                    <a:pt x="14556" y="61513"/>
                    <a:pt x="4199" y="92526"/>
                    <a:pt x="378" y="106416"/>
                  </a:cubicBezTo>
                  <a:cubicBezTo>
                    <a:pt x="-1099" y="111703"/>
                    <a:pt x="2039" y="112818"/>
                    <a:pt x="4855" y="108102"/>
                  </a:cubicBezTo>
                  <a:cubicBezTo>
                    <a:pt x="12138" y="95695"/>
                    <a:pt x="24904" y="66616"/>
                    <a:pt x="47760" y="39850"/>
                  </a:cubicBezTo>
                  <a:cubicBezTo>
                    <a:pt x="68889" y="15957"/>
                    <a:pt x="96111" y="6644"/>
                    <a:pt x="111656" y="6681"/>
                  </a:cubicBezTo>
                  <a:cubicBezTo>
                    <a:pt x="119659" y="5383"/>
                    <a:pt x="120278" y="1247"/>
                    <a:pt x="111582" y="77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3" name="Freeform 872">
              <a:extLst>
                <a:ext uri="{FF2B5EF4-FFF2-40B4-BE49-F238E27FC236}">
                  <a16:creationId xmlns:a16="http://schemas.microsoft.com/office/drawing/2014/main" id="{B9EB288C-F251-70E9-6CB8-60F71CA819EA}"/>
                </a:ext>
              </a:extLst>
            </p:cNvPr>
            <p:cNvSpPr/>
            <p:nvPr/>
          </p:nvSpPr>
          <p:spPr>
            <a:xfrm>
              <a:off x="-3486805" y="2925558"/>
              <a:ext cx="89357" cy="54956"/>
            </a:xfrm>
            <a:custGeom>
              <a:avLst/>
              <a:gdLst>
                <a:gd name="connsiteX0" fmla="*/ 87160 w 89357"/>
                <a:gd name="connsiteY0" fmla="*/ 4757 h 54956"/>
                <a:gd name="connsiteX1" fmla="*/ 31240 w 89357"/>
                <a:gd name="connsiteY1" fmla="*/ 6811 h 54956"/>
                <a:gd name="connsiteX2" fmla="*/ 519 w 89357"/>
                <a:gd name="connsiteY2" fmla="*/ 50019 h 54956"/>
                <a:gd name="connsiteX3" fmla="*/ 5818 w 89357"/>
                <a:gd name="connsiteY3" fmla="*/ 52469 h 54956"/>
                <a:gd name="connsiteX4" fmla="*/ 37046 w 89357"/>
                <a:gd name="connsiteY4" fmla="*/ 16492 h 54956"/>
                <a:gd name="connsiteX5" fmla="*/ 86154 w 89357"/>
                <a:gd name="connsiteY5" fmla="*/ 9400 h 54956"/>
                <a:gd name="connsiteX6" fmla="*/ 87160 w 89357"/>
                <a:gd name="connsiteY6" fmla="*/ 4757 h 54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357" h="54956">
                  <a:moveTo>
                    <a:pt x="87160" y="4757"/>
                  </a:moveTo>
                  <a:cubicBezTo>
                    <a:pt x="78151" y="1957"/>
                    <a:pt x="56006" y="-5384"/>
                    <a:pt x="31240" y="6811"/>
                  </a:cubicBezTo>
                  <a:cubicBezTo>
                    <a:pt x="11476" y="21272"/>
                    <a:pt x="3981" y="39952"/>
                    <a:pt x="519" y="50019"/>
                  </a:cubicBezTo>
                  <a:cubicBezTo>
                    <a:pt x="-1429" y="55279"/>
                    <a:pt x="2495" y="56716"/>
                    <a:pt x="5818" y="52469"/>
                  </a:cubicBezTo>
                  <a:cubicBezTo>
                    <a:pt x="12095" y="43940"/>
                    <a:pt x="21178" y="28217"/>
                    <a:pt x="37046" y="16492"/>
                  </a:cubicBezTo>
                  <a:cubicBezTo>
                    <a:pt x="56551" y="6811"/>
                    <a:pt x="76489" y="10229"/>
                    <a:pt x="86154" y="9400"/>
                  </a:cubicBezTo>
                  <a:cubicBezTo>
                    <a:pt x="89727" y="9114"/>
                    <a:pt x="90659" y="5872"/>
                    <a:pt x="87160" y="475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4" name="Freeform 873">
              <a:extLst>
                <a:ext uri="{FF2B5EF4-FFF2-40B4-BE49-F238E27FC236}">
                  <a16:creationId xmlns:a16="http://schemas.microsoft.com/office/drawing/2014/main" id="{97CDA1FE-9FF3-5005-AA36-3A414A60C894}"/>
                </a:ext>
              </a:extLst>
            </p:cNvPr>
            <p:cNvSpPr/>
            <p:nvPr/>
          </p:nvSpPr>
          <p:spPr>
            <a:xfrm>
              <a:off x="-3510278" y="2887960"/>
              <a:ext cx="84969" cy="94717"/>
            </a:xfrm>
            <a:custGeom>
              <a:avLst/>
              <a:gdLst>
                <a:gd name="connsiteX0" fmla="*/ 81463 w 84969"/>
                <a:gd name="connsiteY0" fmla="*/ 152 h 94717"/>
                <a:gd name="connsiteX1" fmla="*/ 20383 w 84969"/>
                <a:gd name="connsiteY1" fmla="*/ 28862 h 94717"/>
                <a:gd name="connsiteX2" fmla="*/ 767 w 84969"/>
                <a:gd name="connsiteY2" fmla="*/ 89782 h 94717"/>
                <a:gd name="connsiteX3" fmla="*/ 6684 w 84969"/>
                <a:gd name="connsiteY3" fmla="*/ 89635 h 94717"/>
                <a:gd name="connsiteX4" fmla="*/ 28930 w 84969"/>
                <a:gd name="connsiteY4" fmla="*/ 36203 h 94717"/>
                <a:gd name="connsiteX5" fmla="*/ 82008 w 84969"/>
                <a:gd name="connsiteY5" fmla="*/ 4867 h 94717"/>
                <a:gd name="connsiteX6" fmla="*/ 81463 w 84969"/>
                <a:gd name="connsiteY6" fmla="*/ 152 h 9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969" h="94717">
                  <a:moveTo>
                    <a:pt x="81463" y="152"/>
                  </a:moveTo>
                  <a:cubicBezTo>
                    <a:pt x="69814" y="-1073"/>
                    <a:pt x="41189" y="4831"/>
                    <a:pt x="20383" y="28862"/>
                  </a:cubicBezTo>
                  <a:cubicBezTo>
                    <a:pt x="2032" y="50636"/>
                    <a:pt x="-1938" y="76859"/>
                    <a:pt x="767" y="89782"/>
                  </a:cubicBezTo>
                  <a:cubicBezTo>
                    <a:pt x="1413" y="96690"/>
                    <a:pt x="5530" y="96073"/>
                    <a:pt x="6684" y="89635"/>
                  </a:cubicBezTo>
                  <a:cubicBezTo>
                    <a:pt x="7330" y="77403"/>
                    <a:pt x="13026" y="55315"/>
                    <a:pt x="28930" y="36203"/>
                  </a:cubicBezTo>
                  <a:cubicBezTo>
                    <a:pt x="47208" y="15156"/>
                    <a:pt x="71189" y="7603"/>
                    <a:pt x="82008" y="4867"/>
                  </a:cubicBezTo>
                  <a:cubicBezTo>
                    <a:pt x="86079" y="3467"/>
                    <a:pt x="86005" y="152"/>
                    <a:pt x="81463" y="152"/>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5" name="Freeform 874">
              <a:extLst>
                <a:ext uri="{FF2B5EF4-FFF2-40B4-BE49-F238E27FC236}">
                  <a16:creationId xmlns:a16="http://schemas.microsoft.com/office/drawing/2014/main" id="{1663710D-7B78-0B4B-09F1-D7855F759E35}"/>
                </a:ext>
              </a:extLst>
            </p:cNvPr>
            <p:cNvSpPr/>
            <p:nvPr/>
          </p:nvSpPr>
          <p:spPr>
            <a:xfrm>
              <a:off x="-3308483" y="3503342"/>
              <a:ext cx="53987" cy="136977"/>
            </a:xfrm>
            <a:custGeom>
              <a:avLst/>
              <a:gdLst>
                <a:gd name="connsiteX0" fmla="*/ 49322 w 53987"/>
                <a:gd name="connsiteY0" fmla="*/ 2762 h 136977"/>
                <a:gd name="connsiteX1" fmla="*/ 53901 w 53987"/>
                <a:gd name="connsiteY1" fmla="*/ 4024 h 136977"/>
                <a:gd name="connsiteX2" fmla="*/ 35910 w 53987"/>
                <a:gd name="connsiteY2" fmla="*/ 72921 h 136977"/>
                <a:gd name="connsiteX3" fmla="*/ 5947 w 53987"/>
                <a:gd name="connsiteY3" fmla="*/ 133371 h 136977"/>
                <a:gd name="connsiteX4" fmla="*/ 787 w 53987"/>
                <a:gd name="connsiteY4" fmla="*/ 130636 h 136977"/>
                <a:gd name="connsiteX5" fmla="*/ 25313 w 53987"/>
                <a:gd name="connsiteY5" fmla="*/ 69144 h 136977"/>
                <a:gd name="connsiteX6" fmla="*/ 49322 w 53987"/>
                <a:gd name="connsiteY6" fmla="*/ 2762 h 136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3987" h="136977">
                  <a:moveTo>
                    <a:pt x="49322" y="2762"/>
                  </a:moveTo>
                  <a:cubicBezTo>
                    <a:pt x="51344" y="-1484"/>
                    <a:pt x="54557" y="-656"/>
                    <a:pt x="53901" y="4024"/>
                  </a:cubicBezTo>
                  <a:cubicBezTo>
                    <a:pt x="52387" y="16468"/>
                    <a:pt x="46184" y="42949"/>
                    <a:pt x="35910" y="72921"/>
                  </a:cubicBezTo>
                  <a:cubicBezTo>
                    <a:pt x="26208" y="99908"/>
                    <a:pt x="14024" y="122070"/>
                    <a:pt x="5947" y="133371"/>
                  </a:cubicBezTo>
                  <a:cubicBezTo>
                    <a:pt x="1903" y="139487"/>
                    <a:pt x="-1623" y="137323"/>
                    <a:pt x="787" y="130636"/>
                  </a:cubicBezTo>
                  <a:cubicBezTo>
                    <a:pt x="5872" y="117860"/>
                    <a:pt x="15750" y="95589"/>
                    <a:pt x="25313" y="69144"/>
                  </a:cubicBezTo>
                  <a:cubicBezTo>
                    <a:pt x="35338" y="39752"/>
                    <a:pt x="44061" y="14238"/>
                    <a:pt x="49322" y="2762"/>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6" name="Freeform 875">
              <a:extLst>
                <a:ext uri="{FF2B5EF4-FFF2-40B4-BE49-F238E27FC236}">
                  <a16:creationId xmlns:a16="http://schemas.microsoft.com/office/drawing/2014/main" id="{82A9EBF6-C282-8B6B-71CC-73C23F2773A4}"/>
                </a:ext>
              </a:extLst>
            </p:cNvPr>
            <p:cNvSpPr/>
            <p:nvPr/>
          </p:nvSpPr>
          <p:spPr>
            <a:xfrm>
              <a:off x="-3240424" y="3554778"/>
              <a:ext cx="75544" cy="79554"/>
            </a:xfrm>
            <a:custGeom>
              <a:avLst/>
              <a:gdLst>
                <a:gd name="connsiteX0" fmla="*/ 70979 w 75544"/>
                <a:gd name="connsiteY0" fmla="*/ 1377 h 79554"/>
                <a:gd name="connsiteX1" fmla="*/ 75308 w 75544"/>
                <a:gd name="connsiteY1" fmla="*/ 3422 h 79554"/>
                <a:gd name="connsiteX2" fmla="*/ 46461 w 75544"/>
                <a:gd name="connsiteY2" fmla="*/ 49117 h 79554"/>
                <a:gd name="connsiteX3" fmla="*/ 5246 w 75544"/>
                <a:gd name="connsiteY3" fmla="*/ 78766 h 79554"/>
                <a:gd name="connsiteX4" fmla="*/ 1922 w 75544"/>
                <a:gd name="connsiteY4" fmla="*/ 73912 h 79554"/>
                <a:gd name="connsiteX5" fmla="*/ 38449 w 75544"/>
                <a:gd name="connsiteY5" fmla="*/ 41205 h 79554"/>
                <a:gd name="connsiteX6" fmla="*/ 70979 w 75544"/>
                <a:gd name="connsiteY6" fmla="*/ 1377 h 79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544" h="79554">
                  <a:moveTo>
                    <a:pt x="70979" y="1377"/>
                  </a:moveTo>
                  <a:cubicBezTo>
                    <a:pt x="73360" y="-1220"/>
                    <a:pt x="76425" y="78"/>
                    <a:pt x="75308" y="3422"/>
                  </a:cubicBezTo>
                  <a:cubicBezTo>
                    <a:pt x="72640" y="12559"/>
                    <a:pt x="63409" y="31671"/>
                    <a:pt x="46461" y="49117"/>
                  </a:cubicBezTo>
                  <a:cubicBezTo>
                    <a:pt x="30732" y="64269"/>
                    <a:pt x="14688" y="74410"/>
                    <a:pt x="5246" y="78766"/>
                  </a:cubicBezTo>
                  <a:cubicBezTo>
                    <a:pt x="307" y="81180"/>
                    <a:pt x="-1862" y="77615"/>
                    <a:pt x="1922" y="73912"/>
                  </a:cubicBezTo>
                  <a:cubicBezTo>
                    <a:pt x="9538" y="66894"/>
                    <a:pt x="23597" y="55454"/>
                    <a:pt x="38449" y="41205"/>
                  </a:cubicBezTo>
                  <a:cubicBezTo>
                    <a:pt x="54243" y="24828"/>
                    <a:pt x="64886" y="8681"/>
                    <a:pt x="70979" y="137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7" name="Freeform 876">
              <a:extLst>
                <a:ext uri="{FF2B5EF4-FFF2-40B4-BE49-F238E27FC236}">
                  <a16:creationId xmlns:a16="http://schemas.microsoft.com/office/drawing/2014/main" id="{83E3B781-D734-6FED-79B5-72BFBFFCE857}"/>
                </a:ext>
              </a:extLst>
            </p:cNvPr>
            <p:cNvSpPr/>
            <p:nvPr/>
          </p:nvSpPr>
          <p:spPr>
            <a:xfrm>
              <a:off x="-3414448" y="3592862"/>
              <a:ext cx="55825" cy="59366"/>
            </a:xfrm>
            <a:custGeom>
              <a:avLst/>
              <a:gdLst>
                <a:gd name="connsiteX0" fmla="*/ 98 w 55825"/>
                <a:gd name="connsiteY0" fmla="*/ 2835 h 59366"/>
                <a:gd name="connsiteX1" fmla="*/ 4418 w 55825"/>
                <a:gd name="connsiteY1" fmla="*/ 892 h 59366"/>
                <a:gd name="connsiteX2" fmla="*/ 28982 w 55825"/>
                <a:gd name="connsiteY2" fmla="*/ 28773 h 59366"/>
                <a:gd name="connsiteX3" fmla="*/ 54865 w 55825"/>
                <a:gd name="connsiteY3" fmla="*/ 54389 h 59366"/>
                <a:gd name="connsiteX4" fmla="*/ 51043 w 55825"/>
                <a:gd name="connsiteY4" fmla="*/ 58819 h 59366"/>
                <a:gd name="connsiteX5" fmla="*/ 21227 w 55825"/>
                <a:gd name="connsiteY5" fmla="*/ 36980 h 59366"/>
                <a:gd name="connsiteX6" fmla="*/ 98 w 55825"/>
                <a:gd name="connsiteY6" fmla="*/ 2835 h 59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825" h="59366">
                  <a:moveTo>
                    <a:pt x="98" y="2835"/>
                  </a:moveTo>
                  <a:cubicBezTo>
                    <a:pt x="-594" y="238"/>
                    <a:pt x="2544" y="-950"/>
                    <a:pt x="4418" y="892"/>
                  </a:cubicBezTo>
                  <a:cubicBezTo>
                    <a:pt x="9366" y="5958"/>
                    <a:pt x="16972" y="17370"/>
                    <a:pt x="28982" y="28773"/>
                  </a:cubicBezTo>
                  <a:cubicBezTo>
                    <a:pt x="40298" y="38629"/>
                    <a:pt x="50139" y="48309"/>
                    <a:pt x="54865" y="54389"/>
                  </a:cubicBezTo>
                  <a:cubicBezTo>
                    <a:pt x="57357" y="57557"/>
                    <a:pt x="54616" y="60652"/>
                    <a:pt x="51043" y="58819"/>
                  </a:cubicBezTo>
                  <a:cubicBezTo>
                    <a:pt x="44268" y="55291"/>
                    <a:pt x="33301" y="47481"/>
                    <a:pt x="21227" y="36980"/>
                  </a:cubicBezTo>
                  <a:cubicBezTo>
                    <a:pt x="7990" y="24601"/>
                    <a:pt x="1501" y="9771"/>
                    <a:pt x="98" y="2835"/>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8" name="Freeform 877">
              <a:extLst>
                <a:ext uri="{FF2B5EF4-FFF2-40B4-BE49-F238E27FC236}">
                  <a16:creationId xmlns:a16="http://schemas.microsoft.com/office/drawing/2014/main" id="{50D38BC3-F533-1049-9EB0-2593AF677B4C}"/>
                </a:ext>
              </a:extLst>
            </p:cNvPr>
            <p:cNvSpPr/>
            <p:nvPr/>
          </p:nvSpPr>
          <p:spPr>
            <a:xfrm>
              <a:off x="-5114970" y="3530786"/>
              <a:ext cx="238746" cy="222775"/>
            </a:xfrm>
            <a:custGeom>
              <a:avLst/>
              <a:gdLst>
                <a:gd name="connsiteX0" fmla="*/ 238745 w 238746"/>
                <a:gd name="connsiteY0" fmla="*/ 128881 h 222775"/>
                <a:gd name="connsiteX1" fmla="*/ 178282 w 238746"/>
                <a:gd name="connsiteY1" fmla="*/ 160971 h 222775"/>
                <a:gd name="connsiteX2" fmla="*/ 112254 w 238746"/>
                <a:gd name="connsiteY2" fmla="*/ 191736 h 222775"/>
                <a:gd name="connsiteX3" fmla="*/ 35093 w 238746"/>
                <a:gd name="connsiteY3" fmla="*/ 194112 h 222775"/>
                <a:gd name="connsiteX4" fmla="*/ 28567 w 238746"/>
                <a:gd name="connsiteY4" fmla="*/ 122581 h 222775"/>
                <a:gd name="connsiteX5" fmla="*/ 62176 w 238746"/>
                <a:gd name="connsiteY5" fmla="*/ 58501 h 222775"/>
                <a:gd name="connsiteX6" fmla="*/ 97549 w 238746"/>
                <a:gd name="connsiteY6" fmla="*/ 3 h 222775"/>
                <a:gd name="connsiteX7" fmla="*/ 52401 w 238746"/>
                <a:gd name="connsiteY7" fmla="*/ 51777 h 222775"/>
                <a:gd name="connsiteX8" fmla="*/ 11803 w 238746"/>
                <a:gd name="connsiteY8" fmla="*/ 115534 h 222775"/>
                <a:gd name="connsiteX9" fmla="*/ 22327 w 238746"/>
                <a:gd name="connsiteY9" fmla="*/ 210765 h 222775"/>
                <a:gd name="connsiteX10" fmla="*/ 119075 w 238746"/>
                <a:gd name="connsiteY10" fmla="*/ 208610 h 222775"/>
                <a:gd name="connsiteX11" fmla="*/ 184449 w 238746"/>
                <a:gd name="connsiteY11" fmla="*/ 170938 h 222775"/>
                <a:gd name="connsiteX12" fmla="*/ 238745 w 238746"/>
                <a:gd name="connsiteY12" fmla="*/ 128881 h 222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8746" h="222775">
                  <a:moveTo>
                    <a:pt x="238745" y="128881"/>
                  </a:moveTo>
                  <a:cubicBezTo>
                    <a:pt x="238209" y="127905"/>
                    <a:pt x="215021" y="140717"/>
                    <a:pt x="178282" y="160971"/>
                  </a:cubicBezTo>
                  <a:cubicBezTo>
                    <a:pt x="159747" y="170762"/>
                    <a:pt x="137565" y="182276"/>
                    <a:pt x="112254" y="191736"/>
                  </a:cubicBezTo>
                  <a:cubicBezTo>
                    <a:pt x="87811" y="200375"/>
                    <a:pt x="55789" y="208895"/>
                    <a:pt x="35093" y="194112"/>
                  </a:cubicBezTo>
                  <a:cubicBezTo>
                    <a:pt x="13530" y="178242"/>
                    <a:pt x="19262" y="146722"/>
                    <a:pt x="28567" y="122581"/>
                  </a:cubicBezTo>
                  <a:cubicBezTo>
                    <a:pt x="38518" y="97794"/>
                    <a:pt x="51284" y="76351"/>
                    <a:pt x="62176" y="58501"/>
                  </a:cubicBezTo>
                  <a:cubicBezTo>
                    <a:pt x="84524" y="23030"/>
                    <a:pt x="98518" y="574"/>
                    <a:pt x="97549" y="3"/>
                  </a:cubicBezTo>
                  <a:cubicBezTo>
                    <a:pt x="97004" y="-255"/>
                    <a:pt x="79115" y="18599"/>
                    <a:pt x="52401" y="51777"/>
                  </a:cubicBezTo>
                  <a:cubicBezTo>
                    <a:pt x="39422" y="68577"/>
                    <a:pt x="24238" y="89191"/>
                    <a:pt x="11803" y="115534"/>
                  </a:cubicBezTo>
                  <a:cubicBezTo>
                    <a:pt x="690" y="139132"/>
                    <a:pt x="-12040" y="183280"/>
                    <a:pt x="22327" y="210765"/>
                  </a:cubicBezTo>
                  <a:cubicBezTo>
                    <a:pt x="57921" y="233829"/>
                    <a:pt x="93755" y="218290"/>
                    <a:pt x="119075" y="208610"/>
                  </a:cubicBezTo>
                  <a:cubicBezTo>
                    <a:pt x="145430" y="196811"/>
                    <a:pt x="166882" y="182958"/>
                    <a:pt x="184449" y="170938"/>
                  </a:cubicBezTo>
                  <a:cubicBezTo>
                    <a:pt x="219166" y="146326"/>
                    <a:pt x="238966" y="129415"/>
                    <a:pt x="238745" y="12888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9" name="Freeform 878">
              <a:extLst>
                <a:ext uri="{FF2B5EF4-FFF2-40B4-BE49-F238E27FC236}">
                  <a16:creationId xmlns:a16="http://schemas.microsoft.com/office/drawing/2014/main" id="{D8FE5DF2-14FF-C24D-D4DE-B9C59845957E}"/>
                </a:ext>
              </a:extLst>
            </p:cNvPr>
            <p:cNvSpPr/>
            <p:nvPr/>
          </p:nvSpPr>
          <p:spPr>
            <a:xfrm>
              <a:off x="-4529357" y="3529812"/>
              <a:ext cx="278423" cy="203753"/>
            </a:xfrm>
            <a:custGeom>
              <a:avLst/>
              <a:gdLst>
                <a:gd name="connsiteX0" fmla="*/ 18 w 278423"/>
                <a:gd name="connsiteY0" fmla="*/ 203753 h 203753"/>
                <a:gd name="connsiteX1" fmla="*/ 231584 w 278423"/>
                <a:gd name="connsiteY1" fmla="*/ 175402 h 203753"/>
                <a:gd name="connsiteX2" fmla="*/ 270419 w 278423"/>
                <a:gd name="connsiteY2" fmla="*/ 141147 h 203753"/>
                <a:gd name="connsiteX3" fmla="*/ 271240 w 278423"/>
                <a:gd name="connsiteY3" fmla="*/ 90856 h 203753"/>
                <a:gd name="connsiteX4" fmla="*/ 213981 w 278423"/>
                <a:gd name="connsiteY4" fmla="*/ 40518 h 203753"/>
                <a:gd name="connsiteX5" fmla="*/ 160728 w 278423"/>
                <a:gd name="connsiteY5" fmla="*/ 0 h 203753"/>
                <a:gd name="connsiteX6" fmla="*/ 206882 w 278423"/>
                <a:gd name="connsiteY6" fmla="*/ 49978 h 203753"/>
                <a:gd name="connsiteX7" fmla="*/ 255308 w 278423"/>
                <a:gd name="connsiteY7" fmla="*/ 99670 h 203753"/>
                <a:gd name="connsiteX8" fmla="*/ 223138 w 278423"/>
                <a:gd name="connsiteY8" fmla="*/ 156188 h 203753"/>
                <a:gd name="connsiteX9" fmla="*/ 18 w 278423"/>
                <a:gd name="connsiteY9" fmla="*/ 203753 h 203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8423" h="203753">
                  <a:moveTo>
                    <a:pt x="18" y="203753"/>
                  </a:moveTo>
                  <a:cubicBezTo>
                    <a:pt x="775" y="203431"/>
                    <a:pt x="102601" y="204868"/>
                    <a:pt x="231584" y="175402"/>
                  </a:cubicBezTo>
                  <a:cubicBezTo>
                    <a:pt x="249068" y="169074"/>
                    <a:pt x="261686" y="155184"/>
                    <a:pt x="270419" y="141147"/>
                  </a:cubicBezTo>
                  <a:cubicBezTo>
                    <a:pt x="280766" y="127662"/>
                    <a:pt x="281126" y="103189"/>
                    <a:pt x="271240" y="90856"/>
                  </a:cubicBezTo>
                  <a:cubicBezTo>
                    <a:pt x="253609" y="64550"/>
                    <a:pt x="230929" y="52677"/>
                    <a:pt x="213981" y="40518"/>
                  </a:cubicBezTo>
                  <a:cubicBezTo>
                    <a:pt x="178036" y="18855"/>
                    <a:pt x="160941" y="258"/>
                    <a:pt x="160728" y="0"/>
                  </a:cubicBezTo>
                  <a:cubicBezTo>
                    <a:pt x="158919" y="718"/>
                    <a:pt x="173457" y="24289"/>
                    <a:pt x="206882" y="49978"/>
                  </a:cubicBezTo>
                  <a:cubicBezTo>
                    <a:pt x="222243" y="63398"/>
                    <a:pt x="243483" y="78872"/>
                    <a:pt x="255308" y="99670"/>
                  </a:cubicBezTo>
                  <a:cubicBezTo>
                    <a:pt x="268683" y="118157"/>
                    <a:pt x="247046" y="145725"/>
                    <a:pt x="223138" y="156188"/>
                  </a:cubicBezTo>
                  <a:cubicBezTo>
                    <a:pt x="104226" y="182669"/>
                    <a:pt x="-1606" y="200695"/>
                    <a:pt x="18" y="203753"/>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0" name="Freeform 879">
              <a:extLst>
                <a:ext uri="{FF2B5EF4-FFF2-40B4-BE49-F238E27FC236}">
                  <a16:creationId xmlns:a16="http://schemas.microsoft.com/office/drawing/2014/main" id="{477E4D83-167B-083E-A5CE-EB0250221B06}"/>
                </a:ext>
              </a:extLst>
            </p:cNvPr>
            <p:cNvSpPr/>
            <p:nvPr/>
          </p:nvSpPr>
          <p:spPr>
            <a:xfrm>
              <a:off x="-5079010" y="3889394"/>
              <a:ext cx="732988" cy="210253"/>
            </a:xfrm>
            <a:custGeom>
              <a:avLst/>
              <a:gdLst>
                <a:gd name="connsiteX0" fmla="*/ 727107 w 732988"/>
                <a:gd name="connsiteY0" fmla="*/ 0 h 210253"/>
                <a:gd name="connsiteX1" fmla="*/ 0 w 732988"/>
                <a:gd name="connsiteY1" fmla="*/ 44976 h 210253"/>
                <a:gd name="connsiteX2" fmla="*/ 308579 w 732988"/>
                <a:gd name="connsiteY2" fmla="*/ 208718 h 210253"/>
                <a:gd name="connsiteX3" fmla="*/ 478455 w 732988"/>
                <a:gd name="connsiteY3" fmla="*/ 194689 h 210253"/>
                <a:gd name="connsiteX4" fmla="*/ 657802 w 732988"/>
                <a:gd name="connsiteY4" fmla="*/ 163354 h 210253"/>
                <a:gd name="connsiteX5" fmla="*/ 727107 w 732988"/>
                <a:gd name="connsiteY5" fmla="*/ 0 h 210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2988" h="210253">
                  <a:moveTo>
                    <a:pt x="727107" y="0"/>
                  </a:moveTo>
                  <a:lnTo>
                    <a:pt x="0" y="44976"/>
                  </a:lnTo>
                  <a:cubicBezTo>
                    <a:pt x="35447" y="173210"/>
                    <a:pt x="190313" y="219623"/>
                    <a:pt x="308579" y="208718"/>
                  </a:cubicBezTo>
                  <a:cubicBezTo>
                    <a:pt x="366134" y="203431"/>
                    <a:pt x="420107" y="194616"/>
                    <a:pt x="478455" y="194689"/>
                  </a:cubicBezTo>
                  <a:cubicBezTo>
                    <a:pt x="540726" y="194800"/>
                    <a:pt x="597912" y="193971"/>
                    <a:pt x="657802" y="163354"/>
                  </a:cubicBezTo>
                  <a:cubicBezTo>
                    <a:pt x="718855" y="132157"/>
                    <a:pt x="745892" y="54731"/>
                    <a:pt x="727107" y="0"/>
                  </a:cubicBezTo>
                </a:path>
              </a:pathLst>
            </a:custGeom>
            <a:solidFill>
              <a:srgbClr val="4E597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1" name="Freeform 880">
              <a:extLst>
                <a:ext uri="{FF2B5EF4-FFF2-40B4-BE49-F238E27FC236}">
                  <a16:creationId xmlns:a16="http://schemas.microsoft.com/office/drawing/2014/main" id="{65C1DE85-9E8E-767F-3664-EA56E86D39D5}"/>
                </a:ext>
              </a:extLst>
            </p:cNvPr>
            <p:cNvSpPr/>
            <p:nvPr/>
          </p:nvSpPr>
          <p:spPr>
            <a:xfrm>
              <a:off x="-5103284" y="3570110"/>
              <a:ext cx="652" cy="1510"/>
            </a:xfrm>
            <a:custGeom>
              <a:avLst/>
              <a:gdLst>
                <a:gd name="connsiteX0" fmla="*/ 117 w 652"/>
                <a:gd name="connsiteY0" fmla="*/ 1511 h 1510"/>
                <a:gd name="connsiteX1" fmla="*/ 652 w 652"/>
                <a:gd name="connsiteY1" fmla="*/ 0 h 1510"/>
                <a:gd name="connsiteX2" fmla="*/ 117 w 652"/>
                <a:gd name="connsiteY2" fmla="*/ 1511 h 1510"/>
              </a:gdLst>
              <a:ahLst/>
              <a:cxnLst>
                <a:cxn ang="0">
                  <a:pos x="connsiteX0" y="connsiteY0"/>
                </a:cxn>
                <a:cxn ang="0">
                  <a:pos x="connsiteX1" y="connsiteY1"/>
                </a:cxn>
                <a:cxn ang="0">
                  <a:pos x="connsiteX2" y="connsiteY2"/>
                </a:cxn>
              </a:cxnLst>
              <a:rect l="l" t="t" r="r" b="b"/>
              <a:pathLst>
                <a:path w="652" h="1510">
                  <a:moveTo>
                    <a:pt x="117" y="1511"/>
                  </a:moveTo>
                  <a:cubicBezTo>
                    <a:pt x="292" y="1041"/>
                    <a:pt x="477" y="543"/>
                    <a:pt x="652" y="0"/>
                  </a:cubicBezTo>
                  <a:cubicBezTo>
                    <a:pt x="117" y="682"/>
                    <a:pt x="-178" y="1299"/>
                    <a:pt x="117" y="1511"/>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2" name="Freeform 881">
              <a:extLst>
                <a:ext uri="{FF2B5EF4-FFF2-40B4-BE49-F238E27FC236}">
                  <a16:creationId xmlns:a16="http://schemas.microsoft.com/office/drawing/2014/main" id="{FE8A8E9C-2610-CEA3-B545-7947F5AF635E}"/>
                </a:ext>
              </a:extLst>
            </p:cNvPr>
            <p:cNvSpPr/>
            <p:nvPr/>
          </p:nvSpPr>
          <p:spPr>
            <a:xfrm flipV="1">
              <a:off x="-5103289" y="3570116"/>
              <a:ext cx="654" cy="1516"/>
            </a:xfrm>
            <a:custGeom>
              <a:avLst/>
              <a:gdLst>
                <a:gd name="connsiteX0" fmla="*/ -1589 w 654"/>
                <a:gd name="connsiteY0" fmla="*/ -1017 h 1516"/>
                <a:gd name="connsiteX1" fmla="*/ -1047 w 654"/>
                <a:gd name="connsiteY1" fmla="*/ 499 h 1516"/>
                <a:gd name="connsiteX2" fmla="*/ -1589 w 654"/>
                <a:gd name="connsiteY2" fmla="*/ -1017 h 1516"/>
              </a:gdLst>
              <a:ahLst/>
              <a:cxnLst>
                <a:cxn ang="0">
                  <a:pos x="connsiteX0" y="connsiteY0"/>
                </a:cxn>
                <a:cxn ang="0">
                  <a:pos x="connsiteX1" y="connsiteY1"/>
                </a:cxn>
                <a:cxn ang="0">
                  <a:pos x="connsiteX2" y="connsiteY2"/>
                </a:cxn>
              </a:cxnLst>
              <a:rect l="l" t="t" r="r" b="b"/>
              <a:pathLst>
                <a:path w="654" h="1516">
                  <a:moveTo>
                    <a:pt x="-1589" y="-1017"/>
                  </a:moveTo>
                  <a:cubicBezTo>
                    <a:pt x="-1404" y="-546"/>
                    <a:pt x="-1220" y="-41"/>
                    <a:pt x="-1047" y="499"/>
                  </a:cubicBezTo>
                  <a:cubicBezTo>
                    <a:pt x="-1589" y="-190"/>
                    <a:pt x="-1876" y="-799"/>
                    <a:pt x="-1589" y="-1017"/>
                  </a:cubicBezTo>
                  <a:close/>
                </a:path>
              </a:pathLst>
            </a:custGeom>
            <a:noFill/>
            <a:ln w="6141" cap="flat">
              <a:solidFill>
                <a:srgbClr val="231F20"/>
              </a:solidFill>
              <a:prstDash val="solid"/>
              <a:miter/>
            </a:ln>
          </p:spPr>
          <p:txBody>
            <a:bodyPr rtlCol="0" anchor="ctr"/>
            <a:lstStyle/>
            <a:p>
              <a:endParaRPr lang="en-US" dirty="0">
                <a:latin typeface="Roboto Condensed" panose="02000000000000000000" pitchFamily="2" charset="0"/>
              </a:endParaRPr>
            </a:p>
          </p:txBody>
        </p:sp>
        <p:sp>
          <p:nvSpPr>
            <p:cNvPr id="883" name="Freeform 882">
              <a:extLst>
                <a:ext uri="{FF2B5EF4-FFF2-40B4-BE49-F238E27FC236}">
                  <a16:creationId xmlns:a16="http://schemas.microsoft.com/office/drawing/2014/main" id="{8734498D-83F3-5EF5-FE7C-A46927D7AD11}"/>
                </a:ext>
              </a:extLst>
            </p:cNvPr>
            <p:cNvSpPr/>
            <p:nvPr/>
          </p:nvSpPr>
          <p:spPr>
            <a:xfrm>
              <a:off x="-5102631" y="3319041"/>
              <a:ext cx="802302" cy="721444"/>
            </a:xfrm>
            <a:custGeom>
              <a:avLst/>
              <a:gdLst>
                <a:gd name="connsiteX0" fmla="*/ 802154 w 802302"/>
                <a:gd name="connsiteY0" fmla="*/ 184548 h 721444"/>
                <a:gd name="connsiteX1" fmla="*/ 704251 w 802302"/>
                <a:gd name="connsiteY1" fmla="*/ 113339 h 721444"/>
                <a:gd name="connsiteX2" fmla="*/ 581767 w 802302"/>
                <a:gd name="connsiteY2" fmla="*/ 36162 h 721444"/>
                <a:gd name="connsiteX3" fmla="*/ 380091 w 802302"/>
                <a:gd name="connsiteY3" fmla="*/ 0 h 721444"/>
                <a:gd name="connsiteX4" fmla="*/ 207879 w 802302"/>
                <a:gd name="connsiteY4" fmla="*/ 43936 h 721444"/>
                <a:gd name="connsiteX5" fmla="*/ 0 w 802302"/>
                <a:gd name="connsiteY5" fmla="*/ 251069 h 721444"/>
                <a:gd name="connsiteX6" fmla="*/ 3646 w 802302"/>
                <a:gd name="connsiteY6" fmla="*/ 249310 h 721444"/>
                <a:gd name="connsiteX7" fmla="*/ 119752 w 802302"/>
                <a:gd name="connsiteY7" fmla="*/ 306693 h 721444"/>
                <a:gd name="connsiteX8" fmla="*/ 41650 w 802302"/>
                <a:gd name="connsiteY8" fmla="*/ 643285 h 721444"/>
                <a:gd name="connsiteX9" fmla="*/ 650528 w 802302"/>
                <a:gd name="connsiteY9" fmla="*/ 658575 h 721444"/>
                <a:gd name="connsiteX10" fmla="*/ 760541 w 802302"/>
                <a:gd name="connsiteY10" fmla="*/ 581370 h 721444"/>
                <a:gd name="connsiteX11" fmla="*/ 680630 w 802302"/>
                <a:gd name="connsiteY11" fmla="*/ 304068 h 721444"/>
                <a:gd name="connsiteX12" fmla="*/ 802154 w 802302"/>
                <a:gd name="connsiteY12" fmla="*/ 184548 h 721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2302" h="721444">
                  <a:moveTo>
                    <a:pt x="802154" y="184548"/>
                  </a:moveTo>
                  <a:cubicBezTo>
                    <a:pt x="800382" y="173753"/>
                    <a:pt x="716335" y="122697"/>
                    <a:pt x="704251" y="113339"/>
                  </a:cubicBezTo>
                  <a:cubicBezTo>
                    <a:pt x="666174" y="83800"/>
                    <a:pt x="625244" y="57172"/>
                    <a:pt x="581767" y="36162"/>
                  </a:cubicBezTo>
                  <a:cubicBezTo>
                    <a:pt x="520612" y="6623"/>
                    <a:pt x="447661" y="8419"/>
                    <a:pt x="380091" y="0"/>
                  </a:cubicBezTo>
                  <a:lnTo>
                    <a:pt x="207879" y="43936"/>
                  </a:lnTo>
                  <a:cubicBezTo>
                    <a:pt x="129380" y="82216"/>
                    <a:pt x="27517" y="168392"/>
                    <a:pt x="0" y="251069"/>
                  </a:cubicBezTo>
                  <a:cubicBezTo>
                    <a:pt x="941" y="249991"/>
                    <a:pt x="2594" y="248730"/>
                    <a:pt x="3646" y="249310"/>
                  </a:cubicBezTo>
                  <a:cubicBezTo>
                    <a:pt x="12914" y="273921"/>
                    <a:pt x="97829" y="297022"/>
                    <a:pt x="119752" y="306693"/>
                  </a:cubicBezTo>
                  <a:cubicBezTo>
                    <a:pt x="111749" y="462449"/>
                    <a:pt x="-29456" y="613350"/>
                    <a:pt x="41650" y="643285"/>
                  </a:cubicBezTo>
                  <a:cubicBezTo>
                    <a:pt x="253738" y="732520"/>
                    <a:pt x="434858" y="755436"/>
                    <a:pt x="650528" y="658575"/>
                  </a:cubicBezTo>
                  <a:cubicBezTo>
                    <a:pt x="700790" y="635944"/>
                    <a:pt x="716399" y="612816"/>
                    <a:pt x="760541" y="581370"/>
                  </a:cubicBezTo>
                  <a:cubicBezTo>
                    <a:pt x="755132" y="556933"/>
                    <a:pt x="698445" y="421543"/>
                    <a:pt x="680630" y="304068"/>
                  </a:cubicBezTo>
                  <a:cubicBezTo>
                    <a:pt x="701473" y="286872"/>
                    <a:pt x="806797" y="213111"/>
                    <a:pt x="802154" y="184548"/>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4" name="Freeform 883">
              <a:extLst>
                <a:ext uri="{FF2B5EF4-FFF2-40B4-BE49-F238E27FC236}">
                  <a16:creationId xmlns:a16="http://schemas.microsoft.com/office/drawing/2014/main" id="{6E35EB97-1E2E-ECB4-1804-A0E0EA4E3F98}"/>
                </a:ext>
              </a:extLst>
            </p:cNvPr>
            <p:cNvSpPr/>
            <p:nvPr/>
          </p:nvSpPr>
          <p:spPr>
            <a:xfrm>
              <a:off x="-5080929" y="3870650"/>
              <a:ext cx="738838" cy="169834"/>
            </a:xfrm>
            <a:custGeom>
              <a:avLst/>
              <a:gdLst>
                <a:gd name="connsiteX0" fmla="*/ 10458 w 738838"/>
                <a:gd name="connsiteY0" fmla="*/ 15548 h 169834"/>
                <a:gd name="connsiteX1" fmla="*/ 19947 w 738838"/>
                <a:gd name="connsiteY1" fmla="*/ 91676 h 169834"/>
                <a:gd name="connsiteX2" fmla="*/ 628825 w 738838"/>
                <a:gd name="connsiteY2" fmla="*/ 106966 h 169834"/>
                <a:gd name="connsiteX3" fmla="*/ 738839 w 738838"/>
                <a:gd name="connsiteY3" fmla="*/ 29760 h 169834"/>
                <a:gd name="connsiteX4" fmla="*/ 729137 w 738838"/>
                <a:gd name="connsiteY4" fmla="*/ 0 h 169834"/>
                <a:gd name="connsiteX5" fmla="*/ 10458 w 738838"/>
                <a:gd name="connsiteY5" fmla="*/ 15548 h 169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8838" h="169834">
                  <a:moveTo>
                    <a:pt x="10458" y="15548"/>
                  </a:moveTo>
                  <a:cubicBezTo>
                    <a:pt x="-3638" y="53358"/>
                    <a:pt x="-6195" y="80705"/>
                    <a:pt x="19947" y="91676"/>
                  </a:cubicBezTo>
                  <a:cubicBezTo>
                    <a:pt x="232036" y="180910"/>
                    <a:pt x="413155" y="203827"/>
                    <a:pt x="628825" y="106966"/>
                  </a:cubicBezTo>
                  <a:cubicBezTo>
                    <a:pt x="679087" y="84335"/>
                    <a:pt x="694697" y="61206"/>
                    <a:pt x="738839" y="29760"/>
                  </a:cubicBezTo>
                  <a:cubicBezTo>
                    <a:pt x="737648" y="24501"/>
                    <a:pt x="734113" y="14175"/>
                    <a:pt x="729137" y="0"/>
                  </a:cubicBezTo>
                  <a:cubicBezTo>
                    <a:pt x="501827" y="101393"/>
                    <a:pt x="229802" y="126870"/>
                    <a:pt x="10458" y="15548"/>
                  </a:cubicBezTo>
                </a:path>
              </a:pathLst>
            </a:custGeom>
            <a:solidFill>
              <a:srgbClr val="EF74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5" name="Freeform 884">
              <a:extLst>
                <a:ext uri="{FF2B5EF4-FFF2-40B4-BE49-F238E27FC236}">
                  <a16:creationId xmlns:a16="http://schemas.microsoft.com/office/drawing/2014/main" id="{67A23759-F558-9C08-B4A4-FD3CC43C68CA}"/>
                </a:ext>
              </a:extLst>
            </p:cNvPr>
            <p:cNvSpPr/>
            <p:nvPr/>
          </p:nvSpPr>
          <p:spPr>
            <a:xfrm>
              <a:off x="-4987282" y="3319041"/>
              <a:ext cx="535750" cy="151466"/>
            </a:xfrm>
            <a:custGeom>
              <a:avLst/>
              <a:gdLst>
                <a:gd name="connsiteX0" fmla="*/ 535751 w 535750"/>
                <a:gd name="connsiteY0" fmla="*/ 75529 h 151466"/>
                <a:gd name="connsiteX1" fmla="*/ 466418 w 535750"/>
                <a:gd name="connsiteY1" fmla="*/ 36162 h 151466"/>
                <a:gd name="connsiteX2" fmla="*/ 264742 w 535750"/>
                <a:gd name="connsiteY2" fmla="*/ 0 h 151466"/>
                <a:gd name="connsiteX3" fmla="*/ 92530 w 535750"/>
                <a:gd name="connsiteY3" fmla="*/ 43936 h 151466"/>
                <a:gd name="connsiteX4" fmla="*/ 0 w 535750"/>
                <a:gd name="connsiteY4" fmla="*/ 104128 h 151466"/>
                <a:gd name="connsiteX5" fmla="*/ 535751 w 535750"/>
                <a:gd name="connsiteY5" fmla="*/ 75529 h 151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5750" h="151466">
                  <a:moveTo>
                    <a:pt x="535751" y="75529"/>
                  </a:moveTo>
                  <a:cubicBezTo>
                    <a:pt x="513468" y="61022"/>
                    <a:pt x="490317" y="47749"/>
                    <a:pt x="466418" y="36162"/>
                  </a:cubicBezTo>
                  <a:cubicBezTo>
                    <a:pt x="405263" y="6623"/>
                    <a:pt x="332312" y="8419"/>
                    <a:pt x="264742" y="0"/>
                  </a:cubicBezTo>
                  <a:lnTo>
                    <a:pt x="92530" y="43936"/>
                  </a:lnTo>
                  <a:cubicBezTo>
                    <a:pt x="63250" y="58258"/>
                    <a:pt x="30720" y="79158"/>
                    <a:pt x="0" y="104128"/>
                  </a:cubicBezTo>
                  <a:cubicBezTo>
                    <a:pt x="165657" y="190305"/>
                    <a:pt x="360687" y="145504"/>
                    <a:pt x="535751" y="75529"/>
                  </a:cubicBezTo>
                </a:path>
              </a:pathLst>
            </a:custGeom>
            <a:solidFill>
              <a:srgbClr val="EF74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6" name="Freeform 885">
              <a:extLst>
                <a:ext uri="{FF2B5EF4-FFF2-40B4-BE49-F238E27FC236}">
                  <a16:creationId xmlns:a16="http://schemas.microsoft.com/office/drawing/2014/main" id="{8C50D60B-ED96-FD7A-246E-F681A35B5D48}"/>
                </a:ext>
              </a:extLst>
            </p:cNvPr>
            <p:cNvSpPr/>
            <p:nvPr/>
          </p:nvSpPr>
          <p:spPr>
            <a:xfrm>
              <a:off x="-5018686" y="3646283"/>
              <a:ext cx="621709" cy="140103"/>
            </a:xfrm>
            <a:custGeom>
              <a:avLst/>
              <a:gdLst>
                <a:gd name="connsiteX0" fmla="*/ 534413 w 621709"/>
                <a:gd name="connsiteY0" fmla="*/ 102286 h 140103"/>
                <a:gd name="connsiteX1" fmla="*/ 621709 w 621709"/>
                <a:gd name="connsiteY1" fmla="*/ 87070 h 140103"/>
                <a:gd name="connsiteX2" fmla="*/ 601632 w 621709"/>
                <a:gd name="connsiteY2" fmla="*/ 5103 h 140103"/>
                <a:gd name="connsiteX3" fmla="*/ 33896 w 621709"/>
                <a:gd name="connsiteY3" fmla="*/ 0 h 140103"/>
                <a:gd name="connsiteX4" fmla="*/ 0 w 621709"/>
                <a:gd name="connsiteY4" fmla="*/ 119879 h 140103"/>
                <a:gd name="connsiteX5" fmla="*/ 534413 w 621709"/>
                <a:gd name="connsiteY5" fmla="*/ 102286 h 1401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1709" h="140103">
                  <a:moveTo>
                    <a:pt x="534413" y="102286"/>
                  </a:moveTo>
                  <a:cubicBezTo>
                    <a:pt x="563693" y="100306"/>
                    <a:pt x="593010" y="95130"/>
                    <a:pt x="621709" y="87070"/>
                  </a:cubicBezTo>
                  <a:cubicBezTo>
                    <a:pt x="614103" y="60405"/>
                    <a:pt x="607041" y="32524"/>
                    <a:pt x="601632" y="5103"/>
                  </a:cubicBezTo>
                  <a:cubicBezTo>
                    <a:pt x="413802" y="41587"/>
                    <a:pt x="215375" y="48283"/>
                    <a:pt x="33896" y="0"/>
                  </a:cubicBezTo>
                  <a:cubicBezTo>
                    <a:pt x="28810" y="41412"/>
                    <a:pt x="15323" y="82142"/>
                    <a:pt x="0" y="119879"/>
                  </a:cubicBezTo>
                  <a:cubicBezTo>
                    <a:pt x="170337" y="167122"/>
                    <a:pt x="354992" y="119022"/>
                    <a:pt x="534413" y="102286"/>
                  </a:cubicBezTo>
                </a:path>
              </a:pathLst>
            </a:custGeom>
            <a:solidFill>
              <a:srgbClr val="EF74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7" name="Freeform 886">
              <a:extLst>
                <a:ext uri="{FF2B5EF4-FFF2-40B4-BE49-F238E27FC236}">
                  <a16:creationId xmlns:a16="http://schemas.microsoft.com/office/drawing/2014/main" id="{7ED86D4D-AB7D-41F9-80FA-2D00C76F2877}"/>
                </a:ext>
              </a:extLst>
            </p:cNvPr>
            <p:cNvSpPr/>
            <p:nvPr/>
          </p:nvSpPr>
          <p:spPr>
            <a:xfrm>
              <a:off x="-4979957" y="3463860"/>
              <a:ext cx="52688" cy="161874"/>
            </a:xfrm>
            <a:custGeom>
              <a:avLst/>
              <a:gdLst>
                <a:gd name="connsiteX0" fmla="*/ 52675 w 52688"/>
                <a:gd name="connsiteY0" fmla="*/ 3 h 161874"/>
                <a:gd name="connsiteX1" fmla="*/ 14127 w 52688"/>
                <a:gd name="connsiteY1" fmla="*/ 76997 h 161874"/>
                <a:gd name="connsiteX2" fmla="*/ 68 w 52688"/>
                <a:gd name="connsiteY2" fmla="*/ 161874 h 161874"/>
                <a:gd name="connsiteX3" fmla="*/ 20155 w 52688"/>
                <a:gd name="connsiteY3" fmla="*/ 78875 h 161874"/>
                <a:gd name="connsiteX4" fmla="*/ 52675 w 52688"/>
                <a:gd name="connsiteY4" fmla="*/ 3 h 1618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688" h="161874">
                  <a:moveTo>
                    <a:pt x="52675" y="3"/>
                  </a:moveTo>
                  <a:cubicBezTo>
                    <a:pt x="52500" y="-356"/>
                    <a:pt x="28518" y="31053"/>
                    <a:pt x="14127" y="76997"/>
                  </a:cubicBezTo>
                  <a:cubicBezTo>
                    <a:pt x="-513" y="122728"/>
                    <a:pt x="-181" y="161985"/>
                    <a:pt x="68" y="161874"/>
                  </a:cubicBezTo>
                  <a:cubicBezTo>
                    <a:pt x="862" y="161911"/>
                    <a:pt x="5764" y="123705"/>
                    <a:pt x="20155" y="78875"/>
                  </a:cubicBezTo>
                  <a:cubicBezTo>
                    <a:pt x="34214" y="33899"/>
                    <a:pt x="53257" y="399"/>
                    <a:pt x="52675" y="3"/>
                  </a:cubicBezTo>
                </a:path>
              </a:pathLst>
            </a:custGeom>
            <a:solidFill>
              <a:srgbClr val="F7D3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8" name="Freeform 887">
              <a:extLst>
                <a:ext uri="{FF2B5EF4-FFF2-40B4-BE49-F238E27FC236}">
                  <a16:creationId xmlns:a16="http://schemas.microsoft.com/office/drawing/2014/main" id="{2CFCAE8C-BA77-C2E2-D454-F12BAC39FC89}"/>
                </a:ext>
              </a:extLst>
            </p:cNvPr>
            <p:cNvSpPr/>
            <p:nvPr/>
          </p:nvSpPr>
          <p:spPr>
            <a:xfrm>
              <a:off x="-5118170" y="2636017"/>
              <a:ext cx="813179" cy="801189"/>
            </a:xfrm>
            <a:custGeom>
              <a:avLst/>
              <a:gdLst>
                <a:gd name="connsiteX0" fmla="*/ 723935 w 813179"/>
                <a:gd name="connsiteY0" fmla="*/ 285594 h 801189"/>
                <a:gd name="connsiteX1" fmla="*/ 792991 w 813179"/>
                <a:gd name="connsiteY1" fmla="*/ 263967 h 801189"/>
                <a:gd name="connsiteX2" fmla="*/ 637719 w 813179"/>
                <a:gd name="connsiteY2" fmla="*/ 109510 h 801189"/>
                <a:gd name="connsiteX3" fmla="*/ 546277 w 813179"/>
                <a:gd name="connsiteY3" fmla="*/ 50929 h 801189"/>
                <a:gd name="connsiteX4" fmla="*/ 261025 w 813179"/>
                <a:gd name="connsiteY4" fmla="*/ 82375 h 801189"/>
                <a:gd name="connsiteX5" fmla="*/ 49721 w 813179"/>
                <a:gd name="connsiteY5" fmla="*/ 596064 h 801189"/>
                <a:gd name="connsiteX6" fmla="*/ 89746 w 813179"/>
                <a:gd name="connsiteY6" fmla="*/ 613122 h 801189"/>
                <a:gd name="connsiteX7" fmla="*/ 154039 w 813179"/>
                <a:gd name="connsiteY7" fmla="*/ 688458 h 801189"/>
                <a:gd name="connsiteX8" fmla="*/ 237080 w 813179"/>
                <a:gd name="connsiteY8" fmla="*/ 776900 h 801189"/>
                <a:gd name="connsiteX9" fmla="*/ 276819 w 813179"/>
                <a:gd name="connsiteY9" fmla="*/ 746136 h 801189"/>
                <a:gd name="connsiteX10" fmla="*/ 358235 w 813179"/>
                <a:gd name="connsiteY10" fmla="*/ 792190 h 801189"/>
                <a:gd name="connsiteX11" fmla="*/ 340641 w 813179"/>
                <a:gd name="connsiteY11" fmla="*/ 745813 h 801189"/>
                <a:gd name="connsiteX12" fmla="*/ 394226 w 813179"/>
                <a:gd name="connsiteY12" fmla="*/ 801189 h 801189"/>
                <a:gd name="connsiteX13" fmla="*/ 425879 w 813179"/>
                <a:gd name="connsiteY13" fmla="*/ 757253 h 801189"/>
                <a:gd name="connsiteX14" fmla="*/ 454006 w 813179"/>
                <a:gd name="connsiteY14" fmla="*/ 791582 h 801189"/>
                <a:gd name="connsiteX15" fmla="*/ 471101 w 813179"/>
                <a:gd name="connsiteY15" fmla="*/ 754343 h 801189"/>
                <a:gd name="connsiteX16" fmla="*/ 505892 w 813179"/>
                <a:gd name="connsiteY16" fmla="*/ 787336 h 801189"/>
                <a:gd name="connsiteX17" fmla="*/ 550856 w 813179"/>
                <a:gd name="connsiteY17" fmla="*/ 736603 h 801189"/>
                <a:gd name="connsiteX18" fmla="*/ 738686 w 813179"/>
                <a:gd name="connsiteY18" fmla="*/ 541664 h 801189"/>
                <a:gd name="connsiteX19" fmla="*/ 741677 w 813179"/>
                <a:gd name="connsiteY19" fmla="*/ 373060 h 801189"/>
                <a:gd name="connsiteX20" fmla="*/ 813179 w 813179"/>
                <a:gd name="connsiteY20" fmla="*/ 311568 h 801189"/>
                <a:gd name="connsiteX21" fmla="*/ 723935 w 813179"/>
                <a:gd name="connsiteY21" fmla="*/ 285594 h 801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13179" h="801189">
                  <a:moveTo>
                    <a:pt x="723935" y="285594"/>
                  </a:moveTo>
                  <a:cubicBezTo>
                    <a:pt x="761255" y="307939"/>
                    <a:pt x="792991" y="263967"/>
                    <a:pt x="792991" y="263967"/>
                  </a:cubicBezTo>
                  <a:cubicBezTo>
                    <a:pt x="701079" y="251164"/>
                    <a:pt x="688857" y="189027"/>
                    <a:pt x="637719" y="109510"/>
                  </a:cubicBezTo>
                  <a:cubicBezTo>
                    <a:pt x="593115" y="40070"/>
                    <a:pt x="546277" y="50929"/>
                    <a:pt x="546277" y="50929"/>
                  </a:cubicBezTo>
                  <a:cubicBezTo>
                    <a:pt x="415781" y="-79782"/>
                    <a:pt x="261025" y="82375"/>
                    <a:pt x="261025" y="82375"/>
                  </a:cubicBezTo>
                  <a:cubicBezTo>
                    <a:pt x="-123829" y="148334"/>
                    <a:pt x="22896" y="557710"/>
                    <a:pt x="49721" y="596064"/>
                  </a:cubicBezTo>
                  <a:cubicBezTo>
                    <a:pt x="76583" y="634454"/>
                    <a:pt x="89746" y="613122"/>
                    <a:pt x="89746" y="613122"/>
                  </a:cubicBezTo>
                  <a:cubicBezTo>
                    <a:pt x="89746" y="613122"/>
                    <a:pt x="106011" y="660788"/>
                    <a:pt x="154039" y="688458"/>
                  </a:cubicBezTo>
                  <a:cubicBezTo>
                    <a:pt x="202104" y="716017"/>
                    <a:pt x="237080" y="776900"/>
                    <a:pt x="237080" y="776900"/>
                  </a:cubicBezTo>
                  <a:cubicBezTo>
                    <a:pt x="267625" y="772727"/>
                    <a:pt x="276819" y="746136"/>
                    <a:pt x="276819" y="746136"/>
                  </a:cubicBezTo>
                  <a:cubicBezTo>
                    <a:pt x="287739" y="800535"/>
                    <a:pt x="358235" y="792190"/>
                    <a:pt x="358235" y="792190"/>
                  </a:cubicBezTo>
                  <a:cubicBezTo>
                    <a:pt x="336856" y="777692"/>
                    <a:pt x="340641" y="745813"/>
                    <a:pt x="340641" y="745813"/>
                  </a:cubicBezTo>
                  <a:cubicBezTo>
                    <a:pt x="352789" y="772258"/>
                    <a:pt x="384922" y="801290"/>
                    <a:pt x="394226" y="801189"/>
                  </a:cubicBezTo>
                  <a:cubicBezTo>
                    <a:pt x="403522" y="801189"/>
                    <a:pt x="425879" y="757253"/>
                    <a:pt x="425879" y="757253"/>
                  </a:cubicBezTo>
                  <a:cubicBezTo>
                    <a:pt x="425879" y="757253"/>
                    <a:pt x="440704" y="790320"/>
                    <a:pt x="454006" y="791582"/>
                  </a:cubicBezTo>
                  <a:cubicBezTo>
                    <a:pt x="467316" y="792798"/>
                    <a:pt x="471101" y="754343"/>
                    <a:pt x="471101" y="754343"/>
                  </a:cubicBezTo>
                  <a:cubicBezTo>
                    <a:pt x="471101" y="754343"/>
                    <a:pt x="492591" y="787373"/>
                    <a:pt x="505892" y="787336"/>
                  </a:cubicBezTo>
                  <a:cubicBezTo>
                    <a:pt x="519203" y="787225"/>
                    <a:pt x="507194" y="781975"/>
                    <a:pt x="550856" y="736603"/>
                  </a:cubicBezTo>
                  <a:cubicBezTo>
                    <a:pt x="594490" y="691193"/>
                    <a:pt x="695347" y="643518"/>
                    <a:pt x="738686" y="541664"/>
                  </a:cubicBezTo>
                  <a:cubicBezTo>
                    <a:pt x="781988" y="439875"/>
                    <a:pt x="741677" y="373060"/>
                    <a:pt x="741677" y="373060"/>
                  </a:cubicBezTo>
                  <a:cubicBezTo>
                    <a:pt x="798973" y="380723"/>
                    <a:pt x="813179" y="311568"/>
                    <a:pt x="813179" y="311568"/>
                  </a:cubicBezTo>
                  <a:cubicBezTo>
                    <a:pt x="753474" y="334494"/>
                    <a:pt x="723935" y="285594"/>
                    <a:pt x="723935" y="285594"/>
                  </a:cubicBezTo>
                </a:path>
              </a:pathLst>
            </a:custGeom>
            <a:solidFill>
              <a:srgbClr val="6A5966"/>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9" name="Freeform 888">
              <a:extLst>
                <a:ext uri="{FF2B5EF4-FFF2-40B4-BE49-F238E27FC236}">
                  <a16:creationId xmlns:a16="http://schemas.microsoft.com/office/drawing/2014/main" id="{1C7E9EAA-1749-5E44-9429-D8680DBA07B9}"/>
                </a:ext>
              </a:extLst>
            </p:cNvPr>
            <p:cNvSpPr/>
            <p:nvPr/>
          </p:nvSpPr>
          <p:spPr>
            <a:xfrm>
              <a:off x="-5040724" y="3172483"/>
              <a:ext cx="12720" cy="76686"/>
            </a:xfrm>
            <a:custGeom>
              <a:avLst/>
              <a:gdLst>
                <a:gd name="connsiteX0" fmla="*/ 12299 w 12720"/>
                <a:gd name="connsiteY0" fmla="*/ 76657 h 76686"/>
                <a:gd name="connsiteX1" fmla="*/ 290 w 12720"/>
                <a:gd name="connsiteY1" fmla="*/ 38985 h 76686"/>
                <a:gd name="connsiteX2" fmla="*/ 6567 w 12720"/>
                <a:gd name="connsiteY2" fmla="*/ 14 h 76686"/>
                <a:gd name="connsiteX3" fmla="*/ 7213 w 12720"/>
                <a:gd name="connsiteY3" fmla="*/ 38515 h 76686"/>
                <a:gd name="connsiteX4" fmla="*/ 12299 w 12720"/>
                <a:gd name="connsiteY4" fmla="*/ 76657 h 76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20" h="76686">
                  <a:moveTo>
                    <a:pt x="12299" y="76657"/>
                  </a:moveTo>
                  <a:cubicBezTo>
                    <a:pt x="10933" y="77477"/>
                    <a:pt x="1665" y="61330"/>
                    <a:pt x="290" y="38985"/>
                  </a:cubicBezTo>
                  <a:cubicBezTo>
                    <a:pt x="-1399" y="16851"/>
                    <a:pt x="4767" y="-558"/>
                    <a:pt x="6567" y="14"/>
                  </a:cubicBezTo>
                  <a:cubicBezTo>
                    <a:pt x="8478" y="447"/>
                    <a:pt x="5662" y="17505"/>
                    <a:pt x="7213" y="38515"/>
                  </a:cubicBezTo>
                  <a:cubicBezTo>
                    <a:pt x="8478" y="59525"/>
                    <a:pt x="14321" y="75718"/>
                    <a:pt x="12299" y="76657"/>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0" name="Freeform 889">
              <a:extLst>
                <a:ext uri="{FF2B5EF4-FFF2-40B4-BE49-F238E27FC236}">
                  <a16:creationId xmlns:a16="http://schemas.microsoft.com/office/drawing/2014/main" id="{04C56934-05CC-C757-30DF-D7F7A11848A5}"/>
                </a:ext>
              </a:extLst>
            </p:cNvPr>
            <p:cNvSpPr/>
            <p:nvPr/>
          </p:nvSpPr>
          <p:spPr>
            <a:xfrm>
              <a:off x="-4931784" y="3159834"/>
              <a:ext cx="47146" cy="141360"/>
            </a:xfrm>
            <a:custGeom>
              <a:avLst/>
              <a:gdLst>
                <a:gd name="connsiteX0" fmla="*/ 47019 w 47146"/>
                <a:gd name="connsiteY0" fmla="*/ 141255 h 141360"/>
                <a:gd name="connsiteX1" fmla="*/ 1659 w 47146"/>
                <a:gd name="connsiteY1" fmla="*/ 77792 h 141360"/>
                <a:gd name="connsiteX2" fmla="*/ 14314 w 47146"/>
                <a:gd name="connsiteY2" fmla="*/ 34 h 141360"/>
                <a:gd name="connsiteX3" fmla="*/ 8545 w 47146"/>
                <a:gd name="connsiteY3" fmla="*/ 76530 h 141360"/>
                <a:gd name="connsiteX4" fmla="*/ 47019 w 47146"/>
                <a:gd name="connsiteY4" fmla="*/ 141255 h 1413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46" h="141360">
                  <a:moveTo>
                    <a:pt x="47019" y="141255"/>
                  </a:moveTo>
                  <a:cubicBezTo>
                    <a:pt x="47915" y="142949"/>
                    <a:pt x="9911" y="124380"/>
                    <a:pt x="1659" y="77792"/>
                  </a:cubicBezTo>
                  <a:cubicBezTo>
                    <a:pt x="-5597" y="32631"/>
                    <a:pt x="13234" y="-1228"/>
                    <a:pt x="14314" y="34"/>
                  </a:cubicBezTo>
                  <a:cubicBezTo>
                    <a:pt x="16585" y="393"/>
                    <a:pt x="1622" y="34326"/>
                    <a:pt x="8545" y="76530"/>
                  </a:cubicBezTo>
                  <a:cubicBezTo>
                    <a:pt x="15791" y="119526"/>
                    <a:pt x="49466" y="139422"/>
                    <a:pt x="47019" y="141255"/>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1" name="Freeform 890">
              <a:extLst>
                <a:ext uri="{FF2B5EF4-FFF2-40B4-BE49-F238E27FC236}">
                  <a16:creationId xmlns:a16="http://schemas.microsoft.com/office/drawing/2014/main" id="{8C06E3AB-0FC8-891A-8DFC-C14B19F8DB3B}"/>
                </a:ext>
              </a:extLst>
            </p:cNvPr>
            <p:cNvSpPr/>
            <p:nvPr/>
          </p:nvSpPr>
          <p:spPr>
            <a:xfrm>
              <a:off x="-4859103" y="3065457"/>
              <a:ext cx="82165" cy="177631"/>
            </a:xfrm>
            <a:custGeom>
              <a:avLst/>
              <a:gdLst>
                <a:gd name="connsiteX0" fmla="*/ 14937 w 82165"/>
                <a:gd name="connsiteY0" fmla="*/ 177631 h 177631"/>
                <a:gd name="connsiteX1" fmla="*/ 841 w 82165"/>
                <a:gd name="connsiteY1" fmla="*/ 150901 h 177631"/>
                <a:gd name="connsiteX2" fmla="*/ 33758 w 82165"/>
                <a:gd name="connsiteY2" fmla="*/ 87365 h 177631"/>
                <a:gd name="connsiteX3" fmla="*/ 80780 w 82165"/>
                <a:gd name="connsiteY3" fmla="*/ 0 h 177631"/>
                <a:gd name="connsiteX4" fmla="*/ 39205 w 82165"/>
                <a:gd name="connsiteY4" fmla="*/ 91676 h 177631"/>
                <a:gd name="connsiteX5" fmla="*/ 5669 w 82165"/>
                <a:gd name="connsiteY5" fmla="*/ 150036 h 177631"/>
                <a:gd name="connsiteX6" fmla="*/ 14937 w 82165"/>
                <a:gd name="connsiteY6" fmla="*/ 177631 h 177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165" h="177631">
                  <a:moveTo>
                    <a:pt x="14937" y="177631"/>
                  </a:moveTo>
                  <a:cubicBezTo>
                    <a:pt x="15010" y="177631"/>
                    <a:pt x="6029" y="169646"/>
                    <a:pt x="841" y="150901"/>
                  </a:cubicBezTo>
                  <a:cubicBezTo>
                    <a:pt x="-4605" y="129063"/>
                    <a:pt x="17567" y="108301"/>
                    <a:pt x="33758" y="87365"/>
                  </a:cubicBezTo>
                  <a:cubicBezTo>
                    <a:pt x="71005" y="44728"/>
                    <a:pt x="81860" y="360"/>
                    <a:pt x="80780" y="0"/>
                  </a:cubicBezTo>
                  <a:cubicBezTo>
                    <a:pt x="86042" y="-138"/>
                    <a:pt x="77171" y="48615"/>
                    <a:pt x="39205" y="91676"/>
                  </a:cubicBezTo>
                  <a:cubicBezTo>
                    <a:pt x="22007" y="113625"/>
                    <a:pt x="1810" y="131936"/>
                    <a:pt x="5669" y="150036"/>
                  </a:cubicBezTo>
                  <a:cubicBezTo>
                    <a:pt x="9204" y="167168"/>
                    <a:pt x="16709" y="176913"/>
                    <a:pt x="14937" y="177631"/>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2" name="Freeform 891">
              <a:extLst>
                <a:ext uri="{FF2B5EF4-FFF2-40B4-BE49-F238E27FC236}">
                  <a16:creationId xmlns:a16="http://schemas.microsoft.com/office/drawing/2014/main" id="{07857CC5-2D4D-2878-D45C-DE1ADA3B1473}"/>
                </a:ext>
              </a:extLst>
            </p:cNvPr>
            <p:cNvSpPr/>
            <p:nvPr/>
          </p:nvSpPr>
          <p:spPr>
            <a:xfrm>
              <a:off x="-4929027" y="3064123"/>
              <a:ext cx="145877" cy="41703"/>
            </a:xfrm>
            <a:custGeom>
              <a:avLst/>
              <a:gdLst>
                <a:gd name="connsiteX0" fmla="*/ 19 w 145877"/>
                <a:gd name="connsiteY0" fmla="*/ 257 h 41703"/>
                <a:gd name="connsiteX1" fmla="*/ 73866 w 145877"/>
                <a:gd name="connsiteY1" fmla="*/ 34724 h 41703"/>
                <a:gd name="connsiteX2" fmla="*/ 145691 w 145877"/>
                <a:gd name="connsiteY2" fmla="*/ 1408 h 41703"/>
                <a:gd name="connsiteX3" fmla="*/ 73469 w 145877"/>
                <a:gd name="connsiteY3" fmla="*/ 41669 h 41703"/>
                <a:gd name="connsiteX4" fmla="*/ 19 w 145877"/>
                <a:gd name="connsiteY4" fmla="*/ 257 h 41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5877" h="41703">
                  <a:moveTo>
                    <a:pt x="19" y="257"/>
                  </a:moveTo>
                  <a:cubicBezTo>
                    <a:pt x="1745" y="-3197"/>
                    <a:pt x="28469" y="29253"/>
                    <a:pt x="73866" y="34724"/>
                  </a:cubicBezTo>
                  <a:cubicBezTo>
                    <a:pt x="120814" y="36557"/>
                    <a:pt x="144824" y="-1650"/>
                    <a:pt x="145691" y="1408"/>
                  </a:cubicBezTo>
                  <a:cubicBezTo>
                    <a:pt x="148175" y="-103"/>
                    <a:pt x="125863" y="43106"/>
                    <a:pt x="73469" y="41669"/>
                  </a:cubicBezTo>
                  <a:cubicBezTo>
                    <a:pt x="23382" y="35193"/>
                    <a:pt x="-775" y="-747"/>
                    <a:pt x="19" y="257"/>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3" name="Freeform 892">
              <a:extLst>
                <a:ext uri="{FF2B5EF4-FFF2-40B4-BE49-F238E27FC236}">
                  <a16:creationId xmlns:a16="http://schemas.microsoft.com/office/drawing/2014/main" id="{D5ACF4F4-537E-A651-E605-71B669E62603}"/>
                </a:ext>
              </a:extLst>
            </p:cNvPr>
            <p:cNvSpPr/>
            <p:nvPr/>
          </p:nvSpPr>
          <p:spPr>
            <a:xfrm>
              <a:off x="-4906632" y="2957320"/>
              <a:ext cx="114185" cy="85404"/>
            </a:xfrm>
            <a:custGeom>
              <a:avLst/>
              <a:gdLst>
                <a:gd name="connsiteX0" fmla="*/ 36471 w 114185"/>
                <a:gd name="connsiteY0" fmla="*/ 65758 h 85404"/>
                <a:gd name="connsiteX1" fmla="*/ 3941 w 114185"/>
                <a:gd name="connsiteY1" fmla="*/ 306 h 85404"/>
                <a:gd name="connsiteX2" fmla="*/ 33185 w 114185"/>
                <a:gd name="connsiteY2" fmla="*/ 71910 h 85404"/>
                <a:gd name="connsiteX3" fmla="*/ 114176 w 114185"/>
                <a:gd name="connsiteY3" fmla="*/ 83350 h 85404"/>
                <a:gd name="connsiteX4" fmla="*/ 36471 w 114185"/>
                <a:gd name="connsiteY4" fmla="*/ 65758 h 85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185" h="85404">
                  <a:moveTo>
                    <a:pt x="36471" y="65758"/>
                  </a:moveTo>
                  <a:cubicBezTo>
                    <a:pt x="-5539" y="44020"/>
                    <a:pt x="5963" y="-1960"/>
                    <a:pt x="3941" y="306"/>
                  </a:cubicBezTo>
                  <a:cubicBezTo>
                    <a:pt x="2428" y="-4410"/>
                    <a:pt x="-13865" y="46645"/>
                    <a:pt x="33185" y="71910"/>
                  </a:cubicBezTo>
                  <a:cubicBezTo>
                    <a:pt x="76201" y="92340"/>
                    <a:pt x="114860" y="83562"/>
                    <a:pt x="114176" y="83350"/>
                  </a:cubicBezTo>
                  <a:cubicBezTo>
                    <a:pt x="114749" y="79933"/>
                    <a:pt x="76025" y="84787"/>
                    <a:pt x="36471" y="65758"/>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4" name="Freeform 893">
              <a:extLst>
                <a:ext uri="{FF2B5EF4-FFF2-40B4-BE49-F238E27FC236}">
                  <a16:creationId xmlns:a16="http://schemas.microsoft.com/office/drawing/2014/main" id="{0889065B-5322-6DB7-5C5B-B7E8128B5D2C}"/>
                </a:ext>
              </a:extLst>
            </p:cNvPr>
            <p:cNvSpPr/>
            <p:nvPr/>
          </p:nvSpPr>
          <p:spPr>
            <a:xfrm>
              <a:off x="-4824960" y="2888455"/>
              <a:ext cx="48439" cy="134634"/>
            </a:xfrm>
            <a:custGeom>
              <a:avLst/>
              <a:gdLst>
                <a:gd name="connsiteX0" fmla="*/ 7950 w 48439"/>
                <a:gd name="connsiteY0" fmla="*/ 75434 h 134634"/>
                <a:gd name="connsiteX1" fmla="*/ 12667 w 48439"/>
                <a:gd name="connsiteY1" fmla="*/ 16 h 134634"/>
                <a:gd name="connsiteX2" fmla="*/ 1055 w 48439"/>
                <a:gd name="connsiteY2" fmla="*/ 76402 h 134634"/>
                <a:gd name="connsiteX3" fmla="*/ 48363 w 48439"/>
                <a:gd name="connsiteY3" fmla="*/ 134227 h 134634"/>
                <a:gd name="connsiteX4" fmla="*/ 7950 w 48439"/>
                <a:gd name="connsiteY4" fmla="*/ 75434 h 1346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39" h="134634">
                  <a:moveTo>
                    <a:pt x="7950" y="75434"/>
                  </a:moveTo>
                  <a:cubicBezTo>
                    <a:pt x="2901" y="34023"/>
                    <a:pt x="15196" y="375"/>
                    <a:pt x="12667" y="16"/>
                  </a:cubicBezTo>
                  <a:cubicBezTo>
                    <a:pt x="11661" y="-841"/>
                    <a:pt x="-4170" y="32365"/>
                    <a:pt x="1055" y="76402"/>
                  </a:cubicBezTo>
                  <a:cubicBezTo>
                    <a:pt x="5744" y="124759"/>
                    <a:pt x="50274" y="137175"/>
                    <a:pt x="48363" y="134227"/>
                  </a:cubicBezTo>
                  <a:cubicBezTo>
                    <a:pt x="50385" y="132781"/>
                    <a:pt x="11910" y="119619"/>
                    <a:pt x="7950" y="75434"/>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5" name="Freeform 894">
              <a:extLst>
                <a:ext uri="{FF2B5EF4-FFF2-40B4-BE49-F238E27FC236}">
                  <a16:creationId xmlns:a16="http://schemas.microsoft.com/office/drawing/2014/main" id="{7AF0A031-8D8B-3DA4-8645-C3B8064726FF}"/>
                </a:ext>
              </a:extLst>
            </p:cNvPr>
            <p:cNvSpPr/>
            <p:nvPr/>
          </p:nvSpPr>
          <p:spPr>
            <a:xfrm>
              <a:off x="-4764680" y="2933647"/>
              <a:ext cx="40598" cy="84941"/>
            </a:xfrm>
            <a:custGeom>
              <a:avLst/>
              <a:gdLst>
                <a:gd name="connsiteX0" fmla="*/ 8391 w 40598"/>
                <a:gd name="connsiteY0" fmla="*/ 36754 h 84941"/>
                <a:gd name="connsiteX1" fmla="*/ 2077 w 40598"/>
                <a:gd name="connsiteY1" fmla="*/ 84927 h 84941"/>
                <a:gd name="connsiteX2" fmla="*/ 14622 w 40598"/>
                <a:gd name="connsiteY2" fmla="*/ 39775 h 84941"/>
                <a:gd name="connsiteX3" fmla="*/ 40515 w 40598"/>
                <a:gd name="connsiteY3" fmla="*/ 122 h 84941"/>
                <a:gd name="connsiteX4" fmla="*/ 8391 w 40598"/>
                <a:gd name="connsiteY4" fmla="*/ 36754 h 84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598" h="84941">
                  <a:moveTo>
                    <a:pt x="8391" y="36754"/>
                  </a:moveTo>
                  <a:cubicBezTo>
                    <a:pt x="-4163" y="62084"/>
                    <a:pt x="711" y="85617"/>
                    <a:pt x="2077" y="84927"/>
                  </a:cubicBezTo>
                  <a:cubicBezTo>
                    <a:pt x="4570" y="84825"/>
                    <a:pt x="3056" y="63125"/>
                    <a:pt x="14622" y="39775"/>
                  </a:cubicBezTo>
                  <a:cubicBezTo>
                    <a:pt x="25985" y="16462"/>
                    <a:pt x="41890" y="1596"/>
                    <a:pt x="40515" y="122"/>
                  </a:cubicBezTo>
                  <a:cubicBezTo>
                    <a:pt x="39582" y="-1425"/>
                    <a:pt x="20539" y="11746"/>
                    <a:pt x="8391" y="36754"/>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6" name="Freeform 895">
              <a:extLst>
                <a:ext uri="{FF2B5EF4-FFF2-40B4-BE49-F238E27FC236}">
                  <a16:creationId xmlns:a16="http://schemas.microsoft.com/office/drawing/2014/main" id="{64B96D0B-AB8F-B298-1BAF-71926B9A2FF5}"/>
                </a:ext>
              </a:extLst>
            </p:cNvPr>
            <p:cNvSpPr/>
            <p:nvPr/>
          </p:nvSpPr>
          <p:spPr>
            <a:xfrm>
              <a:off x="-4746034" y="2979518"/>
              <a:ext cx="105957" cy="62848"/>
            </a:xfrm>
            <a:custGeom>
              <a:avLst/>
              <a:gdLst>
                <a:gd name="connsiteX0" fmla="*/ 43146 w 105957"/>
                <a:gd name="connsiteY0" fmla="*/ 15780 h 62848"/>
                <a:gd name="connsiteX1" fmla="*/ 490 w 105957"/>
                <a:gd name="connsiteY1" fmla="*/ 62839 h 62848"/>
                <a:gd name="connsiteX2" fmla="*/ 46211 w 105957"/>
                <a:gd name="connsiteY2" fmla="*/ 22007 h 62848"/>
                <a:gd name="connsiteX3" fmla="*/ 105953 w 105957"/>
                <a:gd name="connsiteY3" fmla="*/ 564 h 62848"/>
                <a:gd name="connsiteX4" fmla="*/ 43146 w 105957"/>
                <a:gd name="connsiteY4" fmla="*/ 15780 h 628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957" h="62848">
                  <a:moveTo>
                    <a:pt x="43146" y="15780"/>
                  </a:moveTo>
                  <a:cubicBezTo>
                    <a:pt x="7847" y="30278"/>
                    <a:pt x="-2510" y="63170"/>
                    <a:pt x="490" y="62839"/>
                  </a:cubicBezTo>
                  <a:cubicBezTo>
                    <a:pt x="1782" y="63456"/>
                    <a:pt x="12859" y="35786"/>
                    <a:pt x="46211" y="22007"/>
                  </a:cubicBezTo>
                  <a:cubicBezTo>
                    <a:pt x="77614" y="7039"/>
                    <a:pt x="106387" y="2683"/>
                    <a:pt x="105953" y="564"/>
                  </a:cubicBezTo>
                  <a:cubicBezTo>
                    <a:pt x="105888" y="-1094"/>
                    <a:pt x="76063" y="58"/>
                    <a:pt x="43146" y="15780"/>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7" name="Freeform 896">
              <a:extLst>
                <a:ext uri="{FF2B5EF4-FFF2-40B4-BE49-F238E27FC236}">
                  <a16:creationId xmlns:a16="http://schemas.microsoft.com/office/drawing/2014/main" id="{FCAFBB06-FB85-08FD-4AC2-090ACB52B019}"/>
                </a:ext>
              </a:extLst>
            </p:cNvPr>
            <p:cNvSpPr/>
            <p:nvPr/>
          </p:nvSpPr>
          <p:spPr>
            <a:xfrm>
              <a:off x="-4731702" y="3046374"/>
              <a:ext cx="117490" cy="147717"/>
            </a:xfrm>
            <a:custGeom>
              <a:avLst/>
              <a:gdLst>
                <a:gd name="connsiteX0" fmla="*/ 99883 w 117490"/>
                <a:gd name="connsiteY0" fmla="*/ 39991 h 147717"/>
                <a:gd name="connsiteX1" fmla="*/ 143 w 117490"/>
                <a:gd name="connsiteY1" fmla="*/ 1923 h 147717"/>
                <a:gd name="connsiteX2" fmla="*/ 94187 w 117490"/>
                <a:gd name="connsiteY2" fmla="*/ 43943 h 147717"/>
                <a:gd name="connsiteX3" fmla="*/ 110812 w 117490"/>
                <a:gd name="connsiteY3" fmla="*/ 147675 h 147717"/>
                <a:gd name="connsiteX4" fmla="*/ 99883 w 117490"/>
                <a:gd name="connsiteY4" fmla="*/ 39991 h 1477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490" h="147717">
                  <a:moveTo>
                    <a:pt x="99883" y="39991"/>
                  </a:moveTo>
                  <a:cubicBezTo>
                    <a:pt x="58131" y="-13008"/>
                    <a:pt x="-3356" y="1960"/>
                    <a:pt x="143" y="1923"/>
                  </a:cubicBezTo>
                  <a:cubicBezTo>
                    <a:pt x="-2562" y="5377"/>
                    <a:pt x="56793" y="-4626"/>
                    <a:pt x="94187" y="43943"/>
                  </a:cubicBezTo>
                  <a:cubicBezTo>
                    <a:pt x="124760" y="95505"/>
                    <a:pt x="105799" y="148679"/>
                    <a:pt x="110812" y="147675"/>
                  </a:cubicBezTo>
                  <a:cubicBezTo>
                    <a:pt x="109150" y="149435"/>
                    <a:pt x="132800" y="96546"/>
                    <a:pt x="99883" y="39991"/>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8" name="Freeform 897">
              <a:extLst>
                <a:ext uri="{FF2B5EF4-FFF2-40B4-BE49-F238E27FC236}">
                  <a16:creationId xmlns:a16="http://schemas.microsoft.com/office/drawing/2014/main" id="{E3971006-9927-2F70-D0A2-DCCE1D448758}"/>
                </a:ext>
              </a:extLst>
            </p:cNvPr>
            <p:cNvSpPr/>
            <p:nvPr/>
          </p:nvSpPr>
          <p:spPr>
            <a:xfrm>
              <a:off x="-4739405" y="3078114"/>
              <a:ext cx="59581" cy="134223"/>
            </a:xfrm>
            <a:custGeom>
              <a:avLst/>
              <a:gdLst>
                <a:gd name="connsiteX0" fmla="*/ 52745 w 59581"/>
                <a:gd name="connsiteY0" fmla="*/ 134182 h 134223"/>
                <a:gd name="connsiteX1" fmla="*/ 44410 w 59581"/>
                <a:gd name="connsiteY1" fmla="*/ 60495 h 134223"/>
                <a:gd name="connsiteX2" fmla="*/ 64 w 59581"/>
                <a:gd name="connsiteY2" fmla="*/ 118 h 134223"/>
                <a:gd name="connsiteX3" fmla="*/ 50899 w 59581"/>
                <a:gd name="connsiteY3" fmla="*/ 57759 h 134223"/>
                <a:gd name="connsiteX4" fmla="*/ 52745 w 59581"/>
                <a:gd name="connsiteY4" fmla="*/ 134182 h 134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581" h="134223">
                  <a:moveTo>
                    <a:pt x="52745" y="134182"/>
                  </a:moveTo>
                  <a:cubicBezTo>
                    <a:pt x="49819" y="134108"/>
                    <a:pt x="61542" y="99171"/>
                    <a:pt x="44410" y="60495"/>
                  </a:cubicBezTo>
                  <a:cubicBezTo>
                    <a:pt x="27933" y="22169"/>
                    <a:pt x="-1560" y="1555"/>
                    <a:pt x="64" y="118"/>
                  </a:cubicBezTo>
                  <a:cubicBezTo>
                    <a:pt x="424" y="-1678"/>
                    <a:pt x="33129" y="16992"/>
                    <a:pt x="50899" y="57759"/>
                  </a:cubicBezTo>
                  <a:cubicBezTo>
                    <a:pt x="68927" y="99310"/>
                    <a:pt x="53391" y="135619"/>
                    <a:pt x="52745" y="134182"/>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9" name="Freeform 898">
              <a:extLst>
                <a:ext uri="{FF2B5EF4-FFF2-40B4-BE49-F238E27FC236}">
                  <a16:creationId xmlns:a16="http://schemas.microsoft.com/office/drawing/2014/main" id="{C5209293-4857-06C3-E88E-A56100AA51F7}"/>
                </a:ext>
              </a:extLst>
            </p:cNvPr>
            <p:cNvSpPr/>
            <p:nvPr/>
          </p:nvSpPr>
          <p:spPr>
            <a:xfrm>
              <a:off x="-4762718" y="3083240"/>
              <a:ext cx="23757" cy="149461"/>
            </a:xfrm>
            <a:custGeom>
              <a:avLst/>
              <a:gdLst>
                <a:gd name="connsiteX0" fmla="*/ 300 w 23757"/>
                <a:gd name="connsiteY0" fmla="*/ 149449 h 149461"/>
                <a:gd name="connsiteX1" fmla="*/ 16020 w 23757"/>
                <a:gd name="connsiteY1" fmla="*/ 75338 h 149461"/>
                <a:gd name="connsiteX2" fmla="*/ 10426 w 23757"/>
                <a:gd name="connsiteY2" fmla="*/ 31 h 149461"/>
                <a:gd name="connsiteX3" fmla="*/ 23008 w 23757"/>
                <a:gd name="connsiteY3" fmla="*/ 75836 h 149461"/>
                <a:gd name="connsiteX4" fmla="*/ 300 w 23757"/>
                <a:gd name="connsiteY4" fmla="*/ 149449 h 1494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57" h="149461">
                  <a:moveTo>
                    <a:pt x="300" y="149449"/>
                  </a:moveTo>
                  <a:cubicBezTo>
                    <a:pt x="-2303" y="148371"/>
                    <a:pt x="12808" y="117036"/>
                    <a:pt x="16020" y="75338"/>
                  </a:cubicBezTo>
                  <a:cubicBezTo>
                    <a:pt x="20128" y="33457"/>
                    <a:pt x="8589" y="528"/>
                    <a:pt x="10426" y="31"/>
                  </a:cubicBezTo>
                  <a:cubicBezTo>
                    <a:pt x="12088" y="-1158"/>
                    <a:pt x="27263" y="32370"/>
                    <a:pt x="23008" y="75836"/>
                  </a:cubicBezTo>
                  <a:cubicBezTo>
                    <a:pt x="19620" y="119265"/>
                    <a:pt x="1094" y="150176"/>
                    <a:pt x="300" y="149449"/>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0" name="Freeform 899">
              <a:extLst>
                <a:ext uri="{FF2B5EF4-FFF2-40B4-BE49-F238E27FC236}">
                  <a16:creationId xmlns:a16="http://schemas.microsoft.com/office/drawing/2014/main" id="{2D3F57D0-2C25-F9F7-855D-6BA97983515D}"/>
                </a:ext>
              </a:extLst>
            </p:cNvPr>
            <p:cNvSpPr/>
            <p:nvPr/>
          </p:nvSpPr>
          <p:spPr>
            <a:xfrm>
              <a:off x="-4491312" y="3002677"/>
              <a:ext cx="43925" cy="166634"/>
            </a:xfrm>
            <a:custGeom>
              <a:avLst/>
              <a:gdLst>
                <a:gd name="connsiteX0" fmla="*/ 79 w 43925"/>
                <a:gd name="connsiteY0" fmla="*/ 468 h 166634"/>
                <a:gd name="connsiteX1" fmla="*/ 36642 w 43925"/>
                <a:gd name="connsiteY1" fmla="*/ 79120 h 166634"/>
                <a:gd name="connsiteX2" fmla="*/ 10039 w 43925"/>
                <a:gd name="connsiteY2" fmla="*/ 166623 h 166634"/>
                <a:gd name="connsiteX3" fmla="*/ 43676 w 43925"/>
                <a:gd name="connsiteY3" fmla="*/ 79405 h 166634"/>
                <a:gd name="connsiteX4" fmla="*/ 79 w 43925"/>
                <a:gd name="connsiteY4" fmla="*/ 468 h 1666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925" h="166634">
                  <a:moveTo>
                    <a:pt x="79" y="468"/>
                  </a:moveTo>
                  <a:cubicBezTo>
                    <a:pt x="-2081" y="284"/>
                    <a:pt x="40833" y="25826"/>
                    <a:pt x="36642" y="79120"/>
                  </a:cubicBezTo>
                  <a:cubicBezTo>
                    <a:pt x="32608" y="129595"/>
                    <a:pt x="6716" y="165471"/>
                    <a:pt x="10039" y="166623"/>
                  </a:cubicBezTo>
                  <a:cubicBezTo>
                    <a:pt x="9891" y="167378"/>
                    <a:pt x="39098" y="133160"/>
                    <a:pt x="43676" y="79405"/>
                  </a:cubicBezTo>
                  <a:cubicBezTo>
                    <a:pt x="47821" y="21653"/>
                    <a:pt x="-1103" y="-3851"/>
                    <a:pt x="79" y="468"/>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1" name="Freeform 900">
              <a:extLst>
                <a:ext uri="{FF2B5EF4-FFF2-40B4-BE49-F238E27FC236}">
                  <a16:creationId xmlns:a16="http://schemas.microsoft.com/office/drawing/2014/main" id="{9E50AC0B-1842-F667-6E70-08B95C888E9C}"/>
                </a:ext>
              </a:extLst>
            </p:cNvPr>
            <p:cNvSpPr/>
            <p:nvPr/>
          </p:nvSpPr>
          <p:spPr>
            <a:xfrm>
              <a:off x="-4660596" y="2685687"/>
              <a:ext cx="88706" cy="37378"/>
            </a:xfrm>
            <a:custGeom>
              <a:avLst/>
              <a:gdLst>
                <a:gd name="connsiteX0" fmla="*/ 40167 w 88706"/>
                <a:gd name="connsiteY0" fmla="*/ 8960 h 37378"/>
                <a:gd name="connsiteX1" fmla="*/ 78 w 88706"/>
                <a:gd name="connsiteY1" fmla="*/ 37246 h 37378"/>
                <a:gd name="connsiteX2" fmla="*/ 42946 w 88706"/>
                <a:gd name="connsiteY2" fmla="*/ 15370 h 37378"/>
                <a:gd name="connsiteX3" fmla="*/ 88703 w 88706"/>
                <a:gd name="connsiteY3" fmla="*/ 1259 h 37378"/>
                <a:gd name="connsiteX4" fmla="*/ 40167 w 88706"/>
                <a:gd name="connsiteY4" fmla="*/ 8960 h 373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06" h="37378">
                  <a:moveTo>
                    <a:pt x="40167" y="8960"/>
                  </a:moveTo>
                  <a:cubicBezTo>
                    <a:pt x="14819" y="20012"/>
                    <a:pt x="-1261" y="35947"/>
                    <a:pt x="78" y="37246"/>
                  </a:cubicBezTo>
                  <a:cubicBezTo>
                    <a:pt x="1296" y="38830"/>
                    <a:pt x="18752" y="25907"/>
                    <a:pt x="42946" y="15370"/>
                  </a:cubicBezTo>
                  <a:cubicBezTo>
                    <a:pt x="67066" y="4538"/>
                    <a:pt x="88703" y="3525"/>
                    <a:pt x="88703" y="1259"/>
                  </a:cubicBezTo>
                  <a:cubicBezTo>
                    <a:pt x="89027" y="-353"/>
                    <a:pt x="65626" y="-2370"/>
                    <a:pt x="40167" y="8960"/>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2" name="Freeform 901">
              <a:extLst>
                <a:ext uri="{FF2B5EF4-FFF2-40B4-BE49-F238E27FC236}">
                  <a16:creationId xmlns:a16="http://schemas.microsoft.com/office/drawing/2014/main" id="{1C5A74AB-02EE-BE83-36D6-57D5BB562756}"/>
                </a:ext>
              </a:extLst>
            </p:cNvPr>
            <p:cNvSpPr/>
            <p:nvPr/>
          </p:nvSpPr>
          <p:spPr>
            <a:xfrm>
              <a:off x="-4516459" y="2794071"/>
              <a:ext cx="122340" cy="127559"/>
            </a:xfrm>
            <a:custGeom>
              <a:avLst/>
              <a:gdLst>
                <a:gd name="connsiteX0" fmla="*/ 26 w 122340"/>
                <a:gd name="connsiteY0" fmla="*/ 99 h 127559"/>
                <a:gd name="connsiteX1" fmla="*/ 66479 w 122340"/>
                <a:gd name="connsiteY1" fmla="*/ 58819 h 127559"/>
                <a:gd name="connsiteX2" fmla="*/ 122224 w 122340"/>
                <a:gd name="connsiteY2" fmla="*/ 127541 h 127559"/>
                <a:gd name="connsiteX3" fmla="*/ 71417 w 122340"/>
                <a:gd name="connsiteY3" fmla="*/ 53964 h 127559"/>
                <a:gd name="connsiteX4" fmla="*/ 26 w 122340"/>
                <a:gd name="connsiteY4" fmla="*/ 99 h 1275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340" h="127559">
                  <a:moveTo>
                    <a:pt x="26" y="99"/>
                  </a:moveTo>
                  <a:cubicBezTo>
                    <a:pt x="-1054" y="1684"/>
                    <a:pt x="32186" y="23992"/>
                    <a:pt x="66479" y="58819"/>
                  </a:cubicBezTo>
                  <a:cubicBezTo>
                    <a:pt x="101381" y="93286"/>
                    <a:pt x="120313" y="128480"/>
                    <a:pt x="122224" y="127541"/>
                  </a:cubicBezTo>
                  <a:cubicBezTo>
                    <a:pt x="123922" y="126997"/>
                    <a:pt x="107085" y="89187"/>
                    <a:pt x="71417" y="53964"/>
                  </a:cubicBezTo>
                  <a:cubicBezTo>
                    <a:pt x="36478" y="18448"/>
                    <a:pt x="930" y="-1595"/>
                    <a:pt x="26" y="99"/>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3" name="Freeform 902">
              <a:extLst>
                <a:ext uri="{FF2B5EF4-FFF2-40B4-BE49-F238E27FC236}">
                  <a16:creationId xmlns:a16="http://schemas.microsoft.com/office/drawing/2014/main" id="{48AE5088-FBDF-58EE-CEE2-A47227C71FE2}"/>
                </a:ext>
              </a:extLst>
            </p:cNvPr>
            <p:cNvSpPr/>
            <p:nvPr/>
          </p:nvSpPr>
          <p:spPr>
            <a:xfrm>
              <a:off x="-6348566" y="3683850"/>
              <a:ext cx="238689" cy="120183"/>
            </a:xfrm>
            <a:custGeom>
              <a:avLst/>
              <a:gdLst>
                <a:gd name="connsiteX0" fmla="*/ 15 w 238689"/>
                <a:gd name="connsiteY0" fmla="*/ 8736 h 120183"/>
                <a:gd name="connsiteX1" fmla="*/ 191343 w 238689"/>
                <a:gd name="connsiteY1" fmla="*/ 29028 h 120183"/>
                <a:gd name="connsiteX2" fmla="*/ 215325 w 238689"/>
                <a:gd name="connsiteY2" fmla="*/ 71665 h 120183"/>
                <a:gd name="connsiteX3" fmla="*/ 171802 w 238689"/>
                <a:gd name="connsiteY3" fmla="*/ 105920 h 120183"/>
                <a:gd name="connsiteX4" fmla="*/ 118180 w 238689"/>
                <a:gd name="connsiteY4" fmla="*/ 108692 h 120183"/>
                <a:gd name="connsiteX5" fmla="*/ 175337 w 238689"/>
                <a:gd name="connsiteY5" fmla="*/ 117185 h 120183"/>
                <a:gd name="connsiteX6" fmla="*/ 231045 w 238689"/>
                <a:gd name="connsiteY6" fmla="*/ 80913 h 120183"/>
                <a:gd name="connsiteX7" fmla="*/ 234719 w 238689"/>
                <a:gd name="connsiteY7" fmla="*/ 37198 h 120183"/>
                <a:gd name="connsiteX8" fmla="*/ 197833 w 238689"/>
                <a:gd name="connsiteY8" fmla="*/ 9059 h 120183"/>
                <a:gd name="connsiteX9" fmla="*/ 15 w 238689"/>
                <a:gd name="connsiteY9" fmla="*/ 8736 h 120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689" h="120183">
                  <a:moveTo>
                    <a:pt x="15" y="8736"/>
                  </a:moveTo>
                  <a:cubicBezTo>
                    <a:pt x="-1351" y="15645"/>
                    <a:pt x="91031" y="8985"/>
                    <a:pt x="191343" y="29028"/>
                  </a:cubicBezTo>
                  <a:cubicBezTo>
                    <a:pt x="216184" y="34822"/>
                    <a:pt x="224916" y="53925"/>
                    <a:pt x="215325" y="71665"/>
                  </a:cubicBezTo>
                  <a:cubicBezTo>
                    <a:pt x="205836" y="88862"/>
                    <a:pt x="186876" y="99730"/>
                    <a:pt x="171802" y="105920"/>
                  </a:cubicBezTo>
                  <a:cubicBezTo>
                    <a:pt x="139669" y="119414"/>
                    <a:pt x="118106" y="108112"/>
                    <a:pt x="118180" y="108692"/>
                  </a:cubicBezTo>
                  <a:cubicBezTo>
                    <a:pt x="116306" y="109015"/>
                    <a:pt x="137620" y="127179"/>
                    <a:pt x="175337" y="117185"/>
                  </a:cubicBezTo>
                  <a:cubicBezTo>
                    <a:pt x="192968" y="112211"/>
                    <a:pt x="215390" y="103940"/>
                    <a:pt x="231045" y="80913"/>
                  </a:cubicBezTo>
                  <a:cubicBezTo>
                    <a:pt x="238762" y="69685"/>
                    <a:pt x="241753" y="51659"/>
                    <a:pt x="234719" y="37198"/>
                  </a:cubicBezTo>
                  <a:cubicBezTo>
                    <a:pt x="227436" y="20720"/>
                    <a:pt x="211144" y="13563"/>
                    <a:pt x="197833" y="9059"/>
                  </a:cubicBezTo>
                  <a:cubicBezTo>
                    <a:pt x="85835" y="-13029"/>
                    <a:pt x="523" y="12734"/>
                    <a:pt x="15" y="873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4" name="Freeform 903">
              <a:extLst>
                <a:ext uri="{FF2B5EF4-FFF2-40B4-BE49-F238E27FC236}">
                  <a16:creationId xmlns:a16="http://schemas.microsoft.com/office/drawing/2014/main" id="{9FE081E3-592C-54C6-80D7-B4572F3E3A40}"/>
                </a:ext>
              </a:extLst>
            </p:cNvPr>
            <p:cNvSpPr/>
            <p:nvPr/>
          </p:nvSpPr>
          <p:spPr>
            <a:xfrm>
              <a:off x="-6183835" y="4203613"/>
              <a:ext cx="234696" cy="99860"/>
            </a:xfrm>
            <a:custGeom>
              <a:avLst/>
              <a:gdLst>
                <a:gd name="connsiteX0" fmla="*/ 208738 w 234696"/>
                <a:gd name="connsiteY0" fmla="*/ 24971 h 99860"/>
                <a:gd name="connsiteX1" fmla="*/ 118635 w 234696"/>
                <a:gd name="connsiteY1" fmla="*/ 0 h 99860"/>
                <a:gd name="connsiteX2" fmla="*/ 0 w 234696"/>
                <a:gd name="connsiteY2" fmla="*/ 29963 h 99860"/>
                <a:gd name="connsiteX3" fmla="*/ 30185 w 234696"/>
                <a:gd name="connsiteY3" fmla="*/ 99477 h 99860"/>
                <a:gd name="connsiteX4" fmla="*/ 103958 w 234696"/>
                <a:gd name="connsiteY4" fmla="*/ 82713 h 99860"/>
                <a:gd name="connsiteX5" fmla="*/ 221901 w 234696"/>
                <a:gd name="connsiteY5" fmla="*/ 49969 h 99860"/>
                <a:gd name="connsiteX6" fmla="*/ 208738 w 234696"/>
                <a:gd name="connsiteY6" fmla="*/ 24971 h 9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4696" h="99860">
                  <a:moveTo>
                    <a:pt x="208738" y="24971"/>
                  </a:moveTo>
                  <a:cubicBezTo>
                    <a:pt x="177122" y="17445"/>
                    <a:pt x="148239" y="15180"/>
                    <a:pt x="118635" y="0"/>
                  </a:cubicBezTo>
                  <a:lnTo>
                    <a:pt x="0" y="29963"/>
                  </a:lnTo>
                  <a:cubicBezTo>
                    <a:pt x="3249" y="55947"/>
                    <a:pt x="1228" y="94513"/>
                    <a:pt x="30185" y="99477"/>
                  </a:cubicBezTo>
                  <a:cubicBezTo>
                    <a:pt x="47927" y="102535"/>
                    <a:pt x="86290" y="86416"/>
                    <a:pt x="103958" y="82713"/>
                  </a:cubicBezTo>
                  <a:cubicBezTo>
                    <a:pt x="137309" y="75695"/>
                    <a:pt x="194356" y="71384"/>
                    <a:pt x="221901" y="49969"/>
                  </a:cubicBezTo>
                  <a:cubicBezTo>
                    <a:pt x="244941" y="32127"/>
                    <a:pt x="234630" y="31151"/>
                    <a:pt x="208738" y="24971"/>
                  </a:cubicBezTo>
                </a:path>
              </a:pathLst>
            </a:custGeom>
            <a:solidFill>
              <a:srgbClr val="964524"/>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5" name="Freeform 904">
              <a:extLst>
                <a:ext uri="{FF2B5EF4-FFF2-40B4-BE49-F238E27FC236}">
                  <a16:creationId xmlns:a16="http://schemas.microsoft.com/office/drawing/2014/main" id="{36C43CE6-D13C-EC73-DB57-C61858EACAE4}"/>
                </a:ext>
              </a:extLst>
            </p:cNvPr>
            <p:cNvSpPr/>
            <p:nvPr/>
          </p:nvSpPr>
          <p:spPr>
            <a:xfrm>
              <a:off x="-6872182" y="3827810"/>
              <a:ext cx="825570" cy="457809"/>
            </a:xfrm>
            <a:custGeom>
              <a:avLst/>
              <a:gdLst>
                <a:gd name="connsiteX0" fmla="*/ 787689 w 825570"/>
                <a:gd name="connsiteY0" fmla="*/ 322545 h 457809"/>
                <a:gd name="connsiteX1" fmla="*/ 741710 w 825570"/>
                <a:gd name="connsiteY1" fmla="*/ 161789 h 457809"/>
                <a:gd name="connsiteX2" fmla="*/ 724375 w 825570"/>
                <a:gd name="connsiteY2" fmla="*/ 64789 h 457809"/>
                <a:gd name="connsiteX3" fmla="*/ 395451 w 825570"/>
                <a:gd name="connsiteY3" fmla="*/ 202445 h 457809"/>
                <a:gd name="connsiteX4" fmla="*/ 0 w 825570"/>
                <a:gd name="connsiteY4" fmla="*/ 394224 h 457809"/>
                <a:gd name="connsiteX5" fmla="*/ 173651 w 825570"/>
                <a:gd name="connsiteY5" fmla="*/ 457797 h 457809"/>
                <a:gd name="connsiteX6" fmla="*/ 333216 w 825570"/>
                <a:gd name="connsiteY6" fmla="*/ 444663 h 457809"/>
                <a:gd name="connsiteX7" fmla="*/ 590269 w 825570"/>
                <a:gd name="connsiteY7" fmla="*/ 272540 h 457809"/>
                <a:gd name="connsiteX8" fmla="*/ 618829 w 825570"/>
                <a:gd name="connsiteY8" fmla="*/ 350473 h 457809"/>
                <a:gd name="connsiteX9" fmla="*/ 654165 w 825570"/>
                <a:gd name="connsiteY9" fmla="*/ 445998 h 457809"/>
                <a:gd name="connsiteX10" fmla="*/ 825481 w 825570"/>
                <a:gd name="connsiteY10" fmla="*/ 366914 h 457809"/>
                <a:gd name="connsiteX11" fmla="*/ 787689 w 825570"/>
                <a:gd name="connsiteY11" fmla="*/ 322545 h 457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5570" h="457809">
                  <a:moveTo>
                    <a:pt x="787689" y="322545"/>
                  </a:moveTo>
                  <a:cubicBezTo>
                    <a:pt x="777157" y="299270"/>
                    <a:pt x="747840" y="191254"/>
                    <a:pt x="741710" y="161789"/>
                  </a:cubicBezTo>
                  <a:cubicBezTo>
                    <a:pt x="735046" y="129984"/>
                    <a:pt x="738184" y="94798"/>
                    <a:pt x="724375" y="64789"/>
                  </a:cubicBezTo>
                  <a:cubicBezTo>
                    <a:pt x="640605" y="-116978"/>
                    <a:pt x="459559" y="134340"/>
                    <a:pt x="395451" y="202445"/>
                  </a:cubicBezTo>
                  <a:lnTo>
                    <a:pt x="0" y="394224"/>
                  </a:lnTo>
                  <a:cubicBezTo>
                    <a:pt x="47594" y="449342"/>
                    <a:pt x="101937" y="458193"/>
                    <a:pt x="173651" y="457797"/>
                  </a:cubicBezTo>
                  <a:cubicBezTo>
                    <a:pt x="227744" y="457475"/>
                    <a:pt x="280822" y="460026"/>
                    <a:pt x="333216" y="444663"/>
                  </a:cubicBezTo>
                  <a:cubicBezTo>
                    <a:pt x="430676" y="416128"/>
                    <a:pt x="530489" y="356156"/>
                    <a:pt x="590269" y="272540"/>
                  </a:cubicBezTo>
                  <a:cubicBezTo>
                    <a:pt x="602315" y="295567"/>
                    <a:pt x="607327" y="325604"/>
                    <a:pt x="618829" y="350473"/>
                  </a:cubicBezTo>
                  <a:cubicBezTo>
                    <a:pt x="632925" y="380767"/>
                    <a:pt x="645543" y="413466"/>
                    <a:pt x="654165" y="445998"/>
                  </a:cubicBezTo>
                  <a:cubicBezTo>
                    <a:pt x="686473" y="435673"/>
                    <a:pt x="829662" y="403859"/>
                    <a:pt x="825481" y="366914"/>
                  </a:cubicBezTo>
                  <a:cubicBezTo>
                    <a:pt x="824428" y="357878"/>
                    <a:pt x="793136" y="334676"/>
                    <a:pt x="787689" y="322545"/>
                  </a:cubicBezTo>
                </a:path>
              </a:pathLst>
            </a:custGeom>
            <a:solidFill>
              <a:srgbClr val="717A99"/>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6" name="Freeform 905">
              <a:extLst>
                <a:ext uri="{FF2B5EF4-FFF2-40B4-BE49-F238E27FC236}">
                  <a16:creationId xmlns:a16="http://schemas.microsoft.com/office/drawing/2014/main" id="{DD764D4D-0530-F766-DA97-A0A2F428AACF}"/>
                </a:ext>
              </a:extLst>
            </p:cNvPr>
            <p:cNvSpPr/>
            <p:nvPr/>
          </p:nvSpPr>
          <p:spPr>
            <a:xfrm>
              <a:off x="-6920782" y="3573517"/>
              <a:ext cx="528245" cy="699574"/>
            </a:xfrm>
            <a:custGeom>
              <a:avLst/>
              <a:gdLst>
                <a:gd name="connsiteX0" fmla="*/ 189509 w 528245"/>
                <a:gd name="connsiteY0" fmla="*/ 35601 h 699574"/>
                <a:gd name="connsiteX1" fmla="*/ 18563 w 528245"/>
                <a:gd name="connsiteY1" fmla="*/ 363838 h 699574"/>
                <a:gd name="connsiteX2" fmla="*/ 108674 w 528245"/>
                <a:gd name="connsiteY2" fmla="*/ 699463 h 699574"/>
                <a:gd name="connsiteX3" fmla="*/ 493482 w 528245"/>
                <a:gd name="connsiteY3" fmla="*/ 444903 h 699574"/>
                <a:gd name="connsiteX4" fmla="*/ 499141 w 528245"/>
                <a:gd name="connsiteY4" fmla="*/ 268276 h 699574"/>
                <a:gd name="connsiteX5" fmla="*/ 528246 w 528245"/>
                <a:gd name="connsiteY5" fmla="*/ 275083 h 699574"/>
                <a:gd name="connsiteX6" fmla="*/ 378355 w 528245"/>
                <a:gd name="connsiteY6" fmla="*/ 2064 h 699574"/>
                <a:gd name="connsiteX7" fmla="*/ 189509 w 528245"/>
                <a:gd name="connsiteY7" fmla="*/ 35601 h 699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8245" h="699574">
                  <a:moveTo>
                    <a:pt x="189509" y="35601"/>
                  </a:moveTo>
                  <a:cubicBezTo>
                    <a:pt x="65400" y="97986"/>
                    <a:pt x="55052" y="241620"/>
                    <a:pt x="18563" y="363838"/>
                  </a:cubicBezTo>
                  <a:cubicBezTo>
                    <a:pt x="-12555" y="468216"/>
                    <a:pt x="-17530" y="705468"/>
                    <a:pt x="108674" y="699463"/>
                  </a:cubicBezTo>
                  <a:cubicBezTo>
                    <a:pt x="275440" y="691579"/>
                    <a:pt x="386173" y="560904"/>
                    <a:pt x="493482" y="444903"/>
                  </a:cubicBezTo>
                  <a:cubicBezTo>
                    <a:pt x="438854" y="409100"/>
                    <a:pt x="471273" y="313685"/>
                    <a:pt x="499141" y="268276"/>
                  </a:cubicBezTo>
                  <a:cubicBezTo>
                    <a:pt x="507975" y="270330"/>
                    <a:pt x="517824" y="272669"/>
                    <a:pt x="528246" y="275083"/>
                  </a:cubicBezTo>
                  <a:lnTo>
                    <a:pt x="378355" y="2064"/>
                  </a:lnTo>
                  <a:cubicBezTo>
                    <a:pt x="314523" y="-4918"/>
                    <a:pt x="249011" y="5702"/>
                    <a:pt x="189509" y="35601"/>
                  </a:cubicBezTo>
                </a:path>
              </a:pathLst>
            </a:custGeom>
            <a:solidFill>
              <a:srgbClr val="949A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7" name="Freeform 906">
              <a:extLst>
                <a:ext uri="{FF2B5EF4-FFF2-40B4-BE49-F238E27FC236}">
                  <a16:creationId xmlns:a16="http://schemas.microsoft.com/office/drawing/2014/main" id="{D1449877-8675-2C1F-104A-93F5BF94C56D}"/>
                </a:ext>
              </a:extLst>
            </p:cNvPr>
            <p:cNvSpPr/>
            <p:nvPr/>
          </p:nvSpPr>
          <p:spPr>
            <a:xfrm>
              <a:off x="-6564369" y="3574430"/>
              <a:ext cx="428774" cy="296296"/>
            </a:xfrm>
            <a:custGeom>
              <a:avLst/>
              <a:gdLst>
                <a:gd name="connsiteX0" fmla="*/ 419082 w 428774"/>
                <a:gd name="connsiteY0" fmla="*/ 162157 h 296296"/>
                <a:gd name="connsiteX1" fmla="*/ 410026 w 428774"/>
                <a:gd name="connsiteY1" fmla="*/ 150183 h 296296"/>
                <a:gd name="connsiteX2" fmla="*/ 157839 w 428774"/>
                <a:gd name="connsiteY2" fmla="*/ 45188 h 296296"/>
                <a:gd name="connsiteX3" fmla="*/ 8022 w 428774"/>
                <a:gd name="connsiteY3" fmla="*/ 0 h 296296"/>
                <a:gd name="connsiteX4" fmla="*/ 141759 w 428774"/>
                <a:gd name="connsiteY4" fmla="*/ 269021 h 296296"/>
                <a:gd name="connsiteX5" fmla="*/ 142728 w 428774"/>
                <a:gd name="connsiteY5" fmla="*/ 267363 h 296296"/>
                <a:gd name="connsiteX6" fmla="*/ 419082 w 428774"/>
                <a:gd name="connsiteY6" fmla="*/ 162157 h 296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8774" h="296296">
                  <a:moveTo>
                    <a:pt x="419082" y="162157"/>
                  </a:moveTo>
                  <a:lnTo>
                    <a:pt x="410026" y="150183"/>
                  </a:lnTo>
                  <a:cubicBezTo>
                    <a:pt x="305034" y="161042"/>
                    <a:pt x="242864" y="93472"/>
                    <a:pt x="157839" y="45188"/>
                  </a:cubicBezTo>
                  <a:cubicBezTo>
                    <a:pt x="111435" y="18781"/>
                    <a:pt x="60084" y="3601"/>
                    <a:pt x="8022" y="0"/>
                  </a:cubicBezTo>
                  <a:cubicBezTo>
                    <a:pt x="-22957" y="112326"/>
                    <a:pt x="38779" y="225306"/>
                    <a:pt x="141759" y="269021"/>
                  </a:cubicBezTo>
                  <a:cubicBezTo>
                    <a:pt x="142045" y="268441"/>
                    <a:pt x="142405" y="267907"/>
                    <a:pt x="142728" y="267363"/>
                  </a:cubicBezTo>
                  <a:cubicBezTo>
                    <a:pt x="247009" y="291836"/>
                    <a:pt x="478833" y="352711"/>
                    <a:pt x="419082" y="162157"/>
                  </a:cubicBezTo>
                </a:path>
              </a:pathLst>
            </a:custGeom>
            <a:solidFill>
              <a:schemeClr val="bg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8" name="Freeform 907">
              <a:extLst>
                <a:ext uri="{FF2B5EF4-FFF2-40B4-BE49-F238E27FC236}">
                  <a16:creationId xmlns:a16="http://schemas.microsoft.com/office/drawing/2014/main" id="{7EE9391C-997B-F0B6-0F00-E74273D3CB41}"/>
                </a:ext>
              </a:extLst>
            </p:cNvPr>
            <p:cNvSpPr/>
            <p:nvPr/>
          </p:nvSpPr>
          <p:spPr>
            <a:xfrm>
              <a:off x="-6878062" y="2927258"/>
              <a:ext cx="645690" cy="668863"/>
            </a:xfrm>
            <a:custGeom>
              <a:avLst/>
              <a:gdLst>
                <a:gd name="connsiteX0" fmla="*/ 322758 w 645690"/>
                <a:gd name="connsiteY0" fmla="*/ 0 h 668863"/>
                <a:gd name="connsiteX1" fmla="*/ 0 w 645690"/>
                <a:gd name="connsiteY1" fmla="*/ 334400 h 668863"/>
                <a:gd name="connsiteX2" fmla="*/ 322758 w 645690"/>
                <a:gd name="connsiteY2" fmla="*/ 668864 h 668863"/>
                <a:gd name="connsiteX3" fmla="*/ 645691 w 645690"/>
                <a:gd name="connsiteY3" fmla="*/ 334400 h 668863"/>
                <a:gd name="connsiteX4" fmla="*/ 322758 w 645690"/>
                <a:gd name="connsiteY4" fmla="*/ 0 h 668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690" h="668863">
                  <a:moveTo>
                    <a:pt x="322758" y="0"/>
                  </a:moveTo>
                  <a:cubicBezTo>
                    <a:pt x="144519" y="0"/>
                    <a:pt x="0" y="149713"/>
                    <a:pt x="0" y="334400"/>
                  </a:cubicBezTo>
                  <a:cubicBezTo>
                    <a:pt x="0" y="519160"/>
                    <a:pt x="144519" y="668864"/>
                    <a:pt x="322758" y="668864"/>
                  </a:cubicBezTo>
                  <a:cubicBezTo>
                    <a:pt x="501135" y="668864"/>
                    <a:pt x="645691" y="519160"/>
                    <a:pt x="645691" y="334400"/>
                  </a:cubicBezTo>
                  <a:cubicBezTo>
                    <a:pt x="645691" y="149713"/>
                    <a:pt x="501135" y="0"/>
                    <a:pt x="322758" y="0"/>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9" name="Freeform 908">
              <a:extLst>
                <a:ext uri="{FF2B5EF4-FFF2-40B4-BE49-F238E27FC236}">
                  <a16:creationId xmlns:a16="http://schemas.microsoft.com/office/drawing/2014/main" id="{C594C03D-7B04-4953-F52C-D693CB6524E4}"/>
                </a:ext>
              </a:extLst>
            </p:cNvPr>
            <p:cNvSpPr/>
            <p:nvPr/>
          </p:nvSpPr>
          <p:spPr>
            <a:xfrm>
              <a:off x="-7024316" y="2810473"/>
              <a:ext cx="744747" cy="803424"/>
            </a:xfrm>
            <a:custGeom>
              <a:avLst/>
              <a:gdLst>
                <a:gd name="connsiteX0" fmla="*/ 719436 w 744747"/>
                <a:gd name="connsiteY0" fmla="*/ 361305 h 803424"/>
                <a:gd name="connsiteX1" fmla="*/ 728233 w 744747"/>
                <a:gd name="connsiteY1" fmla="*/ 333101 h 803424"/>
                <a:gd name="connsiteX2" fmla="*/ 710528 w 744747"/>
                <a:gd name="connsiteY2" fmla="*/ 295641 h 803424"/>
                <a:gd name="connsiteX3" fmla="*/ 726396 w 744747"/>
                <a:gd name="connsiteY3" fmla="*/ 266322 h 803424"/>
                <a:gd name="connsiteX4" fmla="*/ 714996 w 744747"/>
                <a:gd name="connsiteY4" fmla="*/ 240339 h 803424"/>
                <a:gd name="connsiteX5" fmla="*/ 731907 w 744747"/>
                <a:gd name="connsiteY5" fmla="*/ 204039 h 803424"/>
                <a:gd name="connsiteX6" fmla="*/ 682402 w 744747"/>
                <a:gd name="connsiteY6" fmla="*/ 155534 h 803424"/>
                <a:gd name="connsiteX7" fmla="*/ 677288 w 744747"/>
                <a:gd name="connsiteY7" fmla="*/ 156078 h 803424"/>
                <a:gd name="connsiteX8" fmla="*/ 680565 w 744747"/>
                <a:gd name="connsiteY8" fmla="*/ 139093 h 803424"/>
                <a:gd name="connsiteX9" fmla="*/ 632823 w 744747"/>
                <a:gd name="connsiteY9" fmla="*/ 91455 h 803424"/>
                <a:gd name="connsiteX10" fmla="*/ 621506 w 744747"/>
                <a:gd name="connsiteY10" fmla="*/ 93039 h 803424"/>
                <a:gd name="connsiteX11" fmla="*/ 621866 w 744747"/>
                <a:gd name="connsiteY11" fmla="*/ 89695 h 803424"/>
                <a:gd name="connsiteX12" fmla="*/ 570478 w 744747"/>
                <a:gd name="connsiteY12" fmla="*/ 38455 h 803424"/>
                <a:gd name="connsiteX13" fmla="*/ 543219 w 744747"/>
                <a:gd name="connsiteY13" fmla="*/ 46413 h 803424"/>
                <a:gd name="connsiteX14" fmla="*/ 500775 w 744747"/>
                <a:gd name="connsiteY14" fmla="*/ 20107 h 803424"/>
                <a:gd name="connsiteX15" fmla="*/ 466953 w 744747"/>
                <a:gd name="connsiteY15" fmla="*/ 34181 h 803424"/>
                <a:gd name="connsiteX16" fmla="*/ 420079 w 744747"/>
                <a:gd name="connsiteY16" fmla="*/ 3629 h 803424"/>
                <a:gd name="connsiteX17" fmla="*/ 379334 w 744747"/>
                <a:gd name="connsiteY17" fmla="*/ 24031 h 803424"/>
                <a:gd name="connsiteX18" fmla="*/ 328315 w 744747"/>
                <a:gd name="connsiteY18" fmla="*/ 0 h 803424"/>
                <a:gd name="connsiteX19" fmla="*/ 262286 w 744747"/>
                <a:gd name="connsiteY19" fmla="*/ 65876 h 803424"/>
                <a:gd name="connsiteX20" fmla="*/ 262434 w 744747"/>
                <a:gd name="connsiteY20" fmla="*/ 69109 h 803424"/>
                <a:gd name="connsiteX21" fmla="*/ 223784 w 744747"/>
                <a:gd name="connsiteY21" fmla="*/ 45760 h 803424"/>
                <a:gd name="connsiteX22" fmla="*/ 179753 w 744747"/>
                <a:gd name="connsiteY22" fmla="*/ 89695 h 803424"/>
                <a:gd name="connsiteX23" fmla="*/ 184193 w 744747"/>
                <a:gd name="connsiteY23" fmla="*/ 108513 h 803424"/>
                <a:gd name="connsiteX24" fmla="*/ 148562 w 744747"/>
                <a:gd name="connsiteY24" fmla="*/ 95194 h 803424"/>
                <a:gd name="connsiteX25" fmla="*/ 93537 w 744747"/>
                <a:gd name="connsiteY25" fmla="*/ 150072 h 803424"/>
                <a:gd name="connsiteX26" fmla="*/ 103524 w 744747"/>
                <a:gd name="connsiteY26" fmla="*/ 181444 h 803424"/>
                <a:gd name="connsiteX27" fmla="*/ 69702 w 744747"/>
                <a:gd name="connsiteY27" fmla="*/ 217818 h 803424"/>
                <a:gd name="connsiteX28" fmla="*/ 75942 w 744747"/>
                <a:gd name="connsiteY28" fmla="*/ 238220 h 803424"/>
                <a:gd name="connsiteX29" fmla="*/ 34874 w 744747"/>
                <a:gd name="connsiteY29" fmla="*/ 281824 h 803424"/>
                <a:gd name="connsiteX30" fmla="*/ 39628 w 744747"/>
                <a:gd name="connsiteY30" fmla="*/ 301434 h 803424"/>
                <a:gd name="connsiteX31" fmla="*/ 23834 w 744747"/>
                <a:gd name="connsiteY31" fmla="*/ 334897 h 803424"/>
                <a:gd name="connsiteX32" fmla="*/ 34948 w 744747"/>
                <a:gd name="connsiteY32" fmla="*/ 363828 h 803424"/>
                <a:gd name="connsiteX33" fmla="*/ 0 w 744747"/>
                <a:gd name="connsiteY33" fmla="*/ 408114 h 803424"/>
                <a:gd name="connsiteX34" fmla="*/ 17419 w 744747"/>
                <a:gd name="connsiteY34" fmla="*/ 443806 h 803424"/>
                <a:gd name="connsiteX35" fmla="*/ 0 w 744747"/>
                <a:gd name="connsiteY35" fmla="*/ 474929 h 803424"/>
                <a:gd name="connsiteX36" fmla="*/ 24231 w 744747"/>
                <a:gd name="connsiteY36" fmla="*/ 509544 h 803424"/>
                <a:gd name="connsiteX37" fmla="*/ 5483 w 744747"/>
                <a:gd name="connsiteY37" fmla="*/ 544481 h 803424"/>
                <a:gd name="connsiteX38" fmla="*/ 38834 w 744747"/>
                <a:gd name="connsiteY38" fmla="*/ 584990 h 803424"/>
                <a:gd name="connsiteX39" fmla="*/ 33037 w 744747"/>
                <a:gd name="connsiteY39" fmla="*/ 601256 h 803424"/>
                <a:gd name="connsiteX40" fmla="*/ 53013 w 744747"/>
                <a:gd name="connsiteY40" fmla="*/ 627949 h 803424"/>
                <a:gd name="connsiteX41" fmla="*/ 49551 w 744747"/>
                <a:gd name="connsiteY41" fmla="*/ 643239 h 803424"/>
                <a:gd name="connsiteX42" fmla="*/ 77059 w 744747"/>
                <a:gd name="connsiteY42" fmla="*/ 675302 h 803424"/>
                <a:gd name="connsiteX43" fmla="*/ 81786 w 744747"/>
                <a:gd name="connsiteY43" fmla="*/ 674759 h 803424"/>
                <a:gd name="connsiteX44" fmla="*/ 108361 w 744747"/>
                <a:gd name="connsiteY44" fmla="*/ 687138 h 803424"/>
                <a:gd name="connsiteX45" fmla="*/ 151340 w 744747"/>
                <a:gd name="connsiteY45" fmla="*/ 748519 h 803424"/>
                <a:gd name="connsiteX46" fmla="*/ 158226 w 744747"/>
                <a:gd name="connsiteY46" fmla="*/ 747626 h 803424"/>
                <a:gd name="connsiteX47" fmla="*/ 187904 w 744747"/>
                <a:gd name="connsiteY47" fmla="*/ 757592 h 803424"/>
                <a:gd name="connsiteX48" fmla="*/ 230200 w 744747"/>
                <a:gd name="connsiteY48" fmla="*/ 785151 h 803424"/>
                <a:gd name="connsiteX49" fmla="*/ 254034 w 744747"/>
                <a:gd name="connsiteY49" fmla="*/ 779467 h 803424"/>
                <a:gd name="connsiteX50" fmla="*/ 295324 w 744747"/>
                <a:gd name="connsiteY50" fmla="*/ 799759 h 803424"/>
                <a:gd name="connsiteX51" fmla="*/ 307287 w 744747"/>
                <a:gd name="connsiteY51" fmla="*/ 798608 h 803424"/>
                <a:gd name="connsiteX52" fmla="*/ 340287 w 744747"/>
                <a:gd name="connsiteY52" fmla="*/ 803425 h 803424"/>
                <a:gd name="connsiteX53" fmla="*/ 383663 w 744747"/>
                <a:gd name="connsiteY53" fmla="*/ 794140 h 803424"/>
                <a:gd name="connsiteX54" fmla="*/ 385749 w 744747"/>
                <a:gd name="connsiteY54" fmla="*/ 793781 h 803424"/>
                <a:gd name="connsiteX55" fmla="*/ 418242 w 744747"/>
                <a:gd name="connsiteY55" fmla="*/ 801592 h 803424"/>
                <a:gd name="connsiteX56" fmla="*/ 460575 w 744747"/>
                <a:gd name="connsiteY56" fmla="*/ 783999 h 803424"/>
                <a:gd name="connsiteX57" fmla="*/ 483901 w 744747"/>
                <a:gd name="connsiteY57" fmla="*/ 750030 h 803424"/>
                <a:gd name="connsiteX58" fmla="*/ 498975 w 744747"/>
                <a:gd name="connsiteY58" fmla="*/ 752231 h 803424"/>
                <a:gd name="connsiteX59" fmla="*/ 553964 w 744747"/>
                <a:gd name="connsiteY59" fmla="*/ 701857 h 803424"/>
                <a:gd name="connsiteX60" fmla="*/ 547723 w 744747"/>
                <a:gd name="connsiteY60" fmla="*/ 678940 h 803424"/>
                <a:gd name="connsiteX61" fmla="*/ 627340 w 744747"/>
                <a:gd name="connsiteY61" fmla="*/ 644216 h 803424"/>
                <a:gd name="connsiteX62" fmla="*/ 568678 w 744747"/>
                <a:gd name="connsiteY62" fmla="*/ 569193 h 803424"/>
                <a:gd name="connsiteX63" fmla="*/ 602610 w 744747"/>
                <a:gd name="connsiteY63" fmla="*/ 533759 h 803424"/>
                <a:gd name="connsiteX64" fmla="*/ 640143 w 744747"/>
                <a:gd name="connsiteY64" fmla="*/ 561824 h 803424"/>
                <a:gd name="connsiteX65" fmla="*/ 678728 w 744747"/>
                <a:gd name="connsiteY65" fmla="*/ 526169 h 803424"/>
                <a:gd name="connsiteX66" fmla="*/ 649734 w 744747"/>
                <a:gd name="connsiteY66" fmla="*/ 491730 h 803424"/>
                <a:gd name="connsiteX67" fmla="*/ 653556 w 744747"/>
                <a:gd name="connsiteY67" fmla="*/ 483744 h 803424"/>
                <a:gd name="connsiteX68" fmla="*/ 684211 w 744747"/>
                <a:gd name="connsiteY68" fmla="*/ 494143 h 803424"/>
                <a:gd name="connsiteX69" fmla="*/ 726396 w 744747"/>
                <a:gd name="connsiteY69" fmla="*/ 461150 h 803424"/>
                <a:gd name="connsiteX70" fmla="*/ 714461 w 744747"/>
                <a:gd name="connsiteY70" fmla="*/ 438270 h 803424"/>
                <a:gd name="connsiteX71" fmla="*/ 744747 w 744747"/>
                <a:gd name="connsiteY71" fmla="*/ 399014 h 803424"/>
                <a:gd name="connsiteX72" fmla="*/ 719436 w 744747"/>
                <a:gd name="connsiteY72" fmla="*/ 361305 h 803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744747" h="803424">
                  <a:moveTo>
                    <a:pt x="719436" y="361305"/>
                  </a:moveTo>
                  <a:cubicBezTo>
                    <a:pt x="724919" y="353641"/>
                    <a:pt x="728233" y="343924"/>
                    <a:pt x="728233" y="333101"/>
                  </a:cubicBezTo>
                  <a:cubicBezTo>
                    <a:pt x="728233" y="317120"/>
                    <a:pt x="721098" y="303341"/>
                    <a:pt x="710528" y="295641"/>
                  </a:cubicBezTo>
                  <a:cubicBezTo>
                    <a:pt x="719972" y="289810"/>
                    <a:pt x="726396" y="278914"/>
                    <a:pt x="726396" y="266322"/>
                  </a:cubicBezTo>
                  <a:cubicBezTo>
                    <a:pt x="726396" y="255776"/>
                    <a:pt x="721892" y="246528"/>
                    <a:pt x="714996" y="240339"/>
                  </a:cubicBezTo>
                  <a:cubicBezTo>
                    <a:pt x="725316" y="231422"/>
                    <a:pt x="731907" y="218537"/>
                    <a:pt x="731907" y="204039"/>
                  </a:cubicBezTo>
                  <a:cubicBezTo>
                    <a:pt x="731907" y="177337"/>
                    <a:pt x="709735" y="155534"/>
                    <a:pt x="682402" y="155534"/>
                  </a:cubicBezTo>
                  <a:cubicBezTo>
                    <a:pt x="680639" y="155534"/>
                    <a:pt x="678977" y="155894"/>
                    <a:pt x="677288" y="156078"/>
                  </a:cubicBezTo>
                  <a:cubicBezTo>
                    <a:pt x="679337" y="150754"/>
                    <a:pt x="680565" y="145099"/>
                    <a:pt x="680565" y="139093"/>
                  </a:cubicBezTo>
                  <a:cubicBezTo>
                    <a:pt x="680565" y="112833"/>
                    <a:pt x="659186" y="91455"/>
                    <a:pt x="632823" y="91455"/>
                  </a:cubicBezTo>
                  <a:cubicBezTo>
                    <a:pt x="628891" y="91455"/>
                    <a:pt x="625180" y="92108"/>
                    <a:pt x="621506" y="93039"/>
                  </a:cubicBezTo>
                  <a:cubicBezTo>
                    <a:pt x="621570" y="91924"/>
                    <a:pt x="621866" y="90773"/>
                    <a:pt x="621866" y="89695"/>
                  </a:cubicBezTo>
                  <a:cubicBezTo>
                    <a:pt x="621866" y="61381"/>
                    <a:pt x="598853" y="38455"/>
                    <a:pt x="570478" y="38455"/>
                  </a:cubicBezTo>
                  <a:cubicBezTo>
                    <a:pt x="560453" y="38455"/>
                    <a:pt x="551120" y="41412"/>
                    <a:pt x="543219" y="46413"/>
                  </a:cubicBezTo>
                  <a:cubicBezTo>
                    <a:pt x="535391" y="30866"/>
                    <a:pt x="519422" y="20107"/>
                    <a:pt x="500775" y="20107"/>
                  </a:cubicBezTo>
                  <a:cubicBezTo>
                    <a:pt x="487547" y="20107"/>
                    <a:pt x="475612" y="25542"/>
                    <a:pt x="466953" y="34181"/>
                  </a:cubicBezTo>
                  <a:cubicBezTo>
                    <a:pt x="458950" y="16220"/>
                    <a:pt x="441033" y="3629"/>
                    <a:pt x="420079" y="3629"/>
                  </a:cubicBezTo>
                  <a:cubicBezTo>
                    <a:pt x="403352" y="3629"/>
                    <a:pt x="388749" y="11689"/>
                    <a:pt x="379334" y="24031"/>
                  </a:cubicBezTo>
                  <a:cubicBezTo>
                    <a:pt x="367223" y="9312"/>
                    <a:pt x="348863" y="0"/>
                    <a:pt x="328315" y="0"/>
                  </a:cubicBezTo>
                  <a:cubicBezTo>
                    <a:pt x="291862" y="0"/>
                    <a:pt x="262286" y="29466"/>
                    <a:pt x="262286" y="65876"/>
                  </a:cubicBezTo>
                  <a:cubicBezTo>
                    <a:pt x="262286" y="66991"/>
                    <a:pt x="262434" y="68068"/>
                    <a:pt x="262434" y="69109"/>
                  </a:cubicBezTo>
                  <a:cubicBezTo>
                    <a:pt x="255077" y="55293"/>
                    <a:pt x="240621" y="45760"/>
                    <a:pt x="223784" y="45760"/>
                  </a:cubicBezTo>
                  <a:cubicBezTo>
                    <a:pt x="199442" y="45760"/>
                    <a:pt x="179753" y="65443"/>
                    <a:pt x="179753" y="89695"/>
                  </a:cubicBezTo>
                  <a:cubicBezTo>
                    <a:pt x="179753" y="96456"/>
                    <a:pt x="181451" y="102756"/>
                    <a:pt x="184193" y="108513"/>
                  </a:cubicBezTo>
                  <a:cubicBezTo>
                    <a:pt x="174565" y="100306"/>
                    <a:pt x="162196" y="95194"/>
                    <a:pt x="148562" y="95194"/>
                  </a:cubicBezTo>
                  <a:cubicBezTo>
                    <a:pt x="118165" y="95194"/>
                    <a:pt x="93537" y="119741"/>
                    <a:pt x="93537" y="150072"/>
                  </a:cubicBezTo>
                  <a:cubicBezTo>
                    <a:pt x="93537" y="161761"/>
                    <a:pt x="97321" y="172556"/>
                    <a:pt x="103524" y="181444"/>
                  </a:cubicBezTo>
                  <a:cubicBezTo>
                    <a:pt x="84629" y="182992"/>
                    <a:pt x="69702" y="198567"/>
                    <a:pt x="69702" y="217818"/>
                  </a:cubicBezTo>
                  <a:cubicBezTo>
                    <a:pt x="69702" y="225334"/>
                    <a:pt x="71973" y="232390"/>
                    <a:pt x="75942" y="238220"/>
                  </a:cubicBezTo>
                  <a:cubicBezTo>
                    <a:pt x="53013" y="239694"/>
                    <a:pt x="34874" y="258622"/>
                    <a:pt x="34874" y="281824"/>
                  </a:cubicBezTo>
                  <a:cubicBezTo>
                    <a:pt x="34874" y="288916"/>
                    <a:pt x="36711" y="295502"/>
                    <a:pt x="39628" y="301434"/>
                  </a:cubicBezTo>
                  <a:cubicBezTo>
                    <a:pt x="30037" y="309494"/>
                    <a:pt x="23834" y="321403"/>
                    <a:pt x="23834" y="334897"/>
                  </a:cubicBezTo>
                  <a:cubicBezTo>
                    <a:pt x="23834" y="346051"/>
                    <a:pt x="28126" y="356091"/>
                    <a:pt x="34948" y="363828"/>
                  </a:cubicBezTo>
                  <a:cubicBezTo>
                    <a:pt x="14936" y="368756"/>
                    <a:pt x="0" y="386598"/>
                    <a:pt x="0" y="408114"/>
                  </a:cubicBezTo>
                  <a:cubicBezTo>
                    <a:pt x="0" y="422649"/>
                    <a:pt x="6923" y="435387"/>
                    <a:pt x="17419" y="443806"/>
                  </a:cubicBezTo>
                  <a:cubicBezTo>
                    <a:pt x="6923" y="450502"/>
                    <a:pt x="0" y="461979"/>
                    <a:pt x="0" y="474929"/>
                  </a:cubicBezTo>
                  <a:cubicBezTo>
                    <a:pt x="0" y="490505"/>
                    <a:pt x="10025" y="503897"/>
                    <a:pt x="24231" y="509544"/>
                  </a:cubicBezTo>
                  <a:cubicBezTo>
                    <a:pt x="13025" y="516774"/>
                    <a:pt x="5483" y="529651"/>
                    <a:pt x="5483" y="544481"/>
                  </a:cubicBezTo>
                  <a:cubicBezTo>
                    <a:pt x="5483" y="565021"/>
                    <a:pt x="19976" y="581895"/>
                    <a:pt x="38834" y="584990"/>
                  </a:cubicBezTo>
                  <a:cubicBezTo>
                    <a:pt x="35197" y="589706"/>
                    <a:pt x="33037" y="595278"/>
                    <a:pt x="33037" y="601256"/>
                  </a:cubicBezTo>
                  <a:cubicBezTo>
                    <a:pt x="33037" y="612945"/>
                    <a:pt x="41179" y="622911"/>
                    <a:pt x="53013" y="627949"/>
                  </a:cubicBezTo>
                  <a:cubicBezTo>
                    <a:pt x="50881" y="632518"/>
                    <a:pt x="49551" y="637740"/>
                    <a:pt x="49551" y="643239"/>
                  </a:cubicBezTo>
                  <a:cubicBezTo>
                    <a:pt x="49551" y="661016"/>
                    <a:pt x="61847" y="675302"/>
                    <a:pt x="77059" y="675302"/>
                  </a:cubicBezTo>
                  <a:cubicBezTo>
                    <a:pt x="78647" y="675302"/>
                    <a:pt x="80272" y="675118"/>
                    <a:pt x="81786" y="674759"/>
                  </a:cubicBezTo>
                  <a:cubicBezTo>
                    <a:pt x="86364" y="680736"/>
                    <a:pt x="96167" y="685305"/>
                    <a:pt x="108361" y="687138"/>
                  </a:cubicBezTo>
                  <a:cubicBezTo>
                    <a:pt x="109589" y="721356"/>
                    <a:pt x="128337" y="748519"/>
                    <a:pt x="151340" y="748519"/>
                  </a:cubicBezTo>
                  <a:cubicBezTo>
                    <a:pt x="153685" y="748519"/>
                    <a:pt x="155956" y="748197"/>
                    <a:pt x="158226" y="747626"/>
                  </a:cubicBezTo>
                  <a:cubicBezTo>
                    <a:pt x="166119" y="753631"/>
                    <a:pt x="176476" y="757408"/>
                    <a:pt x="187904" y="757592"/>
                  </a:cubicBezTo>
                  <a:cubicBezTo>
                    <a:pt x="191688" y="773278"/>
                    <a:pt x="209144" y="785151"/>
                    <a:pt x="230200" y="785151"/>
                  </a:cubicBezTo>
                  <a:cubicBezTo>
                    <a:pt x="238997" y="785151"/>
                    <a:pt x="247258" y="783023"/>
                    <a:pt x="254034" y="779467"/>
                  </a:cubicBezTo>
                  <a:cubicBezTo>
                    <a:pt x="258068" y="791082"/>
                    <a:pt x="275016" y="799759"/>
                    <a:pt x="295324" y="799759"/>
                  </a:cubicBezTo>
                  <a:cubicBezTo>
                    <a:pt x="299542" y="799759"/>
                    <a:pt x="303465" y="799326"/>
                    <a:pt x="307287" y="798608"/>
                  </a:cubicBezTo>
                  <a:cubicBezTo>
                    <a:pt x="316305" y="801592"/>
                    <a:pt x="327696" y="803425"/>
                    <a:pt x="340287" y="803425"/>
                  </a:cubicBezTo>
                  <a:cubicBezTo>
                    <a:pt x="358352" y="803425"/>
                    <a:pt x="374285" y="799722"/>
                    <a:pt x="383663" y="794140"/>
                  </a:cubicBezTo>
                  <a:cubicBezTo>
                    <a:pt x="384420" y="793965"/>
                    <a:pt x="385066" y="793892"/>
                    <a:pt x="385749" y="793781"/>
                  </a:cubicBezTo>
                  <a:cubicBezTo>
                    <a:pt x="393799" y="798608"/>
                    <a:pt x="405300" y="801592"/>
                    <a:pt x="418242" y="801592"/>
                  </a:cubicBezTo>
                  <a:cubicBezTo>
                    <a:pt x="438467" y="801592"/>
                    <a:pt x="455452" y="794140"/>
                    <a:pt x="460575" y="783999"/>
                  </a:cubicBezTo>
                  <a:cubicBezTo>
                    <a:pt x="473479" y="778528"/>
                    <a:pt x="482747" y="765504"/>
                    <a:pt x="483901" y="750030"/>
                  </a:cubicBezTo>
                  <a:cubicBezTo>
                    <a:pt x="488738" y="751292"/>
                    <a:pt x="493714" y="752231"/>
                    <a:pt x="498975" y="752231"/>
                  </a:cubicBezTo>
                  <a:cubicBezTo>
                    <a:pt x="529372" y="752231"/>
                    <a:pt x="553964" y="729665"/>
                    <a:pt x="553964" y="701857"/>
                  </a:cubicBezTo>
                  <a:cubicBezTo>
                    <a:pt x="553964" y="693512"/>
                    <a:pt x="551582" y="685848"/>
                    <a:pt x="547723" y="678940"/>
                  </a:cubicBezTo>
                  <a:cubicBezTo>
                    <a:pt x="616420" y="678572"/>
                    <a:pt x="627340" y="644216"/>
                    <a:pt x="627340" y="644216"/>
                  </a:cubicBezTo>
                  <a:cubicBezTo>
                    <a:pt x="627340" y="644216"/>
                    <a:pt x="563121" y="614925"/>
                    <a:pt x="568678" y="569193"/>
                  </a:cubicBezTo>
                  <a:cubicBezTo>
                    <a:pt x="571382" y="546387"/>
                    <a:pt x="587287" y="537250"/>
                    <a:pt x="602610" y="533759"/>
                  </a:cubicBezTo>
                  <a:cubicBezTo>
                    <a:pt x="606358" y="549841"/>
                    <a:pt x="621755" y="561824"/>
                    <a:pt x="640143" y="561824"/>
                  </a:cubicBezTo>
                  <a:cubicBezTo>
                    <a:pt x="661494" y="561824"/>
                    <a:pt x="678728" y="545844"/>
                    <a:pt x="678728" y="526169"/>
                  </a:cubicBezTo>
                  <a:cubicBezTo>
                    <a:pt x="678728" y="509544"/>
                    <a:pt x="666396" y="495728"/>
                    <a:pt x="649734" y="491730"/>
                  </a:cubicBezTo>
                  <a:cubicBezTo>
                    <a:pt x="650962" y="489179"/>
                    <a:pt x="652263" y="486517"/>
                    <a:pt x="653556" y="483744"/>
                  </a:cubicBezTo>
                  <a:cubicBezTo>
                    <a:pt x="661236" y="490118"/>
                    <a:pt x="672091" y="494143"/>
                    <a:pt x="684211" y="494143"/>
                  </a:cubicBezTo>
                  <a:cubicBezTo>
                    <a:pt x="707538" y="494143"/>
                    <a:pt x="726396" y="479388"/>
                    <a:pt x="726396" y="461150"/>
                  </a:cubicBezTo>
                  <a:cubicBezTo>
                    <a:pt x="726396" y="452225"/>
                    <a:pt x="721855" y="444202"/>
                    <a:pt x="714461" y="438270"/>
                  </a:cubicBezTo>
                  <a:cubicBezTo>
                    <a:pt x="731806" y="434383"/>
                    <a:pt x="744747" y="418264"/>
                    <a:pt x="744747" y="399014"/>
                  </a:cubicBezTo>
                  <a:cubicBezTo>
                    <a:pt x="744747" y="381596"/>
                    <a:pt x="734187" y="366914"/>
                    <a:pt x="719436" y="361305"/>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0" name="Freeform 909">
              <a:extLst>
                <a:ext uri="{FF2B5EF4-FFF2-40B4-BE49-F238E27FC236}">
                  <a16:creationId xmlns:a16="http://schemas.microsoft.com/office/drawing/2014/main" id="{EA7E6112-1354-B8EA-4FBF-F3927F78C4AD}"/>
                </a:ext>
              </a:extLst>
            </p:cNvPr>
            <p:cNvSpPr/>
            <p:nvPr/>
          </p:nvSpPr>
          <p:spPr>
            <a:xfrm>
              <a:off x="-6568831" y="2965744"/>
              <a:ext cx="60897" cy="32436"/>
            </a:xfrm>
            <a:custGeom>
              <a:avLst/>
              <a:gdLst>
                <a:gd name="connsiteX0" fmla="*/ 22112 w 60897"/>
                <a:gd name="connsiteY0" fmla="*/ 1056 h 32436"/>
                <a:gd name="connsiteX1" fmla="*/ 327 w 60897"/>
                <a:gd name="connsiteY1" fmla="*/ 32327 h 32436"/>
                <a:gd name="connsiteX2" fmla="*/ 23589 w 60897"/>
                <a:gd name="connsiteY2" fmla="*/ 6675 h 32436"/>
                <a:gd name="connsiteX3" fmla="*/ 60872 w 60897"/>
                <a:gd name="connsiteY3" fmla="*/ 7642 h 32436"/>
                <a:gd name="connsiteX4" fmla="*/ 22112 w 60897"/>
                <a:gd name="connsiteY4" fmla="*/ 1056 h 32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897" h="32436">
                  <a:moveTo>
                    <a:pt x="22112" y="1056"/>
                  </a:moveTo>
                  <a:cubicBezTo>
                    <a:pt x="-2839" y="8940"/>
                    <a:pt x="-172" y="34307"/>
                    <a:pt x="327" y="32327"/>
                  </a:cubicBezTo>
                  <a:cubicBezTo>
                    <a:pt x="2958" y="33616"/>
                    <a:pt x="3502" y="12358"/>
                    <a:pt x="23589" y="6675"/>
                  </a:cubicBezTo>
                  <a:cubicBezTo>
                    <a:pt x="43315" y="2889"/>
                    <a:pt x="60512" y="9438"/>
                    <a:pt x="60872" y="7642"/>
                  </a:cubicBezTo>
                  <a:cubicBezTo>
                    <a:pt x="61629" y="6675"/>
                    <a:pt x="45115" y="-3190"/>
                    <a:pt x="22112" y="105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1" name="Freeform 910">
              <a:extLst>
                <a:ext uri="{FF2B5EF4-FFF2-40B4-BE49-F238E27FC236}">
                  <a16:creationId xmlns:a16="http://schemas.microsoft.com/office/drawing/2014/main" id="{86F4AF3E-AF33-9004-B91E-CA1AE32A15D4}"/>
                </a:ext>
              </a:extLst>
            </p:cNvPr>
            <p:cNvSpPr/>
            <p:nvPr/>
          </p:nvSpPr>
          <p:spPr>
            <a:xfrm>
              <a:off x="-6790386" y="2967584"/>
              <a:ext cx="48590" cy="71686"/>
            </a:xfrm>
            <a:custGeom>
              <a:avLst/>
              <a:gdLst>
                <a:gd name="connsiteX0" fmla="*/ 7559 w 48590"/>
                <a:gd name="connsiteY0" fmla="*/ 24472 h 71686"/>
                <a:gd name="connsiteX1" fmla="*/ 4559 w 48590"/>
                <a:gd name="connsiteY1" fmla="*/ 71640 h 71686"/>
                <a:gd name="connsiteX2" fmla="*/ 12313 w 48590"/>
                <a:gd name="connsiteY2" fmla="*/ 27677 h 71686"/>
                <a:gd name="connsiteX3" fmla="*/ 48553 w 48590"/>
                <a:gd name="connsiteY3" fmla="*/ 228 h 71686"/>
                <a:gd name="connsiteX4" fmla="*/ 7559 w 48590"/>
                <a:gd name="connsiteY4" fmla="*/ 24472 h 71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590" h="71686">
                  <a:moveTo>
                    <a:pt x="7559" y="24472"/>
                  </a:moveTo>
                  <a:cubicBezTo>
                    <a:pt x="-7589" y="49626"/>
                    <a:pt x="4743" y="72865"/>
                    <a:pt x="4559" y="71640"/>
                  </a:cubicBezTo>
                  <a:cubicBezTo>
                    <a:pt x="7559" y="71576"/>
                    <a:pt x="-1026" y="49193"/>
                    <a:pt x="12313" y="27677"/>
                  </a:cubicBezTo>
                  <a:cubicBezTo>
                    <a:pt x="26842" y="7100"/>
                    <a:pt x="49633" y="2098"/>
                    <a:pt x="48553" y="228"/>
                  </a:cubicBezTo>
                  <a:cubicBezTo>
                    <a:pt x="49098" y="-886"/>
                    <a:pt x="24322" y="1306"/>
                    <a:pt x="7559" y="2447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2" name="Freeform 911">
              <a:extLst>
                <a:ext uri="{FF2B5EF4-FFF2-40B4-BE49-F238E27FC236}">
                  <a16:creationId xmlns:a16="http://schemas.microsoft.com/office/drawing/2014/main" id="{7265A4B4-1B28-D786-CF4A-70A70B3CDC83}"/>
                </a:ext>
              </a:extLst>
            </p:cNvPr>
            <p:cNvSpPr/>
            <p:nvPr/>
          </p:nvSpPr>
          <p:spPr>
            <a:xfrm>
              <a:off x="-6893290" y="3118620"/>
              <a:ext cx="38700" cy="58008"/>
            </a:xfrm>
            <a:custGeom>
              <a:avLst/>
              <a:gdLst>
                <a:gd name="connsiteX0" fmla="*/ 8379 w 38700"/>
                <a:gd name="connsiteY0" fmla="*/ 57874 h 58008"/>
                <a:gd name="connsiteX1" fmla="*/ 10142 w 38700"/>
                <a:gd name="connsiteY1" fmla="*/ 23655 h 58008"/>
                <a:gd name="connsiteX2" fmla="*/ 38666 w 38700"/>
                <a:gd name="connsiteY2" fmla="*/ 232 h 58008"/>
                <a:gd name="connsiteX3" fmla="*/ 5388 w 38700"/>
                <a:gd name="connsiteY3" fmla="*/ 20349 h 58008"/>
                <a:gd name="connsiteX4" fmla="*/ 8379 w 38700"/>
                <a:gd name="connsiteY4" fmla="*/ 57874 h 58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700" h="58008">
                  <a:moveTo>
                    <a:pt x="8379" y="57874"/>
                  </a:moveTo>
                  <a:cubicBezTo>
                    <a:pt x="11194" y="57229"/>
                    <a:pt x="-1609" y="40677"/>
                    <a:pt x="10142" y="23655"/>
                  </a:cubicBezTo>
                  <a:cubicBezTo>
                    <a:pt x="22548" y="8080"/>
                    <a:pt x="39570" y="1853"/>
                    <a:pt x="38666" y="232"/>
                  </a:cubicBezTo>
                  <a:cubicBezTo>
                    <a:pt x="38564" y="-1030"/>
                    <a:pt x="19954" y="2461"/>
                    <a:pt x="5388" y="20349"/>
                  </a:cubicBezTo>
                  <a:cubicBezTo>
                    <a:pt x="-8606" y="41967"/>
                    <a:pt x="9173" y="59744"/>
                    <a:pt x="8379" y="57874"/>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3" name="Freeform 912">
              <a:extLst>
                <a:ext uri="{FF2B5EF4-FFF2-40B4-BE49-F238E27FC236}">
                  <a16:creationId xmlns:a16="http://schemas.microsoft.com/office/drawing/2014/main" id="{E06E7D54-F7E2-6043-9FFE-D9E6E7ADDA05}"/>
                </a:ext>
              </a:extLst>
            </p:cNvPr>
            <p:cNvSpPr/>
            <p:nvPr/>
          </p:nvSpPr>
          <p:spPr>
            <a:xfrm>
              <a:off x="-6576765" y="3151800"/>
              <a:ext cx="22225" cy="77028"/>
            </a:xfrm>
            <a:custGeom>
              <a:avLst/>
              <a:gdLst>
                <a:gd name="connsiteX0" fmla="*/ 82 w 22225"/>
                <a:gd name="connsiteY0" fmla="*/ 76827 h 77028"/>
                <a:gd name="connsiteX1" fmla="*/ 21646 w 22225"/>
                <a:gd name="connsiteY1" fmla="*/ 41605 h 77028"/>
                <a:gd name="connsiteX2" fmla="*/ 16522 w 22225"/>
                <a:gd name="connsiteY2" fmla="*/ 9 h 77028"/>
                <a:gd name="connsiteX3" fmla="*/ 15941 w 22225"/>
                <a:gd name="connsiteY3" fmla="*/ 40886 h 77028"/>
                <a:gd name="connsiteX4" fmla="*/ 82 w 22225"/>
                <a:gd name="connsiteY4" fmla="*/ 76827 h 770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25" h="77028">
                  <a:moveTo>
                    <a:pt x="82" y="76827"/>
                  </a:moveTo>
                  <a:cubicBezTo>
                    <a:pt x="-102" y="78734"/>
                    <a:pt x="20667" y="67110"/>
                    <a:pt x="21646" y="41605"/>
                  </a:cubicBezTo>
                  <a:cubicBezTo>
                    <a:pt x="24129" y="17961"/>
                    <a:pt x="17926" y="-461"/>
                    <a:pt x="16522" y="9"/>
                  </a:cubicBezTo>
                  <a:cubicBezTo>
                    <a:pt x="14898" y="258"/>
                    <a:pt x="18286" y="18716"/>
                    <a:pt x="15941" y="40886"/>
                  </a:cubicBezTo>
                  <a:cubicBezTo>
                    <a:pt x="15009" y="64374"/>
                    <a:pt x="-1293" y="75280"/>
                    <a:pt x="82" y="7682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4" name="Freeform 913">
              <a:extLst>
                <a:ext uri="{FF2B5EF4-FFF2-40B4-BE49-F238E27FC236}">
                  <a16:creationId xmlns:a16="http://schemas.microsoft.com/office/drawing/2014/main" id="{6A3125BB-85C8-FCF6-4A28-E4379E9AA5AF}"/>
                </a:ext>
              </a:extLst>
            </p:cNvPr>
            <p:cNvSpPr/>
            <p:nvPr/>
          </p:nvSpPr>
          <p:spPr>
            <a:xfrm>
              <a:off x="-6392490" y="3116096"/>
              <a:ext cx="23290" cy="49866"/>
            </a:xfrm>
            <a:custGeom>
              <a:avLst/>
              <a:gdLst>
                <a:gd name="connsiteX0" fmla="*/ 92 w 23290"/>
                <a:gd name="connsiteY0" fmla="*/ 49391 h 49866"/>
                <a:gd name="connsiteX1" fmla="*/ 22846 w 23290"/>
                <a:gd name="connsiteY1" fmla="*/ 30140 h 49866"/>
                <a:gd name="connsiteX2" fmla="*/ 16606 w 23290"/>
                <a:gd name="connsiteY2" fmla="*/ 21 h 49866"/>
                <a:gd name="connsiteX3" fmla="*/ 17188 w 23290"/>
                <a:gd name="connsiteY3" fmla="*/ 29090 h 49866"/>
                <a:gd name="connsiteX4" fmla="*/ 92 w 23290"/>
                <a:gd name="connsiteY4" fmla="*/ 49391 h 498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90" h="49866">
                  <a:moveTo>
                    <a:pt x="92" y="49391"/>
                  </a:moveTo>
                  <a:cubicBezTo>
                    <a:pt x="-1560" y="50681"/>
                    <a:pt x="19532" y="50791"/>
                    <a:pt x="22846" y="30140"/>
                  </a:cubicBezTo>
                  <a:cubicBezTo>
                    <a:pt x="25154" y="12115"/>
                    <a:pt x="17769" y="-587"/>
                    <a:pt x="16606" y="21"/>
                  </a:cubicBezTo>
                  <a:cubicBezTo>
                    <a:pt x="14880" y="417"/>
                    <a:pt x="19209" y="13764"/>
                    <a:pt x="17188" y="29090"/>
                  </a:cubicBezTo>
                  <a:cubicBezTo>
                    <a:pt x="15065" y="45430"/>
                    <a:pt x="-951" y="47190"/>
                    <a:pt x="92" y="4939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5" name="Freeform 914">
              <a:extLst>
                <a:ext uri="{FF2B5EF4-FFF2-40B4-BE49-F238E27FC236}">
                  <a16:creationId xmlns:a16="http://schemas.microsoft.com/office/drawing/2014/main" id="{8B3BA35C-CE48-23FC-CCC1-3CE41AE69740}"/>
                </a:ext>
              </a:extLst>
            </p:cNvPr>
            <p:cNvSpPr/>
            <p:nvPr/>
          </p:nvSpPr>
          <p:spPr>
            <a:xfrm>
              <a:off x="-6768748" y="3165293"/>
              <a:ext cx="43479" cy="74335"/>
            </a:xfrm>
            <a:custGeom>
              <a:avLst/>
              <a:gdLst>
                <a:gd name="connsiteX0" fmla="*/ 4919 w 43479"/>
                <a:gd name="connsiteY0" fmla="*/ 74304 h 74335"/>
                <a:gd name="connsiteX1" fmla="*/ 10799 w 43479"/>
                <a:gd name="connsiteY1" fmla="*/ 30414 h 74335"/>
                <a:gd name="connsiteX2" fmla="*/ 43430 w 43479"/>
                <a:gd name="connsiteY2" fmla="*/ 194 h 74335"/>
                <a:gd name="connsiteX3" fmla="*/ 5676 w 43479"/>
                <a:gd name="connsiteY3" fmla="*/ 27716 h 74335"/>
                <a:gd name="connsiteX4" fmla="*/ 4919 w 43479"/>
                <a:gd name="connsiteY4" fmla="*/ 74304 h 74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479" h="74335">
                  <a:moveTo>
                    <a:pt x="4919" y="74304"/>
                  </a:moveTo>
                  <a:cubicBezTo>
                    <a:pt x="7771" y="74129"/>
                    <a:pt x="-269" y="52613"/>
                    <a:pt x="10799" y="30414"/>
                  </a:cubicBezTo>
                  <a:cubicBezTo>
                    <a:pt x="22550" y="8539"/>
                    <a:pt x="44658" y="1953"/>
                    <a:pt x="43430" y="194"/>
                  </a:cubicBezTo>
                  <a:cubicBezTo>
                    <a:pt x="44039" y="-1031"/>
                    <a:pt x="19384" y="3031"/>
                    <a:pt x="5676" y="27716"/>
                  </a:cubicBezTo>
                  <a:cubicBezTo>
                    <a:pt x="-6657" y="53257"/>
                    <a:pt x="4956" y="75280"/>
                    <a:pt x="4919" y="74304"/>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6" name="Freeform 915">
              <a:extLst>
                <a:ext uri="{FF2B5EF4-FFF2-40B4-BE49-F238E27FC236}">
                  <a16:creationId xmlns:a16="http://schemas.microsoft.com/office/drawing/2014/main" id="{96011A98-974D-3F53-D399-723F0247E554}"/>
                </a:ext>
              </a:extLst>
            </p:cNvPr>
            <p:cNvSpPr/>
            <p:nvPr/>
          </p:nvSpPr>
          <p:spPr>
            <a:xfrm>
              <a:off x="-6881631" y="3299984"/>
              <a:ext cx="16098" cy="71603"/>
            </a:xfrm>
            <a:custGeom>
              <a:avLst/>
              <a:gdLst>
                <a:gd name="connsiteX0" fmla="*/ 15976 w 16098"/>
                <a:gd name="connsiteY0" fmla="*/ 71411 h 71603"/>
                <a:gd name="connsiteX1" fmla="*/ 6163 w 16098"/>
                <a:gd name="connsiteY1" fmla="*/ 36944 h 71603"/>
                <a:gd name="connsiteX2" fmla="*/ 13234 w 16098"/>
                <a:gd name="connsiteY2" fmla="*/ 27 h 71603"/>
                <a:gd name="connsiteX3" fmla="*/ 357 w 16098"/>
                <a:gd name="connsiteY3" fmla="*/ 36658 h 71603"/>
                <a:gd name="connsiteX4" fmla="*/ 15976 w 16098"/>
                <a:gd name="connsiteY4" fmla="*/ 71411 h 716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098" h="71603">
                  <a:moveTo>
                    <a:pt x="15976" y="71411"/>
                  </a:moveTo>
                  <a:cubicBezTo>
                    <a:pt x="17563" y="69937"/>
                    <a:pt x="3210" y="58350"/>
                    <a:pt x="6163" y="36944"/>
                  </a:cubicBezTo>
                  <a:cubicBezTo>
                    <a:pt x="7825" y="16616"/>
                    <a:pt x="14822" y="708"/>
                    <a:pt x="13234" y="27"/>
                  </a:cubicBezTo>
                  <a:cubicBezTo>
                    <a:pt x="12007" y="-728"/>
                    <a:pt x="2277" y="14525"/>
                    <a:pt x="357" y="36658"/>
                  </a:cubicBezTo>
                  <a:cubicBezTo>
                    <a:pt x="-2809" y="60505"/>
                    <a:pt x="16124" y="73354"/>
                    <a:pt x="15976" y="7141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7" name="Freeform 916">
              <a:extLst>
                <a:ext uri="{FF2B5EF4-FFF2-40B4-BE49-F238E27FC236}">
                  <a16:creationId xmlns:a16="http://schemas.microsoft.com/office/drawing/2014/main" id="{7BFA34F1-846D-596A-3AB7-731E90A6CB17}"/>
                </a:ext>
              </a:extLst>
            </p:cNvPr>
            <p:cNvSpPr/>
            <p:nvPr/>
          </p:nvSpPr>
          <p:spPr>
            <a:xfrm>
              <a:off x="-6800170" y="3407079"/>
              <a:ext cx="28226" cy="64040"/>
            </a:xfrm>
            <a:custGeom>
              <a:avLst/>
              <a:gdLst>
                <a:gd name="connsiteX0" fmla="*/ 28051 w 28226"/>
                <a:gd name="connsiteY0" fmla="*/ 63149 h 64040"/>
                <a:gd name="connsiteX1" fmla="*/ 6377 w 28226"/>
                <a:gd name="connsiteY1" fmla="*/ 37856 h 64040"/>
                <a:gd name="connsiteX2" fmla="*/ 6054 w 28226"/>
                <a:gd name="connsiteY2" fmla="*/ 8 h 64040"/>
                <a:gd name="connsiteX3" fmla="*/ 645 w 28226"/>
                <a:gd name="connsiteY3" fmla="*/ 38758 h 64040"/>
                <a:gd name="connsiteX4" fmla="*/ 28051 w 28226"/>
                <a:gd name="connsiteY4" fmla="*/ 63149 h 64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226" h="64040">
                  <a:moveTo>
                    <a:pt x="28051" y="63149"/>
                  </a:moveTo>
                  <a:cubicBezTo>
                    <a:pt x="29020" y="61067"/>
                    <a:pt x="7319" y="61242"/>
                    <a:pt x="6377" y="37856"/>
                  </a:cubicBezTo>
                  <a:cubicBezTo>
                    <a:pt x="3709" y="17601"/>
                    <a:pt x="7891" y="294"/>
                    <a:pt x="6054" y="8"/>
                  </a:cubicBezTo>
                  <a:cubicBezTo>
                    <a:pt x="4900" y="-425"/>
                    <a:pt x="-2134" y="16413"/>
                    <a:pt x="645" y="38758"/>
                  </a:cubicBezTo>
                  <a:cubicBezTo>
                    <a:pt x="2121" y="65995"/>
                    <a:pt x="30719" y="65203"/>
                    <a:pt x="28051" y="63149"/>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8" name="Freeform 917">
              <a:extLst>
                <a:ext uri="{FF2B5EF4-FFF2-40B4-BE49-F238E27FC236}">
                  <a16:creationId xmlns:a16="http://schemas.microsoft.com/office/drawing/2014/main" id="{A5EE3D6B-DD02-5EE3-0C6E-AC59461960D1}"/>
                </a:ext>
              </a:extLst>
            </p:cNvPr>
            <p:cNvSpPr/>
            <p:nvPr/>
          </p:nvSpPr>
          <p:spPr>
            <a:xfrm>
              <a:off x="-6645840" y="3343899"/>
              <a:ext cx="19750" cy="68892"/>
            </a:xfrm>
            <a:custGeom>
              <a:avLst/>
              <a:gdLst>
                <a:gd name="connsiteX0" fmla="*/ 16836 w 19750"/>
                <a:gd name="connsiteY0" fmla="*/ 68659 h 68892"/>
                <a:gd name="connsiteX1" fmla="*/ 6590 w 19750"/>
                <a:gd name="connsiteY1" fmla="*/ 35371 h 68892"/>
                <a:gd name="connsiteX2" fmla="*/ 19605 w 19750"/>
                <a:gd name="connsiteY2" fmla="*/ 47 h 68892"/>
                <a:gd name="connsiteX3" fmla="*/ 931 w 19750"/>
                <a:gd name="connsiteY3" fmla="*/ 34367 h 68892"/>
                <a:gd name="connsiteX4" fmla="*/ 16836 w 19750"/>
                <a:gd name="connsiteY4" fmla="*/ 68659 h 68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50" h="68892">
                  <a:moveTo>
                    <a:pt x="16836" y="68659"/>
                  </a:moveTo>
                  <a:cubicBezTo>
                    <a:pt x="18812" y="67112"/>
                    <a:pt x="1402" y="56565"/>
                    <a:pt x="6590" y="35371"/>
                  </a:cubicBezTo>
                  <a:cubicBezTo>
                    <a:pt x="10735" y="15439"/>
                    <a:pt x="21092" y="978"/>
                    <a:pt x="19605" y="47"/>
                  </a:cubicBezTo>
                  <a:cubicBezTo>
                    <a:pt x="18673" y="-892"/>
                    <a:pt x="5621" y="12206"/>
                    <a:pt x="931" y="34367"/>
                  </a:cubicBezTo>
                  <a:cubicBezTo>
                    <a:pt x="-4801" y="59301"/>
                    <a:pt x="17842" y="70704"/>
                    <a:pt x="16836" y="68659"/>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9" name="Freeform 918">
              <a:extLst>
                <a:ext uri="{FF2B5EF4-FFF2-40B4-BE49-F238E27FC236}">
                  <a16:creationId xmlns:a16="http://schemas.microsoft.com/office/drawing/2014/main" id="{EF1D68E9-5C36-8230-AE04-80B5149B1518}"/>
                </a:ext>
              </a:extLst>
            </p:cNvPr>
            <p:cNvSpPr/>
            <p:nvPr/>
          </p:nvSpPr>
          <p:spPr>
            <a:xfrm>
              <a:off x="-6963943" y="3245050"/>
              <a:ext cx="21362" cy="74285"/>
            </a:xfrm>
            <a:custGeom>
              <a:avLst/>
              <a:gdLst>
                <a:gd name="connsiteX0" fmla="*/ 10271 w 21362"/>
                <a:gd name="connsiteY0" fmla="*/ 74212 h 74285"/>
                <a:gd name="connsiteX1" fmla="*/ 7022 w 21362"/>
                <a:gd name="connsiteY1" fmla="*/ 36429 h 74285"/>
                <a:gd name="connsiteX2" fmla="*/ 21228 w 21362"/>
                <a:gd name="connsiteY2" fmla="*/ 55 h 74285"/>
                <a:gd name="connsiteX3" fmla="*/ 1363 w 21362"/>
                <a:gd name="connsiteY3" fmla="*/ 35204 h 74285"/>
                <a:gd name="connsiteX4" fmla="*/ 10271 w 21362"/>
                <a:gd name="connsiteY4" fmla="*/ 74212 h 74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62" h="74285">
                  <a:moveTo>
                    <a:pt x="10271" y="74212"/>
                  </a:moveTo>
                  <a:cubicBezTo>
                    <a:pt x="12145" y="73171"/>
                    <a:pt x="1797" y="57586"/>
                    <a:pt x="7022" y="36429"/>
                  </a:cubicBezTo>
                  <a:cubicBezTo>
                    <a:pt x="12145" y="15778"/>
                    <a:pt x="22668" y="995"/>
                    <a:pt x="21228" y="55"/>
                  </a:cubicBezTo>
                  <a:cubicBezTo>
                    <a:pt x="20185" y="-986"/>
                    <a:pt x="7022" y="12720"/>
                    <a:pt x="1363" y="35204"/>
                  </a:cubicBezTo>
                  <a:cubicBezTo>
                    <a:pt x="-4369" y="58848"/>
                    <a:pt x="9800" y="75538"/>
                    <a:pt x="10271" y="7421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0" name="Freeform 919">
              <a:extLst>
                <a:ext uri="{FF2B5EF4-FFF2-40B4-BE49-F238E27FC236}">
                  <a16:creationId xmlns:a16="http://schemas.microsoft.com/office/drawing/2014/main" id="{51FCBF03-9712-0DC3-7D17-B9CC661ED91A}"/>
                </a:ext>
              </a:extLst>
            </p:cNvPr>
            <p:cNvSpPr/>
            <p:nvPr/>
          </p:nvSpPr>
          <p:spPr>
            <a:xfrm>
              <a:off x="-6286545" y="4006298"/>
              <a:ext cx="23418" cy="91890"/>
            </a:xfrm>
            <a:custGeom>
              <a:avLst/>
              <a:gdLst>
                <a:gd name="connsiteX0" fmla="*/ 53 w 23418"/>
                <a:gd name="connsiteY0" fmla="*/ 91888 h 91890"/>
                <a:gd name="connsiteX1" fmla="*/ 20786 w 23418"/>
                <a:gd name="connsiteY1" fmla="*/ 48247 h 91890"/>
                <a:gd name="connsiteX2" fmla="*/ 22087 w 23418"/>
                <a:gd name="connsiteY2" fmla="*/ 0 h 91890"/>
                <a:gd name="connsiteX3" fmla="*/ 14620 w 23418"/>
                <a:gd name="connsiteY3" fmla="*/ 46985 h 91890"/>
                <a:gd name="connsiteX4" fmla="*/ 53 w 23418"/>
                <a:gd name="connsiteY4" fmla="*/ 91888 h 91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18" h="91890">
                  <a:moveTo>
                    <a:pt x="53" y="91888"/>
                  </a:moveTo>
                  <a:cubicBezTo>
                    <a:pt x="-233" y="92146"/>
                    <a:pt x="14980" y="75087"/>
                    <a:pt x="20786" y="48247"/>
                  </a:cubicBezTo>
                  <a:cubicBezTo>
                    <a:pt x="25724" y="21618"/>
                    <a:pt x="22226" y="-110"/>
                    <a:pt x="22087" y="0"/>
                  </a:cubicBezTo>
                  <a:cubicBezTo>
                    <a:pt x="21183" y="37"/>
                    <a:pt x="19383" y="21406"/>
                    <a:pt x="14620" y="46985"/>
                  </a:cubicBezTo>
                  <a:cubicBezTo>
                    <a:pt x="9136" y="72389"/>
                    <a:pt x="-815" y="91206"/>
                    <a:pt x="53" y="91888"/>
                  </a:cubicBezTo>
                </a:path>
              </a:pathLst>
            </a:custGeom>
            <a:solidFill>
              <a:srgbClr val="9AA1B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1" name="Freeform 920">
              <a:extLst>
                <a:ext uri="{FF2B5EF4-FFF2-40B4-BE49-F238E27FC236}">
                  <a16:creationId xmlns:a16="http://schemas.microsoft.com/office/drawing/2014/main" id="{96796F97-298C-012B-9499-36F1A82EDA53}"/>
                </a:ext>
              </a:extLst>
            </p:cNvPr>
            <p:cNvSpPr/>
            <p:nvPr/>
          </p:nvSpPr>
          <p:spPr>
            <a:xfrm>
              <a:off x="-5163104" y="3792542"/>
              <a:ext cx="190253" cy="272891"/>
            </a:xfrm>
            <a:custGeom>
              <a:avLst/>
              <a:gdLst>
                <a:gd name="connsiteX0" fmla="*/ 174197 w 190253"/>
                <a:gd name="connsiteY0" fmla="*/ 0 h 272891"/>
                <a:gd name="connsiteX1" fmla="*/ 174096 w 190253"/>
                <a:gd name="connsiteY1" fmla="*/ 57633 h 272891"/>
                <a:gd name="connsiteX2" fmla="*/ 152606 w 190253"/>
                <a:gd name="connsiteY2" fmla="*/ 188565 h 272891"/>
                <a:gd name="connsiteX3" fmla="*/ 54380 w 190253"/>
                <a:gd name="connsiteY3" fmla="*/ 259553 h 272891"/>
                <a:gd name="connsiteX4" fmla="*/ 1 w 190253"/>
                <a:gd name="connsiteY4" fmla="*/ 247717 h 272891"/>
                <a:gd name="connsiteX5" fmla="*/ 53771 w 190253"/>
                <a:gd name="connsiteY5" fmla="*/ 271462 h 272891"/>
                <a:gd name="connsiteX6" fmla="*/ 171853 w 190253"/>
                <a:gd name="connsiteY6" fmla="*/ 197600 h 272891"/>
                <a:gd name="connsiteX7" fmla="*/ 185994 w 190253"/>
                <a:gd name="connsiteY7" fmla="*/ 56665 h 272891"/>
                <a:gd name="connsiteX8" fmla="*/ 174197 w 190253"/>
                <a:gd name="connsiteY8" fmla="*/ 0 h 272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253" h="272891">
                  <a:moveTo>
                    <a:pt x="174197" y="0"/>
                  </a:moveTo>
                  <a:cubicBezTo>
                    <a:pt x="173376" y="0"/>
                    <a:pt x="173376" y="22272"/>
                    <a:pt x="174096" y="57633"/>
                  </a:cubicBezTo>
                  <a:cubicBezTo>
                    <a:pt x="174096" y="92643"/>
                    <a:pt x="174668" y="142151"/>
                    <a:pt x="152606" y="188565"/>
                  </a:cubicBezTo>
                  <a:cubicBezTo>
                    <a:pt x="132658" y="236166"/>
                    <a:pt x="88350" y="261284"/>
                    <a:pt x="54380" y="259553"/>
                  </a:cubicBezTo>
                  <a:cubicBezTo>
                    <a:pt x="20411" y="259488"/>
                    <a:pt x="620" y="245773"/>
                    <a:pt x="1" y="247717"/>
                  </a:cubicBezTo>
                  <a:cubicBezTo>
                    <a:pt x="-174" y="247035"/>
                    <a:pt x="15832" y="265963"/>
                    <a:pt x="53771" y="271462"/>
                  </a:cubicBezTo>
                  <a:cubicBezTo>
                    <a:pt x="90870" y="279669"/>
                    <a:pt x="149606" y="252212"/>
                    <a:pt x="171853" y="197600"/>
                  </a:cubicBezTo>
                  <a:cubicBezTo>
                    <a:pt x="196665" y="144740"/>
                    <a:pt x="190785" y="91316"/>
                    <a:pt x="185994" y="56665"/>
                  </a:cubicBezTo>
                  <a:cubicBezTo>
                    <a:pt x="180364" y="21333"/>
                    <a:pt x="175102" y="-73"/>
                    <a:pt x="174197" y="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2" name="Freeform 921">
              <a:extLst>
                <a:ext uri="{FF2B5EF4-FFF2-40B4-BE49-F238E27FC236}">
                  <a16:creationId xmlns:a16="http://schemas.microsoft.com/office/drawing/2014/main" id="{D4333A27-AE3B-41F0-15EA-35785BC2DC6C}"/>
                </a:ext>
              </a:extLst>
            </p:cNvPr>
            <p:cNvSpPr/>
            <p:nvPr/>
          </p:nvSpPr>
          <p:spPr>
            <a:xfrm>
              <a:off x="-5865713" y="4418853"/>
              <a:ext cx="186039" cy="152515"/>
            </a:xfrm>
            <a:custGeom>
              <a:avLst/>
              <a:gdLst>
                <a:gd name="connsiteX0" fmla="*/ 172130 w 186039"/>
                <a:gd name="connsiteY0" fmla="*/ 2504 h 152515"/>
                <a:gd name="connsiteX1" fmla="*/ 67451 w 186039"/>
                <a:gd name="connsiteY1" fmla="*/ 42949 h 152515"/>
                <a:gd name="connsiteX2" fmla="*/ 6186 w 186039"/>
                <a:gd name="connsiteY2" fmla="*/ 95331 h 152515"/>
                <a:gd name="connsiteX3" fmla="*/ 75132 w 186039"/>
                <a:gd name="connsiteY3" fmla="*/ 141818 h 152515"/>
                <a:gd name="connsiteX4" fmla="*/ 149052 w 186039"/>
                <a:gd name="connsiteY4" fmla="*/ 87926 h 152515"/>
                <a:gd name="connsiteX5" fmla="*/ 186004 w 186039"/>
                <a:gd name="connsiteY5" fmla="*/ 20456 h 152515"/>
                <a:gd name="connsiteX6" fmla="*/ 172130 w 186039"/>
                <a:gd name="connsiteY6" fmla="*/ 2504 h 152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6039" h="152515">
                  <a:moveTo>
                    <a:pt x="172130" y="2504"/>
                  </a:moveTo>
                  <a:cubicBezTo>
                    <a:pt x="133757" y="-8106"/>
                    <a:pt x="101523" y="16827"/>
                    <a:pt x="67451" y="42949"/>
                  </a:cubicBezTo>
                  <a:cubicBezTo>
                    <a:pt x="45020" y="60146"/>
                    <a:pt x="14872" y="72019"/>
                    <a:pt x="6186" y="95331"/>
                  </a:cubicBezTo>
                  <a:cubicBezTo>
                    <a:pt x="-16706" y="157044"/>
                    <a:pt x="27897" y="162147"/>
                    <a:pt x="75132" y="141818"/>
                  </a:cubicBezTo>
                  <a:cubicBezTo>
                    <a:pt x="104698" y="129154"/>
                    <a:pt x="137006" y="100803"/>
                    <a:pt x="149052" y="87926"/>
                  </a:cubicBezTo>
                  <a:cubicBezTo>
                    <a:pt x="167514" y="68132"/>
                    <a:pt x="186982" y="31933"/>
                    <a:pt x="186004" y="20456"/>
                  </a:cubicBezTo>
                  <a:cubicBezTo>
                    <a:pt x="184961" y="9017"/>
                    <a:pt x="172130" y="2504"/>
                    <a:pt x="172130" y="2504"/>
                  </a:cubicBezTo>
                </a:path>
              </a:pathLst>
            </a:custGeom>
            <a:solidFill>
              <a:srgbClr val="936A84"/>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3" name="Freeform 922">
              <a:extLst>
                <a:ext uri="{FF2B5EF4-FFF2-40B4-BE49-F238E27FC236}">
                  <a16:creationId xmlns:a16="http://schemas.microsoft.com/office/drawing/2014/main" id="{9C811E9C-4CF7-ED10-1179-D5445B543B1B}"/>
                </a:ext>
              </a:extLst>
            </p:cNvPr>
            <p:cNvSpPr/>
            <p:nvPr/>
          </p:nvSpPr>
          <p:spPr>
            <a:xfrm>
              <a:off x="-5838942" y="4262587"/>
              <a:ext cx="796530" cy="247423"/>
            </a:xfrm>
            <a:custGeom>
              <a:avLst/>
              <a:gdLst>
                <a:gd name="connsiteX0" fmla="*/ 756323 w 796530"/>
                <a:gd name="connsiteY0" fmla="*/ 22662 h 247423"/>
                <a:gd name="connsiteX1" fmla="*/ 591607 w 796530"/>
                <a:gd name="connsiteY1" fmla="*/ 1071 h 247423"/>
                <a:gd name="connsiteX2" fmla="*/ 261169 w 796530"/>
                <a:gd name="connsiteY2" fmla="*/ 17338 h 247423"/>
                <a:gd name="connsiteX3" fmla="*/ 166737 w 796530"/>
                <a:gd name="connsiteY3" fmla="*/ 22404 h 247423"/>
                <a:gd name="connsiteX4" fmla="*/ 0 w 796530"/>
                <a:gd name="connsiteY4" fmla="*/ 79364 h 247423"/>
                <a:gd name="connsiteX5" fmla="*/ 198399 w 796530"/>
                <a:gd name="connsiteY5" fmla="*/ 213501 h 247423"/>
                <a:gd name="connsiteX6" fmla="*/ 471753 w 796530"/>
                <a:gd name="connsiteY6" fmla="*/ 245518 h 247423"/>
                <a:gd name="connsiteX7" fmla="*/ 761225 w 796530"/>
                <a:gd name="connsiteY7" fmla="*/ 149992 h 247423"/>
                <a:gd name="connsiteX8" fmla="*/ 756323 w 796530"/>
                <a:gd name="connsiteY8" fmla="*/ 22662 h 247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6530" h="247423">
                  <a:moveTo>
                    <a:pt x="756323" y="22662"/>
                  </a:moveTo>
                  <a:cubicBezTo>
                    <a:pt x="709845" y="-5229"/>
                    <a:pt x="643208" y="30"/>
                    <a:pt x="591607" y="1071"/>
                  </a:cubicBezTo>
                  <a:cubicBezTo>
                    <a:pt x="481418" y="3199"/>
                    <a:pt x="371220" y="11470"/>
                    <a:pt x="261169" y="17338"/>
                  </a:cubicBezTo>
                  <a:cubicBezTo>
                    <a:pt x="229692" y="19060"/>
                    <a:pt x="198215" y="20718"/>
                    <a:pt x="166737" y="22404"/>
                  </a:cubicBezTo>
                  <a:lnTo>
                    <a:pt x="0" y="79364"/>
                  </a:lnTo>
                  <a:cubicBezTo>
                    <a:pt x="57047" y="155602"/>
                    <a:pt x="101651" y="205331"/>
                    <a:pt x="198399" y="213501"/>
                  </a:cubicBezTo>
                  <a:cubicBezTo>
                    <a:pt x="291428" y="221450"/>
                    <a:pt x="376555" y="255806"/>
                    <a:pt x="471753" y="245518"/>
                  </a:cubicBezTo>
                  <a:cubicBezTo>
                    <a:pt x="564062" y="235625"/>
                    <a:pt x="683122" y="203203"/>
                    <a:pt x="761225" y="149992"/>
                  </a:cubicBezTo>
                  <a:cubicBezTo>
                    <a:pt x="809982" y="116787"/>
                    <a:pt x="808136" y="53711"/>
                    <a:pt x="756323" y="22662"/>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4" name="Freeform 923">
              <a:extLst>
                <a:ext uri="{FF2B5EF4-FFF2-40B4-BE49-F238E27FC236}">
                  <a16:creationId xmlns:a16="http://schemas.microsoft.com/office/drawing/2014/main" id="{8B97BB1B-08D7-7F80-A119-1A01394A4B78}"/>
                </a:ext>
              </a:extLst>
            </p:cNvPr>
            <p:cNvSpPr/>
            <p:nvPr/>
          </p:nvSpPr>
          <p:spPr>
            <a:xfrm>
              <a:off x="-5881583" y="3648688"/>
              <a:ext cx="834373" cy="793882"/>
            </a:xfrm>
            <a:custGeom>
              <a:avLst/>
              <a:gdLst>
                <a:gd name="connsiteX0" fmla="*/ 654048 w 834373"/>
                <a:gd name="connsiteY0" fmla="*/ 201855 h 793882"/>
                <a:gd name="connsiteX1" fmla="*/ 588020 w 834373"/>
                <a:gd name="connsiteY1" fmla="*/ 88083 h 793882"/>
                <a:gd name="connsiteX2" fmla="*/ 468849 w 834373"/>
                <a:gd name="connsiteY2" fmla="*/ 28646 h 793882"/>
                <a:gd name="connsiteX3" fmla="*/ 342035 w 834373"/>
                <a:gd name="connsiteY3" fmla="*/ 0 h 793882"/>
                <a:gd name="connsiteX4" fmla="*/ 237902 w 834373"/>
                <a:gd name="connsiteY4" fmla="*/ 81894 h 793882"/>
                <a:gd name="connsiteX5" fmla="*/ 244142 w 834373"/>
                <a:gd name="connsiteY5" fmla="*/ 85348 h 793882"/>
                <a:gd name="connsiteX6" fmla="*/ 39872 w 834373"/>
                <a:gd name="connsiteY6" fmla="*/ 394454 h 793882"/>
                <a:gd name="connsiteX7" fmla="*/ 90964 w 834373"/>
                <a:gd name="connsiteY7" fmla="*/ 411900 h 793882"/>
                <a:gd name="connsiteX8" fmla="*/ 11237 w 834373"/>
                <a:gd name="connsiteY8" fmla="*/ 716834 h 793882"/>
                <a:gd name="connsiteX9" fmla="*/ 221563 w 834373"/>
                <a:gd name="connsiteY9" fmla="*/ 791994 h 793882"/>
                <a:gd name="connsiteX10" fmla="*/ 536031 w 834373"/>
                <a:gd name="connsiteY10" fmla="*/ 736508 h 793882"/>
                <a:gd name="connsiteX11" fmla="*/ 653762 w 834373"/>
                <a:gd name="connsiteY11" fmla="*/ 595149 h 793882"/>
                <a:gd name="connsiteX12" fmla="*/ 550598 w 834373"/>
                <a:gd name="connsiteY12" fmla="*/ 428239 h 793882"/>
                <a:gd name="connsiteX13" fmla="*/ 815339 w 834373"/>
                <a:gd name="connsiteY13" fmla="*/ 399741 h 793882"/>
                <a:gd name="connsiteX14" fmla="*/ 834373 w 834373"/>
                <a:gd name="connsiteY14" fmla="*/ 317811 h 793882"/>
                <a:gd name="connsiteX15" fmla="*/ 654048 w 834373"/>
                <a:gd name="connsiteY15" fmla="*/ 201855 h 7938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373" h="793882">
                  <a:moveTo>
                    <a:pt x="654048" y="201855"/>
                  </a:moveTo>
                  <a:cubicBezTo>
                    <a:pt x="634719" y="163999"/>
                    <a:pt x="617125" y="119566"/>
                    <a:pt x="588020" y="88083"/>
                  </a:cubicBezTo>
                  <a:cubicBezTo>
                    <a:pt x="556579" y="54086"/>
                    <a:pt x="510785" y="44728"/>
                    <a:pt x="468849" y="28646"/>
                  </a:cubicBezTo>
                  <a:cubicBezTo>
                    <a:pt x="426701" y="12490"/>
                    <a:pt x="387830" y="3168"/>
                    <a:pt x="342035" y="0"/>
                  </a:cubicBezTo>
                  <a:lnTo>
                    <a:pt x="237902" y="81894"/>
                  </a:lnTo>
                  <a:cubicBezTo>
                    <a:pt x="241797" y="83551"/>
                    <a:pt x="247963" y="79342"/>
                    <a:pt x="244142" y="85348"/>
                  </a:cubicBezTo>
                  <a:cubicBezTo>
                    <a:pt x="177107" y="123305"/>
                    <a:pt x="-61493" y="303534"/>
                    <a:pt x="39872" y="394454"/>
                  </a:cubicBezTo>
                  <a:cubicBezTo>
                    <a:pt x="54724" y="407837"/>
                    <a:pt x="70232" y="414386"/>
                    <a:pt x="90964" y="411900"/>
                  </a:cubicBezTo>
                  <a:cubicBezTo>
                    <a:pt x="57899" y="480446"/>
                    <a:pt x="-31206" y="640052"/>
                    <a:pt x="11237" y="716834"/>
                  </a:cubicBezTo>
                  <a:cubicBezTo>
                    <a:pt x="46075" y="779863"/>
                    <a:pt x="160048" y="787821"/>
                    <a:pt x="221563" y="791994"/>
                  </a:cubicBezTo>
                  <a:cubicBezTo>
                    <a:pt x="326278" y="799013"/>
                    <a:pt x="442532" y="787748"/>
                    <a:pt x="536031" y="736508"/>
                  </a:cubicBezTo>
                  <a:cubicBezTo>
                    <a:pt x="594767" y="704270"/>
                    <a:pt x="632522" y="657967"/>
                    <a:pt x="653762" y="595149"/>
                  </a:cubicBezTo>
                  <a:cubicBezTo>
                    <a:pt x="572595" y="637712"/>
                    <a:pt x="549370" y="470407"/>
                    <a:pt x="550598" y="428239"/>
                  </a:cubicBezTo>
                  <a:cubicBezTo>
                    <a:pt x="640202" y="496345"/>
                    <a:pt x="763379" y="527109"/>
                    <a:pt x="815339" y="399741"/>
                  </a:cubicBezTo>
                  <a:cubicBezTo>
                    <a:pt x="825899" y="373831"/>
                    <a:pt x="829647" y="345268"/>
                    <a:pt x="834373" y="317811"/>
                  </a:cubicBezTo>
                  <a:cubicBezTo>
                    <a:pt x="777114" y="350804"/>
                    <a:pt x="676876" y="246464"/>
                    <a:pt x="654048" y="201855"/>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5" name="Freeform 924">
              <a:extLst>
                <a:ext uri="{FF2B5EF4-FFF2-40B4-BE49-F238E27FC236}">
                  <a16:creationId xmlns:a16="http://schemas.microsoft.com/office/drawing/2014/main" id="{CFCA470A-5A41-240D-FBD3-180B1F34D8C6}"/>
                </a:ext>
              </a:extLst>
            </p:cNvPr>
            <p:cNvSpPr/>
            <p:nvPr/>
          </p:nvSpPr>
          <p:spPr>
            <a:xfrm>
              <a:off x="-5998695" y="3587666"/>
              <a:ext cx="217943" cy="227058"/>
            </a:xfrm>
            <a:custGeom>
              <a:avLst/>
              <a:gdLst>
                <a:gd name="connsiteX0" fmla="*/ 183089 w 217943"/>
                <a:gd name="connsiteY0" fmla="*/ 17168 h 227058"/>
                <a:gd name="connsiteX1" fmla="*/ 33955 w 217943"/>
                <a:gd name="connsiteY1" fmla="*/ 45013 h 227058"/>
                <a:gd name="connsiteX2" fmla="*/ 50210 w 217943"/>
                <a:gd name="connsiteY2" fmla="*/ 207713 h 227058"/>
                <a:gd name="connsiteX3" fmla="*/ 125719 w 217943"/>
                <a:gd name="connsiteY3" fmla="*/ 213829 h 227058"/>
                <a:gd name="connsiteX4" fmla="*/ 111623 w 217943"/>
                <a:gd name="connsiteY4" fmla="*/ 186022 h 227058"/>
                <a:gd name="connsiteX5" fmla="*/ 183089 w 217943"/>
                <a:gd name="connsiteY5" fmla="*/ 17168 h 227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7943" h="227058">
                  <a:moveTo>
                    <a:pt x="183089" y="17168"/>
                  </a:moveTo>
                  <a:cubicBezTo>
                    <a:pt x="156947" y="-8060"/>
                    <a:pt x="85980" y="-10648"/>
                    <a:pt x="33955" y="45013"/>
                  </a:cubicBezTo>
                  <a:cubicBezTo>
                    <a:pt x="-18154" y="100748"/>
                    <a:pt x="-8378" y="168171"/>
                    <a:pt x="50210" y="207713"/>
                  </a:cubicBezTo>
                  <a:cubicBezTo>
                    <a:pt x="108808" y="247329"/>
                    <a:pt x="125719" y="213829"/>
                    <a:pt x="125719" y="213829"/>
                  </a:cubicBezTo>
                  <a:cubicBezTo>
                    <a:pt x="125719" y="213829"/>
                    <a:pt x="90161" y="204803"/>
                    <a:pt x="111623" y="186022"/>
                  </a:cubicBezTo>
                  <a:cubicBezTo>
                    <a:pt x="133039" y="167314"/>
                    <a:pt x="285025" y="115430"/>
                    <a:pt x="183089" y="17168"/>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6" name="Freeform 925">
              <a:extLst>
                <a:ext uri="{FF2B5EF4-FFF2-40B4-BE49-F238E27FC236}">
                  <a16:creationId xmlns:a16="http://schemas.microsoft.com/office/drawing/2014/main" id="{96AF0443-3A52-AAEA-658C-210278C72A62}"/>
                </a:ext>
              </a:extLst>
            </p:cNvPr>
            <p:cNvSpPr/>
            <p:nvPr/>
          </p:nvSpPr>
          <p:spPr>
            <a:xfrm>
              <a:off x="-5959413" y="3658003"/>
              <a:ext cx="66763" cy="135975"/>
            </a:xfrm>
            <a:custGeom>
              <a:avLst/>
              <a:gdLst>
                <a:gd name="connsiteX0" fmla="*/ 66536 w 66763"/>
                <a:gd name="connsiteY0" fmla="*/ 135976 h 135975"/>
                <a:gd name="connsiteX1" fmla="*/ 729 w 66763"/>
                <a:gd name="connsiteY1" fmla="*/ 78657 h 135975"/>
                <a:gd name="connsiteX2" fmla="*/ 36498 w 66763"/>
                <a:gd name="connsiteY2" fmla="*/ 79 h 135975"/>
                <a:gd name="connsiteX3" fmla="*/ 7107 w 66763"/>
                <a:gd name="connsiteY3" fmla="*/ 77146 h 135975"/>
                <a:gd name="connsiteX4" fmla="*/ 66536 w 66763"/>
                <a:gd name="connsiteY4" fmla="*/ 135976 h 135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63" h="135975">
                  <a:moveTo>
                    <a:pt x="66536" y="135976"/>
                  </a:moveTo>
                  <a:cubicBezTo>
                    <a:pt x="69240" y="135506"/>
                    <a:pt x="19984" y="129602"/>
                    <a:pt x="729" y="78657"/>
                  </a:cubicBezTo>
                  <a:cubicBezTo>
                    <a:pt x="-6231" y="23898"/>
                    <a:pt x="39019" y="-1616"/>
                    <a:pt x="36498" y="79"/>
                  </a:cubicBezTo>
                  <a:cubicBezTo>
                    <a:pt x="40828" y="761"/>
                    <a:pt x="184" y="29406"/>
                    <a:pt x="7107" y="77146"/>
                  </a:cubicBezTo>
                  <a:cubicBezTo>
                    <a:pt x="23298" y="122086"/>
                    <a:pt x="70431" y="132632"/>
                    <a:pt x="66536" y="135976"/>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7" name="Freeform 926">
              <a:extLst>
                <a:ext uri="{FF2B5EF4-FFF2-40B4-BE49-F238E27FC236}">
                  <a16:creationId xmlns:a16="http://schemas.microsoft.com/office/drawing/2014/main" id="{D6FA45AE-045D-04DB-A98A-E0EC75CF04EB}"/>
                </a:ext>
              </a:extLst>
            </p:cNvPr>
            <p:cNvSpPr/>
            <p:nvPr/>
          </p:nvSpPr>
          <p:spPr>
            <a:xfrm>
              <a:off x="-5839204" y="3637229"/>
              <a:ext cx="45918" cy="50579"/>
            </a:xfrm>
            <a:custGeom>
              <a:avLst/>
              <a:gdLst>
                <a:gd name="connsiteX0" fmla="*/ 50 w 45918"/>
                <a:gd name="connsiteY0" fmla="*/ 50393 h 50579"/>
                <a:gd name="connsiteX1" fmla="*/ 28324 w 45918"/>
                <a:gd name="connsiteY1" fmla="*/ 29595 h 50579"/>
                <a:gd name="connsiteX2" fmla="*/ 44007 w 45918"/>
                <a:gd name="connsiteY2" fmla="*/ 56 h 50579"/>
                <a:gd name="connsiteX3" fmla="*/ 32939 w 45918"/>
                <a:gd name="connsiteY3" fmla="*/ 34348 h 50579"/>
                <a:gd name="connsiteX4" fmla="*/ 50 w 45918"/>
                <a:gd name="connsiteY4" fmla="*/ 50393 h 505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18" h="50579">
                  <a:moveTo>
                    <a:pt x="50" y="50393"/>
                  </a:moveTo>
                  <a:cubicBezTo>
                    <a:pt x="-993" y="48053"/>
                    <a:pt x="14542" y="42407"/>
                    <a:pt x="28324" y="29595"/>
                  </a:cubicBezTo>
                  <a:cubicBezTo>
                    <a:pt x="42632" y="16644"/>
                    <a:pt x="42706" y="203"/>
                    <a:pt x="44007" y="56"/>
                  </a:cubicBezTo>
                  <a:cubicBezTo>
                    <a:pt x="46416" y="-1206"/>
                    <a:pt x="49454" y="19269"/>
                    <a:pt x="32939" y="34348"/>
                  </a:cubicBezTo>
                  <a:cubicBezTo>
                    <a:pt x="17284" y="48670"/>
                    <a:pt x="161" y="51397"/>
                    <a:pt x="50" y="50393"/>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8" name="Freeform 927">
              <a:extLst>
                <a:ext uri="{FF2B5EF4-FFF2-40B4-BE49-F238E27FC236}">
                  <a16:creationId xmlns:a16="http://schemas.microsoft.com/office/drawing/2014/main" id="{861849FB-11DA-B697-C257-F344FF39727C}"/>
                </a:ext>
              </a:extLst>
            </p:cNvPr>
            <p:cNvSpPr/>
            <p:nvPr/>
          </p:nvSpPr>
          <p:spPr>
            <a:xfrm>
              <a:off x="-5837078" y="3582794"/>
              <a:ext cx="92827" cy="109585"/>
            </a:xfrm>
            <a:custGeom>
              <a:avLst/>
              <a:gdLst>
                <a:gd name="connsiteX0" fmla="*/ 92827 w 92827"/>
                <a:gd name="connsiteY0" fmla="*/ 62301 h 109585"/>
                <a:gd name="connsiteX1" fmla="*/ 19525 w 92827"/>
                <a:gd name="connsiteY1" fmla="*/ 86369 h 109585"/>
                <a:gd name="connsiteX2" fmla="*/ 38633 w 92827"/>
                <a:gd name="connsiteY2" fmla="*/ 2569 h 109585"/>
                <a:gd name="connsiteX3" fmla="*/ 92827 w 92827"/>
                <a:gd name="connsiteY3" fmla="*/ 62301 h 109585"/>
              </a:gdLst>
              <a:ahLst/>
              <a:cxnLst>
                <a:cxn ang="0">
                  <a:pos x="connsiteX0" y="connsiteY0"/>
                </a:cxn>
                <a:cxn ang="0">
                  <a:pos x="connsiteX1" y="connsiteY1"/>
                </a:cxn>
                <a:cxn ang="0">
                  <a:pos x="connsiteX2" y="connsiteY2"/>
                </a:cxn>
                <a:cxn ang="0">
                  <a:pos x="connsiteX3" y="connsiteY3"/>
                </a:cxn>
              </a:cxnLst>
              <a:rect l="l" t="t" r="r" b="b"/>
              <a:pathLst>
                <a:path w="92827" h="109585">
                  <a:moveTo>
                    <a:pt x="92827" y="62301"/>
                  </a:moveTo>
                  <a:cubicBezTo>
                    <a:pt x="88719" y="102884"/>
                    <a:pt x="59227" y="132101"/>
                    <a:pt x="19525" y="86369"/>
                  </a:cubicBezTo>
                  <a:cubicBezTo>
                    <a:pt x="-20214" y="40711"/>
                    <a:pt x="8161" y="-12362"/>
                    <a:pt x="38633" y="2569"/>
                  </a:cubicBezTo>
                  <a:cubicBezTo>
                    <a:pt x="69214" y="17610"/>
                    <a:pt x="92827" y="62301"/>
                    <a:pt x="92827" y="62301"/>
                  </a:cubicBezTo>
                </a:path>
              </a:pathLst>
            </a:custGeom>
            <a:solidFill>
              <a:srgbClr val="8168B9"/>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9" name="Freeform 928">
              <a:extLst>
                <a:ext uri="{FF2B5EF4-FFF2-40B4-BE49-F238E27FC236}">
                  <a16:creationId xmlns:a16="http://schemas.microsoft.com/office/drawing/2014/main" id="{63AFBC64-6C5F-5534-D7C9-C81819EAFFF5}"/>
                </a:ext>
              </a:extLst>
            </p:cNvPr>
            <p:cNvSpPr/>
            <p:nvPr/>
          </p:nvSpPr>
          <p:spPr>
            <a:xfrm>
              <a:off x="-5865300" y="3038510"/>
              <a:ext cx="767037" cy="736989"/>
            </a:xfrm>
            <a:custGeom>
              <a:avLst/>
              <a:gdLst>
                <a:gd name="connsiteX0" fmla="*/ 431871 w 767037"/>
                <a:gd name="connsiteY0" fmla="*/ 27491 h 736989"/>
                <a:gd name="connsiteX1" fmla="*/ 97575 w 767037"/>
                <a:gd name="connsiteY1" fmla="*/ 114598 h 736989"/>
                <a:gd name="connsiteX2" fmla="*/ 74285 w 767037"/>
                <a:gd name="connsiteY2" fmla="*/ 609423 h 736989"/>
                <a:gd name="connsiteX3" fmla="*/ 280937 w 767037"/>
                <a:gd name="connsiteY3" fmla="*/ 733345 h 736989"/>
                <a:gd name="connsiteX4" fmla="*/ 639824 w 767037"/>
                <a:gd name="connsiteY4" fmla="*/ 665415 h 736989"/>
                <a:gd name="connsiteX5" fmla="*/ 752902 w 767037"/>
                <a:gd name="connsiteY5" fmla="*/ 320829 h 736989"/>
                <a:gd name="connsiteX6" fmla="*/ 733462 w 767037"/>
                <a:gd name="connsiteY6" fmla="*/ 96821 h 736989"/>
                <a:gd name="connsiteX7" fmla="*/ 431871 w 767037"/>
                <a:gd name="connsiteY7" fmla="*/ 27491 h 736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7037" h="736989">
                  <a:moveTo>
                    <a:pt x="431871" y="27491"/>
                  </a:moveTo>
                  <a:cubicBezTo>
                    <a:pt x="431871" y="27491"/>
                    <a:pt x="238309" y="-32813"/>
                    <a:pt x="97575" y="114598"/>
                  </a:cubicBezTo>
                  <a:cubicBezTo>
                    <a:pt x="-43123" y="262008"/>
                    <a:pt x="-14128" y="467382"/>
                    <a:pt x="74285" y="609423"/>
                  </a:cubicBezTo>
                  <a:cubicBezTo>
                    <a:pt x="162735" y="751509"/>
                    <a:pt x="280937" y="733345"/>
                    <a:pt x="280937" y="733345"/>
                  </a:cubicBezTo>
                  <a:cubicBezTo>
                    <a:pt x="280937" y="733345"/>
                    <a:pt x="579565" y="760720"/>
                    <a:pt x="639824" y="665415"/>
                  </a:cubicBezTo>
                  <a:cubicBezTo>
                    <a:pt x="700037" y="570065"/>
                    <a:pt x="752902" y="320829"/>
                    <a:pt x="752902" y="320829"/>
                  </a:cubicBezTo>
                  <a:cubicBezTo>
                    <a:pt x="752902" y="320829"/>
                    <a:pt x="795198" y="220126"/>
                    <a:pt x="733462" y="96821"/>
                  </a:cubicBezTo>
                  <a:cubicBezTo>
                    <a:pt x="671735" y="-26485"/>
                    <a:pt x="491336" y="-10366"/>
                    <a:pt x="431871" y="27491"/>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0" name="Freeform 929">
              <a:extLst>
                <a:ext uri="{FF2B5EF4-FFF2-40B4-BE49-F238E27FC236}">
                  <a16:creationId xmlns:a16="http://schemas.microsoft.com/office/drawing/2014/main" id="{10115675-9F3D-98B7-7F67-168E1A0B426D}"/>
                </a:ext>
              </a:extLst>
            </p:cNvPr>
            <p:cNvSpPr/>
            <p:nvPr/>
          </p:nvSpPr>
          <p:spPr>
            <a:xfrm>
              <a:off x="-5310021" y="3203408"/>
              <a:ext cx="245163" cy="521849"/>
            </a:xfrm>
            <a:custGeom>
              <a:avLst/>
              <a:gdLst>
                <a:gd name="connsiteX0" fmla="*/ 112736 w 245163"/>
                <a:gd name="connsiteY0" fmla="*/ 0 h 521849"/>
                <a:gd name="connsiteX1" fmla="*/ 125825 w 245163"/>
                <a:gd name="connsiteY1" fmla="*/ 177843 h 521849"/>
                <a:gd name="connsiteX2" fmla="*/ 80501 w 245163"/>
                <a:gd name="connsiteY2" fmla="*/ 332198 h 521849"/>
                <a:gd name="connsiteX3" fmla="*/ 53243 w 245163"/>
                <a:gd name="connsiteY3" fmla="*/ 313021 h 521849"/>
                <a:gd name="connsiteX4" fmla="*/ 341 w 245163"/>
                <a:gd name="connsiteY4" fmla="*/ 339613 h 521849"/>
                <a:gd name="connsiteX5" fmla="*/ 54286 w 245163"/>
                <a:gd name="connsiteY5" fmla="*/ 411642 h 521849"/>
                <a:gd name="connsiteX6" fmla="*/ 62114 w 245163"/>
                <a:gd name="connsiteY6" fmla="*/ 521849 h 521849"/>
                <a:gd name="connsiteX7" fmla="*/ 244746 w 245163"/>
                <a:gd name="connsiteY7" fmla="*/ 268984 h 521849"/>
                <a:gd name="connsiteX8" fmla="*/ 112736 w 245163"/>
                <a:gd name="connsiteY8" fmla="*/ 0 h 521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5163" h="521849">
                  <a:moveTo>
                    <a:pt x="112736" y="0"/>
                  </a:moveTo>
                  <a:cubicBezTo>
                    <a:pt x="112736" y="0"/>
                    <a:pt x="171583" y="72821"/>
                    <a:pt x="125825" y="177843"/>
                  </a:cubicBezTo>
                  <a:cubicBezTo>
                    <a:pt x="80031" y="282911"/>
                    <a:pt x="62797" y="303414"/>
                    <a:pt x="80501" y="332198"/>
                  </a:cubicBezTo>
                  <a:cubicBezTo>
                    <a:pt x="80501" y="332198"/>
                    <a:pt x="69507" y="342091"/>
                    <a:pt x="53243" y="313021"/>
                  </a:cubicBezTo>
                  <a:cubicBezTo>
                    <a:pt x="37052" y="283952"/>
                    <a:pt x="3987" y="295935"/>
                    <a:pt x="341" y="339613"/>
                  </a:cubicBezTo>
                  <a:cubicBezTo>
                    <a:pt x="-3296" y="383254"/>
                    <a:pt x="22698" y="404301"/>
                    <a:pt x="54286" y="411642"/>
                  </a:cubicBezTo>
                  <a:cubicBezTo>
                    <a:pt x="85911" y="418983"/>
                    <a:pt x="82809" y="475289"/>
                    <a:pt x="62114" y="521849"/>
                  </a:cubicBezTo>
                  <a:cubicBezTo>
                    <a:pt x="62114" y="521849"/>
                    <a:pt x="235802" y="463886"/>
                    <a:pt x="244746" y="268984"/>
                  </a:cubicBezTo>
                  <a:cubicBezTo>
                    <a:pt x="253793" y="74083"/>
                    <a:pt x="112736" y="0"/>
                    <a:pt x="112736" y="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1" name="Freeform 930">
              <a:extLst>
                <a:ext uri="{FF2B5EF4-FFF2-40B4-BE49-F238E27FC236}">
                  <a16:creationId xmlns:a16="http://schemas.microsoft.com/office/drawing/2014/main" id="{ACE6DF46-ED23-5908-2DCC-42383A69C51A}"/>
                </a:ext>
              </a:extLst>
            </p:cNvPr>
            <p:cNvSpPr/>
            <p:nvPr/>
          </p:nvSpPr>
          <p:spPr>
            <a:xfrm>
              <a:off x="-5433815" y="3608878"/>
              <a:ext cx="93162" cy="77682"/>
            </a:xfrm>
            <a:custGeom>
              <a:avLst/>
              <a:gdLst>
                <a:gd name="connsiteX0" fmla="*/ 93091 w 93162"/>
                <a:gd name="connsiteY0" fmla="*/ 75502 h 77682"/>
                <a:gd name="connsiteX1" fmla="*/ 35001 w 93162"/>
                <a:gd name="connsiteY1" fmla="*/ 53920 h 77682"/>
                <a:gd name="connsiteX2" fmla="*/ 247 w 93162"/>
                <a:gd name="connsiteY2" fmla="*/ 19 h 77682"/>
                <a:gd name="connsiteX3" fmla="*/ 30349 w 93162"/>
                <a:gd name="connsiteY3" fmla="*/ 58664 h 77682"/>
                <a:gd name="connsiteX4" fmla="*/ 93091 w 93162"/>
                <a:gd name="connsiteY4" fmla="*/ 75502 h 77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162" h="77682">
                  <a:moveTo>
                    <a:pt x="93091" y="75502"/>
                  </a:moveTo>
                  <a:cubicBezTo>
                    <a:pt x="93562" y="72268"/>
                    <a:pt x="61291" y="79066"/>
                    <a:pt x="35001" y="53920"/>
                  </a:cubicBezTo>
                  <a:cubicBezTo>
                    <a:pt x="10373" y="28517"/>
                    <a:pt x="2185" y="-847"/>
                    <a:pt x="247" y="19"/>
                  </a:cubicBezTo>
                  <a:cubicBezTo>
                    <a:pt x="-1304" y="-18"/>
                    <a:pt x="3958" y="31179"/>
                    <a:pt x="30349" y="58664"/>
                  </a:cubicBezTo>
                  <a:cubicBezTo>
                    <a:pt x="59740" y="86334"/>
                    <a:pt x="94965" y="75723"/>
                    <a:pt x="93091" y="75502"/>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2" name="Freeform 931">
              <a:extLst>
                <a:ext uri="{FF2B5EF4-FFF2-40B4-BE49-F238E27FC236}">
                  <a16:creationId xmlns:a16="http://schemas.microsoft.com/office/drawing/2014/main" id="{D1CD7DBF-D93A-4C40-86F8-6DC26A0E4022}"/>
                </a:ext>
              </a:extLst>
            </p:cNvPr>
            <p:cNvSpPr/>
            <p:nvPr/>
          </p:nvSpPr>
          <p:spPr>
            <a:xfrm>
              <a:off x="-5496284" y="3665240"/>
              <a:ext cx="138560" cy="42271"/>
            </a:xfrm>
            <a:custGeom>
              <a:avLst/>
              <a:gdLst>
                <a:gd name="connsiteX0" fmla="*/ 138400 w 138560"/>
                <a:gd name="connsiteY0" fmla="*/ 24215 h 42271"/>
                <a:gd name="connsiteX1" fmla="*/ 67691 w 138560"/>
                <a:gd name="connsiteY1" fmla="*/ 30911 h 42271"/>
                <a:gd name="connsiteX2" fmla="*/ 39 w 138560"/>
                <a:gd name="connsiteY2" fmla="*/ 110 h 42271"/>
                <a:gd name="connsiteX3" fmla="*/ 65919 w 138560"/>
                <a:gd name="connsiteY3" fmla="*/ 37239 h 42271"/>
                <a:gd name="connsiteX4" fmla="*/ 138400 w 138560"/>
                <a:gd name="connsiteY4" fmla="*/ 24215 h 422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560" h="42271">
                  <a:moveTo>
                    <a:pt x="138400" y="24215"/>
                  </a:moveTo>
                  <a:cubicBezTo>
                    <a:pt x="137496" y="21479"/>
                    <a:pt x="108612" y="46597"/>
                    <a:pt x="67691" y="30911"/>
                  </a:cubicBezTo>
                  <a:cubicBezTo>
                    <a:pt x="28562" y="19001"/>
                    <a:pt x="1091" y="-1686"/>
                    <a:pt x="39" y="110"/>
                  </a:cubicBezTo>
                  <a:cubicBezTo>
                    <a:pt x="-1143" y="1151"/>
                    <a:pt x="24925" y="24721"/>
                    <a:pt x="65919" y="37239"/>
                  </a:cubicBezTo>
                  <a:cubicBezTo>
                    <a:pt x="109369" y="53901"/>
                    <a:pt x="141105" y="23818"/>
                    <a:pt x="138400" y="24215"/>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3" name="Freeform 932">
              <a:extLst>
                <a:ext uri="{FF2B5EF4-FFF2-40B4-BE49-F238E27FC236}">
                  <a16:creationId xmlns:a16="http://schemas.microsoft.com/office/drawing/2014/main" id="{9E736E85-3852-72FA-EB90-D634C9A52019}"/>
                </a:ext>
              </a:extLst>
            </p:cNvPr>
            <p:cNvSpPr/>
            <p:nvPr/>
          </p:nvSpPr>
          <p:spPr>
            <a:xfrm>
              <a:off x="-5646544" y="3475005"/>
              <a:ext cx="84416" cy="280333"/>
            </a:xfrm>
            <a:custGeom>
              <a:avLst/>
              <a:gdLst>
                <a:gd name="connsiteX0" fmla="*/ 84316 w 84416"/>
                <a:gd name="connsiteY0" fmla="*/ 280298 h 280333"/>
                <a:gd name="connsiteX1" fmla="*/ 15666 w 84416"/>
                <a:gd name="connsiteY1" fmla="*/ 148933 h 280333"/>
                <a:gd name="connsiteX2" fmla="*/ 8882 w 84416"/>
                <a:gd name="connsiteY2" fmla="*/ 13 h 280333"/>
                <a:gd name="connsiteX3" fmla="*/ 9242 w 84416"/>
                <a:gd name="connsiteY3" fmla="*/ 150481 h 280333"/>
                <a:gd name="connsiteX4" fmla="*/ 84316 w 84416"/>
                <a:gd name="connsiteY4" fmla="*/ 280298 h 280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416" h="280333">
                  <a:moveTo>
                    <a:pt x="84316" y="280298"/>
                  </a:moveTo>
                  <a:cubicBezTo>
                    <a:pt x="87021" y="278889"/>
                    <a:pt x="34128" y="231076"/>
                    <a:pt x="15666" y="148933"/>
                  </a:cubicBezTo>
                  <a:cubicBezTo>
                    <a:pt x="-3811" y="68016"/>
                    <a:pt x="10903" y="-172"/>
                    <a:pt x="8882" y="13"/>
                  </a:cubicBezTo>
                  <a:cubicBezTo>
                    <a:pt x="7442" y="-1065"/>
                    <a:pt x="-10586" y="67657"/>
                    <a:pt x="9242" y="150481"/>
                  </a:cubicBezTo>
                  <a:cubicBezTo>
                    <a:pt x="28285" y="234705"/>
                    <a:pt x="84787" y="281809"/>
                    <a:pt x="84316" y="280298"/>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4" name="Freeform 933">
              <a:extLst>
                <a:ext uri="{FF2B5EF4-FFF2-40B4-BE49-F238E27FC236}">
                  <a16:creationId xmlns:a16="http://schemas.microsoft.com/office/drawing/2014/main" id="{D10B1367-C705-BBBE-D7D0-9AAA14F797A0}"/>
                </a:ext>
              </a:extLst>
            </p:cNvPr>
            <p:cNvSpPr/>
            <p:nvPr/>
          </p:nvSpPr>
          <p:spPr>
            <a:xfrm>
              <a:off x="-5640996" y="3112049"/>
              <a:ext cx="167609" cy="242384"/>
            </a:xfrm>
            <a:custGeom>
              <a:avLst/>
              <a:gdLst>
                <a:gd name="connsiteX0" fmla="*/ 130 w 167609"/>
                <a:gd name="connsiteY0" fmla="*/ 242361 h 242384"/>
                <a:gd name="connsiteX1" fmla="*/ 52737 w 167609"/>
                <a:gd name="connsiteY1" fmla="*/ 100026 h 242384"/>
                <a:gd name="connsiteX2" fmla="*/ 167578 w 167609"/>
                <a:gd name="connsiteY2" fmla="*/ 107 h 242384"/>
                <a:gd name="connsiteX3" fmla="*/ 47291 w 167609"/>
                <a:gd name="connsiteY3" fmla="*/ 96213 h 242384"/>
                <a:gd name="connsiteX4" fmla="*/ 130 w 167609"/>
                <a:gd name="connsiteY4" fmla="*/ 242361 h 242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609" h="242384">
                  <a:moveTo>
                    <a:pt x="130" y="242361"/>
                  </a:moveTo>
                  <a:cubicBezTo>
                    <a:pt x="3730" y="243807"/>
                    <a:pt x="2290" y="170010"/>
                    <a:pt x="52737" y="100026"/>
                  </a:cubicBezTo>
                  <a:cubicBezTo>
                    <a:pt x="101882" y="29757"/>
                    <a:pt x="169277" y="1553"/>
                    <a:pt x="167578" y="107"/>
                  </a:cubicBezTo>
                  <a:cubicBezTo>
                    <a:pt x="168012" y="-1901"/>
                    <a:pt x="97950" y="24147"/>
                    <a:pt x="47291" y="96213"/>
                  </a:cubicBezTo>
                  <a:cubicBezTo>
                    <a:pt x="-4485" y="168278"/>
                    <a:pt x="56" y="243909"/>
                    <a:pt x="130" y="242361"/>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5" name="Freeform 934">
              <a:extLst>
                <a:ext uri="{FF2B5EF4-FFF2-40B4-BE49-F238E27FC236}">
                  <a16:creationId xmlns:a16="http://schemas.microsoft.com/office/drawing/2014/main" id="{8C019847-0AFF-5EDC-A6FB-57A853FDBE86}"/>
                </a:ext>
              </a:extLst>
            </p:cNvPr>
            <p:cNvSpPr/>
            <p:nvPr/>
          </p:nvSpPr>
          <p:spPr>
            <a:xfrm>
              <a:off x="-5354131" y="3109005"/>
              <a:ext cx="103489" cy="137053"/>
            </a:xfrm>
            <a:custGeom>
              <a:avLst/>
              <a:gdLst>
                <a:gd name="connsiteX0" fmla="*/ 103446 w 103489"/>
                <a:gd name="connsiteY0" fmla="*/ 137040 h 137053"/>
                <a:gd name="connsiteX1" fmla="*/ 73085 w 103489"/>
                <a:gd name="connsiteY1" fmla="*/ 52162 h 137053"/>
                <a:gd name="connsiteX2" fmla="*/ 32 w 103489"/>
                <a:gd name="connsiteY2" fmla="*/ 204 h 137053"/>
                <a:gd name="connsiteX3" fmla="*/ 67787 w 103489"/>
                <a:gd name="connsiteY3" fmla="*/ 56150 h 137053"/>
                <a:gd name="connsiteX4" fmla="*/ 103446 w 103489"/>
                <a:gd name="connsiteY4" fmla="*/ 137040 h 1370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489" h="137053">
                  <a:moveTo>
                    <a:pt x="103446" y="137040"/>
                  </a:moveTo>
                  <a:cubicBezTo>
                    <a:pt x="103769" y="137721"/>
                    <a:pt x="103086" y="94219"/>
                    <a:pt x="73085" y="52162"/>
                  </a:cubicBezTo>
                  <a:cubicBezTo>
                    <a:pt x="43297" y="9341"/>
                    <a:pt x="-577" y="-1703"/>
                    <a:pt x="32" y="204"/>
                  </a:cubicBezTo>
                  <a:cubicBezTo>
                    <a:pt x="-1306" y="1861"/>
                    <a:pt x="39476" y="15208"/>
                    <a:pt x="67787" y="56150"/>
                  </a:cubicBezTo>
                  <a:cubicBezTo>
                    <a:pt x="96412" y="96125"/>
                    <a:pt x="100169" y="137933"/>
                    <a:pt x="103446" y="137040"/>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6" name="Freeform 935">
              <a:extLst>
                <a:ext uri="{FF2B5EF4-FFF2-40B4-BE49-F238E27FC236}">
                  <a16:creationId xmlns:a16="http://schemas.microsoft.com/office/drawing/2014/main" id="{E8228368-BDB2-AB7C-3970-BC1E64DCB7CF}"/>
                </a:ext>
              </a:extLst>
            </p:cNvPr>
            <p:cNvSpPr/>
            <p:nvPr/>
          </p:nvSpPr>
          <p:spPr>
            <a:xfrm>
              <a:off x="-5285648" y="3356883"/>
              <a:ext cx="20334" cy="145428"/>
            </a:xfrm>
            <a:custGeom>
              <a:avLst/>
              <a:gdLst>
                <a:gd name="connsiteX0" fmla="*/ 20036 w 20334"/>
                <a:gd name="connsiteY0" fmla="*/ 145085 h 145428"/>
                <a:gd name="connsiteX1" fmla="*/ 15061 w 20334"/>
                <a:gd name="connsiteY1" fmla="*/ 75028 h 145428"/>
                <a:gd name="connsiteX2" fmla="*/ 1390 w 20334"/>
                <a:gd name="connsiteY2" fmla="*/ 88 h 145428"/>
                <a:gd name="connsiteX3" fmla="*/ 9144 w 20334"/>
                <a:gd name="connsiteY3" fmla="*/ 72154 h 145428"/>
                <a:gd name="connsiteX4" fmla="*/ 20036 w 20334"/>
                <a:gd name="connsiteY4" fmla="*/ 145085 h 1454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334" h="145428">
                  <a:moveTo>
                    <a:pt x="20036" y="145085"/>
                  </a:moveTo>
                  <a:cubicBezTo>
                    <a:pt x="23784" y="145620"/>
                    <a:pt x="-9530" y="113676"/>
                    <a:pt x="15061" y="75028"/>
                  </a:cubicBezTo>
                  <a:cubicBezTo>
                    <a:pt x="31935" y="29692"/>
                    <a:pt x="61" y="-1892"/>
                    <a:pt x="1390" y="88"/>
                  </a:cubicBezTo>
                  <a:cubicBezTo>
                    <a:pt x="-2432" y="-22"/>
                    <a:pt x="24467" y="33118"/>
                    <a:pt x="9144" y="72154"/>
                  </a:cubicBezTo>
                  <a:cubicBezTo>
                    <a:pt x="-17174" y="115436"/>
                    <a:pt x="21873" y="149221"/>
                    <a:pt x="20036" y="145085"/>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7" name="Freeform 936">
              <a:extLst>
                <a:ext uri="{FF2B5EF4-FFF2-40B4-BE49-F238E27FC236}">
                  <a16:creationId xmlns:a16="http://schemas.microsoft.com/office/drawing/2014/main" id="{337A483E-9578-11FC-B1B4-E19BC9750DFA}"/>
                </a:ext>
              </a:extLst>
            </p:cNvPr>
            <p:cNvSpPr/>
            <p:nvPr/>
          </p:nvSpPr>
          <p:spPr>
            <a:xfrm>
              <a:off x="-5798243" y="3567656"/>
              <a:ext cx="66538" cy="43151"/>
            </a:xfrm>
            <a:custGeom>
              <a:avLst/>
              <a:gdLst>
                <a:gd name="connsiteX0" fmla="*/ 18 w 66538"/>
                <a:gd name="connsiteY0" fmla="*/ 41673 h 43151"/>
                <a:gd name="connsiteX1" fmla="*/ 40690 w 66538"/>
                <a:gd name="connsiteY1" fmla="*/ 32895 h 43151"/>
                <a:gd name="connsiteX2" fmla="*/ 66324 w 66538"/>
                <a:gd name="connsiteY2" fmla="*/ 49 h 43151"/>
                <a:gd name="connsiteX3" fmla="*/ 36979 w 66538"/>
                <a:gd name="connsiteY3" fmla="*/ 27498 h 43151"/>
                <a:gd name="connsiteX4" fmla="*/ 18 w 66538"/>
                <a:gd name="connsiteY4" fmla="*/ 41673 h 43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538" h="43151">
                  <a:moveTo>
                    <a:pt x="18" y="41673"/>
                  </a:moveTo>
                  <a:cubicBezTo>
                    <a:pt x="-711" y="42935"/>
                    <a:pt x="20391" y="46859"/>
                    <a:pt x="40690" y="32895"/>
                  </a:cubicBezTo>
                  <a:cubicBezTo>
                    <a:pt x="60453" y="19116"/>
                    <a:pt x="67948" y="584"/>
                    <a:pt x="66324" y="49"/>
                  </a:cubicBezTo>
                  <a:cubicBezTo>
                    <a:pt x="64671" y="-1001"/>
                    <a:pt x="55007" y="14980"/>
                    <a:pt x="36979" y="27498"/>
                  </a:cubicBezTo>
                  <a:cubicBezTo>
                    <a:pt x="18840" y="40015"/>
                    <a:pt x="18" y="39260"/>
                    <a:pt x="18" y="41673"/>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8" name="Freeform 937">
              <a:extLst>
                <a:ext uri="{FF2B5EF4-FFF2-40B4-BE49-F238E27FC236}">
                  <a16:creationId xmlns:a16="http://schemas.microsoft.com/office/drawing/2014/main" id="{3954028F-B9C5-41AF-D630-8024E3EA1EC7}"/>
                </a:ext>
              </a:extLst>
            </p:cNvPr>
            <p:cNvSpPr/>
            <p:nvPr/>
          </p:nvSpPr>
          <p:spPr>
            <a:xfrm>
              <a:off x="-5819645" y="3431468"/>
              <a:ext cx="18162" cy="151597"/>
            </a:xfrm>
            <a:custGeom>
              <a:avLst/>
              <a:gdLst>
                <a:gd name="connsiteX0" fmla="*/ 7316 w 18162"/>
                <a:gd name="connsiteY0" fmla="*/ 151592 h 151597"/>
                <a:gd name="connsiteX1" fmla="*/ 7611 w 18162"/>
                <a:gd name="connsiteY1" fmla="*/ 75575 h 151597"/>
                <a:gd name="connsiteX2" fmla="*/ 17922 w 18162"/>
                <a:gd name="connsiteY2" fmla="*/ 9 h 151597"/>
                <a:gd name="connsiteX3" fmla="*/ 1011 w 18162"/>
                <a:gd name="connsiteY3" fmla="*/ 75032 h 151597"/>
                <a:gd name="connsiteX4" fmla="*/ 7316 w 18162"/>
                <a:gd name="connsiteY4" fmla="*/ 151592 h 1515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62" h="151597">
                  <a:moveTo>
                    <a:pt x="7316" y="151592"/>
                  </a:moveTo>
                  <a:cubicBezTo>
                    <a:pt x="9549" y="151196"/>
                    <a:pt x="3752" y="117448"/>
                    <a:pt x="7611" y="75575"/>
                  </a:cubicBezTo>
                  <a:cubicBezTo>
                    <a:pt x="10962" y="33656"/>
                    <a:pt x="19722" y="442"/>
                    <a:pt x="17922" y="9"/>
                  </a:cubicBezTo>
                  <a:cubicBezTo>
                    <a:pt x="16297" y="-636"/>
                    <a:pt x="4435" y="32284"/>
                    <a:pt x="1011" y="75032"/>
                  </a:cubicBezTo>
                  <a:cubicBezTo>
                    <a:pt x="-2958" y="117816"/>
                    <a:pt x="5949" y="152099"/>
                    <a:pt x="7316" y="151592"/>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9" name="Freeform 938">
              <a:extLst>
                <a:ext uri="{FF2B5EF4-FFF2-40B4-BE49-F238E27FC236}">
                  <a16:creationId xmlns:a16="http://schemas.microsoft.com/office/drawing/2014/main" id="{C0952BDE-917C-85A7-69D8-4C5D0BFEBB31}"/>
                </a:ext>
              </a:extLst>
            </p:cNvPr>
            <p:cNvSpPr/>
            <p:nvPr/>
          </p:nvSpPr>
          <p:spPr>
            <a:xfrm>
              <a:off x="-5791201" y="3647829"/>
              <a:ext cx="86995" cy="25536"/>
            </a:xfrm>
            <a:custGeom>
              <a:avLst/>
              <a:gdLst>
                <a:gd name="connsiteX0" fmla="*/ 186 w 86995"/>
                <a:gd name="connsiteY0" fmla="*/ 104 h 25536"/>
                <a:gd name="connsiteX1" fmla="*/ 39990 w 86995"/>
                <a:gd name="connsiteY1" fmla="*/ 25369 h 25536"/>
                <a:gd name="connsiteX2" fmla="*/ 86975 w 86995"/>
                <a:gd name="connsiteY2" fmla="*/ 15504 h 25536"/>
                <a:gd name="connsiteX3" fmla="*/ 40645 w 86995"/>
                <a:gd name="connsiteY3" fmla="*/ 18783 h 25536"/>
                <a:gd name="connsiteX4" fmla="*/ 186 w 86995"/>
                <a:gd name="connsiteY4" fmla="*/ 104 h 2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995" h="25536">
                  <a:moveTo>
                    <a:pt x="186" y="104"/>
                  </a:moveTo>
                  <a:cubicBezTo>
                    <a:pt x="-1688" y="-394"/>
                    <a:pt x="10534" y="24070"/>
                    <a:pt x="39990" y="25369"/>
                  </a:cubicBezTo>
                  <a:cubicBezTo>
                    <a:pt x="67544" y="26944"/>
                    <a:pt x="87732" y="16950"/>
                    <a:pt x="86975" y="15504"/>
                  </a:cubicBezTo>
                  <a:cubicBezTo>
                    <a:pt x="86476" y="13634"/>
                    <a:pt x="65919" y="20367"/>
                    <a:pt x="40645" y="18783"/>
                  </a:cubicBezTo>
                  <a:cubicBezTo>
                    <a:pt x="14245" y="17844"/>
                    <a:pt x="2134" y="-1582"/>
                    <a:pt x="186" y="104"/>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0" name="Freeform 939">
              <a:extLst>
                <a:ext uri="{FF2B5EF4-FFF2-40B4-BE49-F238E27FC236}">
                  <a16:creationId xmlns:a16="http://schemas.microsoft.com/office/drawing/2014/main" id="{4E5B5D39-3970-B74C-B8F9-FCA0B9425691}"/>
                </a:ext>
              </a:extLst>
            </p:cNvPr>
            <p:cNvSpPr/>
            <p:nvPr/>
          </p:nvSpPr>
          <p:spPr>
            <a:xfrm>
              <a:off x="-5376578" y="3662811"/>
              <a:ext cx="103869" cy="91518"/>
            </a:xfrm>
            <a:custGeom>
              <a:avLst/>
              <a:gdLst>
                <a:gd name="connsiteX0" fmla="*/ 99067 w 103869"/>
                <a:gd name="connsiteY0" fmla="*/ 60613 h 91518"/>
                <a:gd name="connsiteX1" fmla="*/ 43064 w 103869"/>
                <a:gd name="connsiteY1" fmla="*/ 7577 h 91518"/>
                <a:gd name="connsiteX2" fmla="*/ 24500 w 103869"/>
                <a:gd name="connsiteY2" fmla="*/ 91516 h 91518"/>
                <a:gd name="connsiteX3" fmla="*/ 99067 w 103869"/>
                <a:gd name="connsiteY3" fmla="*/ 60613 h 91518"/>
              </a:gdLst>
              <a:ahLst/>
              <a:cxnLst>
                <a:cxn ang="0">
                  <a:pos x="connsiteX0" y="connsiteY0"/>
                </a:cxn>
                <a:cxn ang="0">
                  <a:pos x="connsiteX1" y="connsiteY1"/>
                </a:cxn>
                <a:cxn ang="0">
                  <a:pos x="connsiteX2" y="connsiteY2"/>
                </a:cxn>
                <a:cxn ang="0">
                  <a:pos x="connsiteX3" y="connsiteY3"/>
                </a:cxn>
              </a:cxnLst>
              <a:rect l="l" t="t" r="r" b="b"/>
              <a:pathLst>
                <a:path w="103869" h="91518">
                  <a:moveTo>
                    <a:pt x="99067" y="60613"/>
                  </a:moveTo>
                  <a:cubicBezTo>
                    <a:pt x="112655" y="22185"/>
                    <a:pt x="98449" y="-16813"/>
                    <a:pt x="43064" y="7577"/>
                  </a:cubicBezTo>
                  <a:cubicBezTo>
                    <a:pt x="-12359" y="31967"/>
                    <a:pt x="-9469" y="91985"/>
                    <a:pt x="24500" y="91516"/>
                  </a:cubicBezTo>
                  <a:cubicBezTo>
                    <a:pt x="58498" y="90908"/>
                    <a:pt x="99067" y="60613"/>
                    <a:pt x="99067" y="60613"/>
                  </a:cubicBezTo>
                </a:path>
              </a:pathLst>
            </a:custGeom>
            <a:solidFill>
              <a:srgbClr val="8168B9"/>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1" name="Freeform 940">
              <a:extLst>
                <a:ext uri="{FF2B5EF4-FFF2-40B4-BE49-F238E27FC236}">
                  <a16:creationId xmlns:a16="http://schemas.microsoft.com/office/drawing/2014/main" id="{604A5222-79F5-ECDE-B002-A2E6E7C8AC4F}"/>
                </a:ext>
              </a:extLst>
            </p:cNvPr>
            <p:cNvSpPr/>
            <p:nvPr/>
          </p:nvSpPr>
          <p:spPr>
            <a:xfrm>
              <a:off x="-5358716" y="3696539"/>
              <a:ext cx="186303" cy="232960"/>
            </a:xfrm>
            <a:custGeom>
              <a:avLst/>
              <a:gdLst>
                <a:gd name="connsiteX0" fmla="*/ 73304 w 186303"/>
                <a:gd name="connsiteY0" fmla="*/ 901 h 232960"/>
                <a:gd name="connsiteX1" fmla="*/ 183826 w 186303"/>
                <a:gd name="connsiteY1" fmla="*/ 104671 h 232960"/>
                <a:gd name="connsiteX2" fmla="*/ 82102 w 186303"/>
                <a:gd name="connsiteY2" fmla="*/ 232904 h 232960"/>
                <a:gd name="connsiteX3" fmla="*/ 15325 w 186303"/>
                <a:gd name="connsiteY3" fmla="*/ 197322 h 232960"/>
                <a:gd name="connsiteX4" fmla="*/ 42113 w 186303"/>
                <a:gd name="connsiteY4" fmla="*/ 181600 h 232960"/>
                <a:gd name="connsiteX5" fmla="*/ 73304 w 186303"/>
                <a:gd name="connsiteY5" fmla="*/ 901 h 232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6303" h="232960">
                  <a:moveTo>
                    <a:pt x="73304" y="901"/>
                  </a:moveTo>
                  <a:cubicBezTo>
                    <a:pt x="108899" y="-6292"/>
                    <a:pt x="170127" y="29685"/>
                    <a:pt x="183826" y="104671"/>
                  </a:cubicBezTo>
                  <a:cubicBezTo>
                    <a:pt x="197561" y="179582"/>
                    <a:pt x="152884" y="231071"/>
                    <a:pt x="82102" y="232904"/>
                  </a:cubicBezTo>
                  <a:cubicBezTo>
                    <a:pt x="11356" y="234599"/>
                    <a:pt x="15325" y="197322"/>
                    <a:pt x="15325" y="197322"/>
                  </a:cubicBezTo>
                  <a:cubicBezTo>
                    <a:pt x="15325" y="197322"/>
                    <a:pt x="50089" y="208901"/>
                    <a:pt x="42113" y="181600"/>
                  </a:cubicBezTo>
                  <a:cubicBezTo>
                    <a:pt x="34221" y="154216"/>
                    <a:pt x="-65694" y="28718"/>
                    <a:pt x="73304" y="901"/>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2" name="Freeform 941">
              <a:extLst>
                <a:ext uri="{FF2B5EF4-FFF2-40B4-BE49-F238E27FC236}">
                  <a16:creationId xmlns:a16="http://schemas.microsoft.com/office/drawing/2014/main" id="{E89A6A1D-D99E-02E5-111A-77191DE72560}"/>
                </a:ext>
              </a:extLst>
            </p:cNvPr>
            <p:cNvSpPr/>
            <p:nvPr/>
          </p:nvSpPr>
          <p:spPr>
            <a:xfrm>
              <a:off x="-5322794" y="3799932"/>
              <a:ext cx="105952" cy="103627"/>
            </a:xfrm>
            <a:custGeom>
              <a:avLst/>
              <a:gdLst>
                <a:gd name="connsiteX0" fmla="*/ 62 w 105952"/>
                <a:gd name="connsiteY0" fmla="*/ 98314 h 103627"/>
                <a:gd name="connsiteX1" fmla="*/ 86536 w 105952"/>
                <a:gd name="connsiteY1" fmla="*/ 85547 h 103627"/>
                <a:gd name="connsiteX2" fmla="*/ 98970 w 105952"/>
                <a:gd name="connsiteY2" fmla="*/ 126 h 103627"/>
                <a:gd name="connsiteX3" fmla="*/ 81949 w 105952"/>
                <a:gd name="connsiteY3" fmla="*/ 80721 h 103627"/>
                <a:gd name="connsiteX4" fmla="*/ 62 w 105952"/>
                <a:gd name="connsiteY4" fmla="*/ 98314 h 1036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952" h="103627">
                  <a:moveTo>
                    <a:pt x="62" y="98314"/>
                  </a:moveTo>
                  <a:cubicBezTo>
                    <a:pt x="-1886" y="96444"/>
                    <a:pt x="42754" y="118034"/>
                    <a:pt x="86536" y="85547"/>
                  </a:cubicBezTo>
                  <a:cubicBezTo>
                    <a:pt x="122048" y="43159"/>
                    <a:pt x="97743" y="-2720"/>
                    <a:pt x="98970" y="126"/>
                  </a:cubicBezTo>
                  <a:cubicBezTo>
                    <a:pt x="94899" y="-1633"/>
                    <a:pt x="113684" y="44274"/>
                    <a:pt x="81949" y="80721"/>
                  </a:cubicBezTo>
                  <a:cubicBezTo>
                    <a:pt x="43982" y="109901"/>
                    <a:pt x="-1305" y="93386"/>
                    <a:pt x="62" y="98314"/>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3" name="Freeform 942">
              <a:extLst>
                <a:ext uri="{FF2B5EF4-FFF2-40B4-BE49-F238E27FC236}">
                  <a16:creationId xmlns:a16="http://schemas.microsoft.com/office/drawing/2014/main" id="{B785AF9D-0DF7-E8F5-65F8-F0579A926B2E}"/>
                </a:ext>
              </a:extLst>
            </p:cNvPr>
            <p:cNvSpPr/>
            <p:nvPr/>
          </p:nvSpPr>
          <p:spPr>
            <a:xfrm>
              <a:off x="-5330793" y="3713511"/>
              <a:ext cx="20751" cy="66294"/>
            </a:xfrm>
            <a:custGeom>
              <a:avLst/>
              <a:gdLst>
                <a:gd name="connsiteX0" fmla="*/ 20467 w 20751"/>
                <a:gd name="connsiteY0" fmla="*/ 66256 h 66294"/>
                <a:gd name="connsiteX1" fmla="*/ 7885 w 20751"/>
                <a:gd name="connsiteY1" fmla="*/ 33622 h 66294"/>
                <a:gd name="connsiteX2" fmla="*/ 10664 w 20751"/>
                <a:gd name="connsiteY2" fmla="*/ 233 h 66294"/>
                <a:gd name="connsiteX3" fmla="*/ 1433 w 20751"/>
                <a:gd name="connsiteY3" fmla="*/ 35059 h 66294"/>
                <a:gd name="connsiteX4" fmla="*/ 20467 w 20751"/>
                <a:gd name="connsiteY4" fmla="*/ 66256 h 66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51" h="66294">
                  <a:moveTo>
                    <a:pt x="20467" y="66256"/>
                  </a:moveTo>
                  <a:cubicBezTo>
                    <a:pt x="22562" y="64856"/>
                    <a:pt x="12537" y="51795"/>
                    <a:pt x="7885" y="33622"/>
                  </a:cubicBezTo>
                  <a:cubicBezTo>
                    <a:pt x="2762" y="14951"/>
                    <a:pt x="11670" y="1098"/>
                    <a:pt x="10664" y="233"/>
                  </a:cubicBezTo>
                  <a:cubicBezTo>
                    <a:pt x="9251" y="-2107"/>
                    <a:pt x="-4374" y="13469"/>
                    <a:pt x="1433" y="35059"/>
                  </a:cubicBezTo>
                  <a:cubicBezTo>
                    <a:pt x="6768" y="55534"/>
                    <a:pt x="19784" y="67048"/>
                    <a:pt x="20467" y="66256"/>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4" name="Freeform 943">
              <a:extLst>
                <a:ext uri="{FF2B5EF4-FFF2-40B4-BE49-F238E27FC236}">
                  <a16:creationId xmlns:a16="http://schemas.microsoft.com/office/drawing/2014/main" id="{B28D147E-73B7-717B-B7B3-6E29BB1A213C}"/>
                </a:ext>
              </a:extLst>
            </p:cNvPr>
            <p:cNvSpPr/>
            <p:nvPr/>
          </p:nvSpPr>
          <p:spPr>
            <a:xfrm>
              <a:off x="-5390625" y="3847439"/>
              <a:ext cx="59343" cy="229319"/>
            </a:xfrm>
            <a:custGeom>
              <a:avLst/>
              <a:gdLst>
                <a:gd name="connsiteX0" fmla="*/ 18748 w 59343"/>
                <a:gd name="connsiteY0" fmla="*/ 9 h 229319"/>
                <a:gd name="connsiteX1" fmla="*/ 2446 w 59343"/>
                <a:gd name="connsiteY1" fmla="*/ 121362 h 229319"/>
                <a:gd name="connsiteX2" fmla="*/ 59317 w 59343"/>
                <a:gd name="connsiteY2" fmla="*/ 229304 h 229319"/>
                <a:gd name="connsiteX3" fmla="*/ 8723 w 59343"/>
                <a:gd name="connsiteY3" fmla="*/ 120395 h 229319"/>
                <a:gd name="connsiteX4" fmla="*/ 18748 w 59343"/>
                <a:gd name="connsiteY4" fmla="*/ 9 h 229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343" h="229319">
                  <a:moveTo>
                    <a:pt x="18748" y="9"/>
                  </a:moveTo>
                  <a:cubicBezTo>
                    <a:pt x="19329" y="-783"/>
                    <a:pt x="-8188" y="51709"/>
                    <a:pt x="2446" y="121362"/>
                  </a:cubicBezTo>
                  <a:cubicBezTo>
                    <a:pt x="13015" y="191852"/>
                    <a:pt x="60213" y="230206"/>
                    <a:pt x="59317" y="229304"/>
                  </a:cubicBezTo>
                  <a:cubicBezTo>
                    <a:pt x="60536" y="228981"/>
                    <a:pt x="18637" y="188398"/>
                    <a:pt x="8723" y="120395"/>
                  </a:cubicBezTo>
                  <a:cubicBezTo>
                    <a:pt x="-1772" y="53109"/>
                    <a:pt x="20086" y="9"/>
                    <a:pt x="18748" y="9"/>
                  </a:cubicBezTo>
                </a:path>
              </a:pathLst>
            </a:custGeom>
            <a:solidFill>
              <a:srgbClr val="A489C9"/>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5" name="Freeform 944">
              <a:extLst>
                <a:ext uri="{FF2B5EF4-FFF2-40B4-BE49-F238E27FC236}">
                  <a16:creationId xmlns:a16="http://schemas.microsoft.com/office/drawing/2014/main" id="{2337B72A-F542-C7DB-97FF-4896E9E1DE12}"/>
                </a:ext>
              </a:extLst>
            </p:cNvPr>
            <p:cNvSpPr/>
            <p:nvPr/>
          </p:nvSpPr>
          <p:spPr>
            <a:xfrm>
              <a:off x="-5789353" y="3841415"/>
              <a:ext cx="118626" cy="215833"/>
            </a:xfrm>
            <a:custGeom>
              <a:avLst/>
              <a:gdLst>
                <a:gd name="connsiteX0" fmla="*/ 0 w 118626"/>
                <a:gd name="connsiteY0" fmla="*/ 215829 h 215833"/>
                <a:gd name="connsiteX1" fmla="*/ 54121 w 118626"/>
                <a:gd name="connsiteY1" fmla="*/ 104580 h 215833"/>
                <a:gd name="connsiteX2" fmla="*/ 118626 w 118626"/>
                <a:gd name="connsiteY2" fmla="*/ 19 h 215833"/>
                <a:gd name="connsiteX3" fmla="*/ 48462 w 118626"/>
                <a:gd name="connsiteY3" fmla="*/ 101844 h 215833"/>
                <a:gd name="connsiteX4" fmla="*/ 0 w 118626"/>
                <a:gd name="connsiteY4" fmla="*/ 215829 h 2158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626" h="215833">
                  <a:moveTo>
                    <a:pt x="0" y="215829"/>
                  </a:moveTo>
                  <a:cubicBezTo>
                    <a:pt x="895" y="216372"/>
                    <a:pt x="25957" y="166606"/>
                    <a:pt x="54121" y="104580"/>
                  </a:cubicBezTo>
                  <a:cubicBezTo>
                    <a:pt x="81924" y="41937"/>
                    <a:pt x="118552" y="92"/>
                    <a:pt x="118626" y="19"/>
                  </a:cubicBezTo>
                  <a:cubicBezTo>
                    <a:pt x="118118" y="-985"/>
                    <a:pt x="76616" y="38483"/>
                    <a:pt x="48462" y="101844"/>
                  </a:cubicBezTo>
                  <a:cubicBezTo>
                    <a:pt x="20114" y="164266"/>
                    <a:pt x="28" y="215755"/>
                    <a:pt x="0" y="215829"/>
                  </a:cubicBezTo>
                </a:path>
              </a:pathLst>
            </a:custGeom>
            <a:solidFill>
              <a:srgbClr val="A489C9"/>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6" name="Freeform 945">
              <a:extLst>
                <a:ext uri="{FF2B5EF4-FFF2-40B4-BE49-F238E27FC236}">
                  <a16:creationId xmlns:a16="http://schemas.microsoft.com/office/drawing/2014/main" id="{76CB3EB2-14A7-4007-4962-0F288579FE1C}"/>
                </a:ext>
              </a:extLst>
            </p:cNvPr>
            <p:cNvSpPr/>
            <p:nvPr/>
          </p:nvSpPr>
          <p:spPr>
            <a:xfrm>
              <a:off x="-5499522" y="4371855"/>
              <a:ext cx="339382" cy="93010"/>
            </a:xfrm>
            <a:custGeom>
              <a:avLst/>
              <a:gdLst>
                <a:gd name="connsiteX0" fmla="*/ 339382 w 339382"/>
                <a:gd name="connsiteY0" fmla="*/ 31 h 93010"/>
                <a:gd name="connsiteX1" fmla="*/ 295785 w 339382"/>
                <a:gd name="connsiteY1" fmla="*/ 28455 h 93010"/>
                <a:gd name="connsiteX2" fmla="*/ 173799 w 339382"/>
                <a:gd name="connsiteY2" fmla="*/ 54789 h 93010"/>
                <a:gd name="connsiteX3" fmla="*/ 48102 w 339382"/>
                <a:gd name="connsiteY3" fmla="*/ 71774 h 93010"/>
                <a:gd name="connsiteX4" fmla="*/ 0 w 339382"/>
                <a:gd name="connsiteY4" fmla="*/ 92968 h 93010"/>
                <a:gd name="connsiteX5" fmla="*/ 49035 w 339382"/>
                <a:gd name="connsiteY5" fmla="*/ 75191 h 93010"/>
                <a:gd name="connsiteX6" fmla="*/ 174233 w 339382"/>
                <a:gd name="connsiteY6" fmla="*/ 61126 h 93010"/>
                <a:gd name="connsiteX7" fmla="*/ 297410 w 339382"/>
                <a:gd name="connsiteY7" fmla="*/ 31587 h 93010"/>
                <a:gd name="connsiteX8" fmla="*/ 339382 w 339382"/>
                <a:gd name="connsiteY8" fmla="*/ 31 h 93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382" h="93010">
                  <a:moveTo>
                    <a:pt x="339382" y="31"/>
                  </a:moveTo>
                  <a:cubicBezTo>
                    <a:pt x="338838" y="-762"/>
                    <a:pt x="324558" y="13994"/>
                    <a:pt x="295785" y="28455"/>
                  </a:cubicBezTo>
                  <a:cubicBezTo>
                    <a:pt x="267049" y="43248"/>
                    <a:pt x="223018" y="52062"/>
                    <a:pt x="173799" y="54789"/>
                  </a:cubicBezTo>
                  <a:cubicBezTo>
                    <a:pt x="124580" y="57672"/>
                    <a:pt x="79293" y="61669"/>
                    <a:pt x="48102" y="71774"/>
                  </a:cubicBezTo>
                  <a:cubicBezTo>
                    <a:pt x="16800" y="81418"/>
                    <a:pt x="111" y="93327"/>
                    <a:pt x="0" y="92968"/>
                  </a:cubicBezTo>
                  <a:cubicBezTo>
                    <a:pt x="360" y="93760"/>
                    <a:pt x="17816" y="83251"/>
                    <a:pt x="49035" y="75191"/>
                  </a:cubicBezTo>
                  <a:cubicBezTo>
                    <a:pt x="80226" y="66597"/>
                    <a:pt x="124801" y="63972"/>
                    <a:pt x="174233" y="61126"/>
                  </a:cubicBezTo>
                  <a:cubicBezTo>
                    <a:pt x="223664" y="58354"/>
                    <a:pt x="268849" y="47991"/>
                    <a:pt x="297410" y="31587"/>
                  </a:cubicBezTo>
                  <a:cubicBezTo>
                    <a:pt x="326072" y="15542"/>
                    <a:pt x="339161" y="-402"/>
                    <a:pt x="339382" y="31"/>
                  </a:cubicBezTo>
                </a:path>
              </a:pathLst>
            </a:custGeom>
            <a:solidFill>
              <a:srgbClr val="CC75C0"/>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7" name="Freeform 946">
              <a:extLst>
                <a:ext uri="{FF2B5EF4-FFF2-40B4-BE49-F238E27FC236}">
                  <a16:creationId xmlns:a16="http://schemas.microsoft.com/office/drawing/2014/main" id="{7D11294B-BEF3-33EA-F203-B9FD7222A0C9}"/>
                </a:ext>
              </a:extLst>
            </p:cNvPr>
            <p:cNvSpPr/>
            <p:nvPr/>
          </p:nvSpPr>
          <p:spPr>
            <a:xfrm>
              <a:off x="-5620911" y="4448803"/>
              <a:ext cx="186005" cy="152527"/>
            </a:xfrm>
            <a:custGeom>
              <a:avLst/>
              <a:gdLst>
                <a:gd name="connsiteX0" fmla="*/ 172085 w 186005"/>
                <a:gd name="connsiteY0" fmla="*/ 2489 h 152527"/>
                <a:gd name="connsiteX1" fmla="*/ 67480 w 186005"/>
                <a:gd name="connsiteY1" fmla="*/ 42971 h 152527"/>
                <a:gd name="connsiteX2" fmla="*/ 6187 w 186005"/>
                <a:gd name="connsiteY2" fmla="*/ 95316 h 152527"/>
                <a:gd name="connsiteX3" fmla="*/ 75160 w 186005"/>
                <a:gd name="connsiteY3" fmla="*/ 141877 h 152527"/>
                <a:gd name="connsiteX4" fmla="*/ 149081 w 186005"/>
                <a:gd name="connsiteY4" fmla="*/ 87911 h 152527"/>
                <a:gd name="connsiteX5" fmla="*/ 185968 w 186005"/>
                <a:gd name="connsiteY5" fmla="*/ 20478 h 152527"/>
                <a:gd name="connsiteX6" fmla="*/ 172085 w 186005"/>
                <a:gd name="connsiteY6" fmla="*/ 2489 h 152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6005" h="152527">
                  <a:moveTo>
                    <a:pt x="172085" y="2489"/>
                  </a:moveTo>
                  <a:cubicBezTo>
                    <a:pt x="133758" y="-8085"/>
                    <a:pt x="101524" y="16849"/>
                    <a:pt x="67480" y="42971"/>
                  </a:cubicBezTo>
                  <a:cubicBezTo>
                    <a:pt x="45021" y="60204"/>
                    <a:pt x="14873" y="72040"/>
                    <a:pt x="6187" y="95316"/>
                  </a:cubicBezTo>
                  <a:cubicBezTo>
                    <a:pt x="-16715" y="157057"/>
                    <a:pt x="27926" y="162131"/>
                    <a:pt x="75160" y="141877"/>
                  </a:cubicBezTo>
                  <a:cubicBezTo>
                    <a:pt x="104727" y="129175"/>
                    <a:pt x="136998" y="100787"/>
                    <a:pt x="149081" y="87911"/>
                  </a:cubicBezTo>
                  <a:cubicBezTo>
                    <a:pt x="167506" y="68117"/>
                    <a:pt x="186974" y="31992"/>
                    <a:pt x="185968" y="20478"/>
                  </a:cubicBezTo>
                  <a:cubicBezTo>
                    <a:pt x="184961" y="9001"/>
                    <a:pt x="172085" y="2489"/>
                    <a:pt x="172085" y="2489"/>
                  </a:cubicBezTo>
                </a:path>
              </a:pathLst>
            </a:custGeom>
            <a:solidFill>
              <a:srgbClr val="936A84"/>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8" name="Freeform 947">
              <a:extLst>
                <a:ext uri="{FF2B5EF4-FFF2-40B4-BE49-F238E27FC236}">
                  <a16:creationId xmlns:a16="http://schemas.microsoft.com/office/drawing/2014/main" id="{2CB2870B-CE0D-7B91-187F-18B13D77C60B}"/>
                </a:ext>
              </a:extLst>
            </p:cNvPr>
            <p:cNvSpPr/>
            <p:nvPr/>
          </p:nvSpPr>
          <p:spPr>
            <a:xfrm>
              <a:off x="-5046997" y="3683624"/>
              <a:ext cx="105185" cy="140898"/>
            </a:xfrm>
            <a:custGeom>
              <a:avLst/>
              <a:gdLst>
                <a:gd name="connsiteX0" fmla="*/ 105186 w 105185"/>
                <a:gd name="connsiteY0" fmla="*/ 70417 h 140898"/>
                <a:gd name="connsiteX1" fmla="*/ 52579 w 105185"/>
                <a:gd name="connsiteY1" fmla="*/ 140898 h 140898"/>
                <a:gd name="connsiteX2" fmla="*/ 0 w 105185"/>
                <a:gd name="connsiteY2" fmla="*/ 70417 h 140898"/>
                <a:gd name="connsiteX3" fmla="*/ 52579 w 105185"/>
                <a:gd name="connsiteY3" fmla="*/ 0 h 140898"/>
                <a:gd name="connsiteX4" fmla="*/ 105186 w 105185"/>
                <a:gd name="connsiteY4" fmla="*/ 70417 h 140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185" h="140898">
                  <a:moveTo>
                    <a:pt x="105186" y="70417"/>
                  </a:moveTo>
                  <a:cubicBezTo>
                    <a:pt x="105186" y="109351"/>
                    <a:pt x="81601" y="140898"/>
                    <a:pt x="52579" y="140898"/>
                  </a:cubicBezTo>
                  <a:cubicBezTo>
                    <a:pt x="23511" y="140898"/>
                    <a:pt x="0" y="109351"/>
                    <a:pt x="0" y="70417"/>
                  </a:cubicBezTo>
                  <a:cubicBezTo>
                    <a:pt x="0" y="31556"/>
                    <a:pt x="23511" y="0"/>
                    <a:pt x="52579" y="0"/>
                  </a:cubicBezTo>
                  <a:cubicBezTo>
                    <a:pt x="81601" y="0"/>
                    <a:pt x="105186" y="31556"/>
                    <a:pt x="105186" y="70417"/>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9" name="Freeform 948">
              <a:extLst>
                <a:ext uri="{FF2B5EF4-FFF2-40B4-BE49-F238E27FC236}">
                  <a16:creationId xmlns:a16="http://schemas.microsoft.com/office/drawing/2014/main" id="{74AEF27D-5721-3E14-87E5-9BA9B6565C75}"/>
                </a:ext>
              </a:extLst>
            </p:cNvPr>
            <p:cNvSpPr/>
            <p:nvPr/>
          </p:nvSpPr>
          <p:spPr>
            <a:xfrm>
              <a:off x="-4526259" y="4082212"/>
              <a:ext cx="238725" cy="222763"/>
            </a:xfrm>
            <a:custGeom>
              <a:avLst/>
              <a:gdLst>
                <a:gd name="connsiteX0" fmla="*/ 238724 w 238725"/>
                <a:gd name="connsiteY0" fmla="*/ 128881 h 222763"/>
                <a:gd name="connsiteX1" fmla="*/ 178252 w 238725"/>
                <a:gd name="connsiteY1" fmla="*/ 160943 h 222763"/>
                <a:gd name="connsiteX2" fmla="*/ 112270 w 238725"/>
                <a:gd name="connsiteY2" fmla="*/ 191699 h 222763"/>
                <a:gd name="connsiteX3" fmla="*/ 35100 w 238725"/>
                <a:gd name="connsiteY3" fmla="*/ 194185 h 222763"/>
                <a:gd name="connsiteX4" fmla="*/ 28573 w 238725"/>
                <a:gd name="connsiteY4" fmla="*/ 122580 h 222763"/>
                <a:gd name="connsiteX5" fmla="*/ 62146 w 238725"/>
                <a:gd name="connsiteY5" fmla="*/ 58501 h 222763"/>
                <a:gd name="connsiteX6" fmla="*/ 97556 w 238725"/>
                <a:gd name="connsiteY6" fmla="*/ 2 h 222763"/>
                <a:gd name="connsiteX7" fmla="*/ 52445 w 238725"/>
                <a:gd name="connsiteY7" fmla="*/ 51777 h 222763"/>
                <a:gd name="connsiteX8" fmla="*/ 11810 w 238725"/>
                <a:gd name="connsiteY8" fmla="*/ 115534 h 222763"/>
                <a:gd name="connsiteX9" fmla="*/ 22333 w 238725"/>
                <a:gd name="connsiteY9" fmla="*/ 210774 h 222763"/>
                <a:gd name="connsiteX10" fmla="*/ 119119 w 238725"/>
                <a:gd name="connsiteY10" fmla="*/ 208573 h 222763"/>
                <a:gd name="connsiteX11" fmla="*/ 184455 w 238725"/>
                <a:gd name="connsiteY11" fmla="*/ 170937 h 222763"/>
                <a:gd name="connsiteX12" fmla="*/ 238724 w 238725"/>
                <a:gd name="connsiteY12" fmla="*/ 128881 h 222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8725" h="222763">
                  <a:moveTo>
                    <a:pt x="238724" y="128881"/>
                  </a:moveTo>
                  <a:cubicBezTo>
                    <a:pt x="238216" y="127950"/>
                    <a:pt x="215000" y="140717"/>
                    <a:pt x="178252" y="160943"/>
                  </a:cubicBezTo>
                  <a:cubicBezTo>
                    <a:pt x="159754" y="170762"/>
                    <a:pt x="137581" y="182239"/>
                    <a:pt x="112270" y="191699"/>
                  </a:cubicBezTo>
                  <a:cubicBezTo>
                    <a:pt x="87854" y="200375"/>
                    <a:pt x="55768" y="208904"/>
                    <a:pt x="35100" y="194185"/>
                  </a:cubicBezTo>
                  <a:cubicBezTo>
                    <a:pt x="13500" y="178214"/>
                    <a:pt x="19269" y="146731"/>
                    <a:pt x="28573" y="122580"/>
                  </a:cubicBezTo>
                  <a:cubicBezTo>
                    <a:pt x="38524" y="97831"/>
                    <a:pt x="51291" y="76314"/>
                    <a:pt x="62146" y="58501"/>
                  </a:cubicBezTo>
                  <a:cubicBezTo>
                    <a:pt x="84503" y="23030"/>
                    <a:pt x="98488" y="610"/>
                    <a:pt x="97556" y="2"/>
                  </a:cubicBezTo>
                  <a:cubicBezTo>
                    <a:pt x="96974" y="-246"/>
                    <a:pt x="79094" y="18562"/>
                    <a:pt x="52445" y="51777"/>
                  </a:cubicBezTo>
                  <a:cubicBezTo>
                    <a:pt x="39392" y="68540"/>
                    <a:pt x="24281" y="89191"/>
                    <a:pt x="11810" y="115534"/>
                  </a:cubicBezTo>
                  <a:cubicBezTo>
                    <a:pt x="668" y="139095"/>
                    <a:pt x="-12024" y="183243"/>
                    <a:pt x="22333" y="210774"/>
                  </a:cubicBezTo>
                  <a:cubicBezTo>
                    <a:pt x="57891" y="233801"/>
                    <a:pt x="93771" y="218290"/>
                    <a:pt x="119119" y="208573"/>
                  </a:cubicBezTo>
                  <a:cubicBezTo>
                    <a:pt x="145409" y="196811"/>
                    <a:pt x="166935" y="182994"/>
                    <a:pt x="184455" y="170937"/>
                  </a:cubicBezTo>
                  <a:cubicBezTo>
                    <a:pt x="219219" y="146298"/>
                    <a:pt x="238936" y="129424"/>
                    <a:pt x="238724" y="12888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0" name="Freeform 949">
              <a:extLst>
                <a:ext uri="{FF2B5EF4-FFF2-40B4-BE49-F238E27FC236}">
                  <a16:creationId xmlns:a16="http://schemas.microsoft.com/office/drawing/2014/main" id="{7708A2C4-FC48-78C6-E76E-6CE0128B4025}"/>
                </a:ext>
              </a:extLst>
            </p:cNvPr>
            <p:cNvSpPr/>
            <p:nvPr/>
          </p:nvSpPr>
          <p:spPr>
            <a:xfrm>
              <a:off x="-3940638" y="4081210"/>
              <a:ext cx="278451" cy="203780"/>
            </a:xfrm>
            <a:custGeom>
              <a:avLst/>
              <a:gdLst>
                <a:gd name="connsiteX0" fmla="*/ 18 w 278451"/>
                <a:gd name="connsiteY0" fmla="*/ 203781 h 203780"/>
                <a:gd name="connsiteX1" fmla="*/ 231583 w 278451"/>
                <a:gd name="connsiteY1" fmla="*/ 175430 h 203780"/>
                <a:gd name="connsiteX2" fmla="*/ 270418 w 278451"/>
                <a:gd name="connsiteY2" fmla="*/ 141184 h 203780"/>
                <a:gd name="connsiteX3" fmla="*/ 271249 w 278451"/>
                <a:gd name="connsiteY3" fmla="*/ 90847 h 203780"/>
                <a:gd name="connsiteX4" fmla="*/ 213952 w 278451"/>
                <a:gd name="connsiteY4" fmla="*/ 40509 h 203780"/>
                <a:gd name="connsiteX5" fmla="*/ 160727 w 278451"/>
                <a:gd name="connsiteY5" fmla="*/ 0 h 203780"/>
                <a:gd name="connsiteX6" fmla="*/ 206845 w 278451"/>
                <a:gd name="connsiteY6" fmla="*/ 49969 h 203780"/>
                <a:gd name="connsiteX7" fmla="*/ 255344 w 278451"/>
                <a:gd name="connsiteY7" fmla="*/ 99735 h 203780"/>
                <a:gd name="connsiteX8" fmla="*/ 223183 w 278451"/>
                <a:gd name="connsiteY8" fmla="*/ 156216 h 203780"/>
                <a:gd name="connsiteX9" fmla="*/ 18 w 278451"/>
                <a:gd name="connsiteY9" fmla="*/ 203781 h 203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8451" h="203780">
                  <a:moveTo>
                    <a:pt x="18" y="203781"/>
                  </a:moveTo>
                  <a:cubicBezTo>
                    <a:pt x="811" y="203422"/>
                    <a:pt x="102600" y="204868"/>
                    <a:pt x="231583" y="175430"/>
                  </a:cubicBezTo>
                  <a:cubicBezTo>
                    <a:pt x="249067" y="169065"/>
                    <a:pt x="261722" y="155175"/>
                    <a:pt x="270418" y="141184"/>
                  </a:cubicBezTo>
                  <a:cubicBezTo>
                    <a:pt x="280803" y="127690"/>
                    <a:pt x="281163" y="103226"/>
                    <a:pt x="271249" y="90847"/>
                  </a:cubicBezTo>
                  <a:cubicBezTo>
                    <a:pt x="253581" y="64577"/>
                    <a:pt x="230937" y="52668"/>
                    <a:pt x="213952" y="40509"/>
                  </a:cubicBezTo>
                  <a:cubicBezTo>
                    <a:pt x="177998" y="18846"/>
                    <a:pt x="160940" y="249"/>
                    <a:pt x="160727" y="0"/>
                  </a:cubicBezTo>
                  <a:cubicBezTo>
                    <a:pt x="158927" y="718"/>
                    <a:pt x="173457" y="24280"/>
                    <a:pt x="206845" y="49969"/>
                  </a:cubicBezTo>
                  <a:cubicBezTo>
                    <a:pt x="222279" y="63463"/>
                    <a:pt x="243482" y="78900"/>
                    <a:pt x="255344" y="99735"/>
                  </a:cubicBezTo>
                  <a:cubicBezTo>
                    <a:pt x="268682" y="118221"/>
                    <a:pt x="247054" y="145716"/>
                    <a:pt x="223183" y="156216"/>
                  </a:cubicBezTo>
                  <a:cubicBezTo>
                    <a:pt x="104225" y="182697"/>
                    <a:pt x="-1570" y="200760"/>
                    <a:pt x="18" y="20378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1" name="Freeform 950">
              <a:extLst>
                <a:ext uri="{FF2B5EF4-FFF2-40B4-BE49-F238E27FC236}">
                  <a16:creationId xmlns:a16="http://schemas.microsoft.com/office/drawing/2014/main" id="{1F7D463F-6574-8005-9FEB-B7C122F5E314}"/>
                </a:ext>
              </a:extLst>
            </p:cNvPr>
            <p:cNvSpPr/>
            <p:nvPr/>
          </p:nvSpPr>
          <p:spPr>
            <a:xfrm>
              <a:off x="-4490292" y="4440857"/>
              <a:ext cx="732993" cy="210213"/>
            </a:xfrm>
            <a:custGeom>
              <a:avLst/>
              <a:gdLst>
                <a:gd name="connsiteX0" fmla="*/ 727116 w 732993"/>
                <a:gd name="connsiteY0" fmla="*/ 0 h 210213"/>
                <a:gd name="connsiteX1" fmla="*/ 0 w 732993"/>
                <a:gd name="connsiteY1" fmla="*/ 44903 h 210213"/>
                <a:gd name="connsiteX2" fmla="*/ 308625 w 732993"/>
                <a:gd name="connsiteY2" fmla="*/ 208690 h 210213"/>
                <a:gd name="connsiteX3" fmla="*/ 478418 w 732993"/>
                <a:gd name="connsiteY3" fmla="*/ 194653 h 210213"/>
                <a:gd name="connsiteX4" fmla="*/ 657848 w 732993"/>
                <a:gd name="connsiteY4" fmla="*/ 163318 h 210213"/>
                <a:gd name="connsiteX5" fmla="*/ 727116 w 732993"/>
                <a:gd name="connsiteY5" fmla="*/ 0 h 210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2993" h="210213">
                  <a:moveTo>
                    <a:pt x="727116" y="0"/>
                  </a:moveTo>
                  <a:lnTo>
                    <a:pt x="0" y="44903"/>
                  </a:lnTo>
                  <a:cubicBezTo>
                    <a:pt x="35447" y="173136"/>
                    <a:pt x="190350" y="219550"/>
                    <a:pt x="308625" y="208690"/>
                  </a:cubicBezTo>
                  <a:cubicBezTo>
                    <a:pt x="366134" y="203394"/>
                    <a:pt x="420079" y="194542"/>
                    <a:pt x="478418" y="194653"/>
                  </a:cubicBezTo>
                  <a:cubicBezTo>
                    <a:pt x="540726" y="194689"/>
                    <a:pt x="597912" y="193934"/>
                    <a:pt x="657848" y="163318"/>
                  </a:cubicBezTo>
                  <a:cubicBezTo>
                    <a:pt x="718818" y="132120"/>
                    <a:pt x="745901" y="54694"/>
                    <a:pt x="727116" y="0"/>
                  </a:cubicBezTo>
                </a:path>
              </a:pathLst>
            </a:custGeom>
            <a:solidFill>
              <a:srgbClr val="707E46"/>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2" name="Freeform 951">
              <a:extLst>
                <a:ext uri="{FF2B5EF4-FFF2-40B4-BE49-F238E27FC236}">
                  <a16:creationId xmlns:a16="http://schemas.microsoft.com/office/drawing/2014/main" id="{DFC90074-25CD-4530-31FE-E3533C02578B}"/>
                </a:ext>
              </a:extLst>
            </p:cNvPr>
            <p:cNvSpPr/>
            <p:nvPr/>
          </p:nvSpPr>
          <p:spPr>
            <a:xfrm>
              <a:off x="-4514546" y="4121535"/>
              <a:ext cx="632" cy="1547"/>
            </a:xfrm>
            <a:custGeom>
              <a:avLst/>
              <a:gdLst>
                <a:gd name="connsiteX0" fmla="*/ 97 w 632"/>
                <a:gd name="connsiteY0" fmla="*/ 1547 h 1547"/>
                <a:gd name="connsiteX1" fmla="*/ 633 w 632"/>
                <a:gd name="connsiteY1" fmla="*/ 0 h 1547"/>
                <a:gd name="connsiteX2" fmla="*/ 97 w 632"/>
                <a:gd name="connsiteY2" fmla="*/ 1547 h 1547"/>
              </a:gdLst>
              <a:ahLst/>
              <a:cxnLst>
                <a:cxn ang="0">
                  <a:pos x="connsiteX0" y="connsiteY0"/>
                </a:cxn>
                <a:cxn ang="0">
                  <a:pos x="connsiteX1" y="connsiteY1"/>
                </a:cxn>
                <a:cxn ang="0">
                  <a:pos x="connsiteX2" y="connsiteY2"/>
                </a:cxn>
              </a:cxnLst>
              <a:rect l="l" t="t" r="r" b="b"/>
              <a:pathLst>
                <a:path w="632" h="1547">
                  <a:moveTo>
                    <a:pt x="97" y="1547"/>
                  </a:moveTo>
                  <a:cubicBezTo>
                    <a:pt x="273" y="1013"/>
                    <a:pt x="420" y="507"/>
                    <a:pt x="633" y="0"/>
                  </a:cubicBezTo>
                  <a:cubicBezTo>
                    <a:pt x="97" y="654"/>
                    <a:pt x="-152" y="1262"/>
                    <a:pt x="97" y="1547"/>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3" name="Freeform 952">
              <a:extLst>
                <a:ext uri="{FF2B5EF4-FFF2-40B4-BE49-F238E27FC236}">
                  <a16:creationId xmlns:a16="http://schemas.microsoft.com/office/drawing/2014/main" id="{7D82DDD0-AA37-57FE-B14D-2E2BCDDB9835}"/>
                </a:ext>
              </a:extLst>
            </p:cNvPr>
            <p:cNvSpPr/>
            <p:nvPr/>
          </p:nvSpPr>
          <p:spPr>
            <a:xfrm flipV="1">
              <a:off x="-4514549" y="4121544"/>
              <a:ext cx="635" cy="1547"/>
            </a:xfrm>
            <a:custGeom>
              <a:avLst/>
              <a:gdLst>
                <a:gd name="connsiteX0" fmla="*/ -2056 w 635"/>
                <a:gd name="connsiteY0" fmla="*/ -478 h 1547"/>
                <a:gd name="connsiteX1" fmla="*/ -1514 w 635"/>
                <a:gd name="connsiteY1" fmla="*/ 1070 h 1547"/>
                <a:gd name="connsiteX2" fmla="*/ -2056 w 635"/>
                <a:gd name="connsiteY2" fmla="*/ -478 h 1547"/>
              </a:gdLst>
              <a:ahLst/>
              <a:cxnLst>
                <a:cxn ang="0">
                  <a:pos x="connsiteX0" y="connsiteY0"/>
                </a:cxn>
                <a:cxn ang="0">
                  <a:pos x="connsiteX1" y="connsiteY1"/>
                </a:cxn>
                <a:cxn ang="0">
                  <a:pos x="connsiteX2" y="connsiteY2"/>
                </a:cxn>
              </a:cxnLst>
              <a:rect l="l" t="t" r="r" b="b"/>
              <a:pathLst>
                <a:path w="635" h="1547">
                  <a:moveTo>
                    <a:pt x="-2056" y="-478"/>
                  </a:moveTo>
                  <a:cubicBezTo>
                    <a:pt x="-1872" y="63"/>
                    <a:pt x="-1722" y="566"/>
                    <a:pt x="-1514" y="1070"/>
                  </a:cubicBezTo>
                  <a:cubicBezTo>
                    <a:pt x="-2056" y="422"/>
                    <a:pt x="-2298" y="-189"/>
                    <a:pt x="-2056" y="-478"/>
                  </a:cubicBezTo>
                  <a:close/>
                </a:path>
              </a:pathLst>
            </a:custGeom>
            <a:noFill/>
            <a:ln w="6141" cap="flat">
              <a:solidFill>
                <a:srgbClr val="231F20"/>
              </a:solidFill>
              <a:prstDash val="solid"/>
              <a:miter/>
            </a:ln>
          </p:spPr>
          <p:txBody>
            <a:bodyPr rtlCol="0" anchor="ctr"/>
            <a:lstStyle/>
            <a:p>
              <a:endParaRPr lang="en-US" dirty="0">
                <a:latin typeface="Roboto Condensed" panose="02000000000000000000" pitchFamily="2" charset="0"/>
              </a:endParaRPr>
            </a:p>
          </p:txBody>
        </p:sp>
        <p:sp>
          <p:nvSpPr>
            <p:cNvPr id="954" name="Freeform 953">
              <a:extLst>
                <a:ext uri="{FF2B5EF4-FFF2-40B4-BE49-F238E27FC236}">
                  <a16:creationId xmlns:a16="http://schemas.microsoft.com/office/drawing/2014/main" id="{52B3F2BB-1BF7-9A74-507C-3B582579386D}"/>
                </a:ext>
              </a:extLst>
            </p:cNvPr>
            <p:cNvSpPr/>
            <p:nvPr/>
          </p:nvSpPr>
          <p:spPr>
            <a:xfrm>
              <a:off x="-4513914" y="3870438"/>
              <a:ext cx="802305" cy="721431"/>
            </a:xfrm>
            <a:custGeom>
              <a:avLst/>
              <a:gdLst>
                <a:gd name="connsiteX0" fmla="*/ 802154 w 802305"/>
                <a:gd name="connsiteY0" fmla="*/ 184539 h 721431"/>
                <a:gd name="connsiteX1" fmla="*/ 704215 w 802305"/>
                <a:gd name="connsiteY1" fmla="*/ 113294 h 721431"/>
                <a:gd name="connsiteX2" fmla="*/ 581767 w 802305"/>
                <a:gd name="connsiteY2" fmla="*/ 36190 h 721431"/>
                <a:gd name="connsiteX3" fmla="*/ 380054 w 802305"/>
                <a:gd name="connsiteY3" fmla="*/ 0 h 721431"/>
                <a:gd name="connsiteX4" fmla="*/ 207879 w 802305"/>
                <a:gd name="connsiteY4" fmla="*/ 43963 h 721431"/>
                <a:gd name="connsiteX5" fmla="*/ 0 w 802305"/>
                <a:gd name="connsiteY5" fmla="*/ 251097 h 721431"/>
                <a:gd name="connsiteX6" fmla="*/ 3609 w 802305"/>
                <a:gd name="connsiteY6" fmla="*/ 249374 h 721431"/>
                <a:gd name="connsiteX7" fmla="*/ 119752 w 802305"/>
                <a:gd name="connsiteY7" fmla="*/ 306693 h 721431"/>
                <a:gd name="connsiteX8" fmla="*/ 41650 w 802305"/>
                <a:gd name="connsiteY8" fmla="*/ 643350 h 721431"/>
                <a:gd name="connsiteX9" fmla="*/ 650565 w 802305"/>
                <a:gd name="connsiteY9" fmla="*/ 658501 h 721431"/>
                <a:gd name="connsiteX10" fmla="*/ 760541 w 802305"/>
                <a:gd name="connsiteY10" fmla="*/ 581398 h 721431"/>
                <a:gd name="connsiteX11" fmla="*/ 680639 w 802305"/>
                <a:gd name="connsiteY11" fmla="*/ 304096 h 721431"/>
                <a:gd name="connsiteX12" fmla="*/ 802154 w 802305"/>
                <a:gd name="connsiteY12" fmla="*/ 184539 h 721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2305" h="721431">
                  <a:moveTo>
                    <a:pt x="802154" y="184539"/>
                  </a:moveTo>
                  <a:cubicBezTo>
                    <a:pt x="800354" y="173744"/>
                    <a:pt x="716408" y="122799"/>
                    <a:pt x="704215" y="113294"/>
                  </a:cubicBezTo>
                  <a:cubicBezTo>
                    <a:pt x="666146" y="83828"/>
                    <a:pt x="625253" y="57209"/>
                    <a:pt x="581767" y="36190"/>
                  </a:cubicBezTo>
                  <a:cubicBezTo>
                    <a:pt x="520686" y="6614"/>
                    <a:pt x="447633" y="8419"/>
                    <a:pt x="380054" y="0"/>
                  </a:cubicBezTo>
                  <a:lnTo>
                    <a:pt x="207879" y="43963"/>
                  </a:lnTo>
                  <a:cubicBezTo>
                    <a:pt x="129380" y="82244"/>
                    <a:pt x="27554" y="168383"/>
                    <a:pt x="0" y="251097"/>
                  </a:cubicBezTo>
                  <a:cubicBezTo>
                    <a:pt x="905" y="249982"/>
                    <a:pt x="2603" y="248757"/>
                    <a:pt x="3609" y="249374"/>
                  </a:cubicBezTo>
                  <a:cubicBezTo>
                    <a:pt x="12914" y="273949"/>
                    <a:pt x="97866" y="297086"/>
                    <a:pt x="119752" y="306693"/>
                  </a:cubicBezTo>
                  <a:cubicBezTo>
                    <a:pt x="111749" y="462522"/>
                    <a:pt x="-29493" y="613415"/>
                    <a:pt x="41650" y="643350"/>
                  </a:cubicBezTo>
                  <a:cubicBezTo>
                    <a:pt x="253784" y="732510"/>
                    <a:pt x="434903" y="755427"/>
                    <a:pt x="650565" y="658501"/>
                  </a:cubicBezTo>
                  <a:cubicBezTo>
                    <a:pt x="700790" y="635944"/>
                    <a:pt x="716408" y="612770"/>
                    <a:pt x="760541" y="581398"/>
                  </a:cubicBezTo>
                  <a:cubicBezTo>
                    <a:pt x="755058" y="556998"/>
                    <a:pt x="698454" y="421571"/>
                    <a:pt x="680639" y="304096"/>
                  </a:cubicBezTo>
                  <a:cubicBezTo>
                    <a:pt x="701482" y="286863"/>
                    <a:pt x="806843" y="213139"/>
                    <a:pt x="802154" y="184539"/>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5" name="Freeform 954">
              <a:extLst>
                <a:ext uri="{FF2B5EF4-FFF2-40B4-BE49-F238E27FC236}">
                  <a16:creationId xmlns:a16="http://schemas.microsoft.com/office/drawing/2014/main" id="{DCF76E4F-2986-5D1F-FF81-464439F51B55}"/>
                </a:ext>
              </a:extLst>
            </p:cNvPr>
            <p:cNvSpPr/>
            <p:nvPr/>
          </p:nvSpPr>
          <p:spPr>
            <a:xfrm>
              <a:off x="-3720549" y="4009715"/>
              <a:ext cx="94682" cy="155177"/>
            </a:xfrm>
            <a:custGeom>
              <a:avLst/>
              <a:gdLst>
                <a:gd name="connsiteX0" fmla="*/ 75316 w 94682"/>
                <a:gd name="connsiteY0" fmla="*/ 80374 h 155177"/>
                <a:gd name="connsiteX1" fmla="*/ 94683 w 94682"/>
                <a:gd name="connsiteY1" fmla="*/ 143846 h 155177"/>
                <a:gd name="connsiteX2" fmla="*/ 25876 w 94682"/>
                <a:gd name="connsiteY2" fmla="*/ 128989 h 155177"/>
                <a:gd name="connsiteX3" fmla="*/ 2586 w 94682"/>
                <a:gd name="connsiteY3" fmla="*/ 0 h 155177"/>
                <a:gd name="connsiteX4" fmla="*/ 75316 w 94682"/>
                <a:gd name="connsiteY4" fmla="*/ 80374 h 1551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682" h="155177">
                  <a:moveTo>
                    <a:pt x="75316" y="80374"/>
                  </a:moveTo>
                  <a:cubicBezTo>
                    <a:pt x="72501" y="113441"/>
                    <a:pt x="61470" y="140963"/>
                    <a:pt x="94683" y="143846"/>
                  </a:cubicBezTo>
                  <a:cubicBezTo>
                    <a:pt x="94683" y="143846"/>
                    <a:pt x="60963" y="177419"/>
                    <a:pt x="25876" y="128989"/>
                  </a:cubicBezTo>
                  <a:cubicBezTo>
                    <a:pt x="-4844" y="86527"/>
                    <a:pt x="-1457" y="33859"/>
                    <a:pt x="2586" y="0"/>
                  </a:cubicBezTo>
                  <a:cubicBezTo>
                    <a:pt x="79461" y="3629"/>
                    <a:pt x="78169" y="48320"/>
                    <a:pt x="75316" y="80374"/>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6" name="Freeform 955">
              <a:extLst>
                <a:ext uri="{FF2B5EF4-FFF2-40B4-BE49-F238E27FC236}">
                  <a16:creationId xmlns:a16="http://schemas.microsoft.com/office/drawing/2014/main" id="{32FE40BC-4FA1-571E-96DD-CCC4D4FAAD0C}"/>
                </a:ext>
              </a:extLst>
            </p:cNvPr>
            <p:cNvSpPr/>
            <p:nvPr/>
          </p:nvSpPr>
          <p:spPr>
            <a:xfrm>
              <a:off x="-3807418" y="3910809"/>
              <a:ext cx="92277" cy="98906"/>
            </a:xfrm>
            <a:custGeom>
              <a:avLst/>
              <a:gdLst>
                <a:gd name="connsiteX0" fmla="*/ 91080 w 92277"/>
                <a:gd name="connsiteY0" fmla="*/ 85882 h 98906"/>
                <a:gd name="connsiteX1" fmla="*/ 89455 w 92277"/>
                <a:gd name="connsiteY1" fmla="*/ 98906 h 98906"/>
                <a:gd name="connsiteX2" fmla="*/ 82172 w 92277"/>
                <a:gd name="connsiteY2" fmla="*/ 98547 h 98906"/>
                <a:gd name="connsiteX3" fmla="*/ 5408 w 92277"/>
                <a:gd name="connsiteY3" fmla="*/ 9856 h 98906"/>
                <a:gd name="connsiteX4" fmla="*/ 8870 w 92277"/>
                <a:gd name="connsiteY4" fmla="*/ 0 h 98906"/>
                <a:gd name="connsiteX5" fmla="*/ 43015 w 92277"/>
                <a:gd name="connsiteY5" fmla="*/ 6973 h 98906"/>
                <a:gd name="connsiteX6" fmla="*/ 91080 w 92277"/>
                <a:gd name="connsiteY6" fmla="*/ 85882 h 98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2277" h="98906">
                  <a:moveTo>
                    <a:pt x="91080" y="85882"/>
                  </a:moveTo>
                  <a:cubicBezTo>
                    <a:pt x="90609" y="89769"/>
                    <a:pt x="90065" y="94227"/>
                    <a:pt x="89455" y="98906"/>
                  </a:cubicBezTo>
                  <a:cubicBezTo>
                    <a:pt x="87000" y="98759"/>
                    <a:pt x="84766" y="98620"/>
                    <a:pt x="82172" y="98547"/>
                  </a:cubicBezTo>
                  <a:cubicBezTo>
                    <a:pt x="-2309" y="97681"/>
                    <a:pt x="-7681" y="47629"/>
                    <a:pt x="5408" y="9856"/>
                  </a:cubicBezTo>
                  <a:cubicBezTo>
                    <a:pt x="6525" y="6614"/>
                    <a:pt x="7716" y="3344"/>
                    <a:pt x="8870" y="0"/>
                  </a:cubicBezTo>
                  <a:cubicBezTo>
                    <a:pt x="20436" y="2515"/>
                    <a:pt x="32048" y="4817"/>
                    <a:pt x="43015" y="6973"/>
                  </a:cubicBezTo>
                  <a:cubicBezTo>
                    <a:pt x="91080" y="16441"/>
                    <a:pt x="95151" y="53966"/>
                    <a:pt x="91080" y="85882"/>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7" name="Freeform 956">
              <a:extLst>
                <a:ext uri="{FF2B5EF4-FFF2-40B4-BE49-F238E27FC236}">
                  <a16:creationId xmlns:a16="http://schemas.microsoft.com/office/drawing/2014/main" id="{6CB379BB-8F55-084A-5BC2-03D51905BA0B}"/>
                </a:ext>
              </a:extLst>
            </p:cNvPr>
            <p:cNvSpPr/>
            <p:nvPr/>
          </p:nvSpPr>
          <p:spPr>
            <a:xfrm>
              <a:off x="-3879873" y="3799851"/>
              <a:ext cx="94682" cy="110958"/>
            </a:xfrm>
            <a:custGeom>
              <a:avLst/>
              <a:gdLst>
                <a:gd name="connsiteX0" fmla="*/ 73820 w 94682"/>
                <a:gd name="connsiteY0" fmla="*/ 11546 h 110958"/>
                <a:gd name="connsiteX1" fmla="*/ 81325 w 94682"/>
                <a:gd name="connsiteY1" fmla="*/ 110958 h 110958"/>
                <a:gd name="connsiteX2" fmla="*/ 582 w 94682"/>
                <a:gd name="connsiteY2" fmla="*/ 71951 h 110958"/>
                <a:gd name="connsiteX3" fmla="*/ 73820 w 94682"/>
                <a:gd name="connsiteY3" fmla="*/ 11546 h 110958"/>
              </a:gdLst>
              <a:ahLst/>
              <a:cxnLst>
                <a:cxn ang="0">
                  <a:pos x="connsiteX0" y="connsiteY0"/>
                </a:cxn>
                <a:cxn ang="0">
                  <a:pos x="connsiteX1" y="connsiteY1"/>
                </a:cxn>
                <a:cxn ang="0">
                  <a:pos x="connsiteX2" y="connsiteY2"/>
                </a:cxn>
                <a:cxn ang="0">
                  <a:pos x="connsiteX3" y="connsiteY3"/>
                </a:cxn>
              </a:cxnLst>
              <a:rect l="l" t="t" r="r" b="b"/>
              <a:pathLst>
                <a:path w="94682" h="110958">
                  <a:moveTo>
                    <a:pt x="73820" y="11546"/>
                  </a:moveTo>
                  <a:cubicBezTo>
                    <a:pt x="106811" y="37014"/>
                    <a:pt x="93796" y="75654"/>
                    <a:pt x="81325" y="110958"/>
                  </a:cubicBezTo>
                  <a:cubicBezTo>
                    <a:pt x="42158" y="102503"/>
                    <a:pt x="4413" y="91164"/>
                    <a:pt x="582" y="71951"/>
                  </a:cubicBezTo>
                  <a:cubicBezTo>
                    <a:pt x="-4319" y="46906"/>
                    <a:pt x="21860" y="-28613"/>
                    <a:pt x="73820" y="11546"/>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8" name="Freeform 957">
              <a:extLst>
                <a:ext uri="{FF2B5EF4-FFF2-40B4-BE49-F238E27FC236}">
                  <a16:creationId xmlns:a16="http://schemas.microsoft.com/office/drawing/2014/main" id="{E260AC27-15FA-6E7E-673E-AB4DC456857C}"/>
                </a:ext>
              </a:extLst>
            </p:cNvPr>
            <p:cNvSpPr/>
            <p:nvPr/>
          </p:nvSpPr>
          <p:spPr>
            <a:xfrm>
              <a:off x="-3713597" y="3956827"/>
              <a:ext cx="61995" cy="51626"/>
            </a:xfrm>
            <a:custGeom>
              <a:avLst/>
              <a:gdLst>
                <a:gd name="connsiteX0" fmla="*/ 33924 w 61995"/>
                <a:gd name="connsiteY0" fmla="*/ 0 h 51626"/>
                <a:gd name="connsiteX1" fmla="*/ 59309 w 61995"/>
                <a:gd name="connsiteY1" fmla="*/ 46773 h 51626"/>
                <a:gd name="connsiteX2" fmla="*/ 0 w 61995"/>
                <a:gd name="connsiteY2" fmla="*/ 51627 h 51626"/>
                <a:gd name="connsiteX3" fmla="*/ 33924 w 61995"/>
                <a:gd name="connsiteY3" fmla="*/ 0 h 51626"/>
              </a:gdLst>
              <a:ahLst/>
              <a:cxnLst>
                <a:cxn ang="0">
                  <a:pos x="connsiteX0" y="connsiteY0"/>
                </a:cxn>
                <a:cxn ang="0">
                  <a:pos x="connsiteX1" y="connsiteY1"/>
                </a:cxn>
                <a:cxn ang="0">
                  <a:pos x="connsiteX2" y="connsiteY2"/>
                </a:cxn>
                <a:cxn ang="0">
                  <a:pos x="connsiteX3" y="connsiteY3"/>
                </a:cxn>
              </a:cxnLst>
              <a:rect l="l" t="t" r="r" b="b"/>
              <a:pathLst>
                <a:path w="61995" h="51626">
                  <a:moveTo>
                    <a:pt x="33924" y="0"/>
                  </a:moveTo>
                  <a:cubicBezTo>
                    <a:pt x="42693" y="0"/>
                    <a:pt x="70709" y="41513"/>
                    <a:pt x="59309" y="46773"/>
                  </a:cubicBezTo>
                  <a:cubicBezTo>
                    <a:pt x="53798" y="49324"/>
                    <a:pt x="27074" y="49904"/>
                    <a:pt x="0" y="51627"/>
                  </a:cubicBezTo>
                  <a:cubicBezTo>
                    <a:pt x="16366" y="25791"/>
                    <a:pt x="31330" y="0"/>
                    <a:pt x="33924" y="0"/>
                  </a:cubicBezTo>
                </a:path>
              </a:pathLst>
            </a:custGeom>
            <a:solidFill>
              <a:srgbClr val="DE22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9" name="Freeform 958">
              <a:extLst>
                <a:ext uri="{FF2B5EF4-FFF2-40B4-BE49-F238E27FC236}">
                  <a16:creationId xmlns:a16="http://schemas.microsoft.com/office/drawing/2014/main" id="{4501E1C8-84D3-2127-F08E-57EE0B612356}"/>
                </a:ext>
              </a:extLst>
            </p:cNvPr>
            <p:cNvSpPr/>
            <p:nvPr/>
          </p:nvSpPr>
          <p:spPr>
            <a:xfrm>
              <a:off x="-3778257" y="4008454"/>
              <a:ext cx="64660" cy="47655"/>
            </a:xfrm>
            <a:custGeom>
              <a:avLst/>
              <a:gdLst>
                <a:gd name="connsiteX0" fmla="*/ 1521 w 64660"/>
                <a:gd name="connsiteY0" fmla="*/ 12914 h 47655"/>
                <a:gd name="connsiteX1" fmla="*/ 64660 w 64660"/>
                <a:gd name="connsiteY1" fmla="*/ 0 h 47655"/>
                <a:gd name="connsiteX2" fmla="*/ 31374 w 64660"/>
                <a:gd name="connsiteY2" fmla="*/ 45981 h 47655"/>
                <a:gd name="connsiteX3" fmla="*/ 1521 w 64660"/>
                <a:gd name="connsiteY3" fmla="*/ 12914 h 47655"/>
              </a:gdLst>
              <a:ahLst/>
              <a:cxnLst>
                <a:cxn ang="0">
                  <a:pos x="connsiteX0" y="connsiteY0"/>
                </a:cxn>
                <a:cxn ang="0">
                  <a:pos x="connsiteX1" y="connsiteY1"/>
                </a:cxn>
                <a:cxn ang="0">
                  <a:pos x="connsiteX2" y="connsiteY2"/>
                </a:cxn>
                <a:cxn ang="0">
                  <a:pos x="connsiteX3" y="connsiteY3"/>
                </a:cxn>
              </a:cxnLst>
              <a:rect l="l" t="t" r="r" b="b"/>
              <a:pathLst>
                <a:path w="64660" h="47655">
                  <a:moveTo>
                    <a:pt x="1521" y="12914"/>
                  </a:moveTo>
                  <a:cubicBezTo>
                    <a:pt x="5952" y="4790"/>
                    <a:pt x="35555" y="1732"/>
                    <a:pt x="64660" y="0"/>
                  </a:cubicBezTo>
                  <a:cubicBezTo>
                    <a:pt x="52900" y="18385"/>
                    <a:pt x="40466" y="36807"/>
                    <a:pt x="31374" y="45981"/>
                  </a:cubicBezTo>
                  <a:cubicBezTo>
                    <a:pt x="22863" y="54473"/>
                    <a:pt x="-7027" y="28710"/>
                    <a:pt x="1521" y="12914"/>
                  </a:cubicBezTo>
                </a:path>
              </a:pathLst>
            </a:custGeom>
            <a:solidFill>
              <a:srgbClr val="DE22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0" name="Freeform 959">
              <a:extLst>
                <a:ext uri="{FF2B5EF4-FFF2-40B4-BE49-F238E27FC236}">
                  <a16:creationId xmlns:a16="http://schemas.microsoft.com/office/drawing/2014/main" id="{1B8AD65F-04C2-A086-5999-6FA46BB35951}"/>
                </a:ext>
              </a:extLst>
            </p:cNvPr>
            <p:cNvSpPr/>
            <p:nvPr/>
          </p:nvSpPr>
          <p:spPr>
            <a:xfrm>
              <a:off x="-4584262" y="4001334"/>
              <a:ext cx="88494" cy="142527"/>
            </a:xfrm>
            <a:custGeom>
              <a:avLst/>
              <a:gdLst>
                <a:gd name="connsiteX0" fmla="*/ 18425 w 88494"/>
                <a:gd name="connsiteY0" fmla="*/ 73392 h 142527"/>
                <a:gd name="connsiteX1" fmla="*/ 0 w 88494"/>
                <a:gd name="connsiteY1" fmla="*/ 131789 h 142527"/>
                <a:gd name="connsiteX2" fmla="*/ 63610 w 88494"/>
                <a:gd name="connsiteY2" fmla="*/ 118875 h 142527"/>
                <a:gd name="connsiteX3" fmla="*/ 86503 w 88494"/>
                <a:gd name="connsiteY3" fmla="*/ 0 h 142527"/>
                <a:gd name="connsiteX4" fmla="*/ 18425 w 88494"/>
                <a:gd name="connsiteY4" fmla="*/ 73392 h 1425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494" h="142527">
                  <a:moveTo>
                    <a:pt x="18425" y="73392"/>
                  </a:moveTo>
                  <a:cubicBezTo>
                    <a:pt x="20733" y="103908"/>
                    <a:pt x="30582" y="129449"/>
                    <a:pt x="0" y="131789"/>
                  </a:cubicBezTo>
                  <a:cubicBezTo>
                    <a:pt x="0" y="131789"/>
                    <a:pt x="30720" y="163060"/>
                    <a:pt x="63610" y="118875"/>
                  </a:cubicBezTo>
                  <a:cubicBezTo>
                    <a:pt x="92383" y="79941"/>
                    <a:pt x="89899" y="31299"/>
                    <a:pt x="86503" y="0"/>
                  </a:cubicBezTo>
                  <a:cubicBezTo>
                    <a:pt x="15545" y="2441"/>
                    <a:pt x="16265" y="43788"/>
                    <a:pt x="18425" y="73392"/>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1" name="Freeform 960">
              <a:extLst>
                <a:ext uri="{FF2B5EF4-FFF2-40B4-BE49-F238E27FC236}">
                  <a16:creationId xmlns:a16="http://schemas.microsoft.com/office/drawing/2014/main" id="{A8AD14CE-F997-8497-FF07-F5A7A0EF3AC6}"/>
                </a:ext>
              </a:extLst>
            </p:cNvPr>
            <p:cNvSpPr/>
            <p:nvPr/>
          </p:nvSpPr>
          <p:spPr>
            <a:xfrm>
              <a:off x="-4500021" y="3910911"/>
              <a:ext cx="85492" cy="90422"/>
            </a:xfrm>
            <a:custGeom>
              <a:avLst/>
              <a:gdLst>
                <a:gd name="connsiteX0" fmla="*/ 933 w 85492"/>
                <a:gd name="connsiteY0" fmla="*/ 78403 h 90422"/>
                <a:gd name="connsiteX1" fmla="*/ 2262 w 85492"/>
                <a:gd name="connsiteY1" fmla="*/ 90423 h 90422"/>
                <a:gd name="connsiteX2" fmla="*/ 9010 w 85492"/>
                <a:gd name="connsiteY2" fmla="*/ 90165 h 90422"/>
                <a:gd name="connsiteX3" fmla="*/ 80798 w 85492"/>
                <a:gd name="connsiteY3" fmla="*/ 9109 h 90422"/>
                <a:gd name="connsiteX4" fmla="*/ 77697 w 85492"/>
                <a:gd name="connsiteY4" fmla="*/ 0 h 90422"/>
                <a:gd name="connsiteX5" fmla="*/ 46109 w 85492"/>
                <a:gd name="connsiteY5" fmla="*/ 6042 h 90422"/>
                <a:gd name="connsiteX6" fmla="*/ 933 w 85492"/>
                <a:gd name="connsiteY6" fmla="*/ 78403 h 90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492" h="90422">
                  <a:moveTo>
                    <a:pt x="933" y="78403"/>
                  </a:moveTo>
                  <a:cubicBezTo>
                    <a:pt x="1329" y="82032"/>
                    <a:pt x="1800" y="86029"/>
                    <a:pt x="2262" y="90423"/>
                  </a:cubicBezTo>
                  <a:cubicBezTo>
                    <a:pt x="4505" y="90349"/>
                    <a:pt x="6591" y="90202"/>
                    <a:pt x="9010" y="90165"/>
                  </a:cubicBezTo>
                  <a:cubicBezTo>
                    <a:pt x="86964" y="90275"/>
                    <a:pt x="92521" y="44111"/>
                    <a:pt x="80798" y="9109"/>
                  </a:cubicBezTo>
                  <a:cubicBezTo>
                    <a:pt x="79829" y="6116"/>
                    <a:pt x="78777" y="3095"/>
                    <a:pt x="77697" y="0"/>
                  </a:cubicBezTo>
                  <a:cubicBezTo>
                    <a:pt x="67099" y="2164"/>
                    <a:pt x="56281" y="4209"/>
                    <a:pt x="46109" y="6042"/>
                  </a:cubicBezTo>
                  <a:cubicBezTo>
                    <a:pt x="1616" y="14286"/>
                    <a:pt x="-2492" y="48827"/>
                    <a:pt x="933" y="78403"/>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2" name="Freeform 961">
              <a:extLst>
                <a:ext uri="{FF2B5EF4-FFF2-40B4-BE49-F238E27FC236}">
                  <a16:creationId xmlns:a16="http://schemas.microsoft.com/office/drawing/2014/main" id="{D5C6757B-DB02-B7DA-E19F-012337590B3E}"/>
                </a:ext>
              </a:extLst>
            </p:cNvPr>
            <p:cNvSpPr/>
            <p:nvPr/>
          </p:nvSpPr>
          <p:spPr>
            <a:xfrm>
              <a:off x="-4433993" y="3808898"/>
              <a:ext cx="87285" cy="102012"/>
            </a:xfrm>
            <a:custGeom>
              <a:avLst/>
              <a:gdLst>
                <a:gd name="connsiteX0" fmla="*/ 19672 w 87285"/>
                <a:gd name="connsiteY0" fmla="*/ 10374 h 102012"/>
                <a:gd name="connsiteX1" fmla="*/ 11668 w 87285"/>
                <a:gd name="connsiteY1" fmla="*/ 102013 h 102012"/>
                <a:gd name="connsiteX2" fmla="*/ 86669 w 87285"/>
                <a:gd name="connsiteY2" fmla="*/ 66864 h 102012"/>
                <a:gd name="connsiteX3" fmla="*/ 19672 w 87285"/>
                <a:gd name="connsiteY3" fmla="*/ 10374 h 102012"/>
              </a:gdLst>
              <a:ahLst/>
              <a:cxnLst>
                <a:cxn ang="0">
                  <a:pos x="connsiteX0" y="connsiteY0"/>
                </a:cxn>
                <a:cxn ang="0">
                  <a:pos x="connsiteX1" y="connsiteY1"/>
                </a:cxn>
                <a:cxn ang="0">
                  <a:pos x="connsiteX2" y="connsiteY2"/>
                </a:cxn>
                <a:cxn ang="0">
                  <a:pos x="connsiteX3" y="connsiteY3"/>
                </a:cxn>
              </a:cxnLst>
              <a:rect l="l" t="t" r="r" b="b"/>
              <a:pathLst>
                <a:path w="87285" h="102012">
                  <a:moveTo>
                    <a:pt x="19672" y="10374"/>
                  </a:moveTo>
                  <a:cubicBezTo>
                    <a:pt x="-10938" y="33475"/>
                    <a:pt x="564" y="69277"/>
                    <a:pt x="11668" y="102013"/>
                  </a:cubicBezTo>
                  <a:cubicBezTo>
                    <a:pt x="47983" y="94607"/>
                    <a:pt x="82885" y="84632"/>
                    <a:pt x="86669" y="66864"/>
                  </a:cubicBezTo>
                  <a:cubicBezTo>
                    <a:pt x="91469" y="43837"/>
                    <a:pt x="68134" y="-26184"/>
                    <a:pt x="19672" y="10374"/>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3" name="Freeform 962">
              <a:extLst>
                <a:ext uri="{FF2B5EF4-FFF2-40B4-BE49-F238E27FC236}">
                  <a16:creationId xmlns:a16="http://schemas.microsoft.com/office/drawing/2014/main" id="{A3222FA3-8072-F595-568F-A884C514B5C3}"/>
                </a:ext>
              </a:extLst>
            </p:cNvPr>
            <p:cNvSpPr/>
            <p:nvPr/>
          </p:nvSpPr>
          <p:spPr>
            <a:xfrm>
              <a:off x="-4544567" y="3945258"/>
              <a:ext cx="47896" cy="51212"/>
            </a:xfrm>
            <a:custGeom>
              <a:avLst/>
              <a:gdLst>
                <a:gd name="connsiteX0" fmla="*/ 34512 w 47896"/>
                <a:gd name="connsiteY0" fmla="*/ 157 h 51212"/>
                <a:gd name="connsiteX1" fmla="*/ 1160 w 47896"/>
                <a:gd name="connsiteY1" fmla="*/ 31142 h 51212"/>
                <a:gd name="connsiteX2" fmla="*/ 47896 w 47896"/>
                <a:gd name="connsiteY2" fmla="*/ 51212 h 51212"/>
                <a:gd name="connsiteX3" fmla="*/ 34512 w 47896"/>
                <a:gd name="connsiteY3" fmla="*/ 157 h 51212"/>
              </a:gdLst>
              <a:ahLst/>
              <a:cxnLst>
                <a:cxn ang="0">
                  <a:pos x="connsiteX0" y="connsiteY0"/>
                </a:cxn>
                <a:cxn ang="0">
                  <a:pos x="connsiteX1" y="connsiteY1"/>
                </a:cxn>
                <a:cxn ang="0">
                  <a:pos x="connsiteX2" y="connsiteY2"/>
                </a:cxn>
                <a:cxn ang="0">
                  <a:pos x="connsiteX3" y="connsiteY3"/>
                </a:cxn>
              </a:cxnLst>
              <a:rect l="l" t="t" r="r" b="b"/>
              <a:pathLst>
                <a:path w="47896" h="51212">
                  <a:moveTo>
                    <a:pt x="34512" y="157"/>
                  </a:moveTo>
                  <a:cubicBezTo>
                    <a:pt x="27413" y="-2248"/>
                    <a:pt x="-6667" y="23727"/>
                    <a:pt x="1160" y="31142"/>
                  </a:cubicBezTo>
                  <a:cubicBezTo>
                    <a:pt x="4871" y="34734"/>
                    <a:pt x="26398" y="42508"/>
                    <a:pt x="47896" y="51212"/>
                  </a:cubicBezTo>
                  <a:cubicBezTo>
                    <a:pt x="41730" y="25846"/>
                    <a:pt x="36533" y="847"/>
                    <a:pt x="34512" y="157"/>
                  </a:cubicBezTo>
                </a:path>
              </a:pathLst>
            </a:custGeom>
            <a:solidFill>
              <a:srgbClr val="DE22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4" name="Freeform 963">
              <a:extLst>
                <a:ext uri="{FF2B5EF4-FFF2-40B4-BE49-F238E27FC236}">
                  <a16:creationId xmlns:a16="http://schemas.microsoft.com/office/drawing/2014/main" id="{0525E317-7D84-ED45-20E3-9252AFD1335B}"/>
                </a:ext>
              </a:extLst>
            </p:cNvPr>
            <p:cNvSpPr/>
            <p:nvPr/>
          </p:nvSpPr>
          <p:spPr>
            <a:xfrm>
              <a:off x="-4496670" y="3996470"/>
              <a:ext cx="47714" cy="49450"/>
            </a:xfrm>
            <a:custGeom>
              <a:avLst/>
              <a:gdLst>
                <a:gd name="connsiteX0" fmla="*/ 47558 w 47714"/>
                <a:gd name="connsiteY0" fmla="*/ 27706 h 49450"/>
                <a:gd name="connsiteX1" fmla="*/ 0 w 47714"/>
                <a:gd name="connsiteY1" fmla="*/ 0 h 49450"/>
                <a:gd name="connsiteX2" fmla="*/ 14345 w 47714"/>
                <a:gd name="connsiteY2" fmla="*/ 46349 h 49450"/>
                <a:gd name="connsiteX3" fmla="*/ 47558 w 47714"/>
                <a:gd name="connsiteY3" fmla="*/ 27706 h 49450"/>
              </a:gdLst>
              <a:ahLst/>
              <a:cxnLst>
                <a:cxn ang="0">
                  <a:pos x="connsiteX0" y="connsiteY0"/>
                </a:cxn>
                <a:cxn ang="0">
                  <a:pos x="connsiteX1" y="connsiteY1"/>
                </a:cxn>
                <a:cxn ang="0">
                  <a:pos x="connsiteX2" y="connsiteY2"/>
                </a:cxn>
                <a:cxn ang="0">
                  <a:pos x="connsiteX3" y="connsiteY3"/>
                </a:cxn>
              </a:cxnLst>
              <a:rect l="l" t="t" r="r" b="b"/>
              <a:pathLst>
                <a:path w="47714" h="49450">
                  <a:moveTo>
                    <a:pt x="47558" y="27706"/>
                  </a:moveTo>
                  <a:cubicBezTo>
                    <a:pt x="46219" y="19895"/>
                    <a:pt x="23114" y="9358"/>
                    <a:pt x="0" y="0"/>
                  </a:cubicBezTo>
                  <a:cubicBezTo>
                    <a:pt x="4431" y="18099"/>
                    <a:pt x="9406" y="36410"/>
                    <a:pt x="14345" y="46349"/>
                  </a:cubicBezTo>
                  <a:cubicBezTo>
                    <a:pt x="18896" y="55560"/>
                    <a:pt x="50188" y="42747"/>
                    <a:pt x="47558" y="27706"/>
                  </a:cubicBezTo>
                </a:path>
              </a:pathLst>
            </a:custGeom>
            <a:solidFill>
              <a:srgbClr val="DE22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5" name="Freeform 964">
              <a:extLst>
                <a:ext uri="{FF2B5EF4-FFF2-40B4-BE49-F238E27FC236}">
                  <a16:creationId xmlns:a16="http://schemas.microsoft.com/office/drawing/2014/main" id="{2875AB5A-4848-0CCF-22A8-9E8E1154CB77}"/>
                </a:ext>
              </a:extLst>
            </p:cNvPr>
            <p:cNvSpPr/>
            <p:nvPr/>
          </p:nvSpPr>
          <p:spPr>
            <a:xfrm>
              <a:off x="-4498091" y="3195278"/>
              <a:ext cx="781744" cy="782598"/>
            </a:xfrm>
            <a:custGeom>
              <a:avLst/>
              <a:gdLst>
                <a:gd name="connsiteX0" fmla="*/ 2676 w 781744"/>
                <a:gd name="connsiteY0" fmla="*/ 415783 h 782598"/>
                <a:gd name="connsiteX1" fmla="*/ 377394 w 781744"/>
                <a:gd name="connsiteY1" fmla="*/ 283 h 782598"/>
                <a:gd name="connsiteX2" fmla="*/ 781679 w 781744"/>
                <a:gd name="connsiteY2" fmla="*/ 388510 h 782598"/>
                <a:gd name="connsiteX3" fmla="*/ 753118 w 781744"/>
                <a:gd name="connsiteY3" fmla="*/ 518356 h 782598"/>
                <a:gd name="connsiteX4" fmla="*/ 404727 w 781744"/>
                <a:gd name="connsiteY4" fmla="*/ 782338 h 782598"/>
                <a:gd name="connsiteX5" fmla="*/ 36248 w 781744"/>
                <a:gd name="connsiteY5" fmla="*/ 540848 h 782598"/>
                <a:gd name="connsiteX6" fmla="*/ 36248 w 781744"/>
                <a:gd name="connsiteY6" fmla="*/ 540913 h 782598"/>
                <a:gd name="connsiteX7" fmla="*/ 35058 w 781744"/>
                <a:gd name="connsiteY7" fmla="*/ 537717 h 782598"/>
                <a:gd name="connsiteX8" fmla="*/ 30802 w 781744"/>
                <a:gd name="connsiteY8" fmla="*/ 526093 h 782598"/>
                <a:gd name="connsiteX9" fmla="*/ 2676 w 781744"/>
                <a:gd name="connsiteY9" fmla="*/ 415783 h 782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1744" h="782598">
                  <a:moveTo>
                    <a:pt x="2676" y="415783"/>
                  </a:moveTo>
                  <a:cubicBezTo>
                    <a:pt x="-25082" y="174644"/>
                    <a:pt x="167502" y="8056"/>
                    <a:pt x="377394" y="283"/>
                  </a:cubicBezTo>
                  <a:cubicBezTo>
                    <a:pt x="587359" y="-7491"/>
                    <a:pt x="785897" y="145713"/>
                    <a:pt x="781679" y="388510"/>
                  </a:cubicBezTo>
                  <a:cubicBezTo>
                    <a:pt x="780885" y="433772"/>
                    <a:pt x="766171" y="477662"/>
                    <a:pt x="753118" y="518356"/>
                  </a:cubicBezTo>
                  <a:cubicBezTo>
                    <a:pt x="705708" y="666484"/>
                    <a:pt x="569405" y="776185"/>
                    <a:pt x="404727" y="782338"/>
                  </a:cubicBezTo>
                  <a:cubicBezTo>
                    <a:pt x="238534" y="788426"/>
                    <a:pt x="93397" y="687209"/>
                    <a:pt x="36248" y="540848"/>
                  </a:cubicBezTo>
                  <a:lnTo>
                    <a:pt x="36248" y="540913"/>
                  </a:lnTo>
                  <a:cubicBezTo>
                    <a:pt x="35814" y="539835"/>
                    <a:pt x="35454" y="538758"/>
                    <a:pt x="35058" y="537717"/>
                  </a:cubicBezTo>
                  <a:cubicBezTo>
                    <a:pt x="33617" y="533903"/>
                    <a:pt x="32140" y="529980"/>
                    <a:pt x="30802" y="526093"/>
                  </a:cubicBezTo>
                  <a:cubicBezTo>
                    <a:pt x="18110" y="491442"/>
                    <a:pt x="7042" y="453778"/>
                    <a:pt x="2676" y="415783"/>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6" name="Freeform 965">
              <a:extLst>
                <a:ext uri="{FF2B5EF4-FFF2-40B4-BE49-F238E27FC236}">
                  <a16:creationId xmlns:a16="http://schemas.microsoft.com/office/drawing/2014/main" id="{672D184A-03F1-7D7C-6D1B-5A9E8345F5BF}"/>
                </a:ext>
              </a:extLst>
            </p:cNvPr>
            <p:cNvSpPr/>
            <p:nvPr/>
          </p:nvSpPr>
          <p:spPr>
            <a:xfrm>
              <a:off x="-4176222" y="3650798"/>
              <a:ext cx="46546" cy="303686"/>
            </a:xfrm>
            <a:custGeom>
              <a:avLst/>
              <a:gdLst>
                <a:gd name="connsiteX0" fmla="*/ 46257 w 46546"/>
                <a:gd name="connsiteY0" fmla="*/ 303652 h 303686"/>
                <a:gd name="connsiteX1" fmla="*/ 14632 w 46546"/>
                <a:gd name="connsiteY1" fmla="*/ 156776 h 303686"/>
                <a:gd name="connsiteX2" fmla="*/ 17734 w 46546"/>
                <a:gd name="connsiteY2" fmla="*/ 17 h 303686"/>
                <a:gd name="connsiteX3" fmla="*/ 4607 w 46546"/>
                <a:gd name="connsiteY3" fmla="*/ 157605 h 303686"/>
                <a:gd name="connsiteX4" fmla="*/ 46257 w 46546"/>
                <a:gd name="connsiteY4" fmla="*/ 303652 h 303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46" h="303686">
                  <a:moveTo>
                    <a:pt x="46257" y="303652"/>
                  </a:moveTo>
                  <a:cubicBezTo>
                    <a:pt x="49248" y="302353"/>
                    <a:pt x="28377" y="244178"/>
                    <a:pt x="14632" y="156776"/>
                  </a:cubicBezTo>
                  <a:cubicBezTo>
                    <a:pt x="-257" y="70424"/>
                    <a:pt x="19940" y="-94"/>
                    <a:pt x="17734" y="17"/>
                  </a:cubicBezTo>
                  <a:cubicBezTo>
                    <a:pt x="16367" y="-1245"/>
                    <a:pt x="-10531" y="69273"/>
                    <a:pt x="4607" y="157605"/>
                  </a:cubicBezTo>
                  <a:cubicBezTo>
                    <a:pt x="18749" y="247236"/>
                    <a:pt x="46691" y="305301"/>
                    <a:pt x="46257" y="303652"/>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7" name="Freeform 966">
              <a:extLst>
                <a:ext uri="{FF2B5EF4-FFF2-40B4-BE49-F238E27FC236}">
                  <a16:creationId xmlns:a16="http://schemas.microsoft.com/office/drawing/2014/main" id="{A3180626-709A-7055-5DD9-B8159C2F87CD}"/>
                </a:ext>
              </a:extLst>
            </p:cNvPr>
            <p:cNvSpPr/>
            <p:nvPr/>
          </p:nvSpPr>
          <p:spPr>
            <a:xfrm>
              <a:off x="-4364604" y="3772514"/>
              <a:ext cx="60721" cy="56526"/>
            </a:xfrm>
            <a:custGeom>
              <a:avLst/>
              <a:gdLst>
                <a:gd name="connsiteX0" fmla="*/ 9 w 60721"/>
                <a:gd name="connsiteY0" fmla="*/ 56006 h 56526"/>
                <a:gd name="connsiteX1" fmla="*/ 40321 w 60721"/>
                <a:gd name="connsiteY1" fmla="*/ 38948 h 56526"/>
                <a:gd name="connsiteX2" fmla="*/ 60333 w 60721"/>
                <a:gd name="connsiteY2" fmla="*/ 22 h 56526"/>
                <a:gd name="connsiteX3" fmla="*/ 35419 w 60721"/>
                <a:gd name="connsiteY3" fmla="*/ 34093 h 56526"/>
                <a:gd name="connsiteX4" fmla="*/ 9 w 60721"/>
                <a:gd name="connsiteY4" fmla="*/ 56006 h 565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721" h="56526">
                  <a:moveTo>
                    <a:pt x="9" y="56006"/>
                  </a:moveTo>
                  <a:cubicBezTo>
                    <a:pt x="-489" y="57369"/>
                    <a:pt x="22043" y="57369"/>
                    <a:pt x="40321" y="38948"/>
                  </a:cubicBezTo>
                  <a:cubicBezTo>
                    <a:pt x="57989" y="20922"/>
                    <a:pt x="62142" y="234"/>
                    <a:pt x="60333" y="22"/>
                  </a:cubicBezTo>
                  <a:cubicBezTo>
                    <a:pt x="58385" y="-733"/>
                    <a:pt x="51573" y="17689"/>
                    <a:pt x="35419" y="34093"/>
                  </a:cubicBezTo>
                  <a:cubicBezTo>
                    <a:pt x="19089" y="50608"/>
                    <a:pt x="-489" y="53519"/>
                    <a:pt x="9" y="56006"/>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8" name="Freeform 967">
              <a:extLst>
                <a:ext uri="{FF2B5EF4-FFF2-40B4-BE49-F238E27FC236}">
                  <a16:creationId xmlns:a16="http://schemas.microsoft.com/office/drawing/2014/main" id="{F4DE55D6-21E1-FF98-0E55-49EECE40B8EA}"/>
                </a:ext>
              </a:extLst>
            </p:cNvPr>
            <p:cNvSpPr/>
            <p:nvPr/>
          </p:nvSpPr>
          <p:spPr>
            <a:xfrm>
              <a:off x="-4407757" y="3645415"/>
              <a:ext cx="23684" cy="158693"/>
            </a:xfrm>
            <a:custGeom>
              <a:avLst/>
              <a:gdLst>
                <a:gd name="connsiteX0" fmla="*/ 23436 w 23684"/>
                <a:gd name="connsiteY0" fmla="*/ 158677 h 158693"/>
                <a:gd name="connsiteX1" fmla="*/ 8805 w 23684"/>
                <a:gd name="connsiteY1" fmla="*/ 80090 h 158693"/>
                <a:gd name="connsiteX2" fmla="*/ 4651 w 23684"/>
                <a:gd name="connsiteY2" fmla="*/ 2 h 158693"/>
                <a:gd name="connsiteX3" fmla="*/ 1881 w 23684"/>
                <a:gd name="connsiteY3" fmla="*/ 80846 h 158693"/>
                <a:gd name="connsiteX4" fmla="*/ 23436 w 23684"/>
                <a:gd name="connsiteY4" fmla="*/ 158677 h 158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84" h="158693">
                  <a:moveTo>
                    <a:pt x="23436" y="158677"/>
                  </a:moveTo>
                  <a:cubicBezTo>
                    <a:pt x="25605" y="157922"/>
                    <a:pt x="12986" y="124100"/>
                    <a:pt x="8805" y="80090"/>
                  </a:cubicBezTo>
                  <a:cubicBezTo>
                    <a:pt x="4078" y="36127"/>
                    <a:pt x="6635" y="149"/>
                    <a:pt x="4651" y="2"/>
                  </a:cubicBezTo>
                  <a:cubicBezTo>
                    <a:pt x="2851" y="-320"/>
                    <a:pt x="-2955" y="36017"/>
                    <a:pt x="1881" y="80846"/>
                  </a:cubicBezTo>
                  <a:cubicBezTo>
                    <a:pt x="6165" y="125822"/>
                    <a:pt x="22143" y="159534"/>
                    <a:pt x="23436" y="158677"/>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9" name="Freeform 968">
              <a:extLst>
                <a:ext uri="{FF2B5EF4-FFF2-40B4-BE49-F238E27FC236}">
                  <a16:creationId xmlns:a16="http://schemas.microsoft.com/office/drawing/2014/main" id="{62E74569-129C-A394-4C69-E74BB11783B4}"/>
                </a:ext>
              </a:extLst>
            </p:cNvPr>
            <p:cNvSpPr/>
            <p:nvPr/>
          </p:nvSpPr>
          <p:spPr>
            <a:xfrm>
              <a:off x="-4349789" y="3865700"/>
              <a:ext cx="92875" cy="20162"/>
            </a:xfrm>
            <a:custGeom>
              <a:avLst/>
              <a:gdLst>
                <a:gd name="connsiteX0" fmla="*/ 157 w 92875"/>
                <a:gd name="connsiteY0" fmla="*/ 1284 h 20162"/>
                <a:gd name="connsiteX1" fmla="*/ 46311 w 92875"/>
                <a:gd name="connsiteY1" fmla="*/ 19596 h 20162"/>
                <a:gd name="connsiteX2" fmla="*/ 92826 w 92875"/>
                <a:gd name="connsiteY2" fmla="*/ 198 h 20162"/>
                <a:gd name="connsiteX3" fmla="*/ 45665 w 92875"/>
                <a:gd name="connsiteY3" fmla="*/ 12651 h 20162"/>
                <a:gd name="connsiteX4" fmla="*/ 157 w 92875"/>
                <a:gd name="connsiteY4" fmla="*/ 1284 h 201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5" h="20162">
                  <a:moveTo>
                    <a:pt x="157" y="1284"/>
                  </a:moveTo>
                  <a:cubicBezTo>
                    <a:pt x="-1856" y="1100"/>
                    <a:pt x="15591" y="24017"/>
                    <a:pt x="46311" y="19596"/>
                  </a:cubicBezTo>
                  <a:cubicBezTo>
                    <a:pt x="75019" y="15856"/>
                    <a:pt x="93980" y="1570"/>
                    <a:pt x="92826" y="198"/>
                  </a:cubicBezTo>
                  <a:cubicBezTo>
                    <a:pt x="92004" y="-1598"/>
                    <a:pt x="72019" y="9344"/>
                    <a:pt x="45665" y="12651"/>
                  </a:cubicBezTo>
                  <a:cubicBezTo>
                    <a:pt x="18222" y="16823"/>
                    <a:pt x="1818" y="-880"/>
                    <a:pt x="157" y="1284"/>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0" name="Freeform 969">
              <a:extLst>
                <a:ext uri="{FF2B5EF4-FFF2-40B4-BE49-F238E27FC236}">
                  <a16:creationId xmlns:a16="http://schemas.microsoft.com/office/drawing/2014/main" id="{71B97D52-A049-70CB-9242-72021DACFEC5}"/>
                </a:ext>
              </a:extLst>
            </p:cNvPr>
            <p:cNvSpPr/>
            <p:nvPr/>
          </p:nvSpPr>
          <p:spPr>
            <a:xfrm>
              <a:off x="-3906132" y="3777975"/>
              <a:ext cx="64902" cy="51859"/>
            </a:xfrm>
            <a:custGeom>
              <a:avLst/>
              <a:gdLst>
                <a:gd name="connsiteX0" fmla="*/ 64890 w 64902"/>
                <a:gd name="connsiteY0" fmla="*/ 51015 h 51859"/>
                <a:gd name="connsiteX1" fmla="*/ 23351 w 64902"/>
                <a:gd name="connsiteY1" fmla="*/ 37236 h 51859"/>
                <a:gd name="connsiteX2" fmla="*/ 302 w 64902"/>
                <a:gd name="connsiteY2" fmla="*/ 33 h 51859"/>
                <a:gd name="connsiteX3" fmla="*/ 27819 w 64902"/>
                <a:gd name="connsiteY3" fmla="*/ 32050 h 51859"/>
                <a:gd name="connsiteX4" fmla="*/ 64890 w 64902"/>
                <a:gd name="connsiteY4" fmla="*/ 51015 h 518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902" h="51859">
                  <a:moveTo>
                    <a:pt x="64890" y="51015"/>
                  </a:moveTo>
                  <a:cubicBezTo>
                    <a:pt x="65500" y="52415"/>
                    <a:pt x="43032" y="54175"/>
                    <a:pt x="23351" y="37236"/>
                  </a:cubicBezTo>
                  <a:cubicBezTo>
                    <a:pt x="4271" y="20647"/>
                    <a:pt x="-1461" y="392"/>
                    <a:pt x="302" y="33"/>
                  </a:cubicBezTo>
                  <a:cubicBezTo>
                    <a:pt x="2148" y="-870"/>
                    <a:pt x="10438" y="16907"/>
                    <a:pt x="27819" y="32050"/>
                  </a:cubicBezTo>
                  <a:cubicBezTo>
                    <a:pt x="45376" y="47165"/>
                    <a:pt x="65177" y="48491"/>
                    <a:pt x="64890" y="51015"/>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1" name="Freeform 970">
              <a:extLst>
                <a:ext uri="{FF2B5EF4-FFF2-40B4-BE49-F238E27FC236}">
                  <a16:creationId xmlns:a16="http://schemas.microsoft.com/office/drawing/2014/main" id="{3EC2760D-FC54-3304-8C35-A26B137608BC}"/>
                </a:ext>
              </a:extLst>
            </p:cNvPr>
            <p:cNvSpPr/>
            <p:nvPr/>
          </p:nvSpPr>
          <p:spPr>
            <a:xfrm>
              <a:off x="-3823836" y="3643433"/>
              <a:ext cx="15709" cy="159729"/>
            </a:xfrm>
            <a:custGeom>
              <a:avLst/>
              <a:gdLst>
                <a:gd name="connsiteX0" fmla="*/ 328 w 15709"/>
                <a:gd name="connsiteY0" fmla="*/ 159721 h 159729"/>
                <a:gd name="connsiteX1" fmla="*/ 8663 w 15709"/>
                <a:gd name="connsiteY1" fmla="*/ 80167 h 159729"/>
                <a:gd name="connsiteX2" fmla="*/ 6392 w 15709"/>
                <a:gd name="connsiteY2" fmla="*/ 5 h 159729"/>
                <a:gd name="connsiteX3" fmla="*/ 15586 w 15709"/>
                <a:gd name="connsiteY3" fmla="*/ 80351 h 159729"/>
                <a:gd name="connsiteX4" fmla="*/ 328 w 15709"/>
                <a:gd name="connsiteY4" fmla="*/ 159721 h 1597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09" h="159729">
                  <a:moveTo>
                    <a:pt x="328" y="159721"/>
                  </a:moveTo>
                  <a:cubicBezTo>
                    <a:pt x="-1906" y="159039"/>
                    <a:pt x="7980" y="124351"/>
                    <a:pt x="8663" y="80167"/>
                  </a:cubicBezTo>
                  <a:cubicBezTo>
                    <a:pt x="9854" y="36056"/>
                    <a:pt x="4482" y="290"/>
                    <a:pt x="6392" y="5"/>
                  </a:cubicBezTo>
                  <a:cubicBezTo>
                    <a:pt x="8156" y="-465"/>
                    <a:pt x="16842" y="35264"/>
                    <a:pt x="15586" y="80351"/>
                  </a:cubicBezTo>
                  <a:cubicBezTo>
                    <a:pt x="14866" y="125539"/>
                    <a:pt x="1666" y="160365"/>
                    <a:pt x="328" y="159721"/>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2" name="Freeform 971">
              <a:extLst>
                <a:ext uri="{FF2B5EF4-FFF2-40B4-BE49-F238E27FC236}">
                  <a16:creationId xmlns:a16="http://schemas.microsoft.com/office/drawing/2014/main" id="{99265081-F284-2BEA-DE95-C26032477FEC}"/>
                </a:ext>
              </a:extLst>
            </p:cNvPr>
            <p:cNvSpPr/>
            <p:nvPr/>
          </p:nvSpPr>
          <p:spPr>
            <a:xfrm>
              <a:off x="-3945631" y="3868381"/>
              <a:ext cx="92662" cy="22177"/>
            </a:xfrm>
            <a:custGeom>
              <a:avLst/>
              <a:gdLst>
                <a:gd name="connsiteX0" fmla="*/ 92482 w 92662"/>
                <a:gd name="connsiteY0" fmla="*/ 150 h 22177"/>
                <a:gd name="connsiteX1" fmla="*/ 47952 w 92662"/>
                <a:gd name="connsiteY1" fmla="*/ 22063 h 22177"/>
                <a:gd name="connsiteX2" fmla="*/ 34 w 92662"/>
                <a:gd name="connsiteY2" fmla="*/ 6442 h 22177"/>
                <a:gd name="connsiteX3" fmla="*/ 48063 w 92662"/>
                <a:gd name="connsiteY3" fmla="*/ 15155 h 22177"/>
                <a:gd name="connsiteX4" fmla="*/ 92482 w 92662"/>
                <a:gd name="connsiteY4" fmla="*/ 150 h 221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62" h="22177">
                  <a:moveTo>
                    <a:pt x="92482" y="150"/>
                  </a:moveTo>
                  <a:cubicBezTo>
                    <a:pt x="94540" y="-144"/>
                    <a:pt x="78931" y="24034"/>
                    <a:pt x="47952" y="22063"/>
                  </a:cubicBezTo>
                  <a:cubicBezTo>
                    <a:pt x="19069" y="20654"/>
                    <a:pt x="-944" y="7915"/>
                    <a:pt x="34" y="6442"/>
                  </a:cubicBezTo>
                  <a:cubicBezTo>
                    <a:pt x="791" y="4572"/>
                    <a:pt x="21487" y="13893"/>
                    <a:pt x="48063" y="15155"/>
                  </a:cubicBezTo>
                  <a:cubicBezTo>
                    <a:pt x="75755" y="17098"/>
                    <a:pt x="90682" y="-1867"/>
                    <a:pt x="92482" y="150"/>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3" name="Freeform 972">
              <a:extLst>
                <a:ext uri="{FF2B5EF4-FFF2-40B4-BE49-F238E27FC236}">
                  <a16:creationId xmlns:a16="http://schemas.microsoft.com/office/drawing/2014/main" id="{002D3ED3-80EF-E8D3-9107-8829D778AC1B}"/>
                </a:ext>
              </a:extLst>
            </p:cNvPr>
            <p:cNvSpPr/>
            <p:nvPr/>
          </p:nvSpPr>
          <p:spPr>
            <a:xfrm>
              <a:off x="-4391264" y="4015249"/>
              <a:ext cx="52685" cy="161883"/>
            </a:xfrm>
            <a:custGeom>
              <a:avLst/>
              <a:gdLst>
                <a:gd name="connsiteX0" fmla="*/ 52673 w 52685"/>
                <a:gd name="connsiteY0" fmla="*/ 2 h 161883"/>
                <a:gd name="connsiteX1" fmla="*/ 14162 w 52685"/>
                <a:gd name="connsiteY1" fmla="*/ 77005 h 161883"/>
                <a:gd name="connsiteX2" fmla="*/ 57 w 52685"/>
                <a:gd name="connsiteY2" fmla="*/ 161883 h 161883"/>
                <a:gd name="connsiteX3" fmla="*/ 20180 w 52685"/>
                <a:gd name="connsiteY3" fmla="*/ 78875 h 161883"/>
                <a:gd name="connsiteX4" fmla="*/ 52673 w 52685"/>
                <a:gd name="connsiteY4" fmla="*/ 2 h 161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685" h="161883">
                  <a:moveTo>
                    <a:pt x="52673" y="2"/>
                  </a:moveTo>
                  <a:cubicBezTo>
                    <a:pt x="52525" y="-320"/>
                    <a:pt x="28580" y="31052"/>
                    <a:pt x="14162" y="77005"/>
                  </a:cubicBezTo>
                  <a:cubicBezTo>
                    <a:pt x="-515" y="122765"/>
                    <a:pt x="-155" y="162058"/>
                    <a:pt x="57" y="161883"/>
                  </a:cubicBezTo>
                  <a:cubicBezTo>
                    <a:pt x="888" y="161947"/>
                    <a:pt x="5798" y="123741"/>
                    <a:pt x="20180" y="78875"/>
                  </a:cubicBezTo>
                  <a:cubicBezTo>
                    <a:pt x="34276" y="33935"/>
                    <a:pt x="53245" y="399"/>
                    <a:pt x="52673" y="2"/>
                  </a:cubicBezTo>
                </a:path>
              </a:pathLst>
            </a:custGeom>
            <a:solidFill>
              <a:srgbClr val="97CD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4" name="Freeform 973">
              <a:extLst>
                <a:ext uri="{FF2B5EF4-FFF2-40B4-BE49-F238E27FC236}">
                  <a16:creationId xmlns:a16="http://schemas.microsoft.com/office/drawing/2014/main" id="{98B8CD2F-3689-4347-C370-E67623C4EB0B}"/>
                </a:ext>
              </a:extLst>
            </p:cNvPr>
            <p:cNvSpPr/>
            <p:nvPr/>
          </p:nvSpPr>
          <p:spPr>
            <a:xfrm>
              <a:off x="-3874564" y="4039218"/>
              <a:ext cx="42120" cy="137915"/>
            </a:xfrm>
            <a:custGeom>
              <a:avLst/>
              <a:gdLst>
                <a:gd name="connsiteX0" fmla="*/ 36 w 42120"/>
                <a:gd name="connsiteY0" fmla="*/ 0 h 137915"/>
                <a:gd name="connsiteX1" fmla="*/ 21812 w 42120"/>
                <a:gd name="connsiteY1" fmla="*/ 68897 h 137915"/>
                <a:gd name="connsiteX2" fmla="*/ 42120 w 42120"/>
                <a:gd name="connsiteY2" fmla="*/ 137914 h 137915"/>
                <a:gd name="connsiteX3" fmla="*/ 27803 w 42120"/>
                <a:gd name="connsiteY3" fmla="*/ 66889 h 137915"/>
                <a:gd name="connsiteX4" fmla="*/ 36 w 42120"/>
                <a:gd name="connsiteY4" fmla="*/ 0 h 1379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120" h="137915">
                  <a:moveTo>
                    <a:pt x="36" y="0"/>
                  </a:moveTo>
                  <a:cubicBezTo>
                    <a:pt x="-647" y="175"/>
                    <a:pt x="8399" y="31621"/>
                    <a:pt x="21812" y="68897"/>
                  </a:cubicBezTo>
                  <a:cubicBezTo>
                    <a:pt x="34144" y="106247"/>
                    <a:pt x="41141" y="138199"/>
                    <a:pt x="42120" y="137914"/>
                  </a:cubicBezTo>
                  <a:cubicBezTo>
                    <a:pt x="42157" y="137840"/>
                    <a:pt x="40458" y="105308"/>
                    <a:pt x="27803" y="66889"/>
                  </a:cubicBezTo>
                  <a:cubicBezTo>
                    <a:pt x="14206" y="29143"/>
                    <a:pt x="359" y="0"/>
                    <a:pt x="36" y="0"/>
                  </a:cubicBezTo>
                </a:path>
              </a:pathLst>
            </a:custGeom>
            <a:solidFill>
              <a:srgbClr val="97CD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5" name="Freeform 974">
              <a:extLst>
                <a:ext uri="{FF2B5EF4-FFF2-40B4-BE49-F238E27FC236}">
                  <a16:creationId xmlns:a16="http://schemas.microsoft.com/office/drawing/2014/main" id="{054753F5-7515-0039-2D0B-95C04BD769DE}"/>
                </a:ext>
              </a:extLst>
            </p:cNvPr>
            <p:cNvSpPr/>
            <p:nvPr/>
          </p:nvSpPr>
          <p:spPr>
            <a:xfrm>
              <a:off x="-2970623" y="3750562"/>
              <a:ext cx="300550" cy="245096"/>
            </a:xfrm>
            <a:custGeom>
              <a:avLst/>
              <a:gdLst>
                <a:gd name="connsiteX0" fmla="*/ 300550 w 300550"/>
                <a:gd name="connsiteY0" fmla="*/ 167838 h 245096"/>
                <a:gd name="connsiteX1" fmla="*/ 229869 w 300550"/>
                <a:gd name="connsiteY1" fmla="*/ 189750 h 245096"/>
                <a:gd name="connsiteX2" fmla="*/ 66169 w 300550"/>
                <a:gd name="connsiteY2" fmla="*/ 218460 h 245096"/>
                <a:gd name="connsiteX3" fmla="*/ 22359 w 300550"/>
                <a:gd name="connsiteY3" fmla="*/ 148909 h 245096"/>
                <a:gd name="connsiteX4" fmla="*/ 16008 w 300550"/>
                <a:gd name="connsiteY4" fmla="*/ 71658 h 245096"/>
                <a:gd name="connsiteX5" fmla="*/ 26254 w 300550"/>
                <a:gd name="connsiteY5" fmla="*/ 25 h 245096"/>
                <a:gd name="connsiteX6" fmla="*/ 3103 w 300550"/>
                <a:gd name="connsiteY6" fmla="*/ 70580 h 245096"/>
                <a:gd name="connsiteX7" fmla="*/ 2632 w 300550"/>
                <a:gd name="connsiteY7" fmla="*/ 152253 h 245096"/>
                <a:gd name="connsiteX8" fmla="*/ 57768 w 300550"/>
                <a:gd name="connsiteY8" fmla="*/ 239940 h 245096"/>
                <a:gd name="connsiteX9" fmla="*/ 235029 w 300550"/>
                <a:gd name="connsiteY9" fmla="*/ 201586 h 245096"/>
                <a:gd name="connsiteX10" fmla="*/ 300550 w 300550"/>
                <a:gd name="connsiteY10" fmla="*/ 167838 h 245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0550" h="245096">
                  <a:moveTo>
                    <a:pt x="300550" y="167838"/>
                  </a:moveTo>
                  <a:cubicBezTo>
                    <a:pt x="300365" y="166686"/>
                    <a:pt x="272350" y="173484"/>
                    <a:pt x="229869" y="189750"/>
                  </a:cubicBezTo>
                  <a:cubicBezTo>
                    <a:pt x="188764" y="202121"/>
                    <a:pt x="125126" y="234755"/>
                    <a:pt x="66169" y="218460"/>
                  </a:cubicBezTo>
                  <a:cubicBezTo>
                    <a:pt x="38079" y="209139"/>
                    <a:pt x="28303" y="176505"/>
                    <a:pt x="22359" y="148909"/>
                  </a:cubicBezTo>
                  <a:cubicBezTo>
                    <a:pt x="16627" y="120632"/>
                    <a:pt x="15574" y="93856"/>
                    <a:pt x="16008" y="71658"/>
                  </a:cubicBezTo>
                  <a:cubicBezTo>
                    <a:pt x="16478" y="26718"/>
                    <a:pt x="26900" y="348"/>
                    <a:pt x="26254" y="25"/>
                  </a:cubicBezTo>
                  <a:cubicBezTo>
                    <a:pt x="25349" y="-914"/>
                    <a:pt x="8946" y="24277"/>
                    <a:pt x="3103" y="70580"/>
                  </a:cubicBezTo>
                  <a:cubicBezTo>
                    <a:pt x="-72" y="93497"/>
                    <a:pt x="-1697" y="121314"/>
                    <a:pt x="2632" y="152253"/>
                  </a:cubicBezTo>
                  <a:cubicBezTo>
                    <a:pt x="6814" y="180503"/>
                    <a:pt x="16267" y="224355"/>
                    <a:pt x="57768" y="239940"/>
                  </a:cubicBezTo>
                  <a:cubicBezTo>
                    <a:pt x="136840" y="259624"/>
                    <a:pt x="194173" y="217742"/>
                    <a:pt x="235029" y="201586"/>
                  </a:cubicBezTo>
                  <a:cubicBezTo>
                    <a:pt x="275553" y="180392"/>
                    <a:pt x="300614" y="168556"/>
                    <a:pt x="300550" y="16783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6" name="Freeform 975">
              <a:extLst>
                <a:ext uri="{FF2B5EF4-FFF2-40B4-BE49-F238E27FC236}">
                  <a16:creationId xmlns:a16="http://schemas.microsoft.com/office/drawing/2014/main" id="{6CEC75A1-B6A5-82A4-BAF2-35FBB2809D66}"/>
                </a:ext>
              </a:extLst>
            </p:cNvPr>
            <p:cNvSpPr/>
            <p:nvPr/>
          </p:nvSpPr>
          <p:spPr>
            <a:xfrm>
              <a:off x="-3069569" y="4056163"/>
              <a:ext cx="821697" cy="400701"/>
            </a:xfrm>
            <a:custGeom>
              <a:avLst/>
              <a:gdLst>
                <a:gd name="connsiteX0" fmla="*/ 753361 w 821697"/>
                <a:gd name="connsiteY0" fmla="*/ 279671 h 400701"/>
                <a:gd name="connsiteX1" fmla="*/ 617280 w 821697"/>
                <a:gd name="connsiteY1" fmla="*/ 212321 h 400701"/>
                <a:gd name="connsiteX2" fmla="*/ 403493 w 821697"/>
                <a:gd name="connsiteY2" fmla="*/ 91963 h 400701"/>
                <a:gd name="connsiteX3" fmla="*/ 341433 w 821697"/>
                <a:gd name="connsiteY3" fmla="*/ 81997 h 400701"/>
                <a:gd name="connsiteX4" fmla="*/ 9667 w 821697"/>
                <a:gd name="connsiteY4" fmla="*/ 122976 h 400701"/>
                <a:gd name="connsiteX5" fmla="*/ 601274 w 821697"/>
                <a:gd name="connsiteY5" fmla="*/ 399771 h 400701"/>
                <a:gd name="connsiteX6" fmla="*/ 821698 w 821697"/>
                <a:gd name="connsiteY6" fmla="*/ 289600 h 400701"/>
                <a:gd name="connsiteX7" fmla="*/ 753361 w 821697"/>
                <a:gd name="connsiteY7" fmla="*/ 279671 h 400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21697" h="400701">
                  <a:moveTo>
                    <a:pt x="753361" y="279671"/>
                  </a:moveTo>
                  <a:cubicBezTo>
                    <a:pt x="707244" y="265063"/>
                    <a:pt x="661745" y="232714"/>
                    <a:pt x="617280" y="212321"/>
                  </a:cubicBezTo>
                  <a:cubicBezTo>
                    <a:pt x="559015" y="185472"/>
                    <a:pt x="430465" y="154210"/>
                    <a:pt x="403493" y="91963"/>
                  </a:cubicBezTo>
                  <a:lnTo>
                    <a:pt x="341433" y="81997"/>
                  </a:lnTo>
                  <a:cubicBezTo>
                    <a:pt x="261097" y="25802"/>
                    <a:pt x="-59353" y="-89306"/>
                    <a:pt x="9667" y="122976"/>
                  </a:cubicBezTo>
                  <a:cubicBezTo>
                    <a:pt x="85461" y="356130"/>
                    <a:pt x="391308" y="408696"/>
                    <a:pt x="601274" y="399771"/>
                  </a:cubicBezTo>
                  <a:cubicBezTo>
                    <a:pt x="695706" y="395783"/>
                    <a:pt x="773845" y="375666"/>
                    <a:pt x="821698" y="289600"/>
                  </a:cubicBezTo>
                  <a:cubicBezTo>
                    <a:pt x="800061" y="283374"/>
                    <a:pt x="776042" y="286865"/>
                    <a:pt x="753361" y="279671"/>
                  </a:cubicBezTo>
                </a:path>
              </a:pathLst>
            </a:custGeom>
            <a:solidFill>
              <a:srgbClr val="5C6D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7" name="Freeform 976">
              <a:extLst>
                <a:ext uri="{FF2B5EF4-FFF2-40B4-BE49-F238E27FC236}">
                  <a16:creationId xmlns:a16="http://schemas.microsoft.com/office/drawing/2014/main" id="{8788765B-7E6C-73B0-A8C2-0ED79B7864F6}"/>
                </a:ext>
              </a:extLst>
            </p:cNvPr>
            <p:cNvSpPr/>
            <p:nvPr/>
          </p:nvSpPr>
          <p:spPr>
            <a:xfrm>
              <a:off x="-2743385" y="3586735"/>
              <a:ext cx="670695" cy="828302"/>
            </a:xfrm>
            <a:custGeom>
              <a:avLst/>
              <a:gdLst>
                <a:gd name="connsiteX0" fmla="*/ 641011 w 670695"/>
                <a:gd name="connsiteY0" fmla="*/ 407580 h 828302"/>
                <a:gd name="connsiteX1" fmla="*/ 479830 w 670695"/>
                <a:gd name="connsiteY1" fmla="*/ 0 h 828302"/>
                <a:gd name="connsiteX2" fmla="*/ 341654 w 670695"/>
                <a:gd name="connsiteY2" fmla="*/ 45944 h 828302"/>
                <a:gd name="connsiteX3" fmla="*/ 84158 w 670695"/>
                <a:gd name="connsiteY3" fmla="*/ 486950 h 828302"/>
                <a:gd name="connsiteX4" fmla="*/ 0 w 670695"/>
                <a:gd name="connsiteY4" fmla="*/ 537683 h 828302"/>
                <a:gd name="connsiteX5" fmla="*/ 149753 w 670695"/>
                <a:gd name="connsiteY5" fmla="*/ 762013 h 828302"/>
                <a:gd name="connsiteX6" fmla="*/ 467673 w 670695"/>
                <a:gd name="connsiteY6" fmla="*/ 819046 h 828302"/>
                <a:gd name="connsiteX7" fmla="*/ 664152 w 670695"/>
                <a:gd name="connsiteY7" fmla="*/ 700779 h 828302"/>
                <a:gd name="connsiteX8" fmla="*/ 641011 w 670695"/>
                <a:gd name="connsiteY8" fmla="*/ 407580 h 82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0695" h="828302">
                  <a:moveTo>
                    <a:pt x="641011" y="407580"/>
                  </a:moveTo>
                  <a:cubicBezTo>
                    <a:pt x="605998" y="186197"/>
                    <a:pt x="575638" y="134423"/>
                    <a:pt x="479830" y="0"/>
                  </a:cubicBezTo>
                  <a:lnTo>
                    <a:pt x="341654" y="45944"/>
                  </a:lnTo>
                  <a:cubicBezTo>
                    <a:pt x="176790" y="55799"/>
                    <a:pt x="153750" y="377644"/>
                    <a:pt x="84158" y="486950"/>
                  </a:cubicBezTo>
                  <a:cubicBezTo>
                    <a:pt x="65844" y="515733"/>
                    <a:pt x="39480" y="551278"/>
                    <a:pt x="0" y="537683"/>
                  </a:cubicBezTo>
                  <a:cubicBezTo>
                    <a:pt x="40496" y="616150"/>
                    <a:pt x="79616" y="705062"/>
                    <a:pt x="149753" y="762013"/>
                  </a:cubicBezTo>
                  <a:cubicBezTo>
                    <a:pt x="237483" y="833360"/>
                    <a:pt x="360798" y="837358"/>
                    <a:pt x="467673" y="819046"/>
                  </a:cubicBezTo>
                  <a:cubicBezTo>
                    <a:pt x="539573" y="806704"/>
                    <a:pt x="645442" y="783603"/>
                    <a:pt x="664152" y="700779"/>
                  </a:cubicBezTo>
                  <a:cubicBezTo>
                    <a:pt x="682217" y="620756"/>
                    <a:pt x="659039" y="521490"/>
                    <a:pt x="641011" y="407580"/>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8" name="Freeform 977">
              <a:extLst>
                <a:ext uri="{FF2B5EF4-FFF2-40B4-BE49-F238E27FC236}">
                  <a16:creationId xmlns:a16="http://schemas.microsoft.com/office/drawing/2014/main" id="{FDE07C1E-94AF-0465-CEC1-A35A2F5D86A2}"/>
                </a:ext>
              </a:extLst>
            </p:cNvPr>
            <p:cNvSpPr/>
            <p:nvPr/>
          </p:nvSpPr>
          <p:spPr>
            <a:xfrm>
              <a:off x="-2596411" y="3819631"/>
              <a:ext cx="478667" cy="120551"/>
            </a:xfrm>
            <a:custGeom>
              <a:avLst/>
              <a:gdLst>
                <a:gd name="connsiteX0" fmla="*/ 478667 w 478667"/>
                <a:gd name="connsiteY0" fmla="*/ 87466 h 120551"/>
                <a:gd name="connsiteX1" fmla="*/ 457833 w 478667"/>
                <a:gd name="connsiteY1" fmla="*/ 0 h 120551"/>
                <a:gd name="connsiteX2" fmla="*/ 18573 w 478667"/>
                <a:gd name="connsiteY2" fmla="*/ 29576 h 120551"/>
                <a:gd name="connsiteX3" fmla="*/ 0 w 478667"/>
                <a:gd name="connsiteY3" fmla="*/ 87715 h 120551"/>
                <a:gd name="connsiteX4" fmla="*/ 478667 w 478667"/>
                <a:gd name="connsiteY4" fmla="*/ 87466 h 1205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8667" h="120551">
                  <a:moveTo>
                    <a:pt x="478667" y="87466"/>
                  </a:moveTo>
                  <a:cubicBezTo>
                    <a:pt x="472113" y="54187"/>
                    <a:pt x="465292" y="25615"/>
                    <a:pt x="457833" y="0"/>
                  </a:cubicBezTo>
                  <a:cubicBezTo>
                    <a:pt x="313019" y="41274"/>
                    <a:pt x="160709" y="63905"/>
                    <a:pt x="18573" y="29576"/>
                  </a:cubicBezTo>
                  <a:cubicBezTo>
                    <a:pt x="12046" y="48965"/>
                    <a:pt x="5917" y="68510"/>
                    <a:pt x="0" y="87715"/>
                  </a:cubicBezTo>
                  <a:cubicBezTo>
                    <a:pt x="150002" y="137048"/>
                    <a:pt x="320127" y="125645"/>
                    <a:pt x="478667" y="87466"/>
                  </a:cubicBezTo>
                </a:path>
              </a:pathLst>
            </a:custGeom>
            <a:solidFill>
              <a:srgbClr val="F19C1B"/>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9" name="Freeform 978">
              <a:extLst>
                <a:ext uri="{FF2B5EF4-FFF2-40B4-BE49-F238E27FC236}">
                  <a16:creationId xmlns:a16="http://schemas.microsoft.com/office/drawing/2014/main" id="{6141DB06-D713-46BE-28C0-A667EB7BD8B5}"/>
                </a:ext>
              </a:extLst>
            </p:cNvPr>
            <p:cNvSpPr/>
            <p:nvPr/>
          </p:nvSpPr>
          <p:spPr>
            <a:xfrm>
              <a:off x="-2489896" y="3586735"/>
              <a:ext cx="277073" cy="121575"/>
            </a:xfrm>
            <a:custGeom>
              <a:avLst/>
              <a:gdLst>
                <a:gd name="connsiteX0" fmla="*/ 277074 w 277073"/>
                <a:gd name="connsiteY0" fmla="*/ 73687 h 121575"/>
                <a:gd name="connsiteX1" fmla="*/ 226341 w 277073"/>
                <a:gd name="connsiteY1" fmla="*/ 0 h 121575"/>
                <a:gd name="connsiteX2" fmla="*/ 88164 w 277073"/>
                <a:gd name="connsiteY2" fmla="*/ 45944 h 121575"/>
                <a:gd name="connsiteX3" fmla="*/ 0 w 277073"/>
                <a:gd name="connsiteY3" fmla="*/ 90018 h 121575"/>
                <a:gd name="connsiteX4" fmla="*/ 277074 w 277073"/>
                <a:gd name="connsiteY4" fmla="*/ 73687 h 121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073" h="121575">
                  <a:moveTo>
                    <a:pt x="277074" y="73687"/>
                  </a:moveTo>
                  <a:cubicBezTo>
                    <a:pt x="262508" y="51093"/>
                    <a:pt x="245772" y="27273"/>
                    <a:pt x="226341" y="0"/>
                  </a:cubicBezTo>
                  <a:lnTo>
                    <a:pt x="88164" y="45944"/>
                  </a:lnTo>
                  <a:cubicBezTo>
                    <a:pt x="52865" y="48071"/>
                    <a:pt x="24120" y="64476"/>
                    <a:pt x="0" y="90018"/>
                  </a:cubicBezTo>
                  <a:cubicBezTo>
                    <a:pt x="92816" y="139240"/>
                    <a:pt x="191366" y="128666"/>
                    <a:pt x="277074" y="73687"/>
                  </a:cubicBezTo>
                </a:path>
              </a:pathLst>
            </a:custGeom>
            <a:solidFill>
              <a:srgbClr val="F19C1B"/>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0" name="Freeform 979">
              <a:extLst>
                <a:ext uri="{FF2B5EF4-FFF2-40B4-BE49-F238E27FC236}">
                  <a16:creationId xmlns:a16="http://schemas.microsoft.com/office/drawing/2014/main" id="{3D8ECB7D-B684-A0D3-EAF9-4C7CE2969EAA}"/>
                </a:ext>
              </a:extLst>
            </p:cNvPr>
            <p:cNvSpPr/>
            <p:nvPr/>
          </p:nvSpPr>
          <p:spPr>
            <a:xfrm>
              <a:off x="-2743385" y="4109524"/>
              <a:ext cx="666137" cy="305513"/>
            </a:xfrm>
            <a:custGeom>
              <a:avLst/>
              <a:gdLst>
                <a:gd name="connsiteX0" fmla="*/ 325610 w 666137"/>
                <a:gd name="connsiteY0" fmla="*/ 238404 h 305513"/>
                <a:gd name="connsiteX1" fmla="*/ 56290 w 666137"/>
                <a:gd name="connsiteY1" fmla="*/ 0 h 305513"/>
                <a:gd name="connsiteX2" fmla="*/ 0 w 666137"/>
                <a:gd name="connsiteY2" fmla="*/ 14894 h 305513"/>
                <a:gd name="connsiteX3" fmla="*/ 149753 w 666137"/>
                <a:gd name="connsiteY3" fmla="*/ 239224 h 305513"/>
                <a:gd name="connsiteX4" fmla="*/ 467673 w 666137"/>
                <a:gd name="connsiteY4" fmla="*/ 296258 h 305513"/>
                <a:gd name="connsiteX5" fmla="*/ 664152 w 666137"/>
                <a:gd name="connsiteY5" fmla="*/ 177990 h 305513"/>
                <a:gd name="connsiteX6" fmla="*/ 666137 w 666137"/>
                <a:gd name="connsiteY6" fmla="*/ 167554 h 305513"/>
                <a:gd name="connsiteX7" fmla="*/ 325610 w 666137"/>
                <a:gd name="connsiteY7" fmla="*/ 238404 h 305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6137" h="305513">
                  <a:moveTo>
                    <a:pt x="325610" y="238404"/>
                  </a:moveTo>
                  <a:cubicBezTo>
                    <a:pt x="200236" y="221346"/>
                    <a:pt x="101936" y="117973"/>
                    <a:pt x="56290" y="0"/>
                  </a:cubicBezTo>
                  <a:cubicBezTo>
                    <a:pt x="41253" y="14175"/>
                    <a:pt x="22791" y="22733"/>
                    <a:pt x="0" y="14894"/>
                  </a:cubicBezTo>
                  <a:cubicBezTo>
                    <a:pt x="40496" y="93361"/>
                    <a:pt x="79616" y="182273"/>
                    <a:pt x="149753" y="239224"/>
                  </a:cubicBezTo>
                  <a:cubicBezTo>
                    <a:pt x="237483" y="310571"/>
                    <a:pt x="360798" y="314569"/>
                    <a:pt x="467673" y="296258"/>
                  </a:cubicBezTo>
                  <a:cubicBezTo>
                    <a:pt x="539573" y="283915"/>
                    <a:pt x="645442" y="260814"/>
                    <a:pt x="664152" y="177990"/>
                  </a:cubicBezTo>
                  <a:cubicBezTo>
                    <a:pt x="664946" y="174536"/>
                    <a:pt x="665565" y="171045"/>
                    <a:pt x="666137" y="167554"/>
                  </a:cubicBezTo>
                  <a:cubicBezTo>
                    <a:pt x="567413" y="230372"/>
                    <a:pt x="455267" y="263439"/>
                    <a:pt x="325610" y="238404"/>
                  </a:cubicBezTo>
                </a:path>
              </a:pathLst>
            </a:custGeom>
            <a:solidFill>
              <a:srgbClr val="F19C1B"/>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1" name="Freeform 980">
              <a:extLst>
                <a:ext uri="{FF2B5EF4-FFF2-40B4-BE49-F238E27FC236}">
                  <a16:creationId xmlns:a16="http://schemas.microsoft.com/office/drawing/2014/main" id="{FC91F02D-3F80-353A-4E9F-4997F2AF0BD1}"/>
                </a:ext>
              </a:extLst>
            </p:cNvPr>
            <p:cNvSpPr/>
            <p:nvPr/>
          </p:nvSpPr>
          <p:spPr>
            <a:xfrm>
              <a:off x="-2685274" y="2852771"/>
              <a:ext cx="792346" cy="875001"/>
            </a:xfrm>
            <a:custGeom>
              <a:avLst/>
              <a:gdLst>
                <a:gd name="connsiteX0" fmla="*/ 698710 w 792346"/>
                <a:gd name="connsiteY0" fmla="*/ 644914 h 875001"/>
                <a:gd name="connsiteX1" fmla="*/ 785832 w 792346"/>
                <a:gd name="connsiteY1" fmla="*/ 457207 h 875001"/>
                <a:gd name="connsiteX2" fmla="*/ 712954 w 792346"/>
                <a:gd name="connsiteY2" fmla="*/ 284973 h 875001"/>
                <a:gd name="connsiteX3" fmla="*/ 778474 w 792346"/>
                <a:gd name="connsiteY3" fmla="*/ 286594 h 875001"/>
                <a:gd name="connsiteX4" fmla="*/ 695794 w 792346"/>
                <a:gd name="connsiteY4" fmla="*/ 230353 h 875001"/>
                <a:gd name="connsiteX5" fmla="*/ 655446 w 792346"/>
                <a:gd name="connsiteY5" fmla="*/ 114250 h 875001"/>
                <a:gd name="connsiteX6" fmla="*/ 641202 w 792346"/>
                <a:gd name="connsiteY6" fmla="*/ 157928 h 875001"/>
                <a:gd name="connsiteX7" fmla="*/ 120451 w 792346"/>
                <a:gd name="connsiteY7" fmla="*/ 80170 h 875001"/>
                <a:gd name="connsiteX8" fmla="*/ 6792 w 792346"/>
                <a:gd name="connsiteY8" fmla="*/ 60532 h 875001"/>
                <a:gd name="connsiteX9" fmla="*/ 46780 w 792346"/>
                <a:gd name="connsiteY9" fmla="*/ 158103 h 875001"/>
                <a:gd name="connsiteX10" fmla="*/ 10188 w 792346"/>
                <a:gd name="connsiteY10" fmla="*/ 285369 h 875001"/>
                <a:gd name="connsiteX11" fmla="*/ 229523 w 792346"/>
                <a:gd name="connsiteY11" fmla="*/ 720545 h 875001"/>
                <a:gd name="connsiteX12" fmla="*/ 354685 w 792346"/>
                <a:gd name="connsiteY12" fmla="*/ 875001 h 875001"/>
                <a:gd name="connsiteX13" fmla="*/ 353208 w 792346"/>
                <a:gd name="connsiteY13" fmla="*/ 811354 h 875001"/>
                <a:gd name="connsiteX14" fmla="*/ 424784 w 792346"/>
                <a:gd name="connsiteY14" fmla="*/ 869898 h 875001"/>
                <a:gd name="connsiteX15" fmla="*/ 436064 w 792346"/>
                <a:gd name="connsiteY15" fmla="*/ 817507 h 875001"/>
                <a:gd name="connsiteX16" fmla="*/ 527801 w 792346"/>
                <a:gd name="connsiteY16" fmla="*/ 770845 h 875001"/>
                <a:gd name="connsiteX17" fmla="*/ 603411 w 792346"/>
                <a:gd name="connsiteY17" fmla="*/ 804087 h 875001"/>
                <a:gd name="connsiteX18" fmla="*/ 591761 w 792346"/>
                <a:gd name="connsiteY18" fmla="*/ 758751 h 875001"/>
                <a:gd name="connsiteX19" fmla="*/ 712455 w 792346"/>
                <a:gd name="connsiteY19" fmla="*/ 761809 h 875001"/>
                <a:gd name="connsiteX20" fmla="*/ 677184 w 792346"/>
                <a:gd name="connsiteY20" fmla="*/ 715580 h 875001"/>
                <a:gd name="connsiteX21" fmla="*/ 768810 w 792346"/>
                <a:gd name="connsiteY21" fmla="*/ 679308 h 875001"/>
                <a:gd name="connsiteX22" fmla="*/ 698710 w 792346"/>
                <a:gd name="connsiteY22" fmla="*/ 644914 h 875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92346" h="875001">
                  <a:moveTo>
                    <a:pt x="698710" y="644914"/>
                  </a:moveTo>
                  <a:cubicBezTo>
                    <a:pt x="696800" y="612750"/>
                    <a:pt x="752370" y="582704"/>
                    <a:pt x="785832" y="457207"/>
                  </a:cubicBezTo>
                  <a:cubicBezTo>
                    <a:pt x="819294" y="331746"/>
                    <a:pt x="712954" y="284973"/>
                    <a:pt x="712954" y="284973"/>
                  </a:cubicBezTo>
                  <a:cubicBezTo>
                    <a:pt x="723735" y="264138"/>
                    <a:pt x="778474" y="286594"/>
                    <a:pt x="778474" y="286594"/>
                  </a:cubicBezTo>
                  <a:cubicBezTo>
                    <a:pt x="770610" y="237049"/>
                    <a:pt x="695794" y="230353"/>
                    <a:pt x="695794" y="230353"/>
                  </a:cubicBezTo>
                  <a:cubicBezTo>
                    <a:pt x="716637" y="162137"/>
                    <a:pt x="655446" y="114250"/>
                    <a:pt x="655446" y="114250"/>
                  </a:cubicBezTo>
                  <a:cubicBezTo>
                    <a:pt x="667990" y="146553"/>
                    <a:pt x="641202" y="157928"/>
                    <a:pt x="641202" y="157928"/>
                  </a:cubicBezTo>
                  <a:cubicBezTo>
                    <a:pt x="463323" y="-115984"/>
                    <a:pt x="212649" y="41356"/>
                    <a:pt x="120451" y="80170"/>
                  </a:cubicBezTo>
                  <a:cubicBezTo>
                    <a:pt x="28180" y="118856"/>
                    <a:pt x="6792" y="60532"/>
                    <a:pt x="6792" y="60532"/>
                  </a:cubicBezTo>
                  <a:cubicBezTo>
                    <a:pt x="-14698" y="131189"/>
                    <a:pt x="46780" y="158103"/>
                    <a:pt x="46780" y="158103"/>
                  </a:cubicBezTo>
                  <a:cubicBezTo>
                    <a:pt x="-29153" y="224919"/>
                    <a:pt x="10188" y="285369"/>
                    <a:pt x="10188" y="285369"/>
                  </a:cubicBezTo>
                  <a:cubicBezTo>
                    <a:pt x="10188" y="285369"/>
                    <a:pt x="211570" y="639333"/>
                    <a:pt x="229523" y="720545"/>
                  </a:cubicBezTo>
                  <a:cubicBezTo>
                    <a:pt x="247487" y="801747"/>
                    <a:pt x="354685" y="875001"/>
                    <a:pt x="354685" y="875001"/>
                  </a:cubicBezTo>
                  <a:cubicBezTo>
                    <a:pt x="342528" y="861295"/>
                    <a:pt x="353208" y="811354"/>
                    <a:pt x="353208" y="811354"/>
                  </a:cubicBezTo>
                  <a:cubicBezTo>
                    <a:pt x="354039" y="837946"/>
                    <a:pt x="424784" y="869898"/>
                    <a:pt x="424784" y="869898"/>
                  </a:cubicBezTo>
                  <a:cubicBezTo>
                    <a:pt x="424784" y="869898"/>
                    <a:pt x="417640" y="846973"/>
                    <a:pt x="436064" y="817507"/>
                  </a:cubicBezTo>
                  <a:cubicBezTo>
                    <a:pt x="454489" y="788152"/>
                    <a:pt x="527801" y="770845"/>
                    <a:pt x="527801" y="770845"/>
                  </a:cubicBezTo>
                  <a:cubicBezTo>
                    <a:pt x="542579" y="814274"/>
                    <a:pt x="603411" y="804087"/>
                    <a:pt x="603411" y="804087"/>
                  </a:cubicBezTo>
                  <a:cubicBezTo>
                    <a:pt x="586214" y="799518"/>
                    <a:pt x="591761" y="758751"/>
                    <a:pt x="591761" y="758751"/>
                  </a:cubicBezTo>
                  <a:cubicBezTo>
                    <a:pt x="632729" y="793329"/>
                    <a:pt x="712455" y="761809"/>
                    <a:pt x="712455" y="761809"/>
                  </a:cubicBezTo>
                  <a:cubicBezTo>
                    <a:pt x="665581" y="749402"/>
                    <a:pt x="677184" y="715580"/>
                    <a:pt x="677184" y="715580"/>
                  </a:cubicBezTo>
                  <a:cubicBezTo>
                    <a:pt x="726588" y="728715"/>
                    <a:pt x="768810" y="679308"/>
                    <a:pt x="768810" y="679308"/>
                  </a:cubicBezTo>
                  <a:cubicBezTo>
                    <a:pt x="768810" y="679308"/>
                    <a:pt x="700695" y="677079"/>
                    <a:pt x="698710" y="644914"/>
                  </a:cubicBezTo>
                </a:path>
              </a:pathLst>
            </a:custGeom>
            <a:solidFill>
              <a:srgbClr val="6A5966"/>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2" name="Freeform 981">
              <a:extLst>
                <a:ext uri="{FF2B5EF4-FFF2-40B4-BE49-F238E27FC236}">
                  <a16:creationId xmlns:a16="http://schemas.microsoft.com/office/drawing/2014/main" id="{074291B2-DD72-A82E-0B4C-E4034FC2CF35}"/>
                </a:ext>
              </a:extLst>
            </p:cNvPr>
            <p:cNvSpPr/>
            <p:nvPr/>
          </p:nvSpPr>
          <p:spPr>
            <a:xfrm>
              <a:off x="-2779987" y="2972842"/>
              <a:ext cx="461491" cy="681998"/>
            </a:xfrm>
            <a:custGeom>
              <a:avLst/>
              <a:gdLst>
                <a:gd name="connsiteX0" fmla="*/ 450081 w 461491"/>
                <a:gd name="connsiteY0" fmla="*/ 372790 h 681998"/>
                <a:gd name="connsiteX1" fmla="*/ 376557 w 461491"/>
                <a:gd name="connsiteY1" fmla="*/ 364372 h 681998"/>
                <a:gd name="connsiteX2" fmla="*/ 316308 w 461491"/>
                <a:gd name="connsiteY2" fmla="*/ 210412 h 681998"/>
                <a:gd name="connsiteX3" fmla="*/ 309274 w 461491"/>
                <a:gd name="connsiteY3" fmla="*/ 0 h 681998"/>
                <a:gd name="connsiteX4" fmla="*/ 40747 w 461491"/>
                <a:gd name="connsiteY4" fmla="*/ 241757 h 681998"/>
                <a:gd name="connsiteX5" fmla="*/ 34802 w 461491"/>
                <a:gd name="connsiteY5" fmla="*/ 268662 h 681998"/>
                <a:gd name="connsiteX6" fmla="*/ 1082 w 461491"/>
                <a:gd name="connsiteY6" fmla="*/ 292232 h 681998"/>
                <a:gd name="connsiteX7" fmla="*/ 23799 w 461491"/>
                <a:gd name="connsiteY7" fmla="*/ 331378 h 681998"/>
                <a:gd name="connsiteX8" fmla="*/ 28959 w 461491"/>
                <a:gd name="connsiteY8" fmla="*/ 332244 h 681998"/>
                <a:gd name="connsiteX9" fmla="*/ 37507 w 461491"/>
                <a:gd name="connsiteY9" fmla="*/ 416293 h 681998"/>
                <a:gd name="connsiteX10" fmla="*/ 147336 w 461491"/>
                <a:gd name="connsiteY10" fmla="*/ 426904 h 681998"/>
                <a:gd name="connsiteX11" fmla="*/ 75659 w 461491"/>
                <a:gd name="connsiteY11" fmla="*/ 510345 h 681998"/>
                <a:gd name="connsiteX12" fmla="*/ 289695 w 461491"/>
                <a:gd name="connsiteY12" fmla="*/ 670310 h 681998"/>
                <a:gd name="connsiteX13" fmla="*/ 371619 w 461491"/>
                <a:gd name="connsiteY13" fmla="*/ 681998 h 681998"/>
                <a:gd name="connsiteX14" fmla="*/ 366071 w 461491"/>
                <a:gd name="connsiteY14" fmla="*/ 493213 h 681998"/>
                <a:gd name="connsiteX15" fmla="*/ 450081 w 461491"/>
                <a:gd name="connsiteY15" fmla="*/ 372790 h 681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1491" h="681998">
                  <a:moveTo>
                    <a:pt x="450081" y="372790"/>
                  </a:moveTo>
                  <a:cubicBezTo>
                    <a:pt x="415687" y="344476"/>
                    <a:pt x="376557" y="364372"/>
                    <a:pt x="376557" y="364372"/>
                  </a:cubicBezTo>
                  <a:cubicBezTo>
                    <a:pt x="392748" y="323392"/>
                    <a:pt x="370576" y="334657"/>
                    <a:pt x="316308" y="210412"/>
                  </a:cubicBezTo>
                  <a:cubicBezTo>
                    <a:pt x="275129" y="116001"/>
                    <a:pt x="293193" y="38216"/>
                    <a:pt x="309274" y="0"/>
                  </a:cubicBezTo>
                  <a:cubicBezTo>
                    <a:pt x="178675" y="22778"/>
                    <a:pt x="77099" y="105529"/>
                    <a:pt x="40747" y="241757"/>
                  </a:cubicBezTo>
                  <a:cubicBezTo>
                    <a:pt x="38338" y="250783"/>
                    <a:pt x="36455" y="259709"/>
                    <a:pt x="34802" y="268662"/>
                  </a:cubicBezTo>
                  <a:cubicBezTo>
                    <a:pt x="19544" y="267335"/>
                    <a:pt x="5162" y="276979"/>
                    <a:pt x="1082" y="292232"/>
                  </a:cubicBezTo>
                  <a:cubicBezTo>
                    <a:pt x="-3460" y="309291"/>
                    <a:pt x="6713" y="326847"/>
                    <a:pt x="23799" y="331378"/>
                  </a:cubicBezTo>
                  <a:cubicBezTo>
                    <a:pt x="25535" y="331848"/>
                    <a:pt x="27196" y="332023"/>
                    <a:pt x="28959" y="332244"/>
                  </a:cubicBezTo>
                  <a:cubicBezTo>
                    <a:pt x="28886" y="357860"/>
                    <a:pt x="32024" y="391829"/>
                    <a:pt x="37507" y="416293"/>
                  </a:cubicBezTo>
                  <a:cubicBezTo>
                    <a:pt x="93502" y="439495"/>
                    <a:pt x="117160" y="441623"/>
                    <a:pt x="147336" y="426904"/>
                  </a:cubicBezTo>
                  <a:cubicBezTo>
                    <a:pt x="136056" y="469034"/>
                    <a:pt x="136342" y="488828"/>
                    <a:pt x="75659" y="510345"/>
                  </a:cubicBezTo>
                  <a:cubicBezTo>
                    <a:pt x="121231" y="582162"/>
                    <a:pt x="200884" y="646739"/>
                    <a:pt x="289695" y="670310"/>
                  </a:cubicBezTo>
                  <a:cubicBezTo>
                    <a:pt x="317027" y="677577"/>
                    <a:pt x="344434" y="681317"/>
                    <a:pt x="371619" y="681998"/>
                  </a:cubicBezTo>
                  <a:cubicBezTo>
                    <a:pt x="345800" y="620442"/>
                    <a:pt x="366071" y="493213"/>
                    <a:pt x="366071" y="493213"/>
                  </a:cubicBezTo>
                  <a:cubicBezTo>
                    <a:pt x="437140" y="501705"/>
                    <a:pt x="484337" y="401068"/>
                    <a:pt x="450081" y="37279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3" name="Freeform 982">
              <a:extLst>
                <a:ext uri="{FF2B5EF4-FFF2-40B4-BE49-F238E27FC236}">
                  <a16:creationId xmlns:a16="http://schemas.microsoft.com/office/drawing/2014/main" id="{DDF30ED0-5A50-8A85-1457-436750E63AA1}"/>
                </a:ext>
              </a:extLst>
            </p:cNvPr>
            <p:cNvSpPr/>
            <p:nvPr/>
          </p:nvSpPr>
          <p:spPr>
            <a:xfrm>
              <a:off x="-2669251" y="3162154"/>
              <a:ext cx="49709" cy="55408"/>
            </a:xfrm>
            <a:custGeom>
              <a:avLst/>
              <a:gdLst>
                <a:gd name="connsiteX0" fmla="*/ 47963 w 49709"/>
                <a:gd name="connsiteY0" fmla="*/ 35598 h 55408"/>
                <a:gd name="connsiteX1" fmla="*/ 15692 w 49709"/>
                <a:gd name="connsiteY1" fmla="*/ 54241 h 55408"/>
                <a:gd name="connsiteX2" fmla="*/ 1772 w 49709"/>
                <a:gd name="connsiteY2" fmla="*/ 19774 h 55408"/>
                <a:gd name="connsiteX3" fmla="*/ 34006 w 49709"/>
                <a:gd name="connsiteY3" fmla="*/ 1168 h 55408"/>
                <a:gd name="connsiteX4" fmla="*/ 47963 w 49709"/>
                <a:gd name="connsiteY4" fmla="*/ 35598 h 554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709" h="55408">
                  <a:moveTo>
                    <a:pt x="47963" y="35598"/>
                  </a:moveTo>
                  <a:cubicBezTo>
                    <a:pt x="42840" y="50280"/>
                    <a:pt x="28421" y="58625"/>
                    <a:pt x="15692" y="54241"/>
                  </a:cubicBezTo>
                  <a:cubicBezTo>
                    <a:pt x="2926" y="49847"/>
                    <a:pt x="-3315" y="34382"/>
                    <a:pt x="1772" y="19774"/>
                  </a:cubicBezTo>
                  <a:cubicBezTo>
                    <a:pt x="6784" y="5128"/>
                    <a:pt x="21239" y="-3217"/>
                    <a:pt x="34006" y="1168"/>
                  </a:cubicBezTo>
                  <a:cubicBezTo>
                    <a:pt x="46735" y="5524"/>
                    <a:pt x="53012" y="21026"/>
                    <a:pt x="47963" y="3559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4" name="Freeform 983">
              <a:extLst>
                <a:ext uri="{FF2B5EF4-FFF2-40B4-BE49-F238E27FC236}">
                  <a16:creationId xmlns:a16="http://schemas.microsoft.com/office/drawing/2014/main" id="{BA4B1C9A-E490-58D0-01DE-74D6CD538310}"/>
                </a:ext>
              </a:extLst>
            </p:cNvPr>
            <p:cNvSpPr/>
            <p:nvPr/>
          </p:nvSpPr>
          <p:spPr>
            <a:xfrm>
              <a:off x="-2603741" y="3049523"/>
              <a:ext cx="73099" cy="38095"/>
            </a:xfrm>
            <a:custGeom>
              <a:avLst/>
              <a:gdLst>
                <a:gd name="connsiteX0" fmla="*/ 73100 w 73099"/>
                <a:gd name="connsiteY0" fmla="*/ 38095 h 38095"/>
                <a:gd name="connsiteX1" fmla="*/ 21536 w 73099"/>
                <a:gd name="connsiteY1" fmla="*/ 36 h 38095"/>
                <a:gd name="connsiteX2" fmla="*/ 16598 w 73099"/>
                <a:gd name="connsiteY2" fmla="*/ 18495 h 38095"/>
                <a:gd name="connsiteX3" fmla="*/ 73100 w 73099"/>
                <a:gd name="connsiteY3" fmla="*/ 38095 h 38095"/>
              </a:gdLst>
              <a:ahLst/>
              <a:cxnLst>
                <a:cxn ang="0">
                  <a:pos x="connsiteX0" y="connsiteY0"/>
                </a:cxn>
                <a:cxn ang="0">
                  <a:pos x="connsiteX1" y="connsiteY1"/>
                </a:cxn>
                <a:cxn ang="0">
                  <a:pos x="connsiteX2" y="connsiteY2"/>
                </a:cxn>
                <a:cxn ang="0">
                  <a:pos x="connsiteX3" y="connsiteY3"/>
                </a:cxn>
              </a:cxnLst>
              <a:rect l="l" t="t" r="r" b="b"/>
              <a:pathLst>
                <a:path w="73099" h="38095">
                  <a:moveTo>
                    <a:pt x="73100" y="38095"/>
                  </a:moveTo>
                  <a:cubicBezTo>
                    <a:pt x="73100" y="38095"/>
                    <a:pt x="60805" y="1187"/>
                    <a:pt x="21536" y="36"/>
                  </a:cubicBezTo>
                  <a:cubicBezTo>
                    <a:pt x="-9147" y="-866"/>
                    <a:pt x="-3562" y="15428"/>
                    <a:pt x="16598" y="18495"/>
                  </a:cubicBezTo>
                  <a:cubicBezTo>
                    <a:pt x="36684" y="21479"/>
                    <a:pt x="48943" y="28203"/>
                    <a:pt x="73100" y="38095"/>
                  </a:cubicBezTo>
                </a:path>
              </a:pathLst>
            </a:custGeom>
            <a:solidFill>
              <a:srgbClr val="6A5966"/>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5" name="Freeform 984">
              <a:extLst>
                <a:ext uri="{FF2B5EF4-FFF2-40B4-BE49-F238E27FC236}">
                  <a16:creationId xmlns:a16="http://schemas.microsoft.com/office/drawing/2014/main" id="{FA785453-5D8C-BCFE-C9B4-6AC09DB0B98D}"/>
                </a:ext>
              </a:extLst>
            </p:cNvPr>
            <p:cNvSpPr/>
            <p:nvPr/>
          </p:nvSpPr>
          <p:spPr>
            <a:xfrm>
              <a:off x="-2678812" y="3231960"/>
              <a:ext cx="87656" cy="54291"/>
            </a:xfrm>
            <a:custGeom>
              <a:avLst/>
              <a:gdLst>
                <a:gd name="connsiteX0" fmla="*/ 86942 w 87656"/>
                <a:gd name="connsiteY0" fmla="*/ 41818 h 54291"/>
                <a:gd name="connsiteX1" fmla="*/ 36061 w 87656"/>
                <a:gd name="connsiteY1" fmla="*/ 49988 h 54291"/>
                <a:gd name="connsiteX2" fmla="*/ 689 w 87656"/>
                <a:gd name="connsiteY2" fmla="*/ 12463 h 54291"/>
                <a:gd name="connsiteX3" fmla="*/ 51680 w 87656"/>
                <a:gd name="connsiteY3" fmla="*/ 4293 h 54291"/>
                <a:gd name="connsiteX4" fmla="*/ 86942 w 87656"/>
                <a:gd name="connsiteY4" fmla="*/ 41818 h 54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656" h="54291">
                  <a:moveTo>
                    <a:pt x="86942" y="41818"/>
                  </a:moveTo>
                  <a:cubicBezTo>
                    <a:pt x="82650" y="54419"/>
                    <a:pt x="59896" y="58085"/>
                    <a:pt x="36061" y="49988"/>
                  </a:cubicBezTo>
                  <a:cubicBezTo>
                    <a:pt x="12264" y="41929"/>
                    <a:pt x="-3557" y="25128"/>
                    <a:pt x="689" y="12463"/>
                  </a:cubicBezTo>
                  <a:cubicBezTo>
                    <a:pt x="5018" y="-165"/>
                    <a:pt x="27809" y="-3766"/>
                    <a:pt x="51680" y="4293"/>
                  </a:cubicBezTo>
                  <a:cubicBezTo>
                    <a:pt x="75477" y="12390"/>
                    <a:pt x="91271" y="29190"/>
                    <a:pt x="86942" y="41818"/>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6" name="Freeform 985">
              <a:extLst>
                <a:ext uri="{FF2B5EF4-FFF2-40B4-BE49-F238E27FC236}">
                  <a16:creationId xmlns:a16="http://schemas.microsoft.com/office/drawing/2014/main" id="{52F5ECC4-2858-1A52-EF71-98B98757E3B3}"/>
                </a:ext>
              </a:extLst>
            </p:cNvPr>
            <p:cNvSpPr/>
            <p:nvPr/>
          </p:nvSpPr>
          <p:spPr>
            <a:xfrm>
              <a:off x="-2445954" y="2973310"/>
              <a:ext cx="36900" cy="131655"/>
            </a:xfrm>
            <a:custGeom>
              <a:avLst/>
              <a:gdLst>
                <a:gd name="connsiteX0" fmla="*/ 36717 w 36900"/>
                <a:gd name="connsiteY0" fmla="*/ 75 h 131655"/>
                <a:gd name="connsiteX1" fmla="*/ 2720 w 36900"/>
                <a:gd name="connsiteY1" fmla="*/ 62396 h 131655"/>
                <a:gd name="connsiteX2" fmla="*/ 15772 w 36900"/>
                <a:gd name="connsiteY2" fmla="*/ 131551 h 131655"/>
                <a:gd name="connsiteX3" fmla="*/ 11406 w 36900"/>
                <a:gd name="connsiteY3" fmla="*/ 64339 h 131655"/>
                <a:gd name="connsiteX4" fmla="*/ 36717 w 36900"/>
                <a:gd name="connsiteY4" fmla="*/ 75 h 131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00" h="131655">
                  <a:moveTo>
                    <a:pt x="36717" y="75"/>
                  </a:moveTo>
                  <a:cubicBezTo>
                    <a:pt x="35129" y="-1546"/>
                    <a:pt x="12671" y="23102"/>
                    <a:pt x="2720" y="62396"/>
                  </a:cubicBezTo>
                  <a:cubicBezTo>
                    <a:pt x="-7665" y="103412"/>
                    <a:pt x="14979" y="133669"/>
                    <a:pt x="15772" y="131551"/>
                  </a:cubicBezTo>
                  <a:cubicBezTo>
                    <a:pt x="18800" y="130105"/>
                    <a:pt x="1778" y="101938"/>
                    <a:pt x="11406" y="64339"/>
                  </a:cubicBezTo>
                  <a:cubicBezTo>
                    <a:pt x="20674" y="27671"/>
                    <a:pt x="38923" y="1512"/>
                    <a:pt x="36717" y="75"/>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7" name="Freeform 986">
              <a:extLst>
                <a:ext uri="{FF2B5EF4-FFF2-40B4-BE49-F238E27FC236}">
                  <a16:creationId xmlns:a16="http://schemas.microsoft.com/office/drawing/2014/main" id="{C5E938E6-D289-BE5B-061F-81C8AF2CDE38}"/>
                </a:ext>
              </a:extLst>
            </p:cNvPr>
            <p:cNvSpPr/>
            <p:nvPr/>
          </p:nvSpPr>
          <p:spPr>
            <a:xfrm>
              <a:off x="-2401443" y="3188228"/>
              <a:ext cx="62416" cy="145312"/>
            </a:xfrm>
            <a:custGeom>
              <a:avLst/>
              <a:gdLst>
                <a:gd name="connsiteX0" fmla="*/ 219 w 62416"/>
                <a:gd name="connsiteY0" fmla="*/ 144666 h 145312"/>
                <a:gd name="connsiteX1" fmla="*/ 52678 w 62416"/>
                <a:gd name="connsiteY1" fmla="*/ 85376 h 145312"/>
                <a:gd name="connsiteX2" fmla="*/ 44130 w 62416"/>
                <a:gd name="connsiteY2" fmla="*/ 28 h 145312"/>
                <a:gd name="connsiteX3" fmla="*/ 61586 w 62416"/>
                <a:gd name="connsiteY3" fmla="*/ 86739 h 145312"/>
                <a:gd name="connsiteX4" fmla="*/ 219 w 62416"/>
                <a:gd name="connsiteY4" fmla="*/ 144666 h 145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16" h="145312">
                  <a:moveTo>
                    <a:pt x="219" y="144666"/>
                  </a:moveTo>
                  <a:cubicBezTo>
                    <a:pt x="-2993" y="141866"/>
                    <a:pt x="47056" y="136072"/>
                    <a:pt x="52678" y="85376"/>
                  </a:cubicBezTo>
                  <a:cubicBezTo>
                    <a:pt x="57875" y="38566"/>
                    <a:pt x="40742" y="645"/>
                    <a:pt x="44130" y="28"/>
                  </a:cubicBezTo>
                  <a:cubicBezTo>
                    <a:pt x="45146" y="-1160"/>
                    <a:pt x="66884" y="35610"/>
                    <a:pt x="61586" y="86739"/>
                  </a:cubicBezTo>
                  <a:cubicBezTo>
                    <a:pt x="53980" y="144454"/>
                    <a:pt x="-4000" y="147291"/>
                    <a:pt x="219" y="144666"/>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8" name="Freeform 987">
              <a:extLst>
                <a:ext uri="{FF2B5EF4-FFF2-40B4-BE49-F238E27FC236}">
                  <a16:creationId xmlns:a16="http://schemas.microsoft.com/office/drawing/2014/main" id="{94C2EDF8-C033-B0D8-D152-DE0D1ADB60BE}"/>
                </a:ext>
              </a:extLst>
            </p:cNvPr>
            <p:cNvSpPr/>
            <p:nvPr/>
          </p:nvSpPr>
          <p:spPr>
            <a:xfrm>
              <a:off x="-2197919" y="3334648"/>
              <a:ext cx="44665" cy="150336"/>
            </a:xfrm>
            <a:custGeom>
              <a:avLst/>
              <a:gdLst>
                <a:gd name="connsiteX0" fmla="*/ 39652 w 44665"/>
                <a:gd name="connsiteY0" fmla="*/ 149902 h 150336"/>
                <a:gd name="connsiteX1" fmla="*/ 1575 w 44665"/>
                <a:gd name="connsiteY1" fmla="*/ 75893 h 150336"/>
                <a:gd name="connsiteX2" fmla="*/ 44443 w 44665"/>
                <a:gd name="connsiteY2" fmla="*/ 51 h 150336"/>
                <a:gd name="connsiteX3" fmla="*/ 10335 w 44665"/>
                <a:gd name="connsiteY3" fmla="*/ 77440 h 150336"/>
                <a:gd name="connsiteX4" fmla="*/ 39652 w 44665"/>
                <a:gd name="connsiteY4" fmla="*/ 149902 h 1503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65" h="150336">
                  <a:moveTo>
                    <a:pt x="39652" y="149902"/>
                  </a:moveTo>
                  <a:cubicBezTo>
                    <a:pt x="42495" y="153789"/>
                    <a:pt x="-9604" y="131766"/>
                    <a:pt x="1575" y="75893"/>
                  </a:cubicBezTo>
                  <a:cubicBezTo>
                    <a:pt x="12319" y="26532"/>
                    <a:pt x="43759" y="-1358"/>
                    <a:pt x="44443" y="51"/>
                  </a:cubicBezTo>
                  <a:cubicBezTo>
                    <a:pt x="47406" y="1663"/>
                    <a:pt x="19999" y="32068"/>
                    <a:pt x="10335" y="77440"/>
                  </a:cubicBezTo>
                  <a:cubicBezTo>
                    <a:pt x="-198" y="126341"/>
                    <a:pt x="43399" y="148281"/>
                    <a:pt x="39652" y="149902"/>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9" name="Freeform 988">
              <a:extLst>
                <a:ext uri="{FF2B5EF4-FFF2-40B4-BE49-F238E27FC236}">
                  <a16:creationId xmlns:a16="http://schemas.microsoft.com/office/drawing/2014/main" id="{15DDB6A4-3659-85A2-5248-5D1BB479454A}"/>
                </a:ext>
              </a:extLst>
            </p:cNvPr>
            <p:cNvSpPr/>
            <p:nvPr/>
          </p:nvSpPr>
          <p:spPr>
            <a:xfrm>
              <a:off x="-2127479" y="3444631"/>
              <a:ext cx="53243" cy="56518"/>
            </a:xfrm>
            <a:custGeom>
              <a:avLst/>
              <a:gdLst>
                <a:gd name="connsiteX0" fmla="*/ 53222 w 53243"/>
                <a:gd name="connsiteY0" fmla="*/ 55173 h 56518"/>
                <a:gd name="connsiteX1" fmla="*/ 11074 w 53243"/>
                <a:gd name="connsiteY1" fmla="*/ 42839 h 56518"/>
                <a:gd name="connsiteX2" fmla="*/ 4548 w 53243"/>
                <a:gd name="connsiteY2" fmla="*/ 129 h 56518"/>
                <a:gd name="connsiteX3" fmla="*/ 17600 w 53243"/>
                <a:gd name="connsiteY3" fmla="*/ 36751 h 56518"/>
                <a:gd name="connsiteX4" fmla="*/ 53222 w 53243"/>
                <a:gd name="connsiteY4" fmla="*/ 55173 h 565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43" h="56518">
                  <a:moveTo>
                    <a:pt x="53222" y="55173"/>
                  </a:moveTo>
                  <a:cubicBezTo>
                    <a:pt x="53979" y="56076"/>
                    <a:pt x="31410" y="61224"/>
                    <a:pt x="11074" y="42839"/>
                  </a:cubicBezTo>
                  <a:cubicBezTo>
                    <a:pt x="-8329" y="21784"/>
                    <a:pt x="3431" y="-1962"/>
                    <a:pt x="4548" y="129"/>
                  </a:cubicBezTo>
                  <a:cubicBezTo>
                    <a:pt x="7686" y="-92"/>
                    <a:pt x="2203" y="21424"/>
                    <a:pt x="17600" y="36751"/>
                  </a:cubicBezTo>
                  <a:cubicBezTo>
                    <a:pt x="32924" y="51185"/>
                    <a:pt x="54016" y="51507"/>
                    <a:pt x="53222" y="55173"/>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0" name="Freeform 989">
              <a:extLst>
                <a:ext uri="{FF2B5EF4-FFF2-40B4-BE49-F238E27FC236}">
                  <a16:creationId xmlns:a16="http://schemas.microsoft.com/office/drawing/2014/main" id="{AB460A27-30B1-062A-D7E9-3E853CE90EC6}"/>
                </a:ext>
              </a:extLst>
            </p:cNvPr>
            <p:cNvSpPr/>
            <p:nvPr/>
          </p:nvSpPr>
          <p:spPr>
            <a:xfrm>
              <a:off x="-2260046" y="3598336"/>
              <a:ext cx="67890" cy="87717"/>
            </a:xfrm>
            <a:custGeom>
              <a:avLst/>
              <a:gdLst>
                <a:gd name="connsiteX0" fmla="*/ 489 w 67890"/>
                <a:gd name="connsiteY0" fmla="*/ 87702 h 87717"/>
                <a:gd name="connsiteX1" fmla="*/ 23353 w 67890"/>
                <a:gd name="connsiteY1" fmla="*/ 35642 h 87717"/>
                <a:gd name="connsiteX2" fmla="*/ 67809 w 67890"/>
                <a:gd name="connsiteY2" fmla="*/ 236 h 87717"/>
                <a:gd name="connsiteX3" fmla="*/ 30314 w 67890"/>
                <a:gd name="connsiteY3" fmla="*/ 41251 h 87717"/>
                <a:gd name="connsiteX4" fmla="*/ 489 w 67890"/>
                <a:gd name="connsiteY4" fmla="*/ 87702 h 877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90" h="87717">
                  <a:moveTo>
                    <a:pt x="489" y="87702"/>
                  </a:moveTo>
                  <a:cubicBezTo>
                    <a:pt x="-1634" y="87628"/>
                    <a:pt x="2658" y="60613"/>
                    <a:pt x="23353" y="35642"/>
                  </a:cubicBezTo>
                  <a:cubicBezTo>
                    <a:pt x="43615" y="10782"/>
                    <a:pt x="66692" y="-1920"/>
                    <a:pt x="67809" y="236"/>
                  </a:cubicBezTo>
                  <a:cubicBezTo>
                    <a:pt x="69323" y="2253"/>
                    <a:pt x="49458" y="17616"/>
                    <a:pt x="30314" y="41251"/>
                  </a:cubicBezTo>
                  <a:cubicBezTo>
                    <a:pt x="10836" y="64711"/>
                    <a:pt x="3304" y="88420"/>
                    <a:pt x="489" y="87702"/>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1" name="Freeform 990">
              <a:extLst>
                <a:ext uri="{FF2B5EF4-FFF2-40B4-BE49-F238E27FC236}">
                  <a16:creationId xmlns:a16="http://schemas.microsoft.com/office/drawing/2014/main" id="{6BDE2F81-F941-3897-297D-6E6FC7E86740}"/>
                </a:ext>
              </a:extLst>
            </p:cNvPr>
            <p:cNvSpPr/>
            <p:nvPr/>
          </p:nvSpPr>
          <p:spPr>
            <a:xfrm>
              <a:off x="-2338266" y="3590353"/>
              <a:ext cx="23501" cy="78125"/>
            </a:xfrm>
            <a:custGeom>
              <a:avLst/>
              <a:gdLst>
                <a:gd name="connsiteX0" fmla="*/ 5905 w 23501"/>
                <a:gd name="connsiteY0" fmla="*/ 78092 h 78125"/>
                <a:gd name="connsiteX1" fmla="*/ 2194 w 23501"/>
                <a:gd name="connsiteY1" fmla="*/ 36358 h 78125"/>
                <a:gd name="connsiteX2" fmla="*/ 23185 w 23501"/>
                <a:gd name="connsiteY2" fmla="*/ 122 h 78125"/>
                <a:gd name="connsiteX3" fmla="*/ 10816 w 23501"/>
                <a:gd name="connsiteY3" fmla="*/ 38403 h 78125"/>
                <a:gd name="connsiteX4" fmla="*/ 5905 w 23501"/>
                <a:gd name="connsiteY4" fmla="*/ 78092 h 78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501" h="78125">
                  <a:moveTo>
                    <a:pt x="5905" y="78092"/>
                  </a:moveTo>
                  <a:cubicBezTo>
                    <a:pt x="4068" y="79032"/>
                    <a:pt x="-3751" y="59882"/>
                    <a:pt x="2194" y="36358"/>
                  </a:cubicBezTo>
                  <a:cubicBezTo>
                    <a:pt x="7816" y="13110"/>
                    <a:pt x="21450" y="-1499"/>
                    <a:pt x="23185" y="122"/>
                  </a:cubicBezTo>
                  <a:cubicBezTo>
                    <a:pt x="25345" y="1559"/>
                    <a:pt x="15929" y="17282"/>
                    <a:pt x="10816" y="38403"/>
                  </a:cubicBezTo>
                  <a:cubicBezTo>
                    <a:pt x="5508" y="59560"/>
                    <a:pt x="8683" y="77374"/>
                    <a:pt x="5905" y="78092"/>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2" name="Freeform 991">
              <a:extLst>
                <a:ext uri="{FF2B5EF4-FFF2-40B4-BE49-F238E27FC236}">
                  <a16:creationId xmlns:a16="http://schemas.microsoft.com/office/drawing/2014/main" id="{3E974C60-CEAA-0282-9269-B2BD289472E8}"/>
                </a:ext>
              </a:extLst>
            </p:cNvPr>
            <p:cNvSpPr/>
            <p:nvPr/>
          </p:nvSpPr>
          <p:spPr>
            <a:xfrm>
              <a:off x="-2828263" y="3843635"/>
              <a:ext cx="140881" cy="187782"/>
            </a:xfrm>
            <a:custGeom>
              <a:avLst/>
              <a:gdLst>
                <a:gd name="connsiteX0" fmla="*/ 0 w 140881"/>
                <a:gd name="connsiteY0" fmla="*/ 21728 h 187782"/>
                <a:gd name="connsiteX1" fmla="*/ 97063 w 140881"/>
                <a:gd name="connsiteY1" fmla="*/ 187201 h 187782"/>
                <a:gd name="connsiteX2" fmla="*/ 140882 w 140881"/>
                <a:gd name="connsiteY2" fmla="*/ 179897 h 187782"/>
                <a:gd name="connsiteX3" fmla="*/ 69841 w 140881"/>
                <a:gd name="connsiteY3" fmla="*/ 0 h 187782"/>
                <a:gd name="connsiteX4" fmla="*/ 0 w 140881"/>
                <a:gd name="connsiteY4" fmla="*/ 21728 h 1877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881" h="187782">
                  <a:moveTo>
                    <a:pt x="0" y="21728"/>
                  </a:moveTo>
                  <a:cubicBezTo>
                    <a:pt x="30398" y="67893"/>
                    <a:pt x="44096" y="178598"/>
                    <a:pt x="97063" y="187201"/>
                  </a:cubicBezTo>
                  <a:cubicBezTo>
                    <a:pt x="108934" y="189145"/>
                    <a:pt x="124146" y="186087"/>
                    <a:pt x="140882" y="179897"/>
                  </a:cubicBezTo>
                  <a:cubicBezTo>
                    <a:pt x="104965" y="126106"/>
                    <a:pt x="77632" y="64761"/>
                    <a:pt x="69841" y="0"/>
                  </a:cubicBezTo>
                  <a:cubicBezTo>
                    <a:pt x="46043" y="11219"/>
                    <a:pt x="22034" y="19573"/>
                    <a:pt x="0" y="21728"/>
                  </a:cubicBezTo>
                </a:path>
              </a:pathLst>
            </a:custGeom>
            <a:solidFill>
              <a:srgbClr val="F19C1B"/>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3" name="Freeform 992">
              <a:extLst>
                <a:ext uri="{FF2B5EF4-FFF2-40B4-BE49-F238E27FC236}">
                  <a16:creationId xmlns:a16="http://schemas.microsoft.com/office/drawing/2014/main" id="{2A12EC52-01CE-5C3B-4CF1-1398A3C97570}"/>
                </a:ext>
              </a:extLst>
            </p:cNvPr>
            <p:cNvSpPr/>
            <p:nvPr/>
          </p:nvSpPr>
          <p:spPr>
            <a:xfrm>
              <a:off x="-2758422" y="3676386"/>
              <a:ext cx="301719" cy="347146"/>
            </a:xfrm>
            <a:custGeom>
              <a:avLst/>
              <a:gdLst>
                <a:gd name="connsiteX0" fmla="*/ 298638 w 301719"/>
                <a:gd name="connsiteY0" fmla="*/ 42212 h 347146"/>
                <a:gd name="connsiteX1" fmla="*/ 271591 w 301719"/>
                <a:gd name="connsiteY1" fmla="*/ 3250 h 347146"/>
                <a:gd name="connsiteX2" fmla="*/ 100211 w 301719"/>
                <a:gd name="connsiteY2" fmla="*/ 107232 h 347146"/>
                <a:gd name="connsiteX3" fmla="*/ 0 w 301719"/>
                <a:gd name="connsiteY3" fmla="*/ 167249 h 347146"/>
                <a:gd name="connsiteX4" fmla="*/ 71041 w 301719"/>
                <a:gd name="connsiteY4" fmla="*/ 347146 h 347146"/>
                <a:gd name="connsiteX5" fmla="*/ 224606 w 301719"/>
                <a:gd name="connsiteY5" fmla="*/ 245072 h 347146"/>
                <a:gd name="connsiteX6" fmla="*/ 290450 w 301719"/>
                <a:gd name="connsiteY6" fmla="*/ 141551 h 347146"/>
                <a:gd name="connsiteX7" fmla="*/ 298638 w 301719"/>
                <a:gd name="connsiteY7" fmla="*/ 42212 h 3471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1719" h="347146">
                  <a:moveTo>
                    <a:pt x="298638" y="42212"/>
                  </a:moveTo>
                  <a:cubicBezTo>
                    <a:pt x="294853" y="14506"/>
                    <a:pt x="271591" y="3250"/>
                    <a:pt x="271591" y="3250"/>
                  </a:cubicBezTo>
                  <a:cubicBezTo>
                    <a:pt x="200338" y="-18303"/>
                    <a:pt x="149900" y="73124"/>
                    <a:pt x="100211" y="107232"/>
                  </a:cubicBezTo>
                  <a:cubicBezTo>
                    <a:pt x="72730" y="126123"/>
                    <a:pt x="36638" y="150044"/>
                    <a:pt x="0" y="167249"/>
                  </a:cubicBezTo>
                  <a:cubicBezTo>
                    <a:pt x="7791" y="232011"/>
                    <a:pt x="35124" y="293355"/>
                    <a:pt x="71041" y="347146"/>
                  </a:cubicBezTo>
                  <a:cubicBezTo>
                    <a:pt x="126389" y="326671"/>
                    <a:pt x="198686" y="271479"/>
                    <a:pt x="224606" y="245072"/>
                  </a:cubicBezTo>
                  <a:cubicBezTo>
                    <a:pt x="251652" y="217541"/>
                    <a:pt x="275634" y="177354"/>
                    <a:pt x="290450" y="141551"/>
                  </a:cubicBezTo>
                  <a:cubicBezTo>
                    <a:pt x="305524" y="105214"/>
                    <a:pt x="302348" y="69918"/>
                    <a:pt x="298638" y="42212"/>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4" name="Freeform 993">
              <a:extLst>
                <a:ext uri="{FF2B5EF4-FFF2-40B4-BE49-F238E27FC236}">
                  <a16:creationId xmlns:a16="http://schemas.microsoft.com/office/drawing/2014/main" id="{E8DA2B8D-926B-3631-F108-8609D008052C}"/>
                </a:ext>
              </a:extLst>
            </p:cNvPr>
            <p:cNvSpPr/>
            <p:nvPr/>
          </p:nvSpPr>
          <p:spPr>
            <a:xfrm>
              <a:off x="-3070624" y="4285756"/>
              <a:ext cx="204387" cy="138315"/>
            </a:xfrm>
            <a:custGeom>
              <a:avLst/>
              <a:gdLst>
                <a:gd name="connsiteX0" fmla="*/ 126356 w 204387"/>
                <a:gd name="connsiteY0" fmla="*/ 18707 h 138315"/>
                <a:gd name="connsiteX1" fmla="*/ 201468 w 204387"/>
                <a:gd name="connsiteY1" fmla="*/ 116424 h 138315"/>
                <a:gd name="connsiteX2" fmla="*/ 78042 w 204387"/>
                <a:gd name="connsiteY2" fmla="*/ 119630 h 138315"/>
                <a:gd name="connsiteX3" fmla="*/ 2931 w 204387"/>
                <a:gd name="connsiteY3" fmla="*/ 21875 h 138315"/>
                <a:gd name="connsiteX4" fmla="*/ 126356 w 204387"/>
                <a:gd name="connsiteY4" fmla="*/ 18707 h 1383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387" h="138315">
                  <a:moveTo>
                    <a:pt x="126356" y="18707"/>
                  </a:moveTo>
                  <a:cubicBezTo>
                    <a:pt x="181170" y="44828"/>
                    <a:pt x="214807" y="88580"/>
                    <a:pt x="201468" y="116424"/>
                  </a:cubicBezTo>
                  <a:cubicBezTo>
                    <a:pt x="188130" y="144306"/>
                    <a:pt x="132883" y="145752"/>
                    <a:pt x="78042" y="119630"/>
                  </a:cubicBezTo>
                  <a:cubicBezTo>
                    <a:pt x="23239" y="93545"/>
                    <a:pt x="-10445" y="49756"/>
                    <a:pt x="2931" y="21875"/>
                  </a:cubicBezTo>
                  <a:cubicBezTo>
                    <a:pt x="16242" y="-6015"/>
                    <a:pt x="71516" y="-7415"/>
                    <a:pt x="126356" y="18707"/>
                  </a:cubicBezTo>
                </a:path>
              </a:pathLst>
            </a:custGeom>
            <a:solidFill>
              <a:srgbClr val="5F66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5" name="Freeform 994">
              <a:extLst>
                <a:ext uri="{FF2B5EF4-FFF2-40B4-BE49-F238E27FC236}">
                  <a16:creationId xmlns:a16="http://schemas.microsoft.com/office/drawing/2014/main" id="{08E1EBE2-4880-989A-2D45-7F1B0E07BF0A}"/>
                </a:ext>
              </a:extLst>
            </p:cNvPr>
            <p:cNvSpPr/>
            <p:nvPr/>
          </p:nvSpPr>
          <p:spPr>
            <a:xfrm>
              <a:off x="-2985832" y="3662304"/>
              <a:ext cx="98915" cy="132526"/>
            </a:xfrm>
            <a:custGeom>
              <a:avLst/>
              <a:gdLst>
                <a:gd name="connsiteX0" fmla="*/ 89565 w 98915"/>
                <a:gd name="connsiteY0" fmla="*/ 84433 h 132526"/>
                <a:gd name="connsiteX1" fmla="*/ 20509 w 98915"/>
                <a:gd name="connsiteY1" fmla="*/ 129981 h 132526"/>
                <a:gd name="connsiteX2" fmla="*/ 9330 w 98915"/>
                <a:gd name="connsiteY2" fmla="*/ 48170 h 132526"/>
                <a:gd name="connsiteX3" fmla="*/ 78386 w 98915"/>
                <a:gd name="connsiteY3" fmla="*/ 2540 h 132526"/>
                <a:gd name="connsiteX4" fmla="*/ 89565 w 98915"/>
                <a:gd name="connsiteY4" fmla="*/ 84433 h 1325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915" h="132526">
                  <a:moveTo>
                    <a:pt x="89565" y="84433"/>
                  </a:moveTo>
                  <a:cubicBezTo>
                    <a:pt x="73623" y="119619"/>
                    <a:pt x="42654" y="139984"/>
                    <a:pt x="20509" y="129981"/>
                  </a:cubicBezTo>
                  <a:cubicBezTo>
                    <a:pt x="-1590" y="119978"/>
                    <a:pt x="-6639" y="83319"/>
                    <a:pt x="9330" y="48170"/>
                  </a:cubicBezTo>
                  <a:cubicBezTo>
                    <a:pt x="25309" y="12975"/>
                    <a:pt x="56204" y="-7463"/>
                    <a:pt x="78386" y="2540"/>
                  </a:cubicBezTo>
                  <a:cubicBezTo>
                    <a:pt x="100559" y="12616"/>
                    <a:pt x="105534" y="49284"/>
                    <a:pt x="89565" y="84433"/>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6" name="Freeform 995">
              <a:extLst>
                <a:ext uri="{FF2B5EF4-FFF2-40B4-BE49-F238E27FC236}">
                  <a16:creationId xmlns:a16="http://schemas.microsoft.com/office/drawing/2014/main" id="{D5D26DC2-EB61-2F8F-20C6-00AB8CEE635D}"/>
                </a:ext>
              </a:extLst>
            </p:cNvPr>
            <p:cNvSpPr/>
            <p:nvPr/>
          </p:nvSpPr>
          <p:spPr>
            <a:xfrm>
              <a:off x="-2086590" y="3951206"/>
              <a:ext cx="314358" cy="19641"/>
            </a:xfrm>
            <a:custGeom>
              <a:avLst/>
              <a:gdLst>
                <a:gd name="connsiteX0" fmla="*/ 314358 w 314358"/>
                <a:gd name="connsiteY0" fmla="*/ 19612 h 19641"/>
                <a:gd name="connsiteX1" fmla="*/ 157756 w 314358"/>
                <a:gd name="connsiteY1" fmla="*/ 2 h 19641"/>
                <a:gd name="connsiteX2" fmla="*/ 0 w 314358"/>
                <a:gd name="connsiteY2" fmla="*/ 5621 h 19641"/>
                <a:gd name="connsiteX3" fmla="*/ 157719 w 314358"/>
                <a:gd name="connsiteY3" fmla="*/ 6339 h 19641"/>
                <a:gd name="connsiteX4" fmla="*/ 314358 w 314358"/>
                <a:gd name="connsiteY4" fmla="*/ 19612 h 196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358" h="19641">
                  <a:moveTo>
                    <a:pt x="314358" y="19612"/>
                  </a:moveTo>
                  <a:cubicBezTo>
                    <a:pt x="314681" y="19437"/>
                    <a:pt x="245634" y="-246"/>
                    <a:pt x="157756" y="2"/>
                  </a:cubicBezTo>
                  <a:cubicBezTo>
                    <a:pt x="70459" y="546"/>
                    <a:pt x="37" y="5722"/>
                    <a:pt x="0" y="5621"/>
                  </a:cubicBezTo>
                  <a:cubicBezTo>
                    <a:pt x="-28" y="6772"/>
                    <a:pt x="70783" y="6837"/>
                    <a:pt x="157719" y="6339"/>
                  </a:cubicBezTo>
                  <a:cubicBezTo>
                    <a:pt x="244840" y="6017"/>
                    <a:pt x="314220" y="20367"/>
                    <a:pt x="314358" y="19612"/>
                  </a:cubicBezTo>
                </a:path>
              </a:pathLst>
            </a:custGeom>
            <a:solidFill>
              <a:srgbClr val="DA7D8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7" name="Freeform 996">
              <a:extLst>
                <a:ext uri="{FF2B5EF4-FFF2-40B4-BE49-F238E27FC236}">
                  <a16:creationId xmlns:a16="http://schemas.microsoft.com/office/drawing/2014/main" id="{3C210E8F-44C1-616F-94AE-EA708EFE590C}"/>
                </a:ext>
              </a:extLst>
            </p:cNvPr>
            <p:cNvSpPr/>
            <p:nvPr/>
          </p:nvSpPr>
          <p:spPr>
            <a:xfrm>
              <a:off x="-7117893" y="4280621"/>
              <a:ext cx="32909" cy="92141"/>
            </a:xfrm>
            <a:custGeom>
              <a:avLst/>
              <a:gdLst>
                <a:gd name="connsiteX0" fmla="*/ 31814 w 32909"/>
                <a:gd name="connsiteY0" fmla="*/ 91946 h 92141"/>
                <a:gd name="connsiteX1" fmla="*/ 5312 w 32909"/>
                <a:gd name="connsiteY1" fmla="*/ 49604 h 92141"/>
                <a:gd name="connsiteX2" fmla="*/ 3041 w 32909"/>
                <a:gd name="connsiteY2" fmla="*/ 22 h 92141"/>
                <a:gd name="connsiteX3" fmla="*/ 20561 w 32909"/>
                <a:gd name="connsiteY3" fmla="*/ 45284 h 92141"/>
                <a:gd name="connsiteX4" fmla="*/ 31814 w 32909"/>
                <a:gd name="connsiteY4" fmla="*/ 91946 h 92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09" h="92141">
                  <a:moveTo>
                    <a:pt x="31814" y="91946"/>
                  </a:moveTo>
                  <a:cubicBezTo>
                    <a:pt x="28675" y="94212"/>
                    <a:pt x="13140" y="76545"/>
                    <a:pt x="5312" y="49604"/>
                  </a:cubicBezTo>
                  <a:cubicBezTo>
                    <a:pt x="-1685" y="22791"/>
                    <a:pt x="-1039" y="703"/>
                    <a:pt x="3041" y="22"/>
                  </a:cubicBezTo>
                  <a:cubicBezTo>
                    <a:pt x="7583" y="-770"/>
                    <a:pt x="13961" y="20240"/>
                    <a:pt x="20561" y="45284"/>
                  </a:cubicBezTo>
                  <a:cubicBezTo>
                    <a:pt x="27669" y="69932"/>
                    <a:pt x="35921" y="89247"/>
                    <a:pt x="31814" y="91946"/>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8" name="Freeform 997">
              <a:extLst>
                <a:ext uri="{FF2B5EF4-FFF2-40B4-BE49-F238E27FC236}">
                  <a16:creationId xmlns:a16="http://schemas.microsoft.com/office/drawing/2014/main" id="{AF6F4A40-35A8-1B31-7694-98624CD95626}"/>
                </a:ext>
              </a:extLst>
            </p:cNvPr>
            <p:cNvSpPr/>
            <p:nvPr/>
          </p:nvSpPr>
          <p:spPr>
            <a:xfrm>
              <a:off x="-7077517" y="4314976"/>
              <a:ext cx="22654" cy="46397"/>
            </a:xfrm>
            <a:custGeom>
              <a:avLst/>
              <a:gdLst>
                <a:gd name="connsiteX0" fmla="*/ 20247 w 22654"/>
                <a:gd name="connsiteY0" fmla="*/ 46115 h 46397"/>
                <a:gd name="connsiteX1" fmla="*/ 3484 w 22654"/>
                <a:gd name="connsiteY1" fmla="*/ 26044 h 46397"/>
                <a:gd name="connsiteX2" fmla="*/ 2939 w 22654"/>
                <a:gd name="connsiteY2" fmla="*/ 134 h 46397"/>
                <a:gd name="connsiteX3" fmla="*/ 18373 w 22654"/>
                <a:gd name="connsiteY3" fmla="*/ 20675 h 46397"/>
                <a:gd name="connsiteX4" fmla="*/ 20247 w 22654"/>
                <a:gd name="connsiteY4" fmla="*/ 46115 h 463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54" h="46397">
                  <a:moveTo>
                    <a:pt x="20247" y="46115"/>
                  </a:moveTo>
                  <a:cubicBezTo>
                    <a:pt x="16463" y="48132"/>
                    <a:pt x="8635" y="39133"/>
                    <a:pt x="3484" y="26044"/>
                  </a:cubicBezTo>
                  <a:cubicBezTo>
                    <a:pt x="-956" y="13085"/>
                    <a:pt x="-1168" y="1498"/>
                    <a:pt x="2939" y="134"/>
                  </a:cubicBezTo>
                  <a:cubicBezTo>
                    <a:pt x="7084" y="-1229"/>
                    <a:pt x="14007" y="7945"/>
                    <a:pt x="18373" y="20675"/>
                  </a:cubicBezTo>
                  <a:cubicBezTo>
                    <a:pt x="23164" y="32842"/>
                    <a:pt x="24143" y="43996"/>
                    <a:pt x="20247" y="4611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9" name="Freeform 998">
              <a:extLst>
                <a:ext uri="{FF2B5EF4-FFF2-40B4-BE49-F238E27FC236}">
                  <a16:creationId xmlns:a16="http://schemas.microsoft.com/office/drawing/2014/main" id="{86E4898E-6E08-ED2E-826B-F69028784EB3}"/>
                </a:ext>
              </a:extLst>
            </p:cNvPr>
            <p:cNvSpPr/>
            <p:nvPr/>
          </p:nvSpPr>
          <p:spPr>
            <a:xfrm>
              <a:off x="-6938227" y="4314936"/>
              <a:ext cx="26061" cy="92173"/>
            </a:xfrm>
            <a:custGeom>
              <a:avLst/>
              <a:gdLst>
                <a:gd name="connsiteX0" fmla="*/ 24903 w 26061"/>
                <a:gd name="connsiteY0" fmla="*/ 174 h 92173"/>
                <a:gd name="connsiteX1" fmla="*/ 16180 w 26061"/>
                <a:gd name="connsiteY1" fmla="*/ 45869 h 92173"/>
                <a:gd name="connsiteX2" fmla="*/ 13364 w 26061"/>
                <a:gd name="connsiteY2" fmla="*/ 92098 h 92173"/>
                <a:gd name="connsiteX3" fmla="*/ 450 w 26061"/>
                <a:gd name="connsiteY3" fmla="*/ 43778 h 92173"/>
                <a:gd name="connsiteX4" fmla="*/ 24903 w 26061"/>
                <a:gd name="connsiteY4" fmla="*/ 174 h 921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61" h="92173">
                  <a:moveTo>
                    <a:pt x="24903" y="174"/>
                  </a:moveTo>
                  <a:cubicBezTo>
                    <a:pt x="29260" y="2836"/>
                    <a:pt x="20214" y="22050"/>
                    <a:pt x="16180" y="45869"/>
                  </a:cubicBezTo>
                  <a:cubicBezTo>
                    <a:pt x="13503" y="69835"/>
                    <a:pt x="18552" y="90376"/>
                    <a:pt x="13364" y="92098"/>
                  </a:cubicBezTo>
                  <a:cubicBezTo>
                    <a:pt x="10549" y="93581"/>
                    <a:pt x="-2577" y="73069"/>
                    <a:pt x="450" y="43778"/>
                  </a:cubicBezTo>
                  <a:cubicBezTo>
                    <a:pt x="5500" y="14966"/>
                    <a:pt x="22088" y="-1917"/>
                    <a:pt x="24903" y="174"/>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0" name="Freeform 999">
              <a:extLst>
                <a:ext uri="{FF2B5EF4-FFF2-40B4-BE49-F238E27FC236}">
                  <a16:creationId xmlns:a16="http://schemas.microsoft.com/office/drawing/2014/main" id="{4B7C2770-5EB4-4749-F2FA-B7E36B947B48}"/>
                </a:ext>
              </a:extLst>
            </p:cNvPr>
            <p:cNvSpPr/>
            <p:nvPr/>
          </p:nvSpPr>
          <p:spPr>
            <a:xfrm>
              <a:off x="-6697440" y="4257633"/>
              <a:ext cx="23117" cy="69039"/>
            </a:xfrm>
            <a:custGeom>
              <a:avLst/>
              <a:gdLst>
                <a:gd name="connsiteX0" fmla="*/ 20187 w 23117"/>
                <a:gd name="connsiteY0" fmla="*/ 57 h 69039"/>
                <a:gd name="connsiteX1" fmla="*/ 19245 w 23117"/>
                <a:gd name="connsiteY1" fmla="*/ 36394 h 69039"/>
                <a:gd name="connsiteX2" fmla="*/ 2916 w 23117"/>
                <a:gd name="connsiteY2" fmla="*/ 68991 h 69039"/>
                <a:gd name="connsiteX3" fmla="*/ 3858 w 23117"/>
                <a:gd name="connsiteY3" fmla="*/ 32581 h 69039"/>
                <a:gd name="connsiteX4" fmla="*/ 20187 w 23117"/>
                <a:gd name="connsiteY4" fmla="*/ 57 h 69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17" h="69039">
                  <a:moveTo>
                    <a:pt x="20187" y="57"/>
                  </a:moveTo>
                  <a:cubicBezTo>
                    <a:pt x="24442" y="1061"/>
                    <a:pt x="24009" y="17364"/>
                    <a:pt x="19245" y="36394"/>
                  </a:cubicBezTo>
                  <a:cubicBezTo>
                    <a:pt x="14492" y="55424"/>
                    <a:pt x="7135" y="69995"/>
                    <a:pt x="2916" y="68991"/>
                  </a:cubicBezTo>
                  <a:cubicBezTo>
                    <a:pt x="-1302" y="67913"/>
                    <a:pt x="-906" y="51610"/>
                    <a:pt x="3858" y="32581"/>
                  </a:cubicBezTo>
                  <a:cubicBezTo>
                    <a:pt x="8648" y="13542"/>
                    <a:pt x="15969" y="-1030"/>
                    <a:pt x="20187" y="57"/>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1" name="Freeform 1000">
              <a:extLst>
                <a:ext uri="{FF2B5EF4-FFF2-40B4-BE49-F238E27FC236}">
                  <a16:creationId xmlns:a16="http://schemas.microsoft.com/office/drawing/2014/main" id="{A0147854-682C-99D3-8290-B852C1F2D02C}"/>
                </a:ext>
              </a:extLst>
            </p:cNvPr>
            <p:cNvSpPr/>
            <p:nvPr/>
          </p:nvSpPr>
          <p:spPr>
            <a:xfrm>
              <a:off x="-6561211" y="4257305"/>
              <a:ext cx="19242" cy="34861"/>
            </a:xfrm>
            <a:custGeom>
              <a:avLst/>
              <a:gdLst>
                <a:gd name="connsiteX0" fmla="*/ 16402 w 19242"/>
                <a:gd name="connsiteY0" fmla="*/ 384 h 34861"/>
                <a:gd name="connsiteX1" fmla="*/ 16181 w 19242"/>
                <a:gd name="connsiteY1" fmla="*/ 19773 h 34861"/>
                <a:gd name="connsiteX2" fmla="*/ 4901 w 19242"/>
                <a:gd name="connsiteY2" fmla="*/ 34851 h 34861"/>
                <a:gd name="connsiteX3" fmla="*/ 1365 w 19242"/>
                <a:gd name="connsiteY3" fmla="*/ 14201 h 34861"/>
                <a:gd name="connsiteX4" fmla="*/ 16402 w 19242"/>
                <a:gd name="connsiteY4" fmla="*/ 384 h 34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242" h="34861">
                  <a:moveTo>
                    <a:pt x="16402" y="384"/>
                  </a:moveTo>
                  <a:cubicBezTo>
                    <a:pt x="20261" y="2392"/>
                    <a:pt x="20187" y="11106"/>
                    <a:pt x="16181" y="19773"/>
                  </a:cubicBezTo>
                  <a:cubicBezTo>
                    <a:pt x="14418" y="27870"/>
                    <a:pt x="9332" y="34492"/>
                    <a:pt x="4901" y="34851"/>
                  </a:cubicBezTo>
                  <a:cubicBezTo>
                    <a:pt x="572" y="35211"/>
                    <a:pt x="-1598" y="25640"/>
                    <a:pt x="1365" y="14201"/>
                  </a:cubicBezTo>
                  <a:cubicBezTo>
                    <a:pt x="5796" y="4483"/>
                    <a:pt x="12544" y="-1633"/>
                    <a:pt x="16402" y="384"/>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2" name="Freeform 1001">
              <a:extLst>
                <a:ext uri="{FF2B5EF4-FFF2-40B4-BE49-F238E27FC236}">
                  <a16:creationId xmlns:a16="http://schemas.microsoft.com/office/drawing/2014/main" id="{E695FF10-F3FD-DC10-E150-31BF45B8A4D0}"/>
                </a:ext>
              </a:extLst>
            </p:cNvPr>
            <p:cNvSpPr/>
            <p:nvPr/>
          </p:nvSpPr>
          <p:spPr>
            <a:xfrm>
              <a:off x="-5285077" y="4464137"/>
              <a:ext cx="32141" cy="57914"/>
            </a:xfrm>
            <a:custGeom>
              <a:avLst/>
              <a:gdLst>
                <a:gd name="connsiteX0" fmla="*/ 30099 w 32141"/>
                <a:gd name="connsiteY0" fmla="*/ 57821 h 57914"/>
                <a:gd name="connsiteX1" fmla="*/ 10308 w 32141"/>
                <a:gd name="connsiteY1" fmla="*/ 31773 h 57914"/>
                <a:gd name="connsiteX2" fmla="*/ 1326 w 32141"/>
                <a:gd name="connsiteY2" fmla="*/ 364 h 57914"/>
                <a:gd name="connsiteX3" fmla="*/ 24477 w 32141"/>
                <a:gd name="connsiteY3" fmla="*/ 24681 h 57914"/>
                <a:gd name="connsiteX4" fmla="*/ 30099 w 32141"/>
                <a:gd name="connsiteY4" fmla="*/ 57821 h 57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41" h="57914">
                  <a:moveTo>
                    <a:pt x="30099" y="57821"/>
                  </a:moveTo>
                  <a:cubicBezTo>
                    <a:pt x="25881" y="59083"/>
                    <a:pt x="17194" y="47385"/>
                    <a:pt x="10308" y="31773"/>
                  </a:cubicBezTo>
                  <a:cubicBezTo>
                    <a:pt x="1723" y="16916"/>
                    <a:pt x="-2283" y="2842"/>
                    <a:pt x="1326" y="364"/>
                  </a:cubicBezTo>
                  <a:cubicBezTo>
                    <a:pt x="4936" y="-2160"/>
                    <a:pt x="15320" y="8709"/>
                    <a:pt x="24477" y="24681"/>
                  </a:cubicBezTo>
                  <a:cubicBezTo>
                    <a:pt x="31936" y="41592"/>
                    <a:pt x="34244" y="56559"/>
                    <a:pt x="30099" y="57821"/>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3" name="Freeform 1002">
              <a:extLst>
                <a:ext uri="{FF2B5EF4-FFF2-40B4-BE49-F238E27FC236}">
                  <a16:creationId xmlns:a16="http://schemas.microsoft.com/office/drawing/2014/main" id="{33E9CF4D-C8B9-17F4-A946-60CAB0D12CF4}"/>
                </a:ext>
              </a:extLst>
            </p:cNvPr>
            <p:cNvSpPr/>
            <p:nvPr/>
          </p:nvSpPr>
          <p:spPr>
            <a:xfrm>
              <a:off x="-5227594" y="4458744"/>
              <a:ext cx="17179" cy="51844"/>
            </a:xfrm>
            <a:custGeom>
              <a:avLst/>
              <a:gdLst>
                <a:gd name="connsiteX0" fmla="*/ 12927 w 17179"/>
                <a:gd name="connsiteY0" fmla="*/ 51701 h 51844"/>
                <a:gd name="connsiteX1" fmla="*/ 59 w 17179"/>
                <a:gd name="connsiteY1" fmla="*/ 26767 h 51844"/>
                <a:gd name="connsiteX2" fmla="*/ 7158 w 17179"/>
                <a:gd name="connsiteY2" fmla="*/ 0 h 51844"/>
                <a:gd name="connsiteX3" fmla="*/ 15853 w 17179"/>
                <a:gd name="connsiteY3" fmla="*/ 25404 h 51844"/>
                <a:gd name="connsiteX4" fmla="*/ 12927 w 17179"/>
                <a:gd name="connsiteY4" fmla="*/ 51701 h 51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79" h="51844">
                  <a:moveTo>
                    <a:pt x="12927" y="51701"/>
                  </a:moveTo>
                  <a:cubicBezTo>
                    <a:pt x="8856" y="53248"/>
                    <a:pt x="2939" y="42094"/>
                    <a:pt x="59" y="26767"/>
                  </a:cubicBezTo>
                  <a:cubicBezTo>
                    <a:pt x="-485" y="11910"/>
                    <a:pt x="2801" y="-73"/>
                    <a:pt x="7158" y="0"/>
                  </a:cubicBezTo>
                  <a:cubicBezTo>
                    <a:pt x="11598" y="74"/>
                    <a:pt x="15419" y="11440"/>
                    <a:pt x="15853" y="25404"/>
                  </a:cubicBezTo>
                  <a:cubicBezTo>
                    <a:pt x="18484" y="38354"/>
                    <a:pt x="17044" y="50153"/>
                    <a:pt x="12927" y="51701"/>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4" name="Freeform 1003">
              <a:extLst>
                <a:ext uri="{FF2B5EF4-FFF2-40B4-BE49-F238E27FC236}">
                  <a16:creationId xmlns:a16="http://schemas.microsoft.com/office/drawing/2014/main" id="{A126FDDD-397C-A37E-BAA6-AF6D78F561EE}"/>
                </a:ext>
              </a:extLst>
            </p:cNvPr>
            <p:cNvSpPr/>
            <p:nvPr/>
          </p:nvSpPr>
          <p:spPr>
            <a:xfrm>
              <a:off x="-5130435" y="4401315"/>
              <a:ext cx="15830" cy="103410"/>
            </a:xfrm>
            <a:custGeom>
              <a:avLst/>
              <a:gdLst>
                <a:gd name="connsiteX0" fmla="*/ 7902 w 15830"/>
                <a:gd name="connsiteY0" fmla="*/ 103410 h 103410"/>
                <a:gd name="connsiteX1" fmla="*/ 0 w 15830"/>
                <a:gd name="connsiteY1" fmla="*/ 51710 h 103410"/>
                <a:gd name="connsiteX2" fmla="*/ 7902 w 15830"/>
                <a:gd name="connsiteY2" fmla="*/ 0 h 103410"/>
                <a:gd name="connsiteX3" fmla="*/ 15831 w 15830"/>
                <a:gd name="connsiteY3" fmla="*/ 51710 h 103410"/>
                <a:gd name="connsiteX4" fmla="*/ 7902 w 15830"/>
                <a:gd name="connsiteY4" fmla="*/ 103410 h 1034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30" h="103410">
                  <a:moveTo>
                    <a:pt x="7902" y="103410"/>
                  </a:moveTo>
                  <a:cubicBezTo>
                    <a:pt x="3535" y="103410"/>
                    <a:pt x="0" y="80236"/>
                    <a:pt x="0" y="51710"/>
                  </a:cubicBezTo>
                  <a:cubicBezTo>
                    <a:pt x="0" y="23101"/>
                    <a:pt x="3535" y="0"/>
                    <a:pt x="7902" y="0"/>
                  </a:cubicBezTo>
                  <a:cubicBezTo>
                    <a:pt x="12259" y="0"/>
                    <a:pt x="15831" y="23101"/>
                    <a:pt x="15831" y="51710"/>
                  </a:cubicBezTo>
                  <a:cubicBezTo>
                    <a:pt x="15831" y="80236"/>
                    <a:pt x="12259" y="103410"/>
                    <a:pt x="7902" y="103410"/>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5" name="Freeform 1004">
              <a:extLst>
                <a:ext uri="{FF2B5EF4-FFF2-40B4-BE49-F238E27FC236}">
                  <a16:creationId xmlns:a16="http://schemas.microsoft.com/office/drawing/2014/main" id="{F9511F4B-CB36-87ED-FF0C-6D1D10585B52}"/>
                </a:ext>
              </a:extLst>
            </p:cNvPr>
            <p:cNvSpPr/>
            <p:nvPr/>
          </p:nvSpPr>
          <p:spPr>
            <a:xfrm>
              <a:off x="-4628079" y="4613549"/>
              <a:ext cx="53350" cy="75305"/>
            </a:xfrm>
            <a:custGeom>
              <a:avLst/>
              <a:gdLst>
                <a:gd name="connsiteX0" fmla="*/ 52586 w 53350"/>
                <a:gd name="connsiteY0" fmla="*/ 74996 h 75305"/>
                <a:gd name="connsiteX1" fmla="*/ 20094 w 53350"/>
                <a:gd name="connsiteY1" fmla="*/ 42003 h 75305"/>
                <a:gd name="connsiteX2" fmla="*/ 764 w 53350"/>
                <a:gd name="connsiteY2" fmla="*/ 305 h 75305"/>
                <a:gd name="connsiteX3" fmla="*/ 33257 w 53350"/>
                <a:gd name="connsiteY3" fmla="*/ 33261 h 75305"/>
                <a:gd name="connsiteX4" fmla="*/ 52586 w 53350"/>
                <a:gd name="connsiteY4" fmla="*/ 74996 h 753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50" h="75305">
                  <a:moveTo>
                    <a:pt x="52586" y="74996"/>
                  </a:moveTo>
                  <a:cubicBezTo>
                    <a:pt x="49125" y="77658"/>
                    <a:pt x="34549" y="62875"/>
                    <a:pt x="20094" y="42003"/>
                  </a:cubicBezTo>
                  <a:cubicBezTo>
                    <a:pt x="5924" y="21637"/>
                    <a:pt x="-2697" y="2967"/>
                    <a:pt x="764" y="305"/>
                  </a:cubicBezTo>
                  <a:cubicBezTo>
                    <a:pt x="4226" y="-2329"/>
                    <a:pt x="18792" y="12390"/>
                    <a:pt x="33257" y="33261"/>
                  </a:cubicBezTo>
                  <a:cubicBezTo>
                    <a:pt x="47426" y="53627"/>
                    <a:pt x="56048" y="72371"/>
                    <a:pt x="52586" y="74996"/>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6" name="Freeform 1005">
              <a:extLst>
                <a:ext uri="{FF2B5EF4-FFF2-40B4-BE49-F238E27FC236}">
                  <a16:creationId xmlns:a16="http://schemas.microsoft.com/office/drawing/2014/main" id="{6D5E7B7A-81D2-1F08-7BA2-E0FBE0E57E36}"/>
                </a:ext>
              </a:extLst>
            </p:cNvPr>
            <p:cNvSpPr/>
            <p:nvPr/>
          </p:nvSpPr>
          <p:spPr>
            <a:xfrm>
              <a:off x="-4566523" y="4625243"/>
              <a:ext cx="27172" cy="52219"/>
            </a:xfrm>
            <a:custGeom>
              <a:avLst/>
              <a:gdLst>
                <a:gd name="connsiteX0" fmla="*/ 25572 w 27172"/>
                <a:gd name="connsiteY0" fmla="*/ 51826 h 52219"/>
                <a:gd name="connsiteX1" fmla="*/ 5015 w 27172"/>
                <a:gd name="connsiteY1" fmla="*/ 29766 h 52219"/>
                <a:gd name="connsiteX2" fmla="*/ 2532 w 27172"/>
                <a:gd name="connsiteY2" fmla="*/ 125 h 52219"/>
                <a:gd name="connsiteX3" fmla="*/ 19581 w 27172"/>
                <a:gd name="connsiteY3" fmla="*/ 23612 h 52219"/>
                <a:gd name="connsiteX4" fmla="*/ 25572 w 27172"/>
                <a:gd name="connsiteY4" fmla="*/ 51826 h 52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72" h="52219">
                  <a:moveTo>
                    <a:pt x="25572" y="51826"/>
                  </a:moveTo>
                  <a:cubicBezTo>
                    <a:pt x="22037" y="54340"/>
                    <a:pt x="12769" y="44558"/>
                    <a:pt x="5015" y="29766"/>
                  </a:cubicBezTo>
                  <a:cubicBezTo>
                    <a:pt x="-680" y="14761"/>
                    <a:pt x="-1548" y="1415"/>
                    <a:pt x="2532" y="125"/>
                  </a:cubicBezTo>
                  <a:cubicBezTo>
                    <a:pt x="6787" y="-1284"/>
                    <a:pt x="14246" y="9400"/>
                    <a:pt x="19581" y="23612"/>
                  </a:cubicBezTo>
                  <a:cubicBezTo>
                    <a:pt x="26578" y="36609"/>
                    <a:pt x="29135" y="49274"/>
                    <a:pt x="25572" y="51826"/>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7" name="Freeform 1006">
              <a:extLst>
                <a:ext uri="{FF2B5EF4-FFF2-40B4-BE49-F238E27FC236}">
                  <a16:creationId xmlns:a16="http://schemas.microsoft.com/office/drawing/2014/main" id="{E176684D-C13C-48F4-D393-42DB7389360B}"/>
                </a:ext>
              </a:extLst>
            </p:cNvPr>
            <p:cNvSpPr/>
            <p:nvPr/>
          </p:nvSpPr>
          <p:spPr>
            <a:xfrm>
              <a:off x="-4482593" y="4642469"/>
              <a:ext cx="19580" cy="51835"/>
            </a:xfrm>
            <a:custGeom>
              <a:avLst/>
              <a:gdLst>
                <a:gd name="connsiteX0" fmla="*/ 16495 w 19580"/>
                <a:gd name="connsiteY0" fmla="*/ 133 h 51835"/>
                <a:gd name="connsiteX1" fmla="*/ 16421 w 19580"/>
                <a:gd name="connsiteY1" fmla="*/ 27470 h 51835"/>
                <a:gd name="connsiteX2" fmla="*/ 4994 w 19580"/>
                <a:gd name="connsiteY2" fmla="*/ 51833 h 51835"/>
                <a:gd name="connsiteX3" fmla="*/ 1024 w 19580"/>
                <a:gd name="connsiteY3" fmla="*/ 23593 h 51835"/>
                <a:gd name="connsiteX4" fmla="*/ 16495 w 19580"/>
                <a:gd name="connsiteY4" fmla="*/ 133 h 51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80" h="51835">
                  <a:moveTo>
                    <a:pt x="16495" y="133"/>
                  </a:moveTo>
                  <a:cubicBezTo>
                    <a:pt x="20640" y="1570"/>
                    <a:pt x="20603" y="13765"/>
                    <a:pt x="16421" y="27470"/>
                  </a:cubicBezTo>
                  <a:cubicBezTo>
                    <a:pt x="14511" y="40753"/>
                    <a:pt x="9397" y="51621"/>
                    <a:pt x="4994" y="51833"/>
                  </a:cubicBezTo>
                  <a:cubicBezTo>
                    <a:pt x="664" y="52045"/>
                    <a:pt x="-1385" y="39316"/>
                    <a:pt x="1024" y="23593"/>
                  </a:cubicBezTo>
                  <a:cubicBezTo>
                    <a:pt x="5427" y="9196"/>
                    <a:pt x="12351" y="-1313"/>
                    <a:pt x="16495" y="133"/>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8" name="Freeform 1007">
              <a:extLst>
                <a:ext uri="{FF2B5EF4-FFF2-40B4-BE49-F238E27FC236}">
                  <a16:creationId xmlns:a16="http://schemas.microsoft.com/office/drawing/2014/main" id="{2903E5C0-85A1-91D6-1491-73B7EF5C48E2}"/>
                </a:ext>
              </a:extLst>
            </p:cNvPr>
            <p:cNvSpPr/>
            <p:nvPr/>
          </p:nvSpPr>
          <p:spPr>
            <a:xfrm>
              <a:off x="-5572444" y="4843358"/>
              <a:ext cx="48120" cy="80834"/>
            </a:xfrm>
            <a:custGeom>
              <a:avLst/>
              <a:gdLst>
                <a:gd name="connsiteX0" fmla="*/ 46854 w 48120"/>
                <a:gd name="connsiteY0" fmla="*/ 80745 h 80834"/>
                <a:gd name="connsiteX1" fmla="*/ 19484 w 48120"/>
                <a:gd name="connsiteY1" fmla="*/ 43008 h 80834"/>
                <a:gd name="connsiteX2" fmla="*/ 773 w 48120"/>
                <a:gd name="connsiteY2" fmla="*/ 298 h 80834"/>
                <a:gd name="connsiteX3" fmla="*/ 33183 w 48120"/>
                <a:gd name="connsiteY3" fmla="*/ 35124 h 80834"/>
                <a:gd name="connsiteX4" fmla="*/ 46854 w 48120"/>
                <a:gd name="connsiteY4" fmla="*/ 80745 h 80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120" h="80834">
                  <a:moveTo>
                    <a:pt x="46854" y="80745"/>
                  </a:moveTo>
                  <a:cubicBezTo>
                    <a:pt x="42737" y="82219"/>
                    <a:pt x="30413" y="65382"/>
                    <a:pt x="19484" y="43008"/>
                  </a:cubicBezTo>
                  <a:cubicBezTo>
                    <a:pt x="5813" y="22063"/>
                    <a:pt x="-2688" y="2996"/>
                    <a:pt x="773" y="298"/>
                  </a:cubicBezTo>
                  <a:cubicBezTo>
                    <a:pt x="4198" y="-2364"/>
                    <a:pt x="18875" y="13101"/>
                    <a:pt x="33183" y="35124"/>
                  </a:cubicBezTo>
                  <a:cubicBezTo>
                    <a:pt x="44869" y="58796"/>
                    <a:pt x="50925" y="79198"/>
                    <a:pt x="46854" y="8074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9" name="Freeform 1008">
              <a:extLst>
                <a:ext uri="{FF2B5EF4-FFF2-40B4-BE49-F238E27FC236}">
                  <a16:creationId xmlns:a16="http://schemas.microsoft.com/office/drawing/2014/main" id="{3B2849C0-73B5-9E03-C9A2-51CCE099CAA1}"/>
                </a:ext>
              </a:extLst>
            </p:cNvPr>
            <p:cNvSpPr/>
            <p:nvPr/>
          </p:nvSpPr>
          <p:spPr>
            <a:xfrm>
              <a:off x="-5466677" y="4826351"/>
              <a:ext cx="17191" cy="63285"/>
            </a:xfrm>
            <a:custGeom>
              <a:avLst/>
              <a:gdLst>
                <a:gd name="connsiteX0" fmla="*/ 10171 w 17191"/>
                <a:gd name="connsiteY0" fmla="*/ 63285 h 63285"/>
                <a:gd name="connsiteX1" fmla="*/ 1226 w 17191"/>
                <a:gd name="connsiteY1" fmla="*/ 32125 h 63285"/>
                <a:gd name="connsiteX2" fmla="*/ 4401 w 17191"/>
                <a:gd name="connsiteY2" fmla="*/ 71 h 63285"/>
                <a:gd name="connsiteX3" fmla="*/ 17020 w 17191"/>
                <a:gd name="connsiteY3" fmla="*/ 30872 h 63285"/>
                <a:gd name="connsiteX4" fmla="*/ 10171 w 17191"/>
                <a:gd name="connsiteY4" fmla="*/ 63285 h 63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91" h="63285">
                  <a:moveTo>
                    <a:pt x="10171" y="63285"/>
                  </a:moveTo>
                  <a:cubicBezTo>
                    <a:pt x="5666" y="63249"/>
                    <a:pt x="2204" y="49147"/>
                    <a:pt x="1226" y="32125"/>
                  </a:cubicBezTo>
                  <a:cubicBezTo>
                    <a:pt x="-1294" y="15610"/>
                    <a:pt x="220" y="1260"/>
                    <a:pt x="4401" y="71"/>
                  </a:cubicBezTo>
                  <a:cubicBezTo>
                    <a:pt x="8583" y="-1117"/>
                    <a:pt x="14316" y="12663"/>
                    <a:pt x="17020" y="30872"/>
                  </a:cubicBezTo>
                  <a:cubicBezTo>
                    <a:pt x="18035" y="48861"/>
                    <a:pt x="14389" y="63322"/>
                    <a:pt x="10171" y="6328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0" name="Freeform 1009">
              <a:extLst>
                <a:ext uri="{FF2B5EF4-FFF2-40B4-BE49-F238E27FC236}">
                  <a16:creationId xmlns:a16="http://schemas.microsoft.com/office/drawing/2014/main" id="{10A5D4DC-717A-5484-4317-4B29F0119143}"/>
                </a:ext>
              </a:extLst>
            </p:cNvPr>
            <p:cNvSpPr/>
            <p:nvPr/>
          </p:nvSpPr>
          <p:spPr>
            <a:xfrm>
              <a:off x="-5302504" y="4895066"/>
              <a:ext cx="42665" cy="75093"/>
            </a:xfrm>
            <a:custGeom>
              <a:avLst/>
              <a:gdLst>
                <a:gd name="connsiteX0" fmla="*/ 41794 w 42665"/>
                <a:gd name="connsiteY0" fmla="*/ 326 h 75093"/>
                <a:gd name="connsiteX1" fmla="*/ 26110 w 42665"/>
                <a:gd name="connsiteY1" fmla="*/ 39942 h 75093"/>
                <a:gd name="connsiteX2" fmla="*/ 1482 w 42665"/>
                <a:gd name="connsiteY2" fmla="*/ 74990 h 75093"/>
                <a:gd name="connsiteX3" fmla="*/ 12080 w 42665"/>
                <a:gd name="connsiteY3" fmla="*/ 32564 h 75093"/>
                <a:gd name="connsiteX4" fmla="*/ 41794 w 42665"/>
                <a:gd name="connsiteY4" fmla="*/ 326 h 750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65" h="75093">
                  <a:moveTo>
                    <a:pt x="41794" y="326"/>
                  </a:moveTo>
                  <a:cubicBezTo>
                    <a:pt x="45255" y="3063"/>
                    <a:pt x="38083" y="20729"/>
                    <a:pt x="26110" y="39942"/>
                  </a:cubicBezTo>
                  <a:cubicBezTo>
                    <a:pt x="16630" y="60842"/>
                    <a:pt x="5553" y="76528"/>
                    <a:pt x="1482" y="74990"/>
                  </a:cubicBezTo>
                  <a:cubicBezTo>
                    <a:pt x="-2625" y="73443"/>
                    <a:pt x="2092" y="54440"/>
                    <a:pt x="12080" y="32564"/>
                  </a:cubicBezTo>
                  <a:cubicBezTo>
                    <a:pt x="24883" y="11951"/>
                    <a:pt x="38406" y="-2372"/>
                    <a:pt x="41794" y="326"/>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1" name="Freeform 1010">
              <a:extLst>
                <a:ext uri="{FF2B5EF4-FFF2-40B4-BE49-F238E27FC236}">
                  <a16:creationId xmlns:a16="http://schemas.microsoft.com/office/drawing/2014/main" id="{782092E9-31A3-CD45-1E21-E322B0F5A2C5}"/>
                </a:ext>
              </a:extLst>
            </p:cNvPr>
            <p:cNvSpPr/>
            <p:nvPr/>
          </p:nvSpPr>
          <p:spPr>
            <a:xfrm>
              <a:off x="-6482867" y="4694114"/>
              <a:ext cx="37345" cy="69304"/>
            </a:xfrm>
            <a:custGeom>
              <a:avLst/>
              <a:gdLst>
                <a:gd name="connsiteX0" fmla="*/ 35952 w 37345"/>
                <a:gd name="connsiteY0" fmla="*/ 69123 h 69304"/>
                <a:gd name="connsiteX1" fmla="*/ 11610 w 37345"/>
                <a:gd name="connsiteY1" fmla="*/ 38146 h 69304"/>
                <a:gd name="connsiteX2" fmla="*/ 1410 w 37345"/>
                <a:gd name="connsiteY2" fmla="*/ 188 h 69304"/>
                <a:gd name="connsiteX3" fmla="*/ 25751 w 37345"/>
                <a:gd name="connsiteY3" fmla="*/ 31091 h 69304"/>
                <a:gd name="connsiteX4" fmla="*/ 35952 w 37345"/>
                <a:gd name="connsiteY4" fmla="*/ 69123 h 69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345" h="69304">
                  <a:moveTo>
                    <a:pt x="35952" y="69123"/>
                  </a:moveTo>
                  <a:cubicBezTo>
                    <a:pt x="32019" y="71066"/>
                    <a:pt x="21136" y="57185"/>
                    <a:pt x="11610" y="38146"/>
                  </a:cubicBezTo>
                  <a:cubicBezTo>
                    <a:pt x="2056" y="19117"/>
                    <a:pt x="-2523" y="2132"/>
                    <a:pt x="1410" y="188"/>
                  </a:cubicBezTo>
                  <a:cubicBezTo>
                    <a:pt x="5305" y="-1792"/>
                    <a:pt x="16198" y="12061"/>
                    <a:pt x="25751" y="31091"/>
                  </a:cubicBezTo>
                  <a:cubicBezTo>
                    <a:pt x="35305" y="50130"/>
                    <a:pt x="39847" y="67151"/>
                    <a:pt x="35952" y="69123"/>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2" name="Freeform 1011">
              <a:extLst>
                <a:ext uri="{FF2B5EF4-FFF2-40B4-BE49-F238E27FC236}">
                  <a16:creationId xmlns:a16="http://schemas.microsoft.com/office/drawing/2014/main" id="{EC574098-032B-F451-2C1C-C37B6C9FDDE5}"/>
                </a:ext>
              </a:extLst>
            </p:cNvPr>
            <p:cNvSpPr/>
            <p:nvPr/>
          </p:nvSpPr>
          <p:spPr>
            <a:xfrm>
              <a:off x="-6386628" y="4688484"/>
              <a:ext cx="23036" cy="63383"/>
            </a:xfrm>
            <a:custGeom>
              <a:avLst/>
              <a:gdLst>
                <a:gd name="connsiteX0" fmla="*/ 20345 w 23036"/>
                <a:gd name="connsiteY0" fmla="*/ 63275 h 63383"/>
                <a:gd name="connsiteX1" fmla="*/ 3535 w 23036"/>
                <a:gd name="connsiteY1" fmla="*/ 33809 h 63383"/>
                <a:gd name="connsiteX2" fmla="*/ 3064 w 23036"/>
                <a:gd name="connsiteY2" fmla="*/ 61 h 63383"/>
                <a:gd name="connsiteX3" fmla="*/ 18831 w 23036"/>
                <a:gd name="connsiteY3" fmla="*/ 29784 h 63383"/>
                <a:gd name="connsiteX4" fmla="*/ 20345 w 23036"/>
                <a:gd name="connsiteY4" fmla="*/ 63275 h 633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6" h="63383">
                  <a:moveTo>
                    <a:pt x="20345" y="63275"/>
                  </a:moveTo>
                  <a:cubicBezTo>
                    <a:pt x="16228" y="64721"/>
                    <a:pt x="8548" y="51513"/>
                    <a:pt x="3535" y="33809"/>
                  </a:cubicBezTo>
                  <a:cubicBezTo>
                    <a:pt x="-1006" y="16217"/>
                    <a:pt x="-1182" y="1102"/>
                    <a:pt x="3064" y="61"/>
                  </a:cubicBezTo>
                  <a:cubicBezTo>
                    <a:pt x="7292" y="-1017"/>
                    <a:pt x="14354" y="12330"/>
                    <a:pt x="18831" y="29784"/>
                  </a:cubicBezTo>
                  <a:cubicBezTo>
                    <a:pt x="23695" y="46870"/>
                    <a:pt x="24526" y="61764"/>
                    <a:pt x="20345" y="6327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3" name="Freeform 1012">
              <a:extLst>
                <a:ext uri="{FF2B5EF4-FFF2-40B4-BE49-F238E27FC236}">
                  <a16:creationId xmlns:a16="http://schemas.microsoft.com/office/drawing/2014/main" id="{FFCE3CFF-0DEA-9D11-7406-1DE19C843E54}"/>
                </a:ext>
              </a:extLst>
            </p:cNvPr>
            <p:cNvSpPr/>
            <p:nvPr/>
          </p:nvSpPr>
          <p:spPr>
            <a:xfrm>
              <a:off x="-6217540" y="4654036"/>
              <a:ext cx="37516" cy="75064"/>
            </a:xfrm>
            <a:custGeom>
              <a:avLst/>
              <a:gdLst>
                <a:gd name="connsiteX0" fmla="*/ 963 w 37516"/>
                <a:gd name="connsiteY0" fmla="*/ 74733 h 75064"/>
                <a:gd name="connsiteX1" fmla="*/ 14449 w 37516"/>
                <a:gd name="connsiteY1" fmla="*/ 35623 h 75064"/>
                <a:gd name="connsiteX2" fmla="*/ 35505 w 37516"/>
                <a:gd name="connsiteY2" fmla="*/ 42 h 75064"/>
                <a:gd name="connsiteX3" fmla="*/ 28840 w 37516"/>
                <a:gd name="connsiteY3" fmla="*/ 42209 h 75064"/>
                <a:gd name="connsiteX4" fmla="*/ 963 w 37516"/>
                <a:gd name="connsiteY4" fmla="*/ 74733 h 750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16" h="75064">
                  <a:moveTo>
                    <a:pt x="963" y="74733"/>
                  </a:moveTo>
                  <a:cubicBezTo>
                    <a:pt x="-2462" y="71960"/>
                    <a:pt x="3529" y="54404"/>
                    <a:pt x="14449" y="35623"/>
                  </a:cubicBezTo>
                  <a:cubicBezTo>
                    <a:pt x="22130" y="15258"/>
                    <a:pt x="31111" y="-935"/>
                    <a:pt x="35505" y="42"/>
                  </a:cubicBezTo>
                  <a:cubicBezTo>
                    <a:pt x="39659" y="908"/>
                    <a:pt x="37351" y="20085"/>
                    <a:pt x="28840" y="42209"/>
                  </a:cubicBezTo>
                  <a:cubicBezTo>
                    <a:pt x="16942" y="62971"/>
                    <a:pt x="4323" y="77468"/>
                    <a:pt x="963" y="74733"/>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4" name="Freeform 1013">
              <a:extLst>
                <a:ext uri="{FF2B5EF4-FFF2-40B4-BE49-F238E27FC236}">
                  <a16:creationId xmlns:a16="http://schemas.microsoft.com/office/drawing/2014/main" id="{BACAA4AB-BB99-55EC-A135-7CBB184554BC}"/>
                </a:ext>
              </a:extLst>
            </p:cNvPr>
            <p:cNvSpPr/>
            <p:nvPr/>
          </p:nvSpPr>
          <p:spPr>
            <a:xfrm>
              <a:off x="-4888024" y="4102199"/>
              <a:ext cx="27197" cy="57911"/>
            </a:xfrm>
            <a:custGeom>
              <a:avLst/>
              <a:gdLst>
                <a:gd name="connsiteX0" fmla="*/ 24601 w 27197"/>
                <a:gd name="connsiteY0" fmla="*/ 57800 h 57911"/>
                <a:gd name="connsiteX1" fmla="*/ 7478 w 27197"/>
                <a:gd name="connsiteY1" fmla="*/ 31070 h 57911"/>
                <a:gd name="connsiteX2" fmla="*/ 1598 w 27197"/>
                <a:gd name="connsiteY2" fmla="*/ 380 h 57911"/>
                <a:gd name="connsiteX3" fmla="*/ 22368 w 27197"/>
                <a:gd name="connsiteY3" fmla="*/ 25636 h 57911"/>
                <a:gd name="connsiteX4" fmla="*/ 24601 w 27197"/>
                <a:gd name="connsiteY4" fmla="*/ 57800 h 579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97" h="57911">
                  <a:moveTo>
                    <a:pt x="24601" y="57800"/>
                  </a:moveTo>
                  <a:cubicBezTo>
                    <a:pt x="20420" y="59209"/>
                    <a:pt x="12924" y="47079"/>
                    <a:pt x="7478" y="31070"/>
                  </a:cubicBezTo>
                  <a:cubicBezTo>
                    <a:pt x="555" y="16748"/>
                    <a:pt x="-1937" y="2931"/>
                    <a:pt x="1598" y="380"/>
                  </a:cubicBezTo>
                  <a:cubicBezTo>
                    <a:pt x="5097" y="-2245"/>
                    <a:pt x="14540" y="9011"/>
                    <a:pt x="22368" y="25636"/>
                  </a:cubicBezTo>
                  <a:cubicBezTo>
                    <a:pt x="27924" y="42041"/>
                    <a:pt x="28709" y="56437"/>
                    <a:pt x="24601" y="57800"/>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5" name="Freeform 1014">
              <a:extLst>
                <a:ext uri="{FF2B5EF4-FFF2-40B4-BE49-F238E27FC236}">
                  <a16:creationId xmlns:a16="http://schemas.microsoft.com/office/drawing/2014/main" id="{A6610AAC-00A4-5518-0EE1-ED0DDF8D7F9A}"/>
                </a:ext>
              </a:extLst>
            </p:cNvPr>
            <p:cNvSpPr/>
            <p:nvPr/>
          </p:nvSpPr>
          <p:spPr>
            <a:xfrm>
              <a:off x="-4837526" y="4085265"/>
              <a:ext cx="17521" cy="69242"/>
            </a:xfrm>
            <a:custGeom>
              <a:avLst/>
              <a:gdLst>
                <a:gd name="connsiteX0" fmla="*/ 14415 w 17521"/>
                <a:gd name="connsiteY0" fmla="*/ 69015 h 69242"/>
                <a:gd name="connsiteX1" fmla="*/ 70 w 17521"/>
                <a:gd name="connsiteY1" fmla="*/ 34189 h 69242"/>
                <a:gd name="connsiteX2" fmla="*/ 14415 w 17521"/>
                <a:gd name="connsiteY2" fmla="*/ 44 h 69242"/>
                <a:gd name="connsiteX3" fmla="*/ 15864 w 17521"/>
                <a:gd name="connsiteY3" fmla="*/ 35119 h 69242"/>
                <a:gd name="connsiteX4" fmla="*/ 14415 w 17521"/>
                <a:gd name="connsiteY4" fmla="*/ 69015 h 692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21" h="69242">
                  <a:moveTo>
                    <a:pt x="14415" y="69015"/>
                  </a:moveTo>
                  <a:cubicBezTo>
                    <a:pt x="11535" y="71281"/>
                    <a:pt x="-1047" y="56350"/>
                    <a:pt x="70" y="34189"/>
                  </a:cubicBezTo>
                  <a:cubicBezTo>
                    <a:pt x="2230" y="13179"/>
                    <a:pt x="10492" y="-895"/>
                    <a:pt x="14415" y="44"/>
                  </a:cubicBezTo>
                  <a:cubicBezTo>
                    <a:pt x="18929" y="1085"/>
                    <a:pt x="17701" y="17351"/>
                    <a:pt x="15864" y="35119"/>
                  </a:cubicBezTo>
                  <a:cubicBezTo>
                    <a:pt x="14959" y="52537"/>
                    <a:pt x="18929" y="66390"/>
                    <a:pt x="14415" y="6901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6" name="Freeform 1015">
              <a:extLst>
                <a:ext uri="{FF2B5EF4-FFF2-40B4-BE49-F238E27FC236}">
                  <a16:creationId xmlns:a16="http://schemas.microsoft.com/office/drawing/2014/main" id="{52A33E5F-9884-ECD5-F04C-675D548A58E7}"/>
                </a:ext>
              </a:extLst>
            </p:cNvPr>
            <p:cNvSpPr/>
            <p:nvPr/>
          </p:nvSpPr>
          <p:spPr>
            <a:xfrm>
              <a:off x="-4756150" y="4091066"/>
              <a:ext cx="15830" cy="57457"/>
            </a:xfrm>
            <a:custGeom>
              <a:avLst/>
              <a:gdLst>
                <a:gd name="connsiteX0" fmla="*/ 7902 w 15830"/>
                <a:gd name="connsiteY0" fmla="*/ 57457 h 57457"/>
                <a:gd name="connsiteX1" fmla="*/ 0 w 15830"/>
                <a:gd name="connsiteY1" fmla="*/ 28747 h 57457"/>
                <a:gd name="connsiteX2" fmla="*/ 7902 w 15830"/>
                <a:gd name="connsiteY2" fmla="*/ 0 h 57457"/>
                <a:gd name="connsiteX3" fmla="*/ 15831 w 15830"/>
                <a:gd name="connsiteY3" fmla="*/ 28747 h 57457"/>
                <a:gd name="connsiteX4" fmla="*/ 7902 w 15830"/>
                <a:gd name="connsiteY4" fmla="*/ 57457 h 574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30" h="57457">
                  <a:moveTo>
                    <a:pt x="7902" y="57457"/>
                  </a:moveTo>
                  <a:cubicBezTo>
                    <a:pt x="3535" y="57457"/>
                    <a:pt x="0" y="44580"/>
                    <a:pt x="0" y="28747"/>
                  </a:cubicBezTo>
                  <a:cubicBezTo>
                    <a:pt x="0" y="12840"/>
                    <a:pt x="3535" y="0"/>
                    <a:pt x="7902" y="0"/>
                  </a:cubicBezTo>
                  <a:cubicBezTo>
                    <a:pt x="12259" y="0"/>
                    <a:pt x="15831" y="12840"/>
                    <a:pt x="15831" y="28747"/>
                  </a:cubicBezTo>
                  <a:cubicBezTo>
                    <a:pt x="15831" y="44580"/>
                    <a:pt x="12259" y="57457"/>
                    <a:pt x="7902" y="57457"/>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7" name="Freeform 1016">
              <a:extLst>
                <a:ext uri="{FF2B5EF4-FFF2-40B4-BE49-F238E27FC236}">
                  <a16:creationId xmlns:a16="http://schemas.microsoft.com/office/drawing/2014/main" id="{FD8FE196-A45F-05FB-9802-6F613648597B}"/>
                </a:ext>
              </a:extLst>
            </p:cNvPr>
            <p:cNvSpPr/>
            <p:nvPr/>
          </p:nvSpPr>
          <p:spPr>
            <a:xfrm>
              <a:off x="-5572583" y="2798329"/>
              <a:ext cx="59201" cy="103719"/>
            </a:xfrm>
            <a:custGeom>
              <a:avLst/>
              <a:gdLst>
                <a:gd name="connsiteX0" fmla="*/ 58494 w 59201"/>
                <a:gd name="connsiteY0" fmla="*/ 103525 h 103719"/>
                <a:gd name="connsiteX1" fmla="*/ 21100 w 59201"/>
                <a:gd name="connsiteY1" fmla="*/ 56430 h 103719"/>
                <a:gd name="connsiteX2" fmla="*/ 912 w 59201"/>
                <a:gd name="connsiteY2" fmla="*/ 124 h 103719"/>
                <a:gd name="connsiteX3" fmla="*/ 35057 w 59201"/>
                <a:gd name="connsiteY3" fmla="*/ 48951 h 103719"/>
                <a:gd name="connsiteX4" fmla="*/ 58494 w 59201"/>
                <a:gd name="connsiteY4" fmla="*/ 103525 h 103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201" h="103719">
                  <a:moveTo>
                    <a:pt x="58494" y="103525"/>
                  </a:moveTo>
                  <a:cubicBezTo>
                    <a:pt x="54885" y="105975"/>
                    <a:pt x="38158" y="84928"/>
                    <a:pt x="21100" y="56430"/>
                  </a:cubicBezTo>
                  <a:cubicBezTo>
                    <a:pt x="5952" y="27287"/>
                    <a:pt x="-2984" y="1994"/>
                    <a:pt x="912" y="124"/>
                  </a:cubicBezTo>
                  <a:cubicBezTo>
                    <a:pt x="4872" y="-1856"/>
                    <a:pt x="20020" y="20093"/>
                    <a:pt x="35057" y="48951"/>
                  </a:cubicBezTo>
                  <a:cubicBezTo>
                    <a:pt x="51608" y="76546"/>
                    <a:pt x="62094" y="101011"/>
                    <a:pt x="58494" y="10352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8" name="Freeform 1017">
              <a:extLst>
                <a:ext uri="{FF2B5EF4-FFF2-40B4-BE49-F238E27FC236}">
                  <a16:creationId xmlns:a16="http://schemas.microsoft.com/office/drawing/2014/main" id="{2E2AA2D3-D128-4EF5-5DFF-07AC0DC4DDB6}"/>
                </a:ext>
              </a:extLst>
            </p:cNvPr>
            <p:cNvSpPr/>
            <p:nvPr/>
          </p:nvSpPr>
          <p:spPr>
            <a:xfrm>
              <a:off x="-5492521" y="2815686"/>
              <a:ext cx="17046" cy="63305"/>
            </a:xfrm>
            <a:custGeom>
              <a:avLst/>
              <a:gdLst>
                <a:gd name="connsiteX0" fmla="*/ 12975 w 17046"/>
                <a:gd name="connsiteY0" fmla="*/ 63178 h 63305"/>
                <a:gd name="connsiteX1" fmla="*/ 33 w 17046"/>
                <a:gd name="connsiteY1" fmla="*/ 32239 h 63305"/>
                <a:gd name="connsiteX2" fmla="*/ 7242 w 17046"/>
                <a:gd name="connsiteY2" fmla="*/ 1 h 63305"/>
                <a:gd name="connsiteX3" fmla="*/ 15827 w 17046"/>
                <a:gd name="connsiteY3" fmla="*/ 31271 h 63305"/>
                <a:gd name="connsiteX4" fmla="*/ 12975 w 17046"/>
                <a:gd name="connsiteY4" fmla="*/ 63178 h 633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46" h="63305">
                  <a:moveTo>
                    <a:pt x="12975" y="63178"/>
                  </a:moveTo>
                  <a:cubicBezTo>
                    <a:pt x="9042" y="64799"/>
                    <a:pt x="2516" y="50835"/>
                    <a:pt x="33" y="32239"/>
                  </a:cubicBezTo>
                  <a:cubicBezTo>
                    <a:pt x="-364" y="14388"/>
                    <a:pt x="2876" y="-110"/>
                    <a:pt x="7242" y="1"/>
                  </a:cubicBezTo>
                  <a:cubicBezTo>
                    <a:pt x="11608" y="37"/>
                    <a:pt x="15467" y="14029"/>
                    <a:pt x="15827" y="31271"/>
                  </a:cubicBezTo>
                  <a:cubicBezTo>
                    <a:pt x="18135" y="47455"/>
                    <a:pt x="17156" y="61529"/>
                    <a:pt x="12975" y="63178"/>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9" name="Freeform 1018">
              <a:extLst>
                <a:ext uri="{FF2B5EF4-FFF2-40B4-BE49-F238E27FC236}">
                  <a16:creationId xmlns:a16="http://schemas.microsoft.com/office/drawing/2014/main" id="{1EB1C033-70D7-8162-BC88-13E21F17F7B8}"/>
                </a:ext>
              </a:extLst>
            </p:cNvPr>
            <p:cNvSpPr/>
            <p:nvPr/>
          </p:nvSpPr>
          <p:spPr>
            <a:xfrm>
              <a:off x="-5404425" y="2718005"/>
              <a:ext cx="16776" cy="80448"/>
            </a:xfrm>
            <a:custGeom>
              <a:avLst/>
              <a:gdLst>
                <a:gd name="connsiteX0" fmla="*/ 5501 w 16776"/>
                <a:gd name="connsiteY0" fmla="*/ 80448 h 80448"/>
                <a:gd name="connsiteX1" fmla="*/ 526 w 16776"/>
                <a:gd name="connsiteY1" fmla="*/ 39322 h 80448"/>
                <a:gd name="connsiteX2" fmla="*/ 11270 w 16776"/>
                <a:gd name="connsiteY2" fmla="*/ 1 h 80448"/>
                <a:gd name="connsiteX3" fmla="*/ 16246 w 16776"/>
                <a:gd name="connsiteY3" fmla="*/ 41054 h 80448"/>
                <a:gd name="connsiteX4" fmla="*/ 5501 w 16776"/>
                <a:gd name="connsiteY4" fmla="*/ 80448 h 80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76" h="80448">
                  <a:moveTo>
                    <a:pt x="5501" y="80448"/>
                  </a:moveTo>
                  <a:cubicBezTo>
                    <a:pt x="1144" y="80522"/>
                    <a:pt x="-1090" y="62064"/>
                    <a:pt x="526" y="39322"/>
                  </a:cubicBezTo>
                  <a:cubicBezTo>
                    <a:pt x="2040" y="17695"/>
                    <a:pt x="6913" y="102"/>
                    <a:pt x="11270" y="1"/>
                  </a:cubicBezTo>
                  <a:cubicBezTo>
                    <a:pt x="15637" y="-146"/>
                    <a:pt x="17871" y="18312"/>
                    <a:pt x="16246" y="41054"/>
                  </a:cubicBezTo>
                  <a:cubicBezTo>
                    <a:pt x="14732" y="62708"/>
                    <a:pt x="9867" y="80301"/>
                    <a:pt x="5501" y="80448"/>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0" name="Freeform 1019">
              <a:extLst>
                <a:ext uri="{FF2B5EF4-FFF2-40B4-BE49-F238E27FC236}">
                  <a16:creationId xmlns:a16="http://schemas.microsoft.com/office/drawing/2014/main" id="{EBB7B4BE-CCA3-F12B-A609-41D5CC51C912}"/>
                </a:ext>
              </a:extLst>
            </p:cNvPr>
            <p:cNvSpPr/>
            <p:nvPr/>
          </p:nvSpPr>
          <p:spPr>
            <a:xfrm>
              <a:off x="-5550113" y="2396271"/>
              <a:ext cx="17048" cy="63342"/>
            </a:xfrm>
            <a:custGeom>
              <a:avLst/>
              <a:gdLst>
                <a:gd name="connsiteX0" fmla="*/ 12984 w 17048"/>
                <a:gd name="connsiteY0" fmla="*/ 63214 h 63342"/>
                <a:gd name="connsiteX1" fmla="*/ 33 w 17048"/>
                <a:gd name="connsiteY1" fmla="*/ 32275 h 63342"/>
                <a:gd name="connsiteX2" fmla="*/ 7251 w 17048"/>
                <a:gd name="connsiteY2" fmla="*/ 0 h 63342"/>
                <a:gd name="connsiteX3" fmla="*/ 15827 w 17048"/>
                <a:gd name="connsiteY3" fmla="*/ 31299 h 63342"/>
                <a:gd name="connsiteX4" fmla="*/ 12984 w 17048"/>
                <a:gd name="connsiteY4" fmla="*/ 63214 h 633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48" h="63342">
                  <a:moveTo>
                    <a:pt x="12984" y="63214"/>
                  </a:moveTo>
                  <a:cubicBezTo>
                    <a:pt x="9051" y="64835"/>
                    <a:pt x="2525" y="50872"/>
                    <a:pt x="33" y="32275"/>
                  </a:cubicBezTo>
                  <a:cubicBezTo>
                    <a:pt x="-364" y="14425"/>
                    <a:pt x="2885" y="-73"/>
                    <a:pt x="7251" y="0"/>
                  </a:cubicBezTo>
                  <a:cubicBezTo>
                    <a:pt x="11608" y="74"/>
                    <a:pt x="15467" y="14065"/>
                    <a:pt x="15827" y="31299"/>
                  </a:cubicBezTo>
                  <a:cubicBezTo>
                    <a:pt x="18135" y="47491"/>
                    <a:pt x="17165" y="61556"/>
                    <a:pt x="12984" y="63214"/>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1" name="Freeform 1020">
              <a:extLst>
                <a:ext uri="{FF2B5EF4-FFF2-40B4-BE49-F238E27FC236}">
                  <a16:creationId xmlns:a16="http://schemas.microsoft.com/office/drawing/2014/main" id="{E0FCE5CD-E2ED-6F1A-D0CA-4D70021DFA83}"/>
                </a:ext>
              </a:extLst>
            </p:cNvPr>
            <p:cNvSpPr/>
            <p:nvPr/>
          </p:nvSpPr>
          <p:spPr>
            <a:xfrm>
              <a:off x="-5457509" y="2372909"/>
              <a:ext cx="19991" cy="57828"/>
            </a:xfrm>
            <a:custGeom>
              <a:avLst/>
              <a:gdLst>
                <a:gd name="connsiteX0" fmla="*/ 6771 w 19991"/>
                <a:gd name="connsiteY0" fmla="*/ 57829 h 57828"/>
                <a:gd name="connsiteX1" fmla="*/ 605 w 19991"/>
                <a:gd name="connsiteY1" fmla="*/ 26991 h 57828"/>
                <a:gd name="connsiteX2" fmla="*/ 18273 w 19991"/>
                <a:gd name="connsiteY2" fmla="*/ 408 h 57828"/>
                <a:gd name="connsiteX3" fmla="*/ 16224 w 19991"/>
                <a:gd name="connsiteY3" fmla="*/ 29367 h 57828"/>
                <a:gd name="connsiteX4" fmla="*/ 6771 w 19991"/>
                <a:gd name="connsiteY4" fmla="*/ 57829 h 578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91" h="57828">
                  <a:moveTo>
                    <a:pt x="6771" y="57829"/>
                  </a:moveTo>
                  <a:cubicBezTo>
                    <a:pt x="2590" y="57829"/>
                    <a:pt x="-1592" y="44556"/>
                    <a:pt x="605" y="26991"/>
                  </a:cubicBezTo>
                  <a:cubicBezTo>
                    <a:pt x="3199" y="8928"/>
                    <a:pt x="15467" y="-2327"/>
                    <a:pt x="18273" y="408"/>
                  </a:cubicBezTo>
                  <a:cubicBezTo>
                    <a:pt x="22242" y="3503"/>
                    <a:pt x="18384" y="14620"/>
                    <a:pt x="16224" y="29367"/>
                  </a:cubicBezTo>
                  <a:cubicBezTo>
                    <a:pt x="14313" y="44408"/>
                    <a:pt x="11276" y="57829"/>
                    <a:pt x="6771" y="57829"/>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2" name="Freeform 1021">
              <a:extLst>
                <a:ext uri="{FF2B5EF4-FFF2-40B4-BE49-F238E27FC236}">
                  <a16:creationId xmlns:a16="http://schemas.microsoft.com/office/drawing/2014/main" id="{2B1B7437-AE6E-3AF9-55D2-9A87D3D98CAB}"/>
                </a:ext>
              </a:extLst>
            </p:cNvPr>
            <p:cNvSpPr/>
            <p:nvPr/>
          </p:nvSpPr>
          <p:spPr>
            <a:xfrm>
              <a:off x="-5708756" y="2649056"/>
              <a:ext cx="23140" cy="46682"/>
            </a:xfrm>
            <a:custGeom>
              <a:avLst/>
              <a:gdLst>
                <a:gd name="connsiteX0" fmla="*/ 21912 w 23140"/>
                <a:gd name="connsiteY0" fmla="*/ 45950 h 46682"/>
                <a:gd name="connsiteX1" fmla="*/ 1392 w 23140"/>
                <a:gd name="connsiteY1" fmla="*/ 27279 h 46682"/>
                <a:gd name="connsiteX2" fmla="*/ 4641 w 23140"/>
                <a:gd name="connsiteY2" fmla="*/ 6 h 46682"/>
                <a:gd name="connsiteX3" fmla="*/ 16355 w 23140"/>
                <a:gd name="connsiteY3" fmla="*/ 21956 h 46682"/>
                <a:gd name="connsiteX4" fmla="*/ 21912 w 23140"/>
                <a:gd name="connsiteY4" fmla="*/ 45950 h 46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0" h="46682">
                  <a:moveTo>
                    <a:pt x="21912" y="45950"/>
                  </a:moveTo>
                  <a:cubicBezTo>
                    <a:pt x="19244" y="49229"/>
                    <a:pt x="9182" y="41243"/>
                    <a:pt x="1392" y="27279"/>
                  </a:cubicBezTo>
                  <a:cubicBezTo>
                    <a:pt x="-1452" y="11989"/>
                    <a:pt x="275" y="-316"/>
                    <a:pt x="4641" y="6"/>
                  </a:cubicBezTo>
                  <a:cubicBezTo>
                    <a:pt x="9007" y="255"/>
                    <a:pt x="14555" y="10046"/>
                    <a:pt x="16355" y="21956"/>
                  </a:cubicBezTo>
                  <a:cubicBezTo>
                    <a:pt x="22456" y="31738"/>
                    <a:pt x="24801" y="42570"/>
                    <a:pt x="21912" y="45950"/>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3" name="Freeform 1022">
              <a:extLst>
                <a:ext uri="{FF2B5EF4-FFF2-40B4-BE49-F238E27FC236}">
                  <a16:creationId xmlns:a16="http://schemas.microsoft.com/office/drawing/2014/main" id="{DAC0469F-628E-425D-3B48-C85B36D89117}"/>
                </a:ext>
              </a:extLst>
            </p:cNvPr>
            <p:cNvSpPr/>
            <p:nvPr/>
          </p:nvSpPr>
          <p:spPr>
            <a:xfrm>
              <a:off x="-3016671" y="2499476"/>
              <a:ext cx="32110" cy="69365"/>
            </a:xfrm>
            <a:custGeom>
              <a:avLst/>
              <a:gdLst>
                <a:gd name="connsiteX0" fmla="*/ 30440 w 32110"/>
                <a:gd name="connsiteY0" fmla="*/ 69176 h 69365"/>
                <a:gd name="connsiteX1" fmla="*/ 8618 w 32110"/>
                <a:gd name="connsiteY1" fmla="*/ 37436 h 69365"/>
                <a:gd name="connsiteX2" fmla="*/ 1658 w 32110"/>
                <a:gd name="connsiteY2" fmla="*/ 196 h 69365"/>
                <a:gd name="connsiteX3" fmla="*/ 23480 w 32110"/>
                <a:gd name="connsiteY3" fmla="*/ 31900 h 69365"/>
                <a:gd name="connsiteX4" fmla="*/ 30440 w 32110"/>
                <a:gd name="connsiteY4" fmla="*/ 69176 h 69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10" h="69365">
                  <a:moveTo>
                    <a:pt x="30440" y="69176"/>
                  </a:moveTo>
                  <a:cubicBezTo>
                    <a:pt x="26581" y="71184"/>
                    <a:pt x="16769" y="56972"/>
                    <a:pt x="8618" y="37436"/>
                  </a:cubicBezTo>
                  <a:cubicBezTo>
                    <a:pt x="901" y="18949"/>
                    <a:pt x="-2200" y="2250"/>
                    <a:pt x="1658" y="196"/>
                  </a:cubicBezTo>
                  <a:cubicBezTo>
                    <a:pt x="5517" y="-1849"/>
                    <a:pt x="15329" y="12327"/>
                    <a:pt x="23480" y="31900"/>
                  </a:cubicBezTo>
                  <a:cubicBezTo>
                    <a:pt x="31197" y="50395"/>
                    <a:pt x="34326" y="67085"/>
                    <a:pt x="30440" y="69176"/>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4" name="Freeform 1023">
              <a:extLst>
                <a:ext uri="{FF2B5EF4-FFF2-40B4-BE49-F238E27FC236}">
                  <a16:creationId xmlns:a16="http://schemas.microsoft.com/office/drawing/2014/main" id="{62A4CF8E-C996-EE6C-84FD-70D75F44D73E}"/>
                </a:ext>
              </a:extLst>
            </p:cNvPr>
            <p:cNvSpPr/>
            <p:nvPr/>
          </p:nvSpPr>
          <p:spPr>
            <a:xfrm>
              <a:off x="-2907081" y="2499540"/>
              <a:ext cx="17045" cy="63355"/>
            </a:xfrm>
            <a:custGeom>
              <a:avLst/>
              <a:gdLst>
                <a:gd name="connsiteX0" fmla="*/ 7242 w 17045"/>
                <a:gd name="connsiteY0" fmla="*/ 63355 h 63355"/>
                <a:gd name="connsiteX1" fmla="*/ 33 w 17045"/>
                <a:gd name="connsiteY1" fmla="*/ 31044 h 63355"/>
                <a:gd name="connsiteX2" fmla="*/ 12974 w 17045"/>
                <a:gd name="connsiteY2" fmla="*/ 132 h 63355"/>
                <a:gd name="connsiteX3" fmla="*/ 15827 w 17045"/>
                <a:gd name="connsiteY3" fmla="*/ 32011 h 63355"/>
                <a:gd name="connsiteX4" fmla="*/ 7242 w 17045"/>
                <a:gd name="connsiteY4" fmla="*/ 63355 h 63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45" h="63355">
                  <a:moveTo>
                    <a:pt x="7242" y="63355"/>
                  </a:moveTo>
                  <a:cubicBezTo>
                    <a:pt x="2876" y="63392"/>
                    <a:pt x="-364" y="48885"/>
                    <a:pt x="33" y="31044"/>
                  </a:cubicBezTo>
                  <a:cubicBezTo>
                    <a:pt x="2516" y="12438"/>
                    <a:pt x="9042" y="-1517"/>
                    <a:pt x="12974" y="132"/>
                  </a:cubicBezTo>
                  <a:cubicBezTo>
                    <a:pt x="17156" y="1753"/>
                    <a:pt x="18135" y="15827"/>
                    <a:pt x="15827" y="32011"/>
                  </a:cubicBezTo>
                  <a:cubicBezTo>
                    <a:pt x="15467" y="49245"/>
                    <a:pt x="11608" y="63245"/>
                    <a:pt x="7242" y="6335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5" name="Freeform 1024">
              <a:extLst>
                <a:ext uri="{FF2B5EF4-FFF2-40B4-BE49-F238E27FC236}">
                  <a16:creationId xmlns:a16="http://schemas.microsoft.com/office/drawing/2014/main" id="{73E03C89-AA6D-703E-3A46-B468A17EC40D}"/>
                </a:ext>
              </a:extLst>
            </p:cNvPr>
            <p:cNvSpPr/>
            <p:nvPr/>
          </p:nvSpPr>
          <p:spPr>
            <a:xfrm>
              <a:off x="-2781766" y="2522545"/>
              <a:ext cx="22944" cy="57695"/>
            </a:xfrm>
            <a:custGeom>
              <a:avLst/>
              <a:gdLst>
                <a:gd name="connsiteX0" fmla="*/ 2833 w 22944"/>
                <a:gd name="connsiteY0" fmla="*/ 57584 h 57695"/>
                <a:gd name="connsiteX1" fmla="*/ 3876 w 22944"/>
                <a:gd name="connsiteY1" fmla="*/ 26635 h 57695"/>
                <a:gd name="connsiteX2" fmla="*/ 20104 w 22944"/>
                <a:gd name="connsiteY2" fmla="*/ 118 h 57695"/>
                <a:gd name="connsiteX3" fmla="*/ 19088 w 22944"/>
                <a:gd name="connsiteY3" fmla="*/ 30992 h 57695"/>
                <a:gd name="connsiteX4" fmla="*/ 2833 w 22944"/>
                <a:gd name="connsiteY4" fmla="*/ 57584 h 576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44" h="57695">
                  <a:moveTo>
                    <a:pt x="2833" y="57584"/>
                  </a:moveTo>
                  <a:cubicBezTo>
                    <a:pt x="-1321" y="56138"/>
                    <a:pt x="-850" y="42322"/>
                    <a:pt x="3876" y="26635"/>
                  </a:cubicBezTo>
                  <a:cubicBezTo>
                    <a:pt x="8667" y="10590"/>
                    <a:pt x="15987" y="-1319"/>
                    <a:pt x="20104" y="118"/>
                  </a:cubicBezTo>
                  <a:cubicBezTo>
                    <a:pt x="24248" y="1527"/>
                    <a:pt x="23815" y="15343"/>
                    <a:pt x="19088" y="30992"/>
                  </a:cubicBezTo>
                  <a:cubicBezTo>
                    <a:pt x="14261" y="47074"/>
                    <a:pt x="6978" y="58984"/>
                    <a:pt x="2833" y="57584"/>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6" name="Freeform 1025">
              <a:extLst>
                <a:ext uri="{FF2B5EF4-FFF2-40B4-BE49-F238E27FC236}">
                  <a16:creationId xmlns:a16="http://schemas.microsoft.com/office/drawing/2014/main" id="{7F29AC63-596F-D426-0D97-7895A452F3C3}"/>
                </a:ext>
              </a:extLst>
            </p:cNvPr>
            <p:cNvSpPr/>
            <p:nvPr/>
          </p:nvSpPr>
          <p:spPr>
            <a:xfrm>
              <a:off x="-2614093" y="2504316"/>
              <a:ext cx="26378" cy="30235"/>
            </a:xfrm>
            <a:custGeom>
              <a:avLst/>
              <a:gdLst>
                <a:gd name="connsiteX0" fmla="*/ 2137 w 26378"/>
                <a:gd name="connsiteY0" fmla="*/ 29860 h 30235"/>
                <a:gd name="connsiteX1" fmla="*/ 6392 w 26378"/>
                <a:gd name="connsiteY1" fmla="*/ 9393 h 30235"/>
                <a:gd name="connsiteX2" fmla="*/ 25177 w 26378"/>
                <a:gd name="connsiteY2" fmla="*/ 1113 h 30235"/>
                <a:gd name="connsiteX3" fmla="*/ 18475 w 26378"/>
                <a:gd name="connsiteY3" fmla="*/ 19571 h 30235"/>
                <a:gd name="connsiteX4" fmla="*/ 2137 w 26378"/>
                <a:gd name="connsiteY4" fmla="*/ 29860 h 30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78" h="30235">
                  <a:moveTo>
                    <a:pt x="2137" y="29860"/>
                  </a:moveTo>
                  <a:cubicBezTo>
                    <a:pt x="-1786" y="28137"/>
                    <a:pt x="-272" y="18494"/>
                    <a:pt x="6392" y="9393"/>
                  </a:cubicBezTo>
                  <a:cubicBezTo>
                    <a:pt x="13712" y="1656"/>
                    <a:pt x="22112" y="-2010"/>
                    <a:pt x="25177" y="1113"/>
                  </a:cubicBezTo>
                  <a:cubicBezTo>
                    <a:pt x="28251" y="4208"/>
                    <a:pt x="25214" y="12525"/>
                    <a:pt x="18475" y="19571"/>
                  </a:cubicBezTo>
                  <a:cubicBezTo>
                    <a:pt x="13214" y="26986"/>
                    <a:pt x="6254" y="31628"/>
                    <a:pt x="2137" y="29860"/>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7" name="Freeform 1026">
              <a:extLst>
                <a:ext uri="{FF2B5EF4-FFF2-40B4-BE49-F238E27FC236}">
                  <a16:creationId xmlns:a16="http://schemas.microsoft.com/office/drawing/2014/main" id="{FFB09482-6810-6595-3C84-6C5D04B4580C}"/>
                </a:ext>
              </a:extLst>
            </p:cNvPr>
            <p:cNvSpPr/>
            <p:nvPr/>
          </p:nvSpPr>
          <p:spPr>
            <a:xfrm>
              <a:off x="-2436012" y="2510807"/>
              <a:ext cx="27197" cy="57944"/>
            </a:xfrm>
            <a:custGeom>
              <a:avLst/>
              <a:gdLst>
                <a:gd name="connsiteX0" fmla="*/ 2581 w 27197"/>
                <a:gd name="connsiteY0" fmla="*/ 57845 h 57944"/>
                <a:gd name="connsiteX1" fmla="*/ 4815 w 27197"/>
                <a:gd name="connsiteY1" fmla="*/ 25644 h 57944"/>
                <a:gd name="connsiteX2" fmla="*/ 25621 w 27197"/>
                <a:gd name="connsiteY2" fmla="*/ 379 h 57944"/>
                <a:gd name="connsiteX3" fmla="*/ 19714 w 27197"/>
                <a:gd name="connsiteY3" fmla="*/ 31069 h 57944"/>
                <a:gd name="connsiteX4" fmla="*/ 2581 w 27197"/>
                <a:gd name="connsiteY4" fmla="*/ 57845 h 579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97" h="57944">
                  <a:moveTo>
                    <a:pt x="2581" y="57845"/>
                  </a:moveTo>
                  <a:cubicBezTo>
                    <a:pt x="-1526" y="56436"/>
                    <a:pt x="-695" y="42085"/>
                    <a:pt x="4815" y="25644"/>
                  </a:cubicBezTo>
                  <a:cubicBezTo>
                    <a:pt x="12643" y="9055"/>
                    <a:pt x="22096" y="-2246"/>
                    <a:pt x="25621" y="379"/>
                  </a:cubicBezTo>
                  <a:cubicBezTo>
                    <a:pt x="29120" y="2939"/>
                    <a:pt x="26637" y="16755"/>
                    <a:pt x="19714" y="31069"/>
                  </a:cubicBezTo>
                  <a:cubicBezTo>
                    <a:pt x="14268" y="47087"/>
                    <a:pt x="6763" y="59171"/>
                    <a:pt x="2581" y="5784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8" name="Freeform 1027">
              <a:extLst>
                <a:ext uri="{FF2B5EF4-FFF2-40B4-BE49-F238E27FC236}">
                  <a16:creationId xmlns:a16="http://schemas.microsoft.com/office/drawing/2014/main" id="{2AED76D3-EC88-29EA-34C0-3D1B94175123}"/>
                </a:ext>
              </a:extLst>
            </p:cNvPr>
            <p:cNvSpPr/>
            <p:nvPr/>
          </p:nvSpPr>
          <p:spPr>
            <a:xfrm>
              <a:off x="-2959026" y="3436014"/>
              <a:ext cx="32592" cy="86302"/>
            </a:xfrm>
            <a:custGeom>
              <a:avLst/>
              <a:gdLst>
                <a:gd name="connsiteX0" fmla="*/ 30377 w 32592"/>
                <a:gd name="connsiteY0" fmla="*/ 86282 h 86302"/>
                <a:gd name="connsiteX1" fmla="*/ 10475 w 32592"/>
                <a:gd name="connsiteY1" fmla="*/ 45193 h 86302"/>
                <a:gd name="connsiteX2" fmla="*/ 1604 w 32592"/>
                <a:gd name="connsiteY2" fmla="*/ 106 h 86302"/>
                <a:gd name="connsiteX3" fmla="*/ 25402 w 32592"/>
                <a:gd name="connsiteY3" fmla="*/ 39943 h 86302"/>
                <a:gd name="connsiteX4" fmla="*/ 30377 w 32592"/>
                <a:gd name="connsiteY4" fmla="*/ 86282 h 863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92" h="86302">
                  <a:moveTo>
                    <a:pt x="30377" y="86282"/>
                  </a:moveTo>
                  <a:cubicBezTo>
                    <a:pt x="26048" y="87001"/>
                    <a:pt x="17140" y="68616"/>
                    <a:pt x="10475" y="45193"/>
                  </a:cubicBezTo>
                  <a:cubicBezTo>
                    <a:pt x="1494" y="21945"/>
                    <a:pt x="-2476" y="1727"/>
                    <a:pt x="1604" y="106"/>
                  </a:cubicBezTo>
                  <a:cubicBezTo>
                    <a:pt x="5638" y="-1543"/>
                    <a:pt x="16309" y="16262"/>
                    <a:pt x="25402" y="39943"/>
                  </a:cubicBezTo>
                  <a:cubicBezTo>
                    <a:pt x="32574" y="64692"/>
                    <a:pt x="34670" y="85527"/>
                    <a:pt x="30377" y="86282"/>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9" name="Freeform 1028">
              <a:extLst>
                <a:ext uri="{FF2B5EF4-FFF2-40B4-BE49-F238E27FC236}">
                  <a16:creationId xmlns:a16="http://schemas.microsoft.com/office/drawing/2014/main" id="{69F337DA-BAD1-F478-D5BD-48F6A0AEA3FF}"/>
                </a:ext>
              </a:extLst>
            </p:cNvPr>
            <p:cNvSpPr/>
            <p:nvPr/>
          </p:nvSpPr>
          <p:spPr>
            <a:xfrm>
              <a:off x="-2910734" y="3453349"/>
              <a:ext cx="19273" cy="40557"/>
            </a:xfrm>
            <a:custGeom>
              <a:avLst/>
              <a:gdLst>
                <a:gd name="connsiteX0" fmla="*/ 16627 w 19273"/>
                <a:gd name="connsiteY0" fmla="*/ 40237 h 40557"/>
                <a:gd name="connsiteX1" fmla="*/ 944 w 19273"/>
                <a:gd name="connsiteY1" fmla="*/ 23179 h 40557"/>
                <a:gd name="connsiteX2" fmla="*/ 5126 w 19273"/>
                <a:gd name="connsiteY2" fmla="*/ 4 h 40557"/>
                <a:gd name="connsiteX3" fmla="*/ 16055 w 19273"/>
                <a:gd name="connsiteY3" fmla="*/ 18463 h 40557"/>
                <a:gd name="connsiteX4" fmla="*/ 16627 w 19273"/>
                <a:gd name="connsiteY4" fmla="*/ 40237 h 405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273" h="40557">
                  <a:moveTo>
                    <a:pt x="16627" y="40237"/>
                  </a:moveTo>
                  <a:cubicBezTo>
                    <a:pt x="12953" y="42208"/>
                    <a:pt x="5200" y="34904"/>
                    <a:pt x="944" y="23179"/>
                  </a:cubicBezTo>
                  <a:cubicBezTo>
                    <a:pt x="-1363" y="10155"/>
                    <a:pt x="760" y="-244"/>
                    <a:pt x="5126" y="4"/>
                  </a:cubicBezTo>
                  <a:cubicBezTo>
                    <a:pt x="9492" y="262"/>
                    <a:pt x="14606" y="8460"/>
                    <a:pt x="16055" y="18463"/>
                  </a:cubicBezTo>
                  <a:cubicBezTo>
                    <a:pt x="19729" y="28429"/>
                    <a:pt x="20698" y="38110"/>
                    <a:pt x="16627" y="40237"/>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0" name="Freeform 1029">
              <a:extLst>
                <a:ext uri="{FF2B5EF4-FFF2-40B4-BE49-F238E27FC236}">
                  <a16:creationId xmlns:a16="http://schemas.microsoft.com/office/drawing/2014/main" id="{C7612E5B-29D3-18FB-DC5C-3D56E5E6C2D0}"/>
                </a:ext>
              </a:extLst>
            </p:cNvPr>
            <p:cNvSpPr/>
            <p:nvPr/>
          </p:nvSpPr>
          <p:spPr>
            <a:xfrm>
              <a:off x="-2814872" y="3441727"/>
              <a:ext cx="17132" cy="51859"/>
            </a:xfrm>
            <a:custGeom>
              <a:avLst/>
              <a:gdLst>
                <a:gd name="connsiteX0" fmla="*/ 7158 w 17132"/>
                <a:gd name="connsiteY0" fmla="*/ 51859 h 51859"/>
                <a:gd name="connsiteX1" fmla="*/ 59 w 17132"/>
                <a:gd name="connsiteY1" fmla="*/ 25047 h 51859"/>
                <a:gd name="connsiteX2" fmla="*/ 12890 w 17132"/>
                <a:gd name="connsiteY2" fmla="*/ 150 h 51859"/>
                <a:gd name="connsiteX3" fmla="*/ 15779 w 17132"/>
                <a:gd name="connsiteY3" fmla="*/ 26419 h 51859"/>
                <a:gd name="connsiteX4" fmla="*/ 7158 w 17132"/>
                <a:gd name="connsiteY4" fmla="*/ 51859 h 518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32" h="51859">
                  <a:moveTo>
                    <a:pt x="7158" y="51859"/>
                  </a:moveTo>
                  <a:cubicBezTo>
                    <a:pt x="2801" y="51896"/>
                    <a:pt x="-486" y="39913"/>
                    <a:pt x="59" y="25047"/>
                  </a:cubicBezTo>
                  <a:cubicBezTo>
                    <a:pt x="2902" y="9720"/>
                    <a:pt x="8819" y="-1434"/>
                    <a:pt x="12890" y="150"/>
                  </a:cubicBezTo>
                  <a:cubicBezTo>
                    <a:pt x="17007" y="1660"/>
                    <a:pt x="18447" y="13469"/>
                    <a:pt x="15779" y="26419"/>
                  </a:cubicBezTo>
                  <a:cubicBezTo>
                    <a:pt x="15382" y="40383"/>
                    <a:pt x="11561" y="51786"/>
                    <a:pt x="7158" y="51859"/>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1" name="Freeform 1030">
              <a:extLst>
                <a:ext uri="{FF2B5EF4-FFF2-40B4-BE49-F238E27FC236}">
                  <a16:creationId xmlns:a16="http://schemas.microsoft.com/office/drawing/2014/main" id="{A8C73A03-56CB-2477-A5AA-1EB5B4D6C671}"/>
                </a:ext>
              </a:extLst>
            </p:cNvPr>
            <p:cNvSpPr/>
            <p:nvPr/>
          </p:nvSpPr>
          <p:spPr>
            <a:xfrm>
              <a:off x="-2735029" y="3568084"/>
              <a:ext cx="32446" cy="74923"/>
            </a:xfrm>
            <a:custGeom>
              <a:avLst/>
              <a:gdLst>
                <a:gd name="connsiteX0" fmla="*/ 2177 w 32446"/>
                <a:gd name="connsiteY0" fmla="*/ 74884 h 74923"/>
                <a:gd name="connsiteX1" fmla="*/ 7328 w 32446"/>
                <a:gd name="connsiteY1" fmla="*/ 33941 h 74923"/>
                <a:gd name="connsiteX2" fmla="*/ 30950 w 32446"/>
                <a:gd name="connsiteY2" fmla="*/ 193 h 74923"/>
                <a:gd name="connsiteX3" fmla="*/ 22079 w 32446"/>
                <a:gd name="connsiteY3" fmla="*/ 39698 h 74923"/>
                <a:gd name="connsiteX4" fmla="*/ 2177 w 32446"/>
                <a:gd name="connsiteY4" fmla="*/ 74884 h 74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446" h="74923">
                  <a:moveTo>
                    <a:pt x="2177" y="74884"/>
                  </a:moveTo>
                  <a:cubicBezTo>
                    <a:pt x="-2079" y="73916"/>
                    <a:pt x="44" y="55532"/>
                    <a:pt x="7328" y="33941"/>
                  </a:cubicBezTo>
                  <a:cubicBezTo>
                    <a:pt x="16457" y="13254"/>
                    <a:pt x="27091" y="-1898"/>
                    <a:pt x="30950" y="193"/>
                  </a:cubicBezTo>
                  <a:cubicBezTo>
                    <a:pt x="34845" y="2210"/>
                    <a:pt x="30876" y="19876"/>
                    <a:pt x="22079" y="39698"/>
                  </a:cubicBezTo>
                  <a:cubicBezTo>
                    <a:pt x="15303" y="60063"/>
                    <a:pt x="6506" y="75823"/>
                    <a:pt x="2177" y="74884"/>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2" name="Freeform 1031">
              <a:extLst>
                <a:ext uri="{FF2B5EF4-FFF2-40B4-BE49-F238E27FC236}">
                  <a16:creationId xmlns:a16="http://schemas.microsoft.com/office/drawing/2014/main" id="{40BC7F83-6202-13A9-1EB7-09092479C6C9}"/>
                </a:ext>
              </a:extLst>
            </p:cNvPr>
            <p:cNvSpPr/>
            <p:nvPr/>
          </p:nvSpPr>
          <p:spPr>
            <a:xfrm>
              <a:off x="-2712763" y="4424225"/>
              <a:ext cx="23141" cy="74794"/>
            </a:xfrm>
            <a:custGeom>
              <a:avLst/>
              <a:gdLst>
                <a:gd name="connsiteX0" fmla="*/ 20222 w 23141"/>
                <a:gd name="connsiteY0" fmla="*/ 74743 h 74794"/>
                <a:gd name="connsiteX1" fmla="*/ 3819 w 23141"/>
                <a:gd name="connsiteY1" fmla="*/ 39125 h 74794"/>
                <a:gd name="connsiteX2" fmla="*/ 2951 w 23141"/>
                <a:gd name="connsiteY2" fmla="*/ 52 h 74794"/>
                <a:gd name="connsiteX3" fmla="*/ 19317 w 23141"/>
                <a:gd name="connsiteY3" fmla="*/ 35634 h 74794"/>
                <a:gd name="connsiteX4" fmla="*/ 20222 w 23141"/>
                <a:gd name="connsiteY4" fmla="*/ 74743 h 7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 h="74794">
                  <a:moveTo>
                    <a:pt x="20222" y="74743"/>
                  </a:moveTo>
                  <a:cubicBezTo>
                    <a:pt x="15966" y="75821"/>
                    <a:pt x="8646" y="59849"/>
                    <a:pt x="3819" y="39125"/>
                  </a:cubicBezTo>
                  <a:cubicBezTo>
                    <a:pt x="-908" y="18576"/>
                    <a:pt x="-1304" y="1130"/>
                    <a:pt x="2951" y="52"/>
                  </a:cubicBezTo>
                  <a:cubicBezTo>
                    <a:pt x="7169" y="-1034"/>
                    <a:pt x="14490" y="14910"/>
                    <a:pt x="19317" y="35634"/>
                  </a:cubicBezTo>
                  <a:cubicBezTo>
                    <a:pt x="24043" y="56174"/>
                    <a:pt x="24441" y="73665"/>
                    <a:pt x="20222" y="74743"/>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3" name="Freeform 1032">
              <a:extLst>
                <a:ext uri="{FF2B5EF4-FFF2-40B4-BE49-F238E27FC236}">
                  <a16:creationId xmlns:a16="http://schemas.microsoft.com/office/drawing/2014/main" id="{754C7A27-0E02-8724-4F91-BCDBE745ED80}"/>
                </a:ext>
              </a:extLst>
            </p:cNvPr>
            <p:cNvSpPr/>
            <p:nvPr/>
          </p:nvSpPr>
          <p:spPr>
            <a:xfrm>
              <a:off x="-2642888" y="4435791"/>
              <a:ext cx="15830" cy="51700"/>
            </a:xfrm>
            <a:custGeom>
              <a:avLst/>
              <a:gdLst>
                <a:gd name="connsiteX0" fmla="*/ 7929 w 15830"/>
                <a:gd name="connsiteY0" fmla="*/ 51701 h 51700"/>
                <a:gd name="connsiteX1" fmla="*/ 0 w 15830"/>
                <a:gd name="connsiteY1" fmla="*/ 25827 h 51700"/>
                <a:gd name="connsiteX2" fmla="*/ 7929 w 15830"/>
                <a:gd name="connsiteY2" fmla="*/ 0 h 51700"/>
                <a:gd name="connsiteX3" fmla="*/ 15831 w 15830"/>
                <a:gd name="connsiteY3" fmla="*/ 25827 h 51700"/>
                <a:gd name="connsiteX4" fmla="*/ 7929 w 15830"/>
                <a:gd name="connsiteY4" fmla="*/ 51701 h 51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30" h="51700">
                  <a:moveTo>
                    <a:pt x="7929" y="51701"/>
                  </a:moveTo>
                  <a:cubicBezTo>
                    <a:pt x="3572" y="51701"/>
                    <a:pt x="0" y="40113"/>
                    <a:pt x="0" y="25827"/>
                  </a:cubicBezTo>
                  <a:cubicBezTo>
                    <a:pt x="0" y="11550"/>
                    <a:pt x="3572" y="0"/>
                    <a:pt x="7929" y="0"/>
                  </a:cubicBezTo>
                  <a:cubicBezTo>
                    <a:pt x="12295" y="0"/>
                    <a:pt x="15831" y="11550"/>
                    <a:pt x="15831" y="25827"/>
                  </a:cubicBezTo>
                  <a:cubicBezTo>
                    <a:pt x="15831" y="40113"/>
                    <a:pt x="12295" y="51701"/>
                    <a:pt x="7929" y="51701"/>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4" name="Freeform 1033">
              <a:extLst>
                <a:ext uri="{FF2B5EF4-FFF2-40B4-BE49-F238E27FC236}">
                  <a16:creationId xmlns:a16="http://schemas.microsoft.com/office/drawing/2014/main" id="{C06D254E-796A-C35D-F452-9B8217BADB5F}"/>
                </a:ext>
              </a:extLst>
            </p:cNvPr>
            <p:cNvSpPr/>
            <p:nvPr/>
          </p:nvSpPr>
          <p:spPr>
            <a:xfrm>
              <a:off x="-2539263" y="4481734"/>
              <a:ext cx="15867" cy="34467"/>
            </a:xfrm>
            <a:custGeom>
              <a:avLst/>
              <a:gdLst>
                <a:gd name="connsiteX0" fmla="*/ 7939 w 15867"/>
                <a:gd name="connsiteY0" fmla="*/ 34467 h 34467"/>
                <a:gd name="connsiteX1" fmla="*/ 0 w 15867"/>
                <a:gd name="connsiteY1" fmla="*/ 17234 h 34467"/>
                <a:gd name="connsiteX2" fmla="*/ 7939 w 15867"/>
                <a:gd name="connsiteY2" fmla="*/ 0 h 34467"/>
                <a:gd name="connsiteX3" fmla="*/ 15868 w 15867"/>
                <a:gd name="connsiteY3" fmla="*/ 17234 h 34467"/>
                <a:gd name="connsiteX4" fmla="*/ 7939 w 15867"/>
                <a:gd name="connsiteY4" fmla="*/ 34467 h 344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67" h="34467">
                  <a:moveTo>
                    <a:pt x="7939" y="34467"/>
                  </a:moveTo>
                  <a:cubicBezTo>
                    <a:pt x="3573" y="34467"/>
                    <a:pt x="0" y="26730"/>
                    <a:pt x="0" y="17234"/>
                  </a:cubicBezTo>
                  <a:cubicBezTo>
                    <a:pt x="0" y="7737"/>
                    <a:pt x="3573" y="0"/>
                    <a:pt x="7939" y="0"/>
                  </a:cubicBezTo>
                  <a:cubicBezTo>
                    <a:pt x="12296" y="0"/>
                    <a:pt x="15868" y="7737"/>
                    <a:pt x="15868" y="17234"/>
                  </a:cubicBezTo>
                  <a:cubicBezTo>
                    <a:pt x="15868" y="26730"/>
                    <a:pt x="12296" y="34467"/>
                    <a:pt x="7939" y="34467"/>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5" name="Freeform 1034">
              <a:extLst>
                <a:ext uri="{FF2B5EF4-FFF2-40B4-BE49-F238E27FC236}">
                  <a16:creationId xmlns:a16="http://schemas.microsoft.com/office/drawing/2014/main" id="{21980E66-3F28-2D43-1339-B06ED7F28DEB}"/>
                </a:ext>
              </a:extLst>
            </p:cNvPr>
            <p:cNvSpPr/>
            <p:nvPr/>
          </p:nvSpPr>
          <p:spPr>
            <a:xfrm>
              <a:off x="-2337422" y="4464426"/>
              <a:ext cx="22576" cy="69226"/>
            </a:xfrm>
            <a:custGeom>
              <a:avLst/>
              <a:gdLst>
                <a:gd name="connsiteX0" fmla="*/ 1894 w 22576"/>
                <a:gd name="connsiteY0" fmla="*/ 69009 h 69226"/>
                <a:gd name="connsiteX1" fmla="*/ 4737 w 22576"/>
                <a:gd name="connsiteY1" fmla="*/ 33603 h 69226"/>
                <a:gd name="connsiteX2" fmla="*/ 19165 w 22576"/>
                <a:gd name="connsiteY2" fmla="*/ 75 h 69226"/>
                <a:gd name="connsiteX3" fmla="*/ 20319 w 22576"/>
                <a:gd name="connsiteY3" fmla="*/ 36559 h 69226"/>
                <a:gd name="connsiteX4" fmla="*/ 1894 w 22576"/>
                <a:gd name="connsiteY4" fmla="*/ 69009 h 69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76" h="69226">
                  <a:moveTo>
                    <a:pt x="1894" y="69009"/>
                  </a:moveTo>
                  <a:cubicBezTo>
                    <a:pt x="-2361" y="66531"/>
                    <a:pt x="1423" y="52135"/>
                    <a:pt x="4737" y="33603"/>
                  </a:cubicBezTo>
                  <a:cubicBezTo>
                    <a:pt x="7913" y="14536"/>
                    <a:pt x="15021" y="-1224"/>
                    <a:pt x="19165" y="75"/>
                  </a:cubicBezTo>
                  <a:cubicBezTo>
                    <a:pt x="23384" y="1365"/>
                    <a:pt x="23596" y="16765"/>
                    <a:pt x="20319" y="36559"/>
                  </a:cubicBezTo>
                  <a:cubicBezTo>
                    <a:pt x="16636" y="56989"/>
                    <a:pt x="5208" y="71173"/>
                    <a:pt x="1894" y="69009"/>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6" name="Freeform 1035">
              <a:extLst>
                <a:ext uri="{FF2B5EF4-FFF2-40B4-BE49-F238E27FC236}">
                  <a16:creationId xmlns:a16="http://schemas.microsoft.com/office/drawing/2014/main" id="{C34C986E-83F7-56F5-38EB-06148B4BE27F}"/>
                </a:ext>
              </a:extLst>
            </p:cNvPr>
            <p:cNvSpPr/>
            <p:nvPr/>
          </p:nvSpPr>
          <p:spPr>
            <a:xfrm>
              <a:off x="-3445587" y="4309383"/>
              <a:ext cx="34152" cy="80719"/>
            </a:xfrm>
            <a:custGeom>
              <a:avLst/>
              <a:gdLst>
                <a:gd name="connsiteX0" fmla="*/ 33250 w 34152"/>
                <a:gd name="connsiteY0" fmla="*/ 80418 h 80719"/>
                <a:gd name="connsiteX1" fmla="*/ 5022 w 34152"/>
                <a:gd name="connsiteY1" fmla="*/ 45196 h 80719"/>
                <a:gd name="connsiteX2" fmla="*/ 4477 w 34152"/>
                <a:gd name="connsiteY2" fmla="*/ 8 h 80719"/>
                <a:gd name="connsiteX3" fmla="*/ 19837 w 34152"/>
                <a:gd name="connsiteY3" fmla="*/ 39725 h 80719"/>
                <a:gd name="connsiteX4" fmla="*/ 33250 w 34152"/>
                <a:gd name="connsiteY4" fmla="*/ 80418 h 80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52" h="80719">
                  <a:moveTo>
                    <a:pt x="33250" y="80418"/>
                  </a:moveTo>
                  <a:cubicBezTo>
                    <a:pt x="30296" y="82979"/>
                    <a:pt x="14465" y="69015"/>
                    <a:pt x="5022" y="45196"/>
                  </a:cubicBezTo>
                  <a:cubicBezTo>
                    <a:pt x="-3563" y="20842"/>
                    <a:pt x="656" y="-462"/>
                    <a:pt x="4477" y="8"/>
                  </a:cubicBezTo>
                  <a:cubicBezTo>
                    <a:pt x="9416" y="220"/>
                    <a:pt x="12416" y="18503"/>
                    <a:pt x="19837" y="39725"/>
                  </a:cubicBezTo>
                  <a:cubicBezTo>
                    <a:pt x="28173" y="60670"/>
                    <a:pt x="37044" y="77434"/>
                    <a:pt x="33250" y="80418"/>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7" name="Freeform 1036">
              <a:extLst>
                <a:ext uri="{FF2B5EF4-FFF2-40B4-BE49-F238E27FC236}">
                  <a16:creationId xmlns:a16="http://schemas.microsoft.com/office/drawing/2014/main" id="{0FB39857-090B-C91B-D87D-787C03384364}"/>
                </a:ext>
              </a:extLst>
            </p:cNvPr>
            <p:cNvSpPr/>
            <p:nvPr/>
          </p:nvSpPr>
          <p:spPr>
            <a:xfrm>
              <a:off x="-3362685" y="4320867"/>
              <a:ext cx="15867" cy="40223"/>
            </a:xfrm>
            <a:custGeom>
              <a:avLst/>
              <a:gdLst>
                <a:gd name="connsiteX0" fmla="*/ 7939 w 15867"/>
                <a:gd name="connsiteY0" fmla="*/ 40224 h 40223"/>
                <a:gd name="connsiteX1" fmla="*/ 0 w 15867"/>
                <a:gd name="connsiteY1" fmla="*/ 20116 h 40223"/>
                <a:gd name="connsiteX2" fmla="*/ 7939 w 15867"/>
                <a:gd name="connsiteY2" fmla="*/ 0 h 40223"/>
                <a:gd name="connsiteX3" fmla="*/ 15868 w 15867"/>
                <a:gd name="connsiteY3" fmla="*/ 20116 h 40223"/>
                <a:gd name="connsiteX4" fmla="*/ 7939 w 15867"/>
                <a:gd name="connsiteY4" fmla="*/ 40224 h 40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67" h="40223">
                  <a:moveTo>
                    <a:pt x="7939" y="40224"/>
                  </a:moveTo>
                  <a:cubicBezTo>
                    <a:pt x="3573" y="40224"/>
                    <a:pt x="0" y="31197"/>
                    <a:pt x="0" y="20116"/>
                  </a:cubicBezTo>
                  <a:cubicBezTo>
                    <a:pt x="0" y="8999"/>
                    <a:pt x="3573" y="0"/>
                    <a:pt x="7939" y="0"/>
                  </a:cubicBezTo>
                  <a:cubicBezTo>
                    <a:pt x="12296" y="0"/>
                    <a:pt x="15868" y="8999"/>
                    <a:pt x="15868" y="20116"/>
                  </a:cubicBezTo>
                  <a:cubicBezTo>
                    <a:pt x="15868" y="31197"/>
                    <a:pt x="12296" y="40224"/>
                    <a:pt x="7939" y="40224"/>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8" name="Freeform 1037">
              <a:extLst>
                <a:ext uri="{FF2B5EF4-FFF2-40B4-BE49-F238E27FC236}">
                  <a16:creationId xmlns:a16="http://schemas.microsoft.com/office/drawing/2014/main" id="{EE1A8CDE-A940-8959-6F1F-DEAC04DD333C}"/>
                </a:ext>
              </a:extLst>
            </p:cNvPr>
            <p:cNvSpPr/>
            <p:nvPr/>
          </p:nvSpPr>
          <p:spPr>
            <a:xfrm>
              <a:off x="-1912677" y="4039273"/>
              <a:ext cx="27053" cy="69547"/>
            </a:xfrm>
            <a:custGeom>
              <a:avLst/>
              <a:gdLst>
                <a:gd name="connsiteX0" fmla="*/ 26287 w 27053"/>
                <a:gd name="connsiteY0" fmla="*/ 69026 h 69547"/>
                <a:gd name="connsiteX1" fmla="*/ 1298 w 27053"/>
                <a:gd name="connsiteY1" fmla="*/ 38548 h 69547"/>
                <a:gd name="connsiteX2" fmla="*/ 9015 w 27053"/>
                <a:gd name="connsiteY2" fmla="*/ 92 h 69547"/>
                <a:gd name="connsiteX3" fmla="*/ 16732 w 27053"/>
                <a:gd name="connsiteY3" fmla="*/ 34918 h 69547"/>
                <a:gd name="connsiteX4" fmla="*/ 26287 w 27053"/>
                <a:gd name="connsiteY4" fmla="*/ 69026 h 69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53" h="69547">
                  <a:moveTo>
                    <a:pt x="26287" y="69026"/>
                  </a:moveTo>
                  <a:cubicBezTo>
                    <a:pt x="24191" y="72158"/>
                    <a:pt x="7243" y="61077"/>
                    <a:pt x="1298" y="38548"/>
                  </a:cubicBezTo>
                  <a:cubicBezTo>
                    <a:pt x="-3280" y="16027"/>
                    <a:pt x="5443" y="-1427"/>
                    <a:pt x="9015" y="92"/>
                  </a:cubicBezTo>
                  <a:cubicBezTo>
                    <a:pt x="13742" y="1566"/>
                    <a:pt x="13086" y="16966"/>
                    <a:pt x="16732" y="34918"/>
                  </a:cubicBezTo>
                  <a:cubicBezTo>
                    <a:pt x="21385" y="52622"/>
                    <a:pt x="29600" y="65176"/>
                    <a:pt x="26287" y="69026"/>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9" name="Freeform 1038">
              <a:extLst>
                <a:ext uri="{FF2B5EF4-FFF2-40B4-BE49-F238E27FC236}">
                  <a16:creationId xmlns:a16="http://schemas.microsoft.com/office/drawing/2014/main" id="{21AFD19D-A4D1-C065-ADC6-BBA20F62A349}"/>
                </a:ext>
              </a:extLst>
            </p:cNvPr>
            <p:cNvSpPr/>
            <p:nvPr/>
          </p:nvSpPr>
          <p:spPr>
            <a:xfrm>
              <a:off x="-1854008" y="4050842"/>
              <a:ext cx="15830" cy="45980"/>
            </a:xfrm>
            <a:custGeom>
              <a:avLst/>
              <a:gdLst>
                <a:gd name="connsiteX0" fmla="*/ 7892 w 15830"/>
                <a:gd name="connsiteY0" fmla="*/ 45981 h 45980"/>
                <a:gd name="connsiteX1" fmla="*/ 0 w 15830"/>
                <a:gd name="connsiteY1" fmla="*/ 22990 h 45980"/>
                <a:gd name="connsiteX2" fmla="*/ 7892 w 15830"/>
                <a:gd name="connsiteY2" fmla="*/ 0 h 45980"/>
                <a:gd name="connsiteX3" fmla="*/ 15831 w 15830"/>
                <a:gd name="connsiteY3" fmla="*/ 22990 h 45980"/>
                <a:gd name="connsiteX4" fmla="*/ 7892 w 15830"/>
                <a:gd name="connsiteY4" fmla="*/ 45981 h 45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30" h="45980">
                  <a:moveTo>
                    <a:pt x="7892" y="45981"/>
                  </a:moveTo>
                  <a:cubicBezTo>
                    <a:pt x="3535" y="45981"/>
                    <a:pt x="0" y="35655"/>
                    <a:pt x="0" y="22990"/>
                  </a:cubicBezTo>
                  <a:cubicBezTo>
                    <a:pt x="0" y="10289"/>
                    <a:pt x="3535" y="0"/>
                    <a:pt x="7892" y="0"/>
                  </a:cubicBezTo>
                  <a:cubicBezTo>
                    <a:pt x="12259" y="0"/>
                    <a:pt x="15831" y="10289"/>
                    <a:pt x="15831" y="22990"/>
                  </a:cubicBezTo>
                  <a:cubicBezTo>
                    <a:pt x="15831" y="35655"/>
                    <a:pt x="12259" y="45981"/>
                    <a:pt x="7892" y="45981"/>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0" name="Freeform 1039">
              <a:extLst>
                <a:ext uri="{FF2B5EF4-FFF2-40B4-BE49-F238E27FC236}">
                  <a16:creationId xmlns:a16="http://schemas.microsoft.com/office/drawing/2014/main" id="{96A52396-D648-D223-610C-514F186F939B}"/>
                </a:ext>
              </a:extLst>
            </p:cNvPr>
            <p:cNvSpPr/>
            <p:nvPr/>
          </p:nvSpPr>
          <p:spPr>
            <a:xfrm>
              <a:off x="-1694935" y="4119812"/>
              <a:ext cx="17284" cy="91921"/>
            </a:xfrm>
            <a:custGeom>
              <a:avLst/>
              <a:gdLst>
                <a:gd name="connsiteX0" fmla="*/ 4304 w 17284"/>
                <a:gd name="connsiteY0" fmla="*/ 91888 h 91921"/>
                <a:gd name="connsiteX1" fmla="*/ 1415 w 17284"/>
                <a:gd name="connsiteY1" fmla="*/ 45732 h 91921"/>
                <a:gd name="connsiteX2" fmla="*/ 10073 w 17284"/>
                <a:gd name="connsiteY2" fmla="*/ 0 h 91921"/>
                <a:gd name="connsiteX3" fmla="*/ 17245 w 17284"/>
                <a:gd name="connsiteY3" fmla="*/ 46450 h 91921"/>
                <a:gd name="connsiteX4" fmla="*/ 4304 w 17284"/>
                <a:gd name="connsiteY4" fmla="*/ 91888 h 91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4" h="91921">
                  <a:moveTo>
                    <a:pt x="4304" y="91888"/>
                  </a:moveTo>
                  <a:cubicBezTo>
                    <a:pt x="48" y="90920"/>
                    <a:pt x="-1318" y="70233"/>
                    <a:pt x="1415" y="45732"/>
                  </a:cubicBezTo>
                  <a:cubicBezTo>
                    <a:pt x="1849" y="20504"/>
                    <a:pt x="5707" y="0"/>
                    <a:pt x="10073" y="0"/>
                  </a:cubicBezTo>
                  <a:cubicBezTo>
                    <a:pt x="14440" y="-73"/>
                    <a:pt x="17679" y="20725"/>
                    <a:pt x="17245" y="46450"/>
                  </a:cubicBezTo>
                  <a:cubicBezTo>
                    <a:pt x="14440" y="72499"/>
                    <a:pt x="8597" y="92864"/>
                    <a:pt x="4304" y="91888"/>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1" name="Freeform 1040">
              <a:extLst>
                <a:ext uri="{FF2B5EF4-FFF2-40B4-BE49-F238E27FC236}">
                  <a16:creationId xmlns:a16="http://schemas.microsoft.com/office/drawing/2014/main" id="{5988F6B1-D838-B821-737D-1D7EDC87F073}"/>
                </a:ext>
              </a:extLst>
            </p:cNvPr>
            <p:cNvSpPr/>
            <p:nvPr/>
          </p:nvSpPr>
          <p:spPr>
            <a:xfrm>
              <a:off x="-1475504" y="3286703"/>
              <a:ext cx="19258" cy="63372"/>
            </a:xfrm>
            <a:custGeom>
              <a:avLst/>
              <a:gdLst>
                <a:gd name="connsiteX0" fmla="*/ 3673 w 19258"/>
                <a:gd name="connsiteY0" fmla="*/ 63249 h 63372"/>
                <a:gd name="connsiteX1" fmla="*/ 1984 w 19258"/>
                <a:gd name="connsiteY1" fmla="*/ 30578 h 63372"/>
                <a:gd name="connsiteX2" fmla="*/ 15211 w 19258"/>
                <a:gd name="connsiteY2" fmla="*/ 72 h 63372"/>
                <a:gd name="connsiteX3" fmla="*/ 17630 w 19258"/>
                <a:gd name="connsiteY3" fmla="*/ 32807 h 63372"/>
                <a:gd name="connsiteX4" fmla="*/ 3673 w 19258"/>
                <a:gd name="connsiteY4" fmla="*/ 63249 h 633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258" h="63372">
                  <a:moveTo>
                    <a:pt x="3673" y="63249"/>
                  </a:moveTo>
                  <a:cubicBezTo>
                    <a:pt x="-398" y="61628"/>
                    <a:pt x="-1266" y="47305"/>
                    <a:pt x="1984" y="30578"/>
                  </a:cubicBezTo>
                  <a:cubicBezTo>
                    <a:pt x="5048" y="12589"/>
                    <a:pt x="10992" y="-1116"/>
                    <a:pt x="15211" y="72"/>
                  </a:cubicBezTo>
                  <a:cubicBezTo>
                    <a:pt x="19429" y="1186"/>
                    <a:pt x="20547" y="15859"/>
                    <a:pt x="17630" y="32807"/>
                  </a:cubicBezTo>
                  <a:cubicBezTo>
                    <a:pt x="14279" y="50943"/>
                    <a:pt x="7753" y="64833"/>
                    <a:pt x="3673" y="63249"/>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2" name="Freeform 1041">
              <a:extLst>
                <a:ext uri="{FF2B5EF4-FFF2-40B4-BE49-F238E27FC236}">
                  <a16:creationId xmlns:a16="http://schemas.microsoft.com/office/drawing/2014/main" id="{B00C47B4-EFCD-6EFD-B11E-0E021533A781}"/>
                </a:ext>
              </a:extLst>
            </p:cNvPr>
            <p:cNvSpPr/>
            <p:nvPr/>
          </p:nvSpPr>
          <p:spPr>
            <a:xfrm>
              <a:off x="-1481210" y="4538849"/>
              <a:ext cx="18794" cy="40863"/>
            </a:xfrm>
            <a:custGeom>
              <a:avLst/>
              <a:gdLst>
                <a:gd name="connsiteX0" fmla="*/ 3646 w 18794"/>
                <a:gd name="connsiteY0" fmla="*/ 40530 h 40863"/>
                <a:gd name="connsiteX1" fmla="*/ 1625 w 18794"/>
                <a:gd name="connsiteY1" fmla="*/ 18875 h 40863"/>
                <a:gd name="connsiteX2" fmla="*/ 15148 w 18794"/>
                <a:gd name="connsiteY2" fmla="*/ 343 h 40863"/>
                <a:gd name="connsiteX3" fmla="*/ 17170 w 18794"/>
                <a:gd name="connsiteY3" fmla="*/ 21970 h 40863"/>
                <a:gd name="connsiteX4" fmla="*/ 3646 w 18794"/>
                <a:gd name="connsiteY4" fmla="*/ 40530 h 4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94" h="40863">
                  <a:moveTo>
                    <a:pt x="3646" y="40530"/>
                  </a:moveTo>
                  <a:cubicBezTo>
                    <a:pt x="-138" y="38411"/>
                    <a:pt x="-1255" y="28657"/>
                    <a:pt x="1625" y="18875"/>
                  </a:cubicBezTo>
                  <a:cubicBezTo>
                    <a:pt x="5123" y="6422"/>
                    <a:pt x="11364" y="-1813"/>
                    <a:pt x="15148" y="343"/>
                  </a:cubicBezTo>
                  <a:cubicBezTo>
                    <a:pt x="18933" y="2433"/>
                    <a:pt x="20050" y="12215"/>
                    <a:pt x="17170" y="21970"/>
                  </a:cubicBezTo>
                  <a:cubicBezTo>
                    <a:pt x="13671" y="34414"/>
                    <a:pt x="7431" y="42657"/>
                    <a:pt x="3646" y="40530"/>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3" name="Freeform 1042">
              <a:extLst>
                <a:ext uri="{FF2B5EF4-FFF2-40B4-BE49-F238E27FC236}">
                  <a16:creationId xmlns:a16="http://schemas.microsoft.com/office/drawing/2014/main" id="{AED37E65-F7C9-C9B4-2C92-4D858DA65ADF}"/>
                </a:ext>
              </a:extLst>
            </p:cNvPr>
            <p:cNvSpPr/>
            <p:nvPr/>
          </p:nvSpPr>
          <p:spPr>
            <a:xfrm>
              <a:off x="-3305299" y="4774688"/>
              <a:ext cx="27772" cy="80505"/>
            </a:xfrm>
            <a:custGeom>
              <a:avLst/>
              <a:gdLst>
                <a:gd name="connsiteX0" fmla="*/ 2366 w 27772"/>
                <a:gd name="connsiteY0" fmla="*/ 80482 h 80505"/>
                <a:gd name="connsiteX1" fmla="*/ 6372 w 27772"/>
                <a:gd name="connsiteY1" fmla="*/ 37734 h 80505"/>
                <a:gd name="connsiteX2" fmla="*/ 25406 w 27772"/>
                <a:gd name="connsiteY2" fmla="*/ 24 h 80505"/>
                <a:gd name="connsiteX3" fmla="*/ 21400 w 27772"/>
                <a:gd name="connsiteY3" fmla="*/ 42735 h 80505"/>
                <a:gd name="connsiteX4" fmla="*/ 2366 w 27772"/>
                <a:gd name="connsiteY4" fmla="*/ 80482 h 80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72" h="80505">
                  <a:moveTo>
                    <a:pt x="2366" y="80482"/>
                  </a:moveTo>
                  <a:cubicBezTo>
                    <a:pt x="-1963" y="79726"/>
                    <a:pt x="-191" y="60549"/>
                    <a:pt x="6372" y="37734"/>
                  </a:cubicBezTo>
                  <a:cubicBezTo>
                    <a:pt x="12529" y="16143"/>
                    <a:pt x="21077" y="-731"/>
                    <a:pt x="25406" y="24"/>
                  </a:cubicBezTo>
                  <a:cubicBezTo>
                    <a:pt x="29736" y="816"/>
                    <a:pt x="27963" y="19929"/>
                    <a:pt x="21400" y="42735"/>
                  </a:cubicBezTo>
                  <a:cubicBezTo>
                    <a:pt x="15234" y="64363"/>
                    <a:pt x="6695" y="81237"/>
                    <a:pt x="2366" y="80482"/>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9061382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A7C233"/>
        </a:solidFill>
        <a:effectLst/>
      </p:bgPr>
    </p:bg>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F84CD908-8A7D-574A-A432-C5162FDF168F}"/>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Content Placeholder 5">
            <a:extLst>
              <a:ext uri="{FF2B5EF4-FFF2-40B4-BE49-F238E27FC236}">
                <a16:creationId xmlns:a16="http://schemas.microsoft.com/office/drawing/2014/main" id="{ACDF9E1B-AA43-BB47-AC59-9AA48E861B06}"/>
              </a:ext>
            </a:extLst>
          </p:cNvPr>
          <p:cNvSpPr txBox="1">
            <a:spLocks/>
          </p:cNvSpPr>
          <p:nvPr/>
        </p:nvSpPr>
        <p:spPr>
          <a:xfrm>
            <a:off x="978362" y="2233133"/>
            <a:ext cx="8320621" cy="4696051"/>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lvl="0">
              <a:spcBef>
                <a:spcPts val="0"/>
              </a:spcBef>
              <a:spcAft>
                <a:spcPts val="1500"/>
              </a:spcAft>
            </a:pPr>
            <a:r>
              <a:rPr lang="en-US" sz="3600" b="1" dirty="0">
                <a:latin typeface="ABeeZee" pitchFamily="2" charset="0"/>
              </a:rPr>
              <a:t>What is togetherness? </a:t>
            </a:r>
          </a:p>
          <a:p>
            <a:pPr lvl="0">
              <a:spcBef>
                <a:spcPts val="0"/>
              </a:spcBef>
              <a:spcAft>
                <a:spcPts val="1500"/>
              </a:spcAft>
            </a:pPr>
            <a:r>
              <a:rPr lang="en-US" sz="3600" b="1" dirty="0">
                <a:latin typeface="ABeeZee" pitchFamily="2" charset="0"/>
              </a:rPr>
              <a:t>Have you ever felt a sense of togetherness and belonging? What made you feel this way?</a:t>
            </a:r>
          </a:p>
          <a:p>
            <a:pPr lvl="0">
              <a:spcBef>
                <a:spcPts val="0"/>
              </a:spcBef>
              <a:spcAft>
                <a:spcPts val="1500"/>
              </a:spcAft>
            </a:pPr>
            <a:r>
              <a:rPr lang="en-US" sz="3600" b="1" dirty="0">
                <a:latin typeface="ABeeZee" pitchFamily="2" charset="0"/>
              </a:rPr>
              <a:t>Have you ever noticed a small act of kindness make a big difference in someone's day? What was the act?</a:t>
            </a:r>
          </a:p>
        </p:txBody>
      </p:sp>
      <p:sp>
        <p:nvSpPr>
          <p:cNvPr id="11" name="TextBox 10">
            <a:extLst>
              <a:ext uri="{FF2B5EF4-FFF2-40B4-BE49-F238E27FC236}">
                <a16:creationId xmlns:a16="http://schemas.microsoft.com/office/drawing/2014/main" id="{B2F0755F-0ACF-0B44-AC54-E7E24D9617DB}"/>
              </a:ext>
            </a:extLst>
          </p:cNvPr>
          <p:cNvSpPr txBox="1"/>
          <p:nvPr/>
        </p:nvSpPr>
        <p:spPr>
          <a:xfrm>
            <a:off x="2406089" y="1381760"/>
            <a:ext cx="5879634" cy="588623"/>
          </a:xfrm>
          <a:prstGeom prst="rect">
            <a:avLst/>
          </a:prstGeom>
          <a:noFill/>
        </p:spPr>
        <p:txBody>
          <a:bodyPr wrap="square" lIns="0" tIns="0" rIns="0" bIns="0" rtlCol="0">
            <a:spAutoFit/>
          </a:bodyPr>
          <a:lstStyle/>
          <a:p>
            <a:pPr algn="ctr">
              <a:lnSpc>
                <a:spcPct val="85000"/>
              </a:lnSpc>
            </a:pPr>
            <a:r>
              <a:rPr lang="en-US" sz="4500" dirty="0">
                <a:latin typeface="Londrina Solid" pitchFamily="2" charset="77"/>
              </a:rPr>
              <a:t>Think together and talk</a:t>
            </a:r>
          </a:p>
        </p:txBody>
      </p:sp>
      <p:grpSp>
        <p:nvGrpSpPr>
          <p:cNvPr id="15" name="Group 14">
            <a:extLst>
              <a:ext uri="{FF2B5EF4-FFF2-40B4-BE49-F238E27FC236}">
                <a16:creationId xmlns:a16="http://schemas.microsoft.com/office/drawing/2014/main" id="{296CA912-9209-8C42-847E-BF2EFB2B3B56}"/>
              </a:ext>
            </a:extLst>
          </p:cNvPr>
          <p:cNvGrpSpPr/>
          <p:nvPr/>
        </p:nvGrpSpPr>
        <p:grpSpPr>
          <a:xfrm>
            <a:off x="9502008" y="333512"/>
            <a:ext cx="834682" cy="869275"/>
            <a:chOff x="8854711" y="1237086"/>
            <a:chExt cx="930740" cy="969313"/>
          </a:xfrm>
        </p:grpSpPr>
        <p:sp>
          <p:nvSpPr>
            <p:cNvPr id="16" name="Freeform 15">
              <a:extLst>
                <a:ext uri="{FF2B5EF4-FFF2-40B4-BE49-F238E27FC236}">
                  <a16:creationId xmlns:a16="http://schemas.microsoft.com/office/drawing/2014/main" id="{03B10A7C-47FC-754E-B500-92A98E6FDF7E}"/>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5FD46765-41DC-7B4B-92AF-C3C9473E85BA}"/>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9FDCC333-8692-5A49-A5E0-91042D1309A5}"/>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FA0754F7-D5A4-F048-BE4A-46C5567D5CA9}"/>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7AE8B3D1-BAE8-2F44-8C08-EFF1E563814E}"/>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 name="Freeform 20">
              <a:extLst>
                <a:ext uri="{FF2B5EF4-FFF2-40B4-BE49-F238E27FC236}">
                  <a16:creationId xmlns:a16="http://schemas.microsoft.com/office/drawing/2014/main" id="{1B2C2F3B-62CF-A04B-A920-4836D631EBB3}"/>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4C69AB20-59C1-7946-B0EA-4960CEC6663D}"/>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4196371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people holding books and singing&#10;&#10;AI-generated content may be incorrect.">
            <a:extLst>
              <a:ext uri="{FF2B5EF4-FFF2-40B4-BE49-F238E27FC236}">
                <a16:creationId xmlns:a16="http://schemas.microsoft.com/office/drawing/2014/main" id="{8AC53AD5-6C83-761E-7866-BE99B4D515FD}"/>
              </a:ext>
            </a:extLst>
          </p:cNvPr>
          <p:cNvPicPr>
            <a:picLocks noChangeAspect="1"/>
          </p:cNvPicPr>
          <p:nvPr/>
        </p:nvPicPr>
        <p:blipFill>
          <a:blip r:embed="rId3" cstate="screen">
            <a:extLst>
              <a:ext uri="{28A0092B-C50C-407E-A947-70E740481C1C}">
                <a14:useLocalDpi xmlns:a14="http://schemas.microsoft.com/office/drawing/2010/main"/>
              </a:ext>
            </a:extLst>
          </a:blip>
          <a:srcRect b="-1"/>
          <a:stretch>
            <a:fillRect/>
          </a:stretch>
        </p:blipFill>
        <p:spPr>
          <a:xfrm>
            <a:off x="305671" y="205596"/>
            <a:ext cx="10076400" cy="7147965"/>
          </a:xfrm>
          <a:prstGeom prst="rect">
            <a:avLst/>
          </a:prstGeom>
        </p:spPr>
      </p:pic>
    </p:spTree>
    <p:extLst>
      <p:ext uri="{BB962C8B-B14F-4D97-AF65-F5344CB8AC3E}">
        <p14:creationId xmlns:p14="http://schemas.microsoft.com/office/powerpoint/2010/main" val="4109107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A7C233"/>
        </a:solidFill>
        <a:effectLst/>
      </p:bgPr>
    </p:bg>
    <p:spTree>
      <p:nvGrpSpPr>
        <p:cNvPr id="1" name=""/>
        <p:cNvGrpSpPr/>
        <p:nvPr/>
      </p:nvGrpSpPr>
      <p:grpSpPr>
        <a:xfrm>
          <a:off x="0" y="0"/>
          <a:ext cx="0" cy="0"/>
          <a:chOff x="0" y="0"/>
          <a:chExt cx="0" cy="0"/>
        </a:xfrm>
      </p:grpSpPr>
      <p:sp>
        <p:nvSpPr>
          <p:cNvPr id="568" name="Freeform 567">
            <a:extLst>
              <a:ext uri="{FF2B5EF4-FFF2-40B4-BE49-F238E27FC236}">
                <a16:creationId xmlns:a16="http://schemas.microsoft.com/office/drawing/2014/main" id="{1C4619F3-C972-714F-81AE-CDCAA8EC0354}"/>
              </a:ext>
            </a:extLst>
          </p:cNvPr>
          <p:cNvSpPr/>
          <p:nvPr/>
        </p:nvSpPr>
        <p:spPr>
          <a:xfrm>
            <a:off x="498478"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rgbClr val="D4F0A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5" name="Group 4">
            <a:extLst>
              <a:ext uri="{FF2B5EF4-FFF2-40B4-BE49-F238E27FC236}">
                <a16:creationId xmlns:a16="http://schemas.microsoft.com/office/drawing/2014/main" id="{0EB821B4-846A-7840-981E-073E91383CEF}"/>
              </a:ext>
            </a:extLst>
          </p:cNvPr>
          <p:cNvGrpSpPr/>
          <p:nvPr/>
        </p:nvGrpSpPr>
        <p:grpSpPr>
          <a:xfrm>
            <a:off x="9502008" y="333512"/>
            <a:ext cx="834682" cy="869275"/>
            <a:chOff x="8854711" y="1237086"/>
            <a:chExt cx="930740" cy="969313"/>
          </a:xfrm>
        </p:grpSpPr>
        <p:sp>
          <p:nvSpPr>
            <p:cNvPr id="11" name="Freeform 10">
              <a:extLst>
                <a:ext uri="{FF2B5EF4-FFF2-40B4-BE49-F238E27FC236}">
                  <a16:creationId xmlns:a16="http://schemas.microsoft.com/office/drawing/2014/main" id="{CC124FEE-4120-634D-9568-F07CE9427320}"/>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5D58C844-2C8F-2A4C-941E-08504F2DFDC9}"/>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3C8C3E1B-9D4D-FD44-A5DB-B798AFFAA3A3}"/>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F9756603-4501-3D41-AE9F-B950B574C4CB}"/>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1F42C088-6C60-EB42-9C20-3A5050D78F7A}"/>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5C3E56AC-995E-5742-9574-79698852BE8A}"/>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4C8AA0C9-F3AD-7945-BAFD-37DE1FD1E1CF}"/>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28" name="Rounded Rectangle 27">
            <a:extLst>
              <a:ext uri="{FF2B5EF4-FFF2-40B4-BE49-F238E27FC236}">
                <a16:creationId xmlns:a16="http://schemas.microsoft.com/office/drawing/2014/main" id="{339DB0BD-AC3A-6B43-A8CC-C20A246E5CAC}"/>
              </a:ext>
            </a:extLst>
          </p:cNvPr>
          <p:cNvSpPr/>
          <p:nvPr/>
        </p:nvSpPr>
        <p:spPr>
          <a:xfrm>
            <a:off x="1905000" y="1267236"/>
            <a:ext cx="6988629" cy="1123200"/>
          </a:xfrm>
          <a:prstGeom prst="roundRect">
            <a:avLst/>
          </a:prstGeom>
          <a:solidFill>
            <a:srgbClr val="8FA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sp>
        <p:nvSpPr>
          <p:cNvPr id="29" name="Rounded Rectangle 28">
            <a:extLst>
              <a:ext uri="{FF2B5EF4-FFF2-40B4-BE49-F238E27FC236}">
                <a16:creationId xmlns:a16="http://schemas.microsoft.com/office/drawing/2014/main" id="{40D40DCE-F6FF-6644-9134-835D5A038B5E}"/>
              </a:ext>
            </a:extLst>
          </p:cNvPr>
          <p:cNvSpPr/>
          <p:nvPr/>
        </p:nvSpPr>
        <p:spPr>
          <a:xfrm>
            <a:off x="2928257" y="1860076"/>
            <a:ext cx="4783403" cy="1302982"/>
          </a:xfrm>
          <a:prstGeom prst="roundRect">
            <a:avLst/>
          </a:prstGeom>
          <a:solidFill>
            <a:srgbClr val="8FA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sp>
        <p:nvSpPr>
          <p:cNvPr id="30" name="TextBox 29">
            <a:extLst>
              <a:ext uri="{FF2B5EF4-FFF2-40B4-BE49-F238E27FC236}">
                <a16:creationId xmlns:a16="http://schemas.microsoft.com/office/drawing/2014/main" id="{75A1E171-ABE4-204F-A796-DBE537848648}"/>
              </a:ext>
            </a:extLst>
          </p:cNvPr>
          <p:cNvSpPr txBox="1"/>
          <p:nvPr/>
        </p:nvSpPr>
        <p:spPr>
          <a:xfrm>
            <a:off x="0" y="1474943"/>
            <a:ext cx="10691813" cy="1630575"/>
          </a:xfrm>
          <a:prstGeom prst="rect">
            <a:avLst/>
          </a:prstGeom>
          <a:noFill/>
        </p:spPr>
        <p:txBody>
          <a:bodyPr wrap="square" lIns="0" tIns="0" rIns="0" bIns="0" rtlCol="0">
            <a:spAutoFit/>
          </a:bodyPr>
          <a:lstStyle/>
          <a:p>
            <a:pPr algn="ctr">
              <a:lnSpc>
                <a:spcPct val="75000"/>
              </a:lnSpc>
            </a:pPr>
            <a:r>
              <a:rPr lang="en-US" sz="7000" dirty="0">
                <a:solidFill>
                  <a:srgbClr val="FFFFFF"/>
                </a:solidFill>
                <a:latin typeface="Londrina Solid" pitchFamily="2" charset="77"/>
              </a:rPr>
              <a:t>What does the Bible</a:t>
            </a:r>
          </a:p>
          <a:p>
            <a:pPr algn="ctr">
              <a:lnSpc>
                <a:spcPct val="75000"/>
              </a:lnSpc>
            </a:pPr>
            <a:r>
              <a:rPr lang="en-US" sz="7000" dirty="0">
                <a:solidFill>
                  <a:srgbClr val="FFFFFF"/>
                </a:solidFill>
                <a:latin typeface="Londrina Solid" pitchFamily="2" charset="77"/>
              </a:rPr>
              <a:t>have to say?</a:t>
            </a:r>
          </a:p>
        </p:txBody>
      </p:sp>
      <p:grpSp>
        <p:nvGrpSpPr>
          <p:cNvPr id="746" name="Group 745">
            <a:extLst>
              <a:ext uri="{FF2B5EF4-FFF2-40B4-BE49-F238E27FC236}">
                <a16:creationId xmlns:a16="http://schemas.microsoft.com/office/drawing/2014/main" id="{355956D5-7585-85D0-1581-8711D40188EE}"/>
              </a:ext>
            </a:extLst>
          </p:cNvPr>
          <p:cNvGrpSpPr/>
          <p:nvPr/>
        </p:nvGrpSpPr>
        <p:grpSpPr>
          <a:xfrm>
            <a:off x="3607645" y="3946911"/>
            <a:ext cx="3476522" cy="2345528"/>
            <a:chOff x="835231" y="4649225"/>
            <a:chExt cx="678789" cy="457963"/>
          </a:xfrm>
        </p:grpSpPr>
        <p:sp>
          <p:nvSpPr>
            <p:cNvPr id="663" name="Freeform 662">
              <a:extLst>
                <a:ext uri="{FF2B5EF4-FFF2-40B4-BE49-F238E27FC236}">
                  <a16:creationId xmlns:a16="http://schemas.microsoft.com/office/drawing/2014/main" id="{4146BA86-4E87-E04D-774A-FD0CDD77AC40}"/>
                </a:ext>
              </a:extLst>
            </p:cNvPr>
            <p:cNvSpPr/>
            <p:nvPr/>
          </p:nvSpPr>
          <p:spPr>
            <a:xfrm>
              <a:off x="1241657" y="4905688"/>
              <a:ext cx="256252" cy="201500"/>
            </a:xfrm>
            <a:custGeom>
              <a:avLst/>
              <a:gdLst>
                <a:gd name="connsiteX0" fmla="*/ 433733 w 433732"/>
                <a:gd name="connsiteY0" fmla="*/ 0 h 341059"/>
                <a:gd name="connsiteX1" fmla="*/ 392049 w 433732"/>
                <a:gd name="connsiteY1" fmla="*/ 205898 h 341059"/>
                <a:gd name="connsiteX2" fmla="*/ 1179 w 433732"/>
                <a:gd name="connsiteY2" fmla="*/ 341050 h 341059"/>
                <a:gd name="connsiteX3" fmla="*/ 1468 w 433732"/>
                <a:gd name="connsiteY3" fmla="*/ 329589 h 341059"/>
                <a:gd name="connsiteX4" fmla="*/ 33379 w 433732"/>
                <a:gd name="connsiteY4" fmla="*/ 128988 h 341059"/>
                <a:gd name="connsiteX5" fmla="*/ 433733 w 433732"/>
                <a:gd name="connsiteY5" fmla="*/ 0 h 341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3732" h="341059">
                  <a:moveTo>
                    <a:pt x="433733" y="0"/>
                  </a:moveTo>
                  <a:lnTo>
                    <a:pt x="392049" y="205898"/>
                  </a:lnTo>
                  <a:cubicBezTo>
                    <a:pt x="392049" y="205898"/>
                    <a:pt x="7165" y="342419"/>
                    <a:pt x="1179" y="341050"/>
                  </a:cubicBezTo>
                  <a:cubicBezTo>
                    <a:pt x="-1633" y="340437"/>
                    <a:pt x="1468" y="329589"/>
                    <a:pt x="1468" y="329589"/>
                  </a:cubicBezTo>
                  <a:lnTo>
                    <a:pt x="33379" y="128988"/>
                  </a:lnTo>
                  <a:lnTo>
                    <a:pt x="433733" y="0"/>
                  </a:lnTo>
                </a:path>
              </a:pathLst>
            </a:custGeom>
            <a:solidFill>
              <a:srgbClr val="F8DC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4" name="Freeform 663">
              <a:extLst>
                <a:ext uri="{FF2B5EF4-FFF2-40B4-BE49-F238E27FC236}">
                  <a16:creationId xmlns:a16="http://schemas.microsoft.com/office/drawing/2014/main" id="{F9047633-CE2F-EC96-A76D-4F852DA3DF9A}"/>
                </a:ext>
              </a:extLst>
            </p:cNvPr>
            <p:cNvSpPr/>
            <p:nvPr/>
          </p:nvSpPr>
          <p:spPr>
            <a:xfrm>
              <a:off x="1241657" y="5015069"/>
              <a:ext cx="234097" cy="92119"/>
            </a:xfrm>
            <a:custGeom>
              <a:avLst/>
              <a:gdLst>
                <a:gd name="connsiteX0" fmla="*/ 1468 w 396232"/>
                <a:gd name="connsiteY0" fmla="*/ 144450 h 155920"/>
                <a:gd name="connsiteX1" fmla="*/ 1179 w 396232"/>
                <a:gd name="connsiteY1" fmla="*/ 155910 h 155920"/>
                <a:gd name="connsiteX2" fmla="*/ 392049 w 396232"/>
                <a:gd name="connsiteY2" fmla="*/ 20759 h 155920"/>
                <a:gd name="connsiteX3" fmla="*/ 396232 w 396232"/>
                <a:gd name="connsiteY3" fmla="*/ 0 h 155920"/>
                <a:gd name="connsiteX4" fmla="*/ 1828 w 396232"/>
                <a:gd name="connsiteY4" fmla="*/ 142143 h 155920"/>
                <a:gd name="connsiteX5" fmla="*/ 1468 w 396232"/>
                <a:gd name="connsiteY5" fmla="*/ 144450 h 155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6232" h="155920">
                  <a:moveTo>
                    <a:pt x="1468" y="144450"/>
                  </a:moveTo>
                  <a:cubicBezTo>
                    <a:pt x="1468" y="144450"/>
                    <a:pt x="-1633" y="155298"/>
                    <a:pt x="1179" y="155910"/>
                  </a:cubicBezTo>
                  <a:cubicBezTo>
                    <a:pt x="7165" y="157280"/>
                    <a:pt x="392049" y="20759"/>
                    <a:pt x="392049" y="20759"/>
                  </a:cubicBezTo>
                  <a:lnTo>
                    <a:pt x="396232" y="0"/>
                  </a:lnTo>
                  <a:lnTo>
                    <a:pt x="1828" y="142143"/>
                  </a:lnTo>
                  <a:lnTo>
                    <a:pt x="1468" y="144450"/>
                  </a:ln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5" name="Freeform 664">
              <a:extLst>
                <a:ext uri="{FF2B5EF4-FFF2-40B4-BE49-F238E27FC236}">
                  <a16:creationId xmlns:a16="http://schemas.microsoft.com/office/drawing/2014/main" id="{750688A0-BA74-30E3-2AAB-B016E8D7460D}"/>
                </a:ext>
              </a:extLst>
            </p:cNvPr>
            <p:cNvSpPr/>
            <p:nvPr/>
          </p:nvSpPr>
          <p:spPr>
            <a:xfrm>
              <a:off x="837346" y="4784685"/>
              <a:ext cx="424437" cy="321941"/>
            </a:xfrm>
            <a:custGeom>
              <a:avLst/>
              <a:gdLst>
                <a:gd name="connsiteX0" fmla="*/ 684867 w 718402"/>
                <a:gd name="connsiteY0" fmla="*/ 542364 h 544917"/>
                <a:gd name="connsiteX1" fmla="*/ 680721 w 718402"/>
                <a:gd name="connsiteY1" fmla="*/ 544382 h 544917"/>
                <a:gd name="connsiteX2" fmla="*/ 38093 w 718402"/>
                <a:gd name="connsiteY2" fmla="*/ 191007 h 544917"/>
                <a:gd name="connsiteX3" fmla="*/ 232 w 718402"/>
                <a:gd name="connsiteY3" fmla="*/ 209 h 544917"/>
                <a:gd name="connsiteX4" fmla="*/ 373470 w 718402"/>
                <a:gd name="connsiteY4" fmla="*/ 185529 h 544917"/>
                <a:gd name="connsiteX5" fmla="*/ 718402 w 718402"/>
                <a:gd name="connsiteY5" fmla="*/ 392796 h 544917"/>
                <a:gd name="connsiteX6" fmla="*/ 684867 w 718402"/>
                <a:gd name="connsiteY6" fmla="*/ 542364 h 544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402" h="544917">
                  <a:moveTo>
                    <a:pt x="684867" y="542364"/>
                  </a:moveTo>
                  <a:cubicBezTo>
                    <a:pt x="684291" y="544887"/>
                    <a:pt x="682488" y="545499"/>
                    <a:pt x="680721" y="544382"/>
                  </a:cubicBezTo>
                  <a:cubicBezTo>
                    <a:pt x="632042" y="515189"/>
                    <a:pt x="47107" y="197458"/>
                    <a:pt x="38093" y="191007"/>
                  </a:cubicBezTo>
                  <a:cubicBezTo>
                    <a:pt x="28718" y="184339"/>
                    <a:pt x="-3013" y="6913"/>
                    <a:pt x="232" y="209"/>
                  </a:cubicBezTo>
                  <a:cubicBezTo>
                    <a:pt x="3549" y="-6494"/>
                    <a:pt x="303120" y="149849"/>
                    <a:pt x="373470" y="185529"/>
                  </a:cubicBezTo>
                  <a:cubicBezTo>
                    <a:pt x="443386" y="221965"/>
                    <a:pt x="719051" y="382777"/>
                    <a:pt x="718402" y="392796"/>
                  </a:cubicBezTo>
                  <a:cubicBezTo>
                    <a:pt x="717752" y="401843"/>
                    <a:pt x="690312" y="519082"/>
                    <a:pt x="684867" y="542364"/>
                  </a:cubicBezTo>
                </a:path>
              </a:pathLst>
            </a:custGeom>
            <a:solidFill>
              <a:srgbClr val="8B36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6" name="Freeform 665">
              <a:extLst>
                <a:ext uri="{FF2B5EF4-FFF2-40B4-BE49-F238E27FC236}">
                  <a16:creationId xmlns:a16="http://schemas.microsoft.com/office/drawing/2014/main" id="{3702D039-3A5F-E6C1-E380-8EF23CB41509}"/>
                </a:ext>
              </a:extLst>
            </p:cNvPr>
            <p:cNvSpPr/>
            <p:nvPr/>
          </p:nvSpPr>
          <p:spPr>
            <a:xfrm>
              <a:off x="835231" y="4649225"/>
              <a:ext cx="678789" cy="367608"/>
            </a:xfrm>
            <a:custGeom>
              <a:avLst/>
              <a:gdLst>
                <a:gd name="connsiteX0" fmla="*/ 1146602 w 1148918"/>
                <a:gd name="connsiteY0" fmla="*/ 414231 h 622213"/>
                <a:gd name="connsiteX1" fmla="*/ 469827 w 1148918"/>
                <a:gd name="connsiteY1" fmla="*/ 1569 h 622213"/>
                <a:gd name="connsiteX2" fmla="*/ 235160 w 1148918"/>
                <a:gd name="connsiteY2" fmla="*/ 126233 h 622213"/>
                <a:gd name="connsiteX3" fmla="*/ 458 w 1148918"/>
                <a:gd name="connsiteY3" fmla="*/ 228587 h 622213"/>
                <a:gd name="connsiteX4" fmla="*/ 360967 w 1148918"/>
                <a:gd name="connsiteY4" fmla="*/ 428755 h 622213"/>
                <a:gd name="connsiteX5" fmla="*/ 721981 w 1148918"/>
                <a:gd name="connsiteY5" fmla="*/ 622075 h 622213"/>
                <a:gd name="connsiteX6" fmla="*/ 1146602 w 1148918"/>
                <a:gd name="connsiteY6" fmla="*/ 414231 h 62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8918" h="622213">
                  <a:moveTo>
                    <a:pt x="1146602" y="414231"/>
                  </a:moveTo>
                  <a:cubicBezTo>
                    <a:pt x="1114402" y="392535"/>
                    <a:pt x="490632" y="17787"/>
                    <a:pt x="469827" y="1569"/>
                  </a:cubicBezTo>
                  <a:cubicBezTo>
                    <a:pt x="448985" y="-14505"/>
                    <a:pt x="291303" y="97545"/>
                    <a:pt x="235160" y="126233"/>
                  </a:cubicBezTo>
                  <a:cubicBezTo>
                    <a:pt x="179306" y="154200"/>
                    <a:pt x="13403" y="219361"/>
                    <a:pt x="458" y="228587"/>
                  </a:cubicBezTo>
                  <a:cubicBezTo>
                    <a:pt x="-12451" y="237777"/>
                    <a:pt x="250882" y="367378"/>
                    <a:pt x="360967" y="428755"/>
                  </a:cubicBezTo>
                  <a:cubicBezTo>
                    <a:pt x="469971" y="492258"/>
                    <a:pt x="713904" y="616129"/>
                    <a:pt x="721981" y="622075"/>
                  </a:cubicBezTo>
                  <a:cubicBezTo>
                    <a:pt x="730058" y="628022"/>
                    <a:pt x="1185148" y="440576"/>
                    <a:pt x="1146602" y="414231"/>
                  </a:cubicBez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7" name="Freeform 666">
              <a:extLst>
                <a:ext uri="{FF2B5EF4-FFF2-40B4-BE49-F238E27FC236}">
                  <a16:creationId xmlns:a16="http://schemas.microsoft.com/office/drawing/2014/main" id="{DEC8AC60-6539-5DB8-9872-519AD770C1E4}"/>
                </a:ext>
              </a:extLst>
            </p:cNvPr>
            <p:cNvSpPr/>
            <p:nvPr/>
          </p:nvSpPr>
          <p:spPr>
            <a:xfrm>
              <a:off x="956875" y="4876133"/>
              <a:ext cx="16037" cy="60839"/>
            </a:xfrm>
            <a:custGeom>
              <a:avLst/>
              <a:gdLst>
                <a:gd name="connsiteX0" fmla="*/ 6513 w 27144"/>
                <a:gd name="connsiteY0" fmla="*/ 102932 h 102976"/>
                <a:gd name="connsiteX1" fmla="*/ 17402 w 27144"/>
                <a:gd name="connsiteY1" fmla="*/ 53413 h 102976"/>
                <a:gd name="connsiteX2" fmla="*/ 25948 w 27144"/>
                <a:gd name="connsiteY2" fmla="*/ 145 h 102976"/>
                <a:gd name="connsiteX3" fmla="*/ 4061 w 27144"/>
                <a:gd name="connsiteY3" fmla="*/ 47863 h 102976"/>
                <a:gd name="connsiteX4" fmla="*/ 6513 w 27144"/>
                <a:gd name="connsiteY4" fmla="*/ 102932 h 102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44" h="102976">
                  <a:moveTo>
                    <a:pt x="6513" y="102932"/>
                  </a:moveTo>
                  <a:cubicBezTo>
                    <a:pt x="10083" y="101779"/>
                    <a:pt x="10659" y="81236"/>
                    <a:pt x="17402" y="53413"/>
                  </a:cubicBezTo>
                  <a:cubicBezTo>
                    <a:pt x="23496" y="25806"/>
                    <a:pt x="29842" y="2308"/>
                    <a:pt x="25948" y="145"/>
                  </a:cubicBezTo>
                  <a:cubicBezTo>
                    <a:pt x="22198" y="-1981"/>
                    <a:pt x="11345" y="19499"/>
                    <a:pt x="4061" y="47863"/>
                  </a:cubicBezTo>
                  <a:cubicBezTo>
                    <a:pt x="-4160" y="75325"/>
                    <a:pt x="1897" y="104266"/>
                    <a:pt x="6513" y="102932"/>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8" name="Freeform 667">
              <a:extLst>
                <a:ext uri="{FF2B5EF4-FFF2-40B4-BE49-F238E27FC236}">
                  <a16:creationId xmlns:a16="http://schemas.microsoft.com/office/drawing/2014/main" id="{53AFCA3E-84A5-C846-B54E-2D860F60FB25}"/>
                </a:ext>
              </a:extLst>
            </p:cNvPr>
            <p:cNvSpPr/>
            <p:nvPr/>
          </p:nvSpPr>
          <p:spPr>
            <a:xfrm>
              <a:off x="911307" y="4847264"/>
              <a:ext cx="15991" cy="63002"/>
            </a:xfrm>
            <a:custGeom>
              <a:avLst/>
              <a:gdLst>
                <a:gd name="connsiteX0" fmla="*/ 4457 w 27066"/>
                <a:gd name="connsiteY0" fmla="*/ 106638 h 106637"/>
                <a:gd name="connsiteX1" fmla="*/ 18267 w 27066"/>
                <a:gd name="connsiteY1" fmla="*/ 55785 h 106637"/>
                <a:gd name="connsiteX2" fmla="*/ 25695 w 27066"/>
                <a:gd name="connsiteY2" fmla="*/ 103 h 106637"/>
                <a:gd name="connsiteX3" fmla="*/ 4818 w 27066"/>
                <a:gd name="connsiteY3" fmla="*/ 50379 h 106637"/>
                <a:gd name="connsiteX4" fmla="*/ 4457 w 27066"/>
                <a:gd name="connsiteY4" fmla="*/ 106638 h 1066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66" h="106637">
                  <a:moveTo>
                    <a:pt x="4457" y="106638"/>
                  </a:moveTo>
                  <a:cubicBezTo>
                    <a:pt x="8243" y="106458"/>
                    <a:pt x="11669" y="84797"/>
                    <a:pt x="18267" y="55785"/>
                  </a:cubicBezTo>
                  <a:cubicBezTo>
                    <a:pt x="24469" y="26917"/>
                    <a:pt x="29626" y="1905"/>
                    <a:pt x="25695" y="103"/>
                  </a:cubicBezTo>
                  <a:cubicBezTo>
                    <a:pt x="21765" y="-1735"/>
                    <a:pt x="12137" y="21366"/>
                    <a:pt x="4818" y="50379"/>
                  </a:cubicBezTo>
                  <a:cubicBezTo>
                    <a:pt x="-2827" y="78490"/>
                    <a:pt x="-158" y="106674"/>
                    <a:pt x="4457" y="106638"/>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9" name="Freeform 668">
              <a:extLst>
                <a:ext uri="{FF2B5EF4-FFF2-40B4-BE49-F238E27FC236}">
                  <a16:creationId xmlns:a16="http://schemas.microsoft.com/office/drawing/2014/main" id="{9AF756A3-BE2B-236C-45E4-2257AF042CCB}"/>
                </a:ext>
              </a:extLst>
            </p:cNvPr>
            <p:cNvSpPr/>
            <p:nvPr/>
          </p:nvSpPr>
          <p:spPr>
            <a:xfrm>
              <a:off x="1042507" y="4746567"/>
              <a:ext cx="204874" cy="128310"/>
            </a:xfrm>
            <a:custGeom>
              <a:avLst/>
              <a:gdLst>
                <a:gd name="connsiteX0" fmla="*/ 346771 w 346770"/>
                <a:gd name="connsiteY0" fmla="*/ 195915 h 217178"/>
                <a:gd name="connsiteX1" fmla="*/ 171528 w 346770"/>
                <a:gd name="connsiteY1" fmla="*/ 87326 h 217178"/>
                <a:gd name="connsiteX2" fmla="*/ 223849 w 346770"/>
                <a:gd name="connsiteY2" fmla="*/ 41122 h 217178"/>
                <a:gd name="connsiteX3" fmla="*/ 191649 w 346770"/>
                <a:gd name="connsiteY3" fmla="*/ 22345 h 217178"/>
                <a:gd name="connsiteX4" fmla="*/ 191360 w 346770"/>
                <a:gd name="connsiteY4" fmla="*/ 22489 h 217178"/>
                <a:gd name="connsiteX5" fmla="*/ 137309 w 346770"/>
                <a:gd name="connsiteY5" fmla="*/ 67071 h 217178"/>
                <a:gd name="connsiteX6" fmla="*/ 21743 w 346770"/>
                <a:gd name="connsiteY6" fmla="*/ 649 h 217178"/>
                <a:gd name="connsiteX7" fmla="*/ 20445 w 346770"/>
                <a:gd name="connsiteY7" fmla="*/ 0 h 217178"/>
                <a:gd name="connsiteX8" fmla="*/ 0 w 346770"/>
                <a:gd name="connsiteY8" fmla="*/ 15641 h 217178"/>
                <a:gd name="connsiteX9" fmla="*/ 117297 w 346770"/>
                <a:gd name="connsiteY9" fmla="*/ 83505 h 217178"/>
                <a:gd name="connsiteX10" fmla="*/ 60145 w 346770"/>
                <a:gd name="connsiteY10" fmla="*/ 129925 h 217178"/>
                <a:gd name="connsiteX11" fmla="*/ 96888 w 346770"/>
                <a:gd name="connsiteY11" fmla="*/ 152378 h 217178"/>
                <a:gd name="connsiteX12" fmla="*/ 152129 w 346770"/>
                <a:gd name="connsiteY12" fmla="*/ 104301 h 217178"/>
                <a:gd name="connsiteX13" fmla="*/ 332744 w 346770"/>
                <a:gd name="connsiteY13" fmla="*/ 217179 h 217178"/>
                <a:gd name="connsiteX14" fmla="*/ 346771 w 346770"/>
                <a:gd name="connsiteY14" fmla="*/ 195915 h 217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6770" h="217178">
                  <a:moveTo>
                    <a:pt x="346771" y="195915"/>
                  </a:moveTo>
                  <a:lnTo>
                    <a:pt x="171528" y="87326"/>
                  </a:lnTo>
                  <a:lnTo>
                    <a:pt x="223849" y="41122"/>
                  </a:lnTo>
                  <a:lnTo>
                    <a:pt x="191649" y="22345"/>
                  </a:lnTo>
                  <a:lnTo>
                    <a:pt x="191360" y="22489"/>
                  </a:lnTo>
                  <a:lnTo>
                    <a:pt x="137309" y="67071"/>
                  </a:lnTo>
                  <a:lnTo>
                    <a:pt x="21743" y="649"/>
                  </a:lnTo>
                  <a:lnTo>
                    <a:pt x="20445" y="0"/>
                  </a:lnTo>
                  <a:lnTo>
                    <a:pt x="0" y="15641"/>
                  </a:lnTo>
                  <a:lnTo>
                    <a:pt x="117297" y="83505"/>
                  </a:lnTo>
                  <a:lnTo>
                    <a:pt x="60145" y="129925"/>
                  </a:lnTo>
                  <a:lnTo>
                    <a:pt x="96888" y="152378"/>
                  </a:lnTo>
                  <a:lnTo>
                    <a:pt x="152129" y="104301"/>
                  </a:lnTo>
                  <a:lnTo>
                    <a:pt x="332744" y="217179"/>
                  </a:lnTo>
                  <a:lnTo>
                    <a:pt x="346771" y="195915"/>
                  </a:lnTo>
                </a:path>
              </a:pathLst>
            </a:custGeom>
            <a:solidFill>
              <a:srgbClr val="661F1D"/>
            </a:solidFill>
            <a:ln w="9231"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310026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A7C233"/>
        </a:solidFill>
        <a:effectLst/>
      </p:bgPr>
    </p:bg>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E54DD3E3-0216-FF4E-B6C9-A44486F9D936}"/>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 name="Content Placeholder 5">
            <a:extLst>
              <a:ext uri="{FF2B5EF4-FFF2-40B4-BE49-F238E27FC236}">
                <a16:creationId xmlns:a16="http://schemas.microsoft.com/office/drawing/2014/main" id="{555FC23F-0B37-BC43-8715-D2922417BFDB}"/>
              </a:ext>
            </a:extLst>
          </p:cNvPr>
          <p:cNvSpPr>
            <a:spLocks noGrp="1"/>
          </p:cNvSpPr>
          <p:nvPr>
            <p:ph idx="1"/>
          </p:nvPr>
        </p:nvSpPr>
        <p:spPr>
          <a:xfrm>
            <a:off x="1017400" y="1167886"/>
            <a:ext cx="8657013" cy="4265046"/>
          </a:xfrm>
        </p:spPr>
        <p:txBody>
          <a:bodyPr lIns="0" tIns="0" rIns="0" bIns="0">
            <a:noAutofit/>
          </a:bodyPr>
          <a:lstStyle/>
          <a:p>
            <a:pPr marL="0" indent="0" algn="ctr">
              <a:buNone/>
            </a:pPr>
            <a:r>
              <a:rPr lang="en-US" sz="3600" b="1" dirty="0">
                <a:latin typeface="ABeeZee" pitchFamily="2" charset="0"/>
              </a:rPr>
              <a:t>The Bible teaches that true faith is about taking action. Christians are taught to show compassion by caring for those who are in need.</a:t>
            </a:r>
          </a:p>
          <a:p>
            <a:pPr marL="0" indent="0" algn="ctr">
              <a:buNone/>
            </a:pPr>
            <a:r>
              <a:rPr lang="en-US" sz="3600" b="1" dirty="0">
                <a:latin typeface="ABeeZee" pitchFamily="2" charset="0"/>
              </a:rPr>
              <a:t>These acts of kindness help build a strong, happy community where everyone feels they belong. For Christians, helping other people is a way to show their love for God.</a:t>
            </a:r>
          </a:p>
        </p:txBody>
      </p:sp>
      <p:grpSp>
        <p:nvGrpSpPr>
          <p:cNvPr id="5" name="Group 4">
            <a:extLst>
              <a:ext uri="{FF2B5EF4-FFF2-40B4-BE49-F238E27FC236}">
                <a16:creationId xmlns:a16="http://schemas.microsoft.com/office/drawing/2014/main" id="{045B6857-5696-8542-8520-F1A2CB1919F7}"/>
              </a:ext>
            </a:extLst>
          </p:cNvPr>
          <p:cNvGrpSpPr/>
          <p:nvPr/>
        </p:nvGrpSpPr>
        <p:grpSpPr>
          <a:xfrm>
            <a:off x="9502008" y="333512"/>
            <a:ext cx="834682" cy="869275"/>
            <a:chOff x="8854711" y="1237086"/>
            <a:chExt cx="930740" cy="969313"/>
          </a:xfrm>
        </p:grpSpPr>
        <p:sp>
          <p:nvSpPr>
            <p:cNvPr id="6" name="Freeform 5">
              <a:extLst>
                <a:ext uri="{FF2B5EF4-FFF2-40B4-BE49-F238E27FC236}">
                  <a16:creationId xmlns:a16="http://schemas.microsoft.com/office/drawing/2014/main" id="{9E49AB64-79E4-FC42-A244-7B557E038306}"/>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B161F54D-C47F-3C4A-BB89-9F6ACEBE20C0}"/>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A13DBE4F-4B33-7844-B899-16F6B084D086}"/>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5A1078CB-98A2-6748-88FD-360E5B3390D3}"/>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BA2B2079-8665-4347-A020-E8418F8DA932}"/>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17327CB4-46F4-C549-9A28-14F4F6ED5E98}"/>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D24F6FF3-4BDF-314E-8E68-D0893B4E9D36}"/>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 name="Group 1">
            <a:extLst>
              <a:ext uri="{FF2B5EF4-FFF2-40B4-BE49-F238E27FC236}">
                <a16:creationId xmlns:a16="http://schemas.microsoft.com/office/drawing/2014/main" id="{2592EF2D-31B8-3E1B-11DA-CB6E53BBF489}"/>
              </a:ext>
            </a:extLst>
          </p:cNvPr>
          <p:cNvGrpSpPr/>
          <p:nvPr/>
        </p:nvGrpSpPr>
        <p:grpSpPr>
          <a:xfrm>
            <a:off x="4476776" y="5876909"/>
            <a:ext cx="1738261" cy="1172764"/>
            <a:chOff x="835231" y="4649225"/>
            <a:chExt cx="678789" cy="457963"/>
          </a:xfrm>
        </p:grpSpPr>
        <p:sp>
          <p:nvSpPr>
            <p:cNvPr id="4" name="Freeform 3">
              <a:extLst>
                <a:ext uri="{FF2B5EF4-FFF2-40B4-BE49-F238E27FC236}">
                  <a16:creationId xmlns:a16="http://schemas.microsoft.com/office/drawing/2014/main" id="{68CE1F4B-A512-4FD6-F1D7-2C5C0A95D001}"/>
                </a:ext>
              </a:extLst>
            </p:cNvPr>
            <p:cNvSpPr/>
            <p:nvPr/>
          </p:nvSpPr>
          <p:spPr>
            <a:xfrm>
              <a:off x="1241657" y="4905688"/>
              <a:ext cx="256252" cy="201500"/>
            </a:xfrm>
            <a:custGeom>
              <a:avLst/>
              <a:gdLst>
                <a:gd name="connsiteX0" fmla="*/ 433733 w 433732"/>
                <a:gd name="connsiteY0" fmla="*/ 0 h 341059"/>
                <a:gd name="connsiteX1" fmla="*/ 392049 w 433732"/>
                <a:gd name="connsiteY1" fmla="*/ 205898 h 341059"/>
                <a:gd name="connsiteX2" fmla="*/ 1179 w 433732"/>
                <a:gd name="connsiteY2" fmla="*/ 341050 h 341059"/>
                <a:gd name="connsiteX3" fmla="*/ 1468 w 433732"/>
                <a:gd name="connsiteY3" fmla="*/ 329589 h 341059"/>
                <a:gd name="connsiteX4" fmla="*/ 33379 w 433732"/>
                <a:gd name="connsiteY4" fmla="*/ 128988 h 341059"/>
                <a:gd name="connsiteX5" fmla="*/ 433733 w 433732"/>
                <a:gd name="connsiteY5" fmla="*/ 0 h 341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3732" h="341059">
                  <a:moveTo>
                    <a:pt x="433733" y="0"/>
                  </a:moveTo>
                  <a:lnTo>
                    <a:pt x="392049" y="205898"/>
                  </a:lnTo>
                  <a:cubicBezTo>
                    <a:pt x="392049" y="205898"/>
                    <a:pt x="7165" y="342419"/>
                    <a:pt x="1179" y="341050"/>
                  </a:cubicBezTo>
                  <a:cubicBezTo>
                    <a:pt x="-1633" y="340437"/>
                    <a:pt x="1468" y="329589"/>
                    <a:pt x="1468" y="329589"/>
                  </a:cubicBezTo>
                  <a:lnTo>
                    <a:pt x="33379" y="128988"/>
                  </a:lnTo>
                  <a:lnTo>
                    <a:pt x="433733" y="0"/>
                  </a:lnTo>
                </a:path>
              </a:pathLst>
            </a:custGeom>
            <a:solidFill>
              <a:srgbClr val="F8DC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019C8757-6BBB-6F0C-F9CB-BD62C35347BD}"/>
                </a:ext>
              </a:extLst>
            </p:cNvPr>
            <p:cNvSpPr/>
            <p:nvPr/>
          </p:nvSpPr>
          <p:spPr>
            <a:xfrm>
              <a:off x="1241657" y="5015069"/>
              <a:ext cx="234097" cy="92119"/>
            </a:xfrm>
            <a:custGeom>
              <a:avLst/>
              <a:gdLst>
                <a:gd name="connsiteX0" fmla="*/ 1468 w 396232"/>
                <a:gd name="connsiteY0" fmla="*/ 144450 h 155920"/>
                <a:gd name="connsiteX1" fmla="*/ 1179 w 396232"/>
                <a:gd name="connsiteY1" fmla="*/ 155910 h 155920"/>
                <a:gd name="connsiteX2" fmla="*/ 392049 w 396232"/>
                <a:gd name="connsiteY2" fmla="*/ 20759 h 155920"/>
                <a:gd name="connsiteX3" fmla="*/ 396232 w 396232"/>
                <a:gd name="connsiteY3" fmla="*/ 0 h 155920"/>
                <a:gd name="connsiteX4" fmla="*/ 1828 w 396232"/>
                <a:gd name="connsiteY4" fmla="*/ 142143 h 155920"/>
                <a:gd name="connsiteX5" fmla="*/ 1468 w 396232"/>
                <a:gd name="connsiteY5" fmla="*/ 144450 h 155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6232" h="155920">
                  <a:moveTo>
                    <a:pt x="1468" y="144450"/>
                  </a:moveTo>
                  <a:cubicBezTo>
                    <a:pt x="1468" y="144450"/>
                    <a:pt x="-1633" y="155298"/>
                    <a:pt x="1179" y="155910"/>
                  </a:cubicBezTo>
                  <a:cubicBezTo>
                    <a:pt x="7165" y="157280"/>
                    <a:pt x="392049" y="20759"/>
                    <a:pt x="392049" y="20759"/>
                  </a:cubicBezTo>
                  <a:lnTo>
                    <a:pt x="396232" y="0"/>
                  </a:lnTo>
                  <a:lnTo>
                    <a:pt x="1828" y="142143"/>
                  </a:lnTo>
                  <a:lnTo>
                    <a:pt x="1468" y="144450"/>
                  </a:ln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B925B6D9-3258-92B5-FC72-60C4604DDB53}"/>
                </a:ext>
              </a:extLst>
            </p:cNvPr>
            <p:cNvSpPr/>
            <p:nvPr/>
          </p:nvSpPr>
          <p:spPr>
            <a:xfrm>
              <a:off x="837346" y="4784685"/>
              <a:ext cx="424437" cy="321941"/>
            </a:xfrm>
            <a:custGeom>
              <a:avLst/>
              <a:gdLst>
                <a:gd name="connsiteX0" fmla="*/ 684867 w 718402"/>
                <a:gd name="connsiteY0" fmla="*/ 542364 h 544917"/>
                <a:gd name="connsiteX1" fmla="*/ 680721 w 718402"/>
                <a:gd name="connsiteY1" fmla="*/ 544382 h 544917"/>
                <a:gd name="connsiteX2" fmla="*/ 38093 w 718402"/>
                <a:gd name="connsiteY2" fmla="*/ 191007 h 544917"/>
                <a:gd name="connsiteX3" fmla="*/ 232 w 718402"/>
                <a:gd name="connsiteY3" fmla="*/ 209 h 544917"/>
                <a:gd name="connsiteX4" fmla="*/ 373470 w 718402"/>
                <a:gd name="connsiteY4" fmla="*/ 185529 h 544917"/>
                <a:gd name="connsiteX5" fmla="*/ 718402 w 718402"/>
                <a:gd name="connsiteY5" fmla="*/ 392796 h 544917"/>
                <a:gd name="connsiteX6" fmla="*/ 684867 w 718402"/>
                <a:gd name="connsiteY6" fmla="*/ 542364 h 544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402" h="544917">
                  <a:moveTo>
                    <a:pt x="684867" y="542364"/>
                  </a:moveTo>
                  <a:cubicBezTo>
                    <a:pt x="684291" y="544887"/>
                    <a:pt x="682488" y="545499"/>
                    <a:pt x="680721" y="544382"/>
                  </a:cubicBezTo>
                  <a:cubicBezTo>
                    <a:pt x="632042" y="515189"/>
                    <a:pt x="47107" y="197458"/>
                    <a:pt x="38093" y="191007"/>
                  </a:cubicBezTo>
                  <a:cubicBezTo>
                    <a:pt x="28718" y="184339"/>
                    <a:pt x="-3013" y="6913"/>
                    <a:pt x="232" y="209"/>
                  </a:cubicBezTo>
                  <a:cubicBezTo>
                    <a:pt x="3549" y="-6494"/>
                    <a:pt x="303120" y="149849"/>
                    <a:pt x="373470" y="185529"/>
                  </a:cubicBezTo>
                  <a:cubicBezTo>
                    <a:pt x="443386" y="221965"/>
                    <a:pt x="719051" y="382777"/>
                    <a:pt x="718402" y="392796"/>
                  </a:cubicBezTo>
                  <a:cubicBezTo>
                    <a:pt x="717752" y="401843"/>
                    <a:pt x="690312" y="519082"/>
                    <a:pt x="684867" y="542364"/>
                  </a:cubicBezTo>
                </a:path>
              </a:pathLst>
            </a:custGeom>
            <a:solidFill>
              <a:srgbClr val="8B36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B0F7CEFA-B2B9-F9D6-35A8-FBA5D40A89C2}"/>
                </a:ext>
              </a:extLst>
            </p:cNvPr>
            <p:cNvSpPr/>
            <p:nvPr/>
          </p:nvSpPr>
          <p:spPr>
            <a:xfrm>
              <a:off x="835231" y="4649225"/>
              <a:ext cx="678789" cy="367608"/>
            </a:xfrm>
            <a:custGeom>
              <a:avLst/>
              <a:gdLst>
                <a:gd name="connsiteX0" fmla="*/ 1146602 w 1148918"/>
                <a:gd name="connsiteY0" fmla="*/ 414231 h 622213"/>
                <a:gd name="connsiteX1" fmla="*/ 469827 w 1148918"/>
                <a:gd name="connsiteY1" fmla="*/ 1569 h 622213"/>
                <a:gd name="connsiteX2" fmla="*/ 235160 w 1148918"/>
                <a:gd name="connsiteY2" fmla="*/ 126233 h 622213"/>
                <a:gd name="connsiteX3" fmla="*/ 458 w 1148918"/>
                <a:gd name="connsiteY3" fmla="*/ 228587 h 622213"/>
                <a:gd name="connsiteX4" fmla="*/ 360967 w 1148918"/>
                <a:gd name="connsiteY4" fmla="*/ 428755 h 622213"/>
                <a:gd name="connsiteX5" fmla="*/ 721981 w 1148918"/>
                <a:gd name="connsiteY5" fmla="*/ 622075 h 622213"/>
                <a:gd name="connsiteX6" fmla="*/ 1146602 w 1148918"/>
                <a:gd name="connsiteY6" fmla="*/ 414231 h 62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8918" h="622213">
                  <a:moveTo>
                    <a:pt x="1146602" y="414231"/>
                  </a:moveTo>
                  <a:cubicBezTo>
                    <a:pt x="1114402" y="392535"/>
                    <a:pt x="490632" y="17787"/>
                    <a:pt x="469827" y="1569"/>
                  </a:cubicBezTo>
                  <a:cubicBezTo>
                    <a:pt x="448985" y="-14505"/>
                    <a:pt x="291303" y="97545"/>
                    <a:pt x="235160" y="126233"/>
                  </a:cubicBezTo>
                  <a:cubicBezTo>
                    <a:pt x="179306" y="154200"/>
                    <a:pt x="13403" y="219361"/>
                    <a:pt x="458" y="228587"/>
                  </a:cubicBezTo>
                  <a:cubicBezTo>
                    <a:pt x="-12451" y="237777"/>
                    <a:pt x="250882" y="367378"/>
                    <a:pt x="360967" y="428755"/>
                  </a:cubicBezTo>
                  <a:cubicBezTo>
                    <a:pt x="469971" y="492258"/>
                    <a:pt x="713904" y="616129"/>
                    <a:pt x="721981" y="622075"/>
                  </a:cubicBezTo>
                  <a:cubicBezTo>
                    <a:pt x="730058" y="628022"/>
                    <a:pt x="1185148" y="440576"/>
                    <a:pt x="1146602" y="414231"/>
                  </a:cubicBez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7E423251-5C4D-DC4B-8820-B768543424F9}"/>
                </a:ext>
              </a:extLst>
            </p:cNvPr>
            <p:cNvSpPr/>
            <p:nvPr/>
          </p:nvSpPr>
          <p:spPr>
            <a:xfrm>
              <a:off x="956875" y="4876133"/>
              <a:ext cx="16037" cy="60839"/>
            </a:xfrm>
            <a:custGeom>
              <a:avLst/>
              <a:gdLst>
                <a:gd name="connsiteX0" fmla="*/ 6513 w 27144"/>
                <a:gd name="connsiteY0" fmla="*/ 102932 h 102976"/>
                <a:gd name="connsiteX1" fmla="*/ 17402 w 27144"/>
                <a:gd name="connsiteY1" fmla="*/ 53413 h 102976"/>
                <a:gd name="connsiteX2" fmla="*/ 25948 w 27144"/>
                <a:gd name="connsiteY2" fmla="*/ 145 h 102976"/>
                <a:gd name="connsiteX3" fmla="*/ 4061 w 27144"/>
                <a:gd name="connsiteY3" fmla="*/ 47863 h 102976"/>
                <a:gd name="connsiteX4" fmla="*/ 6513 w 27144"/>
                <a:gd name="connsiteY4" fmla="*/ 102932 h 102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44" h="102976">
                  <a:moveTo>
                    <a:pt x="6513" y="102932"/>
                  </a:moveTo>
                  <a:cubicBezTo>
                    <a:pt x="10083" y="101779"/>
                    <a:pt x="10659" y="81236"/>
                    <a:pt x="17402" y="53413"/>
                  </a:cubicBezTo>
                  <a:cubicBezTo>
                    <a:pt x="23496" y="25806"/>
                    <a:pt x="29842" y="2308"/>
                    <a:pt x="25948" y="145"/>
                  </a:cubicBezTo>
                  <a:cubicBezTo>
                    <a:pt x="22198" y="-1981"/>
                    <a:pt x="11345" y="19499"/>
                    <a:pt x="4061" y="47863"/>
                  </a:cubicBezTo>
                  <a:cubicBezTo>
                    <a:pt x="-4160" y="75325"/>
                    <a:pt x="1897" y="104266"/>
                    <a:pt x="6513" y="102932"/>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999AF309-60DD-88DA-2002-1D9FE7386D58}"/>
                </a:ext>
              </a:extLst>
            </p:cNvPr>
            <p:cNvSpPr/>
            <p:nvPr/>
          </p:nvSpPr>
          <p:spPr>
            <a:xfrm>
              <a:off x="911307" y="4847264"/>
              <a:ext cx="15991" cy="63002"/>
            </a:xfrm>
            <a:custGeom>
              <a:avLst/>
              <a:gdLst>
                <a:gd name="connsiteX0" fmla="*/ 4457 w 27066"/>
                <a:gd name="connsiteY0" fmla="*/ 106638 h 106637"/>
                <a:gd name="connsiteX1" fmla="*/ 18267 w 27066"/>
                <a:gd name="connsiteY1" fmla="*/ 55785 h 106637"/>
                <a:gd name="connsiteX2" fmla="*/ 25695 w 27066"/>
                <a:gd name="connsiteY2" fmla="*/ 103 h 106637"/>
                <a:gd name="connsiteX3" fmla="*/ 4818 w 27066"/>
                <a:gd name="connsiteY3" fmla="*/ 50379 h 106637"/>
                <a:gd name="connsiteX4" fmla="*/ 4457 w 27066"/>
                <a:gd name="connsiteY4" fmla="*/ 106638 h 1066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66" h="106637">
                  <a:moveTo>
                    <a:pt x="4457" y="106638"/>
                  </a:moveTo>
                  <a:cubicBezTo>
                    <a:pt x="8243" y="106458"/>
                    <a:pt x="11669" y="84797"/>
                    <a:pt x="18267" y="55785"/>
                  </a:cubicBezTo>
                  <a:cubicBezTo>
                    <a:pt x="24469" y="26917"/>
                    <a:pt x="29626" y="1905"/>
                    <a:pt x="25695" y="103"/>
                  </a:cubicBezTo>
                  <a:cubicBezTo>
                    <a:pt x="21765" y="-1735"/>
                    <a:pt x="12137" y="21366"/>
                    <a:pt x="4818" y="50379"/>
                  </a:cubicBezTo>
                  <a:cubicBezTo>
                    <a:pt x="-2827" y="78490"/>
                    <a:pt x="-158" y="106674"/>
                    <a:pt x="4457" y="106638"/>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8C8F27E5-6A28-1057-2D50-5A6D49C95AA9}"/>
                </a:ext>
              </a:extLst>
            </p:cNvPr>
            <p:cNvSpPr/>
            <p:nvPr/>
          </p:nvSpPr>
          <p:spPr>
            <a:xfrm>
              <a:off x="1042507" y="4746567"/>
              <a:ext cx="204874" cy="128310"/>
            </a:xfrm>
            <a:custGeom>
              <a:avLst/>
              <a:gdLst>
                <a:gd name="connsiteX0" fmla="*/ 346771 w 346770"/>
                <a:gd name="connsiteY0" fmla="*/ 195915 h 217178"/>
                <a:gd name="connsiteX1" fmla="*/ 171528 w 346770"/>
                <a:gd name="connsiteY1" fmla="*/ 87326 h 217178"/>
                <a:gd name="connsiteX2" fmla="*/ 223849 w 346770"/>
                <a:gd name="connsiteY2" fmla="*/ 41122 h 217178"/>
                <a:gd name="connsiteX3" fmla="*/ 191649 w 346770"/>
                <a:gd name="connsiteY3" fmla="*/ 22345 h 217178"/>
                <a:gd name="connsiteX4" fmla="*/ 191360 w 346770"/>
                <a:gd name="connsiteY4" fmla="*/ 22489 h 217178"/>
                <a:gd name="connsiteX5" fmla="*/ 137309 w 346770"/>
                <a:gd name="connsiteY5" fmla="*/ 67071 h 217178"/>
                <a:gd name="connsiteX6" fmla="*/ 21743 w 346770"/>
                <a:gd name="connsiteY6" fmla="*/ 649 h 217178"/>
                <a:gd name="connsiteX7" fmla="*/ 20445 w 346770"/>
                <a:gd name="connsiteY7" fmla="*/ 0 h 217178"/>
                <a:gd name="connsiteX8" fmla="*/ 0 w 346770"/>
                <a:gd name="connsiteY8" fmla="*/ 15641 h 217178"/>
                <a:gd name="connsiteX9" fmla="*/ 117297 w 346770"/>
                <a:gd name="connsiteY9" fmla="*/ 83505 h 217178"/>
                <a:gd name="connsiteX10" fmla="*/ 60145 w 346770"/>
                <a:gd name="connsiteY10" fmla="*/ 129925 h 217178"/>
                <a:gd name="connsiteX11" fmla="*/ 96888 w 346770"/>
                <a:gd name="connsiteY11" fmla="*/ 152378 h 217178"/>
                <a:gd name="connsiteX12" fmla="*/ 152129 w 346770"/>
                <a:gd name="connsiteY12" fmla="*/ 104301 h 217178"/>
                <a:gd name="connsiteX13" fmla="*/ 332744 w 346770"/>
                <a:gd name="connsiteY13" fmla="*/ 217179 h 217178"/>
                <a:gd name="connsiteX14" fmla="*/ 346771 w 346770"/>
                <a:gd name="connsiteY14" fmla="*/ 195915 h 217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6770" h="217178">
                  <a:moveTo>
                    <a:pt x="346771" y="195915"/>
                  </a:moveTo>
                  <a:lnTo>
                    <a:pt x="171528" y="87326"/>
                  </a:lnTo>
                  <a:lnTo>
                    <a:pt x="223849" y="41122"/>
                  </a:lnTo>
                  <a:lnTo>
                    <a:pt x="191649" y="22345"/>
                  </a:lnTo>
                  <a:lnTo>
                    <a:pt x="191360" y="22489"/>
                  </a:lnTo>
                  <a:lnTo>
                    <a:pt x="137309" y="67071"/>
                  </a:lnTo>
                  <a:lnTo>
                    <a:pt x="21743" y="649"/>
                  </a:lnTo>
                  <a:lnTo>
                    <a:pt x="20445" y="0"/>
                  </a:lnTo>
                  <a:lnTo>
                    <a:pt x="0" y="15641"/>
                  </a:lnTo>
                  <a:lnTo>
                    <a:pt x="117297" y="83505"/>
                  </a:lnTo>
                  <a:lnTo>
                    <a:pt x="60145" y="129925"/>
                  </a:lnTo>
                  <a:lnTo>
                    <a:pt x="96888" y="152378"/>
                  </a:lnTo>
                  <a:lnTo>
                    <a:pt x="152129" y="104301"/>
                  </a:lnTo>
                  <a:lnTo>
                    <a:pt x="332744" y="217179"/>
                  </a:lnTo>
                  <a:lnTo>
                    <a:pt x="346771" y="195915"/>
                  </a:lnTo>
                </a:path>
              </a:pathLst>
            </a:custGeom>
            <a:solidFill>
              <a:srgbClr val="661F1D"/>
            </a:solidFill>
            <a:ln w="9231"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26306330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A7C233"/>
        </a:solidFill>
        <a:effectLst/>
      </p:bgPr>
    </p:bg>
    <p:spTree>
      <p:nvGrpSpPr>
        <p:cNvPr id="1" name=""/>
        <p:cNvGrpSpPr/>
        <p:nvPr/>
      </p:nvGrpSpPr>
      <p:grpSpPr>
        <a:xfrm>
          <a:off x="0" y="0"/>
          <a:ext cx="0" cy="0"/>
          <a:chOff x="0" y="0"/>
          <a:chExt cx="0" cy="0"/>
        </a:xfrm>
      </p:grpSpPr>
      <p:sp>
        <p:nvSpPr>
          <p:cNvPr id="24" name="Freeform 23">
            <a:extLst>
              <a:ext uri="{FF2B5EF4-FFF2-40B4-BE49-F238E27FC236}">
                <a16:creationId xmlns:a16="http://schemas.microsoft.com/office/drawing/2014/main" id="{E92FE7AA-7203-DF44-A577-0EAB8CD27326}"/>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 name="Content Placeholder 5">
            <a:extLst>
              <a:ext uri="{FF2B5EF4-FFF2-40B4-BE49-F238E27FC236}">
                <a16:creationId xmlns:a16="http://schemas.microsoft.com/office/drawing/2014/main" id="{555FC23F-0B37-BC43-8715-D2922417BFDB}"/>
              </a:ext>
            </a:extLst>
          </p:cNvPr>
          <p:cNvSpPr>
            <a:spLocks noGrp="1"/>
          </p:cNvSpPr>
          <p:nvPr>
            <p:ph idx="1"/>
          </p:nvPr>
        </p:nvSpPr>
        <p:spPr>
          <a:xfrm>
            <a:off x="842156" y="1174794"/>
            <a:ext cx="9007501" cy="3853739"/>
          </a:xfrm>
        </p:spPr>
        <p:txBody>
          <a:bodyPr lIns="0" tIns="0" rIns="0" bIns="0">
            <a:noAutofit/>
          </a:bodyPr>
          <a:lstStyle/>
          <a:p>
            <a:pPr marL="0" indent="0" algn="ctr">
              <a:lnSpc>
                <a:spcPct val="100000"/>
              </a:lnSpc>
              <a:buNone/>
            </a:pPr>
            <a:r>
              <a:rPr lang="en-US" sz="2800" b="1" dirty="0">
                <a:latin typeface="ABeeZee" pitchFamily="2" charset="0"/>
              </a:rPr>
              <a:t>‘Then the King will say to those on his right, </a:t>
            </a:r>
            <a:br>
              <a:rPr lang="en-US" sz="2800" b="1" dirty="0">
                <a:latin typeface="ABeeZee" pitchFamily="2" charset="0"/>
              </a:rPr>
            </a:br>
            <a:r>
              <a:rPr lang="en-US" sz="2800" b="1" dirty="0">
                <a:latin typeface="ABeeZee" pitchFamily="2" charset="0"/>
              </a:rPr>
              <a:t>“Come, you who are blessed by my Father; take</a:t>
            </a:r>
            <a:br>
              <a:rPr lang="en-US" sz="2800" b="1" dirty="0">
                <a:latin typeface="ABeeZee" pitchFamily="2" charset="0"/>
              </a:rPr>
            </a:br>
            <a:r>
              <a:rPr lang="en-US" sz="2800" b="1" dirty="0">
                <a:latin typeface="ABeeZee" pitchFamily="2" charset="0"/>
              </a:rPr>
              <a:t>your inheritance, the kingdom prepared for you since the creation of the world.</a:t>
            </a:r>
            <a:r>
              <a:rPr lang="en-US" sz="2800" b="1" baseline="30000" dirty="0">
                <a:latin typeface="ABeeZee" pitchFamily="2" charset="0"/>
              </a:rPr>
              <a:t> </a:t>
            </a:r>
            <a:r>
              <a:rPr lang="en-US" sz="2800" b="1" dirty="0">
                <a:latin typeface="ABeeZee" pitchFamily="2" charset="0"/>
              </a:rPr>
              <a:t>For I was hungry and you gave me something to eat, I was thirsty and you gave me something to drink, I was a stranger and you invited me in, I needed clothes and you clothed me, I was ill and you looked after me, I was in prison and you came to visit me.”</a:t>
            </a:r>
          </a:p>
        </p:txBody>
      </p:sp>
      <p:grpSp>
        <p:nvGrpSpPr>
          <p:cNvPr id="5" name="Group 4">
            <a:extLst>
              <a:ext uri="{FF2B5EF4-FFF2-40B4-BE49-F238E27FC236}">
                <a16:creationId xmlns:a16="http://schemas.microsoft.com/office/drawing/2014/main" id="{045B6857-5696-8542-8520-F1A2CB1919F7}"/>
              </a:ext>
            </a:extLst>
          </p:cNvPr>
          <p:cNvGrpSpPr/>
          <p:nvPr/>
        </p:nvGrpSpPr>
        <p:grpSpPr>
          <a:xfrm>
            <a:off x="9502008" y="333512"/>
            <a:ext cx="834682" cy="869275"/>
            <a:chOff x="8854711" y="1237086"/>
            <a:chExt cx="930740" cy="969313"/>
          </a:xfrm>
        </p:grpSpPr>
        <p:sp>
          <p:nvSpPr>
            <p:cNvPr id="6" name="Freeform 5">
              <a:extLst>
                <a:ext uri="{FF2B5EF4-FFF2-40B4-BE49-F238E27FC236}">
                  <a16:creationId xmlns:a16="http://schemas.microsoft.com/office/drawing/2014/main" id="{9E49AB64-79E4-FC42-A244-7B557E038306}"/>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B161F54D-C47F-3C4A-BB89-9F6ACEBE20C0}"/>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A13DBE4F-4B33-7844-B899-16F6B084D086}"/>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5A1078CB-98A2-6748-88FD-360E5B3390D3}"/>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BA2B2079-8665-4347-A020-E8418F8DA932}"/>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17327CB4-46F4-C549-9A28-14F4F6ED5E98}"/>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D24F6FF3-4BDF-314E-8E68-D0893B4E9D36}"/>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0" name="Group 19">
            <a:extLst>
              <a:ext uri="{FF2B5EF4-FFF2-40B4-BE49-F238E27FC236}">
                <a16:creationId xmlns:a16="http://schemas.microsoft.com/office/drawing/2014/main" id="{E8E3EBD0-6928-6A1B-0868-838A1613D01E}"/>
              </a:ext>
            </a:extLst>
          </p:cNvPr>
          <p:cNvGrpSpPr/>
          <p:nvPr/>
        </p:nvGrpSpPr>
        <p:grpSpPr>
          <a:xfrm>
            <a:off x="4476776" y="5864270"/>
            <a:ext cx="1738261" cy="1172764"/>
            <a:chOff x="835231" y="4649225"/>
            <a:chExt cx="678789" cy="457963"/>
          </a:xfrm>
        </p:grpSpPr>
        <p:sp>
          <p:nvSpPr>
            <p:cNvPr id="21" name="Freeform 20">
              <a:extLst>
                <a:ext uri="{FF2B5EF4-FFF2-40B4-BE49-F238E27FC236}">
                  <a16:creationId xmlns:a16="http://schemas.microsoft.com/office/drawing/2014/main" id="{3EF00208-38DF-5383-F39B-C26605A14640}"/>
                </a:ext>
              </a:extLst>
            </p:cNvPr>
            <p:cNvSpPr/>
            <p:nvPr/>
          </p:nvSpPr>
          <p:spPr>
            <a:xfrm>
              <a:off x="1241657" y="4905688"/>
              <a:ext cx="256252" cy="201500"/>
            </a:xfrm>
            <a:custGeom>
              <a:avLst/>
              <a:gdLst>
                <a:gd name="connsiteX0" fmla="*/ 433733 w 433732"/>
                <a:gd name="connsiteY0" fmla="*/ 0 h 341059"/>
                <a:gd name="connsiteX1" fmla="*/ 392049 w 433732"/>
                <a:gd name="connsiteY1" fmla="*/ 205898 h 341059"/>
                <a:gd name="connsiteX2" fmla="*/ 1179 w 433732"/>
                <a:gd name="connsiteY2" fmla="*/ 341050 h 341059"/>
                <a:gd name="connsiteX3" fmla="*/ 1468 w 433732"/>
                <a:gd name="connsiteY3" fmla="*/ 329589 h 341059"/>
                <a:gd name="connsiteX4" fmla="*/ 33379 w 433732"/>
                <a:gd name="connsiteY4" fmla="*/ 128988 h 341059"/>
                <a:gd name="connsiteX5" fmla="*/ 433733 w 433732"/>
                <a:gd name="connsiteY5" fmla="*/ 0 h 341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3732" h="341059">
                  <a:moveTo>
                    <a:pt x="433733" y="0"/>
                  </a:moveTo>
                  <a:lnTo>
                    <a:pt x="392049" y="205898"/>
                  </a:lnTo>
                  <a:cubicBezTo>
                    <a:pt x="392049" y="205898"/>
                    <a:pt x="7165" y="342419"/>
                    <a:pt x="1179" y="341050"/>
                  </a:cubicBezTo>
                  <a:cubicBezTo>
                    <a:pt x="-1633" y="340437"/>
                    <a:pt x="1468" y="329589"/>
                    <a:pt x="1468" y="329589"/>
                  </a:cubicBezTo>
                  <a:lnTo>
                    <a:pt x="33379" y="128988"/>
                  </a:lnTo>
                  <a:lnTo>
                    <a:pt x="433733" y="0"/>
                  </a:lnTo>
                </a:path>
              </a:pathLst>
            </a:custGeom>
            <a:solidFill>
              <a:srgbClr val="F8DC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BD3FA58A-38DB-B82B-A9E2-8E7FC4797579}"/>
                </a:ext>
              </a:extLst>
            </p:cNvPr>
            <p:cNvSpPr/>
            <p:nvPr/>
          </p:nvSpPr>
          <p:spPr>
            <a:xfrm>
              <a:off x="1241657" y="5015069"/>
              <a:ext cx="234097" cy="92119"/>
            </a:xfrm>
            <a:custGeom>
              <a:avLst/>
              <a:gdLst>
                <a:gd name="connsiteX0" fmla="*/ 1468 w 396232"/>
                <a:gd name="connsiteY0" fmla="*/ 144450 h 155920"/>
                <a:gd name="connsiteX1" fmla="*/ 1179 w 396232"/>
                <a:gd name="connsiteY1" fmla="*/ 155910 h 155920"/>
                <a:gd name="connsiteX2" fmla="*/ 392049 w 396232"/>
                <a:gd name="connsiteY2" fmla="*/ 20759 h 155920"/>
                <a:gd name="connsiteX3" fmla="*/ 396232 w 396232"/>
                <a:gd name="connsiteY3" fmla="*/ 0 h 155920"/>
                <a:gd name="connsiteX4" fmla="*/ 1828 w 396232"/>
                <a:gd name="connsiteY4" fmla="*/ 142143 h 155920"/>
                <a:gd name="connsiteX5" fmla="*/ 1468 w 396232"/>
                <a:gd name="connsiteY5" fmla="*/ 144450 h 155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6232" h="155920">
                  <a:moveTo>
                    <a:pt x="1468" y="144450"/>
                  </a:moveTo>
                  <a:cubicBezTo>
                    <a:pt x="1468" y="144450"/>
                    <a:pt x="-1633" y="155298"/>
                    <a:pt x="1179" y="155910"/>
                  </a:cubicBezTo>
                  <a:cubicBezTo>
                    <a:pt x="7165" y="157280"/>
                    <a:pt x="392049" y="20759"/>
                    <a:pt x="392049" y="20759"/>
                  </a:cubicBezTo>
                  <a:lnTo>
                    <a:pt x="396232" y="0"/>
                  </a:lnTo>
                  <a:lnTo>
                    <a:pt x="1828" y="142143"/>
                  </a:lnTo>
                  <a:lnTo>
                    <a:pt x="1468" y="144450"/>
                  </a:ln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 name="Freeform 22">
              <a:extLst>
                <a:ext uri="{FF2B5EF4-FFF2-40B4-BE49-F238E27FC236}">
                  <a16:creationId xmlns:a16="http://schemas.microsoft.com/office/drawing/2014/main" id="{038544B4-22F2-AB37-EB27-250CAE33479C}"/>
                </a:ext>
              </a:extLst>
            </p:cNvPr>
            <p:cNvSpPr/>
            <p:nvPr/>
          </p:nvSpPr>
          <p:spPr>
            <a:xfrm>
              <a:off x="837346" y="4784685"/>
              <a:ext cx="424437" cy="321941"/>
            </a:xfrm>
            <a:custGeom>
              <a:avLst/>
              <a:gdLst>
                <a:gd name="connsiteX0" fmla="*/ 684867 w 718402"/>
                <a:gd name="connsiteY0" fmla="*/ 542364 h 544917"/>
                <a:gd name="connsiteX1" fmla="*/ 680721 w 718402"/>
                <a:gd name="connsiteY1" fmla="*/ 544382 h 544917"/>
                <a:gd name="connsiteX2" fmla="*/ 38093 w 718402"/>
                <a:gd name="connsiteY2" fmla="*/ 191007 h 544917"/>
                <a:gd name="connsiteX3" fmla="*/ 232 w 718402"/>
                <a:gd name="connsiteY3" fmla="*/ 209 h 544917"/>
                <a:gd name="connsiteX4" fmla="*/ 373470 w 718402"/>
                <a:gd name="connsiteY4" fmla="*/ 185529 h 544917"/>
                <a:gd name="connsiteX5" fmla="*/ 718402 w 718402"/>
                <a:gd name="connsiteY5" fmla="*/ 392796 h 544917"/>
                <a:gd name="connsiteX6" fmla="*/ 684867 w 718402"/>
                <a:gd name="connsiteY6" fmla="*/ 542364 h 544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402" h="544917">
                  <a:moveTo>
                    <a:pt x="684867" y="542364"/>
                  </a:moveTo>
                  <a:cubicBezTo>
                    <a:pt x="684291" y="544887"/>
                    <a:pt x="682488" y="545499"/>
                    <a:pt x="680721" y="544382"/>
                  </a:cubicBezTo>
                  <a:cubicBezTo>
                    <a:pt x="632042" y="515189"/>
                    <a:pt x="47107" y="197458"/>
                    <a:pt x="38093" y="191007"/>
                  </a:cubicBezTo>
                  <a:cubicBezTo>
                    <a:pt x="28718" y="184339"/>
                    <a:pt x="-3013" y="6913"/>
                    <a:pt x="232" y="209"/>
                  </a:cubicBezTo>
                  <a:cubicBezTo>
                    <a:pt x="3549" y="-6494"/>
                    <a:pt x="303120" y="149849"/>
                    <a:pt x="373470" y="185529"/>
                  </a:cubicBezTo>
                  <a:cubicBezTo>
                    <a:pt x="443386" y="221965"/>
                    <a:pt x="719051" y="382777"/>
                    <a:pt x="718402" y="392796"/>
                  </a:cubicBezTo>
                  <a:cubicBezTo>
                    <a:pt x="717752" y="401843"/>
                    <a:pt x="690312" y="519082"/>
                    <a:pt x="684867" y="542364"/>
                  </a:cubicBezTo>
                </a:path>
              </a:pathLst>
            </a:custGeom>
            <a:solidFill>
              <a:srgbClr val="8B36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 name="Freeform 24">
              <a:extLst>
                <a:ext uri="{FF2B5EF4-FFF2-40B4-BE49-F238E27FC236}">
                  <a16:creationId xmlns:a16="http://schemas.microsoft.com/office/drawing/2014/main" id="{2FDF547F-F0B7-E717-3202-1A90F922A2AF}"/>
                </a:ext>
              </a:extLst>
            </p:cNvPr>
            <p:cNvSpPr/>
            <p:nvPr/>
          </p:nvSpPr>
          <p:spPr>
            <a:xfrm>
              <a:off x="835231" y="4649225"/>
              <a:ext cx="678789" cy="367608"/>
            </a:xfrm>
            <a:custGeom>
              <a:avLst/>
              <a:gdLst>
                <a:gd name="connsiteX0" fmla="*/ 1146602 w 1148918"/>
                <a:gd name="connsiteY0" fmla="*/ 414231 h 622213"/>
                <a:gd name="connsiteX1" fmla="*/ 469827 w 1148918"/>
                <a:gd name="connsiteY1" fmla="*/ 1569 h 622213"/>
                <a:gd name="connsiteX2" fmla="*/ 235160 w 1148918"/>
                <a:gd name="connsiteY2" fmla="*/ 126233 h 622213"/>
                <a:gd name="connsiteX3" fmla="*/ 458 w 1148918"/>
                <a:gd name="connsiteY3" fmla="*/ 228587 h 622213"/>
                <a:gd name="connsiteX4" fmla="*/ 360967 w 1148918"/>
                <a:gd name="connsiteY4" fmla="*/ 428755 h 622213"/>
                <a:gd name="connsiteX5" fmla="*/ 721981 w 1148918"/>
                <a:gd name="connsiteY5" fmla="*/ 622075 h 622213"/>
                <a:gd name="connsiteX6" fmla="*/ 1146602 w 1148918"/>
                <a:gd name="connsiteY6" fmla="*/ 414231 h 62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8918" h="622213">
                  <a:moveTo>
                    <a:pt x="1146602" y="414231"/>
                  </a:moveTo>
                  <a:cubicBezTo>
                    <a:pt x="1114402" y="392535"/>
                    <a:pt x="490632" y="17787"/>
                    <a:pt x="469827" y="1569"/>
                  </a:cubicBezTo>
                  <a:cubicBezTo>
                    <a:pt x="448985" y="-14505"/>
                    <a:pt x="291303" y="97545"/>
                    <a:pt x="235160" y="126233"/>
                  </a:cubicBezTo>
                  <a:cubicBezTo>
                    <a:pt x="179306" y="154200"/>
                    <a:pt x="13403" y="219361"/>
                    <a:pt x="458" y="228587"/>
                  </a:cubicBezTo>
                  <a:cubicBezTo>
                    <a:pt x="-12451" y="237777"/>
                    <a:pt x="250882" y="367378"/>
                    <a:pt x="360967" y="428755"/>
                  </a:cubicBezTo>
                  <a:cubicBezTo>
                    <a:pt x="469971" y="492258"/>
                    <a:pt x="713904" y="616129"/>
                    <a:pt x="721981" y="622075"/>
                  </a:cubicBezTo>
                  <a:cubicBezTo>
                    <a:pt x="730058" y="628022"/>
                    <a:pt x="1185148" y="440576"/>
                    <a:pt x="1146602" y="414231"/>
                  </a:cubicBez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 name="Freeform 25">
              <a:extLst>
                <a:ext uri="{FF2B5EF4-FFF2-40B4-BE49-F238E27FC236}">
                  <a16:creationId xmlns:a16="http://schemas.microsoft.com/office/drawing/2014/main" id="{A8A3E907-34A4-C668-CBE6-DABA23C0A91E}"/>
                </a:ext>
              </a:extLst>
            </p:cNvPr>
            <p:cNvSpPr/>
            <p:nvPr/>
          </p:nvSpPr>
          <p:spPr>
            <a:xfrm>
              <a:off x="956875" y="4876133"/>
              <a:ext cx="16037" cy="60839"/>
            </a:xfrm>
            <a:custGeom>
              <a:avLst/>
              <a:gdLst>
                <a:gd name="connsiteX0" fmla="*/ 6513 w 27144"/>
                <a:gd name="connsiteY0" fmla="*/ 102932 h 102976"/>
                <a:gd name="connsiteX1" fmla="*/ 17402 w 27144"/>
                <a:gd name="connsiteY1" fmla="*/ 53413 h 102976"/>
                <a:gd name="connsiteX2" fmla="*/ 25948 w 27144"/>
                <a:gd name="connsiteY2" fmla="*/ 145 h 102976"/>
                <a:gd name="connsiteX3" fmla="*/ 4061 w 27144"/>
                <a:gd name="connsiteY3" fmla="*/ 47863 h 102976"/>
                <a:gd name="connsiteX4" fmla="*/ 6513 w 27144"/>
                <a:gd name="connsiteY4" fmla="*/ 102932 h 102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44" h="102976">
                  <a:moveTo>
                    <a:pt x="6513" y="102932"/>
                  </a:moveTo>
                  <a:cubicBezTo>
                    <a:pt x="10083" y="101779"/>
                    <a:pt x="10659" y="81236"/>
                    <a:pt x="17402" y="53413"/>
                  </a:cubicBezTo>
                  <a:cubicBezTo>
                    <a:pt x="23496" y="25806"/>
                    <a:pt x="29842" y="2308"/>
                    <a:pt x="25948" y="145"/>
                  </a:cubicBezTo>
                  <a:cubicBezTo>
                    <a:pt x="22198" y="-1981"/>
                    <a:pt x="11345" y="19499"/>
                    <a:pt x="4061" y="47863"/>
                  </a:cubicBezTo>
                  <a:cubicBezTo>
                    <a:pt x="-4160" y="75325"/>
                    <a:pt x="1897" y="104266"/>
                    <a:pt x="6513" y="102932"/>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 name="Freeform 26">
              <a:extLst>
                <a:ext uri="{FF2B5EF4-FFF2-40B4-BE49-F238E27FC236}">
                  <a16:creationId xmlns:a16="http://schemas.microsoft.com/office/drawing/2014/main" id="{C3E9188F-4B81-117B-147F-198F5CCD0C62}"/>
                </a:ext>
              </a:extLst>
            </p:cNvPr>
            <p:cNvSpPr/>
            <p:nvPr/>
          </p:nvSpPr>
          <p:spPr>
            <a:xfrm>
              <a:off x="911307" y="4847264"/>
              <a:ext cx="15991" cy="63002"/>
            </a:xfrm>
            <a:custGeom>
              <a:avLst/>
              <a:gdLst>
                <a:gd name="connsiteX0" fmla="*/ 4457 w 27066"/>
                <a:gd name="connsiteY0" fmla="*/ 106638 h 106637"/>
                <a:gd name="connsiteX1" fmla="*/ 18267 w 27066"/>
                <a:gd name="connsiteY1" fmla="*/ 55785 h 106637"/>
                <a:gd name="connsiteX2" fmla="*/ 25695 w 27066"/>
                <a:gd name="connsiteY2" fmla="*/ 103 h 106637"/>
                <a:gd name="connsiteX3" fmla="*/ 4818 w 27066"/>
                <a:gd name="connsiteY3" fmla="*/ 50379 h 106637"/>
                <a:gd name="connsiteX4" fmla="*/ 4457 w 27066"/>
                <a:gd name="connsiteY4" fmla="*/ 106638 h 1066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66" h="106637">
                  <a:moveTo>
                    <a:pt x="4457" y="106638"/>
                  </a:moveTo>
                  <a:cubicBezTo>
                    <a:pt x="8243" y="106458"/>
                    <a:pt x="11669" y="84797"/>
                    <a:pt x="18267" y="55785"/>
                  </a:cubicBezTo>
                  <a:cubicBezTo>
                    <a:pt x="24469" y="26917"/>
                    <a:pt x="29626" y="1905"/>
                    <a:pt x="25695" y="103"/>
                  </a:cubicBezTo>
                  <a:cubicBezTo>
                    <a:pt x="21765" y="-1735"/>
                    <a:pt x="12137" y="21366"/>
                    <a:pt x="4818" y="50379"/>
                  </a:cubicBezTo>
                  <a:cubicBezTo>
                    <a:pt x="-2827" y="78490"/>
                    <a:pt x="-158" y="106674"/>
                    <a:pt x="4457" y="106638"/>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 name="Freeform 27">
              <a:extLst>
                <a:ext uri="{FF2B5EF4-FFF2-40B4-BE49-F238E27FC236}">
                  <a16:creationId xmlns:a16="http://schemas.microsoft.com/office/drawing/2014/main" id="{EE5914B3-201F-8D6C-10CF-051AA60D8D3D}"/>
                </a:ext>
              </a:extLst>
            </p:cNvPr>
            <p:cNvSpPr/>
            <p:nvPr/>
          </p:nvSpPr>
          <p:spPr>
            <a:xfrm>
              <a:off x="1042507" y="4746567"/>
              <a:ext cx="204874" cy="128310"/>
            </a:xfrm>
            <a:custGeom>
              <a:avLst/>
              <a:gdLst>
                <a:gd name="connsiteX0" fmla="*/ 346771 w 346770"/>
                <a:gd name="connsiteY0" fmla="*/ 195915 h 217178"/>
                <a:gd name="connsiteX1" fmla="*/ 171528 w 346770"/>
                <a:gd name="connsiteY1" fmla="*/ 87326 h 217178"/>
                <a:gd name="connsiteX2" fmla="*/ 223849 w 346770"/>
                <a:gd name="connsiteY2" fmla="*/ 41122 h 217178"/>
                <a:gd name="connsiteX3" fmla="*/ 191649 w 346770"/>
                <a:gd name="connsiteY3" fmla="*/ 22345 h 217178"/>
                <a:gd name="connsiteX4" fmla="*/ 191360 w 346770"/>
                <a:gd name="connsiteY4" fmla="*/ 22489 h 217178"/>
                <a:gd name="connsiteX5" fmla="*/ 137309 w 346770"/>
                <a:gd name="connsiteY5" fmla="*/ 67071 h 217178"/>
                <a:gd name="connsiteX6" fmla="*/ 21743 w 346770"/>
                <a:gd name="connsiteY6" fmla="*/ 649 h 217178"/>
                <a:gd name="connsiteX7" fmla="*/ 20445 w 346770"/>
                <a:gd name="connsiteY7" fmla="*/ 0 h 217178"/>
                <a:gd name="connsiteX8" fmla="*/ 0 w 346770"/>
                <a:gd name="connsiteY8" fmla="*/ 15641 h 217178"/>
                <a:gd name="connsiteX9" fmla="*/ 117297 w 346770"/>
                <a:gd name="connsiteY9" fmla="*/ 83505 h 217178"/>
                <a:gd name="connsiteX10" fmla="*/ 60145 w 346770"/>
                <a:gd name="connsiteY10" fmla="*/ 129925 h 217178"/>
                <a:gd name="connsiteX11" fmla="*/ 96888 w 346770"/>
                <a:gd name="connsiteY11" fmla="*/ 152378 h 217178"/>
                <a:gd name="connsiteX12" fmla="*/ 152129 w 346770"/>
                <a:gd name="connsiteY12" fmla="*/ 104301 h 217178"/>
                <a:gd name="connsiteX13" fmla="*/ 332744 w 346770"/>
                <a:gd name="connsiteY13" fmla="*/ 217179 h 217178"/>
                <a:gd name="connsiteX14" fmla="*/ 346771 w 346770"/>
                <a:gd name="connsiteY14" fmla="*/ 195915 h 217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6770" h="217178">
                  <a:moveTo>
                    <a:pt x="346771" y="195915"/>
                  </a:moveTo>
                  <a:lnTo>
                    <a:pt x="171528" y="87326"/>
                  </a:lnTo>
                  <a:lnTo>
                    <a:pt x="223849" y="41122"/>
                  </a:lnTo>
                  <a:lnTo>
                    <a:pt x="191649" y="22345"/>
                  </a:lnTo>
                  <a:lnTo>
                    <a:pt x="191360" y="22489"/>
                  </a:lnTo>
                  <a:lnTo>
                    <a:pt x="137309" y="67071"/>
                  </a:lnTo>
                  <a:lnTo>
                    <a:pt x="21743" y="649"/>
                  </a:lnTo>
                  <a:lnTo>
                    <a:pt x="20445" y="0"/>
                  </a:lnTo>
                  <a:lnTo>
                    <a:pt x="0" y="15641"/>
                  </a:lnTo>
                  <a:lnTo>
                    <a:pt x="117297" y="83505"/>
                  </a:lnTo>
                  <a:lnTo>
                    <a:pt x="60145" y="129925"/>
                  </a:lnTo>
                  <a:lnTo>
                    <a:pt x="96888" y="152378"/>
                  </a:lnTo>
                  <a:lnTo>
                    <a:pt x="152129" y="104301"/>
                  </a:lnTo>
                  <a:lnTo>
                    <a:pt x="332744" y="217179"/>
                  </a:lnTo>
                  <a:lnTo>
                    <a:pt x="346771" y="195915"/>
                  </a:lnTo>
                </a:path>
              </a:pathLst>
            </a:custGeom>
            <a:solidFill>
              <a:srgbClr val="661F1D"/>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4" name="TextBox 3">
            <a:extLst>
              <a:ext uri="{FF2B5EF4-FFF2-40B4-BE49-F238E27FC236}">
                <a16:creationId xmlns:a16="http://schemas.microsoft.com/office/drawing/2014/main" id="{9F403F8D-3C8F-73D3-186F-805A50633578}"/>
              </a:ext>
            </a:extLst>
          </p:cNvPr>
          <p:cNvSpPr txBox="1"/>
          <p:nvPr/>
        </p:nvSpPr>
        <p:spPr>
          <a:xfrm>
            <a:off x="0" y="5210062"/>
            <a:ext cx="10691813" cy="575542"/>
          </a:xfrm>
          <a:prstGeom prst="rect">
            <a:avLst/>
          </a:prstGeom>
          <a:noFill/>
        </p:spPr>
        <p:txBody>
          <a:bodyPr wrap="square" lIns="0" tIns="0" rIns="0" bIns="0" rtlCol="0">
            <a:spAutoFit/>
          </a:bodyPr>
          <a:lstStyle/>
          <a:p>
            <a:pPr lvl="0" algn="ctr">
              <a:lnSpc>
                <a:spcPct val="85000"/>
              </a:lnSpc>
              <a:defRPr/>
            </a:pPr>
            <a:r>
              <a:rPr lang="en-GB" sz="4400" dirty="0">
                <a:latin typeface="Londrina Solid" panose="00000500000000000000" pitchFamily="2" charset="0"/>
              </a:rPr>
              <a:t>Matthew 25:34-36</a:t>
            </a:r>
            <a:endParaRPr lang="en-US" sz="4400" dirty="0">
              <a:solidFill>
                <a:srgbClr val="323232"/>
              </a:solidFill>
              <a:latin typeface="Londrina Solid" panose="00000500000000000000" pitchFamily="2" charset="0"/>
            </a:endParaRPr>
          </a:p>
        </p:txBody>
      </p:sp>
    </p:spTree>
    <p:extLst>
      <p:ext uri="{BB962C8B-B14F-4D97-AF65-F5344CB8AC3E}">
        <p14:creationId xmlns:p14="http://schemas.microsoft.com/office/powerpoint/2010/main" val="365109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16" name="Freeform 215">
            <a:extLst>
              <a:ext uri="{FF2B5EF4-FFF2-40B4-BE49-F238E27FC236}">
                <a16:creationId xmlns:a16="http://schemas.microsoft.com/office/drawing/2014/main" id="{A96272D0-3747-4044-A8CC-A38CE0927A34}"/>
              </a:ext>
            </a:extLst>
          </p:cNvPr>
          <p:cNvSpPr/>
          <p:nvPr/>
        </p:nvSpPr>
        <p:spPr>
          <a:xfrm>
            <a:off x="466075"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chemeClr val="accent2">
              <a:lumMod val="20000"/>
              <a:lumOff val="8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5" name="Rounded Rectangle 214">
            <a:extLst>
              <a:ext uri="{FF2B5EF4-FFF2-40B4-BE49-F238E27FC236}">
                <a16:creationId xmlns:a16="http://schemas.microsoft.com/office/drawing/2014/main" id="{CEF4392B-456F-2F47-850E-EFFC448EE98A}"/>
              </a:ext>
            </a:extLst>
          </p:cNvPr>
          <p:cNvSpPr/>
          <p:nvPr/>
        </p:nvSpPr>
        <p:spPr>
          <a:xfrm>
            <a:off x="1409700" y="1267236"/>
            <a:ext cx="7797799" cy="1039124"/>
          </a:xfrm>
          <a:prstGeom prst="round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grpSp>
        <p:nvGrpSpPr>
          <p:cNvPr id="4" name="Group 3">
            <a:extLst>
              <a:ext uri="{FF2B5EF4-FFF2-40B4-BE49-F238E27FC236}">
                <a16:creationId xmlns:a16="http://schemas.microsoft.com/office/drawing/2014/main" id="{B7D8541C-3706-424D-805C-77DAA73CCFB9}"/>
              </a:ext>
            </a:extLst>
          </p:cNvPr>
          <p:cNvGrpSpPr/>
          <p:nvPr/>
        </p:nvGrpSpPr>
        <p:grpSpPr>
          <a:xfrm>
            <a:off x="9502008" y="333512"/>
            <a:ext cx="834682" cy="869275"/>
            <a:chOff x="8854711" y="1237086"/>
            <a:chExt cx="930740" cy="969313"/>
          </a:xfrm>
        </p:grpSpPr>
        <p:sp>
          <p:nvSpPr>
            <p:cNvPr id="5" name="Freeform 4">
              <a:extLst>
                <a:ext uri="{FF2B5EF4-FFF2-40B4-BE49-F238E27FC236}">
                  <a16:creationId xmlns:a16="http://schemas.microsoft.com/office/drawing/2014/main" id="{591BD292-D8FD-6440-B826-4C5BD6EA30DC}"/>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6" name="Freeform 5">
              <a:extLst>
                <a:ext uri="{FF2B5EF4-FFF2-40B4-BE49-F238E27FC236}">
                  <a16:creationId xmlns:a16="http://schemas.microsoft.com/office/drawing/2014/main" id="{2A6A468D-C7FE-1046-8D6A-3E2E250A83AD}"/>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7BEEE6FA-AB0F-BC47-B81D-50BBEBF3DFA6}"/>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61C1A91C-2FE9-724E-B85A-7EB79087F3FE}"/>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51C57007-E41D-B34D-814B-8128A2E5FCCB}"/>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41013EFB-259F-5E4A-A2EB-87F4C27E5015}"/>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1D29A65E-DA4F-FE4E-8031-CA985A85F29E}"/>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12" name="TextBox 11">
            <a:extLst>
              <a:ext uri="{FF2B5EF4-FFF2-40B4-BE49-F238E27FC236}">
                <a16:creationId xmlns:a16="http://schemas.microsoft.com/office/drawing/2014/main" id="{D4242872-C906-7F4C-A484-3B47A6691DAA}"/>
              </a:ext>
            </a:extLst>
          </p:cNvPr>
          <p:cNvSpPr txBox="1"/>
          <p:nvPr/>
        </p:nvSpPr>
        <p:spPr>
          <a:xfrm>
            <a:off x="0" y="1390725"/>
            <a:ext cx="10691813" cy="915635"/>
          </a:xfrm>
          <a:prstGeom prst="rect">
            <a:avLst/>
          </a:prstGeom>
          <a:noFill/>
        </p:spPr>
        <p:txBody>
          <a:bodyPr wrap="square" lIns="0" tIns="0" rIns="0" bIns="0" rtlCol="0">
            <a:spAutoFit/>
          </a:bodyPr>
          <a:lstStyle/>
          <a:p>
            <a:pPr algn="ctr">
              <a:lnSpc>
                <a:spcPct val="85000"/>
              </a:lnSpc>
            </a:pPr>
            <a:r>
              <a:rPr lang="en-US" sz="7000" dirty="0">
                <a:solidFill>
                  <a:srgbClr val="FFFFFF"/>
                </a:solidFill>
                <a:latin typeface="Londrina Solid" pitchFamily="2" charset="77"/>
              </a:rPr>
              <a:t>What do others think?</a:t>
            </a:r>
          </a:p>
        </p:txBody>
      </p:sp>
      <p:grpSp>
        <p:nvGrpSpPr>
          <p:cNvPr id="358" name="Group 357">
            <a:extLst>
              <a:ext uri="{FF2B5EF4-FFF2-40B4-BE49-F238E27FC236}">
                <a16:creationId xmlns:a16="http://schemas.microsoft.com/office/drawing/2014/main" id="{FE9E98D0-04FD-89D4-DB11-6D408E9470CA}"/>
              </a:ext>
            </a:extLst>
          </p:cNvPr>
          <p:cNvGrpSpPr/>
          <p:nvPr/>
        </p:nvGrpSpPr>
        <p:grpSpPr>
          <a:xfrm>
            <a:off x="2702712" y="3204219"/>
            <a:ext cx="5286388" cy="3088220"/>
            <a:chOff x="2965092" y="3204219"/>
            <a:chExt cx="5286388" cy="3088220"/>
          </a:xfrm>
        </p:grpSpPr>
        <p:grpSp>
          <p:nvGrpSpPr>
            <p:cNvPr id="356" name="Group 355">
              <a:extLst>
                <a:ext uri="{FF2B5EF4-FFF2-40B4-BE49-F238E27FC236}">
                  <a16:creationId xmlns:a16="http://schemas.microsoft.com/office/drawing/2014/main" id="{8CD21452-054A-C4E4-BB08-16E88CE86E7C}"/>
                </a:ext>
              </a:extLst>
            </p:cNvPr>
            <p:cNvGrpSpPr/>
            <p:nvPr/>
          </p:nvGrpSpPr>
          <p:grpSpPr>
            <a:xfrm>
              <a:off x="2965092" y="3204219"/>
              <a:ext cx="1685674" cy="3068305"/>
              <a:chOff x="2440333" y="3204219"/>
              <a:chExt cx="1685674" cy="3068305"/>
            </a:xfrm>
          </p:grpSpPr>
          <p:sp>
            <p:nvSpPr>
              <p:cNvPr id="248" name="Freeform 247">
                <a:extLst>
                  <a:ext uri="{FF2B5EF4-FFF2-40B4-BE49-F238E27FC236}">
                    <a16:creationId xmlns:a16="http://schemas.microsoft.com/office/drawing/2014/main" id="{61E1C91A-82F7-7D10-1931-41B83E5596BA}"/>
                  </a:ext>
                </a:extLst>
              </p:cNvPr>
              <p:cNvSpPr/>
              <p:nvPr/>
            </p:nvSpPr>
            <p:spPr>
              <a:xfrm>
                <a:off x="3565252" y="4611687"/>
                <a:ext cx="560755" cy="1158422"/>
              </a:xfrm>
              <a:custGeom>
                <a:avLst/>
                <a:gdLst>
                  <a:gd name="connsiteX0" fmla="*/ 16020 w 391892"/>
                  <a:gd name="connsiteY0" fmla="*/ 1710 h 809580"/>
                  <a:gd name="connsiteX1" fmla="*/ 180487 w 391892"/>
                  <a:gd name="connsiteY1" fmla="*/ 104834 h 809580"/>
                  <a:gd name="connsiteX2" fmla="*/ 391892 w 391892"/>
                  <a:gd name="connsiteY2" fmla="*/ 742289 h 809580"/>
                  <a:gd name="connsiteX3" fmla="*/ 297959 w 391892"/>
                  <a:gd name="connsiteY3" fmla="*/ 807916 h 809580"/>
                  <a:gd name="connsiteX4" fmla="*/ 91206 w 391892"/>
                  <a:gd name="connsiteY4" fmla="*/ 371985 h 809580"/>
                  <a:gd name="connsiteX5" fmla="*/ 16020 w 391892"/>
                  <a:gd name="connsiteY5" fmla="*/ 1710 h 80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1892" h="809580">
                    <a:moveTo>
                      <a:pt x="16020" y="1710"/>
                    </a:moveTo>
                    <a:cubicBezTo>
                      <a:pt x="16020" y="1710"/>
                      <a:pt x="142871" y="-21713"/>
                      <a:pt x="180487" y="104834"/>
                    </a:cubicBezTo>
                    <a:cubicBezTo>
                      <a:pt x="218056" y="231410"/>
                      <a:pt x="349633" y="639164"/>
                      <a:pt x="391892" y="742289"/>
                    </a:cubicBezTo>
                    <a:cubicBezTo>
                      <a:pt x="391892" y="742289"/>
                      <a:pt x="311990" y="821981"/>
                      <a:pt x="297959" y="807916"/>
                    </a:cubicBezTo>
                    <a:cubicBezTo>
                      <a:pt x="283863" y="793842"/>
                      <a:pt x="161693" y="536086"/>
                      <a:pt x="91206" y="371985"/>
                    </a:cubicBezTo>
                    <a:cubicBezTo>
                      <a:pt x="20746" y="207986"/>
                      <a:pt x="-26239" y="1710"/>
                      <a:pt x="16020" y="1710"/>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9" name="Freeform 248">
                <a:extLst>
                  <a:ext uri="{FF2B5EF4-FFF2-40B4-BE49-F238E27FC236}">
                    <a16:creationId xmlns:a16="http://schemas.microsoft.com/office/drawing/2014/main" id="{14A00817-2B66-B93C-D084-25085B338DB4}"/>
                  </a:ext>
                </a:extLst>
              </p:cNvPr>
              <p:cNvSpPr/>
              <p:nvPr/>
            </p:nvSpPr>
            <p:spPr>
              <a:xfrm>
                <a:off x="2929406" y="5902122"/>
                <a:ext cx="935576" cy="370402"/>
              </a:xfrm>
              <a:custGeom>
                <a:avLst/>
                <a:gdLst>
                  <a:gd name="connsiteX0" fmla="*/ 638952 w 653841"/>
                  <a:gd name="connsiteY0" fmla="*/ 64209 h 258861"/>
                  <a:gd name="connsiteX1" fmla="*/ 0 w 653841"/>
                  <a:gd name="connsiteY1" fmla="*/ 107131 h 258861"/>
                  <a:gd name="connsiteX2" fmla="*/ 10459 w 653841"/>
                  <a:gd name="connsiteY2" fmla="*/ 258861 h 258861"/>
                  <a:gd name="connsiteX3" fmla="*/ 273215 w 653841"/>
                  <a:gd name="connsiteY3" fmla="*/ 258861 h 258861"/>
                  <a:gd name="connsiteX4" fmla="*/ 277176 w 653841"/>
                  <a:gd name="connsiteY4" fmla="*/ 219853 h 258861"/>
                  <a:gd name="connsiteX5" fmla="*/ 396891 w 653841"/>
                  <a:gd name="connsiteY5" fmla="*/ 258861 h 258861"/>
                  <a:gd name="connsiteX6" fmla="*/ 653842 w 653841"/>
                  <a:gd name="connsiteY6" fmla="*/ 258861 h 258861"/>
                  <a:gd name="connsiteX7" fmla="*/ 638952 w 653841"/>
                  <a:gd name="connsiteY7" fmla="*/ 64209 h 258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841" h="258861">
                    <a:moveTo>
                      <a:pt x="638952" y="64209"/>
                    </a:moveTo>
                    <a:cubicBezTo>
                      <a:pt x="606026" y="-86085"/>
                      <a:pt x="56364" y="69569"/>
                      <a:pt x="0" y="107131"/>
                    </a:cubicBezTo>
                    <a:cubicBezTo>
                      <a:pt x="0" y="107131"/>
                      <a:pt x="6129" y="168079"/>
                      <a:pt x="10459" y="258861"/>
                    </a:cubicBezTo>
                    <a:lnTo>
                      <a:pt x="273215" y="258861"/>
                    </a:lnTo>
                    <a:cubicBezTo>
                      <a:pt x="276566" y="232444"/>
                      <a:pt x="277176" y="219853"/>
                      <a:pt x="277176" y="219853"/>
                    </a:cubicBezTo>
                    <a:cubicBezTo>
                      <a:pt x="277176" y="219853"/>
                      <a:pt x="369743" y="219817"/>
                      <a:pt x="396891" y="258861"/>
                    </a:cubicBezTo>
                    <a:lnTo>
                      <a:pt x="653842" y="258861"/>
                    </a:lnTo>
                    <a:cubicBezTo>
                      <a:pt x="651285" y="170778"/>
                      <a:pt x="646669" y="99606"/>
                      <a:pt x="638952" y="64209"/>
                    </a:cubicBezTo>
                  </a:path>
                </a:pathLst>
              </a:custGeom>
              <a:solidFill>
                <a:srgbClr val="1A91B4"/>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0" name="Freeform 249">
                <a:extLst>
                  <a:ext uri="{FF2B5EF4-FFF2-40B4-BE49-F238E27FC236}">
                    <a16:creationId xmlns:a16="http://schemas.microsoft.com/office/drawing/2014/main" id="{597CEA93-BFB2-17D2-EBB6-506BA1A96555}"/>
                  </a:ext>
                </a:extLst>
              </p:cNvPr>
              <p:cNvSpPr/>
              <p:nvPr/>
            </p:nvSpPr>
            <p:spPr>
              <a:xfrm>
                <a:off x="2875648" y="4550038"/>
                <a:ext cx="998264" cy="1557494"/>
              </a:xfrm>
              <a:custGeom>
                <a:avLst/>
                <a:gdLst>
                  <a:gd name="connsiteX0" fmla="*/ 535529 w 697651"/>
                  <a:gd name="connsiteY0" fmla="*/ 105751 h 1088477"/>
                  <a:gd name="connsiteX1" fmla="*/ 63388 w 697651"/>
                  <a:gd name="connsiteY1" fmla="*/ 119816 h 1088477"/>
                  <a:gd name="connsiteX2" fmla="*/ 52819 w 697651"/>
                  <a:gd name="connsiteY2" fmla="*/ 390495 h 1088477"/>
                  <a:gd name="connsiteX3" fmla="*/ 0 w 697651"/>
                  <a:gd name="connsiteY3" fmla="*/ 1061910 h 1088477"/>
                  <a:gd name="connsiteX4" fmla="*/ 697651 w 697651"/>
                  <a:gd name="connsiteY4" fmla="*/ 1012687 h 1088477"/>
                  <a:gd name="connsiteX5" fmla="*/ 535529 w 697651"/>
                  <a:gd name="connsiteY5" fmla="*/ 105751 h 108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7651" h="1088477">
                    <a:moveTo>
                      <a:pt x="535529" y="105751"/>
                    </a:moveTo>
                    <a:cubicBezTo>
                      <a:pt x="426605" y="-75878"/>
                      <a:pt x="99518" y="8641"/>
                      <a:pt x="63388" y="119816"/>
                    </a:cubicBezTo>
                    <a:lnTo>
                      <a:pt x="52819" y="390495"/>
                    </a:lnTo>
                    <a:lnTo>
                      <a:pt x="0" y="1061910"/>
                    </a:lnTo>
                    <a:cubicBezTo>
                      <a:pt x="0" y="1061910"/>
                      <a:pt x="457289" y="1146972"/>
                      <a:pt x="697651" y="1012687"/>
                    </a:cubicBezTo>
                    <a:cubicBezTo>
                      <a:pt x="697651" y="1012687"/>
                      <a:pt x="644500" y="287444"/>
                      <a:pt x="535529" y="105751"/>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1" name="Freeform 250">
                <a:extLst>
                  <a:ext uri="{FF2B5EF4-FFF2-40B4-BE49-F238E27FC236}">
                    <a16:creationId xmlns:a16="http://schemas.microsoft.com/office/drawing/2014/main" id="{F6E113CD-ED68-F93D-8B9C-2BBBC0FF67C8}"/>
                  </a:ext>
                </a:extLst>
              </p:cNvPr>
              <p:cNvSpPr/>
              <p:nvPr/>
            </p:nvSpPr>
            <p:spPr>
              <a:xfrm>
                <a:off x="2875648" y="4963555"/>
                <a:ext cx="484008" cy="1143942"/>
              </a:xfrm>
              <a:custGeom>
                <a:avLst/>
                <a:gdLst>
                  <a:gd name="connsiteX0" fmla="*/ 140909 w 338256"/>
                  <a:gd name="connsiteY0" fmla="*/ 562009 h 799460"/>
                  <a:gd name="connsiteX1" fmla="*/ 338256 w 338256"/>
                  <a:gd name="connsiteY1" fmla="*/ 210486 h 799460"/>
                  <a:gd name="connsiteX2" fmla="*/ 112718 w 338256"/>
                  <a:gd name="connsiteY2" fmla="*/ 196412 h 799460"/>
                  <a:gd name="connsiteX3" fmla="*/ 56788 w 338256"/>
                  <a:gd name="connsiteY3" fmla="*/ 0 h 799460"/>
                  <a:gd name="connsiteX4" fmla="*/ 52819 w 338256"/>
                  <a:gd name="connsiteY4" fmla="*/ 101503 h 799460"/>
                  <a:gd name="connsiteX5" fmla="*/ 0 w 338256"/>
                  <a:gd name="connsiteY5" fmla="*/ 772919 h 799460"/>
                  <a:gd name="connsiteX6" fmla="*/ 335986 w 338256"/>
                  <a:gd name="connsiteY6" fmla="*/ 799261 h 799460"/>
                  <a:gd name="connsiteX7" fmla="*/ 140909 w 338256"/>
                  <a:gd name="connsiteY7" fmla="*/ 562009 h 799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256" h="799460">
                    <a:moveTo>
                      <a:pt x="140909" y="562009"/>
                    </a:moveTo>
                    <a:cubicBezTo>
                      <a:pt x="84555" y="393257"/>
                      <a:pt x="155014" y="238579"/>
                      <a:pt x="338256" y="210486"/>
                    </a:cubicBezTo>
                    <a:cubicBezTo>
                      <a:pt x="253665" y="140180"/>
                      <a:pt x="169110" y="252653"/>
                      <a:pt x="112718" y="196412"/>
                    </a:cubicBezTo>
                    <a:cubicBezTo>
                      <a:pt x="73810" y="157588"/>
                      <a:pt x="106330" y="59299"/>
                      <a:pt x="56788" y="0"/>
                    </a:cubicBezTo>
                    <a:lnTo>
                      <a:pt x="52819" y="101503"/>
                    </a:lnTo>
                    <a:lnTo>
                      <a:pt x="0" y="772919"/>
                    </a:lnTo>
                    <a:cubicBezTo>
                      <a:pt x="0" y="772919"/>
                      <a:pt x="157396" y="802135"/>
                      <a:pt x="335986" y="799261"/>
                    </a:cubicBezTo>
                    <a:cubicBezTo>
                      <a:pt x="239135" y="753060"/>
                      <a:pt x="168676" y="672824"/>
                      <a:pt x="140909" y="56200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2" name="Freeform 251">
                <a:extLst>
                  <a:ext uri="{FF2B5EF4-FFF2-40B4-BE49-F238E27FC236}">
                    <a16:creationId xmlns:a16="http://schemas.microsoft.com/office/drawing/2014/main" id="{869EA71D-5DCB-B68F-2845-AEE2B633BB1A}"/>
                  </a:ext>
                </a:extLst>
              </p:cNvPr>
              <p:cNvSpPr/>
              <p:nvPr/>
            </p:nvSpPr>
            <p:spPr>
              <a:xfrm>
                <a:off x="3059021" y="4548215"/>
                <a:ext cx="524465" cy="478352"/>
              </a:xfrm>
              <a:custGeom>
                <a:avLst/>
                <a:gdLst>
                  <a:gd name="connsiteX0" fmla="*/ 366531 w 366530"/>
                  <a:gd name="connsiteY0" fmla="*/ 62159 h 334303"/>
                  <a:gd name="connsiteX1" fmla="*/ 201455 w 366530"/>
                  <a:gd name="connsiteY1" fmla="*/ 334303 h 334303"/>
                  <a:gd name="connsiteX2" fmla="*/ 0 w 366530"/>
                  <a:gd name="connsiteY2" fmla="*/ 106629 h 334303"/>
                  <a:gd name="connsiteX3" fmla="*/ 366531 w 366530"/>
                  <a:gd name="connsiteY3" fmla="*/ 62159 h 334303"/>
                </a:gdLst>
                <a:ahLst/>
                <a:cxnLst>
                  <a:cxn ang="0">
                    <a:pos x="connsiteX0" y="connsiteY0"/>
                  </a:cxn>
                  <a:cxn ang="0">
                    <a:pos x="connsiteX1" y="connsiteY1"/>
                  </a:cxn>
                  <a:cxn ang="0">
                    <a:pos x="connsiteX2" y="connsiteY2"/>
                  </a:cxn>
                  <a:cxn ang="0">
                    <a:pos x="connsiteX3" y="connsiteY3"/>
                  </a:cxn>
                </a:cxnLst>
                <a:rect l="l" t="t" r="r" b="b"/>
                <a:pathLst>
                  <a:path w="366530" h="334303">
                    <a:moveTo>
                      <a:pt x="366531" y="62159"/>
                    </a:moveTo>
                    <a:lnTo>
                      <a:pt x="201455" y="334303"/>
                    </a:lnTo>
                    <a:lnTo>
                      <a:pt x="0" y="106629"/>
                    </a:lnTo>
                    <a:cubicBezTo>
                      <a:pt x="0" y="106629"/>
                      <a:pt x="265812" y="-100117"/>
                      <a:pt x="366531" y="62159"/>
                    </a:cubicBezTo>
                  </a:path>
                </a:pathLst>
              </a:custGeom>
              <a:solidFill>
                <a:srgbClr val="DD5B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3" name="Freeform 252">
                <a:extLst>
                  <a:ext uri="{FF2B5EF4-FFF2-40B4-BE49-F238E27FC236}">
                    <a16:creationId xmlns:a16="http://schemas.microsoft.com/office/drawing/2014/main" id="{142E5B87-909C-1F0E-DE5C-7222F7E24D41}"/>
                  </a:ext>
                </a:extLst>
              </p:cNvPr>
              <p:cNvSpPr/>
              <p:nvPr/>
            </p:nvSpPr>
            <p:spPr>
              <a:xfrm>
                <a:off x="3163696" y="4629135"/>
                <a:ext cx="297347" cy="271196"/>
              </a:xfrm>
              <a:custGeom>
                <a:avLst/>
                <a:gdLst>
                  <a:gd name="connsiteX0" fmla="*/ 207806 w 207805"/>
                  <a:gd name="connsiteY0" fmla="*/ 35211 h 189529"/>
                  <a:gd name="connsiteX1" fmla="*/ 114195 w 207805"/>
                  <a:gd name="connsiteY1" fmla="*/ 189530 h 189529"/>
                  <a:gd name="connsiteX2" fmla="*/ 0 w 207805"/>
                  <a:gd name="connsiteY2" fmla="*/ 60403 h 189529"/>
                  <a:gd name="connsiteX3" fmla="*/ 207806 w 207805"/>
                  <a:gd name="connsiteY3" fmla="*/ 35211 h 189529"/>
                </a:gdLst>
                <a:ahLst/>
                <a:cxnLst>
                  <a:cxn ang="0">
                    <a:pos x="connsiteX0" y="connsiteY0"/>
                  </a:cxn>
                  <a:cxn ang="0">
                    <a:pos x="connsiteX1" y="connsiteY1"/>
                  </a:cxn>
                  <a:cxn ang="0">
                    <a:pos x="connsiteX2" y="connsiteY2"/>
                  </a:cxn>
                  <a:cxn ang="0">
                    <a:pos x="connsiteX3" y="connsiteY3"/>
                  </a:cxn>
                </a:cxnLst>
                <a:rect l="l" t="t" r="r" b="b"/>
                <a:pathLst>
                  <a:path w="207805" h="189529">
                    <a:moveTo>
                      <a:pt x="207806" y="35211"/>
                    </a:moveTo>
                    <a:lnTo>
                      <a:pt x="114195" y="189530"/>
                    </a:lnTo>
                    <a:lnTo>
                      <a:pt x="0" y="60403"/>
                    </a:lnTo>
                    <a:cubicBezTo>
                      <a:pt x="0" y="60403"/>
                      <a:pt x="150657" y="-56713"/>
                      <a:pt x="207806" y="35211"/>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4" name="Freeform 253">
                <a:extLst>
                  <a:ext uri="{FF2B5EF4-FFF2-40B4-BE49-F238E27FC236}">
                    <a16:creationId xmlns:a16="http://schemas.microsoft.com/office/drawing/2014/main" id="{15FF7BDC-BF71-20C9-D188-2D42BC796FE7}"/>
                  </a:ext>
                </a:extLst>
              </p:cNvPr>
              <p:cNvSpPr/>
              <p:nvPr/>
            </p:nvSpPr>
            <p:spPr>
              <a:xfrm>
                <a:off x="2529234" y="4689128"/>
                <a:ext cx="486266" cy="1122409"/>
              </a:xfrm>
              <a:custGeom>
                <a:avLst/>
                <a:gdLst>
                  <a:gd name="connsiteX0" fmla="*/ 312657 w 339834"/>
                  <a:gd name="connsiteY0" fmla="*/ 1527 h 784412"/>
                  <a:gd name="connsiteX1" fmla="*/ 96562 w 339834"/>
                  <a:gd name="connsiteY1" fmla="*/ 261660 h 784412"/>
                  <a:gd name="connsiteX2" fmla="*/ 755 w 339834"/>
                  <a:gd name="connsiteY2" fmla="*/ 636928 h 784412"/>
                  <a:gd name="connsiteX3" fmla="*/ 121587 w 339834"/>
                  <a:gd name="connsiteY3" fmla="*/ 784412 h 784412"/>
                  <a:gd name="connsiteX4" fmla="*/ 107962 w 339834"/>
                  <a:gd name="connsiteY4" fmla="*/ 771784 h 784412"/>
                  <a:gd name="connsiteX5" fmla="*/ 154218 w 339834"/>
                  <a:gd name="connsiteY5" fmla="*/ 682300 h 784412"/>
                  <a:gd name="connsiteX6" fmla="*/ 228102 w 339834"/>
                  <a:gd name="connsiteY6" fmla="*/ 402272 h 784412"/>
                  <a:gd name="connsiteX7" fmla="*/ 331442 w 339834"/>
                  <a:gd name="connsiteY7" fmla="*/ 111661 h 784412"/>
                  <a:gd name="connsiteX8" fmla="*/ 312657 w 339834"/>
                  <a:gd name="connsiteY8" fmla="*/ 1527 h 784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834" h="784412">
                    <a:moveTo>
                      <a:pt x="312657" y="1527"/>
                    </a:moveTo>
                    <a:cubicBezTo>
                      <a:pt x="312657" y="1527"/>
                      <a:pt x="209317" y="3903"/>
                      <a:pt x="96562" y="261660"/>
                    </a:cubicBezTo>
                    <a:cubicBezTo>
                      <a:pt x="96562" y="261660"/>
                      <a:pt x="14749" y="474191"/>
                      <a:pt x="755" y="636928"/>
                    </a:cubicBezTo>
                    <a:cubicBezTo>
                      <a:pt x="-8218" y="741563"/>
                      <a:pt x="64651" y="775053"/>
                      <a:pt x="121587" y="784412"/>
                    </a:cubicBezTo>
                    <a:cubicBezTo>
                      <a:pt x="116067" y="779880"/>
                      <a:pt x="111387" y="775201"/>
                      <a:pt x="107962" y="771784"/>
                    </a:cubicBezTo>
                    <a:cubicBezTo>
                      <a:pt x="103310" y="743903"/>
                      <a:pt x="117442" y="695684"/>
                      <a:pt x="154218" y="682300"/>
                    </a:cubicBezTo>
                    <a:cubicBezTo>
                      <a:pt x="129341" y="633225"/>
                      <a:pt x="177591" y="535719"/>
                      <a:pt x="228102" y="402272"/>
                    </a:cubicBezTo>
                    <a:cubicBezTo>
                      <a:pt x="228102" y="402272"/>
                      <a:pt x="331442" y="149186"/>
                      <a:pt x="331442" y="111661"/>
                    </a:cubicBezTo>
                    <a:cubicBezTo>
                      <a:pt x="331442" y="74210"/>
                      <a:pt x="359642" y="-12538"/>
                      <a:pt x="312657" y="1527"/>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5" name="Freeform 254">
                <a:extLst>
                  <a:ext uri="{FF2B5EF4-FFF2-40B4-BE49-F238E27FC236}">
                    <a16:creationId xmlns:a16="http://schemas.microsoft.com/office/drawing/2014/main" id="{415AA6E0-1DE1-77C4-D923-156B36E53704}"/>
                  </a:ext>
                </a:extLst>
              </p:cNvPr>
              <p:cNvSpPr/>
              <p:nvPr/>
            </p:nvSpPr>
            <p:spPr>
              <a:xfrm>
                <a:off x="2677738" y="5665426"/>
                <a:ext cx="128494" cy="150763"/>
              </a:xfrm>
              <a:custGeom>
                <a:avLst/>
                <a:gdLst>
                  <a:gd name="connsiteX0" fmla="*/ 4179 w 89800"/>
                  <a:gd name="connsiteY0" fmla="*/ 89484 h 105363"/>
                  <a:gd name="connsiteX1" fmla="*/ 17803 w 89800"/>
                  <a:gd name="connsiteY1" fmla="*/ 102112 h 105363"/>
                  <a:gd name="connsiteX2" fmla="*/ 81090 w 89800"/>
                  <a:gd name="connsiteY2" fmla="*/ 103447 h 105363"/>
                  <a:gd name="connsiteX3" fmla="*/ 88050 w 89800"/>
                  <a:gd name="connsiteY3" fmla="*/ 29033 h 105363"/>
                  <a:gd name="connsiteX4" fmla="*/ 50435 w 89800"/>
                  <a:gd name="connsiteY4" fmla="*/ 0 h 105363"/>
                  <a:gd name="connsiteX5" fmla="*/ 4179 w 89800"/>
                  <a:gd name="connsiteY5" fmla="*/ 89484 h 105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9800" h="105363">
                    <a:moveTo>
                      <a:pt x="4179" y="89484"/>
                    </a:moveTo>
                    <a:cubicBezTo>
                      <a:pt x="7603" y="92901"/>
                      <a:pt x="12283" y="97580"/>
                      <a:pt x="17803" y="102112"/>
                    </a:cubicBezTo>
                    <a:cubicBezTo>
                      <a:pt x="49392" y="107325"/>
                      <a:pt x="76078" y="105096"/>
                      <a:pt x="81090" y="103447"/>
                    </a:cubicBezTo>
                    <a:cubicBezTo>
                      <a:pt x="95038" y="98768"/>
                      <a:pt x="88050" y="29033"/>
                      <a:pt x="88050" y="29033"/>
                    </a:cubicBezTo>
                    <a:cubicBezTo>
                      <a:pt x="69192" y="23101"/>
                      <a:pt x="57145" y="13310"/>
                      <a:pt x="50435" y="0"/>
                    </a:cubicBezTo>
                    <a:cubicBezTo>
                      <a:pt x="13659" y="13383"/>
                      <a:pt x="-10037" y="54114"/>
                      <a:pt x="4179" y="89484"/>
                    </a:cubicBezTo>
                  </a:path>
                </a:pathLst>
              </a:custGeom>
              <a:solidFill>
                <a:srgbClr val="DD5B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6" name="Freeform 255">
                <a:extLst>
                  <a:ext uri="{FF2B5EF4-FFF2-40B4-BE49-F238E27FC236}">
                    <a16:creationId xmlns:a16="http://schemas.microsoft.com/office/drawing/2014/main" id="{6AE1A994-EFAC-37A2-5EC7-7A5A2EEF4DA4}"/>
                  </a:ext>
                </a:extLst>
              </p:cNvPr>
              <p:cNvSpPr/>
              <p:nvPr/>
            </p:nvSpPr>
            <p:spPr>
              <a:xfrm>
                <a:off x="2581126" y="3427284"/>
                <a:ext cx="1302298" cy="1299367"/>
              </a:xfrm>
              <a:custGeom>
                <a:avLst/>
                <a:gdLst>
                  <a:gd name="connsiteX0" fmla="*/ 48 w 910130"/>
                  <a:gd name="connsiteY0" fmla="*/ 460552 h 908081"/>
                  <a:gd name="connsiteX1" fmla="*/ 461703 w 910130"/>
                  <a:gd name="connsiteY1" fmla="*/ 908033 h 908081"/>
                  <a:gd name="connsiteX2" fmla="*/ 910083 w 910130"/>
                  <a:gd name="connsiteY2" fmla="*/ 447593 h 908081"/>
                  <a:gd name="connsiteX3" fmla="*/ 448613 w 910130"/>
                  <a:gd name="connsiteY3" fmla="*/ 47 h 908081"/>
                  <a:gd name="connsiteX4" fmla="*/ 48 w 910130"/>
                  <a:gd name="connsiteY4" fmla="*/ 460552 h 9080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0130" h="908081">
                    <a:moveTo>
                      <a:pt x="48" y="460552"/>
                    </a:moveTo>
                    <a:cubicBezTo>
                      <a:pt x="3685" y="711327"/>
                      <a:pt x="210263" y="911662"/>
                      <a:pt x="461703" y="908033"/>
                    </a:cubicBezTo>
                    <a:cubicBezTo>
                      <a:pt x="712875" y="904469"/>
                      <a:pt x="913684" y="698302"/>
                      <a:pt x="910083" y="447593"/>
                    </a:cubicBezTo>
                    <a:cubicBezTo>
                      <a:pt x="906548" y="196892"/>
                      <a:pt x="699822" y="-3518"/>
                      <a:pt x="448613" y="47"/>
                    </a:cubicBezTo>
                    <a:cubicBezTo>
                      <a:pt x="197321" y="3713"/>
                      <a:pt x="-3561" y="209842"/>
                      <a:pt x="48" y="46055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7" name="Freeform 256">
                <a:extLst>
                  <a:ext uri="{FF2B5EF4-FFF2-40B4-BE49-F238E27FC236}">
                    <a16:creationId xmlns:a16="http://schemas.microsoft.com/office/drawing/2014/main" id="{4F53F364-647C-FCAF-ABFD-8AE310BE2B35}"/>
                  </a:ext>
                </a:extLst>
              </p:cNvPr>
              <p:cNvSpPr/>
              <p:nvPr/>
            </p:nvSpPr>
            <p:spPr>
              <a:xfrm>
                <a:off x="2440333" y="3204219"/>
                <a:ext cx="1513747" cy="1231064"/>
              </a:xfrm>
              <a:custGeom>
                <a:avLst/>
                <a:gdLst>
                  <a:gd name="connsiteX0" fmla="*/ 772435 w 1057904"/>
                  <a:gd name="connsiteY0" fmla="*/ 293126 h 860347"/>
                  <a:gd name="connsiteX1" fmla="*/ 485992 w 1057904"/>
                  <a:gd name="connsiteY1" fmla="*/ 422722 h 860347"/>
                  <a:gd name="connsiteX2" fmla="*/ 156274 w 1057904"/>
                  <a:gd name="connsiteY2" fmla="*/ 666239 h 860347"/>
                  <a:gd name="connsiteX3" fmla="*/ 129708 w 1057904"/>
                  <a:gd name="connsiteY3" fmla="*/ 635870 h 860347"/>
                  <a:gd name="connsiteX4" fmla="*/ 172142 w 1057904"/>
                  <a:gd name="connsiteY4" fmla="*/ 860348 h 860347"/>
                  <a:gd name="connsiteX5" fmla="*/ 78 w 1057904"/>
                  <a:gd name="connsiteY5" fmla="*/ 486986 h 860347"/>
                  <a:gd name="connsiteX6" fmla="*/ 143009 w 1057904"/>
                  <a:gd name="connsiteY6" fmla="*/ 187238 h 860347"/>
                  <a:gd name="connsiteX7" fmla="*/ 73233 w 1057904"/>
                  <a:gd name="connsiteY7" fmla="*/ 205411 h 860347"/>
                  <a:gd name="connsiteX8" fmla="*/ 701801 w 1057904"/>
                  <a:gd name="connsiteY8" fmla="*/ 70445 h 860347"/>
                  <a:gd name="connsiteX9" fmla="*/ 659652 w 1057904"/>
                  <a:gd name="connsiteY9" fmla="*/ 0 h 860347"/>
                  <a:gd name="connsiteX10" fmla="*/ 774817 w 1057904"/>
                  <a:gd name="connsiteY10" fmla="*/ 87789 h 860347"/>
                  <a:gd name="connsiteX11" fmla="*/ 897274 w 1057904"/>
                  <a:gd name="connsiteY11" fmla="*/ 124420 h 860347"/>
                  <a:gd name="connsiteX12" fmla="*/ 830064 w 1057904"/>
                  <a:gd name="connsiteY12" fmla="*/ 139351 h 860347"/>
                  <a:gd name="connsiteX13" fmla="*/ 986232 w 1057904"/>
                  <a:gd name="connsiteY13" fmla="*/ 749707 h 860347"/>
                  <a:gd name="connsiteX14" fmla="*/ 963837 w 1057904"/>
                  <a:gd name="connsiteY14" fmla="*/ 534662 h 860347"/>
                  <a:gd name="connsiteX15" fmla="*/ 956120 w 1057904"/>
                  <a:gd name="connsiteY15" fmla="*/ 580679 h 860347"/>
                  <a:gd name="connsiteX16" fmla="*/ 772435 w 1057904"/>
                  <a:gd name="connsiteY16" fmla="*/ 293126 h 860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57904" h="860347">
                    <a:moveTo>
                      <a:pt x="772435" y="293126"/>
                    </a:moveTo>
                    <a:cubicBezTo>
                      <a:pt x="772435" y="293126"/>
                      <a:pt x="742906" y="396785"/>
                      <a:pt x="485992" y="422722"/>
                    </a:cubicBezTo>
                    <a:cubicBezTo>
                      <a:pt x="229078" y="448669"/>
                      <a:pt x="146942" y="562976"/>
                      <a:pt x="156274" y="666239"/>
                    </a:cubicBezTo>
                    <a:lnTo>
                      <a:pt x="129708" y="635870"/>
                    </a:lnTo>
                    <a:cubicBezTo>
                      <a:pt x="129708" y="635870"/>
                      <a:pt x="92489" y="720242"/>
                      <a:pt x="172142" y="860348"/>
                    </a:cubicBezTo>
                    <a:cubicBezTo>
                      <a:pt x="172142" y="860348"/>
                      <a:pt x="-4251" y="704408"/>
                      <a:pt x="78" y="486986"/>
                    </a:cubicBezTo>
                    <a:cubicBezTo>
                      <a:pt x="4435" y="270817"/>
                      <a:pt x="143009" y="187238"/>
                      <a:pt x="143009" y="187238"/>
                    </a:cubicBezTo>
                    <a:lnTo>
                      <a:pt x="73233" y="205411"/>
                    </a:lnTo>
                    <a:cubicBezTo>
                      <a:pt x="73233" y="205411"/>
                      <a:pt x="392243" y="-124816"/>
                      <a:pt x="701801" y="70445"/>
                    </a:cubicBezTo>
                    <a:cubicBezTo>
                      <a:pt x="701801" y="70445"/>
                      <a:pt x="725745" y="38603"/>
                      <a:pt x="659652" y="0"/>
                    </a:cubicBezTo>
                    <a:cubicBezTo>
                      <a:pt x="659652" y="0"/>
                      <a:pt x="763066" y="23460"/>
                      <a:pt x="774817" y="87789"/>
                    </a:cubicBezTo>
                    <a:cubicBezTo>
                      <a:pt x="774817" y="87789"/>
                      <a:pt x="869433" y="46625"/>
                      <a:pt x="897274" y="124420"/>
                    </a:cubicBezTo>
                    <a:cubicBezTo>
                      <a:pt x="897274" y="124420"/>
                      <a:pt x="819356" y="102434"/>
                      <a:pt x="830064" y="139351"/>
                    </a:cubicBezTo>
                    <a:cubicBezTo>
                      <a:pt x="830064" y="139351"/>
                      <a:pt x="1212711" y="252285"/>
                      <a:pt x="986232" y="749707"/>
                    </a:cubicBezTo>
                    <a:cubicBezTo>
                      <a:pt x="986232" y="749707"/>
                      <a:pt x="1015724" y="622201"/>
                      <a:pt x="963837" y="534662"/>
                    </a:cubicBezTo>
                    <a:lnTo>
                      <a:pt x="956120" y="580679"/>
                    </a:lnTo>
                    <a:cubicBezTo>
                      <a:pt x="956120" y="580679"/>
                      <a:pt x="940502" y="373288"/>
                      <a:pt x="772435" y="293126"/>
                    </a:cubicBezTo>
                  </a:path>
                </a:pathLst>
              </a:custGeom>
              <a:solidFill>
                <a:srgbClr val="9071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8" name="Freeform 257">
                <a:extLst>
                  <a:ext uri="{FF2B5EF4-FFF2-40B4-BE49-F238E27FC236}">
                    <a16:creationId xmlns:a16="http://schemas.microsoft.com/office/drawing/2014/main" id="{92BE3ADB-E448-758B-B289-38FE6978A96B}"/>
                  </a:ext>
                </a:extLst>
              </p:cNvPr>
              <p:cNvSpPr/>
              <p:nvPr/>
            </p:nvSpPr>
            <p:spPr>
              <a:xfrm>
                <a:off x="3057209" y="3471749"/>
                <a:ext cx="430902" cy="328977"/>
              </a:xfrm>
              <a:custGeom>
                <a:avLst/>
                <a:gdLst>
                  <a:gd name="connsiteX0" fmla="*/ 38 w 301142"/>
                  <a:gd name="connsiteY0" fmla="*/ 229280 h 229910"/>
                  <a:gd name="connsiteX1" fmla="*/ 181010 w 301142"/>
                  <a:gd name="connsiteY1" fmla="*/ 154405 h 229910"/>
                  <a:gd name="connsiteX2" fmla="*/ 300651 w 301142"/>
                  <a:gd name="connsiteY2" fmla="*/ 59 h 229910"/>
                  <a:gd name="connsiteX3" fmla="*/ 189880 w 301142"/>
                  <a:gd name="connsiteY3" fmla="*/ 166103 h 229910"/>
                  <a:gd name="connsiteX4" fmla="*/ 38 w 301142"/>
                  <a:gd name="connsiteY4" fmla="*/ 229280 h 229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1142" h="229910">
                    <a:moveTo>
                      <a:pt x="38" y="229280"/>
                    </a:moveTo>
                    <a:cubicBezTo>
                      <a:pt x="-2131" y="222335"/>
                      <a:pt x="93575" y="221837"/>
                      <a:pt x="181010" y="154405"/>
                    </a:cubicBezTo>
                    <a:cubicBezTo>
                      <a:pt x="269211" y="88096"/>
                      <a:pt x="296977" y="-2640"/>
                      <a:pt x="300651" y="59"/>
                    </a:cubicBezTo>
                    <a:cubicBezTo>
                      <a:pt x="304906" y="-917"/>
                      <a:pt x="282623" y="96119"/>
                      <a:pt x="189880" y="166103"/>
                    </a:cubicBezTo>
                    <a:cubicBezTo>
                      <a:pt x="97396" y="236907"/>
                      <a:pt x="-2233" y="230330"/>
                      <a:pt x="38" y="229280"/>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9" name="Freeform 258">
                <a:extLst>
                  <a:ext uri="{FF2B5EF4-FFF2-40B4-BE49-F238E27FC236}">
                    <a16:creationId xmlns:a16="http://schemas.microsoft.com/office/drawing/2014/main" id="{CAB92376-0D67-D729-1A1C-89087359C5FA}"/>
                  </a:ext>
                </a:extLst>
              </p:cNvPr>
              <p:cNvSpPr/>
              <p:nvPr/>
            </p:nvSpPr>
            <p:spPr>
              <a:xfrm>
                <a:off x="3491299" y="3386744"/>
                <a:ext cx="65469" cy="208928"/>
              </a:xfrm>
              <a:custGeom>
                <a:avLst/>
                <a:gdLst>
                  <a:gd name="connsiteX0" fmla="*/ 35977 w 45754"/>
                  <a:gd name="connsiteY0" fmla="*/ 145956 h 146012"/>
                  <a:gd name="connsiteX1" fmla="*/ 26386 w 45754"/>
                  <a:gd name="connsiteY1" fmla="*/ 71477 h 146012"/>
                  <a:gd name="connsiteX2" fmla="*/ 419 w 45754"/>
                  <a:gd name="connsiteY2" fmla="*/ 167 h 146012"/>
                  <a:gd name="connsiteX3" fmla="*/ 40629 w 45754"/>
                  <a:gd name="connsiteY3" fmla="*/ 67590 h 146012"/>
                  <a:gd name="connsiteX4" fmla="*/ 35977 w 45754"/>
                  <a:gd name="connsiteY4" fmla="*/ 145956 h 1460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54" h="146012">
                    <a:moveTo>
                      <a:pt x="35977" y="145956"/>
                    </a:moveTo>
                    <a:cubicBezTo>
                      <a:pt x="31324" y="144731"/>
                      <a:pt x="37924" y="111240"/>
                      <a:pt x="26386" y="71477"/>
                    </a:cubicBezTo>
                    <a:cubicBezTo>
                      <a:pt x="15346" y="31834"/>
                      <a:pt x="-3005" y="2580"/>
                      <a:pt x="419" y="167"/>
                    </a:cubicBezTo>
                    <a:cubicBezTo>
                      <a:pt x="3336" y="-2385"/>
                      <a:pt x="28546" y="24529"/>
                      <a:pt x="40629" y="67590"/>
                    </a:cubicBezTo>
                    <a:cubicBezTo>
                      <a:pt x="53248" y="111305"/>
                      <a:pt x="38967" y="147651"/>
                      <a:pt x="35977" y="145956"/>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0" name="Freeform 259">
                <a:extLst>
                  <a:ext uri="{FF2B5EF4-FFF2-40B4-BE49-F238E27FC236}">
                    <a16:creationId xmlns:a16="http://schemas.microsoft.com/office/drawing/2014/main" id="{430306D7-4CB1-C4CB-7C76-0DC139DFDE31}"/>
                  </a:ext>
                </a:extLst>
              </p:cNvPr>
              <p:cNvSpPr/>
              <p:nvPr/>
            </p:nvSpPr>
            <p:spPr>
              <a:xfrm>
                <a:off x="3569264" y="3482183"/>
                <a:ext cx="302418" cy="313393"/>
              </a:xfrm>
              <a:custGeom>
                <a:avLst/>
                <a:gdLst>
                  <a:gd name="connsiteX0" fmla="*/ 211108 w 211349"/>
                  <a:gd name="connsiteY0" fmla="*/ 218967 h 219019"/>
                  <a:gd name="connsiteX1" fmla="*/ 138378 w 211349"/>
                  <a:gd name="connsiteY1" fmla="*/ 74762 h 219019"/>
                  <a:gd name="connsiteX2" fmla="*/ 201 w 211349"/>
                  <a:gd name="connsiteY2" fmla="*/ 4456 h 219019"/>
                  <a:gd name="connsiteX3" fmla="*/ 149843 w 211349"/>
                  <a:gd name="connsiteY3" fmla="*/ 65367 h 219019"/>
                  <a:gd name="connsiteX4" fmla="*/ 211108 w 211349"/>
                  <a:gd name="connsiteY4" fmla="*/ 218967 h 2190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349" h="219019">
                    <a:moveTo>
                      <a:pt x="211108" y="218967"/>
                    </a:moveTo>
                    <a:cubicBezTo>
                      <a:pt x="204905" y="221307"/>
                      <a:pt x="193403" y="144921"/>
                      <a:pt x="138378" y="74762"/>
                    </a:cubicBezTo>
                    <a:cubicBezTo>
                      <a:pt x="81691" y="1398"/>
                      <a:pt x="-1858" y="6943"/>
                      <a:pt x="201" y="4456"/>
                    </a:cubicBezTo>
                    <a:cubicBezTo>
                      <a:pt x="-4885" y="-1374"/>
                      <a:pt x="87783" y="-14039"/>
                      <a:pt x="149843" y="65367"/>
                    </a:cubicBezTo>
                    <a:cubicBezTo>
                      <a:pt x="208329" y="140712"/>
                      <a:pt x="212659" y="219796"/>
                      <a:pt x="211108" y="218967"/>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1" name="Freeform 260">
                <a:extLst>
                  <a:ext uri="{FF2B5EF4-FFF2-40B4-BE49-F238E27FC236}">
                    <a16:creationId xmlns:a16="http://schemas.microsoft.com/office/drawing/2014/main" id="{D8736C75-86D6-E489-1F2A-452B3D794F21}"/>
                  </a:ext>
                </a:extLst>
              </p:cNvPr>
              <p:cNvSpPr/>
              <p:nvPr/>
            </p:nvSpPr>
            <p:spPr>
              <a:xfrm>
                <a:off x="3684453" y="3646604"/>
                <a:ext cx="135531" cy="294711"/>
              </a:xfrm>
              <a:custGeom>
                <a:avLst/>
                <a:gdLst>
                  <a:gd name="connsiteX0" fmla="*/ 91736 w 94718"/>
                  <a:gd name="connsiteY0" fmla="*/ 205958 h 205963"/>
                  <a:gd name="connsiteX1" fmla="*/ 63720 w 94718"/>
                  <a:gd name="connsiteY1" fmla="*/ 94415 h 205963"/>
                  <a:gd name="connsiteX2" fmla="*/ 73 w 94718"/>
                  <a:gd name="connsiteY2" fmla="*/ 547 h 205963"/>
                  <a:gd name="connsiteX3" fmla="*/ 77382 w 94718"/>
                  <a:gd name="connsiteY3" fmla="*/ 88843 h 205963"/>
                  <a:gd name="connsiteX4" fmla="*/ 91736 w 94718"/>
                  <a:gd name="connsiteY4" fmla="*/ 205958 h 2059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718" h="205963">
                    <a:moveTo>
                      <a:pt x="91736" y="205958"/>
                    </a:moveTo>
                    <a:cubicBezTo>
                      <a:pt x="85819" y="206207"/>
                      <a:pt x="86899" y="152922"/>
                      <a:pt x="63720" y="94415"/>
                    </a:cubicBezTo>
                    <a:cubicBezTo>
                      <a:pt x="41363" y="34692"/>
                      <a:pt x="-2022" y="3136"/>
                      <a:pt x="73" y="547"/>
                    </a:cubicBezTo>
                    <a:cubicBezTo>
                      <a:pt x="1476" y="-4454"/>
                      <a:pt x="53335" y="24800"/>
                      <a:pt x="77382" y="88843"/>
                    </a:cubicBezTo>
                    <a:cubicBezTo>
                      <a:pt x="102010" y="151550"/>
                      <a:pt x="93822" y="206603"/>
                      <a:pt x="91736" y="205958"/>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2" name="Freeform 261">
                <a:extLst>
                  <a:ext uri="{FF2B5EF4-FFF2-40B4-BE49-F238E27FC236}">
                    <a16:creationId xmlns:a16="http://schemas.microsoft.com/office/drawing/2014/main" id="{26BF373A-21DB-5208-9A45-2FD946C1A2C7}"/>
                  </a:ext>
                </a:extLst>
              </p:cNvPr>
              <p:cNvSpPr/>
              <p:nvPr/>
            </p:nvSpPr>
            <p:spPr>
              <a:xfrm>
                <a:off x="2620894" y="3389259"/>
                <a:ext cx="757297" cy="678049"/>
              </a:xfrm>
              <a:custGeom>
                <a:avLst/>
                <a:gdLst>
                  <a:gd name="connsiteX0" fmla="*/ 6150 w 529248"/>
                  <a:gd name="connsiteY0" fmla="*/ 473844 h 473864"/>
                  <a:gd name="connsiteX1" fmla="*/ 13322 w 529248"/>
                  <a:gd name="connsiteY1" fmla="*/ 359648 h 473864"/>
                  <a:gd name="connsiteX2" fmla="*/ 226426 w 529248"/>
                  <a:gd name="connsiteY2" fmla="*/ 188668 h 473864"/>
                  <a:gd name="connsiteX3" fmla="*/ 482620 w 529248"/>
                  <a:gd name="connsiteY3" fmla="*/ 99544 h 473864"/>
                  <a:gd name="connsiteX4" fmla="*/ 527224 w 529248"/>
                  <a:gd name="connsiteY4" fmla="*/ 103 h 473864"/>
                  <a:gd name="connsiteX5" fmla="*/ 489940 w 529248"/>
                  <a:gd name="connsiteY5" fmla="*/ 106958 h 473864"/>
                  <a:gd name="connsiteX6" fmla="*/ 231439 w 529248"/>
                  <a:gd name="connsiteY6" fmla="*/ 202521 h 473864"/>
                  <a:gd name="connsiteX7" fmla="*/ 22913 w 529248"/>
                  <a:gd name="connsiteY7" fmla="*/ 363637 h 473864"/>
                  <a:gd name="connsiteX8" fmla="*/ 6150 w 529248"/>
                  <a:gd name="connsiteY8" fmla="*/ 473844 h 473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9248" h="473864">
                    <a:moveTo>
                      <a:pt x="6150" y="473844"/>
                    </a:moveTo>
                    <a:cubicBezTo>
                      <a:pt x="7442" y="474959"/>
                      <a:pt x="-12533" y="429052"/>
                      <a:pt x="13322" y="359648"/>
                    </a:cubicBezTo>
                    <a:cubicBezTo>
                      <a:pt x="37406" y="288836"/>
                      <a:pt x="123982" y="223752"/>
                      <a:pt x="226426" y="188668"/>
                    </a:cubicBezTo>
                    <a:cubicBezTo>
                      <a:pt x="328178" y="149236"/>
                      <a:pt x="433798" y="153298"/>
                      <a:pt x="482620" y="99544"/>
                    </a:cubicBezTo>
                    <a:cubicBezTo>
                      <a:pt x="532448" y="49750"/>
                      <a:pt x="523910" y="-1988"/>
                      <a:pt x="527224" y="103"/>
                    </a:cubicBezTo>
                    <a:cubicBezTo>
                      <a:pt x="527658" y="-2669"/>
                      <a:pt x="541578" y="50901"/>
                      <a:pt x="489940" y="106958"/>
                    </a:cubicBezTo>
                    <a:cubicBezTo>
                      <a:pt x="437546" y="166718"/>
                      <a:pt x="329194" y="163808"/>
                      <a:pt x="231439" y="202521"/>
                    </a:cubicBezTo>
                    <a:cubicBezTo>
                      <a:pt x="130730" y="237135"/>
                      <a:pt x="48049" y="297945"/>
                      <a:pt x="22913" y="363637"/>
                    </a:cubicBezTo>
                    <a:cubicBezTo>
                      <a:pt x="-4096" y="428076"/>
                      <a:pt x="11227" y="474277"/>
                      <a:pt x="6150" y="473844"/>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3" name="Freeform 262">
                <a:extLst>
                  <a:ext uri="{FF2B5EF4-FFF2-40B4-BE49-F238E27FC236}">
                    <a16:creationId xmlns:a16="http://schemas.microsoft.com/office/drawing/2014/main" id="{70332681-48B8-AB9E-B793-E745E5CD7C9E}"/>
                  </a:ext>
                </a:extLst>
              </p:cNvPr>
              <p:cNvSpPr/>
              <p:nvPr/>
            </p:nvSpPr>
            <p:spPr>
              <a:xfrm>
                <a:off x="2670850" y="3272819"/>
                <a:ext cx="710790" cy="175908"/>
              </a:xfrm>
              <a:custGeom>
                <a:avLst/>
                <a:gdLst>
                  <a:gd name="connsiteX0" fmla="*/ 48 w 496746"/>
                  <a:gd name="connsiteY0" fmla="*/ 122568 h 122936"/>
                  <a:gd name="connsiteX1" fmla="*/ 235759 w 496746"/>
                  <a:gd name="connsiteY1" fmla="*/ 7286 h 122936"/>
                  <a:gd name="connsiteX2" fmla="*/ 496679 w 496746"/>
                  <a:gd name="connsiteY2" fmla="*/ 36106 h 122936"/>
                  <a:gd name="connsiteX3" fmla="*/ 238279 w 496746"/>
                  <a:gd name="connsiteY3" fmla="*/ 21783 h 122936"/>
                  <a:gd name="connsiteX4" fmla="*/ 48 w 496746"/>
                  <a:gd name="connsiteY4" fmla="*/ 122568 h 1229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6746" h="122936">
                    <a:moveTo>
                      <a:pt x="48" y="122568"/>
                    </a:moveTo>
                    <a:cubicBezTo>
                      <a:pt x="-2370" y="123388"/>
                      <a:pt x="86726" y="31427"/>
                      <a:pt x="235759" y="7286"/>
                    </a:cubicBezTo>
                    <a:cubicBezTo>
                      <a:pt x="383813" y="-18763"/>
                      <a:pt x="499956" y="33187"/>
                      <a:pt x="496679" y="36106"/>
                    </a:cubicBezTo>
                    <a:cubicBezTo>
                      <a:pt x="496531" y="40528"/>
                      <a:pt x="381505" y="-3657"/>
                      <a:pt x="238279" y="21783"/>
                    </a:cubicBezTo>
                    <a:cubicBezTo>
                      <a:pt x="94268" y="44737"/>
                      <a:pt x="3362" y="129182"/>
                      <a:pt x="48" y="122568"/>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4" name="Freeform 263">
                <a:extLst>
                  <a:ext uri="{FF2B5EF4-FFF2-40B4-BE49-F238E27FC236}">
                    <a16:creationId xmlns:a16="http://schemas.microsoft.com/office/drawing/2014/main" id="{4F27B196-E89A-BCE4-0529-70A299EA9D9D}"/>
                  </a:ext>
                </a:extLst>
              </p:cNvPr>
              <p:cNvSpPr/>
              <p:nvPr/>
            </p:nvSpPr>
            <p:spPr>
              <a:xfrm>
                <a:off x="2505961" y="3365150"/>
                <a:ext cx="791643" cy="874411"/>
              </a:xfrm>
              <a:custGeom>
                <a:avLst/>
                <a:gdLst>
                  <a:gd name="connsiteX0" fmla="*/ 60691 w 553251"/>
                  <a:gd name="connsiteY0" fmla="*/ 611088 h 611095"/>
                  <a:gd name="connsiteX1" fmla="*/ 5989 w 553251"/>
                  <a:gd name="connsiteY1" fmla="*/ 480727 h 611095"/>
                  <a:gd name="connsiteX2" fmla="*/ 111276 w 553251"/>
                  <a:gd name="connsiteY2" fmla="*/ 164141 h 611095"/>
                  <a:gd name="connsiteX3" fmla="*/ 552882 w 553251"/>
                  <a:gd name="connsiteY3" fmla="*/ 4969 h 611095"/>
                  <a:gd name="connsiteX4" fmla="*/ 122206 w 553251"/>
                  <a:gd name="connsiteY4" fmla="*/ 173997 h 611095"/>
                  <a:gd name="connsiteX5" fmla="*/ 16263 w 553251"/>
                  <a:gd name="connsiteY5" fmla="*/ 479106 h 611095"/>
                  <a:gd name="connsiteX6" fmla="*/ 60691 w 553251"/>
                  <a:gd name="connsiteY6" fmla="*/ 611088 h 61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3251" h="611095">
                    <a:moveTo>
                      <a:pt x="60691" y="611088"/>
                    </a:moveTo>
                    <a:cubicBezTo>
                      <a:pt x="60829" y="611770"/>
                      <a:pt x="23186" y="568377"/>
                      <a:pt x="5989" y="480727"/>
                    </a:cubicBezTo>
                    <a:cubicBezTo>
                      <a:pt x="-14384" y="394302"/>
                      <a:pt x="16374" y="261970"/>
                      <a:pt x="111276" y="164141"/>
                    </a:cubicBezTo>
                    <a:cubicBezTo>
                      <a:pt x="306712" y="-43784"/>
                      <a:pt x="564346" y="4969"/>
                      <a:pt x="552882" y="4969"/>
                    </a:cubicBezTo>
                    <a:cubicBezTo>
                      <a:pt x="562472" y="12669"/>
                      <a:pt x="310063" y="-27306"/>
                      <a:pt x="122206" y="173997"/>
                    </a:cubicBezTo>
                    <a:cubicBezTo>
                      <a:pt x="29934" y="269495"/>
                      <a:pt x="-648" y="394661"/>
                      <a:pt x="16263" y="479106"/>
                    </a:cubicBezTo>
                    <a:cubicBezTo>
                      <a:pt x="30183" y="564380"/>
                      <a:pt x="64254" y="609605"/>
                      <a:pt x="60691" y="611088"/>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5" name="Freeform 264">
                <a:extLst>
                  <a:ext uri="{FF2B5EF4-FFF2-40B4-BE49-F238E27FC236}">
                    <a16:creationId xmlns:a16="http://schemas.microsoft.com/office/drawing/2014/main" id="{AAE9D9DB-8FF2-DD91-6C04-4D95504AA203}"/>
                  </a:ext>
                </a:extLst>
              </p:cNvPr>
              <p:cNvSpPr/>
              <p:nvPr/>
            </p:nvSpPr>
            <p:spPr>
              <a:xfrm>
                <a:off x="2820258" y="3872520"/>
                <a:ext cx="133173" cy="57960"/>
              </a:xfrm>
              <a:custGeom>
                <a:avLst/>
                <a:gdLst>
                  <a:gd name="connsiteX0" fmla="*/ 560 w 93070"/>
                  <a:gd name="connsiteY0" fmla="*/ 40116 h 40506"/>
                  <a:gd name="connsiteX1" fmla="*/ 43686 w 93070"/>
                  <a:gd name="connsiteY1" fmla="*/ 16370 h 40506"/>
                  <a:gd name="connsiteX2" fmla="*/ 92656 w 93070"/>
                  <a:gd name="connsiteY2" fmla="*/ 26235 h 40506"/>
                  <a:gd name="connsiteX3" fmla="*/ 41739 w 93070"/>
                  <a:gd name="connsiteY3" fmla="*/ 113 h 40506"/>
                  <a:gd name="connsiteX4" fmla="*/ 560 w 93070"/>
                  <a:gd name="connsiteY4" fmla="*/ 40116 h 40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070" h="40506">
                    <a:moveTo>
                      <a:pt x="560" y="40116"/>
                    </a:moveTo>
                    <a:cubicBezTo>
                      <a:pt x="5498" y="43791"/>
                      <a:pt x="19095" y="20478"/>
                      <a:pt x="43686" y="16370"/>
                    </a:cubicBezTo>
                    <a:cubicBezTo>
                      <a:pt x="68748" y="13929"/>
                      <a:pt x="90016" y="30545"/>
                      <a:pt x="92656" y="26235"/>
                    </a:cubicBezTo>
                    <a:cubicBezTo>
                      <a:pt x="96007" y="24752"/>
                      <a:pt x="79022" y="-1941"/>
                      <a:pt x="41739" y="113"/>
                    </a:cubicBezTo>
                    <a:cubicBezTo>
                      <a:pt x="4169" y="8098"/>
                      <a:pt x="-2182" y="40659"/>
                      <a:pt x="560" y="4011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6" name="Freeform 265">
                <a:extLst>
                  <a:ext uri="{FF2B5EF4-FFF2-40B4-BE49-F238E27FC236}">
                    <a16:creationId xmlns:a16="http://schemas.microsoft.com/office/drawing/2014/main" id="{1B2DEF6B-B15D-D908-2FF7-863DA4ADB487}"/>
                  </a:ext>
                </a:extLst>
              </p:cNvPr>
              <p:cNvSpPr/>
              <p:nvPr/>
            </p:nvSpPr>
            <p:spPr>
              <a:xfrm>
                <a:off x="3467060" y="3751636"/>
                <a:ext cx="133974" cy="58279"/>
              </a:xfrm>
              <a:custGeom>
                <a:avLst/>
                <a:gdLst>
                  <a:gd name="connsiteX0" fmla="*/ 596 w 93630"/>
                  <a:gd name="connsiteY0" fmla="*/ 40336 h 40729"/>
                  <a:gd name="connsiteX1" fmla="*/ 43898 w 93630"/>
                  <a:gd name="connsiteY1" fmla="*/ 16443 h 40729"/>
                  <a:gd name="connsiteX2" fmla="*/ 93228 w 93630"/>
                  <a:gd name="connsiteY2" fmla="*/ 26409 h 40729"/>
                  <a:gd name="connsiteX3" fmla="*/ 41913 w 93630"/>
                  <a:gd name="connsiteY3" fmla="*/ 112 h 40729"/>
                  <a:gd name="connsiteX4" fmla="*/ 596 w 93630"/>
                  <a:gd name="connsiteY4" fmla="*/ 40336 h 407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630" h="40729">
                    <a:moveTo>
                      <a:pt x="596" y="40336"/>
                    </a:moveTo>
                    <a:cubicBezTo>
                      <a:pt x="5498" y="44039"/>
                      <a:pt x="19196" y="20514"/>
                      <a:pt x="43898" y="16443"/>
                    </a:cubicBezTo>
                    <a:cubicBezTo>
                      <a:pt x="69209" y="14002"/>
                      <a:pt x="90560" y="30692"/>
                      <a:pt x="93228" y="26409"/>
                    </a:cubicBezTo>
                    <a:cubicBezTo>
                      <a:pt x="96542" y="24862"/>
                      <a:pt x="79418" y="-1942"/>
                      <a:pt x="41913" y="112"/>
                    </a:cubicBezTo>
                    <a:cubicBezTo>
                      <a:pt x="4122" y="8098"/>
                      <a:pt x="-2256" y="40907"/>
                      <a:pt x="596" y="4033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7" name="Freeform 266">
                <a:extLst>
                  <a:ext uri="{FF2B5EF4-FFF2-40B4-BE49-F238E27FC236}">
                    <a16:creationId xmlns:a16="http://schemas.microsoft.com/office/drawing/2014/main" id="{0A6D2758-08B1-2E4F-3F19-20994A267803}"/>
                  </a:ext>
                </a:extLst>
              </p:cNvPr>
              <p:cNvSpPr/>
              <p:nvPr/>
            </p:nvSpPr>
            <p:spPr>
              <a:xfrm>
                <a:off x="3237146" y="4188477"/>
                <a:ext cx="72380" cy="58240"/>
              </a:xfrm>
              <a:custGeom>
                <a:avLst/>
                <a:gdLst>
                  <a:gd name="connsiteX0" fmla="*/ 21 w 50584"/>
                  <a:gd name="connsiteY0" fmla="*/ 39397 h 40702"/>
                  <a:gd name="connsiteX1" fmla="*/ 33261 w 50584"/>
                  <a:gd name="connsiteY1" fmla="*/ 30002 h 40702"/>
                  <a:gd name="connsiteX2" fmla="*/ 50209 w 50584"/>
                  <a:gd name="connsiteY2" fmla="*/ 30 h 40702"/>
                  <a:gd name="connsiteX3" fmla="*/ 28757 w 50584"/>
                  <a:gd name="connsiteY3" fmla="*/ 24963 h 40702"/>
                  <a:gd name="connsiteX4" fmla="*/ 21 w 50584"/>
                  <a:gd name="connsiteY4" fmla="*/ 39397 h 407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84" h="40702">
                    <a:moveTo>
                      <a:pt x="21" y="39397"/>
                    </a:moveTo>
                    <a:cubicBezTo>
                      <a:pt x="-699" y="40797"/>
                      <a:pt x="17476" y="43892"/>
                      <a:pt x="33261" y="30002"/>
                    </a:cubicBezTo>
                    <a:cubicBezTo>
                      <a:pt x="47901" y="16480"/>
                      <a:pt x="51944" y="398"/>
                      <a:pt x="50209" y="30"/>
                    </a:cubicBezTo>
                    <a:cubicBezTo>
                      <a:pt x="48409" y="-726"/>
                      <a:pt x="41846" y="13054"/>
                      <a:pt x="28757" y="24963"/>
                    </a:cubicBezTo>
                    <a:cubicBezTo>
                      <a:pt x="15381" y="36845"/>
                      <a:pt x="-16" y="37020"/>
                      <a:pt x="21" y="39397"/>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8" name="Freeform 267">
                <a:extLst>
                  <a:ext uri="{FF2B5EF4-FFF2-40B4-BE49-F238E27FC236}">
                    <a16:creationId xmlns:a16="http://schemas.microsoft.com/office/drawing/2014/main" id="{C01673B1-D5E8-124C-FAD9-B508A6B6C232}"/>
                  </a:ext>
                </a:extLst>
              </p:cNvPr>
              <p:cNvSpPr/>
              <p:nvPr/>
            </p:nvSpPr>
            <p:spPr>
              <a:xfrm>
                <a:off x="3530198" y="4057955"/>
                <a:ext cx="195148" cy="107672"/>
              </a:xfrm>
              <a:custGeom>
                <a:avLst/>
                <a:gdLst>
                  <a:gd name="connsiteX0" fmla="*/ 280 w 136382"/>
                  <a:gd name="connsiteY0" fmla="*/ 49117 h 75248"/>
                  <a:gd name="connsiteX1" fmla="*/ 74340 w 136382"/>
                  <a:gd name="connsiteY1" fmla="*/ 73443 h 75248"/>
                  <a:gd name="connsiteX2" fmla="*/ 136113 w 136382"/>
                  <a:gd name="connsiteY2" fmla="*/ 26053 h 75248"/>
                  <a:gd name="connsiteX3" fmla="*/ 62081 w 136382"/>
                  <a:gd name="connsiteY3" fmla="*/ 1810 h 75248"/>
                  <a:gd name="connsiteX4" fmla="*/ 280 w 136382"/>
                  <a:gd name="connsiteY4" fmla="*/ 49117 h 752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382" h="75248">
                    <a:moveTo>
                      <a:pt x="280" y="49117"/>
                    </a:moveTo>
                    <a:cubicBezTo>
                      <a:pt x="3742" y="68948"/>
                      <a:pt x="36770" y="79771"/>
                      <a:pt x="74340" y="73443"/>
                    </a:cubicBezTo>
                    <a:cubicBezTo>
                      <a:pt x="111845" y="67069"/>
                      <a:pt x="139427" y="45847"/>
                      <a:pt x="136113" y="26053"/>
                    </a:cubicBezTo>
                    <a:cubicBezTo>
                      <a:pt x="132679" y="6305"/>
                      <a:pt x="99614" y="-4527"/>
                      <a:pt x="62081" y="1810"/>
                    </a:cubicBezTo>
                    <a:cubicBezTo>
                      <a:pt x="24585" y="8175"/>
                      <a:pt x="-3107" y="29406"/>
                      <a:pt x="280" y="49117"/>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9" name="Freeform 268">
                <a:extLst>
                  <a:ext uri="{FF2B5EF4-FFF2-40B4-BE49-F238E27FC236}">
                    <a16:creationId xmlns:a16="http://schemas.microsoft.com/office/drawing/2014/main" id="{A638BD84-CF03-A5C5-2D4D-67DB4F005599}"/>
                  </a:ext>
                </a:extLst>
              </p:cNvPr>
              <p:cNvSpPr/>
              <p:nvPr/>
            </p:nvSpPr>
            <p:spPr>
              <a:xfrm>
                <a:off x="2762218" y="4186757"/>
                <a:ext cx="195730" cy="106491"/>
              </a:xfrm>
              <a:custGeom>
                <a:avLst/>
                <a:gdLst>
                  <a:gd name="connsiteX0" fmla="*/ 192 w 136789"/>
                  <a:gd name="connsiteY0" fmla="*/ 46641 h 74423"/>
                  <a:gd name="connsiteX1" fmla="*/ 73319 w 136789"/>
                  <a:gd name="connsiteY1" fmla="*/ 73196 h 74423"/>
                  <a:gd name="connsiteX2" fmla="*/ 136606 w 136789"/>
                  <a:gd name="connsiteY2" fmla="*/ 27750 h 74423"/>
                  <a:gd name="connsiteX3" fmla="*/ 63368 w 136789"/>
                  <a:gd name="connsiteY3" fmla="*/ 1204 h 74423"/>
                  <a:gd name="connsiteX4" fmla="*/ 192 w 136789"/>
                  <a:gd name="connsiteY4" fmla="*/ 46641 h 744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789" h="74423">
                    <a:moveTo>
                      <a:pt x="192" y="46641"/>
                    </a:moveTo>
                    <a:cubicBezTo>
                      <a:pt x="2970" y="66537"/>
                      <a:pt x="35712" y="78409"/>
                      <a:pt x="73319" y="73196"/>
                    </a:cubicBezTo>
                    <a:cubicBezTo>
                      <a:pt x="111036" y="67909"/>
                      <a:pt x="139348" y="47654"/>
                      <a:pt x="136606" y="27750"/>
                    </a:cubicBezTo>
                    <a:cubicBezTo>
                      <a:pt x="133901" y="7891"/>
                      <a:pt x="101049" y="-3945"/>
                      <a:pt x="63368" y="1204"/>
                    </a:cubicBezTo>
                    <a:cubicBezTo>
                      <a:pt x="25688" y="6565"/>
                      <a:pt x="-2614" y="26819"/>
                      <a:pt x="192" y="46641"/>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0" name="Freeform 269">
                <a:extLst>
                  <a:ext uri="{FF2B5EF4-FFF2-40B4-BE49-F238E27FC236}">
                    <a16:creationId xmlns:a16="http://schemas.microsoft.com/office/drawing/2014/main" id="{36C9F3F6-0969-B541-7068-68313BF7F5FD}"/>
                  </a:ext>
                </a:extLst>
              </p:cNvPr>
              <p:cNvSpPr/>
              <p:nvPr/>
            </p:nvSpPr>
            <p:spPr>
              <a:xfrm>
                <a:off x="3113083" y="4305135"/>
                <a:ext cx="361896" cy="175303"/>
              </a:xfrm>
              <a:custGeom>
                <a:avLst/>
                <a:gdLst>
                  <a:gd name="connsiteX0" fmla="*/ 252917 w 252916"/>
                  <a:gd name="connsiteY0" fmla="*/ 0 h 122513"/>
                  <a:gd name="connsiteX1" fmla="*/ 0 w 252916"/>
                  <a:gd name="connsiteY1" fmla="*/ 40546 h 122513"/>
                  <a:gd name="connsiteX2" fmla="*/ 162953 w 252916"/>
                  <a:gd name="connsiteY2" fmla="*/ 116867 h 122513"/>
                  <a:gd name="connsiteX3" fmla="*/ 252917 w 252916"/>
                  <a:gd name="connsiteY3" fmla="*/ 0 h 122513"/>
                </a:gdLst>
                <a:ahLst/>
                <a:cxnLst>
                  <a:cxn ang="0">
                    <a:pos x="connsiteX0" y="connsiteY0"/>
                  </a:cxn>
                  <a:cxn ang="0">
                    <a:pos x="connsiteX1" y="connsiteY1"/>
                  </a:cxn>
                  <a:cxn ang="0">
                    <a:pos x="connsiteX2" y="connsiteY2"/>
                  </a:cxn>
                  <a:cxn ang="0">
                    <a:pos x="connsiteX3" y="connsiteY3"/>
                  </a:cxn>
                </a:cxnLst>
                <a:rect l="l" t="t" r="r" b="b"/>
                <a:pathLst>
                  <a:path w="252916" h="122513">
                    <a:moveTo>
                      <a:pt x="252917" y="0"/>
                    </a:moveTo>
                    <a:lnTo>
                      <a:pt x="0" y="40546"/>
                    </a:lnTo>
                    <a:cubicBezTo>
                      <a:pt x="0" y="40546"/>
                      <a:pt x="40173" y="147954"/>
                      <a:pt x="162953" y="116867"/>
                    </a:cubicBezTo>
                    <a:cubicBezTo>
                      <a:pt x="248117" y="95314"/>
                      <a:pt x="252917" y="0"/>
                      <a:pt x="252917"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1" name="Freeform 270">
                <a:extLst>
                  <a:ext uri="{FF2B5EF4-FFF2-40B4-BE49-F238E27FC236}">
                    <a16:creationId xmlns:a16="http://schemas.microsoft.com/office/drawing/2014/main" id="{A49AAF7F-963A-C467-3595-8BF706A684F4}"/>
                  </a:ext>
                </a:extLst>
              </p:cNvPr>
              <p:cNvSpPr/>
              <p:nvPr/>
            </p:nvSpPr>
            <p:spPr>
              <a:xfrm>
                <a:off x="2850966" y="4055805"/>
                <a:ext cx="106290" cy="105933"/>
              </a:xfrm>
              <a:custGeom>
                <a:avLst/>
                <a:gdLst>
                  <a:gd name="connsiteX0" fmla="*/ 73788 w 74282"/>
                  <a:gd name="connsiteY0" fmla="*/ 31083 h 74033"/>
                  <a:gd name="connsiteX1" fmla="*/ 43105 w 74282"/>
                  <a:gd name="connsiteY1" fmla="*/ 73536 h 74033"/>
                  <a:gd name="connsiteX2" fmla="*/ 513 w 74282"/>
                  <a:gd name="connsiteY2" fmla="*/ 42993 h 74033"/>
                  <a:gd name="connsiteX3" fmla="*/ 31095 w 74282"/>
                  <a:gd name="connsiteY3" fmla="*/ 503 h 74033"/>
                  <a:gd name="connsiteX4" fmla="*/ 73788 w 74282"/>
                  <a:gd name="connsiteY4" fmla="*/ 31083 h 74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282" h="74033">
                    <a:moveTo>
                      <a:pt x="73788" y="31083"/>
                    </a:moveTo>
                    <a:cubicBezTo>
                      <a:pt x="77102" y="51236"/>
                      <a:pt x="63403" y="70266"/>
                      <a:pt x="43105" y="73536"/>
                    </a:cubicBezTo>
                    <a:cubicBezTo>
                      <a:pt x="22908" y="76852"/>
                      <a:pt x="3800" y="63248"/>
                      <a:pt x="513" y="42993"/>
                    </a:cubicBezTo>
                    <a:cubicBezTo>
                      <a:pt x="-2874" y="22849"/>
                      <a:pt x="10861" y="3884"/>
                      <a:pt x="31095" y="503"/>
                    </a:cubicBezTo>
                    <a:cubicBezTo>
                      <a:pt x="51283" y="-2840"/>
                      <a:pt x="70363" y="10829"/>
                      <a:pt x="73788" y="31083"/>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2" name="Freeform 271">
                <a:extLst>
                  <a:ext uri="{FF2B5EF4-FFF2-40B4-BE49-F238E27FC236}">
                    <a16:creationId xmlns:a16="http://schemas.microsoft.com/office/drawing/2014/main" id="{393B5876-4A4A-5621-62E8-CC322523982A}"/>
                  </a:ext>
                </a:extLst>
              </p:cNvPr>
              <p:cNvSpPr/>
              <p:nvPr/>
            </p:nvSpPr>
            <p:spPr>
              <a:xfrm>
                <a:off x="3496315" y="3951187"/>
                <a:ext cx="106204" cy="105943"/>
              </a:xfrm>
              <a:custGeom>
                <a:avLst/>
                <a:gdLst>
                  <a:gd name="connsiteX0" fmla="*/ 73715 w 74222"/>
                  <a:gd name="connsiteY0" fmla="*/ 31091 h 74040"/>
                  <a:gd name="connsiteX1" fmla="*/ 43069 w 74222"/>
                  <a:gd name="connsiteY1" fmla="*/ 73544 h 74040"/>
                  <a:gd name="connsiteX2" fmla="*/ 524 w 74222"/>
                  <a:gd name="connsiteY2" fmla="*/ 43029 h 74040"/>
                  <a:gd name="connsiteX3" fmla="*/ 31096 w 74222"/>
                  <a:gd name="connsiteY3" fmla="*/ 502 h 74040"/>
                  <a:gd name="connsiteX4" fmla="*/ 73715 w 74222"/>
                  <a:gd name="connsiteY4" fmla="*/ 31091 h 74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222" h="74040">
                    <a:moveTo>
                      <a:pt x="73715" y="31091"/>
                    </a:moveTo>
                    <a:cubicBezTo>
                      <a:pt x="77075" y="51272"/>
                      <a:pt x="63405" y="70274"/>
                      <a:pt x="43069" y="73544"/>
                    </a:cubicBezTo>
                    <a:cubicBezTo>
                      <a:pt x="22909" y="76851"/>
                      <a:pt x="3801" y="63292"/>
                      <a:pt x="524" y="43029"/>
                    </a:cubicBezTo>
                    <a:cubicBezTo>
                      <a:pt x="-2901" y="22848"/>
                      <a:pt x="10835" y="3883"/>
                      <a:pt x="31096" y="502"/>
                    </a:cubicBezTo>
                    <a:cubicBezTo>
                      <a:pt x="51257" y="-2841"/>
                      <a:pt x="70328" y="10864"/>
                      <a:pt x="73715" y="3109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3" name="Freeform 272">
                <a:extLst>
                  <a:ext uri="{FF2B5EF4-FFF2-40B4-BE49-F238E27FC236}">
                    <a16:creationId xmlns:a16="http://schemas.microsoft.com/office/drawing/2014/main" id="{C9DD34C8-0A97-7859-9C46-C23851587F84}"/>
                  </a:ext>
                </a:extLst>
              </p:cNvPr>
              <p:cNvSpPr/>
              <p:nvPr/>
            </p:nvSpPr>
            <p:spPr>
              <a:xfrm>
                <a:off x="2526899" y="4233648"/>
                <a:ext cx="176722" cy="195769"/>
              </a:xfrm>
              <a:custGeom>
                <a:avLst/>
                <a:gdLst>
                  <a:gd name="connsiteX0" fmla="*/ 71979 w 123505"/>
                  <a:gd name="connsiteY0" fmla="*/ 19269 h 136816"/>
                  <a:gd name="connsiteX1" fmla="*/ 4917 w 123505"/>
                  <a:gd name="connsiteY1" fmla="*/ 18367 h 136816"/>
                  <a:gd name="connsiteX2" fmla="*/ 123506 w 123505"/>
                  <a:gd name="connsiteY2" fmla="*/ 131347 h 136816"/>
                  <a:gd name="connsiteX3" fmla="*/ 71979 w 123505"/>
                  <a:gd name="connsiteY3" fmla="*/ 19269 h 136816"/>
                </a:gdLst>
                <a:ahLst/>
                <a:cxnLst>
                  <a:cxn ang="0">
                    <a:pos x="connsiteX0" y="connsiteY0"/>
                  </a:cxn>
                  <a:cxn ang="0">
                    <a:pos x="connsiteX1" y="connsiteY1"/>
                  </a:cxn>
                  <a:cxn ang="0">
                    <a:pos x="connsiteX2" y="connsiteY2"/>
                  </a:cxn>
                  <a:cxn ang="0">
                    <a:pos x="connsiteX3" y="connsiteY3"/>
                  </a:cxn>
                </a:cxnLst>
                <a:rect l="l" t="t" r="r" b="b"/>
                <a:pathLst>
                  <a:path w="123505" h="136816">
                    <a:moveTo>
                      <a:pt x="71979" y="19269"/>
                    </a:moveTo>
                    <a:cubicBezTo>
                      <a:pt x="71979" y="19269"/>
                      <a:pt x="27015" y="-23478"/>
                      <a:pt x="4917" y="18367"/>
                    </a:cubicBezTo>
                    <a:cubicBezTo>
                      <a:pt x="-17265" y="60285"/>
                      <a:pt x="37945" y="161319"/>
                      <a:pt x="123506" y="131347"/>
                    </a:cubicBezTo>
                    <a:lnTo>
                      <a:pt x="71979" y="19269"/>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4" name="Freeform 273">
                <a:extLst>
                  <a:ext uri="{FF2B5EF4-FFF2-40B4-BE49-F238E27FC236}">
                    <a16:creationId xmlns:a16="http://schemas.microsoft.com/office/drawing/2014/main" id="{2F5CC73F-A0A8-BD7F-339B-20E29E6C13DF}"/>
                  </a:ext>
                </a:extLst>
              </p:cNvPr>
              <p:cNvSpPr/>
              <p:nvPr/>
            </p:nvSpPr>
            <p:spPr>
              <a:xfrm>
                <a:off x="3842385" y="4040091"/>
                <a:ext cx="137027" cy="217559"/>
              </a:xfrm>
              <a:custGeom>
                <a:avLst/>
                <a:gdLst>
                  <a:gd name="connsiteX0" fmla="*/ 9342 w 95763"/>
                  <a:gd name="connsiteY0" fmla="*/ 39440 h 152044"/>
                  <a:gd name="connsiteX1" fmla="*/ 81638 w 95763"/>
                  <a:gd name="connsiteY1" fmla="*/ 9975 h 152044"/>
                  <a:gd name="connsiteX2" fmla="*/ 0 w 95763"/>
                  <a:gd name="connsiteY2" fmla="*/ 151914 h 152044"/>
                  <a:gd name="connsiteX3" fmla="*/ 9342 w 95763"/>
                  <a:gd name="connsiteY3" fmla="*/ 39440 h 152044"/>
                </a:gdLst>
                <a:ahLst/>
                <a:cxnLst>
                  <a:cxn ang="0">
                    <a:pos x="connsiteX0" y="connsiteY0"/>
                  </a:cxn>
                  <a:cxn ang="0">
                    <a:pos x="connsiteX1" y="connsiteY1"/>
                  </a:cxn>
                  <a:cxn ang="0">
                    <a:pos x="connsiteX2" y="connsiteY2"/>
                  </a:cxn>
                  <a:cxn ang="0">
                    <a:pos x="connsiteX3" y="connsiteY3"/>
                  </a:cxn>
                </a:cxnLst>
                <a:rect l="l" t="t" r="r" b="b"/>
                <a:pathLst>
                  <a:path w="95763" h="152044">
                    <a:moveTo>
                      <a:pt x="9342" y="39440"/>
                    </a:moveTo>
                    <a:cubicBezTo>
                      <a:pt x="9342" y="39440"/>
                      <a:pt x="48536" y="-23921"/>
                      <a:pt x="81638" y="9975"/>
                    </a:cubicBezTo>
                    <a:cubicBezTo>
                      <a:pt x="114740" y="43862"/>
                      <a:pt x="90509" y="156409"/>
                      <a:pt x="0" y="151914"/>
                    </a:cubicBezTo>
                    <a:lnTo>
                      <a:pt x="9342" y="39440"/>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5" name="Freeform 274">
                <a:extLst>
                  <a:ext uri="{FF2B5EF4-FFF2-40B4-BE49-F238E27FC236}">
                    <a16:creationId xmlns:a16="http://schemas.microsoft.com/office/drawing/2014/main" id="{5B591C7C-F440-D625-CB38-4401F0923376}"/>
                  </a:ext>
                </a:extLst>
              </p:cNvPr>
              <p:cNvSpPr/>
              <p:nvPr/>
            </p:nvSpPr>
            <p:spPr>
              <a:xfrm>
                <a:off x="3794398" y="5633862"/>
                <a:ext cx="304003" cy="173300"/>
              </a:xfrm>
              <a:custGeom>
                <a:avLst/>
                <a:gdLst>
                  <a:gd name="connsiteX0" fmla="*/ 0 w 212457"/>
                  <a:gd name="connsiteY0" fmla="*/ 60561 h 121113"/>
                  <a:gd name="connsiteX1" fmla="*/ 106229 w 212457"/>
                  <a:gd name="connsiteY1" fmla="*/ 121113 h 121113"/>
                  <a:gd name="connsiteX2" fmla="*/ 212458 w 212457"/>
                  <a:gd name="connsiteY2" fmla="*/ 60561 h 121113"/>
                  <a:gd name="connsiteX3" fmla="*/ 106229 w 212457"/>
                  <a:gd name="connsiteY3" fmla="*/ 0 h 121113"/>
                  <a:gd name="connsiteX4" fmla="*/ 0 w 212457"/>
                  <a:gd name="connsiteY4" fmla="*/ 60561 h 1211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57" h="121113">
                    <a:moveTo>
                      <a:pt x="0" y="60561"/>
                    </a:moveTo>
                    <a:cubicBezTo>
                      <a:pt x="0" y="94024"/>
                      <a:pt x="47530" y="121113"/>
                      <a:pt x="106229" y="121113"/>
                    </a:cubicBezTo>
                    <a:cubicBezTo>
                      <a:pt x="164900" y="121113"/>
                      <a:pt x="212458" y="94024"/>
                      <a:pt x="212458" y="60561"/>
                    </a:cubicBezTo>
                    <a:cubicBezTo>
                      <a:pt x="212458" y="27098"/>
                      <a:pt x="164900" y="0"/>
                      <a:pt x="106229" y="0"/>
                    </a:cubicBezTo>
                    <a:cubicBezTo>
                      <a:pt x="47530" y="0"/>
                      <a:pt x="0" y="27098"/>
                      <a:pt x="0" y="60561"/>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0" name="Freeform 279">
                <a:extLst>
                  <a:ext uri="{FF2B5EF4-FFF2-40B4-BE49-F238E27FC236}">
                    <a16:creationId xmlns:a16="http://schemas.microsoft.com/office/drawing/2014/main" id="{D14DE689-EAEF-AE63-64DC-9AEFD69480AB}"/>
                  </a:ext>
                </a:extLst>
              </p:cNvPr>
              <p:cNvSpPr/>
              <p:nvPr/>
            </p:nvSpPr>
            <p:spPr>
              <a:xfrm>
                <a:off x="2738202" y="5657137"/>
                <a:ext cx="303937" cy="173247"/>
              </a:xfrm>
              <a:custGeom>
                <a:avLst/>
                <a:gdLst>
                  <a:gd name="connsiteX0" fmla="*/ 0 w 212411"/>
                  <a:gd name="connsiteY0" fmla="*/ 60552 h 121076"/>
                  <a:gd name="connsiteX1" fmla="*/ 106220 w 212411"/>
                  <a:gd name="connsiteY1" fmla="*/ 121077 h 121076"/>
                  <a:gd name="connsiteX2" fmla="*/ 212412 w 212411"/>
                  <a:gd name="connsiteY2" fmla="*/ 60552 h 121076"/>
                  <a:gd name="connsiteX3" fmla="*/ 106220 w 212411"/>
                  <a:gd name="connsiteY3" fmla="*/ 0 h 121076"/>
                  <a:gd name="connsiteX4" fmla="*/ 0 w 212411"/>
                  <a:gd name="connsiteY4" fmla="*/ 60552 h 1210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11" h="121076">
                    <a:moveTo>
                      <a:pt x="0" y="60552"/>
                    </a:moveTo>
                    <a:cubicBezTo>
                      <a:pt x="0" y="93978"/>
                      <a:pt x="47557" y="121077"/>
                      <a:pt x="106220" y="121077"/>
                    </a:cubicBezTo>
                    <a:cubicBezTo>
                      <a:pt x="164854" y="121077"/>
                      <a:pt x="212412" y="93978"/>
                      <a:pt x="212412" y="60552"/>
                    </a:cubicBezTo>
                    <a:cubicBezTo>
                      <a:pt x="212412" y="27098"/>
                      <a:pt x="164854" y="0"/>
                      <a:pt x="106220" y="0"/>
                    </a:cubicBezTo>
                    <a:cubicBezTo>
                      <a:pt x="47557" y="0"/>
                      <a:pt x="0" y="27098"/>
                      <a:pt x="0" y="6055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grpSp>
        <p:grpSp>
          <p:nvGrpSpPr>
            <p:cNvPr id="357" name="Group 356">
              <a:extLst>
                <a:ext uri="{FF2B5EF4-FFF2-40B4-BE49-F238E27FC236}">
                  <a16:creationId xmlns:a16="http://schemas.microsoft.com/office/drawing/2014/main" id="{03E9798A-C9DF-EEF4-60CC-6FC160DA2C3B}"/>
                </a:ext>
              </a:extLst>
            </p:cNvPr>
            <p:cNvGrpSpPr/>
            <p:nvPr/>
          </p:nvGrpSpPr>
          <p:grpSpPr>
            <a:xfrm>
              <a:off x="4971455" y="3253603"/>
              <a:ext cx="3280025" cy="3038836"/>
              <a:chOff x="4971455" y="3253603"/>
              <a:chExt cx="3280025" cy="3038836"/>
            </a:xfrm>
          </p:grpSpPr>
          <p:sp>
            <p:nvSpPr>
              <p:cNvPr id="325" name="Freeform 324">
                <a:extLst>
                  <a:ext uri="{FF2B5EF4-FFF2-40B4-BE49-F238E27FC236}">
                    <a16:creationId xmlns:a16="http://schemas.microsoft.com/office/drawing/2014/main" id="{F483CB02-2E2C-32C2-CFFF-032C9334031E}"/>
                  </a:ext>
                </a:extLst>
              </p:cNvPr>
              <p:cNvSpPr/>
              <p:nvPr/>
            </p:nvSpPr>
            <p:spPr>
              <a:xfrm>
                <a:off x="4971455" y="5549643"/>
                <a:ext cx="303950" cy="173287"/>
              </a:xfrm>
              <a:custGeom>
                <a:avLst/>
                <a:gdLst>
                  <a:gd name="connsiteX0" fmla="*/ 212421 w 212420"/>
                  <a:gd name="connsiteY0" fmla="*/ 60552 h 121104"/>
                  <a:gd name="connsiteX1" fmla="*/ 106229 w 212420"/>
                  <a:gd name="connsiteY1" fmla="*/ 121104 h 121104"/>
                  <a:gd name="connsiteX2" fmla="*/ 0 w 212420"/>
                  <a:gd name="connsiteY2" fmla="*/ 60552 h 121104"/>
                  <a:gd name="connsiteX3" fmla="*/ 106229 w 212420"/>
                  <a:gd name="connsiteY3" fmla="*/ 0 h 121104"/>
                  <a:gd name="connsiteX4" fmla="*/ 212421 w 212420"/>
                  <a:gd name="connsiteY4" fmla="*/ 60552 h 1211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20" h="121104">
                    <a:moveTo>
                      <a:pt x="212421" y="60552"/>
                    </a:moveTo>
                    <a:cubicBezTo>
                      <a:pt x="212421" y="94015"/>
                      <a:pt x="164863" y="121104"/>
                      <a:pt x="106229" y="121104"/>
                    </a:cubicBezTo>
                    <a:cubicBezTo>
                      <a:pt x="47567" y="121104"/>
                      <a:pt x="0" y="94015"/>
                      <a:pt x="0" y="60552"/>
                    </a:cubicBezTo>
                    <a:cubicBezTo>
                      <a:pt x="0" y="27089"/>
                      <a:pt x="47567" y="0"/>
                      <a:pt x="106229" y="0"/>
                    </a:cubicBezTo>
                    <a:cubicBezTo>
                      <a:pt x="164863" y="0"/>
                      <a:pt x="212421" y="27089"/>
                      <a:pt x="212421" y="6055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7" name="Freeform 216">
                <a:extLst>
                  <a:ext uri="{FF2B5EF4-FFF2-40B4-BE49-F238E27FC236}">
                    <a16:creationId xmlns:a16="http://schemas.microsoft.com/office/drawing/2014/main" id="{49E16B70-6DC6-BD98-8984-8F12D0EBC4AB}"/>
                  </a:ext>
                </a:extLst>
              </p:cNvPr>
              <p:cNvSpPr/>
              <p:nvPr/>
            </p:nvSpPr>
            <p:spPr>
              <a:xfrm>
                <a:off x="7947475" y="5607252"/>
                <a:ext cx="304005" cy="173338"/>
              </a:xfrm>
              <a:custGeom>
                <a:avLst/>
                <a:gdLst>
                  <a:gd name="connsiteX0" fmla="*/ 0 w 212458"/>
                  <a:gd name="connsiteY0" fmla="*/ 60552 h 121140"/>
                  <a:gd name="connsiteX1" fmla="*/ 106229 w 212458"/>
                  <a:gd name="connsiteY1" fmla="*/ 121141 h 121140"/>
                  <a:gd name="connsiteX2" fmla="*/ 212458 w 212458"/>
                  <a:gd name="connsiteY2" fmla="*/ 60552 h 121140"/>
                  <a:gd name="connsiteX3" fmla="*/ 106229 w 212458"/>
                  <a:gd name="connsiteY3" fmla="*/ 0 h 121140"/>
                  <a:gd name="connsiteX4" fmla="*/ 0 w 212458"/>
                  <a:gd name="connsiteY4" fmla="*/ 60552 h 1211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58" h="121140">
                    <a:moveTo>
                      <a:pt x="0" y="60552"/>
                    </a:moveTo>
                    <a:cubicBezTo>
                      <a:pt x="0" y="93978"/>
                      <a:pt x="47530" y="121141"/>
                      <a:pt x="106229" y="121141"/>
                    </a:cubicBezTo>
                    <a:cubicBezTo>
                      <a:pt x="164901" y="121141"/>
                      <a:pt x="212458" y="93978"/>
                      <a:pt x="212458" y="60552"/>
                    </a:cubicBezTo>
                    <a:cubicBezTo>
                      <a:pt x="212458" y="27125"/>
                      <a:pt x="164901" y="0"/>
                      <a:pt x="106229" y="0"/>
                    </a:cubicBezTo>
                    <a:cubicBezTo>
                      <a:pt x="47530" y="0"/>
                      <a:pt x="0" y="27125"/>
                      <a:pt x="0" y="60552"/>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8" name="Freeform 217">
                <a:extLst>
                  <a:ext uri="{FF2B5EF4-FFF2-40B4-BE49-F238E27FC236}">
                    <a16:creationId xmlns:a16="http://schemas.microsoft.com/office/drawing/2014/main" id="{0377C2B9-0470-2E21-E35C-154CE10EC4BF}"/>
                  </a:ext>
                </a:extLst>
              </p:cNvPr>
              <p:cNvSpPr/>
              <p:nvPr/>
            </p:nvSpPr>
            <p:spPr>
              <a:xfrm>
                <a:off x="6845803" y="5141450"/>
                <a:ext cx="402447" cy="599458"/>
              </a:xfrm>
              <a:custGeom>
                <a:avLst/>
                <a:gdLst>
                  <a:gd name="connsiteX0" fmla="*/ 90435 w 281256"/>
                  <a:gd name="connsiteY0" fmla="*/ 21 h 418940"/>
                  <a:gd name="connsiteX1" fmla="*/ 0 w 281256"/>
                  <a:gd name="connsiteY1" fmla="*/ 299880 h 418940"/>
                  <a:gd name="connsiteX2" fmla="*/ 90509 w 281256"/>
                  <a:gd name="connsiteY2" fmla="*/ 390726 h 418940"/>
                  <a:gd name="connsiteX3" fmla="*/ 188984 w 281256"/>
                  <a:gd name="connsiteY3" fmla="*/ 414545 h 418940"/>
                  <a:gd name="connsiteX4" fmla="*/ 281256 w 281256"/>
                  <a:gd name="connsiteY4" fmla="*/ 415301 h 418940"/>
                  <a:gd name="connsiteX5" fmla="*/ 192224 w 281256"/>
                  <a:gd name="connsiteY5" fmla="*/ 395875 h 418940"/>
                  <a:gd name="connsiteX6" fmla="*/ 26539 w 281256"/>
                  <a:gd name="connsiteY6" fmla="*/ 296315 h 418940"/>
                  <a:gd name="connsiteX7" fmla="*/ 90435 w 281256"/>
                  <a:gd name="connsiteY7" fmla="*/ 21 h 418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1256" h="418940">
                    <a:moveTo>
                      <a:pt x="90435" y="21"/>
                    </a:moveTo>
                    <a:cubicBezTo>
                      <a:pt x="89964" y="-1812"/>
                      <a:pt x="1948" y="116989"/>
                      <a:pt x="0" y="299880"/>
                    </a:cubicBezTo>
                    <a:cubicBezTo>
                      <a:pt x="8945" y="353735"/>
                      <a:pt x="56825" y="376836"/>
                      <a:pt x="90509" y="390726"/>
                    </a:cubicBezTo>
                    <a:cubicBezTo>
                      <a:pt x="126777" y="404653"/>
                      <a:pt x="160636" y="410695"/>
                      <a:pt x="188984" y="414545"/>
                    </a:cubicBezTo>
                    <a:cubicBezTo>
                      <a:pt x="245735" y="421665"/>
                      <a:pt x="281145" y="418792"/>
                      <a:pt x="281256" y="415301"/>
                    </a:cubicBezTo>
                    <a:cubicBezTo>
                      <a:pt x="281431" y="411450"/>
                      <a:pt x="246677" y="407601"/>
                      <a:pt x="192224" y="395875"/>
                    </a:cubicBezTo>
                    <a:cubicBezTo>
                      <a:pt x="144805" y="382667"/>
                      <a:pt x="45970" y="368058"/>
                      <a:pt x="26539" y="296315"/>
                    </a:cubicBezTo>
                    <a:cubicBezTo>
                      <a:pt x="27730" y="132574"/>
                      <a:pt x="102943" y="2287"/>
                      <a:pt x="90435" y="2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9" name="Freeform 218">
                <a:extLst>
                  <a:ext uri="{FF2B5EF4-FFF2-40B4-BE49-F238E27FC236}">
                    <a16:creationId xmlns:a16="http://schemas.microsoft.com/office/drawing/2014/main" id="{79752B59-7C7F-7591-E779-C56FC1B1CE0D}"/>
                  </a:ext>
                </a:extLst>
              </p:cNvPr>
              <p:cNvSpPr/>
              <p:nvPr/>
            </p:nvSpPr>
            <p:spPr>
              <a:xfrm>
                <a:off x="7035104" y="5772942"/>
                <a:ext cx="971635" cy="499583"/>
              </a:xfrm>
              <a:custGeom>
                <a:avLst/>
                <a:gdLst>
                  <a:gd name="connsiteX0" fmla="*/ 679042 w 679041"/>
                  <a:gd name="connsiteY0" fmla="*/ 12549 h 349141"/>
                  <a:gd name="connsiteX1" fmla="*/ 25929 w 679041"/>
                  <a:gd name="connsiteY1" fmla="*/ 39887 h 349141"/>
                  <a:gd name="connsiteX2" fmla="*/ 0 w 679041"/>
                  <a:gd name="connsiteY2" fmla="*/ 349141 h 349141"/>
                  <a:gd name="connsiteX3" fmla="*/ 291317 w 679041"/>
                  <a:gd name="connsiteY3" fmla="*/ 349141 h 349141"/>
                  <a:gd name="connsiteX4" fmla="*/ 310998 w 679041"/>
                  <a:gd name="connsiteY4" fmla="*/ 262790 h 349141"/>
                  <a:gd name="connsiteX5" fmla="*/ 345946 w 679041"/>
                  <a:gd name="connsiteY5" fmla="*/ 259832 h 349141"/>
                  <a:gd name="connsiteX6" fmla="*/ 351244 w 679041"/>
                  <a:gd name="connsiteY6" fmla="*/ 349141 h 349141"/>
                  <a:gd name="connsiteX7" fmla="*/ 640789 w 679041"/>
                  <a:gd name="connsiteY7" fmla="*/ 349141 h 349141"/>
                  <a:gd name="connsiteX8" fmla="*/ 679042 w 679041"/>
                  <a:gd name="connsiteY8" fmla="*/ 12549 h 349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9041" h="349141">
                    <a:moveTo>
                      <a:pt x="679042" y="12549"/>
                    </a:moveTo>
                    <a:cubicBezTo>
                      <a:pt x="505391" y="-27103"/>
                      <a:pt x="25929" y="39887"/>
                      <a:pt x="25929" y="39887"/>
                    </a:cubicBezTo>
                    <a:cubicBezTo>
                      <a:pt x="25929" y="39887"/>
                      <a:pt x="12840" y="195430"/>
                      <a:pt x="0" y="349141"/>
                    </a:cubicBezTo>
                    <a:lnTo>
                      <a:pt x="291317" y="349141"/>
                    </a:lnTo>
                    <a:lnTo>
                      <a:pt x="310998" y="262790"/>
                    </a:lnTo>
                    <a:lnTo>
                      <a:pt x="345946" y="259832"/>
                    </a:lnTo>
                    <a:cubicBezTo>
                      <a:pt x="345946" y="259832"/>
                      <a:pt x="348143" y="297219"/>
                      <a:pt x="351244" y="349141"/>
                    </a:cubicBezTo>
                    <a:lnTo>
                      <a:pt x="640789" y="349141"/>
                    </a:lnTo>
                    <a:cubicBezTo>
                      <a:pt x="661346" y="182618"/>
                      <a:pt x="679042" y="12549"/>
                      <a:pt x="679042" y="12549"/>
                    </a:cubicBezTo>
                  </a:path>
                </a:pathLst>
              </a:custGeom>
              <a:solidFill>
                <a:srgbClr val="56352B"/>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0" name="Freeform 219">
                <a:extLst>
                  <a:ext uri="{FF2B5EF4-FFF2-40B4-BE49-F238E27FC236}">
                    <a16:creationId xmlns:a16="http://schemas.microsoft.com/office/drawing/2014/main" id="{1366E185-7EBD-F89A-147F-A02693114A04}"/>
                  </a:ext>
                </a:extLst>
              </p:cNvPr>
              <p:cNvSpPr/>
              <p:nvPr/>
            </p:nvSpPr>
            <p:spPr>
              <a:xfrm>
                <a:off x="7035356" y="5773026"/>
                <a:ext cx="963658" cy="499499"/>
              </a:xfrm>
              <a:custGeom>
                <a:avLst/>
                <a:gdLst>
                  <a:gd name="connsiteX0" fmla="*/ 419073 w 673466"/>
                  <a:gd name="connsiteY0" fmla="*/ 306086 h 349082"/>
                  <a:gd name="connsiteX1" fmla="*/ 496132 w 673466"/>
                  <a:gd name="connsiteY1" fmla="*/ 303166 h 349082"/>
                  <a:gd name="connsiteX2" fmla="*/ 494433 w 673466"/>
                  <a:gd name="connsiteY2" fmla="*/ 349082 h 349082"/>
                  <a:gd name="connsiteX3" fmla="*/ 509646 w 673466"/>
                  <a:gd name="connsiteY3" fmla="*/ 349082 h 349082"/>
                  <a:gd name="connsiteX4" fmla="*/ 511381 w 673466"/>
                  <a:gd name="connsiteY4" fmla="*/ 302411 h 349082"/>
                  <a:gd name="connsiteX5" fmla="*/ 582487 w 673466"/>
                  <a:gd name="connsiteY5" fmla="*/ 298201 h 349082"/>
                  <a:gd name="connsiteX6" fmla="*/ 577724 w 673466"/>
                  <a:gd name="connsiteY6" fmla="*/ 349082 h 349082"/>
                  <a:gd name="connsiteX7" fmla="*/ 592983 w 673466"/>
                  <a:gd name="connsiteY7" fmla="*/ 349082 h 349082"/>
                  <a:gd name="connsiteX8" fmla="*/ 597847 w 673466"/>
                  <a:gd name="connsiteY8" fmla="*/ 297197 h 349082"/>
                  <a:gd name="connsiteX9" fmla="*/ 647389 w 673466"/>
                  <a:gd name="connsiteY9" fmla="*/ 293448 h 349082"/>
                  <a:gd name="connsiteX10" fmla="*/ 648543 w 673466"/>
                  <a:gd name="connsiteY10" fmla="*/ 283630 h 349082"/>
                  <a:gd name="connsiteX11" fmla="*/ 598752 w 673466"/>
                  <a:gd name="connsiteY11" fmla="*/ 287480 h 349082"/>
                  <a:gd name="connsiteX12" fmla="*/ 603939 w 673466"/>
                  <a:gd name="connsiteY12" fmla="*/ 223759 h 349082"/>
                  <a:gd name="connsiteX13" fmla="*/ 656011 w 673466"/>
                  <a:gd name="connsiteY13" fmla="*/ 219946 h 349082"/>
                  <a:gd name="connsiteX14" fmla="*/ 657091 w 673466"/>
                  <a:gd name="connsiteY14" fmla="*/ 210164 h 349082"/>
                  <a:gd name="connsiteX15" fmla="*/ 604696 w 673466"/>
                  <a:gd name="connsiteY15" fmla="*/ 214042 h 349082"/>
                  <a:gd name="connsiteX16" fmla="*/ 610004 w 673466"/>
                  <a:gd name="connsiteY16" fmla="*/ 141654 h 349082"/>
                  <a:gd name="connsiteX17" fmla="*/ 665851 w 673466"/>
                  <a:gd name="connsiteY17" fmla="*/ 132839 h 349082"/>
                  <a:gd name="connsiteX18" fmla="*/ 666968 w 673466"/>
                  <a:gd name="connsiteY18" fmla="*/ 122688 h 349082"/>
                  <a:gd name="connsiteX19" fmla="*/ 610651 w 673466"/>
                  <a:gd name="connsiteY19" fmla="*/ 131762 h 349082"/>
                  <a:gd name="connsiteX20" fmla="*/ 613927 w 673466"/>
                  <a:gd name="connsiteY20" fmla="*/ 81028 h 349082"/>
                  <a:gd name="connsiteX21" fmla="*/ 672414 w 673466"/>
                  <a:gd name="connsiteY21" fmla="*/ 73327 h 349082"/>
                  <a:gd name="connsiteX22" fmla="*/ 673467 w 673466"/>
                  <a:gd name="connsiteY22" fmla="*/ 63325 h 349082"/>
                  <a:gd name="connsiteX23" fmla="*/ 614509 w 673466"/>
                  <a:gd name="connsiteY23" fmla="*/ 71209 h 349082"/>
                  <a:gd name="connsiteX24" fmla="*/ 618441 w 673466"/>
                  <a:gd name="connsiteY24" fmla="*/ 3676 h 349082"/>
                  <a:gd name="connsiteX25" fmla="*/ 603404 w 673466"/>
                  <a:gd name="connsiteY25" fmla="*/ 2487 h 349082"/>
                  <a:gd name="connsiteX26" fmla="*/ 599324 w 673466"/>
                  <a:gd name="connsiteY26" fmla="*/ 72969 h 349082"/>
                  <a:gd name="connsiteX27" fmla="*/ 515452 w 673466"/>
                  <a:gd name="connsiteY27" fmla="*/ 81350 h 349082"/>
                  <a:gd name="connsiteX28" fmla="*/ 515711 w 673466"/>
                  <a:gd name="connsiteY28" fmla="*/ 0 h 349082"/>
                  <a:gd name="connsiteX29" fmla="*/ 500637 w 673466"/>
                  <a:gd name="connsiteY29" fmla="*/ 74 h 349082"/>
                  <a:gd name="connsiteX30" fmla="*/ 500350 w 673466"/>
                  <a:gd name="connsiteY30" fmla="*/ 82538 h 349082"/>
                  <a:gd name="connsiteX31" fmla="*/ 413192 w 673466"/>
                  <a:gd name="connsiteY31" fmla="*/ 87936 h 349082"/>
                  <a:gd name="connsiteX32" fmla="*/ 410525 w 673466"/>
                  <a:gd name="connsiteY32" fmla="*/ 2985 h 349082"/>
                  <a:gd name="connsiteX33" fmla="*/ 395599 w 673466"/>
                  <a:gd name="connsiteY33" fmla="*/ 3703 h 349082"/>
                  <a:gd name="connsiteX34" fmla="*/ 398229 w 673466"/>
                  <a:gd name="connsiteY34" fmla="*/ 88618 h 349082"/>
                  <a:gd name="connsiteX35" fmla="*/ 340536 w 673466"/>
                  <a:gd name="connsiteY35" fmla="*/ 90276 h 349082"/>
                  <a:gd name="connsiteX36" fmla="*/ 347062 w 673466"/>
                  <a:gd name="connsiteY36" fmla="*/ 6733 h 349082"/>
                  <a:gd name="connsiteX37" fmla="*/ 332062 w 673466"/>
                  <a:gd name="connsiteY37" fmla="*/ 7811 h 349082"/>
                  <a:gd name="connsiteX38" fmla="*/ 325573 w 673466"/>
                  <a:gd name="connsiteY38" fmla="*/ 90524 h 349082"/>
                  <a:gd name="connsiteX39" fmla="*/ 299939 w 673466"/>
                  <a:gd name="connsiteY39" fmla="*/ 90635 h 349082"/>
                  <a:gd name="connsiteX40" fmla="*/ 315188 w 673466"/>
                  <a:gd name="connsiteY40" fmla="*/ 9036 h 349082"/>
                  <a:gd name="connsiteX41" fmla="*/ 299939 w 673466"/>
                  <a:gd name="connsiteY41" fmla="*/ 10252 h 349082"/>
                  <a:gd name="connsiteX42" fmla="*/ 284902 w 673466"/>
                  <a:gd name="connsiteY42" fmla="*/ 90635 h 349082"/>
                  <a:gd name="connsiteX43" fmla="*/ 197642 w 673466"/>
                  <a:gd name="connsiteY43" fmla="*/ 88480 h 349082"/>
                  <a:gd name="connsiteX44" fmla="*/ 204926 w 673466"/>
                  <a:gd name="connsiteY44" fmla="*/ 18855 h 349082"/>
                  <a:gd name="connsiteX45" fmla="*/ 189814 w 673466"/>
                  <a:gd name="connsiteY45" fmla="*/ 20402 h 349082"/>
                  <a:gd name="connsiteX46" fmla="*/ 182744 w 673466"/>
                  <a:gd name="connsiteY46" fmla="*/ 87789 h 349082"/>
                  <a:gd name="connsiteX47" fmla="*/ 102878 w 673466"/>
                  <a:gd name="connsiteY47" fmla="*/ 82032 h 349082"/>
                  <a:gd name="connsiteX48" fmla="*/ 109764 w 673466"/>
                  <a:gd name="connsiteY48" fmla="*/ 29217 h 349082"/>
                  <a:gd name="connsiteX49" fmla="*/ 94404 w 673466"/>
                  <a:gd name="connsiteY49" fmla="*/ 31050 h 349082"/>
                  <a:gd name="connsiteX50" fmla="*/ 87915 w 673466"/>
                  <a:gd name="connsiteY50" fmla="*/ 80595 h 349082"/>
                  <a:gd name="connsiteX51" fmla="*/ 22976 w 673466"/>
                  <a:gd name="connsiteY51" fmla="*/ 72683 h 349082"/>
                  <a:gd name="connsiteX52" fmla="*/ 22219 w 673466"/>
                  <a:gd name="connsiteY52" fmla="*/ 82391 h 349082"/>
                  <a:gd name="connsiteX53" fmla="*/ 86687 w 673466"/>
                  <a:gd name="connsiteY53" fmla="*/ 90128 h 349082"/>
                  <a:gd name="connsiteX54" fmla="*/ 79653 w 673466"/>
                  <a:gd name="connsiteY54" fmla="*/ 146545 h 349082"/>
                  <a:gd name="connsiteX55" fmla="*/ 17132 w 673466"/>
                  <a:gd name="connsiteY55" fmla="*/ 142446 h 349082"/>
                  <a:gd name="connsiteX56" fmla="*/ 16302 w 673466"/>
                  <a:gd name="connsiteY56" fmla="*/ 152016 h 349082"/>
                  <a:gd name="connsiteX57" fmla="*/ 78462 w 673466"/>
                  <a:gd name="connsiteY57" fmla="*/ 156151 h 349082"/>
                  <a:gd name="connsiteX58" fmla="*/ 71216 w 673466"/>
                  <a:gd name="connsiteY58" fmla="*/ 217570 h 349082"/>
                  <a:gd name="connsiteX59" fmla="*/ 11326 w 673466"/>
                  <a:gd name="connsiteY59" fmla="*/ 211638 h 349082"/>
                  <a:gd name="connsiteX60" fmla="*/ 10495 w 673466"/>
                  <a:gd name="connsiteY60" fmla="*/ 221282 h 349082"/>
                  <a:gd name="connsiteX61" fmla="*/ 70136 w 673466"/>
                  <a:gd name="connsiteY61" fmla="*/ 227103 h 349082"/>
                  <a:gd name="connsiteX62" fmla="*/ 63610 w 673466"/>
                  <a:gd name="connsiteY62" fmla="*/ 287047 h 349082"/>
                  <a:gd name="connsiteX63" fmla="*/ 5594 w 673466"/>
                  <a:gd name="connsiteY63" fmla="*/ 280360 h 349082"/>
                  <a:gd name="connsiteX64" fmla="*/ 4763 w 673466"/>
                  <a:gd name="connsiteY64" fmla="*/ 289994 h 349082"/>
                  <a:gd name="connsiteX65" fmla="*/ 62567 w 673466"/>
                  <a:gd name="connsiteY65" fmla="*/ 296654 h 349082"/>
                  <a:gd name="connsiteX66" fmla="*/ 57877 w 673466"/>
                  <a:gd name="connsiteY66" fmla="*/ 343933 h 349082"/>
                  <a:gd name="connsiteX67" fmla="*/ 794 w 673466"/>
                  <a:gd name="connsiteY67" fmla="*/ 337780 h 349082"/>
                  <a:gd name="connsiteX68" fmla="*/ 0 w 673466"/>
                  <a:gd name="connsiteY68" fmla="*/ 347387 h 349082"/>
                  <a:gd name="connsiteX69" fmla="*/ 15582 w 673466"/>
                  <a:gd name="connsiteY69" fmla="*/ 349082 h 349082"/>
                  <a:gd name="connsiteX70" fmla="*/ 121090 w 673466"/>
                  <a:gd name="connsiteY70" fmla="*/ 349082 h 349082"/>
                  <a:gd name="connsiteX71" fmla="*/ 72952 w 673466"/>
                  <a:gd name="connsiteY71" fmla="*/ 345296 h 349082"/>
                  <a:gd name="connsiteX72" fmla="*/ 77678 w 673466"/>
                  <a:gd name="connsiteY72" fmla="*/ 297990 h 349082"/>
                  <a:gd name="connsiteX73" fmla="*/ 160857 w 673466"/>
                  <a:gd name="connsiteY73" fmla="*/ 303921 h 349082"/>
                  <a:gd name="connsiteX74" fmla="*/ 156537 w 673466"/>
                  <a:gd name="connsiteY74" fmla="*/ 349082 h 349082"/>
                  <a:gd name="connsiteX75" fmla="*/ 171500 w 673466"/>
                  <a:gd name="connsiteY75" fmla="*/ 349082 h 349082"/>
                  <a:gd name="connsiteX76" fmla="*/ 175783 w 673466"/>
                  <a:gd name="connsiteY76" fmla="*/ 304603 h 349082"/>
                  <a:gd name="connsiteX77" fmla="*/ 245707 w 673466"/>
                  <a:gd name="connsiteY77" fmla="*/ 306979 h 349082"/>
                  <a:gd name="connsiteX78" fmla="*/ 238314 w 673466"/>
                  <a:gd name="connsiteY78" fmla="*/ 349082 h 349082"/>
                  <a:gd name="connsiteX79" fmla="*/ 253351 w 673466"/>
                  <a:gd name="connsiteY79" fmla="*/ 349082 h 349082"/>
                  <a:gd name="connsiteX80" fmla="*/ 260708 w 673466"/>
                  <a:gd name="connsiteY80" fmla="*/ 307237 h 349082"/>
                  <a:gd name="connsiteX81" fmla="*/ 300548 w 673466"/>
                  <a:gd name="connsiteY81" fmla="*/ 307596 h 349082"/>
                  <a:gd name="connsiteX82" fmla="*/ 302745 w 673466"/>
                  <a:gd name="connsiteY82" fmla="*/ 298026 h 349082"/>
                  <a:gd name="connsiteX83" fmla="*/ 262360 w 673466"/>
                  <a:gd name="connsiteY83" fmla="*/ 297694 h 349082"/>
                  <a:gd name="connsiteX84" fmla="*/ 273501 w 673466"/>
                  <a:gd name="connsiteY84" fmla="*/ 235125 h 349082"/>
                  <a:gd name="connsiteX85" fmla="*/ 314579 w 673466"/>
                  <a:gd name="connsiteY85" fmla="*/ 235061 h 349082"/>
                  <a:gd name="connsiteX86" fmla="*/ 312595 w 673466"/>
                  <a:gd name="connsiteY86" fmla="*/ 262546 h 349082"/>
                  <a:gd name="connsiteX87" fmla="*/ 327595 w 673466"/>
                  <a:gd name="connsiteY87" fmla="*/ 261284 h 349082"/>
                  <a:gd name="connsiteX88" fmla="*/ 329543 w 673466"/>
                  <a:gd name="connsiteY88" fmla="*/ 234914 h 349082"/>
                  <a:gd name="connsiteX89" fmla="*/ 402272 w 673466"/>
                  <a:gd name="connsiteY89" fmla="*/ 233550 h 349082"/>
                  <a:gd name="connsiteX90" fmla="*/ 403888 w 673466"/>
                  <a:gd name="connsiteY90" fmla="*/ 296939 h 349082"/>
                  <a:gd name="connsiteX91" fmla="*/ 348004 w 673466"/>
                  <a:gd name="connsiteY91" fmla="*/ 297842 h 349082"/>
                  <a:gd name="connsiteX92" fmla="*/ 348576 w 673466"/>
                  <a:gd name="connsiteY92" fmla="*/ 307412 h 349082"/>
                  <a:gd name="connsiteX93" fmla="*/ 404110 w 673466"/>
                  <a:gd name="connsiteY93" fmla="*/ 306482 h 349082"/>
                  <a:gd name="connsiteX94" fmla="*/ 405115 w 673466"/>
                  <a:gd name="connsiteY94" fmla="*/ 349082 h 349082"/>
                  <a:gd name="connsiteX95" fmla="*/ 420115 w 673466"/>
                  <a:gd name="connsiteY95" fmla="*/ 349082 h 349082"/>
                  <a:gd name="connsiteX96" fmla="*/ 419073 w 673466"/>
                  <a:gd name="connsiteY96" fmla="*/ 306086 h 349082"/>
                  <a:gd name="connsiteX97" fmla="*/ 515415 w 673466"/>
                  <a:gd name="connsiteY97" fmla="*/ 90994 h 349082"/>
                  <a:gd name="connsiteX98" fmla="*/ 598678 w 673466"/>
                  <a:gd name="connsiteY98" fmla="*/ 82787 h 349082"/>
                  <a:gd name="connsiteX99" fmla="*/ 595327 w 673466"/>
                  <a:gd name="connsiteY99" fmla="*/ 133880 h 349082"/>
                  <a:gd name="connsiteX100" fmla="*/ 514917 w 673466"/>
                  <a:gd name="connsiteY100" fmla="*/ 142658 h 349082"/>
                  <a:gd name="connsiteX101" fmla="*/ 515415 w 673466"/>
                  <a:gd name="connsiteY101" fmla="*/ 90994 h 349082"/>
                  <a:gd name="connsiteX102" fmla="*/ 514769 w 673466"/>
                  <a:gd name="connsiteY102" fmla="*/ 152302 h 349082"/>
                  <a:gd name="connsiteX103" fmla="*/ 594672 w 673466"/>
                  <a:gd name="connsiteY103" fmla="*/ 143708 h 349082"/>
                  <a:gd name="connsiteX104" fmla="*/ 589410 w 673466"/>
                  <a:gd name="connsiteY104" fmla="*/ 215055 h 349082"/>
                  <a:gd name="connsiteX105" fmla="*/ 513578 w 673466"/>
                  <a:gd name="connsiteY105" fmla="*/ 219550 h 349082"/>
                  <a:gd name="connsiteX106" fmla="*/ 514769 w 673466"/>
                  <a:gd name="connsiteY106" fmla="*/ 152302 h 349082"/>
                  <a:gd name="connsiteX107" fmla="*/ 513403 w 673466"/>
                  <a:gd name="connsiteY107" fmla="*/ 229157 h 349082"/>
                  <a:gd name="connsiteX108" fmla="*/ 588653 w 673466"/>
                  <a:gd name="connsiteY108" fmla="*/ 224763 h 349082"/>
                  <a:gd name="connsiteX109" fmla="*/ 583318 w 673466"/>
                  <a:gd name="connsiteY109" fmla="*/ 288521 h 349082"/>
                  <a:gd name="connsiteX110" fmla="*/ 511668 w 673466"/>
                  <a:gd name="connsiteY110" fmla="*/ 292803 h 349082"/>
                  <a:gd name="connsiteX111" fmla="*/ 513403 w 673466"/>
                  <a:gd name="connsiteY111" fmla="*/ 229157 h 349082"/>
                  <a:gd name="connsiteX112" fmla="*/ 161799 w 673466"/>
                  <a:gd name="connsiteY112" fmla="*/ 294314 h 349082"/>
                  <a:gd name="connsiteX113" fmla="*/ 78684 w 673466"/>
                  <a:gd name="connsiteY113" fmla="*/ 288420 h 349082"/>
                  <a:gd name="connsiteX114" fmla="*/ 85247 w 673466"/>
                  <a:gd name="connsiteY114" fmla="*/ 228291 h 349082"/>
                  <a:gd name="connsiteX115" fmla="*/ 167928 w 673466"/>
                  <a:gd name="connsiteY115" fmla="*/ 232859 h 349082"/>
                  <a:gd name="connsiteX116" fmla="*/ 161799 w 673466"/>
                  <a:gd name="connsiteY116" fmla="*/ 294314 h 349082"/>
                  <a:gd name="connsiteX117" fmla="*/ 168833 w 673466"/>
                  <a:gd name="connsiteY117" fmla="*/ 223289 h 349082"/>
                  <a:gd name="connsiteX118" fmla="*/ 86290 w 673466"/>
                  <a:gd name="connsiteY118" fmla="*/ 218795 h 349082"/>
                  <a:gd name="connsiteX119" fmla="*/ 93573 w 673466"/>
                  <a:gd name="connsiteY119" fmla="*/ 156833 h 349082"/>
                  <a:gd name="connsiteX120" fmla="*/ 175248 w 673466"/>
                  <a:gd name="connsiteY120" fmla="*/ 160324 h 349082"/>
                  <a:gd name="connsiteX121" fmla="*/ 168833 w 673466"/>
                  <a:gd name="connsiteY121" fmla="*/ 223289 h 349082"/>
                  <a:gd name="connsiteX122" fmla="*/ 94727 w 673466"/>
                  <a:gd name="connsiteY122" fmla="*/ 147300 h 349082"/>
                  <a:gd name="connsiteX123" fmla="*/ 101650 w 673466"/>
                  <a:gd name="connsiteY123" fmla="*/ 91639 h 349082"/>
                  <a:gd name="connsiteX124" fmla="*/ 181700 w 673466"/>
                  <a:gd name="connsiteY124" fmla="*/ 97331 h 349082"/>
                  <a:gd name="connsiteX125" fmla="*/ 176217 w 673466"/>
                  <a:gd name="connsiteY125" fmla="*/ 150754 h 349082"/>
                  <a:gd name="connsiteX126" fmla="*/ 94727 w 673466"/>
                  <a:gd name="connsiteY126" fmla="*/ 147300 h 349082"/>
                  <a:gd name="connsiteX127" fmla="*/ 247360 w 673466"/>
                  <a:gd name="connsiteY127" fmla="*/ 297409 h 349082"/>
                  <a:gd name="connsiteX128" fmla="*/ 176688 w 673466"/>
                  <a:gd name="connsiteY128" fmla="*/ 295033 h 349082"/>
                  <a:gd name="connsiteX129" fmla="*/ 182817 w 673466"/>
                  <a:gd name="connsiteY129" fmla="*/ 233403 h 349082"/>
                  <a:gd name="connsiteX130" fmla="*/ 258501 w 673466"/>
                  <a:gd name="connsiteY130" fmla="*/ 235024 h 349082"/>
                  <a:gd name="connsiteX131" fmla="*/ 247360 w 673466"/>
                  <a:gd name="connsiteY131" fmla="*/ 297409 h 349082"/>
                  <a:gd name="connsiteX132" fmla="*/ 260237 w 673466"/>
                  <a:gd name="connsiteY132" fmla="*/ 225491 h 349082"/>
                  <a:gd name="connsiteX133" fmla="*/ 183722 w 673466"/>
                  <a:gd name="connsiteY133" fmla="*/ 223907 h 349082"/>
                  <a:gd name="connsiteX134" fmla="*/ 190174 w 673466"/>
                  <a:gd name="connsiteY134" fmla="*/ 160720 h 349082"/>
                  <a:gd name="connsiteX135" fmla="*/ 271812 w 673466"/>
                  <a:gd name="connsiteY135" fmla="*/ 161908 h 349082"/>
                  <a:gd name="connsiteX136" fmla="*/ 260237 w 673466"/>
                  <a:gd name="connsiteY136" fmla="*/ 225491 h 349082"/>
                  <a:gd name="connsiteX137" fmla="*/ 191153 w 673466"/>
                  <a:gd name="connsiteY137" fmla="*/ 151150 h 349082"/>
                  <a:gd name="connsiteX138" fmla="*/ 196590 w 673466"/>
                  <a:gd name="connsiteY138" fmla="*/ 98013 h 349082"/>
                  <a:gd name="connsiteX139" fmla="*/ 283130 w 673466"/>
                  <a:gd name="connsiteY139" fmla="*/ 100205 h 349082"/>
                  <a:gd name="connsiteX140" fmla="*/ 273501 w 673466"/>
                  <a:gd name="connsiteY140" fmla="*/ 152375 h 349082"/>
                  <a:gd name="connsiteX141" fmla="*/ 191153 w 673466"/>
                  <a:gd name="connsiteY141" fmla="*/ 151150 h 349082"/>
                  <a:gd name="connsiteX142" fmla="*/ 315262 w 673466"/>
                  <a:gd name="connsiteY142" fmla="*/ 225491 h 349082"/>
                  <a:gd name="connsiteX143" fmla="*/ 275274 w 673466"/>
                  <a:gd name="connsiteY143" fmla="*/ 225555 h 349082"/>
                  <a:gd name="connsiteX144" fmla="*/ 286850 w 673466"/>
                  <a:gd name="connsiteY144" fmla="*/ 161945 h 349082"/>
                  <a:gd name="connsiteX145" fmla="*/ 320090 w 673466"/>
                  <a:gd name="connsiteY145" fmla="*/ 161697 h 349082"/>
                  <a:gd name="connsiteX146" fmla="*/ 315262 w 673466"/>
                  <a:gd name="connsiteY146" fmla="*/ 225491 h 349082"/>
                  <a:gd name="connsiteX147" fmla="*/ 320810 w 673466"/>
                  <a:gd name="connsiteY147" fmla="*/ 152163 h 349082"/>
                  <a:gd name="connsiteX148" fmla="*/ 288575 w 673466"/>
                  <a:gd name="connsiteY148" fmla="*/ 152412 h 349082"/>
                  <a:gd name="connsiteX149" fmla="*/ 298203 w 673466"/>
                  <a:gd name="connsiteY149" fmla="*/ 100242 h 349082"/>
                  <a:gd name="connsiteX150" fmla="*/ 324779 w 673466"/>
                  <a:gd name="connsiteY150" fmla="*/ 100131 h 349082"/>
                  <a:gd name="connsiteX151" fmla="*/ 320810 w 673466"/>
                  <a:gd name="connsiteY151" fmla="*/ 152163 h 349082"/>
                  <a:gd name="connsiteX152" fmla="*/ 339779 w 673466"/>
                  <a:gd name="connsiteY152" fmla="*/ 99883 h 349082"/>
                  <a:gd name="connsiteX153" fmla="*/ 398515 w 673466"/>
                  <a:gd name="connsiteY153" fmla="*/ 98224 h 349082"/>
                  <a:gd name="connsiteX154" fmla="*/ 400002 w 673466"/>
                  <a:gd name="connsiteY154" fmla="*/ 150035 h 349082"/>
                  <a:gd name="connsiteX155" fmla="*/ 335782 w 673466"/>
                  <a:gd name="connsiteY155" fmla="*/ 151869 h 349082"/>
                  <a:gd name="connsiteX156" fmla="*/ 339779 w 673466"/>
                  <a:gd name="connsiteY156" fmla="*/ 99883 h 349082"/>
                  <a:gd name="connsiteX157" fmla="*/ 330225 w 673466"/>
                  <a:gd name="connsiteY157" fmla="*/ 225381 h 349082"/>
                  <a:gd name="connsiteX158" fmla="*/ 335016 w 673466"/>
                  <a:gd name="connsiteY158" fmla="*/ 161512 h 349082"/>
                  <a:gd name="connsiteX159" fmla="*/ 400251 w 673466"/>
                  <a:gd name="connsiteY159" fmla="*/ 159569 h 349082"/>
                  <a:gd name="connsiteX160" fmla="*/ 402051 w 673466"/>
                  <a:gd name="connsiteY160" fmla="*/ 224008 h 349082"/>
                  <a:gd name="connsiteX161" fmla="*/ 330225 w 673466"/>
                  <a:gd name="connsiteY161" fmla="*/ 225381 h 349082"/>
                  <a:gd name="connsiteX162" fmla="*/ 413478 w 673466"/>
                  <a:gd name="connsiteY162" fmla="*/ 97543 h 349082"/>
                  <a:gd name="connsiteX163" fmla="*/ 500240 w 673466"/>
                  <a:gd name="connsiteY163" fmla="*/ 92219 h 349082"/>
                  <a:gd name="connsiteX164" fmla="*/ 499695 w 673466"/>
                  <a:gd name="connsiteY164" fmla="*/ 143956 h 349082"/>
                  <a:gd name="connsiteX165" fmla="*/ 414965 w 673466"/>
                  <a:gd name="connsiteY165" fmla="*/ 149354 h 349082"/>
                  <a:gd name="connsiteX166" fmla="*/ 413478 w 673466"/>
                  <a:gd name="connsiteY166" fmla="*/ 97543 h 349082"/>
                  <a:gd name="connsiteX167" fmla="*/ 415214 w 673466"/>
                  <a:gd name="connsiteY167" fmla="*/ 158887 h 349082"/>
                  <a:gd name="connsiteX168" fmla="*/ 499557 w 673466"/>
                  <a:gd name="connsiteY168" fmla="*/ 153600 h 349082"/>
                  <a:gd name="connsiteX169" fmla="*/ 498403 w 673466"/>
                  <a:gd name="connsiteY169" fmla="*/ 220305 h 349082"/>
                  <a:gd name="connsiteX170" fmla="*/ 417051 w 673466"/>
                  <a:gd name="connsiteY170" fmla="*/ 223511 h 349082"/>
                  <a:gd name="connsiteX171" fmla="*/ 415214 w 673466"/>
                  <a:gd name="connsiteY171" fmla="*/ 158887 h 349082"/>
                  <a:gd name="connsiteX172" fmla="*/ 417310 w 673466"/>
                  <a:gd name="connsiteY172" fmla="*/ 233117 h 349082"/>
                  <a:gd name="connsiteX173" fmla="*/ 498218 w 673466"/>
                  <a:gd name="connsiteY173" fmla="*/ 229912 h 349082"/>
                  <a:gd name="connsiteX174" fmla="*/ 496418 w 673466"/>
                  <a:gd name="connsiteY174" fmla="*/ 293522 h 349082"/>
                  <a:gd name="connsiteX175" fmla="*/ 418888 w 673466"/>
                  <a:gd name="connsiteY175" fmla="*/ 296543 h 349082"/>
                  <a:gd name="connsiteX176" fmla="*/ 417310 w 673466"/>
                  <a:gd name="connsiteY176" fmla="*/ 233117 h 349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Lst>
                <a:rect l="l" t="t" r="r" b="b"/>
                <a:pathLst>
                  <a:path w="673466" h="349082">
                    <a:moveTo>
                      <a:pt x="419073" y="306086"/>
                    </a:moveTo>
                    <a:cubicBezTo>
                      <a:pt x="445611" y="305331"/>
                      <a:pt x="471319" y="304317"/>
                      <a:pt x="496132" y="303166"/>
                    </a:cubicBezTo>
                    <a:cubicBezTo>
                      <a:pt x="495625" y="318566"/>
                      <a:pt x="495043" y="333856"/>
                      <a:pt x="494433" y="349082"/>
                    </a:cubicBezTo>
                    <a:lnTo>
                      <a:pt x="509646" y="349082"/>
                    </a:lnTo>
                    <a:cubicBezTo>
                      <a:pt x="510265" y="333608"/>
                      <a:pt x="510874" y="318060"/>
                      <a:pt x="511381" y="302411"/>
                    </a:cubicBezTo>
                    <a:cubicBezTo>
                      <a:pt x="536370" y="301149"/>
                      <a:pt x="560019" y="299749"/>
                      <a:pt x="582487" y="298201"/>
                    </a:cubicBezTo>
                    <a:cubicBezTo>
                      <a:pt x="580973" y="315186"/>
                      <a:pt x="579348" y="332134"/>
                      <a:pt x="577724" y="349082"/>
                    </a:cubicBezTo>
                    <a:lnTo>
                      <a:pt x="592983" y="349082"/>
                    </a:lnTo>
                    <a:cubicBezTo>
                      <a:pt x="594672" y="331812"/>
                      <a:pt x="596333" y="314504"/>
                      <a:pt x="597847" y="297197"/>
                    </a:cubicBezTo>
                    <a:cubicBezTo>
                      <a:pt x="615376" y="295972"/>
                      <a:pt x="631890" y="294673"/>
                      <a:pt x="647389" y="293448"/>
                    </a:cubicBezTo>
                    <a:cubicBezTo>
                      <a:pt x="647786" y="290179"/>
                      <a:pt x="648146" y="286909"/>
                      <a:pt x="648543" y="283630"/>
                    </a:cubicBezTo>
                    <a:cubicBezTo>
                      <a:pt x="633008" y="284965"/>
                      <a:pt x="616383" y="286218"/>
                      <a:pt x="598752" y="287480"/>
                    </a:cubicBezTo>
                    <a:cubicBezTo>
                      <a:pt x="600589" y="266074"/>
                      <a:pt x="602351" y="244732"/>
                      <a:pt x="603939" y="223759"/>
                    </a:cubicBezTo>
                    <a:cubicBezTo>
                      <a:pt x="622623" y="222433"/>
                      <a:pt x="640005" y="221171"/>
                      <a:pt x="656011" y="219946"/>
                    </a:cubicBezTo>
                    <a:cubicBezTo>
                      <a:pt x="656371" y="216676"/>
                      <a:pt x="656731" y="213397"/>
                      <a:pt x="657091" y="210164"/>
                    </a:cubicBezTo>
                    <a:cubicBezTo>
                      <a:pt x="641047" y="211416"/>
                      <a:pt x="623518" y="212789"/>
                      <a:pt x="604696" y="214042"/>
                    </a:cubicBezTo>
                    <a:cubicBezTo>
                      <a:pt x="606644" y="189256"/>
                      <a:pt x="608379" y="165003"/>
                      <a:pt x="610004" y="141654"/>
                    </a:cubicBezTo>
                    <a:cubicBezTo>
                      <a:pt x="631235" y="138706"/>
                      <a:pt x="649845" y="135685"/>
                      <a:pt x="665851" y="132839"/>
                    </a:cubicBezTo>
                    <a:cubicBezTo>
                      <a:pt x="666248" y="129422"/>
                      <a:pt x="666608" y="126041"/>
                      <a:pt x="666968" y="122688"/>
                    </a:cubicBezTo>
                    <a:cubicBezTo>
                      <a:pt x="651072" y="125608"/>
                      <a:pt x="632352" y="128740"/>
                      <a:pt x="610651" y="131762"/>
                    </a:cubicBezTo>
                    <a:cubicBezTo>
                      <a:pt x="611841" y="114233"/>
                      <a:pt x="612921" y="97295"/>
                      <a:pt x="613927" y="81028"/>
                    </a:cubicBezTo>
                    <a:cubicBezTo>
                      <a:pt x="635998" y="78366"/>
                      <a:pt x="655540" y="75704"/>
                      <a:pt x="672414" y="73327"/>
                    </a:cubicBezTo>
                    <a:cubicBezTo>
                      <a:pt x="672774" y="69873"/>
                      <a:pt x="673134" y="66530"/>
                      <a:pt x="673467" y="63325"/>
                    </a:cubicBezTo>
                    <a:cubicBezTo>
                      <a:pt x="656694" y="65775"/>
                      <a:pt x="636931" y="68474"/>
                      <a:pt x="614509" y="71209"/>
                    </a:cubicBezTo>
                    <a:cubicBezTo>
                      <a:pt x="615986" y="46810"/>
                      <a:pt x="617324" y="24105"/>
                      <a:pt x="618441" y="3676"/>
                    </a:cubicBezTo>
                    <a:cubicBezTo>
                      <a:pt x="613530" y="3279"/>
                      <a:pt x="608555" y="2846"/>
                      <a:pt x="603404" y="2487"/>
                    </a:cubicBezTo>
                    <a:cubicBezTo>
                      <a:pt x="602287" y="23709"/>
                      <a:pt x="600875" y="47427"/>
                      <a:pt x="599324" y="72969"/>
                    </a:cubicBezTo>
                    <a:cubicBezTo>
                      <a:pt x="574013" y="75879"/>
                      <a:pt x="545997" y="78799"/>
                      <a:pt x="515452" y="81350"/>
                    </a:cubicBezTo>
                    <a:cubicBezTo>
                      <a:pt x="515674" y="52355"/>
                      <a:pt x="515748" y="25008"/>
                      <a:pt x="515711" y="0"/>
                    </a:cubicBezTo>
                    <a:cubicBezTo>
                      <a:pt x="510699" y="37"/>
                      <a:pt x="505723" y="37"/>
                      <a:pt x="500637" y="74"/>
                    </a:cubicBezTo>
                    <a:cubicBezTo>
                      <a:pt x="500637" y="25404"/>
                      <a:pt x="500526" y="53110"/>
                      <a:pt x="500350" y="82538"/>
                    </a:cubicBezTo>
                    <a:cubicBezTo>
                      <a:pt x="472870" y="84694"/>
                      <a:pt x="443737" y="86573"/>
                      <a:pt x="413192" y="87936"/>
                    </a:cubicBezTo>
                    <a:cubicBezTo>
                      <a:pt x="412149" y="55155"/>
                      <a:pt x="411282" y="26306"/>
                      <a:pt x="410525" y="2985"/>
                    </a:cubicBezTo>
                    <a:cubicBezTo>
                      <a:pt x="405549" y="3243"/>
                      <a:pt x="400574" y="3454"/>
                      <a:pt x="395599" y="3703"/>
                    </a:cubicBezTo>
                    <a:cubicBezTo>
                      <a:pt x="396318" y="26988"/>
                      <a:pt x="397223" y="55882"/>
                      <a:pt x="398229" y="88618"/>
                    </a:cubicBezTo>
                    <a:cubicBezTo>
                      <a:pt x="379445" y="89373"/>
                      <a:pt x="360189" y="89916"/>
                      <a:pt x="340536" y="90276"/>
                    </a:cubicBezTo>
                    <a:cubicBezTo>
                      <a:pt x="343490" y="52392"/>
                      <a:pt x="345908" y="21443"/>
                      <a:pt x="347062" y="6733"/>
                    </a:cubicBezTo>
                    <a:cubicBezTo>
                      <a:pt x="342050" y="7056"/>
                      <a:pt x="337038" y="7452"/>
                      <a:pt x="332062" y="7811"/>
                    </a:cubicBezTo>
                    <a:cubicBezTo>
                      <a:pt x="330834" y="23175"/>
                      <a:pt x="328425" y="53644"/>
                      <a:pt x="325573" y="90524"/>
                    </a:cubicBezTo>
                    <a:cubicBezTo>
                      <a:pt x="317099" y="90635"/>
                      <a:pt x="308551" y="90635"/>
                      <a:pt x="299939" y="90635"/>
                    </a:cubicBezTo>
                    <a:cubicBezTo>
                      <a:pt x="305994" y="58075"/>
                      <a:pt x="311219" y="30184"/>
                      <a:pt x="315188" y="9036"/>
                    </a:cubicBezTo>
                    <a:cubicBezTo>
                      <a:pt x="310065" y="9432"/>
                      <a:pt x="305016" y="9856"/>
                      <a:pt x="299939" y="10252"/>
                    </a:cubicBezTo>
                    <a:cubicBezTo>
                      <a:pt x="295932" y="31336"/>
                      <a:pt x="290809" y="58793"/>
                      <a:pt x="284902" y="90635"/>
                    </a:cubicBezTo>
                    <a:cubicBezTo>
                      <a:pt x="256378" y="90451"/>
                      <a:pt x="227246" y="89769"/>
                      <a:pt x="197642" y="88480"/>
                    </a:cubicBezTo>
                    <a:cubicBezTo>
                      <a:pt x="200273" y="62892"/>
                      <a:pt x="202719" y="39542"/>
                      <a:pt x="204926" y="18855"/>
                    </a:cubicBezTo>
                    <a:cubicBezTo>
                      <a:pt x="199839" y="19325"/>
                      <a:pt x="194753" y="19859"/>
                      <a:pt x="189814" y="20402"/>
                    </a:cubicBezTo>
                    <a:cubicBezTo>
                      <a:pt x="187654" y="40519"/>
                      <a:pt x="185273" y="63150"/>
                      <a:pt x="182744" y="87789"/>
                    </a:cubicBezTo>
                    <a:cubicBezTo>
                      <a:pt x="156390" y="86462"/>
                      <a:pt x="129666" y="84556"/>
                      <a:pt x="102878" y="82032"/>
                    </a:cubicBezTo>
                    <a:cubicBezTo>
                      <a:pt x="105260" y="63214"/>
                      <a:pt x="107641" y="45548"/>
                      <a:pt x="109764" y="29217"/>
                    </a:cubicBezTo>
                    <a:cubicBezTo>
                      <a:pt x="104429" y="29825"/>
                      <a:pt x="99306" y="30442"/>
                      <a:pt x="94404" y="31050"/>
                    </a:cubicBezTo>
                    <a:cubicBezTo>
                      <a:pt x="92345" y="46451"/>
                      <a:pt x="90149" y="63040"/>
                      <a:pt x="87915" y="80595"/>
                    </a:cubicBezTo>
                    <a:cubicBezTo>
                      <a:pt x="66314" y="78440"/>
                      <a:pt x="44677" y="75667"/>
                      <a:pt x="22976" y="72683"/>
                    </a:cubicBezTo>
                    <a:cubicBezTo>
                      <a:pt x="22754" y="75741"/>
                      <a:pt x="22468" y="79011"/>
                      <a:pt x="22219" y="82391"/>
                    </a:cubicBezTo>
                    <a:cubicBezTo>
                      <a:pt x="43671" y="85348"/>
                      <a:pt x="65235" y="88010"/>
                      <a:pt x="86687" y="90128"/>
                    </a:cubicBezTo>
                    <a:cubicBezTo>
                      <a:pt x="84379" y="108154"/>
                      <a:pt x="82034" y="127008"/>
                      <a:pt x="79653" y="146545"/>
                    </a:cubicBezTo>
                    <a:cubicBezTo>
                      <a:pt x="59354" y="145393"/>
                      <a:pt x="38410" y="143994"/>
                      <a:pt x="17132" y="142446"/>
                    </a:cubicBezTo>
                    <a:cubicBezTo>
                      <a:pt x="16883" y="145614"/>
                      <a:pt x="16625" y="148848"/>
                      <a:pt x="16302" y="152016"/>
                    </a:cubicBezTo>
                    <a:cubicBezTo>
                      <a:pt x="37468" y="153600"/>
                      <a:pt x="58274" y="154964"/>
                      <a:pt x="78462" y="156151"/>
                    </a:cubicBezTo>
                    <a:cubicBezTo>
                      <a:pt x="76053" y="176047"/>
                      <a:pt x="73597" y="196633"/>
                      <a:pt x="71216" y="217570"/>
                    </a:cubicBezTo>
                    <a:cubicBezTo>
                      <a:pt x="50806" y="215912"/>
                      <a:pt x="30979" y="213904"/>
                      <a:pt x="11326" y="211638"/>
                    </a:cubicBezTo>
                    <a:cubicBezTo>
                      <a:pt x="11114" y="214834"/>
                      <a:pt x="10819" y="218040"/>
                      <a:pt x="10495" y="221282"/>
                    </a:cubicBezTo>
                    <a:cubicBezTo>
                      <a:pt x="30074" y="223474"/>
                      <a:pt x="49875" y="225518"/>
                      <a:pt x="70136" y="227103"/>
                    </a:cubicBezTo>
                    <a:cubicBezTo>
                      <a:pt x="67903" y="246897"/>
                      <a:pt x="65705" y="266940"/>
                      <a:pt x="63610" y="287047"/>
                    </a:cubicBezTo>
                    <a:cubicBezTo>
                      <a:pt x="43957" y="285177"/>
                      <a:pt x="24665" y="282838"/>
                      <a:pt x="5594" y="280360"/>
                    </a:cubicBezTo>
                    <a:cubicBezTo>
                      <a:pt x="5308" y="283519"/>
                      <a:pt x="5049" y="286762"/>
                      <a:pt x="4763" y="289994"/>
                    </a:cubicBezTo>
                    <a:cubicBezTo>
                      <a:pt x="23806" y="292518"/>
                      <a:pt x="43025" y="294747"/>
                      <a:pt x="62567" y="296654"/>
                    </a:cubicBezTo>
                    <a:cubicBezTo>
                      <a:pt x="60979" y="312414"/>
                      <a:pt x="59391" y="328247"/>
                      <a:pt x="57877" y="343933"/>
                    </a:cubicBezTo>
                    <a:cubicBezTo>
                      <a:pt x="38511" y="342137"/>
                      <a:pt x="19514" y="340009"/>
                      <a:pt x="794" y="337780"/>
                    </a:cubicBezTo>
                    <a:cubicBezTo>
                      <a:pt x="508" y="341023"/>
                      <a:pt x="258" y="344182"/>
                      <a:pt x="0" y="347387"/>
                    </a:cubicBezTo>
                    <a:cubicBezTo>
                      <a:pt x="5086" y="348032"/>
                      <a:pt x="10394" y="348501"/>
                      <a:pt x="15582" y="349082"/>
                    </a:cubicBezTo>
                    <a:lnTo>
                      <a:pt x="121090" y="349082"/>
                    </a:lnTo>
                    <a:cubicBezTo>
                      <a:pt x="104936" y="347931"/>
                      <a:pt x="88884" y="346669"/>
                      <a:pt x="72952" y="345296"/>
                    </a:cubicBezTo>
                    <a:cubicBezTo>
                      <a:pt x="74502" y="329573"/>
                      <a:pt x="76053" y="313786"/>
                      <a:pt x="77678" y="297990"/>
                    </a:cubicBezTo>
                    <a:cubicBezTo>
                      <a:pt x="105185" y="300467"/>
                      <a:pt x="132915" y="302411"/>
                      <a:pt x="160857" y="303921"/>
                    </a:cubicBezTo>
                    <a:cubicBezTo>
                      <a:pt x="159380" y="319000"/>
                      <a:pt x="157977" y="334077"/>
                      <a:pt x="156537" y="349082"/>
                    </a:cubicBezTo>
                    <a:lnTo>
                      <a:pt x="171500" y="349082"/>
                    </a:lnTo>
                    <a:cubicBezTo>
                      <a:pt x="172867" y="334326"/>
                      <a:pt x="174307" y="319469"/>
                      <a:pt x="175783" y="304603"/>
                    </a:cubicBezTo>
                    <a:cubicBezTo>
                      <a:pt x="199083" y="305690"/>
                      <a:pt x="222445" y="306445"/>
                      <a:pt x="245707" y="306979"/>
                    </a:cubicBezTo>
                    <a:cubicBezTo>
                      <a:pt x="243215" y="320943"/>
                      <a:pt x="240732" y="335008"/>
                      <a:pt x="238314" y="349082"/>
                    </a:cubicBezTo>
                    <a:lnTo>
                      <a:pt x="253351" y="349082"/>
                    </a:lnTo>
                    <a:cubicBezTo>
                      <a:pt x="255769" y="335119"/>
                      <a:pt x="258215" y="321118"/>
                      <a:pt x="260708" y="307237"/>
                    </a:cubicBezTo>
                    <a:cubicBezTo>
                      <a:pt x="274009" y="307449"/>
                      <a:pt x="287320" y="307560"/>
                      <a:pt x="300548" y="307596"/>
                    </a:cubicBezTo>
                    <a:lnTo>
                      <a:pt x="302745" y="298026"/>
                    </a:lnTo>
                    <a:cubicBezTo>
                      <a:pt x="289333" y="297990"/>
                      <a:pt x="275883" y="297879"/>
                      <a:pt x="262360" y="297694"/>
                    </a:cubicBezTo>
                    <a:cubicBezTo>
                      <a:pt x="266117" y="276547"/>
                      <a:pt x="269865" y="255601"/>
                      <a:pt x="273501" y="235125"/>
                    </a:cubicBezTo>
                    <a:cubicBezTo>
                      <a:pt x="287284" y="235199"/>
                      <a:pt x="300982" y="235162"/>
                      <a:pt x="314579" y="235061"/>
                    </a:cubicBezTo>
                    <a:cubicBezTo>
                      <a:pt x="313850" y="244521"/>
                      <a:pt x="313204" y="253657"/>
                      <a:pt x="312595" y="262546"/>
                    </a:cubicBezTo>
                    <a:lnTo>
                      <a:pt x="327595" y="261284"/>
                    </a:lnTo>
                    <a:cubicBezTo>
                      <a:pt x="328240" y="252755"/>
                      <a:pt x="328859" y="243977"/>
                      <a:pt x="329543" y="234914"/>
                    </a:cubicBezTo>
                    <a:cubicBezTo>
                      <a:pt x="354170" y="234702"/>
                      <a:pt x="378466" y="234195"/>
                      <a:pt x="402272" y="233550"/>
                    </a:cubicBezTo>
                    <a:cubicBezTo>
                      <a:pt x="402845" y="254413"/>
                      <a:pt x="403390" y="275570"/>
                      <a:pt x="403888" y="296939"/>
                    </a:cubicBezTo>
                    <a:cubicBezTo>
                      <a:pt x="385537" y="297372"/>
                      <a:pt x="366826" y="297667"/>
                      <a:pt x="348004" y="297842"/>
                    </a:cubicBezTo>
                    <a:cubicBezTo>
                      <a:pt x="348179" y="300900"/>
                      <a:pt x="348364" y="304069"/>
                      <a:pt x="348576" y="307412"/>
                    </a:cubicBezTo>
                    <a:cubicBezTo>
                      <a:pt x="367324" y="307237"/>
                      <a:pt x="385897" y="306979"/>
                      <a:pt x="404110" y="306482"/>
                    </a:cubicBezTo>
                    <a:cubicBezTo>
                      <a:pt x="404470" y="320694"/>
                      <a:pt x="404755" y="334897"/>
                      <a:pt x="405115" y="349082"/>
                    </a:cubicBezTo>
                    <a:lnTo>
                      <a:pt x="420115" y="349082"/>
                    </a:lnTo>
                    <a:cubicBezTo>
                      <a:pt x="419755" y="334796"/>
                      <a:pt x="419433" y="320436"/>
                      <a:pt x="419073" y="306086"/>
                    </a:cubicBezTo>
                    <a:close/>
                    <a:moveTo>
                      <a:pt x="515415" y="90994"/>
                    </a:moveTo>
                    <a:cubicBezTo>
                      <a:pt x="545601" y="88507"/>
                      <a:pt x="573477" y="85670"/>
                      <a:pt x="598678" y="82787"/>
                    </a:cubicBezTo>
                    <a:cubicBezTo>
                      <a:pt x="597635" y="99164"/>
                      <a:pt x="596555" y="116250"/>
                      <a:pt x="595327" y="133880"/>
                    </a:cubicBezTo>
                    <a:cubicBezTo>
                      <a:pt x="571668" y="136975"/>
                      <a:pt x="544806" y="139996"/>
                      <a:pt x="514917" y="142658"/>
                    </a:cubicBezTo>
                    <a:cubicBezTo>
                      <a:pt x="515092" y="124991"/>
                      <a:pt x="515314" y="107794"/>
                      <a:pt x="515415" y="90994"/>
                    </a:cubicBezTo>
                    <a:close/>
                    <a:moveTo>
                      <a:pt x="514769" y="152302"/>
                    </a:moveTo>
                    <a:cubicBezTo>
                      <a:pt x="544336" y="149713"/>
                      <a:pt x="570985" y="146766"/>
                      <a:pt x="594672" y="143708"/>
                    </a:cubicBezTo>
                    <a:cubicBezTo>
                      <a:pt x="593056" y="166772"/>
                      <a:pt x="591321" y="190692"/>
                      <a:pt x="589410" y="215055"/>
                    </a:cubicBezTo>
                    <a:cubicBezTo>
                      <a:pt x="565788" y="216676"/>
                      <a:pt x="540375" y="218150"/>
                      <a:pt x="513578" y="219550"/>
                    </a:cubicBezTo>
                    <a:cubicBezTo>
                      <a:pt x="514086" y="196772"/>
                      <a:pt x="514446" y="174251"/>
                      <a:pt x="514769" y="152302"/>
                    </a:cubicBezTo>
                    <a:close/>
                    <a:moveTo>
                      <a:pt x="513403" y="229157"/>
                    </a:moveTo>
                    <a:cubicBezTo>
                      <a:pt x="539942" y="227821"/>
                      <a:pt x="565142" y="226310"/>
                      <a:pt x="588653" y="224763"/>
                    </a:cubicBezTo>
                    <a:cubicBezTo>
                      <a:pt x="586955" y="245782"/>
                      <a:pt x="585228" y="267114"/>
                      <a:pt x="583318" y="288521"/>
                    </a:cubicBezTo>
                    <a:cubicBezTo>
                      <a:pt x="560748" y="290031"/>
                      <a:pt x="536840" y="291542"/>
                      <a:pt x="511668" y="292803"/>
                    </a:cubicBezTo>
                    <a:cubicBezTo>
                      <a:pt x="512350" y="271545"/>
                      <a:pt x="512932" y="250278"/>
                      <a:pt x="513403" y="229157"/>
                    </a:cubicBezTo>
                    <a:close/>
                    <a:moveTo>
                      <a:pt x="161799" y="294314"/>
                    </a:moveTo>
                    <a:cubicBezTo>
                      <a:pt x="133922" y="292878"/>
                      <a:pt x="106128" y="290897"/>
                      <a:pt x="78684" y="288420"/>
                    </a:cubicBezTo>
                    <a:cubicBezTo>
                      <a:pt x="80770" y="268266"/>
                      <a:pt x="82939" y="248150"/>
                      <a:pt x="85247" y="228291"/>
                    </a:cubicBezTo>
                    <a:cubicBezTo>
                      <a:pt x="112432" y="230308"/>
                      <a:pt x="140051" y="231819"/>
                      <a:pt x="167928" y="232859"/>
                    </a:cubicBezTo>
                    <a:cubicBezTo>
                      <a:pt x="165870" y="253123"/>
                      <a:pt x="163848" y="273700"/>
                      <a:pt x="161799" y="294314"/>
                    </a:cubicBezTo>
                    <a:close/>
                    <a:moveTo>
                      <a:pt x="168833" y="223289"/>
                    </a:moveTo>
                    <a:cubicBezTo>
                      <a:pt x="141066" y="222249"/>
                      <a:pt x="113447" y="220812"/>
                      <a:pt x="86290" y="218795"/>
                    </a:cubicBezTo>
                    <a:cubicBezTo>
                      <a:pt x="88672" y="197711"/>
                      <a:pt x="91127" y="176987"/>
                      <a:pt x="93573" y="156833"/>
                    </a:cubicBezTo>
                    <a:cubicBezTo>
                      <a:pt x="121663" y="158344"/>
                      <a:pt x="148996" y="159504"/>
                      <a:pt x="175248" y="160324"/>
                    </a:cubicBezTo>
                    <a:cubicBezTo>
                      <a:pt x="173153" y="180726"/>
                      <a:pt x="171030" y="201846"/>
                      <a:pt x="168833" y="223289"/>
                    </a:cubicBezTo>
                    <a:close/>
                    <a:moveTo>
                      <a:pt x="94727" y="147300"/>
                    </a:moveTo>
                    <a:cubicBezTo>
                      <a:pt x="97072" y="128049"/>
                      <a:pt x="99380" y="109379"/>
                      <a:pt x="101650" y="91639"/>
                    </a:cubicBezTo>
                    <a:cubicBezTo>
                      <a:pt x="128549" y="94089"/>
                      <a:pt x="155272" y="95996"/>
                      <a:pt x="181700" y="97331"/>
                    </a:cubicBezTo>
                    <a:cubicBezTo>
                      <a:pt x="179975" y="114380"/>
                      <a:pt x="178091" y="132259"/>
                      <a:pt x="176217" y="150754"/>
                    </a:cubicBezTo>
                    <a:cubicBezTo>
                      <a:pt x="150038" y="149962"/>
                      <a:pt x="122817" y="148810"/>
                      <a:pt x="94727" y="147300"/>
                    </a:cubicBezTo>
                    <a:close/>
                    <a:moveTo>
                      <a:pt x="247360" y="297409"/>
                    </a:moveTo>
                    <a:cubicBezTo>
                      <a:pt x="223885" y="296939"/>
                      <a:pt x="200310" y="296147"/>
                      <a:pt x="176688" y="295033"/>
                    </a:cubicBezTo>
                    <a:cubicBezTo>
                      <a:pt x="178747" y="274382"/>
                      <a:pt x="180796" y="253732"/>
                      <a:pt x="182817" y="233403"/>
                    </a:cubicBezTo>
                    <a:cubicBezTo>
                      <a:pt x="208027" y="234269"/>
                      <a:pt x="233301" y="234803"/>
                      <a:pt x="258501" y="235024"/>
                    </a:cubicBezTo>
                    <a:cubicBezTo>
                      <a:pt x="254828" y="255454"/>
                      <a:pt x="251117" y="276325"/>
                      <a:pt x="247360" y="297409"/>
                    </a:cubicBezTo>
                    <a:close/>
                    <a:moveTo>
                      <a:pt x="260237" y="225491"/>
                    </a:moveTo>
                    <a:cubicBezTo>
                      <a:pt x="234778" y="225270"/>
                      <a:pt x="209245" y="224736"/>
                      <a:pt x="183722" y="223907"/>
                    </a:cubicBezTo>
                    <a:cubicBezTo>
                      <a:pt x="185956" y="202316"/>
                      <a:pt x="188052" y="181196"/>
                      <a:pt x="190174" y="160720"/>
                    </a:cubicBezTo>
                    <a:cubicBezTo>
                      <a:pt x="218513" y="161475"/>
                      <a:pt x="245707" y="161872"/>
                      <a:pt x="271812" y="161908"/>
                    </a:cubicBezTo>
                    <a:cubicBezTo>
                      <a:pt x="268065" y="182348"/>
                      <a:pt x="264206" y="203578"/>
                      <a:pt x="260237" y="225491"/>
                    </a:cubicBezTo>
                    <a:close/>
                    <a:moveTo>
                      <a:pt x="191153" y="151150"/>
                    </a:moveTo>
                    <a:cubicBezTo>
                      <a:pt x="193064" y="132729"/>
                      <a:pt x="194827" y="114961"/>
                      <a:pt x="196590" y="98013"/>
                    </a:cubicBezTo>
                    <a:cubicBezTo>
                      <a:pt x="225944" y="99266"/>
                      <a:pt x="254828" y="100021"/>
                      <a:pt x="283130" y="100205"/>
                    </a:cubicBezTo>
                    <a:cubicBezTo>
                      <a:pt x="280102" y="116610"/>
                      <a:pt x="276862" y="134101"/>
                      <a:pt x="273501" y="152375"/>
                    </a:cubicBezTo>
                    <a:cubicBezTo>
                      <a:pt x="247221" y="152302"/>
                      <a:pt x="219778" y="151905"/>
                      <a:pt x="191153" y="151150"/>
                    </a:cubicBezTo>
                    <a:close/>
                    <a:moveTo>
                      <a:pt x="315262" y="225491"/>
                    </a:moveTo>
                    <a:cubicBezTo>
                      <a:pt x="301988" y="225592"/>
                      <a:pt x="288649" y="225592"/>
                      <a:pt x="275274" y="225555"/>
                    </a:cubicBezTo>
                    <a:cubicBezTo>
                      <a:pt x="279234" y="203680"/>
                      <a:pt x="283130" y="182348"/>
                      <a:pt x="286850" y="161945"/>
                    </a:cubicBezTo>
                    <a:cubicBezTo>
                      <a:pt x="298130" y="161908"/>
                      <a:pt x="309207" y="161807"/>
                      <a:pt x="320090" y="161697"/>
                    </a:cubicBezTo>
                    <a:cubicBezTo>
                      <a:pt x="318438" y="183065"/>
                      <a:pt x="316813" y="204693"/>
                      <a:pt x="315262" y="225491"/>
                    </a:cubicBezTo>
                    <a:close/>
                    <a:moveTo>
                      <a:pt x="320810" y="152163"/>
                    </a:moveTo>
                    <a:cubicBezTo>
                      <a:pt x="310250" y="152264"/>
                      <a:pt x="299542" y="152375"/>
                      <a:pt x="288575" y="152412"/>
                    </a:cubicBezTo>
                    <a:cubicBezTo>
                      <a:pt x="291936" y="134101"/>
                      <a:pt x="295139" y="116610"/>
                      <a:pt x="298203" y="100242"/>
                    </a:cubicBezTo>
                    <a:cubicBezTo>
                      <a:pt x="307111" y="100242"/>
                      <a:pt x="316019" y="100205"/>
                      <a:pt x="324779" y="100131"/>
                    </a:cubicBezTo>
                    <a:cubicBezTo>
                      <a:pt x="323515" y="116610"/>
                      <a:pt x="322186" y="134202"/>
                      <a:pt x="320810" y="152163"/>
                    </a:cubicBezTo>
                    <a:close/>
                    <a:moveTo>
                      <a:pt x="339779" y="99883"/>
                    </a:moveTo>
                    <a:cubicBezTo>
                      <a:pt x="359792" y="99524"/>
                      <a:pt x="379408" y="98980"/>
                      <a:pt x="398515" y="98224"/>
                    </a:cubicBezTo>
                    <a:cubicBezTo>
                      <a:pt x="398949" y="114703"/>
                      <a:pt x="399494" y="132010"/>
                      <a:pt x="400002" y="150035"/>
                    </a:cubicBezTo>
                    <a:cubicBezTo>
                      <a:pt x="379555" y="150865"/>
                      <a:pt x="358130" y="151472"/>
                      <a:pt x="335782" y="151869"/>
                    </a:cubicBezTo>
                    <a:cubicBezTo>
                      <a:pt x="337149" y="133954"/>
                      <a:pt x="338515" y="116361"/>
                      <a:pt x="339779" y="99883"/>
                    </a:cubicBezTo>
                    <a:close/>
                    <a:moveTo>
                      <a:pt x="330225" y="225381"/>
                    </a:moveTo>
                    <a:cubicBezTo>
                      <a:pt x="331776" y="204582"/>
                      <a:pt x="333401" y="182918"/>
                      <a:pt x="335016" y="161512"/>
                    </a:cubicBezTo>
                    <a:cubicBezTo>
                      <a:pt x="357807" y="161116"/>
                      <a:pt x="379518" y="160472"/>
                      <a:pt x="400251" y="159569"/>
                    </a:cubicBezTo>
                    <a:cubicBezTo>
                      <a:pt x="400823" y="180367"/>
                      <a:pt x="401442" y="201957"/>
                      <a:pt x="402051" y="224008"/>
                    </a:cubicBezTo>
                    <a:cubicBezTo>
                      <a:pt x="378503" y="224662"/>
                      <a:pt x="354530" y="225123"/>
                      <a:pt x="330225" y="225381"/>
                    </a:cubicBezTo>
                    <a:close/>
                    <a:moveTo>
                      <a:pt x="413478" y="97543"/>
                    </a:moveTo>
                    <a:cubicBezTo>
                      <a:pt x="443876" y="96171"/>
                      <a:pt x="472870" y="94301"/>
                      <a:pt x="500240" y="92219"/>
                    </a:cubicBezTo>
                    <a:cubicBezTo>
                      <a:pt x="500055" y="109019"/>
                      <a:pt x="499917" y="126290"/>
                      <a:pt x="499695" y="143956"/>
                    </a:cubicBezTo>
                    <a:cubicBezTo>
                      <a:pt x="473701" y="146075"/>
                      <a:pt x="445390" y="147917"/>
                      <a:pt x="414965" y="149354"/>
                    </a:cubicBezTo>
                    <a:cubicBezTo>
                      <a:pt x="414457" y="131365"/>
                      <a:pt x="413949" y="113984"/>
                      <a:pt x="413478" y="97543"/>
                    </a:cubicBezTo>
                    <a:close/>
                    <a:moveTo>
                      <a:pt x="415214" y="158887"/>
                    </a:moveTo>
                    <a:cubicBezTo>
                      <a:pt x="445427" y="157524"/>
                      <a:pt x="473627" y="155682"/>
                      <a:pt x="499557" y="153600"/>
                    </a:cubicBezTo>
                    <a:cubicBezTo>
                      <a:pt x="499261" y="175402"/>
                      <a:pt x="498837" y="197748"/>
                      <a:pt x="498403" y="220305"/>
                    </a:cubicBezTo>
                    <a:cubicBezTo>
                      <a:pt x="472298" y="221567"/>
                      <a:pt x="445030" y="222645"/>
                      <a:pt x="417051" y="223511"/>
                    </a:cubicBezTo>
                    <a:cubicBezTo>
                      <a:pt x="416442" y="201413"/>
                      <a:pt x="415823" y="179759"/>
                      <a:pt x="415214" y="158887"/>
                    </a:cubicBezTo>
                    <a:close/>
                    <a:moveTo>
                      <a:pt x="417310" y="233117"/>
                    </a:moveTo>
                    <a:cubicBezTo>
                      <a:pt x="445104" y="232252"/>
                      <a:pt x="472224" y="231137"/>
                      <a:pt x="498218" y="229912"/>
                    </a:cubicBezTo>
                    <a:cubicBezTo>
                      <a:pt x="497646" y="250995"/>
                      <a:pt x="497101" y="272263"/>
                      <a:pt x="496418" y="293522"/>
                    </a:cubicBezTo>
                    <a:cubicBezTo>
                      <a:pt x="471467" y="294710"/>
                      <a:pt x="445574" y="295751"/>
                      <a:pt x="418888" y="296543"/>
                    </a:cubicBezTo>
                    <a:cubicBezTo>
                      <a:pt x="418353" y="275211"/>
                      <a:pt x="417845" y="253980"/>
                      <a:pt x="417310" y="233117"/>
                    </a:cubicBezTo>
                  </a:path>
                </a:pathLst>
              </a:custGeom>
              <a:solidFill>
                <a:srgbClr val="6A534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1" name="Freeform 220">
                <a:extLst>
                  <a:ext uri="{FF2B5EF4-FFF2-40B4-BE49-F238E27FC236}">
                    <a16:creationId xmlns:a16="http://schemas.microsoft.com/office/drawing/2014/main" id="{E8CB8C5B-AD5D-9416-B4B1-BE37C6013077}"/>
                  </a:ext>
                </a:extLst>
              </p:cNvPr>
              <p:cNvSpPr/>
              <p:nvPr/>
            </p:nvSpPr>
            <p:spPr>
              <a:xfrm>
                <a:off x="7195959" y="6106660"/>
                <a:ext cx="567350" cy="52807"/>
              </a:xfrm>
              <a:custGeom>
                <a:avLst/>
                <a:gdLst>
                  <a:gd name="connsiteX0" fmla="*/ 17 w 396501"/>
                  <a:gd name="connsiteY0" fmla="*/ 24960 h 36905"/>
                  <a:gd name="connsiteX1" fmla="*/ 201435 w 396501"/>
                  <a:gd name="connsiteY1" fmla="*/ 34272 h 36905"/>
                  <a:gd name="connsiteX2" fmla="*/ 396474 w 396501"/>
                  <a:gd name="connsiteY2" fmla="*/ 164 h 36905"/>
                  <a:gd name="connsiteX3" fmla="*/ 200032 w 396501"/>
                  <a:gd name="connsiteY3" fmla="*/ 25890 h 36905"/>
                  <a:gd name="connsiteX4" fmla="*/ 17 w 396501"/>
                  <a:gd name="connsiteY4" fmla="*/ 24960 h 369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6501" h="36905">
                    <a:moveTo>
                      <a:pt x="17" y="24960"/>
                    </a:moveTo>
                    <a:cubicBezTo>
                      <a:pt x="-1432" y="26719"/>
                      <a:pt x="88901" y="43197"/>
                      <a:pt x="201435" y="34272"/>
                    </a:cubicBezTo>
                    <a:cubicBezTo>
                      <a:pt x="313719" y="26471"/>
                      <a:pt x="398237" y="2255"/>
                      <a:pt x="396474" y="164"/>
                    </a:cubicBezTo>
                    <a:cubicBezTo>
                      <a:pt x="395357" y="-2028"/>
                      <a:pt x="310184" y="18300"/>
                      <a:pt x="200032" y="25890"/>
                    </a:cubicBezTo>
                    <a:cubicBezTo>
                      <a:pt x="89722" y="34705"/>
                      <a:pt x="700" y="22261"/>
                      <a:pt x="17" y="24960"/>
                    </a:cubicBezTo>
                  </a:path>
                </a:pathLst>
              </a:custGeom>
              <a:solidFill>
                <a:srgbClr val="84737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2" name="Freeform 221">
                <a:extLst>
                  <a:ext uri="{FF2B5EF4-FFF2-40B4-BE49-F238E27FC236}">
                    <a16:creationId xmlns:a16="http://schemas.microsoft.com/office/drawing/2014/main" id="{8EB18E99-1F96-BC2E-009C-2ECEE4461635}"/>
                  </a:ext>
                </a:extLst>
              </p:cNvPr>
              <p:cNvSpPr/>
              <p:nvPr/>
            </p:nvSpPr>
            <p:spPr>
              <a:xfrm>
                <a:off x="7528825" y="5918459"/>
                <a:ext cx="67993" cy="226279"/>
              </a:xfrm>
              <a:custGeom>
                <a:avLst/>
                <a:gdLst>
                  <a:gd name="connsiteX0" fmla="*/ 902 w 47518"/>
                  <a:gd name="connsiteY0" fmla="*/ 158135 h 158138"/>
                  <a:gd name="connsiteX1" fmla="*/ 30173 w 47518"/>
                  <a:gd name="connsiteY1" fmla="*/ 79843 h 158138"/>
                  <a:gd name="connsiteX2" fmla="*/ 46623 w 47518"/>
                  <a:gd name="connsiteY2" fmla="*/ 4 h 158138"/>
                  <a:gd name="connsiteX3" fmla="*/ 17342 w 47518"/>
                  <a:gd name="connsiteY3" fmla="*/ 78296 h 158138"/>
                  <a:gd name="connsiteX4" fmla="*/ 902 w 47518"/>
                  <a:gd name="connsiteY4" fmla="*/ 158135 h 158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518" h="158138">
                    <a:moveTo>
                      <a:pt x="902" y="158135"/>
                    </a:moveTo>
                    <a:cubicBezTo>
                      <a:pt x="4428" y="158532"/>
                      <a:pt x="17518" y="123485"/>
                      <a:pt x="30173" y="79843"/>
                    </a:cubicBezTo>
                    <a:cubicBezTo>
                      <a:pt x="42801" y="36203"/>
                      <a:pt x="50186" y="400"/>
                      <a:pt x="46623" y="4"/>
                    </a:cubicBezTo>
                    <a:cubicBezTo>
                      <a:pt x="43050" y="-429"/>
                      <a:pt x="29924" y="34618"/>
                      <a:pt x="17342" y="78296"/>
                    </a:cubicBezTo>
                    <a:cubicBezTo>
                      <a:pt x="4687" y="121946"/>
                      <a:pt x="-2670" y="157666"/>
                      <a:pt x="902" y="158135"/>
                    </a:cubicBezTo>
                  </a:path>
                </a:pathLst>
              </a:custGeom>
              <a:solidFill>
                <a:srgbClr val="84737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3" name="Freeform 222">
                <a:extLst>
                  <a:ext uri="{FF2B5EF4-FFF2-40B4-BE49-F238E27FC236}">
                    <a16:creationId xmlns:a16="http://schemas.microsoft.com/office/drawing/2014/main" id="{AB4D2AAC-7248-0907-56E3-8DCBB15C1914}"/>
                  </a:ext>
                </a:extLst>
              </p:cNvPr>
              <p:cNvSpPr/>
              <p:nvPr/>
            </p:nvSpPr>
            <p:spPr>
              <a:xfrm>
                <a:off x="7467933" y="5938339"/>
                <a:ext cx="29053" cy="204234"/>
              </a:xfrm>
              <a:custGeom>
                <a:avLst/>
                <a:gdLst>
                  <a:gd name="connsiteX0" fmla="*/ 2380 w 20304"/>
                  <a:gd name="connsiteY0" fmla="*/ 142731 h 142732"/>
                  <a:gd name="connsiteX1" fmla="*/ 16623 w 20304"/>
                  <a:gd name="connsiteY1" fmla="*/ 71707 h 142732"/>
                  <a:gd name="connsiteX2" fmla="*/ 17925 w 20304"/>
                  <a:gd name="connsiteY2" fmla="*/ 1 h 142732"/>
                  <a:gd name="connsiteX3" fmla="*/ 3644 w 20304"/>
                  <a:gd name="connsiteY3" fmla="*/ 71099 h 142732"/>
                  <a:gd name="connsiteX4" fmla="*/ 2380 w 20304"/>
                  <a:gd name="connsiteY4" fmla="*/ 142731 h 1427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304" h="142732">
                    <a:moveTo>
                      <a:pt x="2380" y="142731"/>
                    </a:moveTo>
                    <a:cubicBezTo>
                      <a:pt x="5989" y="142916"/>
                      <a:pt x="12331" y="111074"/>
                      <a:pt x="16623" y="71707"/>
                    </a:cubicBezTo>
                    <a:cubicBezTo>
                      <a:pt x="20989" y="32238"/>
                      <a:pt x="21534" y="185"/>
                      <a:pt x="17925" y="1"/>
                    </a:cubicBezTo>
                    <a:cubicBezTo>
                      <a:pt x="14315" y="-147"/>
                      <a:pt x="7937" y="31667"/>
                      <a:pt x="3644" y="71099"/>
                    </a:cubicBezTo>
                    <a:cubicBezTo>
                      <a:pt x="-685" y="110493"/>
                      <a:pt x="-1221" y="142594"/>
                      <a:pt x="2380" y="142731"/>
                    </a:cubicBezTo>
                  </a:path>
                </a:pathLst>
              </a:custGeom>
              <a:solidFill>
                <a:srgbClr val="84737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4" name="Freeform 223">
                <a:extLst>
                  <a:ext uri="{FF2B5EF4-FFF2-40B4-BE49-F238E27FC236}">
                    <a16:creationId xmlns:a16="http://schemas.microsoft.com/office/drawing/2014/main" id="{519C9179-A468-19D0-3115-5CC90A79AC3E}"/>
                  </a:ext>
                </a:extLst>
              </p:cNvPr>
              <p:cNvSpPr/>
              <p:nvPr/>
            </p:nvSpPr>
            <p:spPr>
              <a:xfrm>
                <a:off x="7058681" y="5891414"/>
                <a:ext cx="123980" cy="150912"/>
              </a:xfrm>
              <a:custGeom>
                <a:avLst/>
                <a:gdLst>
                  <a:gd name="connsiteX0" fmla="*/ 0 w 86645"/>
                  <a:gd name="connsiteY0" fmla="*/ 105045 h 105467"/>
                  <a:gd name="connsiteX1" fmla="*/ 59604 w 86645"/>
                  <a:gd name="connsiteY1" fmla="*/ 58373 h 105467"/>
                  <a:gd name="connsiteX2" fmla="*/ 85931 w 86645"/>
                  <a:gd name="connsiteY2" fmla="*/ 13 h 105467"/>
                  <a:gd name="connsiteX3" fmla="*/ 47705 w 86645"/>
                  <a:gd name="connsiteY3" fmla="*/ 54919 h 105467"/>
                  <a:gd name="connsiteX4" fmla="*/ 0 w 86645"/>
                  <a:gd name="connsiteY4" fmla="*/ 105045 h 1054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645" h="105467">
                    <a:moveTo>
                      <a:pt x="0" y="105045"/>
                    </a:moveTo>
                    <a:cubicBezTo>
                      <a:pt x="1985" y="108499"/>
                      <a:pt x="41142" y="90611"/>
                      <a:pt x="59604" y="58373"/>
                    </a:cubicBezTo>
                    <a:cubicBezTo>
                      <a:pt x="80918" y="27471"/>
                      <a:pt x="89281" y="594"/>
                      <a:pt x="85931" y="13"/>
                    </a:cubicBezTo>
                    <a:cubicBezTo>
                      <a:pt x="82358" y="-668"/>
                      <a:pt x="68438" y="24846"/>
                      <a:pt x="47705" y="54919"/>
                    </a:cubicBezTo>
                    <a:cubicBezTo>
                      <a:pt x="28809" y="86586"/>
                      <a:pt x="-74" y="103460"/>
                      <a:pt x="0" y="105045"/>
                    </a:cubicBezTo>
                  </a:path>
                </a:pathLst>
              </a:custGeom>
              <a:solidFill>
                <a:srgbClr val="84737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5" name="Freeform 224">
                <a:extLst>
                  <a:ext uri="{FF2B5EF4-FFF2-40B4-BE49-F238E27FC236}">
                    <a16:creationId xmlns:a16="http://schemas.microsoft.com/office/drawing/2014/main" id="{A258C360-CB55-D562-5C17-9E6CAA0258A5}"/>
                  </a:ext>
                </a:extLst>
              </p:cNvPr>
              <p:cNvSpPr/>
              <p:nvPr/>
            </p:nvSpPr>
            <p:spPr>
              <a:xfrm>
                <a:off x="7311094" y="4859197"/>
                <a:ext cx="411882" cy="1102822"/>
              </a:xfrm>
              <a:custGeom>
                <a:avLst/>
                <a:gdLst>
                  <a:gd name="connsiteX0" fmla="*/ 287846 w 287850"/>
                  <a:gd name="connsiteY0" fmla="*/ 749569 h 770723"/>
                  <a:gd name="connsiteX1" fmla="*/ 0 w 287850"/>
                  <a:gd name="connsiteY1" fmla="*/ 761267 h 770723"/>
                  <a:gd name="connsiteX2" fmla="*/ 74419 w 287850"/>
                  <a:gd name="connsiteY2" fmla="*/ 32744 h 770723"/>
                  <a:gd name="connsiteX3" fmla="*/ 142063 w 287850"/>
                  <a:gd name="connsiteY3" fmla="*/ 0 h 770723"/>
                  <a:gd name="connsiteX4" fmla="*/ 287846 w 287850"/>
                  <a:gd name="connsiteY4" fmla="*/ 749569 h 7707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850" h="770723">
                    <a:moveTo>
                      <a:pt x="287846" y="749569"/>
                    </a:moveTo>
                    <a:cubicBezTo>
                      <a:pt x="287846" y="749569"/>
                      <a:pt x="63241" y="787997"/>
                      <a:pt x="0" y="761267"/>
                    </a:cubicBezTo>
                    <a:lnTo>
                      <a:pt x="74419" y="32744"/>
                    </a:lnTo>
                    <a:lnTo>
                      <a:pt x="142063" y="0"/>
                    </a:lnTo>
                    <a:cubicBezTo>
                      <a:pt x="142063" y="0"/>
                      <a:pt x="288715" y="671277"/>
                      <a:pt x="287846" y="749569"/>
                    </a:cubicBezTo>
                  </a:path>
                </a:pathLst>
              </a:custGeom>
              <a:solidFill>
                <a:srgbClr val="E9EAE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6" name="Freeform 225">
                <a:extLst>
                  <a:ext uri="{FF2B5EF4-FFF2-40B4-BE49-F238E27FC236}">
                    <a16:creationId xmlns:a16="http://schemas.microsoft.com/office/drawing/2014/main" id="{3A714E46-8EFD-B6C1-E4AE-B0AFD172DB48}"/>
                  </a:ext>
                </a:extLst>
              </p:cNvPr>
              <p:cNvSpPr/>
              <p:nvPr/>
            </p:nvSpPr>
            <p:spPr>
              <a:xfrm>
                <a:off x="6830216" y="4681717"/>
                <a:ext cx="1232870" cy="1406080"/>
              </a:xfrm>
              <a:custGeom>
                <a:avLst/>
                <a:gdLst>
                  <a:gd name="connsiteX0" fmla="*/ 0 w 861609"/>
                  <a:gd name="connsiteY0" fmla="*/ 378198 h 982659"/>
                  <a:gd name="connsiteX1" fmla="*/ 117841 w 861609"/>
                  <a:gd name="connsiteY1" fmla="*/ 142493 h 982659"/>
                  <a:gd name="connsiteX2" fmla="*/ 262508 w 861609"/>
                  <a:gd name="connsiteY2" fmla="*/ 28398 h 982659"/>
                  <a:gd name="connsiteX3" fmla="*/ 516431 w 861609"/>
                  <a:gd name="connsiteY3" fmla="*/ 332 h 982659"/>
                  <a:gd name="connsiteX4" fmla="*/ 861610 w 861609"/>
                  <a:gd name="connsiteY4" fmla="*/ 342469 h 982659"/>
                  <a:gd name="connsiteX5" fmla="*/ 714636 w 861609"/>
                  <a:gd name="connsiteY5" fmla="*/ 409100 h 982659"/>
                  <a:gd name="connsiteX6" fmla="*/ 855952 w 861609"/>
                  <a:gd name="connsiteY6" fmla="*/ 842590 h 982659"/>
                  <a:gd name="connsiteX7" fmla="*/ 574151 w 861609"/>
                  <a:gd name="connsiteY7" fmla="*/ 977372 h 982659"/>
                  <a:gd name="connsiteX8" fmla="*/ 453430 w 861609"/>
                  <a:gd name="connsiteY8" fmla="*/ 160988 h 982659"/>
                  <a:gd name="connsiteX9" fmla="*/ 432771 w 861609"/>
                  <a:gd name="connsiteY9" fmla="*/ 168218 h 982659"/>
                  <a:gd name="connsiteX10" fmla="*/ 376085 w 861609"/>
                  <a:gd name="connsiteY10" fmla="*/ 982660 h 982659"/>
                  <a:gd name="connsiteX11" fmla="*/ 134208 w 861609"/>
                  <a:gd name="connsiteY11" fmla="*/ 894180 h 982659"/>
                  <a:gd name="connsiteX12" fmla="*/ 163276 w 861609"/>
                  <a:gd name="connsiteY12" fmla="*/ 545430 h 982659"/>
                  <a:gd name="connsiteX13" fmla="*/ 159519 w 861609"/>
                  <a:gd name="connsiteY13" fmla="*/ 543376 h 982659"/>
                  <a:gd name="connsiteX14" fmla="*/ 0 w 861609"/>
                  <a:gd name="connsiteY14" fmla="*/ 378198 h 982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61609" h="982659">
                    <a:moveTo>
                      <a:pt x="0" y="378198"/>
                    </a:moveTo>
                    <a:cubicBezTo>
                      <a:pt x="29280" y="332319"/>
                      <a:pt x="74899" y="221761"/>
                      <a:pt x="117841" y="142493"/>
                    </a:cubicBezTo>
                    <a:cubicBezTo>
                      <a:pt x="194171" y="1705"/>
                      <a:pt x="262508" y="28398"/>
                      <a:pt x="262508" y="28398"/>
                    </a:cubicBezTo>
                    <a:cubicBezTo>
                      <a:pt x="262508" y="28398"/>
                      <a:pt x="409768" y="52116"/>
                      <a:pt x="516431" y="332"/>
                    </a:cubicBezTo>
                    <a:cubicBezTo>
                      <a:pt x="701261" y="-10785"/>
                      <a:pt x="802911" y="260041"/>
                      <a:pt x="861610" y="342469"/>
                    </a:cubicBezTo>
                    <a:cubicBezTo>
                      <a:pt x="817154" y="398600"/>
                      <a:pt x="714636" y="409100"/>
                      <a:pt x="714636" y="409100"/>
                    </a:cubicBezTo>
                    <a:cubicBezTo>
                      <a:pt x="761806" y="532655"/>
                      <a:pt x="855952" y="842590"/>
                      <a:pt x="855952" y="842590"/>
                    </a:cubicBezTo>
                    <a:cubicBezTo>
                      <a:pt x="757652" y="945926"/>
                      <a:pt x="574151" y="977372"/>
                      <a:pt x="574151" y="977372"/>
                    </a:cubicBezTo>
                    <a:cubicBezTo>
                      <a:pt x="584758" y="701655"/>
                      <a:pt x="453430" y="160988"/>
                      <a:pt x="453430" y="160988"/>
                    </a:cubicBezTo>
                    <a:lnTo>
                      <a:pt x="432771" y="168218"/>
                    </a:lnTo>
                    <a:cubicBezTo>
                      <a:pt x="442648" y="619402"/>
                      <a:pt x="376085" y="982660"/>
                      <a:pt x="376085" y="982660"/>
                    </a:cubicBezTo>
                    <a:lnTo>
                      <a:pt x="134208" y="894180"/>
                    </a:lnTo>
                    <a:lnTo>
                      <a:pt x="163276" y="545430"/>
                    </a:lnTo>
                    <a:lnTo>
                      <a:pt x="159519" y="543376"/>
                    </a:lnTo>
                    <a:cubicBezTo>
                      <a:pt x="197310" y="467175"/>
                      <a:pt x="63970" y="441090"/>
                      <a:pt x="0" y="378198"/>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7" name="Freeform 226">
                <a:extLst>
                  <a:ext uri="{FF2B5EF4-FFF2-40B4-BE49-F238E27FC236}">
                    <a16:creationId xmlns:a16="http://schemas.microsoft.com/office/drawing/2014/main" id="{400AF2A4-78B6-0461-44E5-BADADACADE9D}"/>
                  </a:ext>
                </a:extLst>
              </p:cNvPr>
              <p:cNvSpPr/>
              <p:nvPr/>
            </p:nvSpPr>
            <p:spPr>
              <a:xfrm>
                <a:off x="7256430" y="4651245"/>
                <a:ext cx="417948" cy="322404"/>
              </a:xfrm>
              <a:custGeom>
                <a:avLst/>
                <a:gdLst>
                  <a:gd name="connsiteX0" fmla="*/ 219138 w 292089"/>
                  <a:gd name="connsiteY0" fmla="*/ 11524 h 225317"/>
                  <a:gd name="connsiteX1" fmla="*/ 292016 w 292089"/>
                  <a:gd name="connsiteY1" fmla="*/ 174510 h 225317"/>
                  <a:gd name="connsiteX2" fmla="*/ 1889 w 292089"/>
                  <a:gd name="connsiteY2" fmla="*/ 225317 h 225317"/>
                  <a:gd name="connsiteX3" fmla="*/ 17037 w 292089"/>
                  <a:gd name="connsiteY3" fmla="*/ 42823 h 225317"/>
                  <a:gd name="connsiteX4" fmla="*/ 219138 w 292089"/>
                  <a:gd name="connsiteY4" fmla="*/ 11524 h 225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2089" h="225317">
                    <a:moveTo>
                      <a:pt x="219138" y="11524"/>
                    </a:moveTo>
                    <a:cubicBezTo>
                      <a:pt x="219138" y="11524"/>
                      <a:pt x="294785" y="90645"/>
                      <a:pt x="292016" y="174510"/>
                    </a:cubicBezTo>
                    <a:cubicBezTo>
                      <a:pt x="292016" y="174510"/>
                      <a:pt x="96506" y="114529"/>
                      <a:pt x="1889" y="225317"/>
                    </a:cubicBezTo>
                    <a:cubicBezTo>
                      <a:pt x="1889" y="225317"/>
                      <a:pt x="-7887" y="98447"/>
                      <a:pt x="17037" y="42823"/>
                    </a:cubicBezTo>
                    <a:cubicBezTo>
                      <a:pt x="41914" y="-12801"/>
                      <a:pt x="204359" y="-3517"/>
                      <a:pt x="219138" y="11524"/>
                    </a:cubicBezTo>
                  </a:path>
                </a:pathLst>
              </a:custGeom>
              <a:solidFill>
                <a:srgbClr val="7C3079"/>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8" name="Freeform 227">
                <a:extLst>
                  <a:ext uri="{FF2B5EF4-FFF2-40B4-BE49-F238E27FC236}">
                    <a16:creationId xmlns:a16="http://schemas.microsoft.com/office/drawing/2014/main" id="{80A813CC-0EE1-3182-551C-3819FD07DB76}"/>
                  </a:ext>
                </a:extLst>
              </p:cNvPr>
              <p:cNvSpPr/>
              <p:nvPr/>
            </p:nvSpPr>
            <p:spPr>
              <a:xfrm>
                <a:off x="7318001" y="4674275"/>
                <a:ext cx="202371" cy="266790"/>
              </a:xfrm>
              <a:custGeom>
                <a:avLst/>
                <a:gdLst>
                  <a:gd name="connsiteX0" fmla="*/ 138611 w 141430"/>
                  <a:gd name="connsiteY0" fmla="*/ 6188 h 186450"/>
                  <a:gd name="connsiteX1" fmla="*/ 89890 w 141430"/>
                  <a:gd name="connsiteY1" fmla="*/ 186444 h 186450"/>
                  <a:gd name="connsiteX2" fmla="*/ 0 w 141430"/>
                  <a:gd name="connsiteY2" fmla="*/ 38168 h 186450"/>
                  <a:gd name="connsiteX3" fmla="*/ 138611 w 141430"/>
                  <a:gd name="connsiteY3" fmla="*/ 6188 h 186450"/>
                </a:gdLst>
                <a:ahLst/>
                <a:cxnLst>
                  <a:cxn ang="0">
                    <a:pos x="connsiteX0" y="connsiteY0"/>
                  </a:cxn>
                  <a:cxn ang="0">
                    <a:pos x="connsiteX1" y="connsiteY1"/>
                  </a:cxn>
                  <a:cxn ang="0">
                    <a:pos x="connsiteX2" y="connsiteY2"/>
                  </a:cxn>
                  <a:cxn ang="0">
                    <a:pos x="connsiteX3" y="connsiteY3"/>
                  </a:cxn>
                </a:cxnLst>
                <a:rect l="l" t="t" r="r" b="b"/>
                <a:pathLst>
                  <a:path w="141430" h="186450">
                    <a:moveTo>
                      <a:pt x="138611" y="6188"/>
                    </a:moveTo>
                    <a:cubicBezTo>
                      <a:pt x="138611" y="6188"/>
                      <a:pt x="159048" y="185366"/>
                      <a:pt x="89890" y="186444"/>
                    </a:cubicBezTo>
                    <a:cubicBezTo>
                      <a:pt x="20696" y="187559"/>
                      <a:pt x="0" y="38168"/>
                      <a:pt x="0" y="38168"/>
                    </a:cubicBezTo>
                    <a:cubicBezTo>
                      <a:pt x="0" y="38168"/>
                      <a:pt x="107161" y="-18387"/>
                      <a:pt x="138611" y="6188"/>
                    </a:cubicBezTo>
                  </a:path>
                </a:pathLst>
              </a:custGeom>
              <a:solidFill>
                <a:srgbClr val="B6BAC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9" name="Freeform 228">
                <a:extLst>
                  <a:ext uri="{FF2B5EF4-FFF2-40B4-BE49-F238E27FC236}">
                    <a16:creationId xmlns:a16="http://schemas.microsoft.com/office/drawing/2014/main" id="{08FA2299-18E7-863A-6146-6B70A6FEAE36}"/>
                  </a:ext>
                </a:extLst>
              </p:cNvPr>
              <p:cNvSpPr/>
              <p:nvPr/>
            </p:nvSpPr>
            <p:spPr>
              <a:xfrm>
                <a:off x="7332240" y="4674214"/>
                <a:ext cx="174088" cy="229524"/>
              </a:xfrm>
              <a:custGeom>
                <a:avLst/>
                <a:gdLst>
                  <a:gd name="connsiteX0" fmla="*/ 119244 w 121664"/>
                  <a:gd name="connsiteY0" fmla="*/ 5328 h 160406"/>
                  <a:gd name="connsiteX1" fmla="*/ 77346 w 121664"/>
                  <a:gd name="connsiteY1" fmla="*/ 160402 h 160406"/>
                  <a:gd name="connsiteX2" fmla="*/ 0 w 121664"/>
                  <a:gd name="connsiteY2" fmla="*/ 32850 h 160406"/>
                  <a:gd name="connsiteX3" fmla="*/ 119244 w 121664"/>
                  <a:gd name="connsiteY3" fmla="*/ 5328 h 160406"/>
                </a:gdLst>
                <a:ahLst/>
                <a:cxnLst>
                  <a:cxn ang="0">
                    <a:pos x="connsiteX0" y="connsiteY0"/>
                  </a:cxn>
                  <a:cxn ang="0">
                    <a:pos x="connsiteX1" y="connsiteY1"/>
                  </a:cxn>
                  <a:cxn ang="0">
                    <a:pos x="connsiteX2" y="connsiteY2"/>
                  </a:cxn>
                  <a:cxn ang="0">
                    <a:pos x="connsiteX3" y="connsiteY3"/>
                  </a:cxn>
                </a:cxnLst>
                <a:rect l="l" t="t" r="r" b="b"/>
                <a:pathLst>
                  <a:path w="121664" h="160406">
                    <a:moveTo>
                      <a:pt x="119244" y="5328"/>
                    </a:moveTo>
                    <a:cubicBezTo>
                      <a:pt x="119244" y="5328"/>
                      <a:pt x="136802" y="159463"/>
                      <a:pt x="77346" y="160402"/>
                    </a:cubicBezTo>
                    <a:cubicBezTo>
                      <a:pt x="17853" y="161305"/>
                      <a:pt x="0" y="32850"/>
                      <a:pt x="0" y="32850"/>
                    </a:cubicBezTo>
                    <a:cubicBezTo>
                      <a:pt x="0" y="32850"/>
                      <a:pt x="92161" y="-15829"/>
                      <a:pt x="119244" y="5328"/>
                    </a:cubicBezTo>
                  </a:path>
                </a:pathLst>
              </a:custGeom>
              <a:solidFill>
                <a:srgbClr val="AF766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0" name="Freeform 229">
                <a:extLst>
                  <a:ext uri="{FF2B5EF4-FFF2-40B4-BE49-F238E27FC236}">
                    <a16:creationId xmlns:a16="http://schemas.microsoft.com/office/drawing/2014/main" id="{D95E8F55-2047-AD9E-0A83-E2BCEF64D83D}"/>
                  </a:ext>
                </a:extLst>
              </p:cNvPr>
              <p:cNvSpPr/>
              <p:nvPr/>
            </p:nvSpPr>
            <p:spPr>
              <a:xfrm>
                <a:off x="7677238" y="4786254"/>
                <a:ext cx="166072" cy="480846"/>
              </a:xfrm>
              <a:custGeom>
                <a:avLst/>
                <a:gdLst>
                  <a:gd name="connsiteX0" fmla="*/ 115944 w 116062"/>
                  <a:gd name="connsiteY0" fmla="*/ 336043 h 336046"/>
                  <a:gd name="connsiteX1" fmla="*/ 32395 w 116062"/>
                  <a:gd name="connsiteY1" fmla="*/ 72457 h 336046"/>
                  <a:gd name="connsiteX2" fmla="*/ 696 w 116062"/>
                  <a:gd name="connsiteY2" fmla="*/ 32 h 336046"/>
                  <a:gd name="connsiteX3" fmla="*/ 19989 w 116062"/>
                  <a:gd name="connsiteY3" fmla="*/ 76528 h 336046"/>
                  <a:gd name="connsiteX4" fmla="*/ 115944 w 116062"/>
                  <a:gd name="connsiteY4" fmla="*/ 336043 h 336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062" h="336046">
                    <a:moveTo>
                      <a:pt x="115944" y="336043"/>
                    </a:moveTo>
                    <a:cubicBezTo>
                      <a:pt x="119405" y="335113"/>
                      <a:pt x="46057" y="113869"/>
                      <a:pt x="32395" y="72457"/>
                    </a:cubicBezTo>
                    <a:cubicBezTo>
                      <a:pt x="18798" y="31082"/>
                      <a:pt x="4093" y="-1156"/>
                      <a:pt x="696" y="32"/>
                    </a:cubicBezTo>
                    <a:cubicBezTo>
                      <a:pt x="-2655" y="1257"/>
                      <a:pt x="6466" y="35328"/>
                      <a:pt x="19989" y="76528"/>
                    </a:cubicBezTo>
                    <a:cubicBezTo>
                      <a:pt x="33549" y="117719"/>
                      <a:pt x="112446" y="337056"/>
                      <a:pt x="115944" y="336043"/>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1" name="Freeform 230">
                <a:extLst>
                  <a:ext uri="{FF2B5EF4-FFF2-40B4-BE49-F238E27FC236}">
                    <a16:creationId xmlns:a16="http://schemas.microsoft.com/office/drawing/2014/main" id="{78E01866-C0A4-93F2-D0FC-C00BAB54D8E6}"/>
                  </a:ext>
                </a:extLst>
              </p:cNvPr>
              <p:cNvSpPr/>
              <p:nvPr/>
            </p:nvSpPr>
            <p:spPr>
              <a:xfrm>
                <a:off x="7061927" y="4908205"/>
                <a:ext cx="67655" cy="553964"/>
              </a:xfrm>
              <a:custGeom>
                <a:avLst/>
                <a:gdLst>
                  <a:gd name="connsiteX0" fmla="*/ 1341 w 47282"/>
                  <a:gd name="connsiteY0" fmla="*/ 387146 h 387146"/>
                  <a:gd name="connsiteX1" fmla="*/ 25970 w 47282"/>
                  <a:gd name="connsiteY1" fmla="*/ 193755 h 387146"/>
                  <a:gd name="connsiteX2" fmla="*/ 46739 w 47282"/>
                  <a:gd name="connsiteY2" fmla="*/ 5 h 387146"/>
                  <a:gd name="connsiteX3" fmla="*/ 12954 w 47282"/>
                  <a:gd name="connsiteY3" fmla="*/ 192318 h 387146"/>
                  <a:gd name="connsiteX4" fmla="*/ 1341 w 47282"/>
                  <a:gd name="connsiteY4" fmla="*/ 387146 h 38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82" h="387146">
                    <a:moveTo>
                      <a:pt x="1341" y="387146"/>
                    </a:moveTo>
                    <a:cubicBezTo>
                      <a:pt x="5126" y="387431"/>
                      <a:pt x="13711" y="300582"/>
                      <a:pt x="25970" y="193755"/>
                    </a:cubicBezTo>
                    <a:cubicBezTo>
                      <a:pt x="37905" y="86900"/>
                      <a:pt x="50016" y="576"/>
                      <a:pt x="46739" y="5"/>
                    </a:cubicBezTo>
                    <a:cubicBezTo>
                      <a:pt x="42954" y="-750"/>
                      <a:pt x="24991" y="85058"/>
                      <a:pt x="12954" y="192318"/>
                    </a:cubicBezTo>
                    <a:cubicBezTo>
                      <a:pt x="686" y="299468"/>
                      <a:pt x="-2046" y="386934"/>
                      <a:pt x="1341" y="38714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2" name="Freeform 231">
                <a:extLst>
                  <a:ext uri="{FF2B5EF4-FFF2-40B4-BE49-F238E27FC236}">
                    <a16:creationId xmlns:a16="http://schemas.microsoft.com/office/drawing/2014/main" id="{20608D2D-C82F-B7F9-4DF5-758D0A9827C4}"/>
                  </a:ext>
                </a:extLst>
              </p:cNvPr>
              <p:cNvSpPr/>
              <p:nvPr/>
            </p:nvSpPr>
            <p:spPr>
              <a:xfrm>
                <a:off x="6640319" y="3430593"/>
                <a:ext cx="1516354" cy="1347626"/>
              </a:xfrm>
              <a:custGeom>
                <a:avLst/>
                <a:gdLst>
                  <a:gd name="connsiteX0" fmla="*/ 44548 w 1059726"/>
                  <a:gd name="connsiteY0" fmla="*/ 497671 h 941808"/>
                  <a:gd name="connsiteX1" fmla="*/ 49856 w 1059726"/>
                  <a:gd name="connsiteY1" fmla="*/ 496483 h 941808"/>
                  <a:gd name="connsiteX2" fmla="*/ 49136 w 1059726"/>
                  <a:gd name="connsiteY2" fmla="*/ 470941 h 941808"/>
                  <a:gd name="connsiteX3" fmla="*/ 521166 w 1059726"/>
                  <a:gd name="connsiteY3" fmla="*/ 0 h 941808"/>
                  <a:gd name="connsiteX4" fmla="*/ 993132 w 1059726"/>
                  <a:gd name="connsiteY4" fmla="*/ 470941 h 941808"/>
                  <a:gd name="connsiteX5" fmla="*/ 991111 w 1059726"/>
                  <a:gd name="connsiteY5" fmla="*/ 513541 h 941808"/>
                  <a:gd name="connsiteX6" fmla="*/ 1007163 w 1059726"/>
                  <a:gd name="connsiteY6" fmla="*/ 514582 h 941808"/>
                  <a:gd name="connsiteX7" fmla="*/ 1058034 w 1059726"/>
                  <a:gd name="connsiteY7" fmla="*/ 599746 h 941808"/>
                  <a:gd name="connsiteX8" fmla="*/ 977301 w 1059726"/>
                  <a:gd name="connsiteY8" fmla="*/ 657636 h 941808"/>
                  <a:gd name="connsiteX9" fmla="*/ 957870 w 1059726"/>
                  <a:gd name="connsiteY9" fmla="*/ 649576 h 941808"/>
                  <a:gd name="connsiteX10" fmla="*/ 521166 w 1059726"/>
                  <a:gd name="connsiteY10" fmla="*/ 941808 h 941808"/>
                  <a:gd name="connsiteX11" fmla="*/ 80032 w 1059726"/>
                  <a:gd name="connsiteY11" fmla="*/ 638606 h 941808"/>
                  <a:gd name="connsiteX12" fmla="*/ 4163 w 1059726"/>
                  <a:gd name="connsiteY12" fmla="*/ 588232 h 941808"/>
                  <a:gd name="connsiteX13" fmla="*/ 44548 w 1059726"/>
                  <a:gd name="connsiteY13" fmla="*/ 497671 h 941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59726" h="941808">
                    <a:moveTo>
                      <a:pt x="44548" y="497671"/>
                    </a:moveTo>
                    <a:cubicBezTo>
                      <a:pt x="46321" y="497054"/>
                      <a:pt x="48084" y="496916"/>
                      <a:pt x="49856" y="496483"/>
                    </a:cubicBezTo>
                    <a:cubicBezTo>
                      <a:pt x="49422" y="488027"/>
                      <a:pt x="49136" y="479461"/>
                      <a:pt x="49136" y="470941"/>
                    </a:cubicBezTo>
                    <a:cubicBezTo>
                      <a:pt x="49136" y="210763"/>
                      <a:pt x="260431" y="0"/>
                      <a:pt x="521166" y="0"/>
                    </a:cubicBezTo>
                    <a:cubicBezTo>
                      <a:pt x="781837" y="0"/>
                      <a:pt x="993132" y="210763"/>
                      <a:pt x="993132" y="470941"/>
                    </a:cubicBezTo>
                    <a:cubicBezTo>
                      <a:pt x="993132" y="485255"/>
                      <a:pt x="992375" y="499504"/>
                      <a:pt x="991111" y="513541"/>
                    </a:cubicBezTo>
                    <a:cubicBezTo>
                      <a:pt x="996455" y="513247"/>
                      <a:pt x="1001790" y="513431"/>
                      <a:pt x="1007163" y="514582"/>
                    </a:cubicBezTo>
                    <a:cubicBezTo>
                      <a:pt x="1043505" y="522098"/>
                      <a:pt x="1066296" y="560203"/>
                      <a:pt x="1058034" y="599746"/>
                    </a:cubicBezTo>
                    <a:cubicBezTo>
                      <a:pt x="1047326" y="650940"/>
                      <a:pt x="985600" y="659367"/>
                      <a:pt x="977301" y="657636"/>
                    </a:cubicBezTo>
                    <a:cubicBezTo>
                      <a:pt x="970202" y="656125"/>
                      <a:pt x="963852" y="653178"/>
                      <a:pt x="957870" y="649576"/>
                    </a:cubicBezTo>
                    <a:cubicBezTo>
                      <a:pt x="887337" y="821091"/>
                      <a:pt x="718402" y="941808"/>
                      <a:pt x="521166" y="941808"/>
                    </a:cubicBezTo>
                    <a:cubicBezTo>
                      <a:pt x="319674" y="941808"/>
                      <a:pt x="147823" y="815804"/>
                      <a:pt x="80032" y="638606"/>
                    </a:cubicBezTo>
                    <a:cubicBezTo>
                      <a:pt x="48084" y="643101"/>
                      <a:pt x="15637" y="622524"/>
                      <a:pt x="4163" y="588232"/>
                    </a:cubicBezTo>
                    <a:cubicBezTo>
                      <a:pt x="-8741" y="549989"/>
                      <a:pt x="9360" y="509396"/>
                      <a:pt x="44548" y="497671"/>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3" name="Freeform 232">
                <a:extLst>
                  <a:ext uri="{FF2B5EF4-FFF2-40B4-BE49-F238E27FC236}">
                    <a16:creationId xmlns:a16="http://schemas.microsoft.com/office/drawing/2014/main" id="{5C288540-1AC0-4017-85CA-4BAA1F5AFD13}"/>
                  </a:ext>
                </a:extLst>
              </p:cNvPr>
              <p:cNvSpPr/>
              <p:nvPr/>
            </p:nvSpPr>
            <p:spPr>
              <a:xfrm>
                <a:off x="7639859" y="3804002"/>
                <a:ext cx="140897" cy="51006"/>
              </a:xfrm>
              <a:custGeom>
                <a:avLst/>
                <a:gdLst>
                  <a:gd name="connsiteX0" fmla="*/ 98035 w 98468"/>
                  <a:gd name="connsiteY0" fmla="*/ 34826 h 35646"/>
                  <a:gd name="connsiteX1" fmla="*/ 49795 w 98468"/>
                  <a:gd name="connsiteY1" fmla="*/ 17086 h 35646"/>
                  <a:gd name="connsiteX2" fmla="*/ 576 w 98468"/>
                  <a:gd name="connsiteY2" fmla="*/ 35149 h 35646"/>
                  <a:gd name="connsiteX3" fmla="*/ 49177 w 98468"/>
                  <a:gd name="connsiteY3" fmla="*/ 0 h 35646"/>
                  <a:gd name="connsiteX4" fmla="*/ 98035 w 98468"/>
                  <a:gd name="connsiteY4" fmla="*/ 34826 h 356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468" h="35646">
                    <a:moveTo>
                      <a:pt x="98035" y="34826"/>
                    </a:moveTo>
                    <a:cubicBezTo>
                      <a:pt x="93494" y="39395"/>
                      <a:pt x="75752" y="17372"/>
                      <a:pt x="49795" y="17086"/>
                    </a:cubicBezTo>
                    <a:cubicBezTo>
                      <a:pt x="23394" y="18560"/>
                      <a:pt x="4037" y="39072"/>
                      <a:pt x="576" y="35149"/>
                    </a:cubicBezTo>
                    <a:cubicBezTo>
                      <a:pt x="-3071" y="33960"/>
                      <a:pt x="10305" y="3850"/>
                      <a:pt x="49177" y="0"/>
                    </a:cubicBezTo>
                    <a:cubicBezTo>
                      <a:pt x="89202" y="2192"/>
                      <a:pt x="100999" y="34863"/>
                      <a:pt x="98035" y="3482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4" name="Freeform 233">
                <a:extLst>
                  <a:ext uri="{FF2B5EF4-FFF2-40B4-BE49-F238E27FC236}">
                    <a16:creationId xmlns:a16="http://schemas.microsoft.com/office/drawing/2014/main" id="{6086A45A-002D-AC89-1582-2B2480845AD0}"/>
                  </a:ext>
                </a:extLst>
              </p:cNvPr>
              <p:cNvSpPr/>
              <p:nvPr/>
            </p:nvSpPr>
            <p:spPr>
              <a:xfrm>
                <a:off x="6985712" y="3808219"/>
                <a:ext cx="140727" cy="53441"/>
              </a:xfrm>
              <a:custGeom>
                <a:avLst/>
                <a:gdLst>
                  <a:gd name="connsiteX0" fmla="*/ 97870 w 98349"/>
                  <a:gd name="connsiteY0" fmla="*/ 36770 h 37348"/>
                  <a:gd name="connsiteX1" fmla="*/ 50423 w 98349"/>
                  <a:gd name="connsiteY1" fmla="*/ 17086 h 37348"/>
                  <a:gd name="connsiteX2" fmla="*/ 512 w 98349"/>
                  <a:gd name="connsiteY2" fmla="*/ 33104 h 37348"/>
                  <a:gd name="connsiteX3" fmla="*/ 50460 w 98349"/>
                  <a:gd name="connsiteY3" fmla="*/ 0 h 37348"/>
                  <a:gd name="connsiteX4" fmla="*/ 97870 w 98349"/>
                  <a:gd name="connsiteY4" fmla="*/ 36770 h 373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349" h="37348">
                    <a:moveTo>
                      <a:pt x="97870" y="36770"/>
                    </a:moveTo>
                    <a:cubicBezTo>
                      <a:pt x="93291" y="41237"/>
                      <a:pt x="76380" y="18422"/>
                      <a:pt x="50423" y="17086"/>
                    </a:cubicBezTo>
                    <a:cubicBezTo>
                      <a:pt x="23949" y="17454"/>
                      <a:pt x="3835" y="37350"/>
                      <a:pt x="512" y="33104"/>
                    </a:cubicBezTo>
                    <a:cubicBezTo>
                      <a:pt x="-3015" y="31989"/>
                      <a:pt x="11478" y="2119"/>
                      <a:pt x="50460" y="0"/>
                    </a:cubicBezTo>
                    <a:cubicBezTo>
                      <a:pt x="90448" y="3887"/>
                      <a:pt x="100860" y="36954"/>
                      <a:pt x="97870" y="3677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5" name="Freeform 234">
                <a:extLst>
                  <a:ext uri="{FF2B5EF4-FFF2-40B4-BE49-F238E27FC236}">
                    <a16:creationId xmlns:a16="http://schemas.microsoft.com/office/drawing/2014/main" id="{294342B2-8B7B-426D-C059-B96F55A74C26}"/>
                  </a:ext>
                </a:extLst>
              </p:cNvPr>
              <p:cNvSpPr/>
              <p:nvPr/>
            </p:nvSpPr>
            <p:spPr>
              <a:xfrm>
                <a:off x="7361074" y="4262255"/>
                <a:ext cx="81431" cy="49470"/>
              </a:xfrm>
              <a:custGeom>
                <a:avLst/>
                <a:gdLst>
                  <a:gd name="connsiteX0" fmla="*/ 56872 w 56909"/>
                  <a:gd name="connsiteY0" fmla="*/ 31910 h 34573"/>
                  <a:gd name="connsiteX1" fmla="*/ 22034 w 56909"/>
                  <a:gd name="connsiteY1" fmla="*/ 27590 h 34573"/>
                  <a:gd name="connsiteX2" fmla="*/ 259 w 56909"/>
                  <a:gd name="connsiteY2" fmla="*/ 68 h 34573"/>
                  <a:gd name="connsiteX3" fmla="*/ 25717 w 56909"/>
                  <a:gd name="connsiteY3" fmla="*/ 21796 h 34573"/>
                  <a:gd name="connsiteX4" fmla="*/ 56872 w 56909"/>
                  <a:gd name="connsiteY4" fmla="*/ 31910 h 34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909" h="34573">
                    <a:moveTo>
                      <a:pt x="56872" y="31910"/>
                    </a:moveTo>
                    <a:cubicBezTo>
                      <a:pt x="57841" y="33171"/>
                      <a:pt x="39924" y="39140"/>
                      <a:pt x="22034" y="27590"/>
                    </a:cubicBezTo>
                    <a:cubicBezTo>
                      <a:pt x="5160" y="16223"/>
                      <a:pt x="-1440" y="611"/>
                      <a:pt x="259" y="68"/>
                    </a:cubicBezTo>
                    <a:cubicBezTo>
                      <a:pt x="1994" y="-1047"/>
                      <a:pt x="10828" y="11830"/>
                      <a:pt x="25717" y="21796"/>
                    </a:cubicBezTo>
                    <a:cubicBezTo>
                      <a:pt x="40967" y="31762"/>
                      <a:pt x="56549" y="29533"/>
                      <a:pt x="56872" y="31910"/>
                    </a:cubicBezTo>
                  </a:path>
                </a:pathLst>
              </a:custGeom>
              <a:solidFill>
                <a:srgbClr val="A16145"/>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6" name="Freeform 235">
                <a:extLst>
                  <a:ext uri="{FF2B5EF4-FFF2-40B4-BE49-F238E27FC236}">
                    <a16:creationId xmlns:a16="http://schemas.microsoft.com/office/drawing/2014/main" id="{0F305F1E-A9D0-9D13-1248-A6BE38B0450B}"/>
                  </a:ext>
                </a:extLst>
              </p:cNvPr>
              <p:cNvSpPr/>
              <p:nvPr/>
            </p:nvSpPr>
            <p:spPr>
              <a:xfrm>
                <a:off x="6905451" y="4205416"/>
                <a:ext cx="200648" cy="105899"/>
              </a:xfrm>
              <a:custGeom>
                <a:avLst/>
                <a:gdLst>
                  <a:gd name="connsiteX0" fmla="*/ 140227 w 140226"/>
                  <a:gd name="connsiteY0" fmla="*/ 36917 h 74009"/>
                  <a:gd name="connsiteX1" fmla="*/ 70201 w 140226"/>
                  <a:gd name="connsiteY1" fmla="*/ 74009 h 74009"/>
                  <a:gd name="connsiteX2" fmla="*/ 0 w 140226"/>
                  <a:gd name="connsiteY2" fmla="*/ 37055 h 74009"/>
                  <a:gd name="connsiteX3" fmla="*/ 70053 w 140226"/>
                  <a:gd name="connsiteY3" fmla="*/ 0 h 74009"/>
                  <a:gd name="connsiteX4" fmla="*/ 140227 w 140226"/>
                  <a:gd name="connsiteY4" fmla="*/ 36917 h 74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226" h="74009">
                    <a:moveTo>
                      <a:pt x="140227" y="36917"/>
                    </a:moveTo>
                    <a:cubicBezTo>
                      <a:pt x="140337" y="57172"/>
                      <a:pt x="108961" y="73825"/>
                      <a:pt x="70201" y="74009"/>
                    </a:cubicBezTo>
                    <a:cubicBezTo>
                      <a:pt x="31514" y="74046"/>
                      <a:pt x="65" y="57494"/>
                      <a:pt x="0" y="37055"/>
                    </a:cubicBezTo>
                    <a:cubicBezTo>
                      <a:pt x="0" y="16727"/>
                      <a:pt x="31330" y="0"/>
                      <a:pt x="70053" y="0"/>
                    </a:cubicBezTo>
                    <a:cubicBezTo>
                      <a:pt x="108712" y="0"/>
                      <a:pt x="140263" y="16552"/>
                      <a:pt x="140227" y="36917"/>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7" name="Freeform 236">
                <a:extLst>
                  <a:ext uri="{FF2B5EF4-FFF2-40B4-BE49-F238E27FC236}">
                    <a16:creationId xmlns:a16="http://schemas.microsoft.com/office/drawing/2014/main" id="{B6A87AF2-13DB-B46E-EB7F-C4BFDD8ED913}"/>
                  </a:ext>
                </a:extLst>
              </p:cNvPr>
              <p:cNvSpPr/>
              <p:nvPr/>
            </p:nvSpPr>
            <p:spPr>
              <a:xfrm>
                <a:off x="7686076" y="4207095"/>
                <a:ext cx="200510" cy="105732"/>
              </a:xfrm>
              <a:custGeom>
                <a:avLst/>
                <a:gdLst>
                  <a:gd name="connsiteX0" fmla="*/ 140128 w 140129"/>
                  <a:gd name="connsiteY0" fmla="*/ 35956 h 73892"/>
                  <a:gd name="connsiteX1" fmla="*/ 70574 w 140129"/>
                  <a:gd name="connsiteY1" fmla="*/ 73877 h 73892"/>
                  <a:gd name="connsiteX2" fmla="*/ 4 w 140129"/>
                  <a:gd name="connsiteY2" fmla="*/ 37936 h 73892"/>
                  <a:gd name="connsiteX3" fmla="*/ 69595 w 140129"/>
                  <a:gd name="connsiteY3" fmla="*/ 15 h 73892"/>
                  <a:gd name="connsiteX4" fmla="*/ 140128 w 140129"/>
                  <a:gd name="connsiteY4" fmla="*/ 35956 h 73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129" h="73892">
                    <a:moveTo>
                      <a:pt x="140128" y="35956"/>
                    </a:moveTo>
                    <a:cubicBezTo>
                      <a:pt x="140377" y="56358"/>
                      <a:pt x="109334" y="73371"/>
                      <a:pt x="70574" y="73877"/>
                    </a:cubicBezTo>
                    <a:cubicBezTo>
                      <a:pt x="31878" y="74457"/>
                      <a:pt x="290" y="58338"/>
                      <a:pt x="4" y="37936"/>
                    </a:cubicBezTo>
                    <a:cubicBezTo>
                      <a:pt x="-393" y="17461"/>
                      <a:pt x="30872" y="513"/>
                      <a:pt x="69595" y="15"/>
                    </a:cubicBezTo>
                    <a:cubicBezTo>
                      <a:pt x="108254" y="-565"/>
                      <a:pt x="139907" y="15554"/>
                      <a:pt x="140128" y="35956"/>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8" name="Freeform 237">
                <a:extLst>
                  <a:ext uri="{FF2B5EF4-FFF2-40B4-BE49-F238E27FC236}">
                    <a16:creationId xmlns:a16="http://schemas.microsoft.com/office/drawing/2014/main" id="{35A2599C-CAD8-6235-14FD-CD937CC1622E}"/>
                  </a:ext>
                </a:extLst>
              </p:cNvPr>
              <p:cNvSpPr/>
              <p:nvPr/>
            </p:nvSpPr>
            <p:spPr>
              <a:xfrm>
                <a:off x="7210935" y="4368568"/>
                <a:ext cx="387441" cy="190048"/>
              </a:xfrm>
              <a:custGeom>
                <a:avLst/>
                <a:gdLst>
                  <a:gd name="connsiteX0" fmla="*/ 0 w 270769"/>
                  <a:gd name="connsiteY0" fmla="*/ 894 h 132818"/>
                  <a:gd name="connsiteX1" fmla="*/ 135002 w 270769"/>
                  <a:gd name="connsiteY1" fmla="*/ 17372 h 132818"/>
                  <a:gd name="connsiteX2" fmla="*/ 270769 w 270769"/>
                  <a:gd name="connsiteY2" fmla="*/ 0 h 132818"/>
                  <a:gd name="connsiteX3" fmla="*/ 111426 w 270769"/>
                  <a:gd name="connsiteY3" fmla="*/ 131826 h 132818"/>
                  <a:gd name="connsiteX4" fmla="*/ 0 w 270769"/>
                  <a:gd name="connsiteY4" fmla="*/ 894 h 1328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769" h="132818">
                    <a:moveTo>
                      <a:pt x="0" y="894"/>
                    </a:moveTo>
                    <a:cubicBezTo>
                      <a:pt x="0" y="894"/>
                      <a:pt x="74715" y="16911"/>
                      <a:pt x="135002" y="17372"/>
                    </a:cubicBezTo>
                    <a:cubicBezTo>
                      <a:pt x="195335" y="17842"/>
                      <a:pt x="270769" y="0"/>
                      <a:pt x="270769" y="0"/>
                    </a:cubicBezTo>
                    <a:cubicBezTo>
                      <a:pt x="270769" y="0"/>
                      <a:pt x="244618" y="146185"/>
                      <a:pt x="111426" y="131826"/>
                    </a:cubicBezTo>
                    <a:cubicBezTo>
                      <a:pt x="19080" y="121970"/>
                      <a:pt x="0" y="894"/>
                      <a:pt x="0" y="894"/>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9" name="Freeform 238">
                <a:extLst>
                  <a:ext uri="{FF2B5EF4-FFF2-40B4-BE49-F238E27FC236}">
                    <a16:creationId xmlns:a16="http://schemas.microsoft.com/office/drawing/2014/main" id="{F255C7A3-41D1-9362-491B-EC43A27B2678}"/>
                  </a:ext>
                </a:extLst>
              </p:cNvPr>
              <p:cNvSpPr/>
              <p:nvPr/>
            </p:nvSpPr>
            <p:spPr>
              <a:xfrm>
                <a:off x="7667962" y="4071590"/>
                <a:ext cx="108422" cy="108187"/>
              </a:xfrm>
              <a:custGeom>
                <a:avLst/>
                <a:gdLst>
                  <a:gd name="connsiteX0" fmla="*/ 7 w 75772"/>
                  <a:gd name="connsiteY0" fmla="*/ 37146 h 75608"/>
                  <a:gd name="connsiteX1" fmla="*/ 37217 w 75772"/>
                  <a:gd name="connsiteY1" fmla="*/ 75602 h 75608"/>
                  <a:gd name="connsiteX2" fmla="*/ 75765 w 75772"/>
                  <a:gd name="connsiteY2" fmla="*/ 38546 h 75608"/>
                  <a:gd name="connsiteX3" fmla="*/ 38666 w 75772"/>
                  <a:gd name="connsiteY3" fmla="*/ 8 h 75608"/>
                  <a:gd name="connsiteX4" fmla="*/ 7 w 75772"/>
                  <a:gd name="connsiteY4" fmla="*/ 37146 h 756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772" h="75608">
                    <a:moveTo>
                      <a:pt x="7" y="37146"/>
                    </a:moveTo>
                    <a:cubicBezTo>
                      <a:pt x="-390" y="58009"/>
                      <a:pt x="16198" y="75178"/>
                      <a:pt x="37217" y="75602"/>
                    </a:cubicBezTo>
                    <a:cubicBezTo>
                      <a:pt x="58060" y="75998"/>
                      <a:pt x="75442" y="59446"/>
                      <a:pt x="75765" y="38546"/>
                    </a:cubicBezTo>
                    <a:cubicBezTo>
                      <a:pt x="76162" y="17638"/>
                      <a:pt x="59611" y="515"/>
                      <a:pt x="38666" y="8"/>
                    </a:cubicBezTo>
                    <a:cubicBezTo>
                      <a:pt x="17675" y="-425"/>
                      <a:pt x="441" y="16238"/>
                      <a:pt x="7" y="3714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0" name="Freeform 239">
                <a:extLst>
                  <a:ext uri="{FF2B5EF4-FFF2-40B4-BE49-F238E27FC236}">
                    <a16:creationId xmlns:a16="http://schemas.microsoft.com/office/drawing/2014/main" id="{D4AF6B70-1B8C-9375-0417-3856E87F3E4D}"/>
                  </a:ext>
                </a:extLst>
              </p:cNvPr>
              <p:cNvSpPr/>
              <p:nvPr/>
            </p:nvSpPr>
            <p:spPr>
              <a:xfrm>
                <a:off x="7015638" y="4074690"/>
                <a:ext cx="108370" cy="108240"/>
              </a:xfrm>
              <a:custGeom>
                <a:avLst/>
                <a:gdLst>
                  <a:gd name="connsiteX0" fmla="*/ 7 w 75736"/>
                  <a:gd name="connsiteY0" fmla="*/ 37025 h 75645"/>
                  <a:gd name="connsiteX1" fmla="*/ 37189 w 75736"/>
                  <a:gd name="connsiteY1" fmla="*/ 75637 h 75645"/>
                  <a:gd name="connsiteX2" fmla="*/ 75728 w 75736"/>
                  <a:gd name="connsiteY2" fmla="*/ 38536 h 75645"/>
                  <a:gd name="connsiteX3" fmla="*/ 38555 w 75736"/>
                  <a:gd name="connsiteY3" fmla="*/ 7 h 75645"/>
                  <a:gd name="connsiteX4" fmla="*/ 7 w 75736"/>
                  <a:gd name="connsiteY4" fmla="*/ 37025 h 75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736" h="75645">
                    <a:moveTo>
                      <a:pt x="7" y="37025"/>
                    </a:moveTo>
                    <a:cubicBezTo>
                      <a:pt x="-390" y="57934"/>
                      <a:pt x="16087" y="75167"/>
                      <a:pt x="37189" y="75637"/>
                    </a:cubicBezTo>
                    <a:cubicBezTo>
                      <a:pt x="58170" y="76070"/>
                      <a:pt x="75368" y="59371"/>
                      <a:pt x="75728" y="38536"/>
                    </a:cubicBezTo>
                    <a:cubicBezTo>
                      <a:pt x="76162" y="17673"/>
                      <a:pt x="59546" y="440"/>
                      <a:pt x="38555" y="7"/>
                    </a:cubicBezTo>
                    <a:cubicBezTo>
                      <a:pt x="17675" y="-389"/>
                      <a:pt x="404" y="16163"/>
                      <a:pt x="7" y="3702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1" name="Freeform 240">
                <a:extLst>
                  <a:ext uri="{FF2B5EF4-FFF2-40B4-BE49-F238E27FC236}">
                    <a16:creationId xmlns:a16="http://schemas.microsoft.com/office/drawing/2014/main" id="{909033A5-2DB0-CE8F-5614-FDF241AD2755}"/>
                  </a:ext>
                </a:extLst>
              </p:cNvPr>
              <p:cNvSpPr/>
              <p:nvPr/>
            </p:nvSpPr>
            <p:spPr>
              <a:xfrm>
                <a:off x="6665036" y="3281188"/>
                <a:ext cx="1444901" cy="944385"/>
              </a:xfrm>
              <a:custGeom>
                <a:avLst/>
                <a:gdLst>
                  <a:gd name="connsiteX0" fmla="*/ 543344 w 1009790"/>
                  <a:gd name="connsiteY0" fmla="*/ 203035 h 659997"/>
                  <a:gd name="connsiteX1" fmla="*/ 872951 w 1009790"/>
                  <a:gd name="connsiteY1" fmla="*/ 359287 h 659997"/>
                  <a:gd name="connsiteX2" fmla="*/ 865705 w 1009790"/>
                  <a:gd name="connsiteY2" fmla="*/ 481515 h 659997"/>
                  <a:gd name="connsiteX3" fmla="*/ 926924 w 1009790"/>
                  <a:gd name="connsiteY3" fmla="*/ 580283 h 659997"/>
                  <a:gd name="connsiteX4" fmla="*/ 939515 w 1009790"/>
                  <a:gd name="connsiteY4" fmla="*/ 659367 h 659997"/>
                  <a:gd name="connsiteX5" fmla="*/ 1009790 w 1009790"/>
                  <a:gd name="connsiteY5" fmla="*/ 531779 h 659997"/>
                  <a:gd name="connsiteX6" fmla="*/ 510925 w 1009790"/>
                  <a:gd name="connsiteY6" fmla="*/ 0 h 659997"/>
                  <a:gd name="connsiteX7" fmla="*/ 1316 w 1009790"/>
                  <a:gd name="connsiteY7" fmla="*/ 476081 h 659997"/>
                  <a:gd name="connsiteX8" fmla="*/ 95028 w 1009790"/>
                  <a:gd name="connsiteY8" fmla="*/ 659367 h 659997"/>
                  <a:gd name="connsiteX9" fmla="*/ 104010 w 1009790"/>
                  <a:gd name="connsiteY9" fmla="*/ 546175 h 659997"/>
                  <a:gd name="connsiteX10" fmla="*/ 123773 w 1009790"/>
                  <a:gd name="connsiteY10" fmla="*/ 436576 h 659997"/>
                  <a:gd name="connsiteX11" fmla="*/ 543344 w 1009790"/>
                  <a:gd name="connsiteY11" fmla="*/ 203035 h 659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9790" h="659997">
                    <a:moveTo>
                      <a:pt x="543344" y="203035"/>
                    </a:moveTo>
                    <a:cubicBezTo>
                      <a:pt x="770258" y="206590"/>
                      <a:pt x="856686" y="309024"/>
                      <a:pt x="872951" y="359287"/>
                    </a:cubicBezTo>
                    <a:cubicBezTo>
                      <a:pt x="889105" y="409661"/>
                      <a:pt x="827914" y="424021"/>
                      <a:pt x="865705" y="481515"/>
                    </a:cubicBezTo>
                    <a:cubicBezTo>
                      <a:pt x="903524" y="538973"/>
                      <a:pt x="934143" y="533575"/>
                      <a:pt x="926924" y="580283"/>
                    </a:cubicBezTo>
                    <a:cubicBezTo>
                      <a:pt x="919715" y="626982"/>
                      <a:pt x="914343" y="659367"/>
                      <a:pt x="939515" y="659367"/>
                    </a:cubicBezTo>
                    <a:cubicBezTo>
                      <a:pt x="964752" y="659367"/>
                      <a:pt x="1009790" y="637777"/>
                      <a:pt x="1009790" y="531779"/>
                    </a:cubicBezTo>
                    <a:cubicBezTo>
                      <a:pt x="1009790" y="425780"/>
                      <a:pt x="975534" y="0"/>
                      <a:pt x="510925" y="0"/>
                    </a:cubicBezTo>
                    <a:cubicBezTo>
                      <a:pt x="46391" y="0"/>
                      <a:pt x="10436" y="361129"/>
                      <a:pt x="1316" y="476081"/>
                    </a:cubicBezTo>
                    <a:cubicBezTo>
                      <a:pt x="-9465" y="612622"/>
                      <a:pt x="48154" y="666561"/>
                      <a:pt x="95028" y="659367"/>
                    </a:cubicBezTo>
                    <a:cubicBezTo>
                      <a:pt x="141801" y="652165"/>
                      <a:pt x="107582" y="569525"/>
                      <a:pt x="104010" y="546175"/>
                    </a:cubicBezTo>
                    <a:cubicBezTo>
                      <a:pt x="100401" y="522817"/>
                      <a:pt x="145364" y="477886"/>
                      <a:pt x="123773" y="436576"/>
                    </a:cubicBezTo>
                    <a:cubicBezTo>
                      <a:pt x="102247" y="395274"/>
                      <a:pt x="186875" y="197379"/>
                      <a:pt x="543344" y="203035"/>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6" name="Freeform 245">
                <a:extLst>
                  <a:ext uri="{FF2B5EF4-FFF2-40B4-BE49-F238E27FC236}">
                    <a16:creationId xmlns:a16="http://schemas.microsoft.com/office/drawing/2014/main" id="{3A1792E9-8B31-5E41-A877-E8218643C041}"/>
                  </a:ext>
                </a:extLst>
              </p:cNvPr>
              <p:cNvSpPr/>
              <p:nvPr/>
            </p:nvSpPr>
            <p:spPr>
              <a:xfrm>
                <a:off x="7006204" y="5630474"/>
                <a:ext cx="304003" cy="173287"/>
              </a:xfrm>
              <a:custGeom>
                <a:avLst/>
                <a:gdLst>
                  <a:gd name="connsiteX0" fmla="*/ 0 w 212457"/>
                  <a:gd name="connsiteY0" fmla="*/ 60552 h 121104"/>
                  <a:gd name="connsiteX1" fmla="*/ 106266 w 212457"/>
                  <a:gd name="connsiteY1" fmla="*/ 121104 h 121104"/>
                  <a:gd name="connsiteX2" fmla="*/ 212458 w 212457"/>
                  <a:gd name="connsiteY2" fmla="*/ 60552 h 121104"/>
                  <a:gd name="connsiteX3" fmla="*/ 106266 w 212457"/>
                  <a:gd name="connsiteY3" fmla="*/ 0 h 121104"/>
                  <a:gd name="connsiteX4" fmla="*/ 0 w 212457"/>
                  <a:gd name="connsiteY4" fmla="*/ 60552 h 1211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57" h="121104">
                    <a:moveTo>
                      <a:pt x="0" y="60552"/>
                    </a:moveTo>
                    <a:cubicBezTo>
                      <a:pt x="0" y="94015"/>
                      <a:pt x="47604" y="121104"/>
                      <a:pt x="106266" y="121104"/>
                    </a:cubicBezTo>
                    <a:cubicBezTo>
                      <a:pt x="164900" y="121104"/>
                      <a:pt x="212458" y="94015"/>
                      <a:pt x="212458" y="60552"/>
                    </a:cubicBezTo>
                    <a:cubicBezTo>
                      <a:pt x="212458" y="27089"/>
                      <a:pt x="164900" y="0"/>
                      <a:pt x="106266" y="0"/>
                    </a:cubicBezTo>
                    <a:cubicBezTo>
                      <a:pt x="47604" y="0"/>
                      <a:pt x="0" y="27089"/>
                      <a:pt x="0" y="60552"/>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2" name="Freeform 281">
                <a:extLst>
                  <a:ext uri="{FF2B5EF4-FFF2-40B4-BE49-F238E27FC236}">
                    <a16:creationId xmlns:a16="http://schemas.microsoft.com/office/drawing/2014/main" id="{96D6AD77-123D-B999-0408-DF29E749F3C2}"/>
                  </a:ext>
                </a:extLst>
              </p:cNvPr>
              <p:cNvSpPr/>
              <p:nvPr/>
            </p:nvSpPr>
            <p:spPr>
              <a:xfrm>
                <a:off x="5890489" y="4815244"/>
                <a:ext cx="294632" cy="845298"/>
              </a:xfrm>
              <a:custGeom>
                <a:avLst/>
                <a:gdLst>
                  <a:gd name="connsiteX0" fmla="*/ 89191 w 205908"/>
                  <a:gd name="connsiteY0" fmla="*/ 585992 h 590749"/>
                  <a:gd name="connsiteX1" fmla="*/ 167072 w 205908"/>
                  <a:gd name="connsiteY1" fmla="*/ 540159 h 590749"/>
                  <a:gd name="connsiteX2" fmla="*/ 138447 w 205908"/>
                  <a:gd name="connsiteY2" fmla="*/ 314926 h 590749"/>
                  <a:gd name="connsiteX3" fmla="*/ 667 w 205908"/>
                  <a:gd name="connsiteY3" fmla="*/ 100 h 590749"/>
                  <a:gd name="connsiteX4" fmla="*/ 168521 w 205908"/>
                  <a:gd name="connsiteY4" fmla="*/ 303910 h 590749"/>
                  <a:gd name="connsiteX5" fmla="*/ 186549 w 205908"/>
                  <a:gd name="connsiteY5" fmla="*/ 551710 h 590749"/>
                  <a:gd name="connsiteX6" fmla="*/ 89191 w 205908"/>
                  <a:gd name="connsiteY6" fmla="*/ 585992 h 590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5908" h="590749">
                    <a:moveTo>
                      <a:pt x="89191" y="585992"/>
                    </a:moveTo>
                    <a:cubicBezTo>
                      <a:pt x="85729" y="578292"/>
                      <a:pt x="137690" y="587797"/>
                      <a:pt x="167072" y="540159"/>
                    </a:cubicBezTo>
                    <a:cubicBezTo>
                      <a:pt x="192715" y="490071"/>
                      <a:pt x="170072" y="401416"/>
                      <a:pt x="138447" y="314926"/>
                    </a:cubicBezTo>
                    <a:cubicBezTo>
                      <a:pt x="71163" y="138870"/>
                      <a:pt x="-8093" y="4991"/>
                      <a:pt x="667" y="100"/>
                    </a:cubicBezTo>
                    <a:cubicBezTo>
                      <a:pt x="6944" y="-4073"/>
                      <a:pt x="99216" y="122936"/>
                      <a:pt x="168521" y="303910"/>
                    </a:cubicBezTo>
                    <a:cubicBezTo>
                      <a:pt x="200035" y="393034"/>
                      <a:pt x="224626" y="487298"/>
                      <a:pt x="186549" y="551710"/>
                    </a:cubicBezTo>
                    <a:cubicBezTo>
                      <a:pt x="137764" y="610999"/>
                      <a:pt x="85009" y="584804"/>
                      <a:pt x="89191" y="585992"/>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3" name="Freeform 282">
                <a:extLst>
                  <a:ext uri="{FF2B5EF4-FFF2-40B4-BE49-F238E27FC236}">
                    <a16:creationId xmlns:a16="http://schemas.microsoft.com/office/drawing/2014/main" id="{7FDDB6A7-47C4-16BB-4D47-DE2120A0F0C7}"/>
                  </a:ext>
                </a:extLst>
              </p:cNvPr>
              <p:cNvSpPr/>
              <p:nvPr/>
            </p:nvSpPr>
            <p:spPr>
              <a:xfrm>
                <a:off x="5354389" y="6157380"/>
                <a:ext cx="58900" cy="115144"/>
              </a:xfrm>
              <a:custGeom>
                <a:avLst/>
                <a:gdLst>
                  <a:gd name="connsiteX0" fmla="*/ 40311 w 41163"/>
                  <a:gd name="connsiteY0" fmla="*/ 13 h 80470"/>
                  <a:gd name="connsiteX1" fmla="*/ 0 w 41163"/>
                  <a:gd name="connsiteY1" fmla="*/ 80471 h 80470"/>
                  <a:gd name="connsiteX2" fmla="*/ 18969 w 41163"/>
                  <a:gd name="connsiteY2" fmla="*/ 80471 h 80470"/>
                  <a:gd name="connsiteX3" fmla="*/ 40311 w 41163"/>
                  <a:gd name="connsiteY3" fmla="*/ 13 h 80470"/>
                </a:gdLst>
                <a:ahLst/>
                <a:cxnLst>
                  <a:cxn ang="0">
                    <a:pos x="connsiteX0" y="connsiteY0"/>
                  </a:cxn>
                  <a:cxn ang="0">
                    <a:pos x="connsiteX1" y="connsiteY1"/>
                  </a:cxn>
                  <a:cxn ang="0">
                    <a:pos x="connsiteX2" y="connsiteY2"/>
                  </a:cxn>
                  <a:cxn ang="0">
                    <a:pos x="connsiteX3" y="connsiteY3"/>
                  </a:cxn>
                </a:cxnLst>
                <a:rect l="l" t="t" r="r" b="b"/>
                <a:pathLst>
                  <a:path w="41163" h="80470">
                    <a:moveTo>
                      <a:pt x="40311" y="13"/>
                    </a:moveTo>
                    <a:cubicBezTo>
                      <a:pt x="36924" y="-23"/>
                      <a:pt x="17197" y="30990"/>
                      <a:pt x="0" y="80471"/>
                    </a:cubicBezTo>
                    <a:lnTo>
                      <a:pt x="18969" y="80471"/>
                    </a:lnTo>
                    <a:cubicBezTo>
                      <a:pt x="30970" y="30345"/>
                      <a:pt x="44751" y="-742"/>
                      <a:pt x="40311" y="13"/>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4" name="Freeform 283">
                <a:extLst>
                  <a:ext uri="{FF2B5EF4-FFF2-40B4-BE49-F238E27FC236}">
                    <a16:creationId xmlns:a16="http://schemas.microsoft.com/office/drawing/2014/main" id="{75831E3B-AE5B-6F7A-2FED-A8404D748101}"/>
                  </a:ext>
                </a:extLst>
              </p:cNvPr>
              <p:cNvSpPr/>
              <p:nvPr/>
            </p:nvSpPr>
            <p:spPr>
              <a:xfrm>
                <a:off x="5417048" y="6223510"/>
                <a:ext cx="325232" cy="49015"/>
              </a:xfrm>
              <a:custGeom>
                <a:avLst/>
                <a:gdLst>
                  <a:gd name="connsiteX0" fmla="*/ 57 w 227293"/>
                  <a:gd name="connsiteY0" fmla="*/ 0 h 34255"/>
                  <a:gd name="connsiteX1" fmla="*/ 740 w 227293"/>
                  <a:gd name="connsiteY1" fmla="*/ 34255 h 34255"/>
                  <a:gd name="connsiteX2" fmla="*/ 227293 w 227293"/>
                  <a:gd name="connsiteY2" fmla="*/ 34255 h 34255"/>
                  <a:gd name="connsiteX3" fmla="*/ 57 w 227293"/>
                  <a:gd name="connsiteY3" fmla="*/ 0 h 34255"/>
                </a:gdLst>
                <a:ahLst/>
                <a:cxnLst>
                  <a:cxn ang="0">
                    <a:pos x="connsiteX0" y="connsiteY0"/>
                  </a:cxn>
                  <a:cxn ang="0">
                    <a:pos x="connsiteX1" y="connsiteY1"/>
                  </a:cxn>
                  <a:cxn ang="0">
                    <a:pos x="connsiteX2" y="connsiteY2"/>
                  </a:cxn>
                  <a:cxn ang="0">
                    <a:pos x="connsiteX3" y="connsiteY3"/>
                  </a:cxn>
                </a:cxnLst>
                <a:rect l="l" t="t" r="r" b="b"/>
                <a:pathLst>
                  <a:path w="227293" h="34255">
                    <a:moveTo>
                      <a:pt x="57" y="0"/>
                    </a:moveTo>
                    <a:cubicBezTo>
                      <a:pt x="-91" y="8197"/>
                      <a:pt x="20" y="20798"/>
                      <a:pt x="740" y="34255"/>
                    </a:cubicBezTo>
                    <a:lnTo>
                      <a:pt x="227293" y="34255"/>
                    </a:lnTo>
                    <a:cubicBezTo>
                      <a:pt x="176560" y="25864"/>
                      <a:pt x="81187" y="10933"/>
                      <a:pt x="57" y="0"/>
                    </a:cubicBezTo>
                  </a:path>
                </a:pathLst>
              </a:custGeom>
              <a:solidFill>
                <a:srgbClr val="757D8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5" name="Freeform 284">
                <a:extLst>
                  <a:ext uri="{FF2B5EF4-FFF2-40B4-BE49-F238E27FC236}">
                    <a16:creationId xmlns:a16="http://schemas.microsoft.com/office/drawing/2014/main" id="{619B1A79-4A62-F782-57DD-69ECC6758D40}"/>
                  </a:ext>
                </a:extLst>
              </p:cNvPr>
              <p:cNvSpPr/>
              <p:nvPr/>
            </p:nvSpPr>
            <p:spPr>
              <a:xfrm>
                <a:off x="5173646" y="6204355"/>
                <a:ext cx="243482" cy="88084"/>
              </a:xfrm>
              <a:custGeom>
                <a:avLst/>
                <a:gdLst>
                  <a:gd name="connsiteX0" fmla="*/ 170162 w 170161"/>
                  <a:gd name="connsiteY0" fmla="*/ 13387 h 61559"/>
                  <a:gd name="connsiteX1" fmla="*/ 28846 w 170161"/>
                  <a:gd name="connsiteY1" fmla="*/ 1514 h 61559"/>
                  <a:gd name="connsiteX2" fmla="*/ 0 w 170161"/>
                  <a:gd name="connsiteY2" fmla="*/ 61559 h 61559"/>
                  <a:gd name="connsiteX3" fmla="*/ 147519 w 170161"/>
                  <a:gd name="connsiteY3" fmla="*/ 61559 h 61559"/>
                  <a:gd name="connsiteX4" fmla="*/ 170162 w 170161"/>
                  <a:gd name="connsiteY4" fmla="*/ 13387 h 615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161" h="61559">
                    <a:moveTo>
                      <a:pt x="170162" y="13387"/>
                    </a:moveTo>
                    <a:cubicBezTo>
                      <a:pt x="96564" y="3494"/>
                      <a:pt x="34690" y="-3129"/>
                      <a:pt x="28846" y="1514"/>
                    </a:cubicBezTo>
                    <a:cubicBezTo>
                      <a:pt x="28846" y="1514"/>
                      <a:pt x="23372" y="25038"/>
                      <a:pt x="0" y="61559"/>
                    </a:cubicBezTo>
                    <a:lnTo>
                      <a:pt x="147519" y="61559"/>
                    </a:lnTo>
                    <a:cubicBezTo>
                      <a:pt x="170125" y="34185"/>
                      <a:pt x="170014" y="21584"/>
                      <a:pt x="170162" y="13387"/>
                    </a:cubicBezTo>
                  </a:path>
                </a:pathLst>
              </a:custGeom>
              <a:solidFill>
                <a:srgbClr val="636B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6" name="Freeform 285">
                <a:extLst>
                  <a:ext uri="{FF2B5EF4-FFF2-40B4-BE49-F238E27FC236}">
                    <a16:creationId xmlns:a16="http://schemas.microsoft.com/office/drawing/2014/main" id="{24AF2CB1-37EC-8795-227A-932869D82E66}"/>
                  </a:ext>
                </a:extLst>
              </p:cNvPr>
              <p:cNvSpPr/>
              <p:nvPr/>
            </p:nvSpPr>
            <p:spPr>
              <a:xfrm>
                <a:off x="5049181" y="5823500"/>
                <a:ext cx="955142" cy="449024"/>
              </a:xfrm>
              <a:custGeom>
                <a:avLst/>
                <a:gdLst>
                  <a:gd name="connsiteX0" fmla="*/ 667412 w 667515"/>
                  <a:gd name="connsiteY0" fmla="*/ 225936 h 313807"/>
                  <a:gd name="connsiteX1" fmla="*/ 640873 w 667515"/>
                  <a:gd name="connsiteY1" fmla="*/ 44603 h 313807"/>
                  <a:gd name="connsiteX2" fmla="*/ 69676 w 667515"/>
                  <a:gd name="connsiteY2" fmla="*/ 5604 h 313807"/>
                  <a:gd name="connsiteX3" fmla="*/ 10 w 667515"/>
                  <a:gd name="connsiteY3" fmla="*/ 194997 h 313807"/>
                  <a:gd name="connsiteX4" fmla="*/ 219973 w 667515"/>
                  <a:gd name="connsiteY4" fmla="*/ 290385 h 313807"/>
                  <a:gd name="connsiteX5" fmla="*/ 283611 w 667515"/>
                  <a:gd name="connsiteY5" fmla="*/ 313808 h 313807"/>
                  <a:gd name="connsiteX6" fmla="*/ 584085 w 667515"/>
                  <a:gd name="connsiteY6" fmla="*/ 313808 h 313807"/>
                  <a:gd name="connsiteX7" fmla="*/ 667412 w 667515"/>
                  <a:gd name="connsiteY7" fmla="*/ 225936 h 3138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7515" h="313807">
                    <a:moveTo>
                      <a:pt x="667412" y="225936"/>
                    </a:moveTo>
                    <a:cubicBezTo>
                      <a:pt x="668852" y="198018"/>
                      <a:pt x="655043" y="60178"/>
                      <a:pt x="640873" y="44603"/>
                    </a:cubicBezTo>
                    <a:cubicBezTo>
                      <a:pt x="626667" y="29054"/>
                      <a:pt x="90482" y="-15590"/>
                      <a:pt x="69676" y="5604"/>
                    </a:cubicBezTo>
                    <a:cubicBezTo>
                      <a:pt x="69676" y="5604"/>
                      <a:pt x="1275" y="149588"/>
                      <a:pt x="10" y="194997"/>
                    </a:cubicBezTo>
                    <a:cubicBezTo>
                      <a:pt x="-1208" y="240443"/>
                      <a:pt x="106101" y="286424"/>
                      <a:pt x="219973" y="290385"/>
                    </a:cubicBezTo>
                    <a:cubicBezTo>
                      <a:pt x="219973" y="290385"/>
                      <a:pt x="244629" y="308014"/>
                      <a:pt x="283611" y="313808"/>
                    </a:cubicBezTo>
                    <a:lnTo>
                      <a:pt x="584085" y="313808"/>
                    </a:lnTo>
                    <a:cubicBezTo>
                      <a:pt x="623427" y="289694"/>
                      <a:pt x="666443" y="245804"/>
                      <a:pt x="667412" y="225936"/>
                    </a:cubicBezTo>
                  </a:path>
                </a:pathLst>
              </a:custGeom>
              <a:solidFill>
                <a:srgbClr val="464E59"/>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7" name="Freeform 286">
                <a:extLst>
                  <a:ext uri="{FF2B5EF4-FFF2-40B4-BE49-F238E27FC236}">
                    <a16:creationId xmlns:a16="http://schemas.microsoft.com/office/drawing/2014/main" id="{14398AF6-D119-F6C2-868D-BF693CA0C93E}"/>
                  </a:ext>
                </a:extLst>
              </p:cNvPr>
              <p:cNvSpPr/>
              <p:nvPr/>
            </p:nvSpPr>
            <p:spPr>
              <a:xfrm>
                <a:off x="5395717" y="4657841"/>
                <a:ext cx="611139" cy="217636"/>
              </a:xfrm>
              <a:custGeom>
                <a:avLst/>
                <a:gdLst>
                  <a:gd name="connsiteX0" fmla="*/ 186667 w 427103"/>
                  <a:gd name="connsiteY0" fmla="*/ 116 h 152098"/>
                  <a:gd name="connsiteX1" fmla="*/ 0 w 427103"/>
                  <a:gd name="connsiteY1" fmla="*/ 60088 h 152098"/>
                  <a:gd name="connsiteX2" fmla="*/ 207584 w 427103"/>
                  <a:gd name="connsiteY2" fmla="*/ 151911 h 152098"/>
                  <a:gd name="connsiteX3" fmla="*/ 427104 w 427103"/>
                  <a:gd name="connsiteY3" fmla="*/ 58218 h 152098"/>
                  <a:gd name="connsiteX4" fmla="*/ 186667 w 427103"/>
                  <a:gd name="connsiteY4" fmla="*/ 116 h 152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103" h="152098">
                    <a:moveTo>
                      <a:pt x="186667" y="116"/>
                    </a:moveTo>
                    <a:cubicBezTo>
                      <a:pt x="186667" y="116"/>
                      <a:pt x="83438" y="7052"/>
                      <a:pt x="0" y="60088"/>
                    </a:cubicBezTo>
                    <a:cubicBezTo>
                      <a:pt x="0" y="60088"/>
                      <a:pt x="18600" y="156912"/>
                      <a:pt x="207584" y="151911"/>
                    </a:cubicBezTo>
                    <a:cubicBezTo>
                      <a:pt x="396605" y="146873"/>
                      <a:pt x="427104" y="58218"/>
                      <a:pt x="427104" y="58218"/>
                    </a:cubicBezTo>
                    <a:cubicBezTo>
                      <a:pt x="427104" y="58218"/>
                      <a:pt x="337176" y="-3016"/>
                      <a:pt x="186667" y="116"/>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8" name="Freeform 287">
                <a:extLst>
                  <a:ext uri="{FF2B5EF4-FFF2-40B4-BE49-F238E27FC236}">
                    <a16:creationId xmlns:a16="http://schemas.microsoft.com/office/drawing/2014/main" id="{4F335FA3-2E22-245E-63CC-0264C07F348D}"/>
                  </a:ext>
                </a:extLst>
              </p:cNvPr>
              <p:cNvSpPr/>
              <p:nvPr/>
            </p:nvSpPr>
            <p:spPr>
              <a:xfrm>
                <a:off x="5042393" y="4653132"/>
                <a:ext cx="1091858" cy="1406910"/>
              </a:xfrm>
              <a:custGeom>
                <a:avLst/>
                <a:gdLst>
                  <a:gd name="connsiteX0" fmla="*/ 412500 w 763061"/>
                  <a:gd name="connsiteY0" fmla="*/ 773 h 983239"/>
                  <a:gd name="connsiteX1" fmla="*/ 250674 w 763061"/>
                  <a:gd name="connsiteY1" fmla="*/ 341363 h 983239"/>
                  <a:gd name="connsiteX2" fmla="*/ 0 w 763061"/>
                  <a:gd name="connsiteY2" fmla="*/ 888468 h 983239"/>
                  <a:gd name="connsiteX3" fmla="*/ 334869 w 763061"/>
                  <a:gd name="connsiteY3" fmla="*/ 983174 h 983239"/>
                  <a:gd name="connsiteX4" fmla="*/ 763061 w 763061"/>
                  <a:gd name="connsiteY4" fmla="*/ 866418 h 983239"/>
                  <a:gd name="connsiteX5" fmla="*/ 602093 w 763061"/>
                  <a:gd name="connsiteY5" fmla="*/ 669388 h 983239"/>
                  <a:gd name="connsiteX6" fmla="*/ 529400 w 763061"/>
                  <a:gd name="connsiteY6" fmla="*/ 17795 h 983239"/>
                  <a:gd name="connsiteX7" fmla="*/ 412500 w 763061"/>
                  <a:gd name="connsiteY7" fmla="*/ 773 h 983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3061" h="983239">
                    <a:moveTo>
                      <a:pt x="412500" y="773"/>
                    </a:moveTo>
                    <a:cubicBezTo>
                      <a:pt x="412500" y="773"/>
                      <a:pt x="336890" y="124152"/>
                      <a:pt x="250674" y="341363"/>
                    </a:cubicBezTo>
                    <a:cubicBezTo>
                      <a:pt x="164319" y="558499"/>
                      <a:pt x="55459" y="841557"/>
                      <a:pt x="0" y="888468"/>
                    </a:cubicBezTo>
                    <a:cubicBezTo>
                      <a:pt x="0" y="888468"/>
                      <a:pt x="71105" y="986121"/>
                      <a:pt x="334869" y="983174"/>
                    </a:cubicBezTo>
                    <a:cubicBezTo>
                      <a:pt x="598595" y="980254"/>
                      <a:pt x="763061" y="866418"/>
                      <a:pt x="763061" y="866418"/>
                    </a:cubicBezTo>
                    <a:cubicBezTo>
                      <a:pt x="763061" y="866418"/>
                      <a:pt x="641546" y="828423"/>
                      <a:pt x="602093" y="669388"/>
                    </a:cubicBezTo>
                    <a:cubicBezTo>
                      <a:pt x="526299" y="363349"/>
                      <a:pt x="514945" y="182043"/>
                      <a:pt x="529400" y="17795"/>
                    </a:cubicBezTo>
                    <a:cubicBezTo>
                      <a:pt x="529400" y="17795"/>
                      <a:pt x="438107" y="-4366"/>
                      <a:pt x="412500" y="773"/>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9" name="Freeform 288">
                <a:extLst>
                  <a:ext uri="{FF2B5EF4-FFF2-40B4-BE49-F238E27FC236}">
                    <a16:creationId xmlns:a16="http://schemas.microsoft.com/office/drawing/2014/main" id="{BAE1C9A1-FD99-ED84-0EF9-10C39EA6A0FA}"/>
                  </a:ext>
                </a:extLst>
              </p:cNvPr>
              <p:cNvSpPr/>
              <p:nvPr/>
            </p:nvSpPr>
            <p:spPr>
              <a:xfrm>
                <a:off x="5518820" y="4789647"/>
                <a:ext cx="274020" cy="116366"/>
              </a:xfrm>
              <a:custGeom>
                <a:avLst/>
                <a:gdLst>
                  <a:gd name="connsiteX0" fmla="*/ 191504 w 191503"/>
                  <a:gd name="connsiteY0" fmla="*/ 79517 h 81324"/>
                  <a:gd name="connsiteX1" fmla="*/ 191181 w 191503"/>
                  <a:gd name="connsiteY1" fmla="*/ 23782 h 81324"/>
                  <a:gd name="connsiteX2" fmla="*/ 28016 w 191503"/>
                  <a:gd name="connsiteY2" fmla="*/ 0 h 81324"/>
                  <a:gd name="connsiteX3" fmla="*/ 0 w 191503"/>
                  <a:gd name="connsiteY3" fmla="*/ 56988 h 81324"/>
                  <a:gd name="connsiteX4" fmla="*/ 191504 w 191503"/>
                  <a:gd name="connsiteY4" fmla="*/ 79517 h 813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503" h="81324">
                    <a:moveTo>
                      <a:pt x="191504" y="79517"/>
                    </a:moveTo>
                    <a:cubicBezTo>
                      <a:pt x="191033" y="60478"/>
                      <a:pt x="190968" y="41918"/>
                      <a:pt x="191181" y="23782"/>
                    </a:cubicBezTo>
                    <a:cubicBezTo>
                      <a:pt x="133885" y="25579"/>
                      <a:pt x="78066" y="25146"/>
                      <a:pt x="28016" y="0"/>
                    </a:cubicBezTo>
                    <a:cubicBezTo>
                      <a:pt x="19468" y="16764"/>
                      <a:pt x="10025" y="35978"/>
                      <a:pt x="0" y="56988"/>
                    </a:cubicBezTo>
                    <a:cubicBezTo>
                      <a:pt x="60287" y="85163"/>
                      <a:pt x="125051" y="82575"/>
                      <a:pt x="191504" y="79517"/>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0" name="Freeform 289">
                <a:extLst>
                  <a:ext uri="{FF2B5EF4-FFF2-40B4-BE49-F238E27FC236}">
                    <a16:creationId xmlns:a16="http://schemas.microsoft.com/office/drawing/2014/main" id="{55A06E2D-7AD8-B941-25EE-A40EC7DE093F}"/>
                  </a:ext>
                </a:extLst>
              </p:cNvPr>
              <p:cNvSpPr/>
              <p:nvPr/>
            </p:nvSpPr>
            <p:spPr>
              <a:xfrm>
                <a:off x="5417182" y="4988833"/>
                <a:ext cx="392065" cy="137316"/>
              </a:xfrm>
              <a:custGeom>
                <a:avLst/>
                <a:gdLst>
                  <a:gd name="connsiteX0" fmla="*/ 274000 w 274000"/>
                  <a:gd name="connsiteY0" fmla="*/ 91537 h 95965"/>
                  <a:gd name="connsiteX1" fmla="*/ 267040 w 274000"/>
                  <a:gd name="connsiteY1" fmla="*/ 22484 h 95965"/>
                  <a:gd name="connsiteX2" fmla="*/ 33351 w 274000"/>
                  <a:gd name="connsiteY2" fmla="*/ 0 h 95965"/>
                  <a:gd name="connsiteX3" fmla="*/ 0 w 274000"/>
                  <a:gd name="connsiteY3" fmla="*/ 78725 h 95965"/>
                  <a:gd name="connsiteX4" fmla="*/ 274000 w 274000"/>
                  <a:gd name="connsiteY4" fmla="*/ 91537 h 95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000" h="95965">
                    <a:moveTo>
                      <a:pt x="274000" y="91537"/>
                    </a:moveTo>
                    <a:cubicBezTo>
                      <a:pt x="271120" y="67644"/>
                      <a:pt x="268849" y="44617"/>
                      <a:pt x="267040" y="22484"/>
                    </a:cubicBezTo>
                    <a:cubicBezTo>
                      <a:pt x="186704" y="26011"/>
                      <a:pt x="105611" y="17630"/>
                      <a:pt x="33351" y="0"/>
                    </a:cubicBezTo>
                    <a:cubicBezTo>
                      <a:pt x="22570" y="24464"/>
                      <a:pt x="11428" y="50733"/>
                      <a:pt x="0" y="78725"/>
                    </a:cubicBezTo>
                    <a:cubicBezTo>
                      <a:pt x="85127" y="99661"/>
                      <a:pt x="180685" y="98261"/>
                      <a:pt x="274000" y="91537"/>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1" name="Freeform 290">
                <a:extLst>
                  <a:ext uri="{FF2B5EF4-FFF2-40B4-BE49-F238E27FC236}">
                    <a16:creationId xmlns:a16="http://schemas.microsoft.com/office/drawing/2014/main" id="{5FCF7808-0999-135E-9698-90D671F32170}"/>
                  </a:ext>
                </a:extLst>
              </p:cNvPr>
              <p:cNvSpPr/>
              <p:nvPr/>
            </p:nvSpPr>
            <p:spPr>
              <a:xfrm>
                <a:off x="5315437" y="5222206"/>
                <a:ext cx="528533" cy="161575"/>
              </a:xfrm>
              <a:custGeom>
                <a:avLst/>
                <a:gdLst>
                  <a:gd name="connsiteX0" fmla="*/ 369374 w 369373"/>
                  <a:gd name="connsiteY0" fmla="*/ 81709 h 112919"/>
                  <a:gd name="connsiteX1" fmla="*/ 355131 w 369373"/>
                  <a:gd name="connsiteY1" fmla="*/ 0 h 112919"/>
                  <a:gd name="connsiteX2" fmla="*/ 33388 w 369373"/>
                  <a:gd name="connsiteY2" fmla="*/ 10289 h 112919"/>
                  <a:gd name="connsiteX3" fmla="*/ 0 w 369373"/>
                  <a:gd name="connsiteY3" fmla="*/ 94264 h 112919"/>
                  <a:gd name="connsiteX4" fmla="*/ 369374 w 369373"/>
                  <a:gd name="connsiteY4" fmla="*/ 81709 h 1129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373" h="112919">
                    <a:moveTo>
                      <a:pt x="369374" y="81709"/>
                    </a:moveTo>
                    <a:cubicBezTo>
                      <a:pt x="363928" y="53285"/>
                      <a:pt x="359174" y="26048"/>
                      <a:pt x="355131" y="0"/>
                    </a:cubicBezTo>
                    <a:cubicBezTo>
                      <a:pt x="249732" y="19536"/>
                      <a:pt x="139719" y="26518"/>
                      <a:pt x="33388" y="10289"/>
                    </a:cubicBezTo>
                    <a:cubicBezTo>
                      <a:pt x="22422" y="37921"/>
                      <a:pt x="11206" y="66097"/>
                      <a:pt x="0" y="94264"/>
                    </a:cubicBezTo>
                    <a:cubicBezTo>
                      <a:pt x="122088" y="129993"/>
                      <a:pt x="248329" y="107979"/>
                      <a:pt x="369374" y="81709"/>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2" name="Freeform 291">
                <a:extLst>
                  <a:ext uri="{FF2B5EF4-FFF2-40B4-BE49-F238E27FC236}">
                    <a16:creationId xmlns:a16="http://schemas.microsoft.com/office/drawing/2014/main" id="{589C55D6-7D89-B905-6523-F6A39E68705A}"/>
                  </a:ext>
                </a:extLst>
              </p:cNvPr>
              <p:cNvSpPr/>
              <p:nvPr/>
            </p:nvSpPr>
            <p:spPr>
              <a:xfrm>
                <a:off x="5098727" y="5751768"/>
                <a:ext cx="950290" cy="206876"/>
              </a:xfrm>
              <a:custGeom>
                <a:avLst/>
                <a:gdLst>
                  <a:gd name="connsiteX0" fmla="*/ 664125 w 664124"/>
                  <a:gd name="connsiteY0" fmla="*/ 64476 h 144578"/>
                  <a:gd name="connsiteX1" fmla="*/ 625069 w 664124"/>
                  <a:gd name="connsiteY1" fmla="*/ 26878 h 144578"/>
                  <a:gd name="connsiteX2" fmla="*/ 34080 w 664124"/>
                  <a:gd name="connsiteY2" fmla="*/ 0 h 144578"/>
                  <a:gd name="connsiteX3" fmla="*/ 0 w 664124"/>
                  <a:gd name="connsiteY3" fmla="*/ 66097 h 144578"/>
                  <a:gd name="connsiteX4" fmla="*/ 664125 w 664124"/>
                  <a:gd name="connsiteY4" fmla="*/ 64476 h 144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4124" h="144578">
                    <a:moveTo>
                      <a:pt x="664125" y="64476"/>
                    </a:moveTo>
                    <a:cubicBezTo>
                      <a:pt x="651571" y="54620"/>
                      <a:pt x="638121" y="42278"/>
                      <a:pt x="625069" y="26878"/>
                    </a:cubicBezTo>
                    <a:cubicBezTo>
                      <a:pt x="427362" y="51525"/>
                      <a:pt x="204132" y="80309"/>
                      <a:pt x="34080" y="0"/>
                    </a:cubicBezTo>
                    <a:cubicBezTo>
                      <a:pt x="22071" y="25072"/>
                      <a:pt x="10643" y="47380"/>
                      <a:pt x="0" y="66097"/>
                    </a:cubicBezTo>
                    <a:cubicBezTo>
                      <a:pt x="197135" y="183600"/>
                      <a:pt x="452571" y="157515"/>
                      <a:pt x="664125" y="64476"/>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3" name="Freeform 292">
                <a:extLst>
                  <a:ext uri="{FF2B5EF4-FFF2-40B4-BE49-F238E27FC236}">
                    <a16:creationId xmlns:a16="http://schemas.microsoft.com/office/drawing/2014/main" id="{23F4D55B-CBCE-05C3-2575-8570CC4EC41B}"/>
                  </a:ext>
                </a:extLst>
              </p:cNvPr>
              <p:cNvSpPr/>
              <p:nvPr/>
            </p:nvSpPr>
            <p:spPr>
              <a:xfrm>
                <a:off x="5209507" y="5508456"/>
                <a:ext cx="707731" cy="160130"/>
              </a:xfrm>
              <a:custGeom>
                <a:avLst/>
                <a:gdLst>
                  <a:gd name="connsiteX0" fmla="*/ 494609 w 494608"/>
                  <a:gd name="connsiteY0" fmla="*/ 102719 h 111909"/>
                  <a:gd name="connsiteX1" fmla="*/ 485304 w 494608"/>
                  <a:gd name="connsiteY1" fmla="*/ 71633 h 111909"/>
                  <a:gd name="connsiteX2" fmla="*/ 470562 w 494608"/>
                  <a:gd name="connsiteY2" fmla="*/ 9856 h 111909"/>
                  <a:gd name="connsiteX3" fmla="*/ 31154 w 494608"/>
                  <a:gd name="connsiteY3" fmla="*/ 0 h 111909"/>
                  <a:gd name="connsiteX4" fmla="*/ 0 w 494608"/>
                  <a:gd name="connsiteY4" fmla="*/ 74009 h 111909"/>
                  <a:gd name="connsiteX5" fmla="*/ 494609 w 494608"/>
                  <a:gd name="connsiteY5" fmla="*/ 102719 h 111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4608" h="111909">
                    <a:moveTo>
                      <a:pt x="494609" y="102719"/>
                    </a:moveTo>
                    <a:cubicBezTo>
                      <a:pt x="491184" y="92938"/>
                      <a:pt x="488046" y="82612"/>
                      <a:pt x="485304" y="71633"/>
                    </a:cubicBezTo>
                    <a:cubicBezTo>
                      <a:pt x="480043" y="50374"/>
                      <a:pt x="475178" y="29935"/>
                      <a:pt x="470562" y="9856"/>
                    </a:cubicBezTo>
                    <a:cubicBezTo>
                      <a:pt x="328527" y="38142"/>
                      <a:pt x="163811" y="38391"/>
                      <a:pt x="31154" y="0"/>
                    </a:cubicBezTo>
                    <a:cubicBezTo>
                      <a:pt x="20622" y="25468"/>
                      <a:pt x="10209" y="50227"/>
                      <a:pt x="0" y="74009"/>
                    </a:cubicBezTo>
                    <a:cubicBezTo>
                      <a:pt x="157248" y="104193"/>
                      <a:pt x="336567" y="124668"/>
                      <a:pt x="494609" y="102719"/>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4" name="Freeform 293">
                <a:extLst>
                  <a:ext uri="{FF2B5EF4-FFF2-40B4-BE49-F238E27FC236}">
                    <a16:creationId xmlns:a16="http://schemas.microsoft.com/office/drawing/2014/main" id="{559B9630-8B72-B488-1A3B-F7C78A927AB5}"/>
                  </a:ext>
                </a:extLst>
              </p:cNvPr>
              <p:cNvSpPr/>
              <p:nvPr/>
            </p:nvSpPr>
            <p:spPr>
              <a:xfrm>
                <a:off x="5616790" y="4636319"/>
                <a:ext cx="183117" cy="166813"/>
              </a:xfrm>
              <a:custGeom>
                <a:avLst/>
                <a:gdLst>
                  <a:gd name="connsiteX0" fmla="*/ 25032 w 127974"/>
                  <a:gd name="connsiteY0" fmla="*/ 3672 h 116580"/>
                  <a:gd name="connsiteX1" fmla="*/ 22761 w 127974"/>
                  <a:gd name="connsiteY1" fmla="*/ 116578 h 116580"/>
                  <a:gd name="connsiteX2" fmla="*/ 127975 w 127974"/>
                  <a:gd name="connsiteY2" fmla="*/ 29545 h 116580"/>
                  <a:gd name="connsiteX3" fmla="*/ 25032 w 127974"/>
                  <a:gd name="connsiteY3" fmla="*/ 3672 h 116580"/>
                </a:gdLst>
                <a:ahLst/>
                <a:cxnLst>
                  <a:cxn ang="0">
                    <a:pos x="connsiteX0" y="connsiteY0"/>
                  </a:cxn>
                  <a:cxn ang="0">
                    <a:pos x="connsiteX1" y="connsiteY1"/>
                  </a:cxn>
                  <a:cxn ang="0">
                    <a:pos x="connsiteX2" y="connsiteY2"/>
                  </a:cxn>
                  <a:cxn ang="0">
                    <a:pos x="connsiteX3" y="connsiteY3"/>
                  </a:cxn>
                </a:cxnLst>
                <a:rect l="l" t="t" r="r" b="b"/>
                <a:pathLst>
                  <a:path w="127974" h="116580">
                    <a:moveTo>
                      <a:pt x="25032" y="3672"/>
                    </a:moveTo>
                    <a:cubicBezTo>
                      <a:pt x="25032" y="3672"/>
                      <a:pt x="-29744" y="117195"/>
                      <a:pt x="22761" y="116578"/>
                    </a:cubicBezTo>
                    <a:cubicBezTo>
                      <a:pt x="75257" y="116044"/>
                      <a:pt x="127975" y="29545"/>
                      <a:pt x="127975" y="29545"/>
                    </a:cubicBezTo>
                    <a:cubicBezTo>
                      <a:pt x="127975" y="29545"/>
                      <a:pt x="38804" y="-12410"/>
                      <a:pt x="25032" y="3672"/>
                    </a:cubicBezTo>
                  </a:path>
                </a:pathLst>
              </a:custGeom>
              <a:solidFill>
                <a:srgbClr val="E8A7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5" name="Freeform 294">
                <a:extLst>
                  <a:ext uri="{FF2B5EF4-FFF2-40B4-BE49-F238E27FC236}">
                    <a16:creationId xmlns:a16="http://schemas.microsoft.com/office/drawing/2014/main" id="{A32BE6AD-18CD-5E85-37D5-5CA12E7CA1BB}"/>
                  </a:ext>
                </a:extLst>
              </p:cNvPr>
              <p:cNvSpPr/>
              <p:nvPr/>
            </p:nvSpPr>
            <p:spPr>
              <a:xfrm>
                <a:off x="6380895" y="5004716"/>
                <a:ext cx="145495" cy="151320"/>
              </a:xfrm>
              <a:custGeom>
                <a:avLst/>
                <a:gdLst>
                  <a:gd name="connsiteX0" fmla="*/ 80500 w 101681"/>
                  <a:gd name="connsiteY0" fmla="*/ 26177 h 105752"/>
                  <a:gd name="connsiteX1" fmla="*/ 92113 w 101681"/>
                  <a:gd name="connsiteY1" fmla="*/ 98500 h 105752"/>
                  <a:gd name="connsiteX2" fmla="*/ 21155 w 101681"/>
                  <a:gd name="connsiteY2" fmla="*/ 79609 h 105752"/>
                  <a:gd name="connsiteX3" fmla="*/ 9542 w 101681"/>
                  <a:gd name="connsiteY3" fmla="*/ 7285 h 105752"/>
                  <a:gd name="connsiteX4" fmla="*/ 80500 w 101681"/>
                  <a:gd name="connsiteY4" fmla="*/ 26177 h 1057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81" h="105752">
                    <a:moveTo>
                      <a:pt x="80500" y="26177"/>
                    </a:moveTo>
                    <a:cubicBezTo>
                      <a:pt x="103291" y="51294"/>
                      <a:pt x="108525" y="83707"/>
                      <a:pt x="92113" y="98500"/>
                    </a:cubicBezTo>
                    <a:cubicBezTo>
                      <a:pt x="75783" y="113247"/>
                      <a:pt x="43974" y="104791"/>
                      <a:pt x="21155" y="79609"/>
                    </a:cubicBezTo>
                    <a:cubicBezTo>
                      <a:pt x="-1599" y="54417"/>
                      <a:pt x="-6833" y="22004"/>
                      <a:pt x="9542" y="7285"/>
                    </a:cubicBezTo>
                    <a:cubicBezTo>
                      <a:pt x="25946" y="-7498"/>
                      <a:pt x="57681" y="920"/>
                      <a:pt x="80500" y="26177"/>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6" name="Freeform 295">
                <a:extLst>
                  <a:ext uri="{FF2B5EF4-FFF2-40B4-BE49-F238E27FC236}">
                    <a16:creationId xmlns:a16="http://schemas.microsoft.com/office/drawing/2014/main" id="{2B00B4B3-2F03-D389-3BBB-9511842348B0}"/>
                  </a:ext>
                </a:extLst>
              </p:cNvPr>
              <p:cNvSpPr/>
              <p:nvPr/>
            </p:nvSpPr>
            <p:spPr>
              <a:xfrm>
                <a:off x="6412658" y="5012507"/>
                <a:ext cx="97643" cy="103492"/>
              </a:xfrm>
              <a:custGeom>
                <a:avLst/>
                <a:gdLst>
                  <a:gd name="connsiteX0" fmla="*/ 4145 w 68239"/>
                  <a:gd name="connsiteY0" fmla="*/ 2991 h 72327"/>
                  <a:gd name="connsiteX1" fmla="*/ 1 w 68239"/>
                  <a:gd name="connsiteY1" fmla="*/ 14974 h 72327"/>
                  <a:gd name="connsiteX2" fmla="*/ 16949 w 68239"/>
                  <a:gd name="connsiteY2" fmla="*/ 51633 h 72327"/>
                  <a:gd name="connsiteX3" fmla="*/ 64183 w 68239"/>
                  <a:gd name="connsiteY3" fmla="*/ 69337 h 72327"/>
                  <a:gd name="connsiteX4" fmla="*/ 51241 w 68239"/>
                  <a:gd name="connsiteY4" fmla="*/ 20694 h 72327"/>
                  <a:gd name="connsiteX5" fmla="*/ 4145 w 68239"/>
                  <a:gd name="connsiteY5" fmla="*/ 2991 h 72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239" h="72327">
                    <a:moveTo>
                      <a:pt x="4145" y="2991"/>
                    </a:moveTo>
                    <a:cubicBezTo>
                      <a:pt x="1330" y="5478"/>
                      <a:pt x="-36" y="9724"/>
                      <a:pt x="1" y="14974"/>
                    </a:cubicBezTo>
                    <a:cubicBezTo>
                      <a:pt x="148" y="25152"/>
                      <a:pt x="5622" y="39116"/>
                      <a:pt x="16949" y="51633"/>
                    </a:cubicBezTo>
                    <a:cubicBezTo>
                      <a:pt x="34146" y="70598"/>
                      <a:pt x="56069" y="76604"/>
                      <a:pt x="64183" y="69337"/>
                    </a:cubicBezTo>
                    <a:cubicBezTo>
                      <a:pt x="72260" y="61996"/>
                      <a:pt x="68438" y="39724"/>
                      <a:pt x="51241" y="20694"/>
                    </a:cubicBezTo>
                    <a:cubicBezTo>
                      <a:pt x="34109" y="1729"/>
                      <a:pt x="12186" y="-4277"/>
                      <a:pt x="4145" y="2991"/>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7" name="Freeform 296">
                <a:extLst>
                  <a:ext uri="{FF2B5EF4-FFF2-40B4-BE49-F238E27FC236}">
                    <a16:creationId xmlns:a16="http://schemas.microsoft.com/office/drawing/2014/main" id="{3A8C249C-71E3-C21D-F789-25C16A9E892B}"/>
                  </a:ext>
                </a:extLst>
              </p:cNvPr>
              <p:cNvSpPr/>
              <p:nvPr/>
            </p:nvSpPr>
            <p:spPr>
              <a:xfrm>
                <a:off x="6535159" y="5125944"/>
                <a:ext cx="241769" cy="152766"/>
              </a:xfrm>
              <a:custGeom>
                <a:avLst/>
                <a:gdLst>
                  <a:gd name="connsiteX0" fmla="*/ 101711 w 168964"/>
                  <a:gd name="connsiteY0" fmla="*/ 17407 h 106763"/>
                  <a:gd name="connsiteX1" fmla="*/ 167195 w 168964"/>
                  <a:gd name="connsiteY1" fmla="*/ 92853 h 106763"/>
                  <a:gd name="connsiteX2" fmla="*/ 67271 w 168964"/>
                  <a:gd name="connsiteY2" fmla="*/ 89334 h 106763"/>
                  <a:gd name="connsiteX3" fmla="*/ 1796 w 168964"/>
                  <a:gd name="connsiteY3" fmla="*/ 13953 h 106763"/>
                  <a:gd name="connsiteX4" fmla="*/ 101711 w 168964"/>
                  <a:gd name="connsiteY4" fmla="*/ 17407 h 1067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964" h="106763">
                    <a:moveTo>
                      <a:pt x="101711" y="17407"/>
                    </a:moveTo>
                    <a:cubicBezTo>
                      <a:pt x="147358" y="39172"/>
                      <a:pt x="176638" y="72921"/>
                      <a:pt x="167195" y="92853"/>
                    </a:cubicBezTo>
                    <a:cubicBezTo>
                      <a:pt x="157641" y="112684"/>
                      <a:pt x="112890" y="111136"/>
                      <a:pt x="67271" y="89334"/>
                    </a:cubicBezTo>
                    <a:cubicBezTo>
                      <a:pt x="21587" y="67560"/>
                      <a:pt x="-7730" y="33775"/>
                      <a:pt x="1796" y="13953"/>
                    </a:cubicBezTo>
                    <a:cubicBezTo>
                      <a:pt x="11313" y="-5943"/>
                      <a:pt x="56101" y="-4358"/>
                      <a:pt x="101711" y="17407"/>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8" name="Freeform 297">
                <a:extLst>
                  <a:ext uri="{FF2B5EF4-FFF2-40B4-BE49-F238E27FC236}">
                    <a16:creationId xmlns:a16="http://schemas.microsoft.com/office/drawing/2014/main" id="{0BB974FE-7558-E3F0-8A9E-3EA345F0F3EE}"/>
                  </a:ext>
                </a:extLst>
              </p:cNvPr>
              <p:cNvSpPr/>
              <p:nvPr/>
            </p:nvSpPr>
            <p:spPr>
              <a:xfrm>
                <a:off x="6567112" y="5133877"/>
                <a:ext cx="193736" cy="104727"/>
              </a:xfrm>
              <a:custGeom>
                <a:avLst/>
                <a:gdLst>
                  <a:gd name="connsiteX0" fmla="*/ 4305 w 135395"/>
                  <a:gd name="connsiteY0" fmla="*/ 1896 h 73190"/>
                  <a:gd name="connsiteX1" fmla="*/ 161 w 135395"/>
                  <a:gd name="connsiteY1" fmla="*/ 4411 h 73190"/>
                  <a:gd name="connsiteX2" fmla="*/ 807 w 135395"/>
                  <a:gd name="connsiteY2" fmla="*/ 9164 h 73190"/>
                  <a:gd name="connsiteX3" fmla="*/ 57632 w 135395"/>
                  <a:gd name="connsiteY3" fmla="*/ 57373 h 73190"/>
                  <a:gd name="connsiteX4" fmla="*/ 135125 w 135395"/>
                  <a:gd name="connsiteY4" fmla="*/ 68785 h 73190"/>
                  <a:gd name="connsiteX5" fmla="*/ 77580 w 135395"/>
                  <a:gd name="connsiteY5" fmla="*/ 15786 h 73190"/>
                  <a:gd name="connsiteX6" fmla="*/ 4305 w 135395"/>
                  <a:gd name="connsiteY6" fmla="*/ 1896 h 7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5395" h="73190">
                    <a:moveTo>
                      <a:pt x="4305" y="1896"/>
                    </a:moveTo>
                    <a:cubicBezTo>
                      <a:pt x="1462" y="2873"/>
                      <a:pt x="336" y="3950"/>
                      <a:pt x="161" y="4411"/>
                    </a:cubicBezTo>
                    <a:cubicBezTo>
                      <a:pt x="-89" y="4844"/>
                      <a:pt x="-162" y="6355"/>
                      <a:pt x="807" y="9164"/>
                    </a:cubicBezTo>
                    <a:cubicBezTo>
                      <a:pt x="5099" y="21396"/>
                      <a:pt x="24752" y="41724"/>
                      <a:pt x="57632" y="57373"/>
                    </a:cubicBezTo>
                    <a:cubicBezTo>
                      <a:pt x="101913" y="78531"/>
                      <a:pt x="132568" y="74109"/>
                      <a:pt x="135125" y="68785"/>
                    </a:cubicBezTo>
                    <a:cubicBezTo>
                      <a:pt x="137719" y="63425"/>
                      <a:pt x="121852" y="36870"/>
                      <a:pt x="77580" y="15786"/>
                    </a:cubicBezTo>
                    <a:cubicBezTo>
                      <a:pt x="44764" y="100"/>
                      <a:pt x="16527" y="-2460"/>
                      <a:pt x="4305" y="1896"/>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9" name="Freeform 298">
                <a:extLst>
                  <a:ext uri="{FF2B5EF4-FFF2-40B4-BE49-F238E27FC236}">
                    <a16:creationId xmlns:a16="http://schemas.microsoft.com/office/drawing/2014/main" id="{17381C02-6A41-F2CB-4C12-19088032387A}"/>
                  </a:ext>
                </a:extLst>
              </p:cNvPr>
              <p:cNvSpPr/>
              <p:nvPr/>
            </p:nvSpPr>
            <p:spPr>
              <a:xfrm>
                <a:off x="6289078" y="4922939"/>
                <a:ext cx="134759" cy="160907"/>
              </a:xfrm>
              <a:custGeom>
                <a:avLst/>
                <a:gdLst>
                  <a:gd name="connsiteX0" fmla="*/ 80957 w 94178"/>
                  <a:gd name="connsiteY0" fmla="*/ 35081 h 112452"/>
                  <a:gd name="connsiteX1" fmla="*/ 79803 w 94178"/>
                  <a:gd name="connsiteY1" fmla="*/ 108298 h 112452"/>
                  <a:gd name="connsiteX2" fmla="*/ 13240 w 94178"/>
                  <a:gd name="connsiteY2" fmla="*/ 77359 h 112452"/>
                  <a:gd name="connsiteX3" fmla="*/ 14356 w 94178"/>
                  <a:gd name="connsiteY3" fmla="*/ 4170 h 112452"/>
                  <a:gd name="connsiteX4" fmla="*/ 80957 w 94178"/>
                  <a:gd name="connsiteY4" fmla="*/ 35081 h 1124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178" h="112452">
                    <a:moveTo>
                      <a:pt x="80957" y="35081"/>
                    </a:moveTo>
                    <a:cubicBezTo>
                      <a:pt x="99022" y="63791"/>
                      <a:pt x="98514" y="96601"/>
                      <a:pt x="79803" y="108298"/>
                    </a:cubicBezTo>
                    <a:cubicBezTo>
                      <a:pt x="61092" y="119987"/>
                      <a:pt x="31267" y="106171"/>
                      <a:pt x="13240" y="77359"/>
                    </a:cubicBezTo>
                    <a:cubicBezTo>
                      <a:pt x="-4862" y="48575"/>
                      <a:pt x="-4318" y="15831"/>
                      <a:pt x="14356" y="4170"/>
                    </a:cubicBezTo>
                    <a:cubicBezTo>
                      <a:pt x="33040" y="-7556"/>
                      <a:pt x="62855" y="6297"/>
                      <a:pt x="80957" y="35081"/>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0" name="Freeform 299">
                <a:extLst>
                  <a:ext uri="{FF2B5EF4-FFF2-40B4-BE49-F238E27FC236}">
                    <a16:creationId xmlns:a16="http://schemas.microsoft.com/office/drawing/2014/main" id="{AF0C26EE-1FB4-5D3E-66E4-AE1A7973ECB0}"/>
                  </a:ext>
                </a:extLst>
              </p:cNvPr>
              <p:cNvSpPr/>
              <p:nvPr/>
            </p:nvSpPr>
            <p:spPr>
              <a:xfrm>
                <a:off x="6320980" y="4930797"/>
                <a:ext cx="86708" cy="112959"/>
              </a:xfrm>
              <a:custGeom>
                <a:avLst/>
                <a:gdLst>
                  <a:gd name="connsiteX0" fmla="*/ 6489 w 60597"/>
                  <a:gd name="connsiteY0" fmla="*/ 1634 h 78943"/>
                  <a:gd name="connsiteX1" fmla="*/ 822 w 60597"/>
                  <a:gd name="connsiteY1" fmla="*/ 11020 h 78943"/>
                  <a:gd name="connsiteX2" fmla="*/ 0 w 60597"/>
                  <a:gd name="connsiteY2" fmla="*/ 19080 h 78943"/>
                  <a:gd name="connsiteX3" fmla="*/ 10671 w 60597"/>
                  <a:gd name="connsiteY3" fmla="*/ 51714 h 78943"/>
                  <a:gd name="connsiteX4" fmla="*/ 54084 w 60597"/>
                  <a:gd name="connsiteY4" fmla="*/ 77292 h 78943"/>
                  <a:gd name="connsiteX5" fmla="*/ 49865 w 60597"/>
                  <a:gd name="connsiteY5" fmla="*/ 27213 h 78943"/>
                  <a:gd name="connsiteX6" fmla="*/ 6489 w 60597"/>
                  <a:gd name="connsiteY6" fmla="*/ 1634 h 78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597" h="78943">
                    <a:moveTo>
                      <a:pt x="6489" y="1634"/>
                    </a:moveTo>
                    <a:cubicBezTo>
                      <a:pt x="3093" y="3753"/>
                      <a:pt x="1551" y="7925"/>
                      <a:pt x="822" y="11020"/>
                    </a:cubicBezTo>
                    <a:cubicBezTo>
                      <a:pt x="212" y="13470"/>
                      <a:pt x="0" y="16206"/>
                      <a:pt x="0" y="19080"/>
                    </a:cubicBezTo>
                    <a:cubicBezTo>
                      <a:pt x="102" y="29119"/>
                      <a:pt x="3886" y="40955"/>
                      <a:pt x="10671" y="51714"/>
                    </a:cubicBezTo>
                    <a:cubicBezTo>
                      <a:pt x="24296" y="73414"/>
                      <a:pt x="44779" y="83086"/>
                      <a:pt x="54084" y="77292"/>
                    </a:cubicBezTo>
                    <a:cubicBezTo>
                      <a:pt x="63278" y="71535"/>
                      <a:pt x="63490" y="48904"/>
                      <a:pt x="49865" y="27213"/>
                    </a:cubicBezTo>
                    <a:cubicBezTo>
                      <a:pt x="36268" y="5549"/>
                      <a:pt x="15794" y="-4123"/>
                      <a:pt x="6489" y="1634"/>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1" name="Freeform 300">
                <a:extLst>
                  <a:ext uri="{FF2B5EF4-FFF2-40B4-BE49-F238E27FC236}">
                    <a16:creationId xmlns:a16="http://schemas.microsoft.com/office/drawing/2014/main" id="{C64FAD19-D1E4-D838-FE97-29D21BF6F6F7}"/>
                  </a:ext>
                </a:extLst>
              </p:cNvPr>
              <p:cNvSpPr/>
              <p:nvPr/>
            </p:nvSpPr>
            <p:spPr>
              <a:xfrm>
                <a:off x="6192500" y="4773160"/>
                <a:ext cx="129358" cy="257243"/>
              </a:xfrm>
              <a:custGeom>
                <a:avLst/>
                <a:gdLst>
                  <a:gd name="connsiteX0" fmla="*/ 2023 w 90404"/>
                  <a:gd name="connsiteY0" fmla="*/ 45953 h 179778"/>
                  <a:gd name="connsiteX1" fmla="*/ 74753 w 90404"/>
                  <a:gd name="connsiteY1" fmla="*/ 179114 h 179778"/>
                  <a:gd name="connsiteX2" fmla="*/ 44568 w 90404"/>
                  <a:gd name="connsiteY2" fmla="*/ 46 h 179778"/>
                  <a:gd name="connsiteX3" fmla="*/ 2023 w 90404"/>
                  <a:gd name="connsiteY3" fmla="*/ 45953 h 179778"/>
                </a:gdLst>
                <a:ahLst/>
                <a:cxnLst>
                  <a:cxn ang="0">
                    <a:pos x="connsiteX0" y="connsiteY0"/>
                  </a:cxn>
                  <a:cxn ang="0">
                    <a:pos x="connsiteX1" y="connsiteY1"/>
                  </a:cxn>
                  <a:cxn ang="0">
                    <a:pos x="connsiteX2" y="connsiteY2"/>
                  </a:cxn>
                  <a:cxn ang="0">
                    <a:pos x="connsiteX3" y="connsiteY3"/>
                  </a:cxn>
                </a:cxnLst>
                <a:rect l="l" t="t" r="r" b="b"/>
                <a:pathLst>
                  <a:path w="90404" h="179778">
                    <a:moveTo>
                      <a:pt x="2023" y="45953"/>
                    </a:moveTo>
                    <a:cubicBezTo>
                      <a:pt x="2023" y="45953"/>
                      <a:pt x="35882" y="190738"/>
                      <a:pt x="74753" y="179114"/>
                    </a:cubicBezTo>
                    <a:cubicBezTo>
                      <a:pt x="113624" y="167601"/>
                      <a:pt x="71070" y="1087"/>
                      <a:pt x="44568" y="46"/>
                    </a:cubicBezTo>
                    <a:cubicBezTo>
                      <a:pt x="18066" y="-1032"/>
                      <a:pt x="-7467" y="16847"/>
                      <a:pt x="2023" y="45953"/>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2" name="Freeform 301">
                <a:extLst>
                  <a:ext uri="{FF2B5EF4-FFF2-40B4-BE49-F238E27FC236}">
                    <a16:creationId xmlns:a16="http://schemas.microsoft.com/office/drawing/2014/main" id="{7FD6E1DB-537B-4638-AB74-5186D88C973A}"/>
                  </a:ext>
                </a:extLst>
              </p:cNvPr>
              <p:cNvSpPr/>
              <p:nvPr/>
            </p:nvSpPr>
            <p:spPr>
              <a:xfrm>
                <a:off x="6224281" y="4781358"/>
                <a:ext cx="81289" cy="208819"/>
              </a:xfrm>
              <a:custGeom>
                <a:avLst/>
                <a:gdLst>
                  <a:gd name="connsiteX0" fmla="*/ 2705 w 56810"/>
                  <a:gd name="connsiteY0" fmla="*/ 8990 h 145936"/>
                  <a:gd name="connsiteX1" fmla="*/ 0 w 56810"/>
                  <a:gd name="connsiteY1" fmla="*/ 17234 h 145936"/>
                  <a:gd name="connsiteX2" fmla="*/ 1265 w 56810"/>
                  <a:gd name="connsiteY2" fmla="*/ 23746 h 145936"/>
                  <a:gd name="connsiteX3" fmla="*/ 1440 w 56810"/>
                  <a:gd name="connsiteY3" fmla="*/ 24427 h 145936"/>
                  <a:gd name="connsiteX4" fmla="*/ 1661 w 56810"/>
                  <a:gd name="connsiteY4" fmla="*/ 25146 h 145936"/>
                  <a:gd name="connsiteX5" fmla="*/ 53548 w 56810"/>
                  <a:gd name="connsiteY5" fmla="*/ 145937 h 145936"/>
                  <a:gd name="connsiteX6" fmla="*/ 56797 w 56810"/>
                  <a:gd name="connsiteY6" fmla="*/ 119815 h 145936"/>
                  <a:gd name="connsiteX7" fmla="*/ 56539 w 56810"/>
                  <a:gd name="connsiteY7" fmla="*/ 111396 h 145936"/>
                  <a:gd name="connsiteX8" fmla="*/ 24129 w 56810"/>
                  <a:gd name="connsiteY8" fmla="*/ 0 h 145936"/>
                  <a:gd name="connsiteX9" fmla="*/ 2705 w 56810"/>
                  <a:gd name="connsiteY9" fmla="*/ 8990 h 1459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6810" h="145936">
                    <a:moveTo>
                      <a:pt x="2705" y="8990"/>
                    </a:moveTo>
                    <a:cubicBezTo>
                      <a:pt x="868" y="11366"/>
                      <a:pt x="0" y="14102"/>
                      <a:pt x="0" y="17234"/>
                    </a:cubicBezTo>
                    <a:cubicBezTo>
                      <a:pt x="74" y="19251"/>
                      <a:pt x="471" y="21406"/>
                      <a:pt x="1265" y="23746"/>
                    </a:cubicBezTo>
                    <a:lnTo>
                      <a:pt x="1440" y="24427"/>
                    </a:lnTo>
                    <a:lnTo>
                      <a:pt x="1661" y="25146"/>
                    </a:lnTo>
                    <a:cubicBezTo>
                      <a:pt x="15471" y="84298"/>
                      <a:pt x="40643" y="142694"/>
                      <a:pt x="53548" y="145937"/>
                    </a:cubicBezTo>
                    <a:cubicBezTo>
                      <a:pt x="53548" y="144997"/>
                      <a:pt x="57047" y="138771"/>
                      <a:pt x="56797" y="119815"/>
                    </a:cubicBezTo>
                    <a:cubicBezTo>
                      <a:pt x="56797" y="117217"/>
                      <a:pt x="56687" y="114454"/>
                      <a:pt x="56539" y="111396"/>
                    </a:cubicBezTo>
                    <a:cubicBezTo>
                      <a:pt x="53622" y="62892"/>
                      <a:pt x="33970" y="10003"/>
                      <a:pt x="24129" y="0"/>
                    </a:cubicBezTo>
                    <a:cubicBezTo>
                      <a:pt x="15111" y="359"/>
                      <a:pt x="6711" y="3703"/>
                      <a:pt x="2705" y="8990"/>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3" name="Freeform 302">
                <a:extLst>
                  <a:ext uri="{FF2B5EF4-FFF2-40B4-BE49-F238E27FC236}">
                    <a16:creationId xmlns:a16="http://schemas.microsoft.com/office/drawing/2014/main" id="{B570B13F-CADC-4A1C-4BA0-58D4569CB0A0}"/>
                  </a:ext>
                </a:extLst>
              </p:cNvPr>
              <p:cNvSpPr/>
              <p:nvPr/>
            </p:nvSpPr>
            <p:spPr>
              <a:xfrm>
                <a:off x="6148878" y="4615089"/>
                <a:ext cx="105729" cy="293937"/>
              </a:xfrm>
              <a:custGeom>
                <a:avLst/>
                <a:gdLst>
                  <a:gd name="connsiteX0" fmla="*/ 339 w 73890"/>
                  <a:gd name="connsiteY0" fmla="*/ 41508 h 205422"/>
                  <a:gd name="connsiteX1" fmla="*/ 46826 w 73890"/>
                  <a:gd name="connsiteY1" fmla="*/ 205388 h 205422"/>
                  <a:gd name="connsiteX2" fmla="*/ 51044 w 73890"/>
                  <a:gd name="connsiteY2" fmla="*/ 2215 h 205422"/>
                  <a:gd name="connsiteX3" fmla="*/ 339 w 73890"/>
                  <a:gd name="connsiteY3" fmla="*/ 41508 h 205422"/>
                </a:gdLst>
                <a:ahLst/>
                <a:cxnLst>
                  <a:cxn ang="0">
                    <a:pos x="connsiteX0" y="connsiteY0"/>
                  </a:cxn>
                  <a:cxn ang="0">
                    <a:pos x="connsiteX1" y="connsiteY1"/>
                  </a:cxn>
                  <a:cxn ang="0">
                    <a:pos x="connsiteX2" y="connsiteY2"/>
                  </a:cxn>
                  <a:cxn ang="0">
                    <a:pos x="connsiteX3" y="connsiteY3"/>
                  </a:cxn>
                </a:cxnLst>
                <a:rect l="l" t="t" r="r" b="b"/>
                <a:pathLst>
                  <a:path w="73890" h="205422">
                    <a:moveTo>
                      <a:pt x="339" y="41508"/>
                    </a:moveTo>
                    <a:cubicBezTo>
                      <a:pt x="339" y="41508"/>
                      <a:pt x="6293" y="208197"/>
                      <a:pt x="46826" y="205388"/>
                    </a:cubicBezTo>
                    <a:cubicBezTo>
                      <a:pt x="87312" y="202587"/>
                      <a:pt x="76965" y="10090"/>
                      <a:pt x="51044" y="2215"/>
                    </a:cubicBezTo>
                    <a:cubicBezTo>
                      <a:pt x="25152" y="-5633"/>
                      <a:pt x="-3446" y="7354"/>
                      <a:pt x="339" y="41508"/>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4" name="Freeform 303">
                <a:extLst>
                  <a:ext uri="{FF2B5EF4-FFF2-40B4-BE49-F238E27FC236}">
                    <a16:creationId xmlns:a16="http://schemas.microsoft.com/office/drawing/2014/main" id="{AD2820C7-5C71-ADA4-73E4-6CBB1FDDEAF7}"/>
                  </a:ext>
                </a:extLst>
              </p:cNvPr>
              <p:cNvSpPr/>
              <p:nvPr/>
            </p:nvSpPr>
            <p:spPr>
              <a:xfrm>
                <a:off x="6180782" y="4623421"/>
                <a:ext cx="57674" cy="243446"/>
              </a:xfrm>
              <a:custGeom>
                <a:avLst/>
                <a:gdLst>
                  <a:gd name="connsiteX0" fmla="*/ 5670 w 40306"/>
                  <a:gd name="connsiteY0" fmla="*/ 4019 h 170136"/>
                  <a:gd name="connsiteX1" fmla="*/ 2 w 40306"/>
                  <a:gd name="connsiteY1" fmla="*/ 18839 h 170136"/>
                  <a:gd name="connsiteX2" fmla="*/ 223 w 40306"/>
                  <a:gd name="connsiteY2" fmla="*/ 22588 h 170136"/>
                  <a:gd name="connsiteX3" fmla="*/ 325 w 40306"/>
                  <a:gd name="connsiteY3" fmla="*/ 23804 h 170136"/>
                  <a:gd name="connsiteX4" fmla="*/ 28489 w 40306"/>
                  <a:gd name="connsiteY4" fmla="*/ 170136 h 170136"/>
                  <a:gd name="connsiteX5" fmla="*/ 38439 w 40306"/>
                  <a:gd name="connsiteY5" fmla="*/ 131349 h 170136"/>
                  <a:gd name="connsiteX6" fmla="*/ 40285 w 40306"/>
                  <a:gd name="connsiteY6" fmla="*/ 90803 h 170136"/>
                  <a:gd name="connsiteX7" fmla="*/ 26439 w 40306"/>
                  <a:gd name="connsiteY7" fmla="*/ 776 h 170136"/>
                  <a:gd name="connsiteX8" fmla="*/ 5670 w 40306"/>
                  <a:gd name="connsiteY8" fmla="*/ 4019 h 170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306" h="170136">
                    <a:moveTo>
                      <a:pt x="5670" y="4019"/>
                    </a:moveTo>
                    <a:cubicBezTo>
                      <a:pt x="1839" y="7224"/>
                      <a:pt x="-72" y="12189"/>
                      <a:pt x="2" y="18839"/>
                    </a:cubicBezTo>
                    <a:cubicBezTo>
                      <a:pt x="2" y="20027"/>
                      <a:pt x="76" y="21252"/>
                      <a:pt x="223" y="22588"/>
                    </a:cubicBezTo>
                    <a:lnTo>
                      <a:pt x="325" y="23804"/>
                    </a:lnTo>
                    <a:cubicBezTo>
                      <a:pt x="2817" y="91954"/>
                      <a:pt x="15907" y="159304"/>
                      <a:pt x="28489" y="170136"/>
                    </a:cubicBezTo>
                    <a:cubicBezTo>
                      <a:pt x="31193" y="166212"/>
                      <a:pt x="35846" y="155426"/>
                      <a:pt x="38439" y="131349"/>
                    </a:cubicBezTo>
                    <a:cubicBezTo>
                      <a:pt x="39889" y="118040"/>
                      <a:pt x="40424" y="104260"/>
                      <a:pt x="40285" y="90803"/>
                    </a:cubicBezTo>
                    <a:cubicBezTo>
                      <a:pt x="39815" y="48203"/>
                      <a:pt x="32532" y="9923"/>
                      <a:pt x="26439" y="776"/>
                    </a:cubicBezTo>
                    <a:cubicBezTo>
                      <a:pt x="18390" y="-872"/>
                      <a:pt x="10498" y="58"/>
                      <a:pt x="5670" y="4019"/>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5" name="Freeform 304">
                <a:extLst>
                  <a:ext uri="{FF2B5EF4-FFF2-40B4-BE49-F238E27FC236}">
                    <a16:creationId xmlns:a16="http://schemas.microsoft.com/office/drawing/2014/main" id="{1F3D0170-CCBE-DB7C-3D3B-79066550DD8F}"/>
                  </a:ext>
                </a:extLst>
              </p:cNvPr>
              <p:cNvSpPr/>
              <p:nvPr/>
            </p:nvSpPr>
            <p:spPr>
              <a:xfrm>
                <a:off x="6104479" y="4456360"/>
                <a:ext cx="107202" cy="305511"/>
              </a:xfrm>
              <a:custGeom>
                <a:avLst/>
                <a:gdLst>
                  <a:gd name="connsiteX0" fmla="*/ 5337 w 74920"/>
                  <a:gd name="connsiteY0" fmla="*/ 37404 h 213511"/>
                  <a:gd name="connsiteX1" fmla="*/ 26254 w 74920"/>
                  <a:gd name="connsiteY1" fmla="*/ 213460 h 213511"/>
                  <a:gd name="connsiteX2" fmla="*/ 63897 w 74920"/>
                  <a:gd name="connsiteY2" fmla="*/ 5240 h 213511"/>
                  <a:gd name="connsiteX3" fmla="*/ 5337 w 74920"/>
                  <a:gd name="connsiteY3" fmla="*/ 37404 h 213511"/>
                </a:gdLst>
                <a:ahLst/>
                <a:cxnLst>
                  <a:cxn ang="0">
                    <a:pos x="connsiteX0" y="connsiteY0"/>
                  </a:cxn>
                  <a:cxn ang="0">
                    <a:pos x="connsiteX1" y="connsiteY1"/>
                  </a:cxn>
                  <a:cxn ang="0">
                    <a:pos x="connsiteX2" y="connsiteY2"/>
                  </a:cxn>
                  <a:cxn ang="0">
                    <a:pos x="connsiteX3" y="connsiteY3"/>
                  </a:cxn>
                </a:cxnLst>
                <a:rect l="l" t="t" r="r" b="b"/>
                <a:pathLst>
                  <a:path w="74920" h="213511">
                    <a:moveTo>
                      <a:pt x="5337" y="37404"/>
                    </a:moveTo>
                    <a:cubicBezTo>
                      <a:pt x="5337" y="37404"/>
                      <a:pt x="-15867" y="209712"/>
                      <a:pt x="26254" y="213460"/>
                    </a:cubicBezTo>
                    <a:cubicBezTo>
                      <a:pt x="68365" y="217163"/>
                      <a:pt x="89282" y="17583"/>
                      <a:pt x="63897" y="5240"/>
                    </a:cubicBezTo>
                    <a:cubicBezTo>
                      <a:pt x="38476" y="-7029"/>
                      <a:pt x="7072" y="1676"/>
                      <a:pt x="5337" y="37404"/>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6" name="Freeform 305">
                <a:extLst>
                  <a:ext uri="{FF2B5EF4-FFF2-40B4-BE49-F238E27FC236}">
                    <a16:creationId xmlns:a16="http://schemas.microsoft.com/office/drawing/2014/main" id="{E04A3EEE-53A7-F195-E9A3-F7600FD50097}"/>
                  </a:ext>
                </a:extLst>
              </p:cNvPr>
              <p:cNvSpPr/>
              <p:nvPr/>
            </p:nvSpPr>
            <p:spPr>
              <a:xfrm>
                <a:off x="6136425" y="4464647"/>
                <a:ext cx="58837" cy="255437"/>
              </a:xfrm>
              <a:custGeom>
                <a:avLst/>
                <a:gdLst>
                  <a:gd name="connsiteX0" fmla="*/ 14275 w 41119"/>
                  <a:gd name="connsiteY0" fmla="*/ 2396 h 178516"/>
                  <a:gd name="connsiteX1" fmla="*/ 5294 w 41119"/>
                  <a:gd name="connsiteY1" fmla="*/ 21150 h 178516"/>
                  <a:gd name="connsiteX2" fmla="*/ 5183 w 41119"/>
                  <a:gd name="connsiteY2" fmla="*/ 22366 h 178516"/>
                  <a:gd name="connsiteX3" fmla="*/ 32 w 41119"/>
                  <a:gd name="connsiteY3" fmla="*/ 111674 h 178516"/>
                  <a:gd name="connsiteX4" fmla="*/ 10851 w 41119"/>
                  <a:gd name="connsiteY4" fmla="*/ 178517 h 178516"/>
                  <a:gd name="connsiteX5" fmla="*/ 27466 w 41119"/>
                  <a:gd name="connsiteY5" fmla="*/ 141535 h 178516"/>
                  <a:gd name="connsiteX6" fmla="*/ 41100 w 41119"/>
                  <a:gd name="connsiteY6" fmla="*/ 35030 h 178516"/>
                  <a:gd name="connsiteX7" fmla="*/ 37094 w 41119"/>
                  <a:gd name="connsiteY7" fmla="*/ 2728 h 178516"/>
                  <a:gd name="connsiteX8" fmla="*/ 14275 w 41119"/>
                  <a:gd name="connsiteY8" fmla="*/ 2396 h 178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119" h="178516">
                    <a:moveTo>
                      <a:pt x="14275" y="2396"/>
                    </a:moveTo>
                    <a:cubicBezTo>
                      <a:pt x="8755" y="5675"/>
                      <a:pt x="5728" y="11967"/>
                      <a:pt x="5294" y="21150"/>
                    </a:cubicBezTo>
                    <a:lnTo>
                      <a:pt x="5183" y="22366"/>
                    </a:lnTo>
                    <a:cubicBezTo>
                      <a:pt x="1362" y="53673"/>
                      <a:pt x="-254" y="85119"/>
                      <a:pt x="32" y="111674"/>
                    </a:cubicBezTo>
                    <a:cubicBezTo>
                      <a:pt x="392" y="146279"/>
                      <a:pt x="4214" y="171940"/>
                      <a:pt x="10851" y="178517"/>
                    </a:cubicBezTo>
                    <a:cubicBezTo>
                      <a:pt x="14017" y="175533"/>
                      <a:pt x="20691" y="165852"/>
                      <a:pt x="27466" y="141535"/>
                    </a:cubicBezTo>
                    <a:cubicBezTo>
                      <a:pt x="37713" y="105447"/>
                      <a:pt x="41424" y="63851"/>
                      <a:pt x="41100" y="35030"/>
                    </a:cubicBezTo>
                    <a:cubicBezTo>
                      <a:pt x="40925" y="18985"/>
                      <a:pt x="39374" y="7619"/>
                      <a:pt x="37094" y="2728"/>
                    </a:cubicBezTo>
                    <a:cubicBezTo>
                      <a:pt x="28805" y="-588"/>
                      <a:pt x="20119" y="-1094"/>
                      <a:pt x="14275" y="2396"/>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7" name="Freeform 306">
                <a:extLst>
                  <a:ext uri="{FF2B5EF4-FFF2-40B4-BE49-F238E27FC236}">
                    <a16:creationId xmlns:a16="http://schemas.microsoft.com/office/drawing/2014/main" id="{AF9248F9-5BB9-8FE3-E413-E07136AEE985}"/>
                  </a:ext>
                </a:extLst>
              </p:cNvPr>
              <p:cNvSpPr/>
              <p:nvPr/>
            </p:nvSpPr>
            <p:spPr>
              <a:xfrm>
                <a:off x="6400838" y="5139582"/>
                <a:ext cx="147617" cy="164126"/>
              </a:xfrm>
              <a:custGeom>
                <a:avLst/>
                <a:gdLst>
                  <a:gd name="connsiteX0" fmla="*/ 0 w 103164"/>
                  <a:gd name="connsiteY0" fmla="*/ 47307 h 114702"/>
                  <a:gd name="connsiteX1" fmla="*/ 103164 w 103164"/>
                  <a:gd name="connsiteY1" fmla="*/ 114703 h 114702"/>
                  <a:gd name="connsiteX2" fmla="*/ 89539 w 103164"/>
                  <a:gd name="connsiteY2" fmla="*/ 0 h 114702"/>
                </a:gdLst>
                <a:ahLst/>
                <a:cxnLst>
                  <a:cxn ang="0">
                    <a:pos x="connsiteX0" y="connsiteY0"/>
                  </a:cxn>
                  <a:cxn ang="0">
                    <a:pos x="connsiteX1" y="connsiteY1"/>
                  </a:cxn>
                  <a:cxn ang="0">
                    <a:pos x="connsiteX2" y="connsiteY2"/>
                  </a:cxn>
                </a:cxnLst>
                <a:rect l="l" t="t" r="r" b="b"/>
                <a:pathLst>
                  <a:path w="103164" h="114702">
                    <a:moveTo>
                      <a:pt x="0" y="47307"/>
                    </a:moveTo>
                    <a:lnTo>
                      <a:pt x="103164" y="114703"/>
                    </a:lnTo>
                    <a:lnTo>
                      <a:pt x="89539" y="0"/>
                    </a:lnTo>
                    <a:close/>
                  </a:path>
                </a:pathLst>
              </a:custGeom>
              <a:solidFill>
                <a:srgbClr val="BD1B5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8" name="Freeform 307">
                <a:extLst>
                  <a:ext uri="{FF2B5EF4-FFF2-40B4-BE49-F238E27FC236}">
                    <a16:creationId xmlns:a16="http://schemas.microsoft.com/office/drawing/2014/main" id="{04BD2CAB-AC6A-6718-6554-832BAB97DA90}"/>
                  </a:ext>
                </a:extLst>
              </p:cNvPr>
              <p:cNvSpPr/>
              <p:nvPr/>
            </p:nvSpPr>
            <p:spPr>
              <a:xfrm>
                <a:off x="6510798" y="4985854"/>
                <a:ext cx="145384" cy="153728"/>
              </a:xfrm>
              <a:custGeom>
                <a:avLst/>
                <a:gdLst>
                  <a:gd name="connsiteX0" fmla="*/ 0 w 101604"/>
                  <a:gd name="connsiteY0" fmla="*/ 0 h 107435"/>
                  <a:gd name="connsiteX1" fmla="*/ 12692 w 101604"/>
                  <a:gd name="connsiteY1" fmla="*/ 107435 h 107435"/>
                  <a:gd name="connsiteX2" fmla="*/ 101604 w 101604"/>
                  <a:gd name="connsiteY2" fmla="*/ 60405 h 107435"/>
                </a:gdLst>
                <a:ahLst/>
                <a:cxnLst>
                  <a:cxn ang="0">
                    <a:pos x="connsiteX0" y="connsiteY0"/>
                  </a:cxn>
                  <a:cxn ang="0">
                    <a:pos x="connsiteX1" y="connsiteY1"/>
                  </a:cxn>
                  <a:cxn ang="0">
                    <a:pos x="connsiteX2" y="connsiteY2"/>
                  </a:cxn>
                </a:cxnLst>
                <a:rect l="l" t="t" r="r" b="b"/>
                <a:pathLst>
                  <a:path w="101604" h="107435">
                    <a:moveTo>
                      <a:pt x="0" y="0"/>
                    </a:moveTo>
                    <a:lnTo>
                      <a:pt x="12692" y="107435"/>
                    </a:lnTo>
                    <a:lnTo>
                      <a:pt x="101604" y="60405"/>
                    </a:lnTo>
                    <a:close/>
                  </a:path>
                </a:pathLst>
              </a:custGeom>
              <a:solidFill>
                <a:srgbClr val="BD1B5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9" name="Freeform 308">
                <a:extLst>
                  <a:ext uri="{FF2B5EF4-FFF2-40B4-BE49-F238E27FC236}">
                    <a16:creationId xmlns:a16="http://schemas.microsoft.com/office/drawing/2014/main" id="{E1097F00-6D89-593E-1D9E-43A6D03AFEBF}"/>
                  </a:ext>
                </a:extLst>
              </p:cNvPr>
              <p:cNvSpPr/>
              <p:nvPr/>
            </p:nvSpPr>
            <p:spPr>
              <a:xfrm>
                <a:off x="5250864" y="6009390"/>
                <a:ext cx="120382" cy="229771"/>
              </a:xfrm>
              <a:custGeom>
                <a:avLst/>
                <a:gdLst>
                  <a:gd name="connsiteX0" fmla="*/ 79024 w 84131"/>
                  <a:gd name="connsiteY0" fmla="*/ 160473 h 160579"/>
                  <a:gd name="connsiteX1" fmla="*/ 65242 w 84131"/>
                  <a:gd name="connsiteY1" fmla="*/ 133771 h 160579"/>
                  <a:gd name="connsiteX2" fmla="*/ 69396 w 84131"/>
                  <a:gd name="connsiteY2" fmla="*/ 69728 h 160579"/>
                  <a:gd name="connsiteX3" fmla="*/ 164 w 84131"/>
                  <a:gd name="connsiteY3" fmla="*/ 103 h 160579"/>
                  <a:gd name="connsiteX4" fmla="*/ 79052 w 84131"/>
                  <a:gd name="connsiteY4" fmla="*/ 62239 h 160579"/>
                  <a:gd name="connsiteX5" fmla="*/ 73901 w 84131"/>
                  <a:gd name="connsiteY5" fmla="*/ 133807 h 160579"/>
                  <a:gd name="connsiteX6" fmla="*/ 79024 w 84131"/>
                  <a:gd name="connsiteY6" fmla="*/ 160473 h 160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131" h="160579">
                    <a:moveTo>
                      <a:pt x="79024" y="160473"/>
                    </a:moveTo>
                    <a:cubicBezTo>
                      <a:pt x="79089" y="161588"/>
                      <a:pt x="66294" y="154062"/>
                      <a:pt x="65242" y="133771"/>
                    </a:cubicBezTo>
                    <a:cubicBezTo>
                      <a:pt x="61781" y="115929"/>
                      <a:pt x="79347" y="86169"/>
                      <a:pt x="69396" y="69728"/>
                    </a:cubicBezTo>
                    <a:cubicBezTo>
                      <a:pt x="32934" y="31770"/>
                      <a:pt x="-2725" y="3023"/>
                      <a:pt x="164" y="103"/>
                    </a:cubicBezTo>
                    <a:cubicBezTo>
                      <a:pt x="1965" y="-1730"/>
                      <a:pt x="39608" y="21049"/>
                      <a:pt x="79052" y="62239"/>
                    </a:cubicBezTo>
                    <a:cubicBezTo>
                      <a:pt x="93950" y="96098"/>
                      <a:pt x="71049" y="116574"/>
                      <a:pt x="73901" y="133807"/>
                    </a:cubicBezTo>
                    <a:cubicBezTo>
                      <a:pt x="72599" y="150507"/>
                      <a:pt x="80963" y="158741"/>
                      <a:pt x="79024" y="160473"/>
                    </a:cubicBezTo>
                  </a:path>
                </a:pathLst>
              </a:custGeom>
              <a:solidFill>
                <a:srgbClr val="757D8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0" name="Freeform 309">
                <a:extLst>
                  <a:ext uri="{FF2B5EF4-FFF2-40B4-BE49-F238E27FC236}">
                    <a16:creationId xmlns:a16="http://schemas.microsoft.com/office/drawing/2014/main" id="{61A7A756-5905-A708-19F8-AAF2E9A8C7C4}"/>
                  </a:ext>
                </a:extLst>
              </p:cNvPr>
              <p:cNvSpPr/>
              <p:nvPr/>
            </p:nvSpPr>
            <p:spPr>
              <a:xfrm>
                <a:off x="5068353" y="3472743"/>
                <a:ext cx="291540" cy="634332"/>
              </a:xfrm>
              <a:custGeom>
                <a:avLst/>
                <a:gdLst>
                  <a:gd name="connsiteX0" fmla="*/ 176352 w 203747"/>
                  <a:gd name="connsiteY0" fmla="*/ 257 h 443312"/>
                  <a:gd name="connsiteX1" fmla="*/ 57791 w 203747"/>
                  <a:gd name="connsiteY1" fmla="*/ 78586 h 443312"/>
                  <a:gd name="connsiteX2" fmla="*/ 30320 w 203747"/>
                  <a:gd name="connsiteY2" fmla="*/ 432273 h 443312"/>
                  <a:gd name="connsiteX3" fmla="*/ 176352 w 203747"/>
                  <a:gd name="connsiteY3" fmla="*/ 257 h 443312"/>
                </a:gdLst>
                <a:ahLst/>
                <a:cxnLst>
                  <a:cxn ang="0">
                    <a:pos x="connsiteX0" y="connsiteY0"/>
                  </a:cxn>
                  <a:cxn ang="0">
                    <a:pos x="connsiteX1" y="connsiteY1"/>
                  </a:cxn>
                  <a:cxn ang="0">
                    <a:pos x="connsiteX2" y="connsiteY2"/>
                  </a:cxn>
                  <a:cxn ang="0">
                    <a:pos x="connsiteX3" y="connsiteY3"/>
                  </a:cxn>
                </a:cxnLst>
                <a:rect l="l" t="t" r="r" b="b"/>
                <a:pathLst>
                  <a:path w="203747" h="443312">
                    <a:moveTo>
                      <a:pt x="176352" y="257"/>
                    </a:moveTo>
                    <a:cubicBezTo>
                      <a:pt x="176352" y="257"/>
                      <a:pt x="102035" y="-8668"/>
                      <a:pt x="57791" y="78586"/>
                    </a:cubicBezTo>
                    <a:cubicBezTo>
                      <a:pt x="13511" y="165804"/>
                      <a:pt x="-31629" y="342320"/>
                      <a:pt x="30320" y="432273"/>
                    </a:cubicBezTo>
                    <a:cubicBezTo>
                      <a:pt x="92342" y="522144"/>
                      <a:pt x="271726" y="34798"/>
                      <a:pt x="176352" y="257"/>
                    </a:cubicBezTo>
                  </a:path>
                </a:pathLst>
              </a:custGeom>
              <a:solidFill>
                <a:srgbClr val="D5752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1" name="Freeform 310">
                <a:extLst>
                  <a:ext uri="{FF2B5EF4-FFF2-40B4-BE49-F238E27FC236}">
                    <a16:creationId xmlns:a16="http://schemas.microsoft.com/office/drawing/2014/main" id="{1AEF7270-7722-3D4E-D2A2-C196EFC22633}"/>
                  </a:ext>
                </a:extLst>
              </p:cNvPr>
              <p:cNvSpPr/>
              <p:nvPr/>
            </p:nvSpPr>
            <p:spPr>
              <a:xfrm>
                <a:off x="5090343" y="3392791"/>
                <a:ext cx="1301984" cy="1333842"/>
              </a:xfrm>
              <a:custGeom>
                <a:avLst/>
                <a:gdLst>
                  <a:gd name="connsiteX0" fmla="*/ 909193 w 909910"/>
                  <a:gd name="connsiteY0" fmla="*/ 490701 h 932175"/>
                  <a:gd name="connsiteX1" fmla="*/ 429658 w 909910"/>
                  <a:gd name="connsiteY1" fmla="*/ 931522 h 932175"/>
                  <a:gd name="connsiteX2" fmla="*/ 708 w 909910"/>
                  <a:gd name="connsiteY2" fmla="*/ 441552 h 932175"/>
                  <a:gd name="connsiteX3" fmla="*/ 480243 w 909910"/>
                  <a:gd name="connsiteY3" fmla="*/ 656 h 932175"/>
                  <a:gd name="connsiteX4" fmla="*/ 909193 w 909910"/>
                  <a:gd name="connsiteY4" fmla="*/ 490701 h 932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9910" h="932175">
                    <a:moveTo>
                      <a:pt x="909193" y="490701"/>
                    </a:moveTo>
                    <a:cubicBezTo>
                      <a:pt x="895199" y="747775"/>
                      <a:pt x="680544" y="945016"/>
                      <a:pt x="429658" y="931522"/>
                    </a:cubicBezTo>
                    <a:cubicBezTo>
                      <a:pt x="178799" y="917890"/>
                      <a:pt x="-13175" y="698553"/>
                      <a:pt x="708" y="441552"/>
                    </a:cubicBezTo>
                    <a:cubicBezTo>
                      <a:pt x="14730" y="184440"/>
                      <a:pt x="229422" y="-12874"/>
                      <a:pt x="480243" y="656"/>
                    </a:cubicBezTo>
                    <a:cubicBezTo>
                      <a:pt x="731212" y="14215"/>
                      <a:pt x="923178" y="233663"/>
                      <a:pt x="909193" y="490701"/>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2" name="Freeform 311">
                <a:extLst>
                  <a:ext uri="{FF2B5EF4-FFF2-40B4-BE49-F238E27FC236}">
                    <a16:creationId xmlns:a16="http://schemas.microsoft.com/office/drawing/2014/main" id="{1ACE4EE5-D022-5C94-5081-9B6AAE9037AD}"/>
                  </a:ext>
                </a:extLst>
              </p:cNvPr>
              <p:cNvSpPr/>
              <p:nvPr/>
            </p:nvSpPr>
            <p:spPr>
              <a:xfrm>
                <a:off x="5431188" y="4222613"/>
                <a:ext cx="77447" cy="73438"/>
              </a:xfrm>
              <a:custGeom>
                <a:avLst/>
                <a:gdLst>
                  <a:gd name="connsiteX0" fmla="*/ 54108 w 54125"/>
                  <a:gd name="connsiteY0" fmla="*/ 49216 h 51323"/>
                  <a:gd name="connsiteX1" fmla="*/ 15412 w 54125"/>
                  <a:gd name="connsiteY1" fmla="*/ 37924 h 51323"/>
                  <a:gd name="connsiteX2" fmla="*/ 1963 w 54125"/>
                  <a:gd name="connsiteY2" fmla="*/ 30 h 51323"/>
                  <a:gd name="connsiteX3" fmla="*/ 24717 w 54125"/>
                  <a:gd name="connsiteY3" fmla="*/ 28317 h 51323"/>
                  <a:gd name="connsiteX4" fmla="*/ 54108 w 54125"/>
                  <a:gd name="connsiteY4" fmla="*/ 49216 h 513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125" h="51323">
                    <a:moveTo>
                      <a:pt x="54108" y="49216"/>
                    </a:moveTo>
                    <a:cubicBezTo>
                      <a:pt x="54606" y="52062"/>
                      <a:pt x="33551" y="54724"/>
                      <a:pt x="15412" y="37924"/>
                    </a:cubicBezTo>
                    <a:cubicBezTo>
                      <a:pt x="-2182" y="20976"/>
                      <a:pt x="-1499" y="-71"/>
                      <a:pt x="1963" y="30"/>
                    </a:cubicBezTo>
                    <a:cubicBezTo>
                      <a:pt x="5683" y="-799"/>
                      <a:pt x="10870" y="15541"/>
                      <a:pt x="24717" y="28317"/>
                    </a:cubicBezTo>
                    <a:cubicBezTo>
                      <a:pt x="38092" y="41267"/>
                      <a:pt x="54754" y="44832"/>
                      <a:pt x="54108" y="49216"/>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3" name="Freeform 312">
                <a:extLst>
                  <a:ext uri="{FF2B5EF4-FFF2-40B4-BE49-F238E27FC236}">
                    <a16:creationId xmlns:a16="http://schemas.microsoft.com/office/drawing/2014/main" id="{8B6E9711-81F7-1A16-3255-88CC8483CD8A}"/>
                  </a:ext>
                </a:extLst>
              </p:cNvPr>
              <p:cNvSpPr/>
              <p:nvPr/>
            </p:nvSpPr>
            <p:spPr>
              <a:xfrm>
                <a:off x="5291813" y="3749482"/>
                <a:ext cx="101405" cy="66568"/>
              </a:xfrm>
              <a:custGeom>
                <a:avLst/>
                <a:gdLst>
                  <a:gd name="connsiteX0" fmla="*/ 70520 w 70868"/>
                  <a:gd name="connsiteY0" fmla="*/ 46337 h 46522"/>
                  <a:gd name="connsiteX1" fmla="*/ 41747 w 70868"/>
                  <a:gd name="connsiteY1" fmla="*/ 10681 h 46522"/>
                  <a:gd name="connsiteX2" fmla="*/ 98 w 70868"/>
                  <a:gd name="connsiteY2" fmla="*/ 20399 h 46522"/>
                  <a:gd name="connsiteX3" fmla="*/ 43483 w 70868"/>
                  <a:gd name="connsiteY3" fmla="*/ 503 h 46522"/>
                  <a:gd name="connsiteX4" fmla="*/ 70520 w 70868"/>
                  <a:gd name="connsiteY4" fmla="*/ 46337 h 465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868" h="46522">
                    <a:moveTo>
                      <a:pt x="70520" y="46337"/>
                    </a:moveTo>
                    <a:cubicBezTo>
                      <a:pt x="67169" y="49219"/>
                      <a:pt x="63781" y="17774"/>
                      <a:pt x="41747" y="10681"/>
                    </a:cubicBezTo>
                    <a:cubicBezTo>
                      <a:pt x="19353" y="6721"/>
                      <a:pt x="1187" y="23963"/>
                      <a:pt x="98" y="20399"/>
                    </a:cubicBezTo>
                    <a:cubicBezTo>
                      <a:pt x="-1379" y="19855"/>
                      <a:pt x="13944" y="-3706"/>
                      <a:pt x="43483" y="503"/>
                    </a:cubicBezTo>
                    <a:cubicBezTo>
                      <a:pt x="74203" y="12947"/>
                      <a:pt x="71064" y="48860"/>
                      <a:pt x="70520" y="46337"/>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4" name="Freeform 313">
                <a:extLst>
                  <a:ext uri="{FF2B5EF4-FFF2-40B4-BE49-F238E27FC236}">
                    <a16:creationId xmlns:a16="http://schemas.microsoft.com/office/drawing/2014/main" id="{1B23B2F4-CDC8-C9A5-88AB-0F2613D19073}"/>
                  </a:ext>
                </a:extLst>
              </p:cNvPr>
              <p:cNvSpPr/>
              <p:nvPr/>
            </p:nvSpPr>
            <p:spPr>
              <a:xfrm>
                <a:off x="5938919" y="3948876"/>
                <a:ext cx="101477" cy="66565"/>
              </a:xfrm>
              <a:custGeom>
                <a:avLst/>
                <a:gdLst>
                  <a:gd name="connsiteX0" fmla="*/ 70557 w 70919"/>
                  <a:gd name="connsiteY0" fmla="*/ 46338 h 46520"/>
                  <a:gd name="connsiteX1" fmla="*/ 41784 w 70919"/>
                  <a:gd name="connsiteY1" fmla="*/ 10683 h 46520"/>
                  <a:gd name="connsiteX2" fmla="*/ 98 w 70919"/>
                  <a:gd name="connsiteY2" fmla="*/ 20364 h 46520"/>
                  <a:gd name="connsiteX3" fmla="*/ 43483 w 70919"/>
                  <a:gd name="connsiteY3" fmla="*/ 505 h 46520"/>
                  <a:gd name="connsiteX4" fmla="*/ 70557 w 70919"/>
                  <a:gd name="connsiteY4" fmla="*/ 46338 h 46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919" h="46520">
                    <a:moveTo>
                      <a:pt x="70557" y="46338"/>
                    </a:moveTo>
                    <a:cubicBezTo>
                      <a:pt x="67206" y="49185"/>
                      <a:pt x="63781" y="17739"/>
                      <a:pt x="41784" y="10683"/>
                    </a:cubicBezTo>
                    <a:cubicBezTo>
                      <a:pt x="19390" y="6686"/>
                      <a:pt x="1224" y="23919"/>
                      <a:pt x="98" y="20364"/>
                    </a:cubicBezTo>
                    <a:cubicBezTo>
                      <a:pt x="-1379" y="19857"/>
                      <a:pt x="13944" y="-3713"/>
                      <a:pt x="43483" y="505"/>
                    </a:cubicBezTo>
                    <a:cubicBezTo>
                      <a:pt x="74240" y="12912"/>
                      <a:pt x="71138" y="48862"/>
                      <a:pt x="70557" y="4633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5" name="Freeform 314">
                <a:extLst>
                  <a:ext uri="{FF2B5EF4-FFF2-40B4-BE49-F238E27FC236}">
                    <a16:creationId xmlns:a16="http://schemas.microsoft.com/office/drawing/2014/main" id="{B89D71FC-828A-A8CF-7D2B-D3CD89FA80F1}"/>
                  </a:ext>
                </a:extLst>
              </p:cNvPr>
              <p:cNvSpPr/>
              <p:nvPr/>
            </p:nvSpPr>
            <p:spPr>
              <a:xfrm>
                <a:off x="5205277" y="4091257"/>
                <a:ext cx="181899" cy="107391"/>
              </a:xfrm>
              <a:custGeom>
                <a:avLst/>
                <a:gdLst>
                  <a:gd name="connsiteX0" fmla="*/ 126529 w 127123"/>
                  <a:gd name="connsiteY0" fmla="*/ 53587 h 75052"/>
                  <a:gd name="connsiteX1" fmla="*/ 54843 w 127123"/>
                  <a:gd name="connsiteY1" fmla="*/ 71465 h 75052"/>
                  <a:gd name="connsiteX2" fmla="*/ 611 w 127123"/>
                  <a:gd name="connsiteY2" fmla="*/ 21496 h 75052"/>
                  <a:gd name="connsiteX3" fmla="*/ 72150 w 127123"/>
                  <a:gd name="connsiteY3" fmla="*/ 3609 h 75052"/>
                  <a:gd name="connsiteX4" fmla="*/ 126529 w 127123"/>
                  <a:gd name="connsiteY4" fmla="*/ 53587 h 750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123" h="75052">
                    <a:moveTo>
                      <a:pt x="126529" y="53587"/>
                    </a:moveTo>
                    <a:cubicBezTo>
                      <a:pt x="121730" y="72294"/>
                      <a:pt x="89606" y="80280"/>
                      <a:pt x="54843" y="71465"/>
                    </a:cubicBezTo>
                    <a:cubicBezTo>
                      <a:pt x="20088" y="62549"/>
                      <a:pt x="-4217" y="40277"/>
                      <a:pt x="611" y="21496"/>
                    </a:cubicBezTo>
                    <a:cubicBezTo>
                      <a:pt x="5411" y="2743"/>
                      <a:pt x="37461" y="-5243"/>
                      <a:pt x="72150" y="3609"/>
                    </a:cubicBezTo>
                    <a:cubicBezTo>
                      <a:pt x="106988" y="12461"/>
                      <a:pt x="131284" y="34806"/>
                      <a:pt x="126529" y="53587"/>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6" name="Freeform 315">
                <a:extLst>
                  <a:ext uri="{FF2B5EF4-FFF2-40B4-BE49-F238E27FC236}">
                    <a16:creationId xmlns:a16="http://schemas.microsoft.com/office/drawing/2014/main" id="{671981D3-4E3A-36E6-748B-0EFDAA56FA63}"/>
                  </a:ext>
                </a:extLst>
              </p:cNvPr>
              <p:cNvSpPr/>
              <p:nvPr/>
            </p:nvSpPr>
            <p:spPr>
              <a:xfrm>
                <a:off x="5812399" y="4252992"/>
                <a:ext cx="181872" cy="107391"/>
              </a:xfrm>
              <a:custGeom>
                <a:avLst/>
                <a:gdLst>
                  <a:gd name="connsiteX0" fmla="*/ 126493 w 127104"/>
                  <a:gd name="connsiteY0" fmla="*/ 53536 h 75052"/>
                  <a:gd name="connsiteX1" fmla="*/ 54843 w 127104"/>
                  <a:gd name="connsiteY1" fmla="*/ 71451 h 75052"/>
                  <a:gd name="connsiteX2" fmla="*/ 612 w 127104"/>
                  <a:gd name="connsiteY2" fmla="*/ 21510 h 75052"/>
                  <a:gd name="connsiteX3" fmla="*/ 72188 w 127104"/>
                  <a:gd name="connsiteY3" fmla="*/ 3631 h 75052"/>
                  <a:gd name="connsiteX4" fmla="*/ 126493 w 127104"/>
                  <a:gd name="connsiteY4" fmla="*/ 53536 h 750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104" h="75052">
                    <a:moveTo>
                      <a:pt x="126493" y="53536"/>
                    </a:moveTo>
                    <a:cubicBezTo>
                      <a:pt x="121730" y="72280"/>
                      <a:pt x="89680" y="80302"/>
                      <a:pt x="54843" y="71451"/>
                    </a:cubicBezTo>
                    <a:cubicBezTo>
                      <a:pt x="20052" y="62673"/>
                      <a:pt x="-4216" y="40217"/>
                      <a:pt x="612" y="21510"/>
                    </a:cubicBezTo>
                    <a:cubicBezTo>
                      <a:pt x="5301" y="2729"/>
                      <a:pt x="37425" y="-5257"/>
                      <a:pt x="72188" y="3631"/>
                    </a:cubicBezTo>
                    <a:cubicBezTo>
                      <a:pt x="107016" y="12446"/>
                      <a:pt x="131321" y="34819"/>
                      <a:pt x="126493" y="53536"/>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7" name="Freeform 316">
                <a:extLst>
                  <a:ext uri="{FF2B5EF4-FFF2-40B4-BE49-F238E27FC236}">
                    <a16:creationId xmlns:a16="http://schemas.microsoft.com/office/drawing/2014/main" id="{4DB81A57-409E-D738-1B7A-E0D33508F078}"/>
                  </a:ext>
                </a:extLst>
              </p:cNvPr>
              <p:cNvSpPr/>
              <p:nvPr/>
            </p:nvSpPr>
            <p:spPr>
              <a:xfrm>
                <a:off x="5284780" y="3253603"/>
                <a:ext cx="1231013" cy="1312041"/>
              </a:xfrm>
              <a:custGeom>
                <a:avLst/>
                <a:gdLst>
                  <a:gd name="connsiteX0" fmla="*/ 179900 w 860311"/>
                  <a:gd name="connsiteY0" fmla="*/ 47703 h 916939"/>
                  <a:gd name="connsiteX1" fmla="*/ 318613 w 860311"/>
                  <a:gd name="connsiteY1" fmla="*/ 4412 h 916939"/>
                  <a:gd name="connsiteX2" fmla="*/ 273539 w 860311"/>
                  <a:gd name="connsiteY2" fmla="*/ 49029 h 916939"/>
                  <a:gd name="connsiteX3" fmla="*/ 843730 w 860311"/>
                  <a:gd name="connsiteY3" fmla="*/ 388430 h 916939"/>
                  <a:gd name="connsiteX4" fmla="*/ 776188 w 860311"/>
                  <a:gd name="connsiteY4" fmla="*/ 772476 h 916939"/>
                  <a:gd name="connsiteX5" fmla="*/ 613060 w 860311"/>
                  <a:gd name="connsiteY5" fmla="*/ 916939 h 916939"/>
                  <a:gd name="connsiteX6" fmla="*/ 679337 w 860311"/>
                  <a:gd name="connsiteY6" fmla="*/ 675689 h 916939"/>
                  <a:gd name="connsiteX7" fmla="*/ 390872 w 860311"/>
                  <a:gd name="connsiteY7" fmla="*/ 433831 h 916939"/>
                  <a:gd name="connsiteX8" fmla="*/ 414420 w 860311"/>
                  <a:gd name="connsiteY8" fmla="*/ 485973 h 916939"/>
                  <a:gd name="connsiteX9" fmla="*/ 0 w 860311"/>
                  <a:gd name="connsiteY9" fmla="*/ 176756 h 916939"/>
                  <a:gd name="connsiteX10" fmla="*/ 179900 w 860311"/>
                  <a:gd name="connsiteY10" fmla="*/ 47703 h 916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60311" h="916939">
                    <a:moveTo>
                      <a:pt x="179900" y="47703"/>
                    </a:moveTo>
                    <a:cubicBezTo>
                      <a:pt x="206901" y="-20411"/>
                      <a:pt x="318613" y="4412"/>
                      <a:pt x="318613" y="4412"/>
                    </a:cubicBezTo>
                    <a:lnTo>
                      <a:pt x="273539" y="49029"/>
                    </a:lnTo>
                    <a:cubicBezTo>
                      <a:pt x="438181" y="-23644"/>
                      <a:pt x="778062" y="139848"/>
                      <a:pt x="843730" y="388430"/>
                    </a:cubicBezTo>
                    <a:cubicBezTo>
                      <a:pt x="886995" y="552208"/>
                      <a:pt x="838930" y="651050"/>
                      <a:pt x="776188" y="772476"/>
                    </a:cubicBezTo>
                    <a:cubicBezTo>
                      <a:pt x="713021" y="872432"/>
                      <a:pt x="662823" y="894630"/>
                      <a:pt x="613060" y="916939"/>
                    </a:cubicBezTo>
                    <a:cubicBezTo>
                      <a:pt x="633617" y="880059"/>
                      <a:pt x="699784" y="802412"/>
                      <a:pt x="679337" y="675689"/>
                    </a:cubicBezTo>
                    <a:cubicBezTo>
                      <a:pt x="658928" y="548865"/>
                      <a:pt x="390872" y="433831"/>
                      <a:pt x="390872" y="433831"/>
                    </a:cubicBezTo>
                    <a:lnTo>
                      <a:pt x="414420" y="485973"/>
                    </a:lnTo>
                    <a:cubicBezTo>
                      <a:pt x="23732" y="379542"/>
                      <a:pt x="0" y="176756"/>
                      <a:pt x="0" y="176756"/>
                    </a:cubicBezTo>
                    <a:cubicBezTo>
                      <a:pt x="13883" y="21185"/>
                      <a:pt x="179900" y="47703"/>
                      <a:pt x="179900" y="47703"/>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8" name="Freeform 317">
                <a:extLst>
                  <a:ext uri="{FF2B5EF4-FFF2-40B4-BE49-F238E27FC236}">
                    <a16:creationId xmlns:a16="http://schemas.microsoft.com/office/drawing/2014/main" id="{CA2D68DE-FD34-F0A6-0576-52E84150A0F1}"/>
                  </a:ext>
                </a:extLst>
              </p:cNvPr>
              <p:cNvSpPr/>
              <p:nvPr/>
            </p:nvSpPr>
            <p:spPr>
              <a:xfrm>
                <a:off x="5436685" y="3358690"/>
                <a:ext cx="283669" cy="486287"/>
              </a:xfrm>
              <a:custGeom>
                <a:avLst/>
                <a:gdLst>
                  <a:gd name="connsiteX0" fmla="*/ 198025 w 198246"/>
                  <a:gd name="connsiteY0" fmla="*/ 339849 h 339849"/>
                  <a:gd name="connsiteX1" fmla="*/ 35764 w 198246"/>
                  <a:gd name="connsiteY1" fmla="*/ 200139 h 339849"/>
                  <a:gd name="connsiteX2" fmla="*/ 52213 w 198246"/>
                  <a:gd name="connsiteY2" fmla="*/ 706 h 339849"/>
                  <a:gd name="connsiteX3" fmla="*/ 24161 w 198246"/>
                  <a:gd name="connsiteY3" fmla="*/ 206900 h 339849"/>
                  <a:gd name="connsiteX4" fmla="*/ 198025 w 198246"/>
                  <a:gd name="connsiteY4" fmla="*/ 339849 h 3398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246" h="339849">
                    <a:moveTo>
                      <a:pt x="198025" y="339849"/>
                    </a:moveTo>
                    <a:cubicBezTo>
                      <a:pt x="203618" y="333549"/>
                      <a:pt x="102254" y="299441"/>
                      <a:pt x="35764" y="200139"/>
                    </a:cubicBezTo>
                    <a:cubicBezTo>
                      <a:pt x="-28852" y="90079"/>
                      <a:pt x="60217" y="-2711"/>
                      <a:pt x="52213" y="706"/>
                    </a:cubicBezTo>
                    <a:cubicBezTo>
                      <a:pt x="56358" y="-9159"/>
                      <a:pt x="-44858" y="85584"/>
                      <a:pt x="24161" y="206900"/>
                    </a:cubicBezTo>
                    <a:cubicBezTo>
                      <a:pt x="95663" y="312466"/>
                      <a:pt x="200591" y="339665"/>
                      <a:pt x="198025" y="339849"/>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9" name="Freeform 318">
                <a:extLst>
                  <a:ext uri="{FF2B5EF4-FFF2-40B4-BE49-F238E27FC236}">
                    <a16:creationId xmlns:a16="http://schemas.microsoft.com/office/drawing/2014/main" id="{C12C4413-863A-5808-A4D4-D5232BE5ED28}"/>
                  </a:ext>
                </a:extLst>
              </p:cNvPr>
              <p:cNvSpPr/>
              <p:nvPr/>
            </p:nvSpPr>
            <p:spPr>
              <a:xfrm>
                <a:off x="5728215" y="3372671"/>
                <a:ext cx="721563" cy="478422"/>
              </a:xfrm>
              <a:custGeom>
                <a:avLst/>
                <a:gdLst>
                  <a:gd name="connsiteX0" fmla="*/ 504226 w 504275"/>
                  <a:gd name="connsiteY0" fmla="*/ 334214 h 334352"/>
                  <a:gd name="connsiteX1" fmla="*/ 305466 w 504275"/>
                  <a:gd name="connsiteY1" fmla="*/ 88763 h 334352"/>
                  <a:gd name="connsiteX2" fmla="*/ 26 w 504275"/>
                  <a:gd name="connsiteY2" fmla="*/ 1186 h 334352"/>
                  <a:gd name="connsiteX3" fmla="*/ 298405 w 504275"/>
                  <a:gd name="connsiteY3" fmla="*/ 100056 h 334352"/>
                  <a:gd name="connsiteX4" fmla="*/ 504226 w 504275"/>
                  <a:gd name="connsiteY4" fmla="*/ 334214 h 334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275" h="334352">
                    <a:moveTo>
                      <a:pt x="504226" y="334214"/>
                    </a:moveTo>
                    <a:cubicBezTo>
                      <a:pt x="505952" y="337704"/>
                      <a:pt x="463120" y="184436"/>
                      <a:pt x="305466" y="88763"/>
                    </a:cubicBezTo>
                    <a:cubicBezTo>
                      <a:pt x="150960" y="-6302"/>
                      <a:pt x="-2282" y="-1835"/>
                      <a:pt x="26" y="1186"/>
                    </a:cubicBezTo>
                    <a:cubicBezTo>
                      <a:pt x="-2106" y="5469"/>
                      <a:pt x="148080" y="7265"/>
                      <a:pt x="298405" y="100056"/>
                    </a:cubicBezTo>
                    <a:cubicBezTo>
                      <a:pt x="451508" y="192560"/>
                      <a:pt x="498779" y="339501"/>
                      <a:pt x="504226" y="334214"/>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0" name="Freeform 319">
                <a:extLst>
                  <a:ext uri="{FF2B5EF4-FFF2-40B4-BE49-F238E27FC236}">
                    <a16:creationId xmlns:a16="http://schemas.microsoft.com/office/drawing/2014/main" id="{D5D0758D-B208-EA03-5F5C-DB27C1A8AF46}"/>
                  </a:ext>
                </a:extLst>
              </p:cNvPr>
              <p:cNvSpPr/>
              <p:nvPr/>
            </p:nvSpPr>
            <p:spPr>
              <a:xfrm>
                <a:off x="5670763" y="3394792"/>
                <a:ext cx="473411" cy="589137"/>
              </a:xfrm>
              <a:custGeom>
                <a:avLst/>
                <a:gdLst>
                  <a:gd name="connsiteX0" fmla="*/ 330766 w 330850"/>
                  <a:gd name="connsiteY0" fmla="*/ 411691 h 411727"/>
                  <a:gd name="connsiteX1" fmla="*/ 286771 w 330850"/>
                  <a:gd name="connsiteY1" fmla="*/ 343291 h 411727"/>
                  <a:gd name="connsiteX2" fmla="*/ 124548 w 330850"/>
                  <a:gd name="connsiteY2" fmla="*/ 232549 h 411727"/>
                  <a:gd name="connsiteX3" fmla="*/ 439 w 330850"/>
                  <a:gd name="connsiteY3" fmla="*/ 298 h 411727"/>
                  <a:gd name="connsiteX4" fmla="*/ 117126 w 330850"/>
                  <a:gd name="connsiteY4" fmla="*/ 243593 h 411727"/>
                  <a:gd name="connsiteX5" fmla="*/ 280577 w 330850"/>
                  <a:gd name="connsiteY5" fmla="*/ 350384 h 411727"/>
                  <a:gd name="connsiteX6" fmla="*/ 330766 w 330850"/>
                  <a:gd name="connsiteY6" fmla="*/ 411691 h 411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0850" h="411727">
                    <a:moveTo>
                      <a:pt x="330766" y="411691"/>
                    </a:moveTo>
                    <a:cubicBezTo>
                      <a:pt x="331670" y="412336"/>
                      <a:pt x="325864" y="377795"/>
                      <a:pt x="286771" y="343291"/>
                    </a:cubicBezTo>
                    <a:cubicBezTo>
                      <a:pt x="249239" y="308106"/>
                      <a:pt x="187364" y="275361"/>
                      <a:pt x="124548" y="232549"/>
                    </a:cubicBezTo>
                    <a:cubicBezTo>
                      <a:pt x="-3604" y="142956"/>
                      <a:pt x="8405" y="-7218"/>
                      <a:pt x="439" y="298"/>
                    </a:cubicBezTo>
                    <a:cubicBezTo>
                      <a:pt x="1703" y="-7688"/>
                      <a:pt x="-18854" y="146631"/>
                      <a:pt x="117126" y="243593"/>
                    </a:cubicBezTo>
                    <a:cubicBezTo>
                      <a:pt x="180727" y="286912"/>
                      <a:pt x="243035" y="318284"/>
                      <a:pt x="280577" y="350384"/>
                    </a:cubicBezTo>
                    <a:cubicBezTo>
                      <a:pt x="319513" y="381581"/>
                      <a:pt x="327950" y="412953"/>
                      <a:pt x="330766" y="411691"/>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1" name="Freeform 320">
                <a:extLst>
                  <a:ext uri="{FF2B5EF4-FFF2-40B4-BE49-F238E27FC236}">
                    <a16:creationId xmlns:a16="http://schemas.microsoft.com/office/drawing/2014/main" id="{1D6C3728-1B80-1C7C-BA16-215626DA6F0E}"/>
                  </a:ext>
                </a:extLst>
              </p:cNvPr>
              <p:cNvSpPr/>
              <p:nvPr/>
            </p:nvSpPr>
            <p:spPr>
              <a:xfrm>
                <a:off x="5758157" y="3473755"/>
                <a:ext cx="393833" cy="325810"/>
              </a:xfrm>
              <a:custGeom>
                <a:avLst/>
                <a:gdLst>
                  <a:gd name="connsiteX0" fmla="*/ 275025 w 275236"/>
                  <a:gd name="connsiteY0" fmla="*/ 227666 h 227697"/>
                  <a:gd name="connsiteX1" fmla="*/ 150879 w 275236"/>
                  <a:gd name="connsiteY1" fmla="*/ 97922 h 227697"/>
                  <a:gd name="connsiteX2" fmla="*/ 46 w 275236"/>
                  <a:gd name="connsiteY2" fmla="*/ 167 h 227697"/>
                  <a:gd name="connsiteX3" fmla="*/ 142580 w 275236"/>
                  <a:gd name="connsiteY3" fmla="*/ 108321 h 227697"/>
                  <a:gd name="connsiteX4" fmla="*/ 275025 w 275236"/>
                  <a:gd name="connsiteY4" fmla="*/ 227666 h 2276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5236" h="227697">
                    <a:moveTo>
                      <a:pt x="275025" y="227666"/>
                    </a:moveTo>
                    <a:cubicBezTo>
                      <a:pt x="278846" y="225400"/>
                      <a:pt x="230643" y="158262"/>
                      <a:pt x="150879" y="97922"/>
                    </a:cubicBezTo>
                    <a:cubicBezTo>
                      <a:pt x="72629" y="36219"/>
                      <a:pt x="1781" y="-2891"/>
                      <a:pt x="46" y="167"/>
                    </a:cubicBezTo>
                    <a:cubicBezTo>
                      <a:pt x="-2012" y="3364"/>
                      <a:pt x="65170" y="47336"/>
                      <a:pt x="142580" y="108321"/>
                    </a:cubicBezTo>
                    <a:cubicBezTo>
                      <a:pt x="221476" y="168044"/>
                      <a:pt x="272505" y="229287"/>
                      <a:pt x="275025" y="227666"/>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2" name="Freeform 321">
                <a:extLst>
                  <a:ext uri="{FF2B5EF4-FFF2-40B4-BE49-F238E27FC236}">
                    <a16:creationId xmlns:a16="http://schemas.microsoft.com/office/drawing/2014/main" id="{52CB6C6B-765E-1B03-9F5F-9F870BBA1BAE}"/>
                  </a:ext>
                </a:extLst>
              </p:cNvPr>
              <p:cNvSpPr/>
              <p:nvPr/>
            </p:nvSpPr>
            <p:spPr>
              <a:xfrm>
                <a:off x="5898615" y="4151406"/>
                <a:ext cx="95297" cy="95091"/>
              </a:xfrm>
              <a:custGeom>
                <a:avLst/>
                <a:gdLst>
                  <a:gd name="connsiteX0" fmla="*/ 66601 w 66600"/>
                  <a:gd name="connsiteY0" fmla="*/ 33214 h 66456"/>
                  <a:gd name="connsiteX1" fmla="*/ 33314 w 66600"/>
                  <a:gd name="connsiteY1" fmla="*/ 66456 h 66456"/>
                  <a:gd name="connsiteX2" fmla="*/ 0 w 66600"/>
                  <a:gd name="connsiteY2" fmla="*/ 33214 h 66456"/>
                  <a:gd name="connsiteX3" fmla="*/ 33314 w 66600"/>
                  <a:gd name="connsiteY3" fmla="*/ 0 h 66456"/>
                  <a:gd name="connsiteX4" fmla="*/ 66601 w 66600"/>
                  <a:gd name="connsiteY4" fmla="*/ 33214 h 66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00" h="66456">
                    <a:moveTo>
                      <a:pt x="66601" y="33214"/>
                    </a:moveTo>
                    <a:cubicBezTo>
                      <a:pt x="66601" y="51599"/>
                      <a:pt x="51674" y="66456"/>
                      <a:pt x="33314" y="66456"/>
                    </a:cubicBezTo>
                    <a:cubicBezTo>
                      <a:pt x="14889" y="66456"/>
                      <a:pt x="0" y="51599"/>
                      <a:pt x="0" y="33214"/>
                    </a:cubicBezTo>
                    <a:cubicBezTo>
                      <a:pt x="0" y="14857"/>
                      <a:pt x="14889" y="0"/>
                      <a:pt x="33314" y="0"/>
                    </a:cubicBezTo>
                    <a:cubicBezTo>
                      <a:pt x="51674" y="0"/>
                      <a:pt x="66601" y="14857"/>
                      <a:pt x="66601" y="3321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3" name="Freeform 322">
                <a:extLst>
                  <a:ext uri="{FF2B5EF4-FFF2-40B4-BE49-F238E27FC236}">
                    <a16:creationId xmlns:a16="http://schemas.microsoft.com/office/drawing/2014/main" id="{B9941E91-12BB-F42C-A779-D6EAB510AB87}"/>
                  </a:ext>
                </a:extLst>
              </p:cNvPr>
              <p:cNvSpPr/>
              <p:nvPr/>
            </p:nvSpPr>
            <p:spPr>
              <a:xfrm>
                <a:off x="5312030" y="3994079"/>
                <a:ext cx="95297" cy="95131"/>
              </a:xfrm>
              <a:custGeom>
                <a:avLst/>
                <a:gdLst>
                  <a:gd name="connsiteX0" fmla="*/ 66601 w 66600"/>
                  <a:gd name="connsiteY0" fmla="*/ 33279 h 66484"/>
                  <a:gd name="connsiteX1" fmla="*/ 33314 w 66600"/>
                  <a:gd name="connsiteY1" fmla="*/ 66484 h 66484"/>
                  <a:gd name="connsiteX2" fmla="*/ 0 w 66600"/>
                  <a:gd name="connsiteY2" fmla="*/ 33279 h 66484"/>
                  <a:gd name="connsiteX3" fmla="*/ 33314 w 66600"/>
                  <a:gd name="connsiteY3" fmla="*/ 0 h 66484"/>
                  <a:gd name="connsiteX4" fmla="*/ 66601 w 66600"/>
                  <a:gd name="connsiteY4" fmla="*/ 33279 h 664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00" h="66484">
                    <a:moveTo>
                      <a:pt x="66601" y="33279"/>
                    </a:moveTo>
                    <a:cubicBezTo>
                      <a:pt x="66601" y="51590"/>
                      <a:pt x="51674" y="66484"/>
                      <a:pt x="33314" y="66484"/>
                    </a:cubicBezTo>
                    <a:cubicBezTo>
                      <a:pt x="14889" y="66484"/>
                      <a:pt x="0" y="51590"/>
                      <a:pt x="0" y="33279"/>
                    </a:cubicBezTo>
                    <a:cubicBezTo>
                      <a:pt x="0" y="14894"/>
                      <a:pt x="14889" y="0"/>
                      <a:pt x="33314" y="0"/>
                    </a:cubicBezTo>
                    <a:cubicBezTo>
                      <a:pt x="51674" y="0"/>
                      <a:pt x="66601" y="14894"/>
                      <a:pt x="66601" y="3327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4" name="Freeform 323">
                <a:extLst>
                  <a:ext uri="{FF2B5EF4-FFF2-40B4-BE49-F238E27FC236}">
                    <a16:creationId xmlns:a16="http://schemas.microsoft.com/office/drawing/2014/main" id="{60405F5C-22D8-04C4-D636-9AA227F9EC5A}"/>
                  </a:ext>
                </a:extLst>
              </p:cNvPr>
              <p:cNvSpPr/>
              <p:nvPr/>
            </p:nvSpPr>
            <p:spPr>
              <a:xfrm>
                <a:off x="5418317" y="4345240"/>
                <a:ext cx="351977" cy="212468"/>
              </a:xfrm>
              <a:custGeom>
                <a:avLst/>
                <a:gdLst>
                  <a:gd name="connsiteX0" fmla="*/ 0 w 245984"/>
                  <a:gd name="connsiteY0" fmla="*/ 0 h 148486"/>
                  <a:gd name="connsiteX1" fmla="*/ 245985 w 245984"/>
                  <a:gd name="connsiteY1" fmla="*/ 66493 h 148486"/>
                  <a:gd name="connsiteX2" fmla="*/ 86429 w 245984"/>
                  <a:gd name="connsiteY2" fmla="*/ 145716 h 148486"/>
                  <a:gd name="connsiteX3" fmla="*/ 0 w 245984"/>
                  <a:gd name="connsiteY3" fmla="*/ 0 h 148486"/>
                </a:gdLst>
                <a:ahLst/>
                <a:cxnLst>
                  <a:cxn ang="0">
                    <a:pos x="connsiteX0" y="connsiteY0"/>
                  </a:cxn>
                  <a:cxn ang="0">
                    <a:pos x="connsiteX1" y="connsiteY1"/>
                  </a:cxn>
                  <a:cxn ang="0">
                    <a:pos x="connsiteX2" y="connsiteY2"/>
                  </a:cxn>
                  <a:cxn ang="0">
                    <a:pos x="connsiteX3" y="connsiteY3"/>
                  </a:cxn>
                </a:cxnLst>
                <a:rect l="l" t="t" r="r" b="b"/>
                <a:pathLst>
                  <a:path w="245984" h="148486">
                    <a:moveTo>
                      <a:pt x="0" y="0"/>
                    </a:moveTo>
                    <a:cubicBezTo>
                      <a:pt x="0" y="0"/>
                      <a:pt x="156270" y="63905"/>
                      <a:pt x="245985" y="66493"/>
                    </a:cubicBezTo>
                    <a:cubicBezTo>
                      <a:pt x="245985" y="66493"/>
                      <a:pt x="149605" y="166191"/>
                      <a:pt x="86429" y="145716"/>
                    </a:cubicBezTo>
                    <a:cubicBezTo>
                      <a:pt x="23253" y="125249"/>
                      <a:pt x="0" y="0"/>
                      <a:pt x="0"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0" name="Freeform 329">
                <a:extLst>
                  <a:ext uri="{FF2B5EF4-FFF2-40B4-BE49-F238E27FC236}">
                    <a16:creationId xmlns:a16="http://schemas.microsoft.com/office/drawing/2014/main" id="{1D0D7AC4-5874-7FBC-66EE-9EB92C93BFD7}"/>
                  </a:ext>
                </a:extLst>
              </p:cNvPr>
              <p:cNvSpPr/>
              <p:nvPr/>
            </p:nvSpPr>
            <p:spPr>
              <a:xfrm>
                <a:off x="5821993" y="5572866"/>
                <a:ext cx="304003" cy="173234"/>
              </a:xfrm>
              <a:custGeom>
                <a:avLst/>
                <a:gdLst>
                  <a:gd name="connsiteX0" fmla="*/ 212458 w 212457"/>
                  <a:gd name="connsiteY0" fmla="*/ 60552 h 121067"/>
                  <a:gd name="connsiteX1" fmla="*/ 106229 w 212457"/>
                  <a:gd name="connsiteY1" fmla="*/ 121067 h 121067"/>
                  <a:gd name="connsiteX2" fmla="*/ 0 w 212457"/>
                  <a:gd name="connsiteY2" fmla="*/ 60552 h 121067"/>
                  <a:gd name="connsiteX3" fmla="*/ 106229 w 212457"/>
                  <a:gd name="connsiteY3" fmla="*/ 0 h 121067"/>
                  <a:gd name="connsiteX4" fmla="*/ 212458 w 212457"/>
                  <a:gd name="connsiteY4" fmla="*/ 60552 h 121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57" h="121067">
                    <a:moveTo>
                      <a:pt x="212458" y="60552"/>
                    </a:moveTo>
                    <a:cubicBezTo>
                      <a:pt x="212458" y="93978"/>
                      <a:pt x="164863" y="121067"/>
                      <a:pt x="106229" y="121067"/>
                    </a:cubicBezTo>
                    <a:cubicBezTo>
                      <a:pt x="47530" y="121067"/>
                      <a:pt x="0" y="93978"/>
                      <a:pt x="0" y="60552"/>
                    </a:cubicBezTo>
                    <a:cubicBezTo>
                      <a:pt x="0" y="27089"/>
                      <a:pt x="47530" y="0"/>
                      <a:pt x="106229" y="0"/>
                    </a:cubicBezTo>
                    <a:cubicBezTo>
                      <a:pt x="164863" y="0"/>
                      <a:pt x="212458" y="27089"/>
                      <a:pt x="212458" y="6055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grpSp>
      </p:grpSp>
    </p:spTree>
    <p:extLst>
      <p:ext uri="{BB962C8B-B14F-4D97-AF65-F5344CB8AC3E}">
        <p14:creationId xmlns:p14="http://schemas.microsoft.com/office/powerpoint/2010/main" val="1921768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6" name="Freeform 15">
            <a:extLst>
              <a:ext uri="{FF2B5EF4-FFF2-40B4-BE49-F238E27FC236}">
                <a16:creationId xmlns:a16="http://schemas.microsoft.com/office/drawing/2014/main" id="{A4B6056E-8125-F542-97FD-87542D091E0F}"/>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 name="Content Placeholder 5">
            <a:extLst>
              <a:ext uri="{FF2B5EF4-FFF2-40B4-BE49-F238E27FC236}">
                <a16:creationId xmlns:a16="http://schemas.microsoft.com/office/drawing/2014/main" id="{6483A5B0-7810-9448-838C-DF42D4A10AFA}"/>
              </a:ext>
            </a:extLst>
          </p:cNvPr>
          <p:cNvSpPr txBox="1">
            <a:spLocks/>
          </p:cNvSpPr>
          <p:nvPr/>
        </p:nvSpPr>
        <p:spPr>
          <a:xfrm>
            <a:off x="1888329" y="2232273"/>
            <a:ext cx="6915154" cy="2914925"/>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ctr">
              <a:lnSpc>
                <a:spcPct val="100000"/>
              </a:lnSpc>
              <a:spcBef>
                <a:spcPts val="0"/>
              </a:spcBef>
              <a:buNone/>
            </a:pPr>
            <a:r>
              <a:rPr lang="en-US" sz="4500" b="1" dirty="0">
                <a:latin typeface="ABeeZee" pitchFamily="2" charset="0"/>
              </a:rPr>
              <a:t>Even the weak become strong when they are united. </a:t>
            </a:r>
          </a:p>
        </p:txBody>
      </p:sp>
      <p:grpSp>
        <p:nvGrpSpPr>
          <p:cNvPr id="6" name="Group 5">
            <a:extLst>
              <a:ext uri="{FF2B5EF4-FFF2-40B4-BE49-F238E27FC236}">
                <a16:creationId xmlns:a16="http://schemas.microsoft.com/office/drawing/2014/main" id="{99D04791-8220-1F42-BB95-E3C14D31DCBF}"/>
              </a:ext>
            </a:extLst>
          </p:cNvPr>
          <p:cNvGrpSpPr/>
          <p:nvPr/>
        </p:nvGrpSpPr>
        <p:grpSpPr>
          <a:xfrm>
            <a:off x="9502008" y="333512"/>
            <a:ext cx="834682" cy="869275"/>
            <a:chOff x="8854711" y="1237086"/>
            <a:chExt cx="930740" cy="969313"/>
          </a:xfrm>
        </p:grpSpPr>
        <p:sp>
          <p:nvSpPr>
            <p:cNvPr id="7" name="Freeform 6">
              <a:extLst>
                <a:ext uri="{FF2B5EF4-FFF2-40B4-BE49-F238E27FC236}">
                  <a16:creationId xmlns:a16="http://schemas.microsoft.com/office/drawing/2014/main" id="{85993308-7CD2-D943-B925-B7FF562796C8}"/>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B2928828-FB15-8648-B34A-C031D27FA307}"/>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4F44D365-5BF2-AE4E-B38C-E4299D2CE72F}"/>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793BD867-678D-3543-BD16-FFDF36A35702}"/>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26137D17-EDF5-F540-A2EA-52D3F88D2CF6}"/>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A8D72CB7-6FF8-3940-B9EE-552CAE5BDE14}"/>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534D04C4-E029-2049-A818-FF7003AFE8E2}"/>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 name="Group 1">
            <a:extLst>
              <a:ext uri="{FF2B5EF4-FFF2-40B4-BE49-F238E27FC236}">
                <a16:creationId xmlns:a16="http://schemas.microsoft.com/office/drawing/2014/main" id="{84195EA1-7928-BA5C-5661-81E23FDF67EF}"/>
              </a:ext>
            </a:extLst>
          </p:cNvPr>
          <p:cNvGrpSpPr/>
          <p:nvPr/>
        </p:nvGrpSpPr>
        <p:grpSpPr>
          <a:xfrm>
            <a:off x="1570721" y="2189046"/>
            <a:ext cx="5299390" cy="1799221"/>
            <a:chOff x="1428616" y="-451989"/>
            <a:chExt cx="5299390" cy="1799221"/>
          </a:xfrm>
        </p:grpSpPr>
        <p:sp>
          <p:nvSpPr>
            <p:cNvPr id="17" name="Freeform 16">
              <a:extLst>
                <a:ext uri="{FF2B5EF4-FFF2-40B4-BE49-F238E27FC236}">
                  <a16:creationId xmlns:a16="http://schemas.microsoft.com/office/drawing/2014/main" id="{1EB3069E-4AC5-8645-8110-238707CF3C1F}"/>
                </a:ext>
              </a:extLst>
            </p:cNvPr>
            <p:cNvSpPr>
              <a:spLocks noChangeAspect="1"/>
            </p:cNvSpPr>
            <p:nvPr/>
          </p:nvSpPr>
          <p:spPr>
            <a:xfrm>
              <a:off x="1428616" y="-451989"/>
              <a:ext cx="546210" cy="396606"/>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5385" cap="flat">
              <a:solidFill>
                <a:srgbClr val="A7C233"/>
              </a:solid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562E3730-2A91-A545-979F-E41869C33B70}"/>
                </a:ext>
              </a:extLst>
            </p:cNvPr>
            <p:cNvSpPr>
              <a:spLocks noChangeAspect="1"/>
            </p:cNvSpPr>
            <p:nvPr/>
          </p:nvSpPr>
          <p:spPr>
            <a:xfrm rot="10800000">
              <a:off x="6168221" y="964085"/>
              <a:ext cx="559785" cy="383147"/>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noFill/>
            <a:ln w="25385" cap="flat">
              <a:solidFill>
                <a:srgbClr val="A7C233"/>
              </a:solidFill>
              <a:prstDash val="solid"/>
              <a:miter/>
            </a:ln>
          </p:spPr>
          <p:txBody>
            <a:bodyPr rtlCol="0" anchor="ctr"/>
            <a:lstStyle/>
            <a:p>
              <a:endParaRPr lang="en-US" dirty="0">
                <a:latin typeface="Roboto Condensed" panose="02000000000000000000" pitchFamily="2" charset="0"/>
              </a:endParaRPr>
            </a:p>
          </p:txBody>
        </p:sp>
      </p:grpSp>
      <p:sp>
        <p:nvSpPr>
          <p:cNvPr id="3" name="TextBox 2">
            <a:extLst>
              <a:ext uri="{FF2B5EF4-FFF2-40B4-BE49-F238E27FC236}">
                <a16:creationId xmlns:a16="http://schemas.microsoft.com/office/drawing/2014/main" id="{88DBF37C-EFEE-831D-FE92-0F5BD441AD7A}"/>
              </a:ext>
            </a:extLst>
          </p:cNvPr>
          <p:cNvSpPr txBox="1"/>
          <p:nvPr/>
        </p:nvSpPr>
        <p:spPr>
          <a:xfrm>
            <a:off x="1215583" y="4774358"/>
            <a:ext cx="8260647" cy="1255728"/>
          </a:xfrm>
          <a:prstGeom prst="rect">
            <a:avLst/>
          </a:prstGeom>
          <a:noFill/>
        </p:spPr>
        <p:txBody>
          <a:bodyPr wrap="square" lIns="0" tIns="0" rIns="0" bIns="0" rtlCol="0">
            <a:spAutoFit/>
          </a:bodyPr>
          <a:lstStyle/>
          <a:p>
            <a:pPr algn="ctr">
              <a:lnSpc>
                <a:spcPct val="85000"/>
              </a:lnSpc>
            </a:pPr>
            <a:r>
              <a:rPr lang="en-GB" sz="4800" dirty="0">
                <a:latin typeface="Londrina Solid" panose="00000500000000000000" pitchFamily="2" charset="0"/>
              </a:rPr>
              <a:t>Friedrich von Schiller</a:t>
            </a:r>
            <a:br>
              <a:rPr lang="en-GB" sz="4800" dirty="0">
                <a:latin typeface="Londrina Solid" panose="00000500000000000000" pitchFamily="2" charset="0"/>
              </a:rPr>
            </a:br>
            <a:r>
              <a:rPr lang="en-US" sz="4800" dirty="0">
                <a:latin typeface="Londrina Solid" pitchFamily="2" charset="77"/>
              </a:rPr>
              <a:t>- playwright</a:t>
            </a:r>
          </a:p>
        </p:txBody>
      </p:sp>
    </p:spTree>
    <p:extLst>
      <p:ext uri="{BB962C8B-B14F-4D97-AF65-F5344CB8AC3E}">
        <p14:creationId xmlns:p14="http://schemas.microsoft.com/office/powerpoint/2010/main" val="31659516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40" name="Freeform 339">
            <a:extLst>
              <a:ext uri="{FF2B5EF4-FFF2-40B4-BE49-F238E27FC236}">
                <a16:creationId xmlns:a16="http://schemas.microsoft.com/office/drawing/2014/main" id="{4BD62ACC-9DD5-1648-9ED7-BA7846D67625}"/>
              </a:ext>
            </a:extLst>
          </p:cNvPr>
          <p:cNvSpPr/>
          <p:nvPr/>
        </p:nvSpPr>
        <p:spPr>
          <a:xfrm>
            <a:off x="466075"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chemeClr val="accent1">
              <a:lumMod val="20000"/>
              <a:lumOff val="8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47" name="Rounded Rectangle 546">
            <a:extLst>
              <a:ext uri="{FF2B5EF4-FFF2-40B4-BE49-F238E27FC236}">
                <a16:creationId xmlns:a16="http://schemas.microsoft.com/office/drawing/2014/main" id="{513407FC-6205-6941-8158-31B71A0BF92B}"/>
              </a:ext>
            </a:extLst>
          </p:cNvPr>
          <p:cNvSpPr/>
          <p:nvPr/>
        </p:nvSpPr>
        <p:spPr>
          <a:xfrm>
            <a:off x="2269794" y="1267234"/>
            <a:ext cx="6152224" cy="1123200"/>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sp>
        <p:nvSpPr>
          <p:cNvPr id="548" name="Rounded Rectangle 547">
            <a:extLst>
              <a:ext uri="{FF2B5EF4-FFF2-40B4-BE49-F238E27FC236}">
                <a16:creationId xmlns:a16="http://schemas.microsoft.com/office/drawing/2014/main" id="{8EA5D032-46A2-294E-BE4A-5A7460DCEC36}"/>
              </a:ext>
            </a:extLst>
          </p:cNvPr>
          <p:cNvSpPr/>
          <p:nvPr/>
        </p:nvSpPr>
        <p:spPr>
          <a:xfrm>
            <a:off x="3144082" y="1860076"/>
            <a:ext cx="4403648" cy="1390572"/>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grpSp>
        <p:nvGrpSpPr>
          <p:cNvPr id="7" name="Group 6">
            <a:extLst>
              <a:ext uri="{FF2B5EF4-FFF2-40B4-BE49-F238E27FC236}">
                <a16:creationId xmlns:a16="http://schemas.microsoft.com/office/drawing/2014/main" id="{6EF240AF-AA38-3A48-8AAC-7677FE522064}"/>
              </a:ext>
            </a:extLst>
          </p:cNvPr>
          <p:cNvGrpSpPr/>
          <p:nvPr/>
        </p:nvGrpSpPr>
        <p:grpSpPr>
          <a:xfrm>
            <a:off x="9502008" y="333512"/>
            <a:ext cx="834682" cy="869275"/>
            <a:chOff x="8854711" y="1237086"/>
            <a:chExt cx="930740" cy="969313"/>
          </a:xfrm>
        </p:grpSpPr>
        <p:sp>
          <p:nvSpPr>
            <p:cNvPr id="8" name="Freeform 7">
              <a:extLst>
                <a:ext uri="{FF2B5EF4-FFF2-40B4-BE49-F238E27FC236}">
                  <a16:creationId xmlns:a16="http://schemas.microsoft.com/office/drawing/2014/main" id="{4BE91FB6-9D1A-4B4B-BAC6-166B705D8D32}"/>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00C84C78-F256-5D46-9F5C-81517B76543A}"/>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8FBA3626-F435-DD4B-94B5-E704FB3A95FE}"/>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F82C83E7-9F7D-C147-A6A4-606DD9126A9C}"/>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9C65C94A-1434-EF44-A83E-BDB240512B9C}"/>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9FC1DF3C-F005-6445-91C0-4BB8952393F2}"/>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9AE65D09-DFCC-234B-BC3D-C0BC9E1839DF}"/>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5" name="TextBox 4">
            <a:extLst>
              <a:ext uri="{FF2B5EF4-FFF2-40B4-BE49-F238E27FC236}">
                <a16:creationId xmlns:a16="http://schemas.microsoft.com/office/drawing/2014/main" id="{295FF744-6707-F94E-9E50-B379A1C1E4EE}"/>
              </a:ext>
            </a:extLst>
          </p:cNvPr>
          <p:cNvSpPr txBox="1"/>
          <p:nvPr/>
        </p:nvSpPr>
        <p:spPr>
          <a:xfrm>
            <a:off x="0" y="1474943"/>
            <a:ext cx="10691813" cy="1630575"/>
          </a:xfrm>
          <a:prstGeom prst="rect">
            <a:avLst/>
          </a:prstGeom>
          <a:noFill/>
        </p:spPr>
        <p:txBody>
          <a:bodyPr wrap="square" lIns="0" tIns="0" rIns="0" bIns="0" rtlCol="0">
            <a:spAutoFit/>
          </a:bodyPr>
          <a:lstStyle/>
          <a:p>
            <a:pPr algn="ctr">
              <a:lnSpc>
                <a:spcPct val="75000"/>
              </a:lnSpc>
            </a:pPr>
            <a:r>
              <a:rPr lang="en-US" sz="7000" dirty="0">
                <a:solidFill>
                  <a:srgbClr val="FFFFFF"/>
                </a:solidFill>
                <a:latin typeface="Londrina Solid" pitchFamily="2" charset="77"/>
              </a:rPr>
              <a:t>Time to be quiet</a:t>
            </a:r>
            <a:br>
              <a:rPr lang="en-US" sz="7000" dirty="0">
                <a:solidFill>
                  <a:srgbClr val="FFFFFF"/>
                </a:solidFill>
                <a:latin typeface="Londrina Solid" pitchFamily="2" charset="77"/>
              </a:rPr>
            </a:br>
            <a:r>
              <a:rPr lang="en-US" sz="7000" dirty="0">
                <a:solidFill>
                  <a:srgbClr val="FFFFFF"/>
                </a:solidFill>
                <a:latin typeface="Londrina Solid" pitchFamily="2" charset="77"/>
              </a:rPr>
              <a:t>and to pray</a:t>
            </a:r>
          </a:p>
        </p:txBody>
      </p:sp>
      <p:grpSp>
        <p:nvGrpSpPr>
          <p:cNvPr id="898" name="Group 897">
            <a:extLst>
              <a:ext uri="{FF2B5EF4-FFF2-40B4-BE49-F238E27FC236}">
                <a16:creationId xmlns:a16="http://schemas.microsoft.com/office/drawing/2014/main" id="{4AA26D8F-0D10-0387-AD73-8759122A988C}"/>
              </a:ext>
            </a:extLst>
          </p:cNvPr>
          <p:cNvGrpSpPr/>
          <p:nvPr/>
        </p:nvGrpSpPr>
        <p:grpSpPr>
          <a:xfrm>
            <a:off x="1996818" y="3635781"/>
            <a:ext cx="6698177" cy="2939027"/>
            <a:chOff x="2835316" y="-3483953"/>
            <a:chExt cx="6016688" cy="2640003"/>
          </a:xfrm>
        </p:grpSpPr>
        <p:grpSp>
          <p:nvGrpSpPr>
            <p:cNvPr id="897" name="Group 896">
              <a:extLst>
                <a:ext uri="{FF2B5EF4-FFF2-40B4-BE49-F238E27FC236}">
                  <a16:creationId xmlns:a16="http://schemas.microsoft.com/office/drawing/2014/main" id="{BD400CFD-1FC7-53F7-A353-46B19AEFA173}"/>
                </a:ext>
              </a:extLst>
            </p:cNvPr>
            <p:cNvGrpSpPr/>
            <p:nvPr/>
          </p:nvGrpSpPr>
          <p:grpSpPr>
            <a:xfrm>
              <a:off x="5888593" y="-3403058"/>
              <a:ext cx="2963411" cy="2555149"/>
              <a:chOff x="5888593" y="-3403058"/>
              <a:chExt cx="2963411" cy="2555149"/>
            </a:xfrm>
          </p:grpSpPr>
          <p:sp>
            <p:nvSpPr>
              <p:cNvPr id="513" name="Freeform 512">
                <a:extLst>
                  <a:ext uri="{FF2B5EF4-FFF2-40B4-BE49-F238E27FC236}">
                    <a16:creationId xmlns:a16="http://schemas.microsoft.com/office/drawing/2014/main" id="{BB96684D-F155-4674-340F-B66E399B2F43}"/>
                  </a:ext>
                </a:extLst>
              </p:cNvPr>
              <p:cNvSpPr/>
              <p:nvPr/>
            </p:nvSpPr>
            <p:spPr>
              <a:xfrm>
                <a:off x="6142026" y="-1367171"/>
                <a:ext cx="64728" cy="365406"/>
              </a:xfrm>
              <a:custGeom>
                <a:avLst/>
                <a:gdLst>
                  <a:gd name="connsiteX0" fmla="*/ 54463 w 64728"/>
                  <a:gd name="connsiteY0" fmla="*/ 365406 h 365406"/>
                  <a:gd name="connsiteX1" fmla="*/ 16238 w 64728"/>
                  <a:gd name="connsiteY1" fmla="*/ 184902 h 365406"/>
                  <a:gd name="connsiteX2" fmla="*/ 5059 w 64728"/>
                  <a:gd name="connsiteY2" fmla="*/ 31 h 365406"/>
                  <a:gd name="connsiteX3" fmla="*/ 53881 w 64728"/>
                  <a:gd name="connsiteY3" fmla="*/ 179283 h 365406"/>
                  <a:gd name="connsiteX4" fmla="*/ 54463 w 64728"/>
                  <a:gd name="connsiteY4" fmla="*/ 365406 h 3654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728" h="365406">
                    <a:moveTo>
                      <a:pt x="54463" y="365406"/>
                    </a:moveTo>
                    <a:cubicBezTo>
                      <a:pt x="45407" y="365011"/>
                      <a:pt x="32180" y="285392"/>
                      <a:pt x="16238" y="184902"/>
                    </a:cubicBezTo>
                    <a:cubicBezTo>
                      <a:pt x="1201" y="84513"/>
                      <a:pt x="-5326" y="1901"/>
                      <a:pt x="5059" y="31"/>
                    </a:cubicBezTo>
                    <a:cubicBezTo>
                      <a:pt x="15333" y="-1802"/>
                      <a:pt x="38706" y="78074"/>
                      <a:pt x="53881" y="179283"/>
                    </a:cubicBezTo>
                    <a:cubicBezTo>
                      <a:pt x="69925" y="280142"/>
                      <a:pt x="66500" y="365664"/>
                      <a:pt x="54463" y="36540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4" name="Freeform 513">
                <a:extLst>
                  <a:ext uri="{FF2B5EF4-FFF2-40B4-BE49-F238E27FC236}">
                    <a16:creationId xmlns:a16="http://schemas.microsoft.com/office/drawing/2014/main" id="{F259F05B-9401-D78A-588A-71706C657E7F}"/>
                  </a:ext>
                </a:extLst>
              </p:cNvPr>
              <p:cNvSpPr/>
              <p:nvPr/>
            </p:nvSpPr>
            <p:spPr>
              <a:xfrm>
                <a:off x="6563874" y="-1386765"/>
                <a:ext cx="60004" cy="382469"/>
              </a:xfrm>
              <a:custGeom>
                <a:avLst/>
                <a:gdLst>
                  <a:gd name="connsiteX0" fmla="*/ 54420 w 60004"/>
                  <a:gd name="connsiteY0" fmla="*/ 382449 h 382469"/>
                  <a:gd name="connsiteX1" fmla="*/ 10351 w 60004"/>
                  <a:gd name="connsiteY1" fmla="*/ 185061 h 382469"/>
                  <a:gd name="connsiteX2" fmla="*/ 7001 w 60004"/>
                  <a:gd name="connsiteY2" fmla="*/ 15 h 382469"/>
                  <a:gd name="connsiteX3" fmla="*/ 48106 w 60004"/>
                  <a:gd name="connsiteY3" fmla="*/ 180456 h 382469"/>
                  <a:gd name="connsiteX4" fmla="*/ 54420 w 60004"/>
                  <a:gd name="connsiteY4" fmla="*/ 382449 h 3824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004" h="382469">
                    <a:moveTo>
                      <a:pt x="54420" y="382449"/>
                    </a:moveTo>
                    <a:cubicBezTo>
                      <a:pt x="43601" y="384107"/>
                      <a:pt x="22721" y="285920"/>
                      <a:pt x="10351" y="185061"/>
                    </a:cubicBezTo>
                    <a:cubicBezTo>
                      <a:pt x="-2083" y="84101"/>
                      <a:pt x="-3458" y="1277"/>
                      <a:pt x="7001" y="15"/>
                    </a:cubicBezTo>
                    <a:cubicBezTo>
                      <a:pt x="17385" y="-1274"/>
                      <a:pt x="35672" y="79532"/>
                      <a:pt x="48106" y="180456"/>
                    </a:cubicBezTo>
                    <a:cubicBezTo>
                      <a:pt x="60438" y="281416"/>
                      <a:pt x="64260" y="380976"/>
                      <a:pt x="54420" y="382449"/>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5" name="Freeform 514">
                <a:extLst>
                  <a:ext uri="{FF2B5EF4-FFF2-40B4-BE49-F238E27FC236}">
                    <a16:creationId xmlns:a16="http://schemas.microsoft.com/office/drawing/2014/main" id="{D9BAF297-B82A-C4B5-1418-96ECECF9BA6D}"/>
                  </a:ext>
                </a:extLst>
              </p:cNvPr>
              <p:cNvSpPr/>
              <p:nvPr/>
            </p:nvSpPr>
            <p:spPr>
              <a:xfrm>
                <a:off x="6030009" y="-1007226"/>
                <a:ext cx="199404" cy="151863"/>
              </a:xfrm>
              <a:custGeom>
                <a:avLst/>
                <a:gdLst>
                  <a:gd name="connsiteX0" fmla="*/ 166120 w 199404"/>
                  <a:gd name="connsiteY0" fmla="*/ 0 h 151863"/>
                  <a:gd name="connsiteX1" fmla="*/ 196767 w 199404"/>
                  <a:gd name="connsiteY1" fmla="*/ 143983 h 151863"/>
                  <a:gd name="connsiteX2" fmla="*/ 66 w 199404"/>
                  <a:gd name="connsiteY2" fmla="*/ 137260 h 151863"/>
                  <a:gd name="connsiteX3" fmla="*/ 166120 w 199404"/>
                  <a:gd name="connsiteY3" fmla="*/ 0 h 151863"/>
                </a:gdLst>
                <a:ahLst/>
                <a:cxnLst>
                  <a:cxn ang="0">
                    <a:pos x="connsiteX0" y="connsiteY0"/>
                  </a:cxn>
                  <a:cxn ang="0">
                    <a:pos x="connsiteX1" y="connsiteY1"/>
                  </a:cxn>
                  <a:cxn ang="0">
                    <a:pos x="connsiteX2" y="connsiteY2"/>
                  </a:cxn>
                  <a:cxn ang="0">
                    <a:pos x="connsiteX3" y="connsiteY3"/>
                  </a:cxn>
                </a:cxnLst>
                <a:rect l="l" t="t" r="r" b="b"/>
                <a:pathLst>
                  <a:path w="199404" h="151863">
                    <a:moveTo>
                      <a:pt x="166120" y="0"/>
                    </a:moveTo>
                    <a:cubicBezTo>
                      <a:pt x="166120" y="0"/>
                      <a:pt x="210502" y="133299"/>
                      <a:pt x="196767" y="143983"/>
                    </a:cubicBezTo>
                    <a:cubicBezTo>
                      <a:pt x="183096" y="154677"/>
                      <a:pt x="3887" y="156326"/>
                      <a:pt x="66" y="137260"/>
                    </a:cubicBezTo>
                    <a:cubicBezTo>
                      <a:pt x="-3793" y="118258"/>
                      <a:pt x="163305" y="8124"/>
                      <a:pt x="166120" y="0"/>
                    </a:cubicBezTo>
                  </a:path>
                </a:pathLst>
              </a:custGeom>
              <a:solidFill>
                <a:srgbClr val="2F456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6" name="Freeform 515">
                <a:extLst>
                  <a:ext uri="{FF2B5EF4-FFF2-40B4-BE49-F238E27FC236}">
                    <a16:creationId xmlns:a16="http://schemas.microsoft.com/office/drawing/2014/main" id="{DCC66807-27AA-D7B8-61B3-0C28A58236C1}"/>
                  </a:ext>
                </a:extLst>
              </p:cNvPr>
              <p:cNvSpPr/>
              <p:nvPr/>
            </p:nvSpPr>
            <p:spPr>
              <a:xfrm>
                <a:off x="6582677" y="-1001580"/>
                <a:ext cx="199328" cy="153671"/>
              </a:xfrm>
              <a:custGeom>
                <a:avLst/>
                <a:gdLst>
                  <a:gd name="connsiteX0" fmla="*/ 36919 w 199328"/>
                  <a:gd name="connsiteY0" fmla="*/ 0 h 153671"/>
                  <a:gd name="connsiteX1" fmla="*/ 2367 w 199328"/>
                  <a:gd name="connsiteY1" fmla="*/ 143127 h 153671"/>
                  <a:gd name="connsiteX2" fmla="*/ 199243 w 199328"/>
                  <a:gd name="connsiteY2" fmla="*/ 141617 h 153671"/>
                  <a:gd name="connsiteX3" fmla="*/ 36919 w 199328"/>
                  <a:gd name="connsiteY3" fmla="*/ 0 h 153671"/>
                </a:gdLst>
                <a:ahLst/>
                <a:cxnLst>
                  <a:cxn ang="0">
                    <a:pos x="connsiteX0" y="connsiteY0"/>
                  </a:cxn>
                  <a:cxn ang="0">
                    <a:pos x="connsiteX1" y="connsiteY1"/>
                  </a:cxn>
                  <a:cxn ang="0">
                    <a:pos x="connsiteX2" y="connsiteY2"/>
                  </a:cxn>
                  <a:cxn ang="0">
                    <a:pos x="connsiteX3" y="connsiteY3"/>
                  </a:cxn>
                </a:cxnLst>
                <a:rect l="l" t="t" r="r" b="b"/>
                <a:pathLst>
                  <a:path w="199328" h="153671">
                    <a:moveTo>
                      <a:pt x="36919" y="0"/>
                    </a:moveTo>
                    <a:cubicBezTo>
                      <a:pt x="36919" y="0"/>
                      <a:pt x="-11045" y="132084"/>
                      <a:pt x="2367" y="143127"/>
                    </a:cubicBezTo>
                    <a:cubicBezTo>
                      <a:pt x="15817" y="154134"/>
                      <a:pt x="194924" y="160545"/>
                      <a:pt x="199243" y="141617"/>
                    </a:cubicBezTo>
                    <a:cubicBezTo>
                      <a:pt x="203610" y="122725"/>
                      <a:pt x="39512" y="8207"/>
                      <a:pt x="36919" y="0"/>
                    </a:cubicBezTo>
                  </a:path>
                </a:pathLst>
              </a:custGeom>
              <a:solidFill>
                <a:srgbClr val="2F456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7" name="Freeform 516">
                <a:extLst>
                  <a:ext uri="{FF2B5EF4-FFF2-40B4-BE49-F238E27FC236}">
                    <a16:creationId xmlns:a16="http://schemas.microsoft.com/office/drawing/2014/main" id="{C8586A3B-3347-86E1-498C-090B3D8E2A09}"/>
                  </a:ext>
                </a:extLst>
              </p:cNvPr>
              <p:cNvSpPr/>
              <p:nvPr/>
            </p:nvSpPr>
            <p:spPr>
              <a:xfrm>
                <a:off x="6006369" y="-1757777"/>
                <a:ext cx="685528" cy="506658"/>
              </a:xfrm>
              <a:custGeom>
                <a:avLst/>
                <a:gdLst>
                  <a:gd name="connsiteX0" fmla="*/ 684508 w 685528"/>
                  <a:gd name="connsiteY0" fmla="*/ 394128 h 506658"/>
                  <a:gd name="connsiteX1" fmla="*/ 653612 w 685528"/>
                  <a:gd name="connsiteY1" fmla="*/ 71611 h 506658"/>
                  <a:gd name="connsiteX2" fmla="*/ 20032 w 685528"/>
                  <a:gd name="connsiteY2" fmla="*/ 3349 h 506658"/>
                  <a:gd name="connsiteX3" fmla="*/ 1819 w 685528"/>
                  <a:gd name="connsiteY3" fmla="*/ 423704 h 506658"/>
                  <a:gd name="connsiteX4" fmla="*/ 7626 w 685528"/>
                  <a:gd name="connsiteY4" fmla="*/ 463827 h 506658"/>
                  <a:gd name="connsiteX5" fmla="*/ 265084 w 685528"/>
                  <a:gd name="connsiteY5" fmla="*/ 497032 h 506658"/>
                  <a:gd name="connsiteX6" fmla="*/ 282752 w 685528"/>
                  <a:gd name="connsiteY6" fmla="*/ 459580 h 506658"/>
                  <a:gd name="connsiteX7" fmla="*/ 283611 w 685528"/>
                  <a:gd name="connsiteY7" fmla="*/ 329330 h 506658"/>
                  <a:gd name="connsiteX8" fmla="*/ 400372 w 685528"/>
                  <a:gd name="connsiteY8" fmla="*/ 330914 h 506658"/>
                  <a:gd name="connsiteX9" fmla="*/ 394714 w 685528"/>
                  <a:gd name="connsiteY9" fmla="*/ 452350 h 506658"/>
                  <a:gd name="connsiteX10" fmla="*/ 406316 w 685528"/>
                  <a:gd name="connsiteY10" fmla="*/ 493467 h 506658"/>
                  <a:gd name="connsiteX11" fmla="*/ 683354 w 685528"/>
                  <a:gd name="connsiteY11" fmla="*/ 483648 h 506658"/>
                  <a:gd name="connsiteX12" fmla="*/ 684508 w 685528"/>
                  <a:gd name="connsiteY12" fmla="*/ 394128 h 506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5528" h="506658">
                    <a:moveTo>
                      <a:pt x="684508" y="394128"/>
                    </a:moveTo>
                    <a:cubicBezTo>
                      <a:pt x="680972" y="281553"/>
                      <a:pt x="668280" y="100035"/>
                      <a:pt x="653612" y="71611"/>
                    </a:cubicBezTo>
                    <a:cubicBezTo>
                      <a:pt x="632409" y="30696"/>
                      <a:pt x="50143" y="-12475"/>
                      <a:pt x="20032" y="3349"/>
                    </a:cubicBezTo>
                    <a:cubicBezTo>
                      <a:pt x="20032" y="3349"/>
                      <a:pt x="-7162" y="306552"/>
                      <a:pt x="1819" y="423704"/>
                    </a:cubicBezTo>
                    <a:cubicBezTo>
                      <a:pt x="3195" y="442236"/>
                      <a:pt x="5106" y="456338"/>
                      <a:pt x="7626" y="463827"/>
                    </a:cubicBezTo>
                    <a:cubicBezTo>
                      <a:pt x="25940" y="518189"/>
                      <a:pt x="232342" y="510130"/>
                      <a:pt x="265084" y="497032"/>
                    </a:cubicBezTo>
                    <a:cubicBezTo>
                      <a:pt x="274167" y="493403"/>
                      <a:pt x="279539" y="478684"/>
                      <a:pt x="282752" y="459580"/>
                    </a:cubicBezTo>
                    <a:cubicBezTo>
                      <a:pt x="291004" y="409851"/>
                      <a:pt x="283611" y="329330"/>
                      <a:pt x="283611" y="329330"/>
                    </a:cubicBezTo>
                    <a:lnTo>
                      <a:pt x="400372" y="330914"/>
                    </a:lnTo>
                    <a:cubicBezTo>
                      <a:pt x="400372" y="330914"/>
                      <a:pt x="391067" y="403302"/>
                      <a:pt x="394714" y="452350"/>
                    </a:cubicBezTo>
                    <a:cubicBezTo>
                      <a:pt x="396154" y="471527"/>
                      <a:pt x="399541" y="487314"/>
                      <a:pt x="406316" y="493467"/>
                    </a:cubicBezTo>
                    <a:cubicBezTo>
                      <a:pt x="430446" y="515453"/>
                      <a:pt x="675028" y="497032"/>
                      <a:pt x="683354" y="483648"/>
                    </a:cubicBezTo>
                    <a:cubicBezTo>
                      <a:pt x="685920" y="479549"/>
                      <a:pt x="686095" y="443461"/>
                      <a:pt x="684508" y="394128"/>
                    </a:cubicBezTo>
                  </a:path>
                </a:pathLst>
              </a:custGeom>
              <a:solidFill>
                <a:srgbClr val="3D586C"/>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8" name="Freeform 517">
                <a:extLst>
                  <a:ext uri="{FF2B5EF4-FFF2-40B4-BE49-F238E27FC236}">
                    <a16:creationId xmlns:a16="http://schemas.microsoft.com/office/drawing/2014/main" id="{BC4BF725-84E6-436E-3A79-BFE16756FDAF}"/>
                  </a:ext>
                </a:extLst>
              </p:cNvPr>
              <p:cNvSpPr/>
              <p:nvPr/>
            </p:nvSpPr>
            <p:spPr>
              <a:xfrm>
                <a:off x="6522555" y="-2441154"/>
                <a:ext cx="260826" cy="386127"/>
              </a:xfrm>
              <a:custGeom>
                <a:avLst/>
                <a:gdLst>
                  <a:gd name="connsiteX0" fmla="*/ 102810 w 260826"/>
                  <a:gd name="connsiteY0" fmla="*/ 29450 h 386127"/>
                  <a:gd name="connsiteX1" fmla="*/ 253135 w 260826"/>
                  <a:gd name="connsiteY1" fmla="*/ 266592 h 386127"/>
                  <a:gd name="connsiteX2" fmla="*/ 77388 w 260826"/>
                  <a:gd name="connsiteY2" fmla="*/ 371476 h 386127"/>
                  <a:gd name="connsiteX3" fmla="*/ 726 w 260826"/>
                  <a:gd name="connsiteY3" fmla="*/ 16140 h 386127"/>
                  <a:gd name="connsiteX4" fmla="*/ 102810 w 260826"/>
                  <a:gd name="connsiteY4" fmla="*/ 29450 h 3861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826" h="386127">
                    <a:moveTo>
                      <a:pt x="102810" y="29450"/>
                    </a:moveTo>
                    <a:cubicBezTo>
                      <a:pt x="140887" y="67408"/>
                      <a:pt x="216895" y="239862"/>
                      <a:pt x="253135" y="266592"/>
                    </a:cubicBezTo>
                    <a:cubicBezTo>
                      <a:pt x="300508" y="301566"/>
                      <a:pt x="115105" y="428860"/>
                      <a:pt x="77388" y="371476"/>
                    </a:cubicBezTo>
                    <a:cubicBezTo>
                      <a:pt x="39671" y="314120"/>
                      <a:pt x="-6345" y="54172"/>
                      <a:pt x="726" y="16140"/>
                    </a:cubicBezTo>
                    <a:cubicBezTo>
                      <a:pt x="7898" y="-21965"/>
                      <a:pt x="91234" y="17826"/>
                      <a:pt x="102810" y="29450"/>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9" name="Freeform 518">
                <a:extLst>
                  <a:ext uri="{FF2B5EF4-FFF2-40B4-BE49-F238E27FC236}">
                    <a16:creationId xmlns:a16="http://schemas.microsoft.com/office/drawing/2014/main" id="{968D5391-2AFE-5710-74AA-12E02E1EE7DE}"/>
                  </a:ext>
                </a:extLst>
              </p:cNvPr>
              <p:cNvSpPr/>
              <p:nvPr/>
            </p:nvSpPr>
            <p:spPr>
              <a:xfrm>
                <a:off x="5927321" y="-2451008"/>
                <a:ext cx="251731" cy="390550"/>
              </a:xfrm>
              <a:custGeom>
                <a:avLst/>
                <a:gdLst>
                  <a:gd name="connsiteX0" fmla="*/ 157964 w 251731"/>
                  <a:gd name="connsiteY0" fmla="*/ 33869 h 390550"/>
                  <a:gd name="connsiteX1" fmla="*/ 7704 w 251731"/>
                  <a:gd name="connsiteY1" fmla="*/ 271011 h 390550"/>
                  <a:gd name="connsiteX2" fmla="*/ 183423 w 251731"/>
                  <a:gd name="connsiteY2" fmla="*/ 375895 h 390550"/>
                  <a:gd name="connsiteX3" fmla="*/ 250845 w 251731"/>
                  <a:gd name="connsiteY3" fmla="*/ 12785 h 390550"/>
                  <a:gd name="connsiteX4" fmla="*/ 157964 w 251731"/>
                  <a:gd name="connsiteY4" fmla="*/ 33869 h 3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1731" h="390550">
                    <a:moveTo>
                      <a:pt x="157964" y="33869"/>
                    </a:moveTo>
                    <a:cubicBezTo>
                      <a:pt x="126552" y="77408"/>
                      <a:pt x="43908" y="244281"/>
                      <a:pt x="7704" y="271011"/>
                    </a:cubicBezTo>
                    <a:cubicBezTo>
                      <a:pt x="-39706" y="305984"/>
                      <a:pt x="145669" y="433287"/>
                      <a:pt x="183423" y="375895"/>
                    </a:cubicBezTo>
                    <a:cubicBezTo>
                      <a:pt x="221131" y="318548"/>
                      <a:pt x="257953" y="50853"/>
                      <a:pt x="250845" y="12785"/>
                    </a:cubicBezTo>
                    <a:cubicBezTo>
                      <a:pt x="243710" y="-25311"/>
                      <a:pt x="157964" y="33869"/>
                      <a:pt x="157964" y="33869"/>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0" name="Freeform 519">
                <a:extLst>
                  <a:ext uri="{FF2B5EF4-FFF2-40B4-BE49-F238E27FC236}">
                    <a16:creationId xmlns:a16="http://schemas.microsoft.com/office/drawing/2014/main" id="{0A654401-09C6-8554-8A87-D1C16E9EA722}"/>
                  </a:ext>
                </a:extLst>
              </p:cNvPr>
              <p:cNvSpPr/>
              <p:nvPr/>
            </p:nvSpPr>
            <p:spPr>
              <a:xfrm>
                <a:off x="6008188" y="-1334073"/>
                <a:ext cx="280932" cy="82954"/>
              </a:xfrm>
              <a:custGeom>
                <a:avLst/>
                <a:gdLst>
                  <a:gd name="connsiteX0" fmla="*/ 0 w 280932"/>
                  <a:gd name="connsiteY0" fmla="*/ 0 h 82954"/>
                  <a:gd name="connsiteX1" fmla="*/ 5806 w 280932"/>
                  <a:gd name="connsiteY1" fmla="*/ 40122 h 82954"/>
                  <a:gd name="connsiteX2" fmla="*/ 263265 w 280932"/>
                  <a:gd name="connsiteY2" fmla="*/ 73327 h 82954"/>
                  <a:gd name="connsiteX3" fmla="*/ 280933 w 280932"/>
                  <a:gd name="connsiteY3" fmla="*/ 35876 h 82954"/>
                  <a:gd name="connsiteX4" fmla="*/ 0 w 280932"/>
                  <a:gd name="connsiteY4" fmla="*/ 0 h 82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0932" h="82954">
                    <a:moveTo>
                      <a:pt x="0" y="0"/>
                    </a:moveTo>
                    <a:cubicBezTo>
                      <a:pt x="1376" y="18532"/>
                      <a:pt x="3286" y="32634"/>
                      <a:pt x="5806" y="40122"/>
                    </a:cubicBezTo>
                    <a:cubicBezTo>
                      <a:pt x="24121" y="94485"/>
                      <a:pt x="230523" y="86425"/>
                      <a:pt x="263265" y="73327"/>
                    </a:cubicBezTo>
                    <a:cubicBezTo>
                      <a:pt x="272348" y="69698"/>
                      <a:pt x="277720" y="54979"/>
                      <a:pt x="280933" y="35876"/>
                    </a:cubicBezTo>
                    <a:cubicBezTo>
                      <a:pt x="186131" y="37497"/>
                      <a:pt x="92097" y="27200"/>
                      <a:pt x="0" y="0"/>
                    </a:cubicBezTo>
                  </a:path>
                </a:pathLst>
              </a:custGeom>
              <a:solidFill>
                <a:srgbClr val="2F456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1" name="Freeform 520">
                <a:extLst>
                  <a:ext uri="{FF2B5EF4-FFF2-40B4-BE49-F238E27FC236}">
                    <a16:creationId xmlns:a16="http://schemas.microsoft.com/office/drawing/2014/main" id="{9A69EDA6-79EE-E069-422A-1276E3C68A74}"/>
                  </a:ext>
                </a:extLst>
              </p:cNvPr>
              <p:cNvSpPr/>
              <p:nvPr/>
            </p:nvSpPr>
            <p:spPr>
              <a:xfrm>
                <a:off x="6401083" y="-1363649"/>
                <a:ext cx="290815" cy="109539"/>
              </a:xfrm>
              <a:custGeom>
                <a:avLst/>
                <a:gdLst>
                  <a:gd name="connsiteX0" fmla="*/ 0 w 290815"/>
                  <a:gd name="connsiteY0" fmla="*/ 58222 h 109539"/>
                  <a:gd name="connsiteX1" fmla="*/ 11603 w 290815"/>
                  <a:gd name="connsiteY1" fmla="*/ 99339 h 109539"/>
                  <a:gd name="connsiteX2" fmla="*/ 288640 w 290815"/>
                  <a:gd name="connsiteY2" fmla="*/ 89520 h 109539"/>
                  <a:gd name="connsiteX3" fmla="*/ 289794 w 290815"/>
                  <a:gd name="connsiteY3" fmla="*/ 0 h 109539"/>
                  <a:gd name="connsiteX4" fmla="*/ 0 w 290815"/>
                  <a:gd name="connsiteY4" fmla="*/ 58222 h 1095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815" h="109539">
                    <a:moveTo>
                      <a:pt x="0" y="58222"/>
                    </a:moveTo>
                    <a:cubicBezTo>
                      <a:pt x="1440" y="77399"/>
                      <a:pt x="4827" y="93186"/>
                      <a:pt x="11603" y="99339"/>
                    </a:cubicBezTo>
                    <a:cubicBezTo>
                      <a:pt x="35732" y="121325"/>
                      <a:pt x="280314" y="102903"/>
                      <a:pt x="288640" y="89520"/>
                    </a:cubicBezTo>
                    <a:cubicBezTo>
                      <a:pt x="291207" y="85421"/>
                      <a:pt x="291382" y="49333"/>
                      <a:pt x="289794" y="0"/>
                    </a:cubicBezTo>
                    <a:cubicBezTo>
                      <a:pt x="193811" y="26665"/>
                      <a:pt x="96887" y="47638"/>
                      <a:pt x="0" y="58222"/>
                    </a:cubicBezTo>
                  </a:path>
                </a:pathLst>
              </a:custGeom>
              <a:solidFill>
                <a:srgbClr val="2F456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2" name="Freeform 521">
                <a:extLst>
                  <a:ext uri="{FF2B5EF4-FFF2-40B4-BE49-F238E27FC236}">
                    <a16:creationId xmlns:a16="http://schemas.microsoft.com/office/drawing/2014/main" id="{8D9700ED-3CB8-FC42-7CF6-71E75509FF34}"/>
                  </a:ext>
                </a:extLst>
              </p:cNvPr>
              <p:cNvSpPr/>
              <p:nvPr/>
            </p:nvSpPr>
            <p:spPr>
              <a:xfrm>
                <a:off x="6000793" y="-2482163"/>
                <a:ext cx="704651" cy="927477"/>
              </a:xfrm>
              <a:custGeom>
                <a:avLst/>
                <a:gdLst>
                  <a:gd name="connsiteX0" fmla="*/ 178490 w 704651"/>
                  <a:gd name="connsiteY0" fmla="*/ 6129 h 927477"/>
                  <a:gd name="connsiteX1" fmla="*/ 73165 w 704651"/>
                  <a:gd name="connsiteY1" fmla="*/ 372868 h 927477"/>
                  <a:gd name="connsiteX2" fmla="*/ 1229 w 704651"/>
                  <a:gd name="connsiteY2" fmla="*/ 842115 h 927477"/>
                  <a:gd name="connsiteX3" fmla="*/ 381468 w 704651"/>
                  <a:gd name="connsiteY3" fmla="*/ 922350 h 927477"/>
                  <a:gd name="connsiteX4" fmla="*/ 704650 w 704651"/>
                  <a:gd name="connsiteY4" fmla="*/ 824485 h 927477"/>
                  <a:gd name="connsiteX5" fmla="*/ 622514 w 704651"/>
                  <a:gd name="connsiteY5" fmla="*/ 326243 h 927477"/>
                  <a:gd name="connsiteX6" fmla="*/ 547153 w 704651"/>
                  <a:gd name="connsiteY6" fmla="*/ 16132 h 927477"/>
                  <a:gd name="connsiteX7" fmla="*/ 178490 w 704651"/>
                  <a:gd name="connsiteY7" fmla="*/ 6129 h 927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4651" h="927477">
                    <a:moveTo>
                      <a:pt x="178490" y="6129"/>
                    </a:moveTo>
                    <a:cubicBezTo>
                      <a:pt x="178490" y="6129"/>
                      <a:pt x="114889" y="146051"/>
                      <a:pt x="73165" y="372868"/>
                    </a:cubicBezTo>
                    <a:cubicBezTo>
                      <a:pt x="26402" y="627751"/>
                      <a:pt x="-6921" y="826143"/>
                      <a:pt x="1229" y="842115"/>
                    </a:cubicBezTo>
                    <a:cubicBezTo>
                      <a:pt x="9380" y="858095"/>
                      <a:pt x="129344" y="949918"/>
                      <a:pt x="381468" y="922350"/>
                    </a:cubicBezTo>
                    <a:cubicBezTo>
                      <a:pt x="633545" y="894791"/>
                      <a:pt x="704973" y="839674"/>
                      <a:pt x="704650" y="824485"/>
                    </a:cubicBezTo>
                    <a:cubicBezTo>
                      <a:pt x="704290" y="809269"/>
                      <a:pt x="653345" y="535209"/>
                      <a:pt x="622514" y="326243"/>
                    </a:cubicBezTo>
                    <a:cubicBezTo>
                      <a:pt x="609960" y="241761"/>
                      <a:pt x="555442" y="18288"/>
                      <a:pt x="547153" y="16132"/>
                    </a:cubicBezTo>
                    <a:cubicBezTo>
                      <a:pt x="533159" y="12457"/>
                      <a:pt x="216170" y="-10855"/>
                      <a:pt x="178490" y="6129"/>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3" name="Freeform 522">
                <a:extLst>
                  <a:ext uri="{FF2B5EF4-FFF2-40B4-BE49-F238E27FC236}">
                    <a16:creationId xmlns:a16="http://schemas.microsoft.com/office/drawing/2014/main" id="{7A8B4928-1C61-D365-6366-4D1837038615}"/>
                  </a:ext>
                </a:extLst>
              </p:cNvPr>
              <p:cNvSpPr/>
              <p:nvPr/>
            </p:nvSpPr>
            <p:spPr>
              <a:xfrm>
                <a:off x="6251636" y="-2431401"/>
                <a:ext cx="219472" cy="134321"/>
              </a:xfrm>
              <a:custGeom>
                <a:avLst/>
                <a:gdLst>
                  <a:gd name="connsiteX0" fmla="*/ 54 w 219472"/>
                  <a:gd name="connsiteY0" fmla="*/ 6129 h 134321"/>
                  <a:gd name="connsiteX1" fmla="*/ 89187 w 219472"/>
                  <a:gd name="connsiteY1" fmla="*/ 133718 h 134321"/>
                  <a:gd name="connsiteX2" fmla="*/ 219472 w 219472"/>
                  <a:gd name="connsiteY2" fmla="*/ 9657 h 134321"/>
                  <a:gd name="connsiteX3" fmla="*/ 54 w 219472"/>
                  <a:gd name="connsiteY3" fmla="*/ 6129 h 134321"/>
                </a:gdLst>
                <a:ahLst/>
                <a:cxnLst>
                  <a:cxn ang="0">
                    <a:pos x="connsiteX0" y="connsiteY0"/>
                  </a:cxn>
                  <a:cxn ang="0">
                    <a:pos x="connsiteX1" y="connsiteY1"/>
                  </a:cxn>
                  <a:cxn ang="0">
                    <a:pos x="connsiteX2" y="connsiteY2"/>
                  </a:cxn>
                  <a:cxn ang="0">
                    <a:pos x="connsiteX3" y="connsiteY3"/>
                  </a:cxn>
                </a:cxnLst>
                <a:rect l="l" t="t" r="r" b="b"/>
                <a:pathLst>
                  <a:path w="219472" h="134321">
                    <a:moveTo>
                      <a:pt x="54" y="6129"/>
                    </a:moveTo>
                    <a:cubicBezTo>
                      <a:pt x="54" y="6129"/>
                      <a:pt x="-5244" y="122996"/>
                      <a:pt x="89187" y="133718"/>
                    </a:cubicBezTo>
                    <a:cubicBezTo>
                      <a:pt x="183629" y="144402"/>
                      <a:pt x="219472" y="9657"/>
                      <a:pt x="219472" y="9657"/>
                    </a:cubicBezTo>
                    <a:cubicBezTo>
                      <a:pt x="219472" y="9657"/>
                      <a:pt x="102461" y="-9483"/>
                      <a:pt x="54" y="6129"/>
                    </a:cubicBezTo>
                  </a:path>
                </a:pathLst>
              </a:custGeom>
              <a:solidFill>
                <a:srgbClr val="ECBE9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4" name="Freeform 523">
                <a:extLst>
                  <a:ext uri="{FF2B5EF4-FFF2-40B4-BE49-F238E27FC236}">
                    <a16:creationId xmlns:a16="http://schemas.microsoft.com/office/drawing/2014/main" id="{8883CA30-B9A0-C924-6B7B-58FD5AB8B2C7}"/>
                  </a:ext>
                </a:extLst>
              </p:cNvPr>
              <p:cNvSpPr/>
              <p:nvPr/>
            </p:nvSpPr>
            <p:spPr>
              <a:xfrm>
                <a:off x="6243966" y="-1449120"/>
                <a:ext cx="209315" cy="25752"/>
              </a:xfrm>
              <a:custGeom>
                <a:avLst/>
                <a:gdLst>
                  <a:gd name="connsiteX0" fmla="*/ 209215 w 209315"/>
                  <a:gd name="connsiteY0" fmla="*/ 1210 h 25752"/>
                  <a:gd name="connsiteX1" fmla="*/ 105479 w 209315"/>
                  <a:gd name="connsiteY1" fmla="*/ 25674 h 25752"/>
                  <a:gd name="connsiteX2" fmla="*/ 7 w 209315"/>
                  <a:gd name="connsiteY2" fmla="*/ 11968 h 25752"/>
                  <a:gd name="connsiteX3" fmla="*/ 105008 w 209315"/>
                  <a:gd name="connsiteY3" fmla="*/ 6718 h 25752"/>
                  <a:gd name="connsiteX4" fmla="*/ 209215 w 209315"/>
                  <a:gd name="connsiteY4" fmla="*/ 1210 h 257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315" h="25752">
                    <a:moveTo>
                      <a:pt x="209215" y="1210"/>
                    </a:moveTo>
                    <a:cubicBezTo>
                      <a:pt x="211782" y="5954"/>
                      <a:pt x="164971" y="26715"/>
                      <a:pt x="105479" y="25674"/>
                    </a:cubicBezTo>
                    <a:cubicBezTo>
                      <a:pt x="46410" y="26715"/>
                      <a:pt x="-640" y="17071"/>
                      <a:pt x="7" y="11968"/>
                    </a:cubicBezTo>
                    <a:cubicBezTo>
                      <a:pt x="588" y="6718"/>
                      <a:pt x="47638" y="7722"/>
                      <a:pt x="105008" y="6718"/>
                    </a:cubicBezTo>
                    <a:cubicBezTo>
                      <a:pt x="163024" y="7612"/>
                      <a:pt x="206908" y="-3616"/>
                      <a:pt x="209215" y="1210"/>
                    </a:cubicBezTo>
                  </a:path>
                </a:pathLst>
              </a:custGeom>
              <a:solidFill>
                <a:srgbClr val="7A8CA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5" name="Freeform 524">
                <a:extLst>
                  <a:ext uri="{FF2B5EF4-FFF2-40B4-BE49-F238E27FC236}">
                    <a16:creationId xmlns:a16="http://schemas.microsoft.com/office/drawing/2014/main" id="{C9FFBBCA-7F22-4DCE-64E2-F0D69038EE13}"/>
                  </a:ext>
                </a:extLst>
              </p:cNvPr>
              <p:cNvSpPr/>
              <p:nvPr/>
            </p:nvSpPr>
            <p:spPr>
              <a:xfrm>
                <a:off x="5925000" y="-2949578"/>
                <a:ext cx="120455" cy="306973"/>
              </a:xfrm>
              <a:custGeom>
                <a:avLst/>
                <a:gdLst>
                  <a:gd name="connsiteX0" fmla="*/ 54628 w 120455"/>
                  <a:gd name="connsiteY0" fmla="*/ 14688 h 306973"/>
                  <a:gd name="connsiteX1" fmla="*/ 29216 w 120455"/>
                  <a:gd name="connsiteY1" fmla="*/ 124177 h 306973"/>
                  <a:gd name="connsiteX2" fmla="*/ 0 w 120455"/>
                  <a:gd name="connsiteY2" fmla="*/ 305843 h 306973"/>
                  <a:gd name="connsiteX3" fmla="*/ 120435 w 120455"/>
                  <a:gd name="connsiteY3" fmla="*/ 219169 h 306973"/>
                  <a:gd name="connsiteX4" fmla="*/ 54628 w 120455"/>
                  <a:gd name="connsiteY4" fmla="*/ 14688 h 30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455" h="306973">
                    <a:moveTo>
                      <a:pt x="54628" y="14688"/>
                    </a:moveTo>
                    <a:cubicBezTo>
                      <a:pt x="54628" y="14688"/>
                      <a:pt x="23474" y="38940"/>
                      <a:pt x="29216" y="124177"/>
                    </a:cubicBezTo>
                    <a:cubicBezTo>
                      <a:pt x="35013" y="209341"/>
                      <a:pt x="39988" y="258674"/>
                      <a:pt x="0" y="305843"/>
                    </a:cubicBezTo>
                    <a:cubicBezTo>
                      <a:pt x="0" y="305843"/>
                      <a:pt x="122282" y="323509"/>
                      <a:pt x="120435" y="219169"/>
                    </a:cubicBezTo>
                    <a:cubicBezTo>
                      <a:pt x="118635" y="114893"/>
                      <a:pt x="129925" y="-50221"/>
                      <a:pt x="54628" y="1468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6" name="Freeform 525">
                <a:extLst>
                  <a:ext uri="{FF2B5EF4-FFF2-40B4-BE49-F238E27FC236}">
                    <a16:creationId xmlns:a16="http://schemas.microsoft.com/office/drawing/2014/main" id="{2C9314C5-D299-447D-CCA8-262056A14ADB}"/>
                  </a:ext>
                </a:extLst>
              </p:cNvPr>
              <p:cNvSpPr/>
              <p:nvPr/>
            </p:nvSpPr>
            <p:spPr>
              <a:xfrm>
                <a:off x="5989611" y="-3156756"/>
                <a:ext cx="772016" cy="767100"/>
              </a:xfrm>
              <a:custGeom>
                <a:avLst/>
                <a:gdLst>
                  <a:gd name="connsiteX0" fmla="*/ 771217 w 772016"/>
                  <a:gd name="connsiteY0" fmla="*/ 356686 h 767100"/>
                  <a:gd name="connsiteX1" fmla="*/ 395567 w 772016"/>
                  <a:gd name="connsiteY1" fmla="*/ 766283 h 767100"/>
                  <a:gd name="connsiteX2" fmla="*/ 873 w 772016"/>
                  <a:gd name="connsiteY2" fmla="*/ 406802 h 767100"/>
                  <a:gd name="connsiteX3" fmla="*/ 360194 w 772016"/>
                  <a:gd name="connsiteY3" fmla="*/ 843 h 767100"/>
                  <a:gd name="connsiteX4" fmla="*/ 771217 w 772016"/>
                  <a:gd name="connsiteY4" fmla="*/ 356686 h 767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2016" h="767100">
                    <a:moveTo>
                      <a:pt x="771217" y="356686"/>
                    </a:moveTo>
                    <a:cubicBezTo>
                      <a:pt x="785424" y="567061"/>
                      <a:pt x="608311" y="752393"/>
                      <a:pt x="395567" y="766283"/>
                    </a:cubicBezTo>
                    <a:cubicBezTo>
                      <a:pt x="182934" y="780099"/>
                      <a:pt x="15079" y="617251"/>
                      <a:pt x="873" y="406802"/>
                    </a:cubicBezTo>
                    <a:cubicBezTo>
                      <a:pt x="-13333" y="196537"/>
                      <a:pt x="147561" y="14660"/>
                      <a:pt x="360194" y="843"/>
                    </a:cubicBezTo>
                    <a:cubicBezTo>
                      <a:pt x="572938" y="-13046"/>
                      <a:pt x="756937" y="146273"/>
                      <a:pt x="771217" y="35668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7" name="Freeform 526">
                <a:extLst>
                  <a:ext uri="{FF2B5EF4-FFF2-40B4-BE49-F238E27FC236}">
                    <a16:creationId xmlns:a16="http://schemas.microsoft.com/office/drawing/2014/main" id="{590A3116-B035-F20C-46E7-3428ADD8C167}"/>
                  </a:ext>
                </a:extLst>
              </p:cNvPr>
              <p:cNvSpPr/>
              <p:nvPr/>
            </p:nvSpPr>
            <p:spPr>
              <a:xfrm>
                <a:off x="6658033" y="-2945114"/>
                <a:ext cx="169389" cy="359803"/>
              </a:xfrm>
              <a:custGeom>
                <a:avLst/>
                <a:gdLst>
                  <a:gd name="connsiteX0" fmla="*/ 12471 w 169389"/>
                  <a:gd name="connsiteY0" fmla="*/ 40878 h 359803"/>
                  <a:gd name="connsiteX1" fmla="*/ 14419 w 169389"/>
                  <a:gd name="connsiteY1" fmla="*/ 107592 h 359803"/>
                  <a:gd name="connsiteX2" fmla="*/ 56568 w 169389"/>
                  <a:gd name="connsiteY2" fmla="*/ 359803 h 359803"/>
                  <a:gd name="connsiteX3" fmla="*/ 154286 w 169389"/>
                  <a:gd name="connsiteY3" fmla="*/ 215101 h 359803"/>
                  <a:gd name="connsiteX4" fmla="*/ 12471 w 169389"/>
                  <a:gd name="connsiteY4" fmla="*/ 40878 h 3598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389" h="359803">
                    <a:moveTo>
                      <a:pt x="12471" y="40878"/>
                    </a:moveTo>
                    <a:cubicBezTo>
                      <a:pt x="12471" y="40878"/>
                      <a:pt x="-16846" y="28001"/>
                      <a:pt x="14419" y="107592"/>
                    </a:cubicBezTo>
                    <a:cubicBezTo>
                      <a:pt x="45610" y="186999"/>
                      <a:pt x="118488" y="179298"/>
                      <a:pt x="56568" y="359803"/>
                    </a:cubicBezTo>
                    <a:cubicBezTo>
                      <a:pt x="56568" y="359803"/>
                      <a:pt x="125079" y="315232"/>
                      <a:pt x="154286" y="215101"/>
                    </a:cubicBezTo>
                    <a:cubicBezTo>
                      <a:pt x="217609" y="-2045"/>
                      <a:pt x="64617" y="-43853"/>
                      <a:pt x="12471" y="4087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8" name="Freeform 527">
                <a:extLst>
                  <a:ext uri="{FF2B5EF4-FFF2-40B4-BE49-F238E27FC236}">
                    <a16:creationId xmlns:a16="http://schemas.microsoft.com/office/drawing/2014/main" id="{B2B545A4-8551-CC8E-424A-B300BF5CBF17}"/>
                  </a:ext>
                </a:extLst>
              </p:cNvPr>
              <p:cNvSpPr/>
              <p:nvPr/>
            </p:nvSpPr>
            <p:spPr>
              <a:xfrm>
                <a:off x="5888593" y="-3264581"/>
                <a:ext cx="1022892" cy="403997"/>
              </a:xfrm>
              <a:custGeom>
                <a:avLst/>
                <a:gdLst>
                  <a:gd name="connsiteX0" fmla="*/ 305367 w 1022892"/>
                  <a:gd name="connsiteY0" fmla="*/ 240788 h 403997"/>
                  <a:gd name="connsiteX1" fmla="*/ 207326 w 1022892"/>
                  <a:gd name="connsiteY1" fmla="*/ 346068 h 403997"/>
                  <a:gd name="connsiteX2" fmla="*/ 123925 w 1022892"/>
                  <a:gd name="connsiteY2" fmla="*/ 342504 h 403997"/>
                  <a:gd name="connsiteX3" fmla="*/ 37025 w 1022892"/>
                  <a:gd name="connsiteY3" fmla="*/ 360962 h 403997"/>
                  <a:gd name="connsiteX4" fmla="*/ 5908 w 1022892"/>
                  <a:gd name="connsiteY4" fmla="*/ 324625 h 403997"/>
                  <a:gd name="connsiteX5" fmla="*/ 93601 w 1022892"/>
                  <a:gd name="connsiteY5" fmla="*/ 239241 h 403997"/>
                  <a:gd name="connsiteX6" fmla="*/ 284745 w 1022892"/>
                  <a:gd name="connsiteY6" fmla="*/ 109783 h 403997"/>
                  <a:gd name="connsiteX7" fmla="*/ 465504 w 1022892"/>
                  <a:gd name="connsiteY7" fmla="*/ 3140 h 403997"/>
                  <a:gd name="connsiteX8" fmla="*/ 781339 w 1022892"/>
                  <a:gd name="connsiteY8" fmla="*/ 139147 h 403997"/>
                  <a:gd name="connsiteX9" fmla="*/ 958202 w 1022892"/>
                  <a:gd name="connsiteY9" fmla="*/ 163463 h 403997"/>
                  <a:gd name="connsiteX10" fmla="*/ 907072 w 1022892"/>
                  <a:gd name="connsiteY10" fmla="*/ 251547 h 403997"/>
                  <a:gd name="connsiteX11" fmla="*/ 1022892 w 1022892"/>
                  <a:gd name="connsiteY11" fmla="*/ 363016 h 403997"/>
                  <a:gd name="connsiteX12" fmla="*/ 789084 w 1022892"/>
                  <a:gd name="connsiteY12" fmla="*/ 386799 h 403997"/>
                  <a:gd name="connsiteX13" fmla="*/ 549773 w 1022892"/>
                  <a:gd name="connsiteY13" fmla="*/ 277420 h 403997"/>
                  <a:gd name="connsiteX14" fmla="*/ 532899 w 1022892"/>
                  <a:gd name="connsiteY14" fmla="*/ 360677 h 403997"/>
                  <a:gd name="connsiteX15" fmla="*/ 405181 w 1022892"/>
                  <a:gd name="connsiteY15" fmla="*/ 238955 h 403997"/>
                  <a:gd name="connsiteX16" fmla="*/ 381881 w 1022892"/>
                  <a:gd name="connsiteY16" fmla="*/ 329516 h 403997"/>
                  <a:gd name="connsiteX17" fmla="*/ 305367 w 1022892"/>
                  <a:gd name="connsiteY17" fmla="*/ 240788 h 403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22892" h="403997">
                    <a:moveTo>
                      <a:pt x="305367" y="240788"/>
                    </a:moveTo>
                    <a:cubicBezTo>
                      <a:pt x="305367" y="240788"/>
                      <a:pt x="302949" y="301267"/>
                      <a:pt x="207326" y="346068"/>
                    </a:cubicBezTo>
                    <a:cubicBezTo>
                      <a:pt x="111740" y="390824"/>
                      <a:pt x="120786" y="352976"/>
                      <a:pt x="123925" y="342504"/>
                    </a:cubicBezTo>
                    <a:cubicBezTo>
                      <a:pt x="123925" y="342504"/>
                      <a:pt x="81518" y="367041"/>
                      <a:pt x="37025" y="360962"/>
                    </a:cubicBezTo>
                    <a:cubicBezTo>
                      <a:pt x="-7505" y="354920"/>
                      <a:pt x="-3184" y="323870"/>
                      <a:pt x="5908" y="324625"/>
                    </a:cubicBezTo>
                    <a:cubicBezTo>
                      <a:pt x="15102" y="325344"/>
                      <a:pt x="58478" y="314724"/>
                      <a:pt x="93601" y="239241"/>
                    </a:cubicBezTo>
                    <a:cubicBezTo>
                      <a:pt x="128651" y="163721"/>
                      <a:pt x="182735" y="60062"/>
                      <a:pt x="284745" y="109783"/>
                    </a:cubicBezTo>
                    <a:cubicBezTo>
                      <a:pt x="284745" y="109783"/>
                      <a:pt x="300973" y="26747"/>
                      <a:pt x="465504" y="3140"/>
                    </a:cubicBezTo>
                    <a:cubicBezTo>
                      <a:pt x="630183" y="-20320"/>
                      <a:pt x="706910" y="93921"/>
                      <a:pt x="781339" y="139147"/>
                    </a:cubicBezTo>
                    <a:cubicBezTo>
                      <a:pt x="855869" y="184335"/>
                      <a:pt x="893190" y="199846"/>
                      <a:pt x="958202" y="163463"/>
                    </a:cubicBezTo>
                    <a:cubicBezTo>
                      <a:pt x="958202" y="163463"/>
                      <a:pt x="995920" y="202149"/>
                      <a:pt x="907072" y="251547"/>
                    </a:cubicBezTo>
                    <a:cubicBezTo>
                      <a:pt x="907072" y="251547"/>
                      <a:pt x="932531" y="333007"/>
                      <a:pt x="1022892" y="363016"/>
                    </a:cubicBezTo>
                    <a:cubicBezTo>
                      <a:pt x="1022892" y="363016"/>
                      <a:pt x="922174" y="436371"/>
                      <a:pt x="789084" y="386799"/>
                    </a:cubicBezTo>
                    <a:cubicBezTo>
                      <a:pt x="789084" y="386799"/>
                      <a:pt x="659390" y="414136"/>
                      <a:pt x="549773" y="277420"/>
                    </a:cubicBezTo>
                    <a:cubicBezTo>
                      <a:pt x="549773" y="277420"/>
                      <a:pt x="551721" y="357904"/>
                      <a:pt x="532899" y="360677"/>
                    </a:cubicBezTo>
                    <a:cubicBezTo>
                      <a:pt x="514040" y="363735"/>
                      <a:pt x="405181" y="238955"/>
                      <a:pt x="405181" y="238955"/>
                    </a:cubicBezTo>
                    <a:cubicBezTo>
                      <a:pt x="405181" y="238955"/>
                      <a:pt x="404027" y="324690"/>
                      <a:pt x="381881" y="329516"/>
                    </a:cubicBezTo>
                    <a:cubicBezTo>
                      <a:pt x="359672" y="334334"/>
                      <a:pt x="305367" y="240788"/>
                      <a:pt x="305367" y="24078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9" name="Freeform 528">
                <a:extLst>
                  <a:ext uri="{FF2B5EF4-FFF2-40B4-BE49-F238E27FC236}">
                    <a16:creationId xmlns:a16="http://schemas.microsoft.com/office/drawing/2014/main" id="{A438F58F-96C1-7203-C4E8-B64792C9016F}"/>
                  </a:ext>
                </a:extLst>
              </p:cNvPr>
              <p:cNvSpPr/>
              <p:nvPr/>
            </p:nvSpPr>
            <p:spPr>
              <a:xfrm>
                <a:off x="6167606" y="-3146051"/>
                <a:ext cx="26786" cy="122279"/>
              </a:xfrm>
              <a:custGeom>
                <a:avLst/>
                <a:gdLst>
                  <a:gd name="connsiteX0" fmla="*/ 26354 w 26786"/>
                  <a:gd name="connsiteY0" fmla="*/ 122258 h 122279"/>
                  <a:gd name="connsiteX1" fmla="*/ 3923 w 26786"/>
                  <a:gd name="connsiteY1" fmla="*/ 63143 h 122279"/>
                  <a:gd name="connsiteX2" fmla="*/ 3674 w 26786"/>
                  <a:gd name="connsiteY2" fmla="*/ 3 h 122279"/>
                  <a:gd name="connsiteX3" fmla="*/ 12766 w 26786"/>
                  <a:gd name="connsiteY3" fmla="*/ 61485 h 122279"/>
                  <a:gd name="connsiteX4" fmla="*/ 26354 w 26786"/>
                  <a:gd name="connsiteY4" fmla="*/ 122258 h 1222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786" h="122279">
                    <a:moveTo>
                      <a:pt x="26354" y="122258"/>
                    </a:moveTo>
                    <a:cubicBezTo>
                      <a:pt x="24444" y="123124"/>
                      <a:pt x="10671" y="97831"/>
                      <a:pt x="3923" y="63143"/>
                    </a:cubicBezTo>
                    <a:cubicBezTo>
                      <a:pt x="-3249" y="28492"/>
                      <a:pt x="1117" y="-329"/>
                      <a:pt x="3674" y="3"/>
                    </a:cubicBezTo>
                    <a:cubicBezTo>
                      <a:pt x="6203" y="252"/>
                      <a:pt x="5908" y="27995"/>
                      <a:pt x="12766" y="61485"/>
                    </a:cubicBezTo>
                    <a:cubicBezTo>
                      <a:pt x="19293" y="94985"/>
                      <a:pt x="28948" y="121070"/>
                      <a:pt x="26354" y="122258"/>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0" name="Freeform 529">
                <a:extLst>
                  <a:ext uri="{FF2B5EF4-FFF2-40B4-BE49-F238E27FC236}">
                    <a16:creationId xmlns:a16="http://schemas.microsoft.com/office/drawing/2014/main" id="{7AA9EA90-CD69-7504-B23F-C845D7CEB03B}"/>
                  </a:ext>
                </a:extLst>
              </p:cNvPr>
              <p:cNvSpPr/>
              <p:nvPr/>
            </p:nvSpPr>
            <p:spPr>
              <a:xfrm>
                <a:off x="6189018" y="-3175695"/>
                <a:ext cx="104795" cy="150171"/>
              </a:xfrm>
              <a:custGeom>
                <a:avLst/>
                <a:gdLst>
                  <a:gd name="connsiteX0" fmla="*/ 104756 w 104795"/>
                  <a:gd name="connsiteY0" fmla="*/ 150069 h 150171"/>
                  <a:gd name="connsiteX1" fmla="*/ 56395 w 104795"/>
                  <a:gd name="connsiteY1" fmla="*/ 64077 h 150171"/>
                  <a:gd name="connsiteX2" fmla="*/ 26330 w 104795"/>
                  <a:gd name="connsiteY2" fmla="*/ 6684 h 150171"/>
                  <a:gd name="connsiteX3" fmla="*/ 41 w 104795"/>
                  <a:gd name="connsiteY3" fmla="*/ 9677 h 150171"/>
                  <a:gd name="connsiteX4" fmla="*/ 28278 w 104795"/>
                  <a:gd name="connsiteY4" fmla="*/ 531 h 150171"/>
                  <a:gd name="connsiteX5" fmla="*/ 64767 w 104795"/>
                  <a:gd name="connsiteY5" fmla="*/ 60871 h 150171"/>
                  <a:gd name="connsiteX6" fmla="*/ 104756 w 104795"/>
                  <a:gd name="connsiteY6" fmla="*/ 150069 h 150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4795" h="150171">
                    <a:moveTo>
                      <a:pt x="104756" y="150069"/>
                    </a:moveTo>
                    <a:cubicBezTo>
                      <a:pt x="102152" y="152372"/>
                      <a:pt x="74460" y="115667"/>
                      <a:pt x="56395" y="64077"/>
                    </a:cubicBezTo>
                    <a:cubicBezTo>
                      <a:pt x="45438" y="40037"/>
                      <a:pt x="41358" y="11722"/>
                      <a:pt x="26330" y="6684"/>
                    </a:cubicBezTo>
                    <a:cubicBezTo>
                      <a:pt x="11145" y="2152"/>
                      <a:pt x="401" y="11759"/>
                      <a:pt x="41" y="9677"/>
                    </a:cubicBezTo>
                    <a:cubicBezTo>
                      <a:pt x="-643" y="10175"/>
                      <a:pt x="7213" y="-2739"/>
                      <a:pt x="28278" y="531"/>
                    </a:cubicBezTo>
                    <a:cubicBezTo>
                      <a:pt x="50487" y="8379"/>
                      <a:pt x="53441" y="37485"/>
                      <a:pt x="64767" y="60871"/>
                    </a:cubicBezTo>
                    <a:cubicBezTo>
                      <a:pt x="82934" y="112213"/>
                      <a:pt x="105872" y="148734"/>
                      <a:pt x="104756" y="150069"/>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1" name="Freeform 530">
                <a:extLst>
                  <a:ext uri="{FF2B5EF4-FFF2-40B4-BE49-F238E27FC236}">
                    <a16:creationId xmlns:a16="http://schemas.microsoft.com/office/drawing/2014/main" id="{DA7A6E57-C9F2-882B-CDBB-1F0D6F176AC8}"/>
                  </a:ext>
                </a:extLst>
              </p:cNvPr>
              <p:cNvSpPr/>
              <p:nvPr/>
            </p:nvSpPr>
            <p:spPr>
              <a:xfrm>
                <a:off x="6224214" y="-3220221"/>
                <a:ext cx="212056" cy="228195"/>
              </a:xfrm>
              <a:custGeom>
                <a:avLst/>
                <a:gdLst>
                  <a:gd name="connsiteX0" fmla="*/ 212057 w 212056"/>
                  <a:gd name="connsiteY0" fmla="*/ 228123 h 228195"/>
                  <a:gd name="connsiteX1" fmla="*/ 131795 w 212056"/>
                  <a:gd name="connsiteY1" fmla="*/ 80031 h 228195"/>
                  <a:gd name="connsiteX2" fmla="*/ 48283 w 212056"/>
                  <a:gd name="connsiteY2" fmla="*/ 6455 h 228195"/>
                  <a:gd name="connsiteX3" fmla="*/ 33 w 212056"/>
                  <a:gd name="connsiteY3" fmla="*/ 10775 h 228195"/>
                  <a:gd name="connsiteX4" fmla="*/ 48855 w 212056"/>
                  <a:gd name="connsiteY4" fmla="*/ 192 h 228195"/>
                  <a:gd name="connsiteX5" fmla="*/ 139613 w 212056"/>
                  <a:gd name="connsiteY5" fmla="*/ 75499 h 228195"/>
                  <a:gd name="connsiteX6" fmla="*/ 212057 w 212056"/>
                  <a:gd name="connsiteY6" fmla="*/ 228123 h 228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2056" h="228195">
                    <a:moveTo>
                      <a:pt x="212057" y="228123"/>
                    </a:moveTo>
                    <a:cubicBezTo>
                      <a:pt x="207367" y="230757"/>
                      <a:pt x="176361" y="161022"/>
                      <a:pt x="131795" y="80031"/>
                    </a:cubicBezTo>
                    <a:cubicBezTo>
                      <a:pt x="111099" y="38150"/>
                      <a:pt x="79686" y="8214"/>
                      <a:pt x="48283" y="6455"/>
                    </a:cubicBezTo>
                    <a:cubicBezTo>
                      <a:pt x="18319" y="3111"/>
                      <a:pt x="255" y="12396"/>
                      <a:pt x="33" y="10775"/>
                    </a:cubicBezTo>
                    <a:cubicBezTo>
                      <a:pt x="-863" y="10268"/>
                      <a:pt x="16658" y="-1641"/>
                      <a:pt x="48855" y="192"/>
                    </a:cubicBezTo>
                    <a:cubicBezTo>
                      <a:pt x="82788" y="-168"/>
                      <a:pt x="119573" y="33940"/>
                      <a:pt x="139613" y="75499"/>
                    </a:cubicBezTo>
                    <a:cubicBezTo>
                      <a:pt x="184983" y="157854"/>
                      <a:pt x="211549" y="228123"/>
                      <a:pt x="212057" y="228123"/>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2" name="Freeform 531">
                <a:extLst>
                  <a:ext uri="{FF2B5EF4-FFF2-40B4-BE49-F238E27FC236}">
                    <a16:creationId xmlns:a16="http://schemas.microsoft.com/office/drawing/2014/main" id="{61846F14-6727-D17C-ECBA-0E57C36CB3ED}"/>
                  </a:ext>
                </a:extLst>
              </p:cNvPr>
              <p:cNvSpPr/>
              <p:nvPr/>
            </p:nvSpPr>
            <p:spPr>
              <a:xfrm>
                <a:off x="6252125" y="-3241035"/>
                <a:ext cx="654454" cy="350203"/>
              </a:xfrm>
              <a:custGeom>
                <a:avLst/>
                <a:gdLst>
                  <a:gd name="connsiteX0" fmla="*/ 654450 w 654454"/>
                  <a:gd name="connsiteY0" fmla="*/ 344969 h 350203"/>
                  <a:gd name="connsiteX1" fmla="*/ 540799 w 654454"/>
                  <a:gd name="connsiteY1" fmla="*/ 344002 h 350203"/>
                  <a:gd name="connsiteX2" fmla="*/ 307932 w 654454"/>
                  <a:gd name="connsiteY2" fmla="*/ 203141 h 350203"/>
                  <a:gd name="connsiteX3" fmla="*/ 107853 w 654454"/>
                  <a:gd name="connsiteY3" fmla="*/ 20683 h 350203"/>
                  <a:gd name="connsiteX4" fmla="*/ 211 w 654454"/>
                  <a:gd name="connsiteY4" fmla="*/ 14392 h 350203"/>
                  <a:gd name="connsiteX5" fmla="*/ 110446 w 654454"/>
                  <a:gd name="connsiteY5" fmla="*/ 14816 h 350203"/>
                  <a:gd name="connsiteX6" fmla="*/ 314246 w 654454"/>
                  <a:gd name="connsiteY6" fmla="*/ 196592 h 350203"/>
                  <a:gd name="connsiteX7" fmla="*/ 542202 w 654454"/>
                  <a:gd name="connsiteY7" fmla="*/ 337739 h 350203"/>
                  <a:gd name="connsiteX8" fmla="*/ 654450 w 654454"/>
                  <a:gd name="connsiteY8" fmla="*/ 344969 h 350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54454" h="350203">
                    <a:moveTo>
                      <a:pt x="654450" y="344969"/>
                    </a:moveTo>
                    <a:cubicBezTo>
                      <a:pt x="654995" y="344325"/>
                      <a:pt x="611000" y="357708"/>
                      <a:pt x="540799" y="344002"/>
                    </a:cubicBezTo>
                    <a:cubicBezTo>
                      <a:pt x="470017" y="331872"/>
                      <a:pt x="383551" y="278476"/>
                      <a:pt x="307932" y="203141"/>
                    </a:cubicBezTo>
                    <a:cubicBezTo>
                      <a:pt x="230448" y="129850"/>
                      <a:pt x="172035" y="49790"/>
                      <a:pt x="107853" y="20683"/>
                    </a:cubicBezTo>
                    <a:cubicBezTo>
                      <a:pt x="43485" y="-12457"/>
                      <a:pt x="-1589" y="15608"/>
                      <a:pt x="211" y="14392"/>
                    </a:cubicBezTo>
                    <a:cubicBezTo>
                      <a:pt x="-3537" y="13775"/>
                      <a:pt x="42978" y="-17956"/>
                      <a:pt x="110446" y="14816"/>
                    </a:cubicBezTo>
                    <a:cubicBezTo>
                      <a:pt x="177767" y="43996"/>
                      <a:pt x="237371" y="124195"/>
                      <a:pt x="314246" y="196592"/>
                    </a:cubicBezTo>
                    <a:cubicBezTo>
                      <a:pt x="389422" y="271540"/>
                      <a:pt x="473257" y="324208"/>
                      <a:pt x="542202" y="337739"/>
                    </a:cubicBezTo>
                    <a:cubicBezTo>
                      <a:pt x="610538" y="352817"/>
                      <a:pt x="654486" y="341985"/>
                      <a:pt x="654450" y="344969"/>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3" name="Freeform 532">
                <a:extLst>
                  <a:ext uri="{FF2B5EF4-FFF2-40B4-BE49-F238E27FC236}">
                    <a16:creationId xmlns:a16="http://schemas.microsoft.com/office/drawing/2014/main" id="{1CD24BBF-BF9B-4529-0715-95A4E4927988}"/>
                  </a:ext>
                </a:extLst>
              </p:cNvPr>
              <p:cNvSpPr/>
              <p:nvPr/>
            </p:nvSpPr>
            <p:spPr>
              <a:xfrm>
                <a:off x="6282180" y="-3222575"/>
                <a:ext cx="385066" cy="343768"/>
              </a:xfrm>
              <a:custGeom>
                <a:avLst/>
                <a:gdLst>
                  <a:gd name="connsiteX0" fmla="*/ 385047 w 385066"/>
                  <a:gd name="connsiteY0" fmla="*/ 343743 h 343768"/>
                  <a:gd name="connsiteX1" fmla="*/ 320569 w 385066"/>
                  <a:gd name="connsiteY1" fmla="*/ 300608 h 343768"/>
                  <a:gd name="connsiteX2" fmla="*/ 198297 w 385066"/>
                  <a:gd name="connsiteY2" fmla="*/ 159452 h 343768"/>
                  <a:gd name="connsiteX3" fmla="*/ 70763 w 385066"/>
                  <a:gd name="connsiteY3" fmla="*/ 25757 h 343768"/>
                  <a:gd name="connsiteX4" fmla="*/ 119 w 385066"/>
                  <a:gd name="connsiteY4" fmla="*/ 4314 h 343768"/>
                  <a:gd name="connsiteX5" fmla="*/ 74336 w 385066"/>
                  <a:gd name="connsiteY5" fmla="*/ 20396 h 343768"/>
                  <a:gd name="connsiteX6" fmla="*/ 205257 w 385066"/>
                  <a:gd name="connsiteY6" fmla="*/ 153843 h 343768"/>
                  <a:gd name="connsiteX7" fmla="*/ 324972 w 385066"/>
                  <a:gd name="connsiteY7" fmla="*/ 296040 h 343768"/>
                  <a:gd name="connsiteX8" fmla="*/ 385047 w 385066"/>
                  <a:gd name="connsiteY8" fmla="*/ 343743 h 343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5066" h="343768">
                    <a:moveTo>
                      <a:pt x="385047" y="343743"/>
                    </a:moveTo>
                    <a:cubicBezTo>
                      <a:pt x="385121" y="344360"/>
                      <a:pt x="355767" y="333998"/>
                      <a:pt x="320569" y="300608"/>
                    </a:cubicBezTo>
                    <a:cubicBezTo>
                      <a:pt x="285122" y="267790"/>
                      <a:pt x="244017" y="215906"/>
                      <a:pt x="198297" y="159452"/>
                    </a:cubicBezTo>
                    <a:cubicBezTo>
                      <a:pt x="152253" y="103367"/>
                      <a:pt x="110133" y="52165"/>
                      <a:pt x="70763" y="25757"/>
                    </a:cubicBezTo>
                    <a:cubicBezTo>
                      <a:pt x="31670" y="-3893"/>
                      <a:pt x="-665" y="3301"/>
                      <a:pt x="119" y="4314"/>
                    </a:cubicBezTo>
                    <a:cubicBezTo>
                      <a:pt x="-2327" y="998"/>
                      <a:pt x="33258" y="-8931"/>
                      <a:pt x="74336" y="20396"/>
                    </a:cubicBezTo>
                    <a:cubicBezTo>
                      <a:pt x="115939" y="46445"/>
                      <a:pt x="159214" y="97712"/>
                      <a:pt x="205257" y="153843"/>
                    </a:cubicBezTo>
                    <a:cubicBezTo>
                      <a:pt x="251273" y="210444"/>
                      <a:pt x="291326" y="262687"/>
                      <a:pt x="324972" y="296040"/>
                    </a:cubicBezTo>
                    <a:cubicBezTo>
                      <a:pt x="358398" y="329927"/>
                      <a:pt x="385905" y="341947"/>
                      <a:pt x="385047" y="343743"/>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4" name="Freeform 533">
                <a:extLst>
                  <a:ext uri="{FF2B5EF4-FFF2-40B4-BE49-F238E27FC236}">
                    <a16:creationId xmlns:a16="http://schemas.microsoft.com/office/drawing/2014/main" id="{BB4E7FDD-79D1-D6C0-14A2-C32A0B6A1E9B}"/>
                  </a:ext>
                </a:extLst>
              </p:cNvPr>
              <p:cNvSpPr/>
              <p:nvPr/>
            </p:nvSpPr>
            <p:spPr>
              <a:xfrm>
                <a:off x="6402658" y="-3259456"/>
                <a:ext cx="393014" cy="248261"/>
              </a:xfrm>
              <a:custGeom>
                <a:avLst/>
                <a:gdLst>
                  <a:gd name="connsiteX0" fmla="*/ 393007 w 393014"/>
                  <a:gd name="connsiteY0" fmla="*/ 246422 h 248261"/>
                  <a:gd name="connsiteX1" fmla="*/ 322585 w 393014"/>
                  <a:gd name="connsiteY1" fmla="*/ 240158 h 248261"/>
                  <a:gd name="connsiteX2" fmla="*/ 187722 w 393014"/>
                  <a:gd name="connsiteY2" fmla="*/ 137586 h 248261"/>
                  <a:gd name="connsiteX3" fmla="*/ 65016 w 393014"/>
                  <a:gd name="connsiteY3" fmla="*/ 23924 h 248261"/>
                  <a:gd name="connsiteX4" fmla="*/ 12 w 393014"/>
                  <a:gd name="connsiteY4" fmla="*/ 787 h 248261"/>
                  <a:gd name="connsiteX5" fmla="*/ 68117 w 393014"/>
                  <a:gd name="connsiteY5" fmla="*/ 18416 h 248261"/>
                  <a:gd name="connsiteX6" fmla="*/ 194507 w 393014"/>
                  <a:gd name="connsiteY6" fmla="*/ 131682 h 248261"/>
                  <a:gd name="connsiteX7" fmla="*/ 324745 w 393014"/>
                  <a:gd name="connsiteY7" fmla="*/ 234079 h 248261"/>
                  <a:gd name="connsiteX8" fmla="*/ 393007 w 393014"/>
                  <a:gd name="connsiteY8" fmla="*/ 246422 h 248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3014" h="248261">
                    <a:moveTo>
                      <a:pt x="393007" y="246422"/>
                    </a:moveTo>
                    <a:cubicBezTo>
                      <a:pt x="393542" y="246385"/>
                      <a:pt x="365352" y="253440"/>
                      <a:pt x="322585" y="240158"/>
                    </a:cubicBezTo>
                    <a:cubicBezTo>
                      <a:pt x="278987" y="228184"/>
                      <a:pt x="230812" y="187343"/>
                      <a:pt x="187722" y="137586"/>
                    </a:cubicBezTo>
                    <a:cubicBezTo>
                      <a:pt x="144706" y="87323"/>
                      <a:pt x="103388" y="44105"/>
                      <a:pt x="65016" y="23924"/>
                    </a:cubicBezTo>
                    <a:cubicBezTo>
                      <a:pt x="27705" y="2049"/>
                      <a:pt x="-358" y="1938"/>
                      <a:pt x="12" y="787"/>
                    </a:cubicBezTo>
                    <a:cubicBezTo>
                      <a:pt x="-680" y="-549"/>
                      <a:pt x="28821" y="-2704"/>
                      <a:pt x="68117" y="18416"/>
                    </a:cubicBezTo>
                    <a:cubicBezTo>
                      <a:pt x="108327" y="37741"/>
                      <a:pt x="151888" y="81741"/>
                      <a:pt x="194507" y="131682"/>
                    </a:cubicBezTo>
                    <a:cubicBezTo>
                      <a:pt x="237448" y="181264"/>
                      <a:pt x="283279" y="221165"/>
                      <a:pt x="324745" y="234079"/>
                    </a:cubicBezTo>
                    <a:cubicBezTo>
                      <a:pt x="365278" y="248512"/>
                      <a:pt x="393220" y="243972"/>
                      <a:pt x="393007" y="246422"/>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5" name="Freeform 534">
                <a:extLst>
                  <a:ext uri="{FF2B5EF4-FFF2-40B4-BE49-F238E27FC236}">
                    <a16:creationId xmlns:a16="http://schemas.microsoft.com/office/drawing/2014/main" id="{C0676608-A428-26E0-7702-D4EF052D3C10}"/>
                  </a:ext>
                </a:extLst>
              </p:cNvPr>
              <p:cNvSpPr/>
              <p:nvPr/>
            </p:nvSpPr>
            <p:spPr>
              <a:xfrm>
                <a:off x="6012502" y="-3144227"/>
                <a:ext cx="150391" cy="222463"/>
              </a:xfrm>
              <a:custGeom>
                <a:avLst/>
                <a:gdLst>
                  <a:gd name="connsiteX0" fmla="*/ 16 w 150391"/>
                  <a:gd name="connsiteY0" fmla="*/ 222150 h 222463"/>
                  <a:gd name="connsiteX1" fmla="*/ 67622 w 150391"/>
                  <a:gd name="connsiteY1" fmla="*/ 107585 h 222463"/>
                  <a:gd name="connsiteX2" fmla="*/ 150377 w 150391"/>
                  <a:gd name="connsiteY2" fmla="*/ 408 h 222463"/>
                  <a:gd name="connsiteX3" fmla="*/ 76170 w 150391"/>
                  <a:gd name="connsiteY3" fmla="*/ 110542 h 222463"/>
                  <a:gd name="connsiteX4" fmla="*/ 16 w 150391"/>
                  <a:gd name="connsiteY4" fmla="*/ 222150 h 222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391" h="222463">
                    <a:moveTo>
                      <a:pt x="16" y="222150"/>
                    </a:moveTo>
                    <a:cubicBezTo>
                      <a:pt x="-1028" y="220786"/>
                      <a:pt x="50388" y="183685"/>
                      <a:pt x="67622" y="107585"/>
                    </a:cubicBezTo>
                    <a:cubicBezTo>
                      <a:pt x="88937" y="31310"/>
                      <a:pt x="149583" y="-4271"/>
                      <a:pt x="150377" y="408"/>
                    </a:cubicBezTo>
                    <a:cubicBezTo>
                      <a:pt x="151383" y="905"/>
                      <a:pt x="96866" y="36422"/>
                      <a:pt x="76170" y="110542"/>
                    </a:cubicBezTo>
                    <a:cubicBezTo>
                      <a:pt x="59074" y="187425"/>
                      <a:pt x="809" y="226396"/>
                      <a:pt x="16" y="222150"/>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6" name="Freeform 535">
                <a:extLst>
                  <a:ext uri="{FF2B5EF4-FFF2-40B4-BE49-F238E27FC236}">
                    <a16:creationId xmlns:a16="http://schemas.microsoft.com/office/drawing/2014/main" id="{6DF419E6-A63E-39D4-AD88-A20ED60A931F}"/>
                  </a:ext>
                </a:extLst>
              </p:cNvPr>
              <p:cNvSpPr/>
              <p:nvPr/>
            </p:nvSpPr>
            <p:spPr>
              <a:xfrm>
                <a:off x="6031713" y="-3104842"/>
                <a:ext cx="138563" cy="173410"/>
              </a:xfrm>
              <a:custGeom>
                <a:avLst/>
                <a:gdLst>
                  <a:gd name="connsiteX0" fmla="*/ 61 w 138563"/>
                  <a:gd name="connsiteY0" fmla="*/ 173342 h 173410"/>
                  <a:gd name="connsiteX1" fmla="*/ 91465 w 138563"/>
                  <a:gd name="connsiteY1" fmla="*/ 103717 h 173410"/>
                  <a:gd name="connsiteX2" fmla="*/ 137259 w 138563"/>
                  <a:gd name="connsiteY2" fmla="*/ 21 h 173410"/>
                  <a:gd name="connsiteX3" fmla="*/ 98425 w 138563"/>
                  <a:gd name="connsiteY3" fmla="*/ 109326 h 173410"/>
                  <a:gd name="connsiteX4" fmla="*/ 61 w 138563"/>
                  <a:gd name="connsiteY4" fmla="*/ 173342 h 1734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563" h="173410">
                    <a:moveTo>
                      <a:pt x="61" y="173342"/>
                    </a:moveTo>
                    <a:cubicBezTo>
                      <a:pt x="-2035" y="169887"/>
                      <a:pt x="50360" y="152617"/>
                      <a:pt x="91465" y="103717"/>
                    </a:cubicBezTo>
                    <a:cubicBezTo>
                      <a:pt x="133004" y="54282"/>
                      <a:pt x="135099" y="-771"/>
                      <a:pt x="137259" y="21"/>
                    </a:cubicBezTo>
                    <a:cubicBezTo>
                      <a:pt x="140148" y="-1277"/>
                      <a:pt x="142124" y="57156"/>
                      <a:pt x="98425" y="109326"/>
                    </a:cubicBezTo>
                    <a:cubicBezTo>
                      <a:pt x="54938" y="160962"/>
                      <a:pt x="-521" y="174521"/>
                      <a:pt x="61" y="173342"/>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7" name="Freeform 536">
                <a:extLst>
                  <a:ext uri="{FF2B5EF4-FFF2-40B4-BE49-F238E27FC236}">
                    <a16:creationId xmlns:a16="http://schemas.microsoft.com/office/drawing/2014/main" id="{922C3D0F-71D5-F1C1-32E7-90A28BBE7448}"/>
                  </a:ext>
                </a:extLst>
              </p:cNvPr>
              <p:cNvSpPr/>
              <p:nvPr/>
            </p:nvSpPr>
            <p:spPr>
              <a:xfrm>
                <a:off x="6466784" y="-2856846"/>
                <a:ext cx="95897" cy="36669"/>
              </a:xfrm>
              <a:custGeom>
                <a:avLst/>
                <a:gdLst>
                  <a:gd name="connsiteX0" fmla="*/ 95405 w 95897"/>
                  <a:gd name="connsiteY0" fmla="*/ 36235 h 36669"/>
                  <a:gd name="connsiteX1" fmla="*/ 49611 w 95897"/>
                  <a:gd name="connsiteY1" fmla="*/ 11873 h 36669"/>
                  <a:gd name="connsiteX2" fmla="*/ 502 w 95897"/>
                  <a:gd name="connsiteY2" fmla="*/ 31271 h 36669"/>
                  <a:gd name="connsiteX3" fmla="*/ 49611 w 95897"/>
                  <a:gd name="connsiteY3" fmla="*/ 0 h 36669"/>
                  <a:gd name="connsiteX4" fmla="*/ 95405 w 95897"/>
                  <a:gd name="connsiteY4" fmla="*/ 36235 h 366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897" h="36669">
                    <a:moveTo>
                      <a:pt x="95405" y="36235"/>
                    </a:moveTo>
                    <a:cubicBezTo>
                      <a:pt x="90753" y="40371"/>
                      <a:pt x="74921" y="13632"/>
                      <a:pt x="49611" y="11873"/>
                    </a:cubicBezTo>
                    <a:cubicBezTo>
                      <a:pt x="23866" y="11799"/>
                      <a:pt x="3705" y="35370"/>
                      <a:pt x="502" y="31271"/>
                    </a:cubicBezTo>
                    <a:cubicBezTo>
                      <a:pt x="-2996" y="30119"/>
                      <a:pt x="11607" y="1547"/>
                      <a:pt x="49611" y="0"/>
                    </a:cubicBezTo>
                    <a:cubicBezTo>
                      <a:pt x="88620" y="4283"/>
                      <a:pt x="98359" y="36484"/>
                      <a:pt x="95405" y="3623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8" name="Freeform 537">
                <a:extLst>
                  <a:ext uri="{FF2B5EF4-FFF2-40B4-BE49-F238E27FC236}">
                    <a16:creationId xmlns:a16="http://schemas.microsoft.com/office/drawing/2014/main" id="{A8BDBBDB-A8D6-5D41-55D0-047F7EAC0FF8}"/>
                  </a:ext>
                </a:extLst>
              </p:cNvPr>
              <p:cNvSpPr/>
              <p:nvPr/>
            </p:nvSpPr>
            <p:spPr>
              <a:xfrm>
                <a:off x="6121082" y="-2874328"/>
                <a:ext cx="95977" cy="34620"/>
              </a:xfrm>
              <a:custGeom>
                <a:avLst/>
                <a:gdLst>
                  <a:gd name="connsiteX0" fmla="*/ 95558 w 95977"/>
                  <a:gd name="connsiteY0" fmla="*/ 33389 h 34620"/>
                  <a:gd name="connsiteX1" fmla="*/ 47318 w 95977"/>
                  <a:gd name="connsiteY1" fmla="*/ 12628 h 34620"/>
                  <a:gd name="connsiteX2" fmla="*/ 545 w 95977"/>
                  <a:gd name="connsiteY2" fmla="*/ 34181 h 34620"/>
                  <a:gd name="connsiteX3" fmla="*/ 47678 w 95977"/>
                  <a:gd name="connsiteY3" fmla="*/ 0 h 34620"/>
                  <a:gd name="connsiteX4" fmla="*/ 95558 w 95977"/>
                  <a:gd name="connsiteY4" fmla="*/ 33389 h 346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977" h="34620">
                    <a:moveTo>
                      <a:pt x="95558" y="33389"/>
                    </a:moveTo>
                    <a:cubicBezTo>
                      <a:pt x="91303" y="37847"/>
                      <a:pt x="72555" y="12803"/>
                      <a:pt x="47318" y="12628"/>
                    </a:cubicBezTo>
                    <a:cubicBezTo>
                      <a:pt x="21499" y="14139"/>
                      <a:pt x="3970" y="38133"/>
                      <a:pt x="545" y="34181"/>
                    </a:cubicBezTo>
                    <a:cubicBezTo>
                      <a:pt x="-2917" y="33242"/>
                      <a:pt x="9813" y="3813"/>
                      <a:pt x="47678" y="0"/>
                    </a:cubicBezTo>
                    <a:cubicBezTo>
                      <a:pt x="86835" y="2008"/>
                      <a:pt x="98447" y="33528"/>
                      <a:pt x="95558" y="3338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9" name="Freeform 538">
                <a:extLst>
                  <a:ext uri="{FF2B5EF4-FFF2-40B4-BE49-F238E27FC236}">
                    <a16:creationId xmlns:a16="http://schemas.microsoft.com/office/drawing/2014/main" id="{8BB062C4-B4F3-538E-DA20-D4ADB860D799}"/>
                  </a:ext>
                </a:extLst>
              </p:cNvPr>
              <p:cNvSpPr/>
              <p:nvPr/>
            </p:nvSpPr>
            <p:spPr>
              <a:xfrm>
                <a:off x="6272262" y="-2639382"/>
                <a:ext cx="44391" cy="29683"/>
              </a:xfrm>
              <a:custGeom>
                <a:avLst/>
                <a:gdLst>
                  <a:gd name="connsiteX0" fmla="*/ 44367 w 44391"/>
                  <a:gd name="connsiteY0" fmla="*/ 28023 h 29683"/>
                  <a:gd name="connsiteX1" fmla="*/ 16572 w 44391"/>
                  <a:gd name="connsiteY1" fmla="*/ 23095 h 29683"/>
                  <a:gd name="connsiteX2" fmla="*/ 234 w 44391"/>
                  <a:gd name="connsiteY2" fmla="*/ 31 h 29683"/>
                  <a:gd name="connsiteX3" fmla="*/ 19813 w 44391"/>
                  <a:gd name="connsiteY3" fmla="*/ 18600 h 29683"/>
                  <a:gd name="connsiteX4" fmla="*/ 44367 w 44391"/>
                  <a:gd name="connsiteY4" fmla="*/ 28023 h 296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91" h="29683">
                    <a:moveTo>
                      <a:pt x="44367" y="28023"/>
                    </a:moveTo>
                    <a:cubicBezTo>
                      <a:pt x="45087" y="29138"/>
                      <a:pt x="30382" y="32951"/>
                      <a:pt x="16572" y="23095"/>
                    </a:cubicBezTo>
                    <a:cubicBezTo>
                      <a:pt x="3372" y="13276"/>
                      <a:pt x="-1132" y="575"/>
                      <a:pt x="234" y="31"/>
                    </a:cubicBezTo>
                    <a:cubicBezTo>
                      <a:pt x="1637" y="-650"/>
                      <a:pt x="8163" y="9896"/>
                      <a:pt x="19813" y="18600"/>
                    </a:cubicBezTo>
                    <a:cubicBezTo>
                      <a:pt x="31600" y="27166"/>
                      <a:pt x="44228" y="26080"/>
                      <a:pt x="44367" y="28023"/>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0" name="Freeform 539">
                <a:extLst>
                  <a:ext uri="{FF2B5EF4-FFF2-40B4-BE49-F238E27FC236}">
                    <a16:creationId xmlns:a16="http://schemas.microsoft.com/office/drawing/2014/main" id="{AC5441D1-DE06-A437-D874-775BB7A99FDE}"/>
                  </a:ext>
                </a:extLst>
              </p:cNvPr>
              <p:cNvSpPr/>
              <p:nvPr/>
            </p:nvSpPr>
            <p:spPr>
              <a:xfrm>
                <a:off x="6070123" y="-2683054"/>
                <a:ext cx="112707" cy="59079"/>
              </a:xfrm>
              <a:custGeom>
                <a:avLst/>
                <a:gdLst>
                  <a:gd name="connsiteX0" fmla="*/ 112695 w 112707"/>
                  <a:gd name="connsiteY0" fmla="*/ 31905 h 59079"/>
                  <a:gd name="connsiteX1" fmla="*/ 55113 w 112707"/>
                  <a:gd name="connsiteY1" fmla="*/ 58994 h 59079"/>
                  <a:gd name="connsiteX2" fmla="*/ 14 w 112707"/>
                  <a:gd name="connsiteY2" fmla="*/ 27226 h 59079"/>
                  <a:gd name="connsiteX3" fmla="*/ 57532 w 112707"/>
                  <a:gd name="connsiteY3" fmla="*/ 100 h 59079"/>
                  <a:gd name="connsiteX4" fmla="*/ 112695 w 112707"/>
                  <a:gd name="connsiteY4" fmla="*/ 31905 h 590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707" h="59079">
                    <a:moveTo>
                      <a:pt x="112695" y="31905"/>
                    </a:moveTo>
                    <a:cubicBezTo>
                      <a:pt x="112086" y="48097"/>
                      <a:pt x="86304" y="60219"/>
                      <a:pt x="55113" y="58994"/>
                    </a:cubicBezTo>
                    <a:cubicBezTo>
                      <a:pt x="23996" y="57741"/>
                      <a:pt x="-669" y="43455"/>
                      <a:pt x="14" y="27226"/>
                    </a:cubicBezTo>
                    <a:cubicBezTo>
                      <a:pt x="559" y="11005"/>
                      <a:pt x="26377" y="-1236"/>
                      <a:pt x="57532" y="100"/>
                    </a:cubicBezTo>
                    <a:cubicBezTo>
                      <a:pt x="88649" y="1398"/>
                      <a:pt x="113342" y="15611"/>
                      <a:pt x="112695" y="31905"/>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1" name="Freeform 540">
                <a:extLst>
                  <a:ext uri="{FF2B5EF4-FFF2-40B4-BE49-F238E27FC236}">
                    <a16:creationId xmlns:a16="http://schemas.microsoft.com/office/drawing/2014/main" id="{05174E8D-D636-FC57-7194-A7368C2AD6DF}"/>
                  </a:ext>
                </a:extLst>
              </p:cNvPr>
              <p:cNvSpPr/>
              <p:nvPr/>
            </p:nvSpPr>
            <p:spPr>
              <a:xfrm>
                <a:off x="6498565" y="-2663367"/>
                <a:ext cx="112710" cy="58961"/>
              </a:xfrm>
              <a:custGeom>
                <a:avLst/>
                <a:gdLst>
                  <a:gd name="connsiteX0" fmla="*/ 112695 w 112710"/>
                  <a:gd name="connsiteY0" fmla="*/ 31790 h 58961"/>
                  <a:gd name="connsiteX1" fmla="*/ 55187 w 112710"/>
                  <a:gd name="connsiteY1" fmla="*/ 58852 h 58961"/>
                  <a:gd name="connsiteX2" fmla="*/ 14 w 112710"/>
                  <a:gd name="connsiteY2" fmla="*/ 27185 h 58961"/>
                  <a:gd name="connsiteX3" fmla="*/ 57596 w 112710"/>
                  <a:gd name="connsiteY3" fmla="*/ 96 h 58961"/>
                  <a:gd name="connsiteX4" fmla="*/ 112695 w 112710"/>
                  <a:gd name="connsiteY4" fmla="*/ 31790 h 589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710" h="58961">
                    <a:moveTo>
                      <a:pt x="112695" y="31790"/>
                    </a:moveTo>
                    <a:cubicBezTo>
                      <a:pt x="112013" y="48057"/>
                      <a:pt x="86304" y="60252"/>
                      <a:pt x="55187" y="58852"/>
                    </a:cubicBezTo>
                    <a:cubicBezTo>
                      <a:pt x="24033" y="57590"/>
                      <a:pt x="-669" y="43488"/>
                      <a:pt x="14" y="27185"/>
                    </a:cubicBezTo>
                    <a:cubicBezTo>
                      <a:pt x="660" y="10854"/>
                      <a:pt x="26479" y="-1203"/>
                      <a:pt x="57596" y="96"/>
                    </a:cubicBezTo>
                    <a:cubicBezTo>
                      <a:pt x="88686" y="1284"/>
                      <a:pt x="113415" y="15487"/>
                      <a:pt x="112695" y="31790"/>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2" name="Freeform 541">
                <a:extLst>
                  <a:ext uri="{FF2B5EF4-FFF2-40B4-BE49-F238E27FC236}">
                    <a16:creationId xmlns:a16="http://schemas.microsoft.com/office/drawing/2014/main" id="{A57D7614-C892-58AD-80BE-C69C4A65DACF}"/>
                  </a:ext>
                </a:extLst>
              </p:cNvPr>
              <p:cNvSpPr/>
              <p:nvPr/>
            </p:nvSpPr>
            <p:spPr>
              <a:xfrm>
                <a:off x="6235425" y="-2560303"/>
                <a:ext cx="184414" cy="105112"/>
              </a:xfrm>
              <a:custGeom>
                <a:avLst/>
                <a:gdLst>
                  <a:gd name="connsiteX0" fmla="*/ 0 w 184414"/>
                  <a:gd name="connsiteY0" fmla="*/ 0 h 105112"/>
                  <a:gd name="connsiteX1" fmla="*/ 184184 w 184414"/>
                  <a:gd name="connsiteY1" fmla="*/ 4430 h 105112"/>
                  <a:gd name="connsiteX2" fmla="*/ 89826 w 184414"/>
                  <a:gd name="connsiteY2" fmla="*/ 103622 h 105112"/>
                  <a:gd name="connsiteX3" fmla="*/ 0 w 184414"/>
                  <a:gd name="connsiteY3" fmla="*/ 0 h 105112"/>
                </a:gdLst>
                <a:ahLst/>
                <a:cxnLst>
                  <a:cxn ang="0">
                    <a:pos x="connsiteX0" y="connsiteY0"/>
                  </a:cxn>
                  <a:cxn ang="0">
                    <a:pos x="connsiteX1" y="connsiteY1"/>
                  </a:cxn>
                  <a:cxn ang="0">
                    <a:pos x="connsiteX2" y="connsiteY2"/>
                  </a:cxn>
                  <a:cxn ang="0">
                    <a:pos x="connsiteX3" y="connsiteY3"/>
                  </a:cxn>
                </a:cxnLst>
                <a:rect l="l" t="t" r="r" b="b"/>
                <a:pathLst>
                  <a:path w="184414" h="105112">
                    <a:moveTo>
                      <a:pt x="0" y="0"/>
                    </a:moveTo>
                    <a:lnTo>
                      <a:pt x="184184" y="4430"/>
                    </a:lnTo>
                    <a:cubicBezTo>
                      <a:pt x="184184" y="4430"/>
                      <a:pt x="193747" y="119419"/>
                      <a:pt x="89826" y="103622"/>
                    </a:cubicBezTo>
                    <a:cubicBezTo>
                      <a:pt x="17816" y="92827"/>
                      <a:pt x="0" y="0"/>
                      <a:pt x="0"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3" name="Freeform 542">
                <a:extLst>
                  <a:ext uri="{FF2B5EF4-FFF2-40B4-BE49-F238E27FC236}">
                    <a16:creationId xmlns:a16="http://schemas.microsoft.com/office/drawing/2014/main" id="{C06EF805-9558-703E-F174-35914A3C831D}"/>
                  </a:ext>
                </a:extLst>
              </p:cNvPr>
              <p:cNvSpPr/>
              <p:nvPr/>
            </p:nvSpPr>
            <p:spPr>
              <a:xfrm>
                <a:off x="6131428" y="-2736327"/>
                <a:ext cx="64202" cy="38223"/>
              </a:xfrm>
              <a:custGeom>
                <a:avLst/>
                <a:gdLst>
                  <a:gd name="connsiteX0" fmla="*/ 64194 w 64202"/>
                  <a:gd name="connsiteY0" fmla="*/ 5844 h 38223"/>
                  <a:gd name="connsiteX1" fmla="*/ 32753 w 64202"/>
                  <a:gd name="connsiteY1" fmla="*/ 38220 h 38223"/>
                  <a:gd name="connsiteX2" fmla="*/ 12 w 64202"/>
                  <a:gd name="connsiteY2" fmla="*/ 7171 h 38223"/>
                  <a:gd name="connsiteX3" fmla="*/ 31415 w 64202"/>
                  <a:gd name="connsiteY3" fmla="*/ 16345 h 38223"/>
                  <a:gd name="connsiteX4" fmla="*/ 64194 w 64202"/>
                  <a:gd name="connsiteY4" fmla="*/ 5844 h 38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202" h="38223">
                    <a:moveTo>
                      <a:pt x="64194" y="5844"/>
                    </a:moveTo>
                    <a:cubicBezTo>
                      <a:pt x="64590" y="23363"/>
                      <a:pt x="50597" y="37760"/>
                      <a:pt x="32753" y="38220"/>
                    </a:cubicBezTo>
                    <a:cubicBezTo>
                      <a:pt x="15086" y="38441"/>
                      <a:pt x="372" y="24736"/>
                      <a:pt x="12" y="7171"/>
                    </a:cubicBezTo>
                    <a:cubicBezTo>
                      <a:pt x="-459" y="-10385"/>
                      <a:pt x="13562" y="16704"/>
                      <a:pt x="31415" y="16345"/>
                    </a:cubicBezTo>
                    <a:cubicBezTo>
                      <a:pt x="49083" y="15949"/>
                      <a:pt x="63834" y="-11749"/>
                      <a:pt x="64194" y="584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4" name="Freeform 543">
                <a:extLst>
                  <a:ext uri="{FF2B5EF4-FFF2-40B4-BE49-F238E27FC236}">
                    <a16:creationId xmlns:a16="http://schemas.microsoft.com/office/drawing/2014/main" id="{F21333E0-5A37-0CA2-CEE4-D1081F08447D}"/>
                  </a:ext>
                </a:extLst>
              </p:cNvPr>
              <p:cNvSpPr/>
              <p:nvPr/>
            </p:nvSpPr>
            <p:spPr>
              <a:xfrm>
                <a:off x="6483246" y="-2724581"/>
                <a:ext cx="64125" cy="38102"/>
              </a:xfrm>
              <a:custGeom>
                <a:avLst/>
                <a:gdLst>
                  <a:gd name="connsiteX0" fmla="*/ 64118 w 64125"/>
                  <a:gd name="connsiteY0" fmla="*/ 5575 h 38102"/>
                  <a:gd name="connsiteX1" fmla="*/ 32752 w 64125"/>
                  <a:gd name="connsiteY1" fmla="*/ 38099 h 38102"/>
                  <a:gd name="connsiteX2" fmla="*/ 10 w 64125"/>
                  <a:gd name="connsiteY2" fmla="*/ 7012 h 38102"/>
                  <a:gd name="connsiteX3" fmla="*/ 31349 w 64125"/>
                  <a:gd name="connsiteY3" fmla="*/ 17697 h 38102"/>
                  <a:gd name="connsiteX4" fmla="*/ 64118 w 64125"/>
                  <a:gd name="connsiteY4" fmla="*/ 5575 h 381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125" h="38102">
                    <a:moveTo>
                      <a:pt x="64118" y="5575"/>
                    </a:moveTo>
                    <a:cubicBezTo>
                      <a:pt x="64478" y="23131"/>
                      <a:pt x="50595" y="37666"/>
                      <a:pt x="32752" y="38099"/>
                    </a:cubicBezTo>
                    <a:cubicBezTo>
                      <a:pt x="15121" y="38348"/>
                      <a:pt x="370" y="24531"/>
                      <a:pt x="10" y="7012"/>
                    </a:cubicBezTo>
                    <a:cubicBezTo>
                      <a:pt x="-424" y="-10507"/>
                      <a:pt x="13644" y="17992"/>
                      <a:pt x="31349" y="17697"/>
                    </a:cubicBezTo>
                    <a:cubicBezTo>
                      <a:pt x="49155" y="17301"/>
                      <a:pt x="63657" y="-11916"/>
                      <a:pt x="64118" y="557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5" name="Freeform 544">
                <a:extLst>
                  <a:ext uri="{FF2B5EF4-FFF2-40B4-BE49-F238E27FC236}">
                    <a16:creationId xmlns:a16="http://schemas.microsoft.com/office/drawing/2014/main" id="{2183AFC4-991D-C8E1-8DC7-7A4E57D93A06}"/>
                  </a:ext>
                </a:extLst>
              </p:cNvPr>
              <p:cNvSpPr/>
              <p:nvPr/>
            </p:nvSpPr>
            <p:spPr>
              <a:xfrm>
                <a:off x="5986951" y="-2209576"/>
                <a:ext cx="341380" cy="310371"/>
              </a:xfrm>
              <a:custGeom>
                <a:avLst/>
                <a:gdLst>
                  <a:gd name="connsiteX0" fmla="*/ 341253 w 341380"/>
                  <a:gd name="connsiteY0" fmla="*/ 224 h 310371"/>
                  <a:gd name="connsiteX1" fmla="*/ 90293 w 341380"/>
                  <a:gd name="connsiteY1" fmla="*/ 253559 h 310371"/>
                  <a:gd name="connsiteX2" fmla="*/ 36237 w 341380"/>
                  <a:gd name="connsiteY2" fmla="*/ 285005 h 310371"/>
                  <a:gd name="connsiteX3" fmla="*/ 26646 w 341380"/>
                  <a:gd name="connsiteY3" fmla="*/ 243952 h 310371"/>
                  <a:gd name="connsiteX4" fmla="*/ 48321 w 341380"/>
                  <a:gd name="connsiteY4" fmla="*/ 139538 h 310371"/>
                  <a:gd name="connsiteX5" fmla="*/ 30468 w 341380"/>
                  <a:gd name="connsiteY5" fmla="*/ 131654 h 310371"/>
                  <a:gd name="connsiteX6" fmla="*/ 30182 w 341380"/>
                  <a:gd name="connsiteY6" fmla="*/ 132381 h 310371"/>
                  <a:gd name="connsiteX7" fmla="*/ 1410 w 341380"/>
                  <a:gd name="connsiteY7" fmla="*/ 241898 h 310371"/>
                  <a:gd name="connsiteX8" fmla="*/ 35194 w 341380"/>
                  <a:gd name="connsiteY8" fmla="*/ 310372 h 310371"/>
                  <a:gd name="connsiteX9" fmla="*/ 108285 w 341380"/>
                  <a:gd name="connsiteY9" fmla="*/ 273095 h 310371"/>
                  <a:gd name="connsiteX10" fmla="*/ 341253 w 341380"/>
                  <a:gd name="connsiteY10" fmla="*/ 224 h 3103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1380" h="310371">
                    <a:moveTo>
                      <a:pt x="341253" y="224"/>
                    </a:moveTo>
                    <a:cubicBezTo>
                      <a:pt x="333610" y="-6113"/>
                      <a:pt x="235744" y="122876"/>
                      <a:pt x="90293" y="253559"/>
                    </a:cubicBezTo>
                    <a:cubicBezTo>
                      <a:pt x="72727" y="267808"/>
                      <a:pt x="49798" y="284719"/>
                      <a:pt x="36237" y="285005"/>
                    </a:cubicBezTo>
                    <a:cubicBezTo>
                      <a:pt x="28779" y="287704"/>
                      <a:pt x="23434" y="263019"/>
                      <a:pt x="26646" y="243952"/>
                    </a:cubicBezTo>
                    <a:cubicBezTo>
                      <a:pt x="30182" y="205092"/>
                      <a:pt x="40345" y="169400"/>
                      <a:pt x="48321" y="139538"/>
                    </a:cubicBezTo>
                    <a:cubicBezTo>
                      <a:pt x="42404" y="137236"/>
                      <a:pt x="36385" y="134574"/>
                      <a:pt x="30468" y="131654"/>
                    </a:cubicBezTo>
                    <a:cubicBezTo>
                      <a:pt x="30394" y="131875"/>
                      <a:pt x="30293" y="132124"/>
                      <a:pt x="30182" y="132381"/>
                    </a:cubicBezTo>
                    <a:cubicBezTo>
                      <a:pt x="19649" y="162602"/>
                      <a:pt x="6855" y="198469"/>
                      <a:pt x="1410" y="241898"/>
                    </a:cubicBezTo>
                    <a:cubicBezTo>
                      <a:pt x="1843" y="258809"/>
                      <a:pt x="-11357" y="297919"/>
                      <a:pt x="35194" y="310372"/>
                    </a:cubicBezTo>
                    <a:cubicBezTo>
                      <a:pt x="70890" y="307203"/>
                      <a:pt x="86869" y="288100"/>
                      <a:pt x="108285" y="273095"/>
                    </a:cubicBezTo>
                    <a:cubicBezTo>
                      <a:pt x="259117" y="137521"/>
                      <a:pt x="345149" y="2886"/>
                      <a:pt x="341253" y="224"/>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6" name="Freeform 545">
                <a:extLst>
                  <a:ext uri="{FF2B5EF4-FFF2-40B4-BE49-F238E27FC236}">
                    <a16:creationId xmlns:a16="http://schemas.microsoft.com/office/drawing/2014/main" id="{DD6B0F7E-7AAF-1C99-60A1-73F01D1A5ACC}"/>
                  </a:ext>
                </a:extLst>
              </p:cNvPr>
              <p:cNvSpPr/>
              <p:nvPr/>
            </p:nvSpPr>
            <p:spPr>
              <a:xfrm>
                <a:off x="6422406" y="-2211345"/>
                <a:ext cx="318631" cy="306109"/>
              </a:xfrm>
              <a:custGeom>
                <a:avLst/>
                <a:gdLst>
                  <a:gd name="connsiteX0" fmla="*/ 275939 w 318631"/>
                  <a:gd name="connsiteY0" fmla="*/ 151633 h 306109"/>
                  <a:gd name="connsiteX1" fmla="*/ 225667 w 318631"/>
                  <a:gd name="connsiteY1" fmla="*/ 246689 h 306109"/>
                  <a:gd name="connsiteX2" fmla="*/ 166 w 318631"/>
                  <a:gd name="connsiteY2" fmla="*/ 197 h 306109"/>
                  <a:gd name="connsiteX3" fmla="*/ 206809 w 318631"/>
                  <a:gd name="connsiteY3" fmla="*/ 265506 h 306109"/>
                  <a:gd name="connsiteX4" fmla="*/ 271000 w 318631"/>
                  <a:gd name="connsiteY4" fmla="*/ 305269 h 306109"/>
                  <a:gd name="connsiteX5" fmla="*/ 318013 w 318631"/>
                  <a:gd name="connsiteY5" fmla="*/ 251082 h 306109"/>
                  <a:gd name="connsiteX6" fmla="*/ 294650 w 318631"/>
                  <a:gd name="connsiteY6" fmla="*/ 146668 h 306109"/>
                  <a:gd name="connsiteX7" fmla="*/ 288308 w 318631"/>
                  <a:gd name="connsiteY7" fmla="*/ 129398 h 306109"/>
                  <a:gd name="connsiteX8" fmla="*/ 272329 w 318631"/>
                  <a:gd name="connsiteY8" fmla="*/ 138139 h 306109"/>
                  <a:gd name="connsiteX9" fmla="*/ 275939 w 318631"/>
                  <a:gd name="connsiteY9" fmla="*/ 151633 h 306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631" h="306109">
                    <a:moveTo>
                      <a:pt x="275939" y="151633"/>
                    </a:moveTo>
                    <a:cubicBezTo>
                      <a:pt x="288558" y="192326"/>
                      <a:pt x="323136" y="346681"/>
                      <a:pt x="225667" y="246689"/>
                    </a:cubicBezTo>
                    <a:cubicBezTo>
                      <a:pt x="94672" y="118815"/>
                      <a:pt x="7957" y="-5633"/>
                      <a:pt x="166" y="197"/>
                    </a:cubicBezTo>
                    <a:cubicBezTo>
                      <a:pt x="-4015" y="2859"/>
                      <a:pt x="70764" y="132631"/>
                      <a:pt x="206809" y="265506"/>
                    </a:cubicBezTo>
                    <a:cubicBezTo>
                      <a:pt x="225132" y="281192"/>
                      <a:pt x="242329" y="297348"/>
                      <a:pt x="271000" y="305269"/>
                    </a:cubicBezTo>
                    <a:cubicBezTo>
                      <a:pt x="313111" y="312933"/>
                      <a:pt x="321189" y="266013"/>
                      <a:pt x="318013" y="251082"/>
                    </a:cubicBezTo>
                    <a:cubicBezTo>
                      <a:pt x="315742" y="209164"/>
                      <a:pt x="304167" y="175268"/>
                      <a:pt x="294650" y="146668"/>
                    </a:cubicBezTo>
                    <a:cubicBezTo>
                      <a:pt x="292527" y="140626"/>
                      <a:pt x="290394" y="134906"/>
                      <a:pt x="288308" y="129398"/>
                    </a:cubicBezTo>
                    <a:cubicBezTo>
                      <a:pt x="283037" y="132493"/>
                      <a:pt x="277702" y="135403"/>
                      <a:pt x="272329" y="138139"/>
                    </a:cubicBezTo>
                    <a:cubicBezTo>
                      <a:pt x="273520" y="142532"/>
                      <a:pt x="274674" y="146990"/>
                      <a:pt x="275939" y="151633"/>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9" name="Freeform 548">
                <a:extLst>
                  <a:ext uri="{FF2B5EF4-FFF2-40B4-BE49-F238E27FC236}">
                    <a16:creationId xmlns:a16="http://schemas.microsoft.com/office/drawing/2014/main" id="{8CC85902-C627-7FDE-138F-C7E3E3F75FB1}"/>
                  </a:ext>
                </a:extLst>
              </p:cNvPr>
              <p:cNvSpPr/>
              <p:nvPr/>
            </p:nvSpPr>
            <p:spPr>
              <a:xfrm>
                <a:off x="6278129" y="-2329646"/>
                <a:ext cx="87916" cy="157011"/>
              </a:xfrm>
              <a:custGeom>
                <a:avLst/>
                <a:gdLst>
                  <a:gd name="connsiteX0" fmla="*/ 86999 w 87916"/>
                  <a:gd name="connsiteY0" fmla="*/ 82871 h 157011"/>
                  <a:gd name="connsiteX1" fmla="*/ 34964 w 87916"/>
                  <a:gd name="connsiteY1" fmla="*/ 156889 h 157011"/>
                  <a:gd name="connsiteX2" fmla="*/ 930 w 87916"/>
                  <a:gd name="connsiteY2" fmla="*/ 74166 h 157011"/>
                  <a:gd name="connsiteX3" fmla="*/ 52928 w 87916"/>
                  <a:gd name="connsiteY3" fmla="*/ 120 h 157011"/>
                  <a:gd name="connsiteX4" fmla="*/ 86999 w 87916"/>
                  <a:gd name="connsiteY4" fmla="*/ 82871 h 157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916" h="157011">
                    <a:moveTo>
                      <a:pt x="86999" y="82871"/>
                    </a:moveTo>
                    <a:cubicBezTo>
                      <a:pt x="81986" y="126125"/>
                      <a:pt x="58734" y="159293"/>
                      <a:pt x="34964" y="156889"/>
                    </a:cubicBezTo>
                    <a:cubicBezTo>
                      <a:pt x="11204" y="154512"/>
                      <a:pt x="-4008" y="117448"/>
                      <a:pt x="930" y="74166"/>
                    </a:cubicBezTo>
                    <a:cubicBezTo>
                      <a:pt x="5906" y="30848"/>
                      <a:pt x="29167" y="-2256"/>
                      <a:pt x="52928" y="120"/>
                    </a:cubicBezTo>
                    <a:cubicBezTo>
                      <a:pt x="76688" y="2534"/>
                      <a:pt x="91901" y="39552"/>
                      <a:pt x="86999" y="82871"/>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0" name="Freeform 549">
                <a:extLst>
                  <a:ext uri="{FF2B5EF4-FFF2-40B4-BE49-F238E27FC236}">
                    <a16:creationId xmlns:a16="http://schemas.microsoft.com/office/drawing/2014/main" id="{764C8A8E-2365-16B8-C229-02C0682F85AB}"/>
                  </a:ext>
                </a:extLst>
              </p:cNvPr>
              <p:cNvSpPr/>
              <p:nvPr/>
            </p:nvSpPr>
            <p:spPr>
              <a:xfrm>
                <a:off x="6349388" y="-2329938"/>
                <a:ext cx="92149" cy="154858"/>
              </a:xfrm>
              <a:custGeom>
                <a:avLst/>
                <a:gdLst>
                  <a:gd name="connsiteX0" fmla="*/ 3879 w 92149"/>
                  <a:gd name="connsiteY0" fmla="*/ 86368 h 154858"/>
                  <a:gd name="connsiteX1" fmla="*/ 64563 w 92149"/>
                  <a:gd name="connsiteY1" fmla="*/ 154335 h 154858"/>
                  <a:gd name="connsiteX2" fmla="*/ 88258 w 92149"/>
                  <a:gd name="connsiteY2" fmla="*/ 68453 h 154858"/>
                  <a:gd name="connsiteX3" fmla="*/ 27602 w 92149"/>
                  <a:gd name="connsiteY3" fmla="*/ 523 h 154858"/>
                  <a:gd name="connsiteX4" fmla="*/ 3879 w 92149"/>
                  <a:gd name="connsiteY4" fmla="*/ 86368 h 1548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49" h="154858">
                    <a:moveTo>
                      <a:pt x="3879" y="86368"/>
                    </a:moveTo>
                    <a:cubicBezTo>
                      <a:pt x="14051" y="128858"/>
                      <a:pt x="41236" y="159263"/>
                      <a:pt x="64563" y="154335"/>
                    </a:cubicBezTo>
                    <a:cubicBezTo>
                      <a:pt x="87825" y="149407"/>
                      <a:pt x="98495" y="110943"/>
                      <a:pt x="88258" y="68453"/>
                    </a:cubicBezTo>
                    <a:cubicBezTo>
                      <a:pt x="78049" y="26028"/>
                      <a:pt x="50901" y="-4405"/>
                      <a:pt x="27602" y="523"/>
                    </a:cubicBezTo>
                    <a:cubicBezTo>
                      <a:pt x="4313" y="5451"/>
                      <a:pt x="-6331" y="43879"/>
                      <a:pt x="3879" y="86368"/>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1" name="Freeform 550">
                <a:extLst>
                  <a:ext uri="{FF2B5EF4-FFF2-40B4-BE49-F238E27FC236}">
                    <a16:creationId xmlns:a16="http://schemas.microsoft.com/office/drawing/2014/main" id="{4175511B-5E8B-4594-D8A0-0B689B726B8E}"/>
                  </a:ext>
                </a:extLst>
              </p:cNvPr>
              <p:cNvSpPr/>
              <p:nvPr/>
            </p:nvSpPr>
            <p:spPr>
              <a:xfrm>
                <a:off x="7387172" y="-1181131"/>
                <a:ext cx="27677" cy="166137"/>
              </a:xfrm>
              <a:custGeom>
                <a:avLst/>
                <a:gdLst>
                  <a:gd name="connsiteX0" fmla="*/ 10947 w 27677"/>
                  <a:gd name="connsiteY0" fmla="*/ 166130 h 166137"/>
                  <a:gd name="connsiteX1" fmla="*/ 25735 w 27677"/>
                  <a:gd name="connsiteY1" fmla="*/ 83804 h 166137"/>
                  <a:gd name="connsiteX2" fmla="*/ 21442 w 27677"/>
                  <a:gd name="connsiteY2" fmla="*/ 13 h 166137"/>
                  <a:gd name="connsiteX3" fmla="*/ 1181 w 27677"/>
                  <a:gd name="connsiteY3" fmla="*/ 82044 h 166137"/>
                  <a:gd name="connsiteX4" fmla="*/ 10947 w 27677"/>
                  <a:gd name="connsiteY4" fmla="*/ 166130 h 1661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77" h="166137">
                    <a:moveTo>
                      <a:pt x="10947" y="166130"/>
                    </a:moveTo>
                    <a:cubicBezTo>
                      <a:pt x="17695" y="165550"/>
                      <a:pt x="21802" y="129397"/>
                      <a:pt x="25735" y="83804"/>
                    </a:cubicBezTo>
                    <a:cubicBezTo>
                      <a:pt x="29196" y="38293"/>
                      <a:pt x="28190" y="842"/>
                      <a:pt x="21442" y="13"/>
                    </a:cubicBezTo>
                    <a:cubicBezTo>
                      <a:pt x="14667" y="-779"/>
                      <a:pt x="4716" y="35778"/>
                      <a:pt x="1181" y="82044"/>
                    </a:cubicBezTo>
                    <a:cubicBezTo>
                      <a:pt x="-2826" y="128209"/>
                      <a:pt x="4098" y="166738"/>
                      <a:pt x="10947" y="16613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2" name="Freeform 551">
                <a:extLst>
                  <a:ext uri="{FF2B5EF4-FFF2-40B4-BE49-F238E27FC236}">
                    <a16:creationId xmlns:a16="http://schemas.microsoft.com/office/drawing/2014/main" id="{E53851D5-9758-14FD-829F-A77590A7B0D7}"/>
                  </a:ext>
                </a:extLst>
              </p:cNvPr>
              <p:cNvSpPr/>
              <p:nvPr/>
            </p:nvSpPr>
            <p:spPr>
              <a:xfrm>
                <a:off x="7358604" y="-1015000"/>
                <a:ext cx="138276" cy="165362"/>
              </a:xfrm>
              <a:custGeom>
                <a:avLst/>
                <a:gdLst>
                  <a:gd name="connsiteX0" fmla="*/ 39515 w 138276"/>
                  <a:gd name="connsiteY0" fmla="*/ 0 h 165362"/>
                  <a:gd name="connsiteX1" fmla="*/ 1834 w 138276"/>
                  <a:gd name="connsiteY1" fmla="*/ 151076 h 165362"/>
                  <a:gd name="connsiteX2" fmla="*/ 137815 w 138276"/>
                  <a:gd name="connsiteY2" fmla="*/ 152485 h 165362"/>
                  <a:gd name="connsiteX3" fmla="*/ 39515 w 138276"/>
                  <a:gd name="connsiteY3" fmla="*/ 0 h 165362"/>
                </a:gdLst>
                <a:ahLst/>
                <a:cxnLst>
                  <a:cxn ang="0">
                    <a:pos x="connsiteX0" y="connsiteY0"/>
                  </a:cxn>
                  <a:cxn ang="0">
                    <a:pos x="connsiteX1" y="connsiteY1"/>
                  </a:cxn>
                  <a:cxn ang="0">
                    <a:pos x="connsiteX2" y="connsiteY2"/>
                  </a:cxn>
                  <a:cxn ang="0">
                    <a:pos x="connsiteX3" y="connsiteY3"/>
                  </a:cxn>
                </a:cxnLst>
                <a:rect l="l" t="t" r="r" b="b"/>
                <a:pathLst>
                  <a:path w="138276" h="165362">
                    <a:moveTo>
                      <a:pt x="39515" y="0"/>
                    </a:moveTo>
                    <a:cubicBezTo>
                      <a:pt x="39515" y="0"/>
                      <a:pt x="-10027" y="132442"/>
                      <a:pt x="1834" y="151076"/>
                    </a:cubicBezTo>
                    <a:cubicBezTo>
                      <a:pt x="13733" y="169719"/>
                      <a:pt x="129775" y="170041"/>
                      <a:pt x="137815" y="152485"/>
                    </a:cubicBezTo>
                    <a:cubicBezTo>
                      <a:pt x="145892" y="134846"/>
                      <a:pt x="45506" y="22161"/>
                      <a:pt x="39515" y="0"/>
                    </a:cubicBezTo>
                  </a:path>
                </a:pathLst>
              </a:custGeom>
              <a:solidFill>
                <a:srgbClr val="185B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3" name="Freeform 552">
                <a:extLst>
                  <a:ext uri="{FF2B5EF4-FFF2-40B4-BE49-F238E27FC236}">
                    <a16:creationId xmlns:a16="http://schemas.microsoft.com/office/drawing/2014/main" id="{C7DCE024-6425-760E-9CA9-A8B430C1C1E1}"/>
                  </a:ext>
                </a:extLst>
              </p:cNvPr>
              <p:cNvSpPr/>
              <p:nvPr/>
            </p:nvSpPr>
            <p:spPr>
              <a:xfrm>
                <a:off x="7209772" y="-1182170"/>
                <a:ext cx="25365" cy="170767"/>
              </a:xfrm>
              <a:custGeom>
                <a:avLst/>
                <a:gdLst>
                  <a:gd name="connsiteX0" fmla="*/ 12499 w 25365"/>
                  <a:gd name="connsiteY0" fmla="*/ 170734 h 170767"/>
                  <a:gd name="connsiteX1" fmla="*/ 24969 w 25365"/>
                  <a:gd name="connsiteY1" fmla="*/ 85027 h 170767"/>
                  <a:gd name="connsiteX2" fmla="*/ 8963 w 25365"/>
                  <a:gd name="connsiteY2" fmla="*/ 2 h 170767"/>
                  <a:gd name="connsiteX3" fmla="*/ 378 w 25365"/>
                  <a:gd name="connsiteY3" fmla="*/ 85746 h 170767"/>
                  <a:gd name="connsiteX4" fmla="*/ 12499 w 25365"/>
                  <a:gd name="connsiteY4" fmla="*/ 170734 h 1707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5" h="170767">
                    <a:moveTo>
                      <a:pt x="12499" y="170734"/>
                    </a:moveTo>
                    <a:cubicBezTo>
                      <a:pt x="19846" y="172097"/>
                      <a:pt x="27167" y="131947"/>
                      <a:pt x="24969" y="85027"/>
                    </a:cubicBezTo>
                    <a:cubicBezTo>
                      <a:pt x="23419" y="37601"/>
                      <a:pt x="15738" y="-320"/>
                      <a:pt x="8963" y="2"/>
                    </a:cubicBezTo>
                    <a:cubicBezTo>
                      <a:pt x="2114" y="398"/>
                      <a:pt x="-1172" y="38862"/>
                      <a:pt x="378" y="85746"/>
                    </a:cubicBezTo>
                    <a:cubicBezTo>
                      <a:pt x="2474" y="133163"/>
                      <a:pt x="6369" y="169472"/>
                      <a:pt x="12499" y="170734"/>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4" name="Freeform 553">
                <a:extLst>
                  <a:ext uri="{FF2B5EF4-FFF2-40B4-BE49-F238E27FC236}">
                    <a16:creationId xmlns:a16="http://schemas.microsoft.com/office/drawing/2014/main" id="{600506DE-4CA6-884D-1EE7-26A3C3EC6641}"/>
                  </a:ext>
                </a:extLst>
              </p:cNvPr>
              <p:cNvSpPr/>
              <p:nvPr/>
            </p:nvSpPr>
            <p:spPr>
              <a:xfrm>
                <a:off x="7126722" y="-1013775"/>
                <a:ext cx="138151" cy="165842"/>
              </a:xfrm>
              <a:custGeom>
                <a:avLst/>
                <a:gdLst>
                  <a:gd name="connsiteX0" fmla="*/ 96703 w 138151"/>
                  <a:gd name="connsiteY0" fmla="*/ 0 h 165842"/>
                  <a:gd name="connsiteX1" fmla="*/ 136432 w 138151"/>
                  <a:gd name="connsiteY1" fmla="*/ 150532 h 165842"/>
                  <a:gd name="connsiteX2" fmla="*/ 499 w 138151"/>
                  <a:gd name="connsiteY2" fmla="*/ 153812 h 165842"/>
                  <a:gd name="connsiteX3" fmla="*/ 96703 w 138151"/>
                  <a:gd name="connsiteY3" fmla="*/ 0 h 165842"/>
                </a:gdLst>
                <a:ahLst/>
                <a:cxnLst>
                  <a:cxn ang="0">
                    <a:pos x="connsiteX0" y="connsiteY0"/>
                  </a:cxn>
                  <a:cxn ang="0">
                    <a:pos x="connsiteX1" y="connsiteY1"/>
                  </a:cxn>
                  <a:cxn ang="0">
                    <a:pos x="connsiteX2" y="connsiteY2"/>
                  </a:cxn>
                  <a:cxn ang="0">
                    <a:pos x="connsiteX3" y="connsiteY3"/>
                  </a:cxn>
                </a:cxnLst>
                <a:rect l="l" t="t" r="r" b="b"/>
                <a:pathLst>
                  <a:path w="138151" h="165842">
                    <a:moveTo>
                      <a:pt x="96703" y="0"/>
                    </a:moveTo>
                    <a:cubicBezTo>
                      <a:pt x="96703" y="0"/>
                      <a:pt x="148082" y="131715"/>
                      <a:pt x="136432" y="150532"/>
                    </a:cubicBezTo>
                    <a:cubicBezTo>
                      <a:pt x="124820" y="169313"/>
                      <a:pt x="8825" y="171294"/>
                      <a:pt x="499" y="153812"/>
                    </a:cubicBezTo>
                    <a:cubicBezTo>
                      <a:pt x="-7837" y="136357"/>
                      <a:pt x="90961" y="22235"/>
                      <a:pt x="96703" y="0"/>
                    </a:cubicBezTo>
                  </a:path>
                </a:pathLst>
              </a:custGeom>
              <a:solidFill>
                <a:srgbClr val="185B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5" name="Freeform 554">
                <a:extLst>
                  <a:ext uri="{FF2B5EF4-FFF2-40B4-BE49-F238E27FC236}">
                    <a16:creationId xmlns:a16="http://schemas.microsoft.com/office/drawing/2014/main" id="{B7198FE1-A88A-1DAF-F68E-E48122C0AEE4}"/>
                  </a:ext>
                </a:extLst>
              </p:cNvPr>
              <p:cNvSpPr/>
              <p:nvPr/>
            </p:nvSpPr>
            <p:spPr>
              <a:xfrm>
                <a:off x="7074293" y="-1850589"/>
                <a:ext cx="541407" cy="670226"/>
              </a:xfrm>
              <a:custGeom>
                <a:avLst/>
                <a:gdLst>
                  <a:gd name="connsiteX0" fmla="*/ 94901 w 541407"/>
                  <a:gd name="connsiteY0" fmla="*/ 516737 h 670226"/>
                  <a:gd name="connsiteX1" fmla="*/ 25 w 541407"/>
                  <a:gd name="connsiteY1" fmla="*/ 37552 h 670226"/>
                  <a:gd name="connsiteX2" fmla="*/ 541407 w 541407"/>
                  <a:gd name="connsiteY2" fmla="*/ 13484 h 670226"/>
                  <a:gd name="connsiteX3" fmla="*/ 468889 w 541407"/>
                  <a:gd name="connsiteY3" fmla="*/ 368313 h 670226"/>
                  <a:gd name="connsiteX4" fmla="*/ 392698 w 541407"/>
                  <a:gd name="connsiteY4" fmla="*/ 651224 h 670226"/>
                  <a:gd name="connsiteX5" fmla="*/ 254456 w 541407"/>
                  <a:gd name="connsiteY5" fmla="*/ 670042 h 670226"/>
                  <a:gd name="connsiteX6" fmla="*/ 287050 w 541407"/>
                  <a:gd name="connsiteY6" fmla="*/ 507305 h 670226"/>
                  <a:gd name="connsiteX7" fmla="*/ 310488 w 541407"/>
                  <a:gd name="connsiteY7" fmla="*/ 183166 h 670226"/>
                  <a:gd name="connsiteX8" fmla="*/ 205089 w 541407"/>
                  <a:gd name="connsiteY8" fmla="*/ 183885 h 670226"/>
                  <a:gd name="connsiteX9" fmla="*/ 223662 w 541407"/>
                  <a:gd name="connsiteY9" fmla="*/ 495616 h 670226"/>
                  <a:gd name="connsiteX10" fmla="*/ 199754 w 541407"/>
                  <a:gd name="connsiteY10" fmla="*/ 670226 h 670226"/>
                  <a:gd name="connsiteX11" fmla="*/ 80149 w 541407"/>
                  <a:gd name="connsiteY11" fmla="*/ 660795 h 670226"/>
                  <a:gd name="connsiteX12" fmla="*/ 94901 w 541407"/>
                  <a:gd name="connsiteY12" fmla="*/ 516737 h 670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1407" h="670226">
                    <a:moveTo>
                      <a:pt x="94901" y="516737"/>
                    </a:moveTo>
                    <a:cubicBezTo>
                      <a:pt x="96663" y="437791"/>
                      <a:pt x="-1812" y="104368"/>
                      <a:pt x="25" y="37552"/>
                    </a:cubicBezTo>
                    <a:cubicBezTo>
                      <a:pt x="1936" y="-29300"/>
                      <a:pt x="541407" y="13484"/>
                      <a:pt x="541407" y="13484"/>
                    </a:cubicBezTo>
                    <a:cubicBezTo>
                      <a:pt x="541407" y="13484"/>
                      <a:pt x="512265" y="195942"/>
                      <a:pt x="468889" y="368313"/>
                    </a:cubicBezTo>
                    <a:cubicBezTo>
                      <a:pt x="437846" y="492125"/>
                      <a:pt x="408926" y="576138"/>
                      <a:pt x="392698" y="651224"/>
                    </a:cubicBezTo>
                    <a:cubicBezTo>
                      <a:pt x="345934" y="662489"/>
                      <a:pt x="300066" y="668320"/>
                      <a:pt x="254456" y="670042"/>
                    </a:cubicBezTo>
                    <a:cubicBezTo>
                      <a:pt x="260798" y="622229"/>
                      <a:pt x="271182" y="559116"/>
                      <a:pt x="287050" y="507305"/>
                    </a:cubicBezTo>
                    <a:cubicBezTo>
                      <a:pt x="316802" y="409873"/>
                      <a:pt x="310488" y="183166"/>
                      <a:pt x="310488" y="183166"/>
                    </a:cubicBezTo>
                    <a:lnTo>
                      <a:pt x="205089" y="183885"/>
                    </a:lnTo>
                    <a:cubicBezTo>
                      <a:pt x="205089" y="183885"/>
                      <a:pt x="225388" y="408509"/>
                      <a:pt x="223662" y="495616"/>
                    </a:cubicBezTo>
                    <a:cubicBezTo>
                      <a:pt x="222619" y="548109"/>
                      <a:pt x="209815" y="618268"/>
                      <a:pt x="199754" y="670226"/>
                    </a:cubicBezTo>
                    <a:cubicBezTo>
                      <a:pt x="160052" y="669213"/>
                      <a:pt x="120285" y="665759"/>
                      <a:pt x="80149" y="660795"/>
                    </a:cubicBezTo>
                    <a:cubicBezTo>
                      <a:pt x="86860" y="615063"/>
                      <a:pt x="93996" y="557753"/>
                      <a:pt x="94901" y="516737"/>
                    </a:cubicBezTo>
                  </a:path>
                </a:pathLst>
              </a:custGeom>
              <a:solidFill>
                <a:srgbClr val="236D6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6" name="Freeform 555">
                <a:extLst>
                  <a:ext uri="{FF2B5EF4-FFF2-40B4-BE49-F238E27FC236}">
                    <a16:creationId xmlns:a16="http://schemas.microsoft.com/office/drawing/2014/main" id="{8CAA532A-27DE-13DF-96A1-4EFCCAF59817}"/>
                  </a:ext>
                </a:extLst>
              </p:cNvPr>
              <p:cNvSpPr/>
              <p:nvPr/>
            </p:nvSpPr>
            <p:spPr>
              <a:xfrm>
                <a:off x="7255099" y="-1689777"/>
                <a:ext cx="206348" cy="32119"/>
              </a:xfrm>
              <a:custGeom>
                <a:avLst/>
                <a:gdLst>
                  <a:gd name="connsiteX0" fmla="*/ 15 w 206348"/>
                  <a:gd name="connsiteY0" fmla="*/ 19186 h 32119"/>
                  <a:gd name="connsiteX1" fmla="*/ 105847 w 206348"/>
                  <a:gd name="connsiteY1" fmla="*/ 31529 h 32119"/>
                  <a:gd name="connsiteX2" fmla="*/ 206122 w 206348"/>
                  <a:gd name="connsiteY2" fmla="*/ 258 h 32119"/>
                  <a:gd name="connsiteX3" fmla="*/ 104582 w 206348"/>
                  <a:gd name="connsiteY3" fmla="*/ 17353 h 32119"/>
                  <a:gd name="connsiteX4" fmla="*/ 15 w 206348"/>
                  <a:gd name="connsiteY4" fmla="*/ 19186 h 321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348" h="32119">
                    <a:moveTo>
                      <a:pt x="15" y="19186"/>
                    </a:moveTo>
                    <a:cubicBezTo>
                      <a:pt x="-954" y="22032"/>
                      <a:pt x="45772" y="35020"/>
                      <a:pt x="105847" y="31529"/>
                    </a:cubicBezTo>
                    <a:cubicBezTo>
                      <a:pt x="166493" y="28940"/>
                      <a:pt x="209879" y="4043"/>
                      <a:pt x="206122" y="258"/>
                    </a:cubicBezTo>
                    <a:cubicBezTo>
                      <a:pt x="204137" y="-2294"/>
                      <a:pt x="162026" y="14866"/>
                      <a:pt x="104582" y="17353"/>
                    </a:cubicBezTo>
                    <a:cubicBezTo>
                      <a:pt x="47720" y="20770"/>
                      <a:pt x="993" y="14369"/>
                      <a:pt x="15" y="19186"/>
                    </a:cubicBezTo>
                  </a:path>
                </a:pathLst>
              </a:custGeom>
              <a:solidFill>
                <a:srgbClr val="55949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7" name="Freeform 556">
                <a:extLst>
                  <a:ext uri="{FF2B5EF4-FFF2-40B4-BE49-F238E27FC236}">
                    <a16:creationId xmlns:a16="http://schemas.microsoft.com/office/drawing/2014/main" id="{ADD2978E-56C0-4B28-4F3E-D6EAE5CC5EB6}"/>
                  </a:ext>
                </a:extLst>
              </p:cNvPr>
              <p:cNvSpPr/>
              <p:nvPr/>
            </p:nvSpPr>
            <p:spPr>
              <a:xfrm>
                <a:off x="7372212" y="-1782099"/>
                <a:ext cx="17508" cy="108047"/>
              </a:xfrm>
              <a:custGeom>
                <a:avLst/>
                <a:gdLst>
                  <a:gd name="connsiteX0" fmla="*/ 4777 w 17508"/>
                  <a:gd name="connsiteY0" fmla="*/ 107980 h 108047"/>
                  <a:gd name="connsiteX1" fmla="*/ 17146 w 17508"/>
                  <a:gd name="connsiteY1" fmla="*/ 53793 h 108047"/>
                  <a:gd name="connsiteX2" fmla="*/ 3983 w 17508"/>
                  <a:gd name="connsiteY2" fmla="*/ 10 h 108047"/>
                  <a:gd name="connsiteX3" fmla="*/ 707 w 17508"/>
                  <a:gd name="connsiteY3" fmla="*/ 54299 h 108047"/>
                  <a:gd name="connsiteX4" fmla="*/ 4777 w 17508"/>
                  <a:gd name="connsiteY4" fmla="*/ 107980 h 108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08" h="108047">
                    <a:moveTo>
                      <a:pt x="4777" y="107980"/>
                    </a:moveTo>
                    <a:cubicBezTo>
                      <a:pt x="9254" y="109527"/>
                      <a:pt x="19565" y="84161"/>
                      <a:pt x="17146" y="53793"/>
                    </a:cubicBezTo>
                    <a:cubicBezTo>
                      <a:pt x="15854" y="23397"/>
                      <a:pt x="8460" y="-570"/>
                      <a:pt x="3983" y="10"/>
                    </a:cubicBezTo>
                    <a:cubicBezTo>
                      <a:pt x="-558" y="508"/>
                      <a:pt x="-522" y="24834"/>
                      <a:pt x="707" y="54299"/>
                    </a:cubicBezTo>
                    <a:cubicBezTo>
                      <a:pt x="2977" y="84022"/>
                      <a:pt x="669" y="106580"/>
                      <a:pt x="4777" y="107980"/>
                    </a:cubicBezTo>
                  </a:path>
                </a:pathLst>
              </a:custGeom>
              <a:solidFill>
                <a:srgbClr val="55949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8" name="Freeform 557">
                <a:extLst>
                  <a:ext uri="{FF2B5EF4-FFF2-40B4-BE49-F238E27FC236}">
                    <a16:creationId xmlns:a16="http://schemas.microsoft.com/office/drawing/2014/main" id="{B89C91CA-82FE-2EEC-00C1-8E2AC96A845D}"/>
                  </a:ext>
                </a:extLst>
              </p:cNvPr>
              <p:cNvSpPr/>
              <p:nvPr/>
            </p:nvSpPr>
            <p:spPr>
              <a:xfrm>
                <a:off x="7297858" y="-1784328"/>
                <a:ext cx="16779" cy="106759"/>
              </a:xfrm>
              <a:custGeom>
                <a:avLst/>
                <a:gdLst>
                  <a:gd name="connsiteX0" fmla="*/ 2478 w 16779"/>
                  <a:gd name="connsiteY0" fmla="*/ 106681 h 106759"/>
                  <a:gd name="connsiteX1" fmla="*/ 16722 w 16779"/>
                  <a:gd name="connsiteY1" fmla="*/ 53654 h 106759"/>
                  <a:gd name="connsiteX2" fmla="*/ 8026 w 16779"/>
                  <a:gd name="connsiteY2" fmla="*/ 1 h 106759"/>
                  <a:gd name="connsiteX3" fmla="*/ 272 w 16779"/>
                  <a:gd name="connsiteY3" fmla="*/ 53359 h 106759"/>
                  <a:gd name="connsiteX4" fmla="*/ 2478 w 16779"/>
                  <a:gd name="connsiteY4" fmla="*/ 106681 h 106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79" h="106759">
                    <a:moveTo>
                      <a:pt x="2478" y="106681"/>
                    </a:moveTo>
                    <a:cubicBezTo>
                      <a:pt x="7232" y="108339"/>
                      <a:pt x="16971" y="83368"/>
                      <a:pt x="16722" y="53654"/>
                    </a:cubicBezTo>
                    <a:cubicBezTo>
                      <a:pt x="17368" y="23820"/>
                      <a:pt x="12503" y="-174"/>
                      <a:pt x="8026" y="1"/>
                    </a:cubicBezTo>
                    <a:cubicBezTo>
                      <a:pt x="3447" y="148"/>
                      <a:pt x="928" y="24152"/>
                      <a:pt x="272" y="53359"/>
                    </a:cubicBezTo>
                    <a:cubicBezTo>
                      <a:pt x="383" y="83046"/>
                      <a:pt x="-1278" y="105207"/>
                      <a:pt x="2478" y="106681"/>
                    </a:cubicBezTo>
                  </a:path>
                </a:pathLst>
              </a:custGeom>
              <a:solidFill>
                <a:srgbClr val="55949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9" name="Freeform 558">
                <a:extLst>
                  <a:ext uri="{FF2B5EF4-FFF2-40B4-BE49-F238E27FC236}">
                    <a16:creationId xmlns:a16="http://schemas.microsoft.com/office/drawing/2014/main" id="{660FD652-103B-9F16-0FC2-7334EFD2D4B5}"/>
                  </a:ext>
                </a:extLst>
              </p:cNvPr>
              <p:cNvSpPr/>
              <p:nvPr/>
            </p:nvSpPr>
            <p:spPr>
              <a:xfrm>
                <a:off x="7057024" y="-2548666"/>
                <a:ext cx="574538" cy="794397"/>
              </a:xfrm>
              <a:custGeom>
                <a:avLst/>
                <a:gdLst>
                  <a:gd name="connsiteX0" fmla="*/ 417148 w 574538"/>
                  <a:gd name="connsiteY0" fmla="*/ 31396 h 794397"/>
                  <a:gd name="connsiteX1" fmla="*/ 569024 w 574538"/>
                  <a:gd name="connsiteY1" fmla="*/ 741211 h 794397"/>
                  <a:gd name="connsiteX2" fmla="*/ 208 w 574538"/>
                  <a:gd name="connsiteY2" fmla="*/ 742068 h 794397"/>
                  <a:gd name="connsiteX3" fmla="*/ 179453 w 574538"/>
                  <a:gd name="connsiteY3" fmla="*/ 14383 h 794397"/>
                  <a:gd name="connsiteX4" fmla="*/ 417148 w 574538"/>
                  <a:gd name="connsiteY4" fmla="*/ 31396 h 7943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4538" h="794397">
                    <a:moveTo>
                      <a:pt x="417148" y="31396"/>
                    </a:moveTo>
                    <a:cubicBezTo>
                      <a:pt x="417148" y="31396"/>
                      <a:pt x="609150" y="666078"/>
                      <a:pt x="569024" y="741211"/>
                    </a:cubicBezTo>
                    <a:cubicBezTo>
                      <a:pt x="528924" y="816335"/>
                      <a:pt x="6909" y="807520"/>
                      <a:pt x="208" y="742068"/>
                    </a:cubicBezTo>
                    <a:cubicBezTo>
                      <a:pt x="-6503" y="676698"/>
                      <a:pt x="151502" y="45756"/>
                      <a:pt x="179453" y="14383"/>
                    </a:cubicBezTo>
                    <a:cubicBezTo>
                      <a:pt x="207321" y="-17035"/>
                      <a:pt x="401317" y="9668"/>
                      <a:pt x="417148" y="31396"/>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0" name="Freeform 559">
                <a:extLst>
                  <a:ext uri="{FF2B5EF4-FFF2-40B4-BE49-F238E27FC236}">
                    <a16:creationId xmlns:a16="http://schemas.microsoft.com/office/drawing/2014/main" id="{A91DB177-4252-70B8-0476-8AA9763B79FB}"/>
                  </a:ext>
                </a:extLst>
              </p:cNvPr>
              <p:cNvSpPr/>
              <p:nvPr/>
            </p:nvSpPr>
            <p:spPr>
              <a:xfrm>
                <a:off x="7245016" y="-2548652"/>
                <a:ext cx="210694" cy="170375"/>
              </a:xfrm>
              <a:custGeom>
                <a:avLst/>
                <a:gdLst>
                  <a:gd name="connsiteX0" fmla="*/ 102804 w 210694"/>
                  <a:gd name="connsiteY0" fmla="*/ 170373 h 170375"/>
                  <a:gd name="connsiteX1" fmla="*/ 210695 w 210694"/>
                  <a:gd name="connsiteY1" fmla="*/ 21305 h 170375"/>
                  <a:gd name="connsiteX2" fmla="*/ 0 w 210694"/>
                  <a:gd name="connsiteY2" fmla="*/ 8465 h 170375"/>
                  <a:gd name="connsiteX3" fmla="*/ 102804 w 210694"/>
                  <a:gd name="connsiteY3" fmla="*/ 170373 h 170375"/>
                </a:gdLst>
                <a:ahLst/>
                <a:cxnLst>
                  <a:cxn ang="0">
                    <a:pos x="connsiteX0" y="connsiteY0"/>
                  </a:cxn>
                  <a:cxn ang="0">
                    <a:pos x="connsiteX1" y="connsiteY1"/>
                  </a:cxn>
                  <a:cxn ang="0">
                    <a:pos x="connsiteX2" y="connsiteY2"/>
                  </a:cxn>
                  <a:cxn ang="0">
                    <a:pos x="connsiteX3" y="connsiteY3"/>
                  </a:cxn>
                </a:cxnLst>
                <a:rect l="l" t="t" r="r" b="b"/>
                <a:pathLst>
                  <a:path w="210694" h="170375">
                    <a:moveTo>
                      <a:pt x="102804" y="170373"/>
                    </a:moveTo>
                    <a:cubicBezTo>
                      <a:pt x="187830" y="169802"/>
                      <a:pt x="206726" y="58766"/>
                      <a:pt x="210695" y="21305"/>
                    </a:cubicBezTo>
                    <a:cubicBezTo>
                      <a:pt x="162556" y="4431"/>
                      <a:pt x="38806" y="-9634"/>
                      <a:pt x="0" y="8465"/>
                    </a:cubicBezTo>
                    <a:cubicBezTo>
                      <a:pt x="3535" y="55487"/>
                      <a:pt x="20446" y="170981"/>
                      <a:pt x="102804" y="170373"/>
                    </a:cubicBezTo>
                  </a:path>
                </a:pathLst>
              </a:custGeom>
              <a:solidFill>
                <a:srgbClr val="E6EBC7"/>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1" name="Freeform 560">
                <a:extLst>
                  <a:ext uri="{FF2B5EF4-FFF2-40B4-BE49-F238E27FC236}">
                    <a16:creationId xmlns:a16="http://schemas.microsoft.com/office/drawing/2014/main" id="{48FEBAAE-7E54-7C02-55B9-3D838EFC0464}"/>
                  </a:ext>
                </a:extLst>
              </p:cNvPr>
              <p:cNvSpPr/>
              <p:nvPr/>
            </p:nvSpPr>
            <p:spPr>
              <a:xfrm>
                <a:off x="7264456" y="-2548625"/>
                <a:ext cx="172035" cy="150774"/>
              </a:xfrm>
              <a:custGeom>
                <a:avLst/>
                <a:gdLst>
                  <a:gd name="connsiteX0" fmla="*/ 83226 w 172035"/>
                  <a:gd name="connsiteY0" fmla="*/ 150774 h 150774"/>
                  <a:gd name="connsiteX1" fmla="*/ 172036 w 172035"/>
                  <a:gd name="connsiteY1" fmla="*/ 15669 h 150774"/>
                  <a:gd name="connsiteX2" fmla="*/ 0 w 172035"/>
                  <a:gd name="connsiteY2" fmla="*/ 2894 h 150774"/>
                  <a:gd name="connsiteX3" fmla="*/ 83226 w 172035"/>
                  <a:gd name="connsiteY3" fmla="*/ 150774 h 150774"/>
                </a:gdLst>
                <a:ahLst/>
                <a:cxnLst>
                  <a:cxn ang="0">
                    <a:pos x="connsiteX0" y="connsiteY0"/>
                  </a:cxn>
                  <a:cxn ang="0">
                    <a:pos x="connsiteX1" y="connsiteY1"/>
                  </a:cxn>
                  <a:cxn ang="0">
                    <a:pos x="connsiteX2" y="connsiteY2"/>
                  </a:cxn>
                  <a:cxn ang="0">
                    <a:pos x="connsiteX3" y="connsiteY3"/>
                  </a:cxn>
                </a:cxnLst>
                <a:rect l="l" t="t" r="r" b="b"/>
                <a:pathLst>
                  <a:path w="172035" h="150774">
                    <a:moveTo>
                      <a:pt x="83226" y="150774"/>
                    </a:moveTo>
                    <a:cubicBezTo>
                      <a:pt x="154543" y="150267"/>
                      <a:pt x="169368" y="44600"/>
                      <a:pt x="172036" y="15669"/>
                    </a:cubicBezTo>
                    <a:cubicBezTo>
                      <a:pt x="124257" y="3723"/>
                      <a:pt x="43994" y="-4696"/>
                      <a:pt x="0" y="2894"/>
                    </a:cubicBezTo>
                    <a:cubicBezTo>
                      <a:pt x="2455" y="42187"/>
                      <a:pt x="15434" y="151206"/>
                      <a:pt x="83226" y="150774"/>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2" name="Freeform 561">
                <a:extLst>
                  <a:ext uri="{FF2B5EF4-FFF2-40B4-BE49-F238E27FC236}">
                    <a16:creationId xmlns:a16="http://schemas.microsoft.com/office/drawing/2014/main" id="{EE9E1992-239F-C0D8-FEAF-6F680ED0EA47}"/>
                  </a:ext>
                </a:extLst>
              </p:cNvPr>
              <p:cNvSpPr/>
              <p:nvPr/>
            </p:nvSpPr>
            <p:spPr>
              <a:xfrm>
                <a:off x="7314644" y="-1213034"/>
                <a:ext cx="162159" cy="93337"/>
              </a:xfrm>
              <a:custGeom>
                <a:avLst/>
                <a:gdLst>
                  <a:gd name="connsiteX0" fmla="*/ 147916 w 162159"/>
                  <a:gd name="connsiteY0" fmla="*/ 86352 h 93337"/>
                  <a:gd name="connsiteX1" fmla="*/ 0 w 162159"/>
                  <a:gd name="connsiteY1" fmla="*/ 91823 h 93337"/>
                  <a:gd name="connsiteX2" fmla="*/ 9129 w 162159"/>
                  <a:gd name="connsiteY2" fmla="*/ 19389 h 93337"/>
                  <a:gd name="connsiteX3" fmla="*/ 162159 w 162159"/>
                  <a:gd name="connsiteY3" fmla="*/ 0 h 93337"/>
                  <a:gd name="connsiteX4" fmla="*/ 147916 w 162159"/>
                  <a:gd name="connsiteY4" fmla="*/ 86352 h 93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159" h="93337">
                    <a:moveTo>
                      <a:pt x="147916" y="86352"/>
                    </a:moveTo>
                    <a:cubicBezTo>
                      <a:pt x="147916" y="86352"/>
                      <a:pt x="70063" y="97248"/>
                      <a:pt x="0" y="91823"/>
                    </a:cubicBezTo>
                    <a:cubicBezTo>
                      <a:pt x="0" y="91823"/>
                      <a:pt x="2779" y="61529"/>
                      <a:pt x="9129" y="19389"/>
                    </a:cubicBezTo>
                    <a:cubicBezTo>
                      <a:pt x="59576" y="17445"/>
                      <a:pt x="110374" y="11477"/>
                      <a:pt x="162159" y="0"/>
                    </a:cubicBezTo>
                    <a:cubicBezTo>
                      <a:pt x="154977" y="29502"/>
                      <a:pt x="149965" y="57706"/>
                      <a:pt x="147916" y="86352"/>
                    </a:cubicBezTo>
                  </a:path>
                </a:pathLst>
              </a:custGeom>
              <a:solidFill>
                <a:srgbClr val="185B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3" name="Freeform 562">
                <a:extLst>
                  <a:ext uri="{FF2B5EF4-FFF2-40B4-BE49-F238E27FC236}">
                    <a16:creationId xmlns:a16="http://schemas.microsoft.com/office/drawing/2014/main" id="{42B97CAD-4E88-0328-0B9E-4D8FA2A9D39C}"/>
                  </a:ext>
                </a:extLst>
              </p:cNvPr>
              <p:cNvSpPr/>
              <p:nvPr/>
            </p:nvSpPr>
            <p:spPr>
              <a:xfrm>
                <a:off x="7143550" y="-1213466"/>
                <a:ext cx="141850" cy="93956"/>
              </a:xfrm>
              <a:custGeom>
                <a:avLst/>
                <a:gdLst>
                  <a:gd name="connsiteX0" fmla="*/ 12046 w 141850"/>
                  <a:gd name="connsiteY0" fmla="*/ 86388 h 93956"/>
                  <a:gd name="connsiteX1" fmla="*/ 140125 w 141850"/>
                  <a:gd name="connsiteY1" fmla="*/ 92578 h 93956"/>
                  <a:gd name="connsiteX2" fmla="*/ 141851 w 141850"/>
                  <a:gd name="connsiteY2" fmla="*/ 19757 h 93956"/>
                  <a:gd name="connsiteX3" fmla="*/ 0 w 141850"/>
                  <a:gd name="connsiteY3" fmla="*/ 0 h 93956"/>
                  <a:gd name="connsiteX4" fmla="*/ 12046 w 141850"/>
                  <a:gd name="connsiteY4" fmla="*/ 86388 h 939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850" h="93956">
                    <a:moveTo>
                      <a:pt x="12046" y="86388"/>
                    </a:moveTo>
                    <a:cubicBezTo>
                      <a:pt x="12046" y="86388"/>
                      <a:pt x="76736" y="97828"/>
                      <a:pt x="140125" y="92578"/>
                    </a:cubicBezTo>
                    <a:cubicBezTo>
                      <a:pt x="140125" y="92578"/>
                      <a:pt x="141851" y="67101"/>
                      <a:pt x="141851" y="19757"/>
                    </a:cubicBezTo>
                    <a:cubicBezTo>
                      <a:pt x="141851" y="19757"/>
                      <a:pt x="42259" y="10473"/>
                      <a:pt x="0" y="0"/>
                    </a:cubicBezTo>
                    <a:cubicBezTo>
                      <a:pt x="6166" y="29502"/>
                      <a:pt x="10421" y="57743"/>
                      <a:pt x="12046" y="86388"/>
                    </a:cubicBezTo>
                  </a:path>
                </a:pathLst>
              </a:custGeom>
              <a:solidFill>
                <a:srgbClr val="185B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4" name="Freeform 563">
                <a:extLst>
                  <a:ext uri="{FF2B5EF4-FFF2-40B4-BE49-F238E27FC236}">
                    <a16:creationId xmlns:a16="http://schemas.microsoft.com/office/drawing/2014/main" id="{7C503FDA-992D-0E80-8F47-EB30CC782F00}"/>
                  </a:ext>
                </a:extLst>
              </p:cNvPr>
              <p:cNvSpPr/>
              <p:nvPr/>
            </p:nvSpPr>
            <p:spPr>
              <a:xfrm>
                <a:off x="7039644" y="-2374183"/>
                <a:ext cx="282062" cy="310371"/>
              </a:xfrm>
              <a:custGeom>
                <a:avLst/>
                <a:gdLst>
                  <a:gd name="connsiteX0" fmla="*/ 281960 w 282062"/>
                  <a:gd name="connsiteY0" fmla="*/ 224 h 310371"/>
                  <a:gd name="connsiteX1" fmla="*/ 74625 w 282062"/>
                  <a:gd name="connsiteY1" fmla="*/ 253559 h 310371"/>
                  <a:gd name="connsiteX2" fmla="*/ 29957 w 282062"/>
                  <a:gd name="connsiteY2" fmla="*/ 285042 h 310371"/>
                  <a:gd name="connsiteX3" fmla="*/ 22018 w 282062"/>
                  <a:gd name="connsiteY3" fmla="*/ 244026 h 310371"/>
                  <a:gd name="connsiteX4" fmla="*/ 39945 w 282062"/>
                  <a:gd name="connsiteY4" fmla="*/ 139538 h 310371"/>
                  <a:gd name="connsiteX5" fmla="*/ 25194 w 282062"/>
                  <a:gd name="connsiteY5" fmla="*/ 131654 h 310371"/>
                  <a:gd name="connsiteX6" fmla="*/ 24972 w 282062"/>
                  <a:gd name="connsiteY6" fmla="*/ 132409 h 310371"/>
                  <a:gd name="connsiteX7" fmla="*/ 1138 w 282062"/>
                  <a:gd name="connsiteY7" fmla="*/ 241898 h 310371"/>
                  <a:gd name="connsiteX8" fmla="*/ 29126 w 282062"/>
                  <a:gd name="connsiteY8" fmla="*/ 310372 h 310371"/>
                  <a:gd name="connsiteX9" fmla="*/ 89450 w 282062"/>
                  <a:gd name="connsiteY9" fmla="*/ 273169 h 310371"/>
                  <a:gd name="connsiteX10" fmla="*/ 281960 w 282062"/>
                  <a:gd name="connsiteY10" fmla="*/ 224 h 3103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2062" h="310371">
                    <a:moveTo>
                      <a:pt x="281960" y="224"/>
                    </a:moveTo>
                    <a:cubicBezTo>
                      <a:pt x="275618" y="-6113"/>
                      <a:pt x="194774" y="122949"/>
                      <a:pt x="74625" y="253559"/>
                    </a:cubicBezTo>
                    <a:cubicBezTo>
                      <a:pt x="60096" y="267836"/>
                      <a:pt x="41163" y="284784"/>
                      <a:pt x="29957" y="285042"/>
                    </a:cubicBezTo>
                    <a:cubicBezTo>
                      <a:pt x="23754" y="287741"/>
                      <a:pt x="19388" y="263056"/>
                      <a:pt x="22018" y="244026"/>
                    </a:cubicBezTo>
                    <a:cubicBezTo>
                      <a:pt x="24972" y="205129"/>
                      <a:pt x="33382" y="169400"/>
                      <a:pt x="39945" y="139538"/>
                    </a:cubicBezTo>
                    <a:cubicBezTo>
                      <a:pt x="35034" y="137235"/>
                      <a:pt x="30095" y="134610"/>
                      <a:pt x="25194" y="131654"/>
                    </a:cubicBezTo>
                    <a:cubicBezTo>
                      <a:pt x="25120" y="131948"/>
                      <a:pt x="25046" y="132160"/>
                      <a:pt x="24972" y="132409"/>
                    </a:cubicBezTo>
                    <a:cubicBezTo>
                      <a:pt x="16212" y="162639"/>
                      <a:pt x="5689" y="198543"/>
                      <a:pt x="1138" y="241898"/>
                    </a:cubicBezTo>
                    <a:cubicBezTo>
                      <a:pt x="1535" y="258846"/>
                      <a:pt x="-9385" y="297919"/>
                      <a:pt x="29126" y="310372"/>
                    </a:cubicBezTo>
                    <a:cubicBezTo>
                      <a:pt x="58582" y="307203"/>
                      <a:pt x="71819" y="288137"/>
                      <a:pt x="89450" y="273169"/>
                    </a:cubicBezTo>
                    <a:cubicBezTo>
                      <a:pt x="214067" y="137558"/>
                      <a:pt x="285135" y="2923"/>
                      <a:pt x="281960" y="224"/>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5" name="Freeform 564">
                <a:extLst>
                  <a:ext uri="{FF2B5EF4-FFF2-40B4-BE49-F238E27FC236}">
                    <a16:creationId xmlns:a16="http://schemas.microsoft.com/office/drawing/2014/main" id="{62A461A7-4553-C9E5-2725-95E8B947F522}"/>
                  </a:ext>
                </a:extLst>
              </p:cNvPr>
              <p:cNvSpPr/>
              <p:nvPr/>
            </p:nvSpPr>
            <p:spPr>
              <a:xfrm>
                <a:off x="7006526" y="-2552096"/>
                <a:ext cx="306963" cy="518716"/>
              </a:xfrm>
              <a:custGeom>
                <a:avLst/>
                <a:gdLst>
                  <a:gd name="connsiteX0" fmla="*/ 238784 w 306963"/>
                  <a:gd name="connsiteY0" fmla="*/ 11946 h 518716"/>
                  <a:gd name="connsiteX1" fmla="*/ 170633 w 306963"/>
                  <a:gd name="connsiteY1" fmla="*/ 0 h 518716"/>
                  <a:gd name="connsiteX2" fmla="*/ 124478 w 306963"/>
                  <a:gd name="connsiteY2" fmla="*/ 37562 h 518716"/>
                  <a:gd name="connsiteX3" fmla="*/ 1624 w 306963"/>
                  <a:gd name="connsiteY3" fmla="*/ 416431 h 518716"/>
                  <a:gd name="connsiteX4" fmla="*/ 46662 w 306963"/>
                  <a:gd name="connsiteY4" fmla="*/ 516378 h 518716"/>
                  <a:gd name="connsiteX5" fmla="*/ 306964 w 306963"/>
                  <a:gd name="connsiteY5" fmla="*/ 263550 h 518716"/>
                  <a:gd name="connsiteX6" fmla="*/ 274295 w 306963"/>
                  <a:gd name="connsiteY6" fmla="*/ 248905 h 518716"/>
                  <a:gd name="connsiteX7" fmla="*/ 228797 w 306963"/>
                  <a:gd name="connsiteY7" fmla="*/ 228438 h 518716"/>
                  <a:gd name="connsiteX8" fmla="*/ 90905 w 306963"/>
                  <a:gd name="connsiteY8" fmla="*/ 401141 h 518716"/>
                  <a:gd name="connsiteX9" fmla="*/ 188079 w 306963"/>
                  <a:gd name="connsiteY9" fmla="*/ 139424 h 518716"/>
                  <a:gd name="connsiteX10" fmla="*/ 229951 w 306963"/>
                  <a:gd name="connsiteY10" fmla="*/ 17814 h 518716"/>
                  <a:gd name="connsiteX11" fmla="*/ 238784 w 306963"/>
                  <a:gd name="connsiteY11" fmla="*/ 11946 h 518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6963" h="518716">
                    <a:moveTo>
                      <a:pt x="238784" y="11946"/>
                    </a:moveTo>
                    <a:lnTo>
                      <a:pt x="170633" y="0"/>
                    </a:lnTo>
                    <a:cubicBezTo>
                      <a:pt x="170633" y="0"/>
                      <a:pt x="140845" y="4679"/>
                      <a:pt x="124478" y="37562"/>
                    </a:cubicBezTo>
                    <a:cubicBezTo>
                      <a:pt x="81859" y="112833"/>
                      <a:pt x="8012" y="297621"/>
                      <a:pt x="1624" y="416431"/>
                    </a:cubicBezTo>
                    <a:cubicBezTo>
                      <a:pt x="1624" y="416431"/>
                      <a:pt x="-13191" y="498389"/>
                      <a:pt x="46662" y="516378"/>
                    </a:cubicBezTo>
                    <a:cubicBezTo>
                      <a:pt x="135980" y="547179"/>
                      <a:pt x="306964" y="263550"/>
                      <a:pt x="306964" y="263550"/>
                    </a:cubicBezTo>
                    <a:lnTo>
                      <a:pt x="274295" y="248905"/>
                    </a:lnTo>
                    <a:lnTo>
                      <a:pt x="228797" y="228438"/>
                    </a:lnTo>
                    <a:cubicBezTo>
                      <a:pt x="228797" y="228438"/>
                      <a:pt x="143115" y="343610"/>
                      <a:pt x="90905" y="401141"/>
                    </a:cubicBezTo>
                    <a:cubicBezTo>
                      <a:pt x="95807" y="331517"/>
                      <a:pt x="151525" y="211601"/>
                      <a:pt x="188079" y="139424"/>
                    </a:cubicBezTo>
                    <a:cubicBezTo>
                      <a:pt x="207307" y="72821"/>
                      <a:pt x="222806" y="25800"/>
                      <a:pt x="229951" y="17814"/>
                    </a:cubicBezTo>
                    <a:cubicBezTo>
                      <a:pt x="231963" y="15539"/>
                      <a:pt x="235101" y="13669"/>
                      <a:pt x="238784" y="11946"/>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6" name="Freeform 565">
                <a:extLst>
                  <a:ext uri="{FF2B5EF4-FFF2-40B4-BE49-F238E27FC236}">
                    <a16:creationId xmlns:a16="http://schemas.microsoft.com/office/drawing/2014/main" id="{9C84C557-C631-8739-2E88-2F9D8E4389A0}"/>
                  </a:ext>
                </a:extLst>
              </p:cNvPr>
              <p:cNvSpPr/>
              <p:nvPr/>
            </p:nvSpPr>
            <p:spPr>
              <a:xfrm>
                <a:off x="7210400" y="-2323658"/>
                <a:ext cx="103090" cy="68178"/>
              </a:xfrm>
              <a:custGeom>
                <a:avLst/>
                <a:gdLst>
                  <a:gd name="connsiteX0" fmla="*/ 103090 w 103090"/>
                  <a:gd name="connsiteY0" fmla="*/ 35112 h 68178"/>
                  <a:gd name="connsiteX1" fmla="*/ 70422 w 103090"/>
                  <a:gd name="connsiteY1" fmla="*/ 20467 h 68178"/>
                  <a:gd name="connsiteX2" fmla="*/ 24923 w 103090"/>
                  <a:gd name="connsiteY2" fmla="*/ 0 h 68178"/>
                  <a:gd name="connsiteX3" fmla="*/ 0 w 103090"/>
                  <a:gd name="connsiteY3" fmla="*/ 33030 h 68178"/>
                  <a:gd name="connsiteX4" fmla="*/ 82109 w 103090"/>
                  <a:gd name="connsiteY4" fmla="*/ 68179 h 68178"/>
                  <a:gd name="connsiteX5" fmla="*/ 103090 w 103090"/>
                  <a:gd name="connsiteY5" fmla="*/ 35112 h 68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090" h="68178">
                    <a:moveTo>
                      <a:pt x="103090" y="35112"/>
                    </a:moveTo>
                    <a:lnTo>
                      <a:pt x="70422" y="20467"/>
                    </a:lnTo>
                    <a:lnTo>
                      <a:pt x="24923" y="0"/>
                    </a:lnTo>
                    <a:cubicBezTo>
                      <a:pt x="24923" y="0"/>
                      <a:pt x="14973" y="13347"/>
                      <a:pt x="0" y="33030"/>
                    </a:cubicBezTo>
                    <a:lnTo>
                      <a:pt x="82109" y="68179"/>
                    </a:lnTo>
                    <a:cubicBezTo>
                      <a:pt x="95235" y="48099"/>
                      <a:pt x="103090" y="35112"/>
                      <a:pt x="103090" y="35112"/>
                    </a:cubicBezTo>
                  </a:path>
                </a:pathLst>
              </a:custGeom>
              <a:solidFill>
                <a:srgbClr val="489257"/>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7" name="Freeform 566">
                <a:extLst>
                  <a:ext uri="{FF2B5EF4-FFF2-40B4-BE49-F238E27FC236}">
                    <a16:creationId xmlns:a16="http://schemas.microsoft.com/office/drawing/2014/main" id="{A76D3376-658E-B7EC-AA20-E3872F4EDA1A}"/>
                  </a:ext>
                </a:extLst>
              </p:cNvPr>
              <p:cNvSpPr/>
              <p:nvPr/>
            </p:nvSpPr>
            <p:spPr>
              <a:xfrm>
                <a:off x="7274374" y="-2494253"/>
                <a:ext cx="84309" cy="157006"/>
              </a:xfrm>
              <a:custGeom>
                <a:avLst/>
                <a:gdLst>
                  <a:gd name="connsiteX0" fmla="*/ 83434 w 84309"/>
                  <a:gd name="connsiteY0" fmla="*/ 82870 h 157006"/>
                  <a:gd name="connsiteX1" fmla="*/ 33532 w 84309"/>
                  <a:gd name="connsiteY1" fmla="*/ 156880 h 157006"/>
                  <a:gd name="connsiteX2" fmla="*/ 901 w 84309"/>
                  <a:gd name="connsiteY2" fmla="*/ 74203 h 157006"/>
                  <a:gd name="connsiteX3" fmla="*/ 50729 w 84309"/>
                  <a:gd name="connsiteY3" fmla="*/ 120 h 157006"/>
                  <a:gd name="connsiteX4" fmla="*/ 83434 w 84309"/>
                  <a:gd name="connsiteY4" fmla="*/ 82870 h 1570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309" h="157006">
                    <a:moveTo>
                      <a:pt x="83434" y="82870"/>
                    </a:moveTo>
                    <a:cubicBezTo>
                      <a:pt x="78643" y="126124"/>
                      <a:pt x="56323" y="159330"/>
                      <a:pt x="33532" y="156880"/>
                    </a:cubicBezTo>
                    <a:cubicBezTo>
                      <a:pt x="10741" y="154512"/>
                      <a:pt x="-3863" y="117448"/>
                      <a:pt x="901" y="74203"/>
                    </a:cubicBezTo>
                    <a:cubicBezTo>
                      <a:pt x="5654" y="30884"/>
                      <a:pt x="27938" y="-2256"/>
                      <a:pt x="50729" y="120"/>
                    </a:cubicBezTo>
                    <a:cubicBezTo>
                      <a:pt x="73520" y="2570"/>
                      <a:pt x="88123" y="39552"/>
                      <a:pt x="83434" y="8287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8" name="Freeform 567">
                <a:extLst>
                  <a:ext uri="{FF2B5EF4-FFF2-40B4-BE49-F238E27FC236}">
                    <a16:creationId xmlns:a16="http://schemas.microsoft.com/office/drawing/2014/main" id="{EDD08D12-A247-2D4A-528A-AA19DC411F6F}"/>
                  </a:ext>
                </a:extLst>
              </p:cNvPr>
              <p:cNvSpPr/>
              <p:nvPr/>
            </p:nvSpPr>
            <p:spPr>
              <a:xfrm>
                <a:off x="7374774" y="-2364404"/>
                <a:ext cx="266772" cy="324154"/>
              </a:xfrm>
              <a:custGeom>
                <a:avLst/>
                <a:gdLst>
                  <a:gd name="connsiteX0" fmla="*/ 129 w 266772"/>
                  <a:gd name="connsiteY0" fmla="*/ 191 h 324154"/>
                  <a:gd name="connsiteX1" fmla="*/ 192713 w 266772"/>
                  <a:gd name="connsiteY1" fmla="*/ 264901 h 324154"/>
                  <a:gd name="connsiteX2" fmla="*/ 235517 w 266772"/>
                  <a:gd name="connsiteY2" fmla="*/ 298861 h 324154"/>
                  <a:gd name="connsiteX3" fmla="*/ 245790 w 266772"/>
                  <a:gd name="connsiteY3" fmla="*/ 258242 h 324154"/>
                  <a:gd name="connsiteX4" fmla="*/ 233855 w 266772"/>
                  <a:gd name="connsiteY4" fmla="*/ 152999 h 324154"/>
                  <a:gd name="connsiteX5" fmla="*/ 249003 w 266772"/>
                  <a:gd name="connsiteY5" fmla="*/ 145952 h 324154"/>
                  <a:gd name="connsiteX6" fmla="*/ 249178 w 266772"/>
                  <a:gd name="connsiteY6" fmla="*/ 146707 h 324154"/>
                  <a:gd name="connsiteX7" fmla="*/ 266772 w 266772"/>
                  <a:gd name="connsiteY7" fmla="*/ 257376 h 324154"/>
                  <a:gd name="connsiteX8" fmla="*/ 234935 w 266772"/>
                  <a:gd name="connsiteY8" fmla="*/ 324154 h 324154"/>
                  <a:gd name="connsiteX9" fmla="*/ 176771 w 266772"/>
                  <a:gd name="connsiteY9" fmla="*/ 283571 h 324154"/>
                  <a:gd name="connsiteX10" fmla="*/ 129 w 266772"/>
                  <a:gd name="connsiteY10" fmla="*/ 191 h 324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6772" h="324154">
                    <a:moveTo>
                      <a:pt x="129" y="191"/>
                    </a:moveTo>
                    <a:cubicBezTo>
                      <a:pt x="6794" y="-5741"/>
                      <a:pt x="80179" y="127632"/>
                      <a:pt x="192713" y="264901"/>
                    </a:cubicBezTo>
                    <a:cubicBezTo>
                      <a:pt x="206412" y="279933"/>
                      <a:pt x="224375" y="297931"/>
                      <a:pt x="235517" y="298861"/>
                    </a:cubicBezTo>
                    <a:cubicBezTo>
                      <a:pt x="241572" y="301846"/>
                      <a:pt x="247341" y="277455"/>
                      <a:pt x="245790" y="258242"/>
                    </a:cubicBezTo>
                    <a:cubicBezTo>
                      <a:pt x="245071" y="219344"/>
                      <a:pt x="238692" y="183118"/>
                      <a:pt x="233855" y="152999"/>
                    </a:cubicBezTo>
                    <a:cubicBezTo>
                      <a:pt x="238831" y="150981"/>
                      <a:pt x="243917" y="148614"/>
                      <a:pt x="249003" y="145952"/>
                    </a:cubicBezTo>
                    <a:cubicBezTo>
                      <a:pt x="249068" y="146238"/>
                      <a:pt x="249142" y="146450"/>
                      <a:pt x="249178" y="146707"/>
                    </a:cubicBezTo>
                    <a:cubicBezTo>
                      <a:pt x="256175" y="177398"/>
                      <a:pt x="264687" y="213808"/>
                      <a:pt x="266772" y="257376"/>
                    </a:cubicBezTo>
                    <a:cubicBezTo>
                      <a:pt x="265369" y="274250"/>
                      <a:pt x="274065" y="313940"/>
                      <a:pt x="234935" y="324154"/>
                    </a:cubicBezTo>
                    <a:cubicBezTo>
                      <a:pt x="205691" y="319337"/>
                      <a:pt x="193581" y="299543"/>
                      <a:pt x="176771" y="283571"/>
                    </a:cubicBezTo>
                    <a:cubicBezTo>
                      <a:pt x="60093" y="141199"/>
                      <a:pt x="-3259" y="2751"/>
                      <a:pt x="129" y="191"/>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9" name="Freeform 568">
                <a:extLst>
                  <a:ext uri="{FF2B5EF4-FFF2-40B4-BE49-F238E27FC236}">
                    <a16:creationId xmlns:a16="http://schemas.microsoft.com/office/drawing/2014/main" id="{16E5DCBC-16C6-DCBB-59B9-479FE291D8C2}"/>
                  </a:ext>
                </a:extLst>
              </p:cNvPr>
              <p:cNvSpPr/>
              <p:nvPr/>
            </p:nvSpPr>
            <p:spPr>
              <a:xfrm>
                <a:off x="7378143" y="-2533887"/>
                <a:ext cx="296790" cy="524164"/>
              </a:xfrm>
              <a:custGeom>
                <a:avLst/>
                <a:gdLst>
                  <a:gd name="connsiteX0" fmla="*/ 296145 w 296790"/>
                  <a:gd name="connsiteY0" fmla="*/ 425311 h 524164"/>
                  <a:gd name="connsiteX1" fmla="*/ 195076 w 296790"/>
                  <a:gd name="connsiteY1" fmla="*/ 40150 h 524164"/>
                  <a:gd name="connsiteX2" fmla="*/ 151054 w 296790"/>
                  <a:gd name="connsiteY2" fmla="*/ 0 h 524164"/>
                  <a:gd name="connsiteX3" fmla="*/ 82394 w 296790"/>
                  <a:gd name="connsiteY3" fmla="*/ 8124 h 524164"/>
                  <a:gd name="connsiteX4" fmla="*/ 83586 w 296790"/>
                  <a:gd name="connsiteY4" fmla="*/ 8815 h 524164"/>
                  <a:gd name="connsiteX5" fmla="*/ 96029 w 296790"/>
                  <a:gd name="connsiteY5" fmla="*/ 16617 h 524164"/>
                  <a:gd name="connsiteX6" fmla="*/ 142755 w 296790"/>
                  <a:gd name="connsiteY6" fmla="*/ 178350 h 524164"/>
                  <a:gd name="connsiteX7" fmla="*/ 207916 w 296790"/>
                  <a:gd name="connsiteY7" fmla="*/ 405019 h 524164"/>
                  <a:gd name="connsiteX8" fmla="*/ 80013 w 296790"/>
                  <a:gd name="connsiteY8" fmla="*/ 224800 h 524164"/>
                  <a:gd name="connsiteX9" fmla="*/ 33462 w 296790"/>
                  <a:gd name="connsiteY9" fmla="*/ 242715 h 524164"/>
                  <a:gd name="connsiteX10" fmla="*/ 0 w 296790"/>
                  <a:gd name="connsiteY10" fmla="*/ 255417 h 524164"/>
                  <a:gd name="connsiteX11" fmla="*/ 245560 w 296790"/>
                  <a:gd name="connsiteY11" fmla="*/ 522568 h 524164"/>
                  <a:gd name="connsiteX12" fmla="*/ 296145 w 296790"/>
                  <a:gd name="connsiteY12" fmla="*/ 425311 h 524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6790" h="524164">
                    <a:moveTo>
                      <a:pt x="296145" y="425311"/>
                    </a:moveTo>
                    <a:cubicBezTo>
                      <a:pt x="296542" y="306362"/>
                      <a:pt x="233338" y="117650"/>
                      <a:pt x="195076" y="40150"/>
                    </a:cubicBezTo>
                    <a:cubicBezTo>
                      <a:pt x="180547" y="6328"/>
                      <a:pt x="151054" y="0"/>
                      <a:pt x="151054" y="0"/>
                    </a:cubicBezTo>
                    <a:lnTo>
                      <a:pt x="82394" y="8124"/>
                    </a:lnTo>
                    <a:cubicBezTo>
                      <a:pt x="82792" y="8345"/>
                      <a:pt x="83115" y="8631"/>
                      <a:pt x="83586" y="8815"/>
                    </a:cubicBezTo>
                    <a:cubicBezTo>
                      <a:pt x="89789" y="11403"/>
                      <a:pt x="94118" y="14065"/>
                      <a:pt x="96029" y="16617"/>
                    </a:cubicBezTo>
                    <a:cubicBezTo>
                      <a:pt x="96029" y="16617"/>
                      <a:pt x="116503" y="84473"/>
                      <a:pt x="142755" y="178350"/>
                    </a:cubicBezTo>
                    <a:cubicBezTo>
                      <a:pt x="172867" y="251382"/>
                      <a:pt x="207086" y="346696"/>
                      <a:pt x="207916" y="405019"/>
                    </a:cubicBezTo>
                    <a:cubicBezTo>
                      <a:pt x="159057" y="344642"/>
                      <a:pt x="80013" y="224800"/>
                      <a:pt x="80013" y="224800"/>
                    </a:cubicBezTo>
                    <a:lnTo>
                      <a:pt x="33462" y="242715"/>
                    </a:lnTo>
                    <a:lnTo>
                      <a:pt x="0" y="255417"/>
                    </a:lnTo>
                    <a:cubicBezTo>
                      <a:pt x="0" y="255417"/>
                      <a:pt x="154617" y="548257"/>
                      <a:pt x="245560" y="522568"/>
                    </a:cubicBezTo>
                    <a:cubicBezTo>
                      <a:pt x="306354" y="507996"/>
                      <a:pt x="296145" y="425311"/>
                      <a:pt x="296145" y="425311"/>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0" name="Freeform 569">
                <a:extLst>
                  <a:ext uri="{FF2B5EF4-FFF2-40B4-BE49-F238E27FC236}">
                    <a16:creationId xmlns:a16="http://schemas.microsoft.com/office/drawing/2014/main" id="{8D76D95B-345C-F0DA-A731-3E38E24AD62B}"/>
                  </a:ext>
                </a:extLst>
              </p:cNvPr>
              <p:cNvSpPr/>
              <p:nvPr/>
            </p:nvSpPr>
            <p:spPr>
              <a:xfrm>
                <a:off x="7378143" y="-2309087"/>
                <a:ext cx="103053" cy="64871"/>
              </a:xfrm>
              <a:custGeom>
                <a:avLst/>
                <a:gdLst>
                  <a:gd name="connsiteX0" fmla="*/ 0 w 103053"/>
                  <a:gd name="connsiteY0" fmla="*/ 30617 h 64871"/>
                  <a:gd name="connsiteX1" fmla="*/ 33462 w 103053"/>
                  <a:gd name="connsiteY1" fmla="*/ 17915 h 64871"/>
                  <a:gd name="connsiteX2" fmla="*/ 80013 w 103053"/>
                  <a:gd name="connsiteY2" fmla="*/ 0 h 64871"/>
                  <a:gd name="connsiteX3" fmla="*/ 103054 w 103053"/>
                  <a:gd name="connsiteY3" fmla="*/ 34320 h 64871"/>
                  <a:gd name="connsiteX4" fmla="*/ 19043 w 103053"/>
                  <a:gd name="connsiteY4" fmla="*/ 64872 h 64871"/>
                  <a:gd name="connsiteX5" fmla="*/ 0 w 103053"/>
                  <a:gd name="connsiteY5" fmla="*/ 30617 h 6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053" h="64871">
                    <a:moveTo>
                      <a:pt x="0" y="30617"/>
                    </a:moveTo>
                    <a:lnTo>
                      <a:pt x="33462" y="17915"/>
                    </a:lnTo>
                    <a:lnTo>
                      <a:pt x="80013" y="0"/>
                    </a:lnTo>
                    <a:cubicBezTo>
                      <a:pt x="80013" y="0"/>
                      <a:pt x="89207" y="13890"/>
                      <a:pt x="103054" y="34320"/>
                    </a:cubicBezTo>
                    <a:lnTo>
                      <a:pt x="19043" y="64872"/>
                    </a:lnTo>
                    <a:cubicBezTo>
                      <a:pt x="7071" y="44037"/>
                      <a:pt x="0" y="30617"/>
                      <a:pt x="0" y="30617"/>
                    </a:cubicBezTo>
                  </a:path>
                </a:pathLst>
              </a:custGeom>
              <a:solidFill>
                <a:srgbClr val="489257"/>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1" name="Freeform 570">
                <a:extLst>
                  <a:ext uri="{FF2B5EF4-FFF2-40B4-BE49-F238E27FC236}">
                    <a16:creationId xmlns:a16="http://schemas.microsoft.com/office/drawing/2014/main" id="{785F86E6-DB70-CE6E-094C-F7518E000E36}"/>
                  </a:ext>
                </a:extLst>
              </p:cNvPr>
              <p:cNvSpPr/>
              <p:nvPr/>
            </p:nvSpPr>
            <p:spPr>
              <a:xfrm>
                <a:off x="7340684" y="-2484377"/>
                <a:ext cx="83291" cy="157576"/>
              </a:xfrm>
              <a:custGeom>
                <a:avLst/>
                <a:gdLst>
                  <a:gd name="connsiteX0" fmla="*/ 212 w 83291"/>
                  <a:gd name="connsiteY0" fmla="*/ 80805 h 157576"/>
                  <a:gd name="connsiteX1" fmla="*/ 45831 w 83291"/>
                  <a:gd name="connsiteY1" fmla="*/ 157550 h 157576"/>
                  <a:gd name="connsiteX2" fmla="*/ 83078 w 83291"/>
                  <a:gd name="connsiteY2" fmla="*/ 76771 h 157576"/>
                  <a:gd name="connsiteX3" fmla="*/ 37533 w 83291"/>
                  <a:gd name="connsiteY3" fmla="*/ 26 h 157576"/>
                  <a:gd name="connsiteX4" fmla="*/ 212 w 83291"/>
                  <a:gd name="connsiteY4" fmla="*/ 80805 h 157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291" h="157576">
                    <a:moveTo>
                      <a:pt x="212" y="80805"/>
                    </a:moveTo>
                    <a:cubicBezTo>
                      <a:pt x="2483" y="124308"/>
                      <a:pt x="22929" y="158665"/>
                      <a:pt x="45831" y="157550"/>
                    </a:cubicBezTo>
                    <a:cubicBezTo>
                      <a:pt x="68650" y="156436"/>
                      <a:pt x="85386" y="120274"/>
                      <a:pt x="83078" y="76771"/>
                    </a:cubicBezTo>
                    <a:cubicBezTo>
                      <a:pt x="80807" y="33277"/>
                      <a:pt x="60435" y="-1088"/>
                      <a:pt x="37533" y="26"/>
                    </a:cubicBezTo>
                    <a:cubicBezTo>
                      <a:pt x="14677" y="1150"/>
                      <a:pt x="-2095" y="37339"/>
                      <a:pt x="212" y="80805"/>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2" name="Freeform 571">
                <a:extLst>
                  <a:ext uri="{FF2B5EF4-FFF2-40B4-BE49-F238E27FC236}">
                    <a16:creationId xmlns:a16="http://schemas.microsoft.com/office/drawing/2014/main" id="{469A65D2-FD37-ECC8-7FE4-87E93FF7A134}"/>
                  </a:ext>
                </a:extLst>
              </p:cNvPr>
              <p:cNvSpPr/>
              <p:nvPr/>
            </p:nvSpPr>
            <p:spPr>
              <a:xfrm>
                <a:off x="6828465" y="-3403058"/>
                <a:ext cx="329290" cy="294418"/>
              </a:xfrm>
              <a:custGeom>
                <a:avLst/>
                <a:gdLst>
                  <a:gd name="connsiteX0" fmla="*/ 329291 w 329290"/>
                  <a:gd name="connsiteY0" fmla="*/ 131798 h 294418"/>
                  <a:gd name="connsiteX1" fmla="*/ 217661 w 329290"/>
                  <a:gd name="connsiteY1" fmla="*/ 2560 h 294418"/>
                  <a:gd name="connsiteX2" fmla="*/ 81321 w 329290"/>
                  <a:gd name="connsiteY2" fmla="*/ 145430 h 294418"/>
                  <a:gd name="connsiteX3" fmla="*/ 33044 w 329290"/>
                  <a:gd name="connsiteY3" fmla="*/ 126686 h 294418"/>
                  <a:gd name="connsiteX4" fmla="*/ 985 w 329290"/>
                  <a:gd name="connsiteY4" fmla="*/ 180440 h 294418"/>
                  <a:gd name="connsiteX5" fmla="*/ 98555 w 329290"/>
                  <a:gd name="connsiteY5" fmla="*/ 294139 h 294418"/>
                  <a:gd name="connsiteX6" fmla="*/ 205901 w 329290"/>
                  <a:gd name="connsiteY6" fmla="*/ 186556 h 294418"/>
                  <a:gd name="connsiteX7" fmla="*/ 309896 w 329290"/>
                  <a:gd name="connsiteY7" fmla="*/ 149031 h 294418"/>
                  <a:gd name="connsiteX8" fmla="*/ 329291 w 329290"/>
                  <a:gd name="connsiteY8" fmla="*/ 131798 h 294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9290" h="294418">
                    <a:moveTo>
                      <a:pt x="329291" y="131798"/>
                    </a:moveTo>
                    <a:cubicBezTo>
                      <a:pt x="329291" y="131798"/>
                      <a:pt x="313857" y="19610"/>
                      <a:pt x="217661" y="2560"/>
                    </a:cubicBezTo>
                    <a:cubicBezTo>
                      <a:pt x="121494" y="-14351"/>
                      <a:pt x="71371" y="54694"/>
                      <a:pt x="81321" y="145430"/>
                    </a:cubicBezTo>
                    <a:cubicBezTo>
                      <a:pt x="91346" y="236313"/>
                      <a:pt x="-17551" y="166697"/>
                      <a:pt x="33044" y="126686"/>
                    </a:cubicBezTo>
                    <a:cubicBezTo>
                      <a:pt x="33044" y="126686"/>
                      <a:pt x="-6695" y="120137"/>
                      <a:pt x="985" y="180440"/>
                    </a:cubicBezTo>
                    <a:cubicBezTo>
                      <a:pt x="8628" y="240817"/>
                      <a:pt x="36718" y="287765"/>
                      <a:pt x="98555" y="294139"/>
                    </a:cubicBezTo>
                    <a:cubicBezTo>
                      <a:pt x="150045" y="299462"/>
                      <a:pt x="194723" y="227498"/>
                      <a:pt x="205901" y="186556"/>
                    </a:cubicBezTo>
                    <a:cubicBezTo>
                      <a:pt x="222415" y="126538"/>
                      <a:pt x="293558" y="129633"/>
                      <a:pt x="309896" y="149031"/>
                    </a:cubicBezTo>
                    <a:cubicBezTo>
                      <a:pt x="326263" y="168318"/>
                      <a:pt x="329291" y="131798"/>
                      <a:pt x="329291" y="131798"/>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3" name="Freeform 572">
                <a:extLst>
                  <a:ext uri="{FF2B5EF4-FFF2-40B4-BE49-F238E27FC236}">
                    <a16:creationId xmlns:a16="http://schemas.microsoft.com/office/drawing/2014/main" id="{0CED7AEA-3A35-9C15-74AF-D1ECAD3862C6}"/>
                  </a:ext>
                </a:extLst>
              </p:cNvPr>
              <p:cNvSpPr/>
              <p:nvPr/>
            </p:nvSpPr>
            <p:spPr>
              <a:xfrm>
                <a:off x="6983385" y="-3320234"/>
                <a:ext cx="174371" cy="187781"/>
              </a:xfrm>
              <a:custGeom>
                <a:avLst/>
                <a:gdLst>
                  <a:gd name="connsiteX0" fmla="*/ 159085 w 174371"/>
                  <a:gd name="connsiteY0" fmla="*/ 0 h 187781"/>
                  <a:gd name="connsiteX1" fmla="*/ 174371 w 174371"/>
                  <a:gd name="connsiteY1" fmla="*/ 48974 h 187781"/>
                  <a:gd name="connsiteX2" fmla="*/ 154977 w 174371"/>
                  <a:gd name="connsiteY2" fmla="*/ 66207 h 187781"/>
                  <a:gd name="connsiteX3" fmla="*/ 50982 w 174371"/>
                  <a:gd name="connsiteY3" fmla="*/ 103732 h 187781"/>
                  <a:gd name="connsiteX4" fmla="*/ 0 w 174371"/>
                  <a:gd name="connsiteY4" fmla="*/ 187781 h 187781"/>
                  <a:gd name="connsiteX5" fmla="*/ 159085 w 174371"/>
                  <a:gd name="connsiteY5" fmla="*/ 0 h 187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4371" h="187781">
                    <a:moveTo>
                      <a:pt x="159085" y="0"/>
                    </a:moveTo>
                    <a:cubicBezTo>
                      <a:pt x="171205" y="26417"/>
                      <a:pt x="174371" y="48974"/>
                      <a:pt x="174371" y="48974"/>
                    </a:cubicBezTo>
                    <a:cubicBezTo>
                      <a:pt x="174371" y="48974"/>
                      <a:pt x="171344" y="85495"/>
                      <a:pt x="154977" y="66207"/>
                    </a:cubicBezTo>
                    <a:cubicBezTo>
                      <a:pt x="138638" y="46810"/>
                      <a:pt x="67496" y="43715"/>
                      <a:pt x="50982" y="103732"/>
                    </a:cubicBezTo>
                    <a:cubicBezTo>
                      <a:pt x="44244" y="128454"/>
                      <a:pt x="25274" y="164358"/>
                      <a:pt x="0" y="187781"/>
                    </a:cubicBezTo>
                    <a:cubicBezTo>
                      <a:pt x="23151" y="103981"/>
                      <a:pt x="75896" y="33933"/>
                      <a:pt x="159085" y="0"/>
                    </a:cubicBezTo>
                  </a:path>
                </a:pathLst>
              </a:custGeom>
              <a:solidFill>
                <a:srgbClr val="D67A2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4" name="Freeform 573">
                <a:extLst>
                  <a:ext uri="{FF2B5EF4-FFF2-40B4-BE49-F238E27FC236}">
                    <a16:creationId xmlns:a16="http://schemas.microsoft.com/office/drawing/2014/main" id="{00702650-B205-F161-58FF-68D0937B4682}"/>
                  </a:ext>
                </a:extLst>
              </p:cNvPr>
              <p:cNvSpPr/>
              <p:nvPr/>
            </p:nvSpPr>
            <p:spPr>
              <a:xfrm>
                <a:off x="6850903" y="-3384996"/>
                <a:ext cx="290441" cy="215524"/>
              </a:xfrm>
              <a:custGeom>
                <a:avLst/>
                <a:gdLst>
                  <a:gd name="connsiteX0" fmla="*/ 0 w 290441"/>
                  <a:gd name="connsiteY0" fmla="*/ 167563 h 215524"/>
                  <a:gd name="connsiteX1" fmla="*/ 46773 w 290441"/>
                  <a:gd name="connsiteY1" fmla="*/ 209261 h 215524"/>
                  <a:gd name="connsiteX2" fmla="*/ 114020 w 290441"/>
                  <a:gd name="connsiteY2" fmla="*/ 61998 h 215524"/>
                  <a:gd name="connsiteX3" fmla="*/ 182310 w 290441"/>
                  <a:gd name="connsiteY3" fmla="*/ 0 h 215524"/>
                  <a:gd name="connsiteX4" fmla="*/ 249557 w 290441"/>
                  <a:gd name="connsiteY4" fmla="*/ 36521 h 215524"/>
                  <a:gd name="connsiteX5" fmla="*/ 290413 w 290441"/>
                  <a:gd name="connsiteY5" fmla="*/ 96179 h 215524"/>
                  <a:gd name="connsiteX6" fmla="*/ 245523 w 290441"/>
                  <a:gd name="connsiteY6" fmla="*/ 41090 h 215524"/>
                  <a:gd name="connsiteX7" fmla="*/ 182891 w 290441"/>
                  <a:gd name="connsiteY7" fmla="*/ 8133 h 215524"/>
                  <a:gd name="connsiteX8" fmla="*/ 121340 w 290441"/>
                  <a:gd name="connsiteY8" fmla="*/ 66419 h 215524"/>
                  <a:gd name="connsiteX9" fmla="*/ 47271 w 290441"/>
                  <a:gd name="connsiteY9" fmla="*/ 215524 h 215524"/>
                  <a:gd name="connsiteX10" fmla="*/ 0 w 290441"/>
                  <a:gd name="connsiteY10" fmla="*/ 167563 h 21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441" h="215524">
                    <a:moveTo>
                      <a:pt x="0" y="167563"/>
                    </a:moveTo>
                    <a:cubicBezTo>
                      <a:pt x="2095" y="162267"/>
                      <a:pt x="4938" y="206958"/>
                      <a:pt x="46773" y="209261"/>
                    </a:cubicBezTo>
                    <a:cubicBezTo>
                      <a:pt x="88736" y="200732"/>
                      <a:pt x="80696" y="118304"/>
                      <a:pt x="114020" y="61998"/>
                    </a:cubicBezTo>
                    <a:cubicBezTo>
                      <a:pt x="129740" y="33279"/>
                      <a:pt x="150362" y="2487"/>
                      <a:pt x="182310" y="0"/>
                    </a:cubicBezTo>
                    <a:cubicBezTo>
                      <a:pt x="213289" y="470"/>
                      <a:pt x="234556" y="21084"/>
                      <a:pt x="249557" y="36521"/>
                    </a:cubicBezTo>
                    <a:cubicBezTo>
                      <a:pt x="279594" y="69763"/>
                      <a:pt x="291096" y="95783"/>
                      <a:pt x="290413" y="96179"/>
                    </a:cubicBezTo>
                    <a:cubicBezTo>
                      <a:pt x="289111" y="97147"/>
                      <a:pt x="275957" y="72287"/>
                      <a:pt x="245523" y="41090"/>
                    </a:cubicBezTo>
                    <a:cubicBezTo>
                      <a:pt x="230597" y="26306"/>
                      <a:pt x="209282" y="7848"/>
                      <a:pt x="182891" y="8133"/>
                    </a:cubicBezTo>
                    <a:cubicBezTo>
                      <a:pt x="156417" y="10003"/>
                      <a:pt x="136552" y="38280"/>
                      <a:pt x="121340" y="66419"/>
                    </a:cubicBezTo>
                    <a:cubicBezTo>
                      <a:pt x="87582" y="119962"/>
                      <a:pt x="99555" y="202279"/>
                      <a:pt x="47271" y="215524"/>
                    </a:cubicBezTo>
                    <a:cubicBezTo>
                      <a:pt x="-1800" y="209408"/>
                      <a:pt x="757" y="162378"/>
                      <a:pt x="0" y="167563"/>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5" name="Freeform 574">
                <a:extLst>
                  <a:ext uri="{FF2B5EF4-FFF2-40B4-BE49-F238E27FC236}">
                    <a16:creationId xmlns:a16="http://schemas.microsoft.com/office/drawing/2014/main" id="{E3A8E6B4-E89C-1720-7B9D-F775CE1A1BF7}"/>
                  </a:ext>
                </a:extLst>
              </p:cNvPr>
              <p:cNvSpPr/>
              <p:nvPr/>
            </p:nvSpPr>
            <p:spPr>
              <a:xfrm>
                <a:off x="6870208" y="-3311359"/>
                <a:ext cx="270150" cy="180467"/>
              </a:xfrm>
              <a:custGeom>
                <a:avLst/>
                <a:gdLst>
                  <a:gd name="connsiteX0" fmla="*/ 62 w 270150"/>
                  <a:gd name="connsiteY0" fmla="*/ 148362 h 180467"/>
                  <a:gd name="connsiteX1" fmla="*/ 46143 w 270150"/>
                  <a:gd name="connsiteY1" fmla="*/ 173619 h 180467"/>
                  <a:gd name="connsiteX2" fmla="*/ 124817 w 270150"/>
                  <a:gd name="connsiteY2" fmla="*/ 78664 h 180467"/>
                  <a:gd name="connsiteX3" fmla="*/ 163799 w 270150"/>
                  <a:gd name="connsiteY3" fmla="*/ 13037 h 180467"/>
                  <a:gd name="connsiteX4" fmla="*/ 222969 w 270150"/>
                  <a:gd name="connsiteY4" fmla="*/ 5272 h 180467"/>
                  <a:gd name="connsiteX5" fmla="*/ 270139 w 270150"/>
                  <a:gd name="connsiteY5" fmla="*/ 36819 h 180467"/>
                  <a:gd name="connsiteX6" fmla="*/ 221280 w 270150"/>
                  <a:gd name="connsiteY6" fmla="*/ 11241 h 180467"/>
                  <a:gd name="connsiteX7" fmla="*/ 169061 w 270150"/>
                  <a:gd name="connsiteY7" fmla="*/ 19190 h 180467"/>
                  <a:gd name="connsiteX8" fmla="*/ 132248 w 270150"/>
                  <a:gd name="connsiteY8" fmla="*/ 82661 h 180467"/>
                  <a:gd name="connsiteX9" fmla="*/ 45893 w 270150"/>
                  <a:gd name="connsiteY9" fmla="*/ 179983 h 180467"/>
                  <a:gd name="connsiteX10" fmla="*/ 62 w 270150"/>
                  <a:gd name="connsiteY10" fmla="*/ 148362 h 180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0150" h="180467">
                    <a:moveTo>
                      <a:pt x="62" y="148362"/>
                    </a:moveTo>
                    <a:cubicBezTo>
                      <a:pt x="957" y="145912"/>
                      <a:pt x="12496" y="171491"/>
                      <a:pt x="46143" y="173619"/>
                    </a:cubicBezTo>
                    <a:cubicBezTo>
                      <a:pt x="83066" y="178583"/>
                      <a:pt x="103687" y="126164"/>
                      <a:pt x="124817" y="78664"/>
                    </a:cubicBezTo>
                    <a:cubicBezTo>
                      <a:pt x="135599" y="54025"/>
                      <a:pt x="147645" y="30887"/>
                      <a:pt x="163799" y="13037"/>
                    </a:cubicBezTo>
                    <a:cubicBezTo>
                      <a:pt x="182261" y="-5164"/>
                      <a:pt x="207433" y="-816"/>
                      <a:pt x="222969" y="5272"/>
                    </a:cubicBezTo>
                    <a:cubicBezTo>
                      <a:pt x="255674" y="18978"/>
                      <a:pt x="270637" y="36460"/>
                      <a:pt x="270139" y="36819"/>
                    </a:cubicBezTo>
                    <a:cubicBezTo>
                      <a:pt x="269308" y="38302"/>
                      <a:pt x="252895" y="22754"/>
                      <a:pt x="221280" y="11241"/>
                    </a:cubicBezTo>
                    <a:cubicBezTo>
                      <a:pt x="206021" y="6166"/>
                      <a:pt x="184098" y="3504"/>
                      <a:pt x="169061" y="19190"/>
                    </a:cubicBezTo>
                    <a:cubicBezTo>
                      <a:pt x="154817" y="35456"/>
                      <a:pt x="142882" y="58234"/>
                      <a:pt x="132248" y="82661"/>
                    </a:cubicBezTo>
                    <a:cubicBezTo>
                      <a:pt x="111986" y="128495"/>
                      <a:pt x="88327" y="186357"/>
                      <a:pt x="45893" y="179983"/>
                    </a:cubicBezTo>
                    <a:cubicBezTo>
                      <a:pt x="8674" y="175378"/>
                      <a:pt x="-880" y="146668"/>
                      <a:pt x="62" y="148362"/>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75" name="Freeform 174">
                <a:extLst>
                  <a:ext uri="{FF2B5EF4-FFF2-40B4-BE49-F238E27FC236}">
                    <a16:creationId xmlns:a16="http://schemas.microsoft.com/office/drawing/2014/main" id="{3DBB971B-14E6-7B46-CB33-284CBDEEDDA3}"/>
                  </a:ext>
                </a:extLst>
              </p:cNvPr>
              <p:cNvSpPr/>
              <p:nvPr/>
            </p:nvSpPr>
            <p:spPr>
              <a:xfrm>
                <a:off x="6951575" y="-3339024"/>
                <a:ext cx="848038" cy="845974"/>
              </a:xfrm>
              <a:custGeom>
                <a:avLst/>
                <a:gdLst>
                  <a:gd name="connsiteX0" fmla="*/ 826423 w 848038"/>
                  <a:gd name="connsiteY0" fmla="*/ 290086 h 845974"/>
                  <a:gd name="connsiteX1" fmla="*/ 557278 w 848038"/>
                  <a:gd name="connsiteY1" fmla="*/ 824379 h 845974"/>
                  <a:gd name="connsiteX2" fmla="*/ 21638 w 848038"/>
                  <a:gd name="connsiteY2" fmla="*/ 556012 h 845974"/>
                  <a:gd name="connsiteX3" fmla="*/ 290709 w 848038"/>
                  <a:gd name="connsiteY3" fmla="*/ 21562 h 845974"/>
                  <a:gd name="connsiteX4" fmla="*/ 826423 w 848038"/>
                  <a:gd name="connsiteY4" fmla="*/ 290086 h 8459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8038" h="845974">
                    <a:moveTo>
                      <a:pt x="826423" y="290086"/>
                    </a:moveTo>
                    <a:cubicBezTo>
                      <a:pt x="900048" y="511791"/>
                      <a:pt x="779511" y="751015"/>
                      <a:pt x="557278" y="824379"/>
                    </a:cubicBezTo>
                    <a:cubicBezTo>
                      <a:pt x="335090" y="897891"/>
                      <a:pt x="95236" y="777643"/>
                      <a:pt x="21638" y="556012"/>
                    </a:cubicBezTo>
                    <a:cubicBezTo>
                      <a:pt x="-52024" y="334335"/>
                      <a:pt x="68475" y="95037"/>
                      <a:pt x="290709" y="21562"/>
                    </a:cubicBezTo>
                    <a:cubicBezTo>
                      <a:pt x="513034" y="-51867"/>
                      <a:pt x="752788" y="68298"/>
                      <a:pt x="826423" y="29008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1" name="Freeform 240">
                <a:extLst>
                  <a:ext uri="{FF2B5EF4-FFF2-40B4-BE49-F238E27FC236}">
                    <a16:creationId xmlns:a16="http://schemas.microsoft.com/office/drawing/2014/main" id="{70ED2505-CE34-9E3C-ABC6-47D0CB8A6C9E}"/>
                  </a:ext>
                </a:extLst>
              </p:cNvPr>
              <p:cNvSpPr/>
              <p:nvPr/>
            </p:nvSpPr>
            <p:spPr>
              <a:xfrm>
                <a:off x="6946545" y="-3361775"/>
                <a:ext cx="855676" cy="639167"/>
              </a:xfrm>
              <a:custGeom>
                <a:avLst/>
                <a:gdLst>
                  <a:gd name="connsiteX0" fmla="*/ 835311 w 855676"/>
                  <a:gd name="connsiteY0" fmla="*/ 289662 h 639167"/>
                  <a:gd name="connsiteX1" fmla="*/ 296273 w 855676"/>
                  <a:gd name="connsiteY1" fmla="*/ 21323 h 639167"/>
                  <a:gd name="connsiteX2" fmla="*/ 26160 w 855676"/>
                  <a:gd name="connsiteY2" fmla="*/ 577280 h 639167"/>
                  <a:gd name="connsiteX3" fmla="*/ 173207 w 855676"/>
                  <a:gd name="connsiteY3" fmla="*/ 295419 h 639167"/>
                  <a:gd name="connsiteX4" fmla="*/ 679604 w 855676"/>
                  <a:gd name="connsiteY4" fmla="*/ 240762 h 639167"/>
                  <a:gd name="connsiteX5" fmla="*/ 723848 w 855676"/>
                  <a:gd name="connsiteY5" fmla="*/ 399612 h 639167"/>
                  <a:gd name="connsiteX6" fmla="*/ 805956 w 855676"/>
                  <a:gd name="connsiteY6" fmla="*/ 639168 h 639167"/>
                  <a:gd name="connsiteX7" fmla="*/ 835311 w 855676"/>
                  <a:gd name="connsiteY7" fmla="*/ 289662 h 639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5676" h="639167">
                    <a:moveTo>
                      <a:pt x="835311" y="289662"/>
                    </a:moveTo>
                    <a:cubicBezTo>
                      <a:pt x="761713" y="67994"/>
                      <a:pt x="518756" y="-51461"/>
                      <a:pt x="296273" y="21323"/>
                    </a:cubicBezTo>
                    <a:cubicBezTo>
                      <a:pt x="28402" y="108973"/>
                      <a:pt x="-46423" y="355935"/>
                      <a:pt x="26160" y="577280"/>
                    </a:cubicBezTo>
                    <a:cubicBezTo>
                      <a:pt x="10338" y="475860"/>
                      <a:pt x="14695" y="389434"/>
                      <a:pt x="173207" y="295419"/>
                    </a:cubicBezTo>
                    <a:cubicBezTo>
                      <a:pt x="352527" y="189135"/>
                      <a:pt x="511759" y="377562"/>
                      <a:pt x="679604" y="240762"/>
                    </a:cubicBezTo>
                    <a:cubicBezTo>
                      <a:pt x="679604" y="240762"/>
                      <a:pt x="660099" y="311428"/>
                      <a:pt x="723848" y="399612"/>
                    </a:cubicBezTo>
                    <a:cubicBezTo>
                      <a:pt x="770187" y="463950"/>
                      <a:pt x="829218" y="521656"/>
                      <a:pt x="805956" y="639168"/>
                    </a:cubicBezTo>
                    <a:cubicBezTo>
                      <a:pt x="856219" y="541662"/>
                      <a:pt x="872631" y="401850"/>
                      <a:pt x="835311" y="289662"/>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2" name="Freeform 241">
                <a:extLst>
                  <a:ext uri="{FF2B5EF4-FFF2-40B4-BE49-F238E27FC236}">
                    <a16:creationId xmlns:a16="http://schemas.microsoft.com/office/drawing/2014/main" id="{B41DBFD5-8452-8145-30B3-846D62BEB871}"/>
                  </a:ext>
                </a:extLst>
              </p:cNvPr>
              <p:cNvSpPr/>
              <p:nvPr/>
            </p:nvSpPr>
            <p:spPr>
              <a:xfrm>
                <a:off x="7677620" y="-3177543"/>
                <a:ext cx="97348" cy="317076"/>
              </a:xfrm>
              <a:custGeom>
                <a:avLst/>
                <a:gdLst>
                  <a:gd name="connsiteX0" fmla="*/ 93916 w 97348"/>
                  <a:gd name="connsiteY0" fmla="*/ 317030 h 317076"/>
                  <a:gd name="connsiteX1" fmla="*/ 46506 w 97348"/>
                  <a:gd name="connsiteY1" fmla="*/ 160446 h 317076"/>
                  <a:gd name="connsiteX2" fmla="*/ 5899 w 97348"/>
                  <a:gd name="connsiteY2" fmla="*/ 187 h 317076"/>
                  <a:gd name="connsiteX3" fmla="*/ 58479 w 97348"/>
                  <a:gd name="connsiteY3" fmla="*/ 152746 h 317076"/>
                  <a:gd name="connsiteX4" fmla="*/ 93916 w 97348"/>
                  <a:gd name="connsiteY4" fmla="*/ 317030 h 3170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348" h="317076">
                    <a:moveTo>
                      <a:pt x="93916" y="317030"/>
                    </a:moveTo>
                    <a:cubicBezTo>
                      <a:pt x="87140" y="318283"/>
                      <a:pt x="97276" y="237651"/>
                      <a:pt x="46506" y="160446"/>
                    </a:cubicBezTo>
                    <a:cubicBezTo>
                      <a:pt x="-20851" y="86069"/>
                      <a:pt x="4312" y="-4667"/>
                      <a:pt x="5899" y="187"/>
                    </a:cubicBezTo>
                    <a:cubicBezTo>
                      <a:pt x="12462" y="-1397"/>
                      <a:pt x="-6433" y="81684"/>
                      <a:pt x="58479" y="152746"/>
                    </a:cubicBezTo>
                    <a:cubicBezTo>
                      <a:pt x="112350" y="235782"/>
                      <a:pt x="94820" y="319333"/>
                      <a:pt x="93916" y="317030"/>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3" name="Freeform 242">
                <a:extLst>
                  <a:ext uri="{FF2B5EF4-FFF2-40B4-BE49-F238E27FC236}">
                    <a16:creationId xmlns:a16="http://schemas.microsoft.com/office/drawing/2014/main" id="{280DD40C-09EC-147F-8A7D-6D3DB0945C4E}"/>
                  </a:ext>
                </a:extLst>
              </p:cNvPr>
              <p:cNvSpPr/>
              <p:nvPr/>
            </p:nvSpPr>
            <p:spPr>
              <a:xfrm>
                <a:off x="7161339" y="-3312903"/>
                <a:ext cx="467889" cy="88443"/>
              </a:xfrm>
              <a:custGeom>
                <a:avLst/>
                <a:gdLst>
                  <a:gd name="connsiteX0" fmla="*/ 100 w 467889"/>
                  <a:gd name="connsiteY0" fmla="*/ 62256 h 88443"/>
                  <a:gd name="connsiteX1" fmla="*/ 237325 w 467889"/>
                  <a:gd name="connsiteY1" fmla="*/ 1879 h 88443"/>
                  <a:gd name="connsiteX2" fmla="*/ 467810 w 467889"/>
                  <a:gd name="connsiteY2" fmla="*/ 88231 h 88443"/>
                  <a:gd name="connsiteX3" fmla="*/ 236023 w 467889"/>
                  <a:gd name="connsiteY3" fmla="*/ 16092 h 88443"/>
                  <a:gd name="connsiteX4" fmla="*/ 100 w 467889"/>
                  <a:gd name="connsiteY4" fmla="*/ 62256 h 884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889" h="88443">
                    <a:moveTo>
                      <a:pt x="100" y="62256"/>
                    </a:moveTo>
                    <a:cubicBezTo>
                      <a:pt x="-3583" y="62256"/>
                      <a:pt x="94855" y="-12692"/>
                      <a:pt x="237325" y="1879"/>
                    </a:cubicBezTo>
                    <a:cubicBezTo>
                      <a:pt x="377154" y="15161"/>
                      <a:pt x="471013" y="86324"/>
                      <a:pt x="467810" y="88231"/>
                    </a:cubicBezTo>
                    <a:cubicBezTo>
                      <a:pt x="466361" y="92588"/>
                      <a:pt x="371135" y="28618"/>
                      <a:pt x="236023" y="16092"/>
                    </a:cubicBezTo>
                    <a:cubicBezTo>
                      <a:pt x="99258" y="1667"/>
                      <a:pt x="1577" y="68372"/>
                      <a:pt x="100" y="62256"/>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4" name="Freeform 243">
                <a:extLst>
                  <a:ext uri="{FF2B5EF4-FFF2-40B4-BE49-F238E27FC236}">
                    <a16:creationId xmlns:a16="http://schemas.microsoft.com/office/drawing/2014/main" id="{8AEA348C-67D9-E24E-682F-26FDC77245D1}"/>
                  </a:ext>
                </a:extLst>
              </p:cNvPr>
              <p:cNvSpPr/>
              <p:nvPr/>
            </p:nvSpPr>
            <p:spPr>
              <a:xfrm>
                <a:off x="7302455" y="-3200568"/>
                <a:ext cx="321460" cy="62396"/>
              </a:xfrm>
              <a:custGeom>
                <a:avLst/>
                <a:gdLst>
                  <a:gd name="connsiteX0" fmla="*/ 321386 w 321460"/>
                  <a:gd name="connsiteY0" fmla="*/ 222 h 62396"/>
                  <a:gd name="connsiteX1" fmla="*/ 164969 w 321460"/>
                  <a:gd name="connsiteY1" fmla="*/ 62211 h 62396"/>
                  <a:gd name="connsiteX2" fmla="*/ 41 w 321460"/>
                  <a:gd name="connsiteY2" fmla="*/ 23608 h 62396"/>
                  <a:gd name="connsiteX3" fmla="*/ 164535 w 321460"/>
                  <a:gd name="connsiteY3" fmla="*/ 52392 h 62396"/>
                  <a:gd name="connsiteX4" fmla="*/ 321386 w 321460"/>
                  <a:gd name="connsiteY4" fmla="*/ 222 h 623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460" h="62396">
                    <a:moveTo>
                      <a:pt x="321386" y="222"/>
                    </a:moveTo>
                    <a:cubicBezTo>
                      <a:pt x="323878" y="-174"/>
                      <a:pt x="263333" y="59586"/>
                      <a:pt x="164969" y="62211"/>
                    </a:cubicBezTo>
                    <a:cubicBezTo>
                      <a:pt x="68331" y="65453"/>
                      <a:pt x="-1944" y="25156"/>
                      <a:pt x="41" y="23608"/>
                    </a:cubicBezTo>
                    <a:cubicBezTo>
                      <a:pt x="687" y="20477"/>
                      <a:pt x="71331" y="55736"/>
                      <a:pt x="164535" y="52392"/>
                    </a:cubicBezTo>
                    <a:cubicBezTo>
                      <a:pt x="259152" y="50126"/>
                      <a:pt x="319808" y="-3877"/>
                      <a:pt x="321386" y="222"/>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6" name="Freeform 245">
                <a:extLst>
                  <a:ext uri="{FF2B5EF4-FFF2-40B4-BE49-F238E27FC236}">
                    <a16:creationId xmlns:a16="http://schemas.microsoft.com/office/drawing/2014/main" id="{4A9E7F74-F552-30DE-18D6-3EA3E6367997}"/>
                  </a:ext>
                </a:extLst>
              </p:cNvPr>
              <p:cNvSpPr/>
              <p:nvPr/>
            </p:nvSpPr>
            <p:spPr>
              <a:xfrm>
                <a:off x="7109188" y="-3016313"/>
                <a:ext cx="104278" cy="39139"/>
              </a:xfrm>
              <a:custGeom>
                <a:avLst/>
                <a:gdLst>
                  <a:gd name="connsiteX0" fmla="*/ 503 w 104278"/>
                  <a:gd name="connsiteY0" fmla="*/ 38575 h 39139"/>
                  <a:gd name="connsiteX1" fmla="*/ 51098 w 104278"/>
                  <a:gd name="connsiteY1" fmla="*/ 18173 h 39139"/>
                  <a:gd name="connsiteX2" fmla="*/ 103705 w 104278"/>
                  <a:gd name="connsiteY2" fmla="*/ 35950 h 39139"/>
                  <a:gd name="connsiteX3" fmla="*/ 51171 w 104278"/>
                  <a:gd name="connsiteY3" fmla="*/ 0 h 39139"/>
                  <a:gd name="connsiteX4" fmla="*/ 503 w 104278"/>
                  <a:gd name="connsiteY4" fmla="*/ 38575 h 39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278" h="39139">
                    <a:moveTo>
                      <a:pt x="503" y="38575"/>
                    </a:moveTo>
                    <a:cubicBezTo>
                      <a:pt x="5414" y="43070"/>
                      <a:pt x="23580" y="19287"/>
                      <a:pt x="51098" y="18173"/>
                    </a:cubicBezTo>
                    <a:cubicBezTo>
                      <a:pt x="79150" y="18928"/>
                      <a:pt x="100243" y="40085"/>
                      <a:pt x="103705" y="35950"/>
                    </a:cubicBezTo>
                    <a:cubicBezTo>
                      <a:pt x="107526" y="34541"/>
                      <a:pt x="92526" y="2883"/>
                      <a:pt x="51171" y="0"/>
                    </a:cubicBezTo>
                    <a:cubicBezTo>
                      <a:pt x="8839" y="3749"/>
                      <a:pt x="-2700" y="38612"/>
                      <a:pt x="503" y="38575"/>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7" name="Freeform 246">
                <a:extLst>
                  <a:ext uri="{FF2B5EF4-FFF2-40B4-BE49-F238E27FC236}">
                    <a16:creationId xmlns:a16="http://schemas.microsoft.com/office/drawing/2014/main" id="{A17AE5AB-525C-779F-093D-ED066FFBC5A7}"/>
                  </a:ext>
                </a:extLst>
              </p:cNvPr>
              <p:cNvSpPr/>
              <p:nvPr/>
            </p:nvSpPr>
            <p:spPr>
              <a:xfrm>
                <a:off x="7499458" y="-3009249"/>
                <a:ext cx="103481" cy="44362"/>
              </a:xfrm>
              <a:custGeom>
                <a:avLst/>
                <a:gdLst>
                  <a:gd name="connsiteX0" fmla="*/ 385 w 103481"/>
                  <a:gd name="connsiteY0" fmla="*/ 29890 h 44362"/>
                  <a:gd name="connsiteX1" fmla="*/ 53573 w 103481"/>
                  <a:gd name="connsiteY1" fmla="*/ 18017 h 44362"/>
                  <a:gd name="connsiteX2" fmla="*/ 102645 w 103481"/>
                  <a:gd name="connsiteY2" fmla="*/ 43992 h 44362"/>
                  <a:gd name="connsiteX3" fmla="*/ 56740 w 103481"/>
                  <a:gd name="connsiteY3" fmla="*/ 240 h 44362"/>
                  <a:gd name="connsiteX4" fmla="*/ 385 w 103481"/>
                  <a:gd name="connsiteY4" fmla="*/ 29890 h 44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481" h="44362">
                    <a:moveTo>
                      <a:pt x="385" y="29890"/>
                    </a:moveTo>
                    <a:cubicBezTo>
                      <a:pt x="4493" y="35177"/>
                      <a:pt x="26315" y="14673"/>
                      <a:pt x="53573" y="18017"/>
                    </a:cubicBezTo>
                    <a:cubicBezTo>
                      <a:pt x="81156" y="23415"/>
                      <a:pt x="98537" y="47630"/>
                      <a:pt x="102645" y="43992"/>
                    </a:cubicBezTo>
                    <a:cubicBezTo>
                      <a:pt x="106651" y="43457"/>
                      <a:pt x="97060" y="9672"/>
                      <a:pt x="56740" y="240"/>
                    </a:cubicBezTo>
                    <a:cubicBezTo>
                      <a:pt x="14306" y="-3103"/>
                      <a:pt x="-2864" y="29567"/>
                      <a:pt x="385" y="29890"/>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6" name="Freeform 285">
                <a:extLst>
                  <a:ext uri="{FF2B5EF4-FFF2-40B4-BE49-F238E27FC236}">
                    <a16:creationId xmlns:a16="http://schemas.microsoft.com/office/drawing/2014/main" id="{7FAC65FE-69F0-29A4-621E-C48B65773D6F}"/>
                  </a:ext>
                </a:extLst>
              </p:cNvPr>
              <p:cNvSpPr/>
              <p:nvPr/>
            </p:nvSpPr>
            <p:spPr>
              <a:xfrm>
                <a:off x="7325369" y="-2733337"/>
                <a:ext cx="59660" cy="13693"/>
              </a:xfrm>
              <a:custGeom>
                <a:avLst/>
                <a:gdLst>
                  <a:gd name="connsiteX0" fmla="*/ 93 w 59660"/>
                  <a:gd name="connsiteY0" fmla="*/ 294 h 13693"/>
                  <a:gd name="connsiteX1" fmla="*/ 29337 w 59660"/>
                  <a:gd name="connsiteY1" fmla="*/ 13686 h 13693"/>
                  <a:gd name="connsiteX2" fmla="*/ 59596 w 59660"/>
                  <a:gd name="connsiteY2" fmla="*/ 2707 h 13693"/>
                  <a:gd name="connsiteX3" fmla="*/ 28580 w 59660"/>
                  <a:gd name="connsiteY3" fmla="*/ 4475 h 13693"/>
                  <a:gd name="connsiteX4" fmla="*/ 93 w 59660"/>
                  <a:gd name="connsiteY4" fmla="*/ 294 h 13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60" h="13693">
                    <a:moveTo>
                      <a:pt x="93" y="294"/>
                    </a:moveTo>
                    <a:cubicBezTo>
                      <a:pt x="-1134" y="763"/>
                      <a:pt x="9795" y="14045"/>
                      <a:pt x="29337" y="13686"/>
                    </a:cubicBezTo>
                    <a:cubicBezTo>
                      <a:pt x="48058" y="13032"/>
                      <a:pt x="60676" y="4042"/>
                      <a:pt x="59596" y="2707"/>
                    </a:cubicBezTo>
                    <a:cubicBezTo>
                      <a:pt x="58904" y="1086"/>
                      <a:pt x="45131" y="3969"/>
                      <a:pt x="28580" y="4475"/>
                    </a:cubicBezTo>
                    <a:cubicBezTo>
                      <a:pt x="11854" y="5010"/>
                      <a:pt x="1571" y="-1429"/>
                      <a:pt x="93" y="294"/>
                    </a:cubicBezTo>
                  </a:path>
                </a:pathLst>
              </a:custGeom>
              <a:solidFill>
                <a:srgbClr val="CB9D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6" name="Freeform 305">
                <a:extLst>
                  <a:ext uri="{FF2B5EF4-FFF2-40B4-BE49-F238E27FC236}">
                    <a16:creationId xmlns:a16="http://schemas.microsoft.com/office/drawing/2014/main" id="{4A1717EA-7A02-E2ED-64A7-21D6154552D9}"/>
                  </a:ext>
                </a:extLst>
              </p:cNvPr>
              <p:cNvSpPr/>
              <p:nvPr/>
            </p:nvSpPr>
            <p:spPr>
              <a:xfrm>
                <a:off x="7533840" y="-2780034"/>
                <a:ext cx="122679" cy="64626"/>
              </a:xfrm>
              <a:custGeom>
                <a:avLst/>
                <a:gdLst>
                  <a:gd name="connsiteX0" fmla="*/ 1 w 122679"/>
                  <a:gd name="connsiteY0" fmla="*/ 31600 h 64626"/>
                  <a:gd name="connsiteX1" fmla="*/ 61054 w 122679"/>
                  <a:gd name="connsiteY1" fmla="*/ 64621 h 64626"/>
                  <a:gd name="connsiteX2" fmla="*/ 122679 w 122679"/>
                  <a:gd name="connsiteY2" fmla="*/ 32926 h 64626"/>
                  <a:gd name="connsiteX3" fmla="*/ 61700 w 122679"/>
                  <a:gd name="connsiteY3" fmla="*/ 7 h 64626"/>
                  <a:gd name="connsiteX4" fmla="*/ 1 w 122679"/>
                  <a:gd name="connsiteY4" fmla="*/ 31600 h 6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679" h="64626">
                    <a:moveTo>
                      <a:pt x="1" y="31600"/>
                    </a:moveTo>
                    <a:cubicBezTo>
                      <a:pt x="-174" y="49441"/>
                      <a:pt x="27269" y="64197"/>
                      <a:pt x="61054" y="64621"/>
                    </a:cubicBezTo>
                    <a:cubicBezTo>
                      <a:pt x="94876" y="64952"/>
                      <a:pt x="122494" y="50777"/>
                      <a:pt x="122679" y="32926"/>
                    </a:cubicBezTo>
                    <a:cubicBezTo>
                      <a:pt x="122818" y="15085"/>
                      <a:pt x="95448" y="440"/>
                      <a:pt x="61700" y="7"/>
                    </a:cubicBezTo>
                    <a:cubicBezTo>
                      <a:pt x="27841" y="-353"/>
                      <a:pt x="259" y="13860"/>
                      <a:pt x="1" y="31600"/>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8" name="Freeform 307">
                <a:extLst>
                  <a:ext uri="{FF2B5EF4-FFF2-40B4-BE49-F238E27FC236}">
                    <a16:creationId xmlns:a16="http://schemas.microsoft.com/office/drawing/2014/main" id="{E30C862C-724F-4E0C-B591-4C8A97711217}"/>
                  </a:ext>
                </a:extLst>
              </p:cNvPr>
              <p:cNvSpPr/>
              <p:nvPr/>
            </p:nvSpPr>
            <p:spPr>
              <a:xfrm>
                <a:off x="7050595" y="-2779199"/>
                <a:ext cx="122521" cy="64577"/>
              </a:xfrm>
              <a:custGeom>
                <a:avLst/>
                <a:gdLst>
                  <a:gd name="connsiteX0" fmla="*/ 0 w 122521"/>
                  <a:gd name="connsiteY0" fmla="*/ 32377 h 64577"/>
                  <a:gd name="connsiteX1" fmla="*/ 61367 w 122521"/>
                  <a:gd name="connsiteY1" fmla="*/ 64578 h 64577"/>
                  <a:gd name="connsiteX2" fmla="*/ 122522 w 122521"/>
                  <a:gd name="connsiteY2" fmla="*/ 32091 h 64577"/>
                  <a:gd name="connsiteX3" fmla="*/ 61330 w 122521"/>
                  <a:gd name="connsiteY3" fmla="*/ 0 h 64577"/>
                  <a:gd name="connsiteX4" fmla="*/ 0 w 122521"/>
                  <a:gd name="connsiteY4" fmla="*/ 32377 h 64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521" h="64577">
                    <a:moveTo>
                      <a:pt x="0" y="32377"/>
                    </a:moveTo>
                    <a:cubicBezTo>
                      <a:pt x="0" y="50190"/>
                      <a:pt x="27444" y="64578"/>
                      <a:pt x="61367" y="64578"/>
                    </a:cubicBezTo>
                    <a:cubicBezTo>
                      <a:pt x="95124" y="64541"/>
                      <a:pt x="122632" y="50043"/>
                      <a:pt x="122522" y="32091"/>
                    </a:cubicBezTo>
                    <a:cubicBezTo>
                      <a:pt x="122522" y="14314"/>
                      <a:pt x="95088" y="-73"/>
                      <a:pt x="61330" y="0"/>
                    </a:cubicBezTo>
                    <a:cubicBezTo>
                      <a:pt x="27296" y="-37"/>
                      <a:pt x="-37" y="14498"/>
                      <a:pt x="0" y="32377"/>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9" name="Freeform 308">
                <a:extLst>
                  <a:ext uri="{FF2B5EF4-FFF2-40B4-BE49-F238E27FC236}">
                    <a16:creationId xmlns:a16="http://schemas.microsoft.com/office/drawing/2014/main" id="{0FFB8FE8-464E-ADF9-6524-396F3667FD70}"/>
                  </a:ext>
                </a:extLst>
              </p:cNvPr>
              <p:cNvSpPr/>
              <p:nvPr/>
            </p:nvSpPr>
            <p:spPr>
              <a:xfrm>
                <a:off x="7259406" y="-2665288"/>
                <a:ext cx="197384" cy="82740"/>
              </a:xfrm>
              <a:custGeom>
                <a:avLst/>
                <a:gdLst>
                  <a:gd name="connsiteX0" fmla="*/ 197384 w 197384"/>
                  <a:gd name="connsiteY0" fmla="*/ 2413 h 82740"/>
                  <a:gd name="connsiteX1" fmla="*/ 0 w 197384"/>
                  <a:gd name="connsiteY1" fmla="*/ 0 h 82740"/>
                  <a:gd name="connsiteX2" fmla="*/ 108934 w 197384"/>
                  <a:gd name="connsiteY2" fmla="*/ 82281 h 82740"/>
                  <a:gd name="connsiteX3" fmla="*/ 197384 w 197384"/>
                  <a:gd name="connsiteY3" fmla="*/ 2413 h 82740"/>
                </a:gdLst>
                <a:ahLst/>
                <a:cxnLst>
                  <a:cxn ang="0">
                    <a:pos x="connsiteX0" y="connsiteY0"/>
                  </a:cxn>
                  <a:cxn ang="0">
                    <a:pos x="connsiteX1" y="connsiteY1"/>
                  </a:cxn>
                  <a:cxn ang="0">
                    <a:pos x="connsiteX2" y="connsiteY2"/>
                  </a:cxn>
                  <a:cxn ang="0">
                    <a:pos x="connsiteX3" y="connsiteY3"/>
                  </a:cxn>
                </a:cxnLst>
                <a:rect l="l" t="t" r="r" b="b"/>
                <a:pathLst>
                  <a:path w="197384" h="82740">
                    <a:moveTo>
                      <a:pt x="197384" y="2413"/>
                    </a:moveTo>
                    <a:lnTo>
                      <a:pt x="0" y="0"/>
                    </a:lnTo>
                    <a:cubicBezTo>
                      <a:pt x="0" y="0"/>
                      <a:pt x="11465" y="89916"/>
                      <a:pt x="108934" y="82281"/>
                    </a:cubicBezTo>
                    <a:cubicBezTo>
                      <a:pt x="176329" y="77141"/>
                      <a:pt x="197384" y="2413"/>
                      <a:pt x="197384" y="2413"/>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6" name="Freeform 335">
                <a:extLst>
                  <a:ext uri="{FF2B5EF4-FFF2-40B4-BE49-F238E27FC236}">
                    <a16:creationId xmlns:a16="http://schemas.microsoft.com/office/drawing/2014/main" id="{46671898-7797-B858-4233-1A2E5DB07826}"/>
                  </a:ext>
                </a:extLst>
              </p:cNvPr>
              <p:cNvSpPr/>
              <p:nvPr/>
            </p:nvSpPr>
            <p:spPr>
              <a:xfrm>
                <a:off x="7124986" y="-2834509"/>
                <a:ext cx="60721" cy="35479"/>
              </a:xfrm>
              <a:custGeom>
                <a:avLst/>
                <a:gdLst>
                  <a:gd name="connsiteX0" fmla="*/ 60721 w 60721"/>
                  <a:gd name="connsiteY0" fmla="*/ 5259 h 35479"/>
                  <a:gd name="connsiteX1" fmla="*/ 30250 w 60721"/>
                  <a:gd name="connsiteY1" fmla="*/ 35479 h 35479"/>
                  <a:gd name="connsiteX2" fmla="*/ 0 w 60721"/>
                  <a:gd name="connsiteY2" fmla="*/ 5047 h 35479"/>
                  <a:gd name="connsiteX3" fmla="*/ 30462 w 60721"/>
                  <a:gd name="connsiteY3" fmla="*/ 18319 h 35479"/>
                  <a:gd name="connsiteX4" fmla="*/ 60721 w 60721"/>
                  <a:gd name="connsiteY4" fmla="*/ 5259 h 35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721" h="35479">
                    <a:moveTo>
                      <a:pt x="60721" y="5259"/>
                    </a:moveTo>
                    <a:cubicBezTo>
                      <a:pt x="60721" y="22059"/>
                      <a:pt x="47124" y="35590"/>
                      <a:pt x="30250" y="35479"/>
                    </a:cubicBezTo>
                    <a:cubicBezTo>
                      <a:pt x="13551" y="35443"/>
                      <a:pt x="-74" y="21884"/>
                      <a:pt x="0" y="5047"/>
                    </a:cubicBezTo>
                    <a:cubicBezTo>
                      <a:pt x="65" y="-11616"/>
                      <a:pt x="13699" y="18319"/>
                      <a:pt x="30462" y="18319"/>
                    </a:cubicBezTo>
                    <a:cubicBezTo>
                      <a:pt x="47235" y="18356"/>
                      <a:pt x="60758" y="-11432"/>
                      <a:pt x="60721" y="525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9" name="Freeform 338">
                <a:extLst>
                  <a:ext uri="{FF2B5EF4-FFF2-40B4-BE49-F238E27FC236}">
                    <a16:creationId xmlns:a16="http://schemas.microsoft.com/office/drawing/2014/main" id="{70FE1BD0-8E24-5364-A1E4-3D99DFB15D1A}"/>
                  </a:ext>
                </a:extLst>
              </p:cNvPr>
              <p:cNvSpPr/>
              <p:nvPr/>
            </p:nvSpPr>
            <p:spPr>
              <a:xfrm>
                <a:off x="7530711" y="-2828576"/>
                <a:ext cx="60611" cy="35597"/>
              </a:xfrm>
              <a:custGeom>
                <a:avLst/>
                <a:gdLst>
                  <a:gd name="connsiteX0" fmla="*/ 60610 w 60611"/>
                  <a:gd name="connsiteY0" fmla="*/ 5331 h 35597"/>
                  <a:gd name="connsiteX1" fmla="*/ 30250 w 60611"/>
                  <a:gd name="connsiteY1" fmla="*/ 35598 h 35597"/>
                  <a:gd name="connsiteX2" fmla="*/ 0 w 60611"/>
                  <a:gd name="connsiteY2" fmla="*/ 5230 h 35597"/>
                  <a:gd name="connsiteX3" fmla="*/ 30462 w 60611"/>
                  <a:gd name="connsiteY3" fmla="*/ 17278 h 35597"/>
                  <a:gd name="connsiteX4" fmla="*/ 60610 w 60611"/>
                  <a:gd name="connsiteY4" fmla="*/ 5331 h 355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11" h="35597">
                    <a:moveTo>
                      <a:pt x="60610" y="5331"/>
                    </a:moveTo>
                    <a:cubicBezTo>
                      <a:pt x="60610" y="22067"/>
                      <a:pt x="47124" y="35626"/>
                      <a:pt x="30250" y="35598"/>
                    </a:cubicBezTo>
                    <a:cubicBezTo>
                      <a:pt x="13449" y="35561"/>
                      <a:pt x="-74" y="21957"/>
                      <a:pt x="0" y="5230"/>
                    </a:cubicBezTo>
                    <a:cubicBezTo>
                      <a:pt x="102" y="-11506"/>
                      <a:pt x="13625" y="17278"/>
                      <a:pt x="30462" y="17278"/>
                    </a:cubicBezTo>
                    <a:cubicBezTo>
                      <a:pt x="47160" y="17315"/>
                      <a:pt x="60758" y="-11396"/>
                      <a:pt x="60610" y="533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1" name="Freeform 340">
                <a:extLst>
                  <a:ext uri="{FF2B5EF4-FFF2-40B4-BE49-F238E27FC236}">
                    <a16:creationId xmlns:a16="http://schemas.microsoft.com/office/drawing/2014/main" id="{A527A4F9-A198-33E3-862D-C341F9F6FFFD}"/>
                  </a:ext>
                </a:extLst>
              </p:cNvPr>
              <p:cNvSpPr/>
              <p:nvPr/>
            </p:nvSpPr>
            <p:spPr>
              <a:xfrm>
                <a:off x="8412451" y="-1452388"/>
                <a:ext cx="62219" cy="445916"/>
              </a:xfrm>
              <a:custGeom>
                <a:avLst/>
                <a:gdLst>
                  <a:gd name="connsiteX0" fmla="*/ 58297 w 62219"/>
                  <a:gd name="connsiteY0" fmla="*/ 445917 h 445916"/>
                  <a:gd name="connsiteX1" fmla="*/ 11237 w 62219"/>
                  <a:gd name="connsiteY1" fmla="*/ 217948 h 445916"/>
                  <a:gd name="connsiteX2" fmla="*/ 5431 w 62219"/>
                  <a:gd name="connsiteY2" fmla="*/ 11 h 445916"/>
                  <a:gd name="connsiteX3" fmla="*/ 41921 w 62219"/>
                  <a:gd name="connsiteY3" fmla="*/ 213665 h 445916"/>
                  <a:gd name="connsiteX4" fmla="*/ 58297 w 62219"/>
                  <a:gd name="connsiteY4" fmla="*/ 445917 h 4459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219" h="445916">
                    <a:moveTo>
                      <a:pt x="58297" y="445917"/>
                    </a:moveTo>
                    <a:cubicBezTo>
                      <a:pt x="51798" y="445732"/>
                      <a:pt x="25157" y="312397"/>
                      <a:pt x="11237" y="217948"/>
                    </a:cubicBezTo>
                    <a:cubicBezTo>
                      <a:pt x="-1963" y="123749"/>
                      <a:pt x="-3043" y="1346"/>
                      <a:pt x="5431" y="11"/>
                    </a:cubicBezTo>
                    <a:cubicBezTo>
                      <a:pt x="13831" y="-1316"/>
                      <a:pt x="28582" y="118969"/>
                      <a:pt x="41921" y="213665"/>
                    </a:cubicBezTo>
                    <a:cubicBezTo>
                      <a:pt x="55878" y="307966"/>
                      <a:pt x="69004" y="446055"/>
                      <a:pt x="58297" y="445917"/>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2" name="Freeform 341">
                <a:extLst>
                  <a:ext uri="{FF2B5EF4-FFF2-40B4-BE49-F238E27FC236}">
                    <a16:creationId xmlns:a16="http://schemas.microsoft.com/office/drawing/2014/main" id="{3F50F848-8EC2-4699-727F-78075EEE66E7}"/>
                  </a:ext>
                </a:extLst>
              </p:cNvPr>
              <p:cNvSpPr/>
              <p:nvPr/>
            </p:nvSpPr>
            <p:spPr>
              <a:xfrm>
                <a:off x="8457467" y="-1019928"/>
                <a:ext cx="166889" cy="157247"/>
              </a:xfrm>
              <a:custGeom>
                <a:avLst/>
                <a:gdLst>
                  <a:gd name="connsiteX0" fmla="*/ 7871 w 166889"/>
                  <a:gd name="connsiteY0" fmla="*/ 0 h 157247"/>
                  <a:gd name="connsiteX1" fmla="*/ 6 w 166889"/>
                  <a:gd name="connsiteY1" fmla="*/ 135639 h 157247"/>
                  <a:gd name="connsiteX2" fmla="*/ 165801 w 166889"/>
                  <a:gd name="connsiteY2" fmla="*/ 147834 h 157247"/>
                  <a:gd name="connsiteX3" fmla="*/ 7871 w 166889"/>
                  <a:gd name="connsiteY3" fmla="*/ 0 h 157247"/>
                </a:gdLst>
                <a:ahLst/>
                <a:cxnLst>
                  <a:cxn ang="0">
                    <a:pos x="connsiteX0" y="connsiteY0"/>
                  </a:cxn>
                  <a:cxn ang="0">
                    <a:pos x="connsiteX1" y="connsiteY1"/>
                  </a:cxn>
                  <a:cxn ang="0">
                    <a:pos x="connsiteX2" y="connsiteY2"/>
                  </a:cxn>
                  <a:cxn ang="0">
                    <a:pos x="connsiteX3" y="connsiteY3"/>
                  </a:cxn>
                </a:cxnLst>
                <a:rect l="l" t="t" r="r" b="b"/>
                <a:pathLst>
                  <a:path w="166889" h="157247">
                    <a:moveTo>
                      <a:pt x="7871" y="0"/>
                    </a:moveTo>
                    <a:cubicBezTo>
                      <a:pt x="7871" y="0"/>
                      <a:pt x="-243" y="117079"/>
                      <a:pt x="6" y="135639"/>
                    </a:cubicBezTo>
                    <a:cubicBezTo>
                      <a:pt x="228" y="154208"/>
                      <a:pt x="151596" y="166799"/>
                      <a:pt x="165801" y="147834"/>
                    </a:cubicBezTo>
                    <a:cubicBezTo>
                      <a:pt x="180045" y="128915"/>
                      <a:pt x="50564" y="64651"/>
                      <a:pt x="7871" y="0"/>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3" name="Freeform 342">
                <a:extLst>
                  <a:ext uri="{FF2B5EF4-FFF2-40B4-BE49-F238E27FC236}">
                    <a16:creationId xmlns:a16="http://schemas.microsoft.com/office/drawing/2014/main" id="{17E9512B-C831-31DE-2823-FC2998BDC008}"/>
                  </a:ext>
                </a:extLst>
              </p:cNvPr>
              <p:cNvSpPr/>
              <p:nvPr/>
            </p:nvSpPr>
            <p:spPr>
              <a:xfrm>
                <a:off x="8090670" y="-1497814"/>
                <a:ext cx="51567" cy="494446"/>
              </a:xfrm>
              <a:custGeom>
                <a:avLst/>
                <a:gdLst>
                  <a:gd name="connsiteX0" fmla="*/ 50322 w 51567"/>
                  <a:gd name="connsiteY0" fmla="*/ 494402 h 494446"/>
                  <a:gd name="connsiteX1" fmla="*/ 4242 w 51567"/>
                  <a:gd name="connsiteY1" fmla="*/ 224155 h 494446"/>
                  <a:gd name="connsiteX2" fmla="*/ 6983 w 51567"/>
                  <a:gd name="connsiteY2" fmla="*/ 0 h 494446"/>
                  <a:gd name="connsiteX3" fmla="*/ 35110 w 51567"/>
                  <a:gd name="connsiteY3" fmla="*/ 222175 h 494446"/>
                  <a:gd name="connsiteX4" fmla="*/ 50322 w 51567"/>
                  <a:gd name="connsiteY4" fmla="*/ 494402 h 494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567" h="494446">
                    <a:moveTo>
                      <a:pt x="50322" y="494402"/>
                    </a:moveTo>
                    <a:cubicBezTo>
                      <a:pt x="39689" y="497671"/>
                      <a:pt x="9254" y="322665"/>
                      <a:pt x="4242" y="224155"/>
                    </a:cubicBezTo>
                    <a:cubicBezTo>
                      <a:pt x="-2035" y="125424"/>
                      <a:pt x="-1528" y="175"/>
                      <a:pt x="6983" y="0"/>
                    </a:cubicBezTo>
                    <a:cubicBezTo>
                      <a:pt x="15522" y="-184"/>
                      <a:pt x="28870" y="124273"/>
                      <a:pt x="35110" y="222175"/>
                    </a:cubicBezTo>
                    <a:cubicBezTo>
                      <a:pt x="40224" y="320473"/>
                      <a:pt x="56092" y="492310"/>
                      <a:pt x="50322" y="494402"/>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4" name="Freeform 343">
                <a:extLst>
                  <a:ext uri="{FF2B5EF4-FFF2-40B4-BE49-F238E27FC236}">
                    <a16:creationId xmlns:a16="http://schemas.microsoft.com/office/drawing/2014/main" id="{DAEDFD7B-927D-0BAD-3FC0-74D351B991E9}"/>
                  </a:ext>
                </a:extLst>
              </p:cNvPr>
              <p:cNvSpPr/>
              <p:nvPr/>
            </p:nvSpPr>
            <p:spPr>
              <a:xfrm>
                <a:off x="8023414" y="-1018317"/>
                <a:ext cx="140947" cy="170380"/>
              </a:xfrm>
              <a:custGeom>
                <a:avLst/>
                <a:gdLst>
                  <a:gd name="connsiteX0" fmla="*/ 118585 w 140947"/>
                  <a:gd name="connsiteY0" fmla="*/ 0 h 170380"/>
                  <a:gd name="connsiteX1" fmla="*/ 140619 w 140947"/>
                  <a:gd name="connsiteY1" fmla="*/ 160296 h 170380"/>
                  <a:gd name="connsiteX2" fmla="*/ 494 w 140947"/>
                  <a:gd name="connsiteY2" fmla="*/ 151620 h 170380"/>
                  <a:gd name="connsiteX3" fmla="*/ 118585 w 140947"/>
                  <a:gd name="connsiteY3" fmla="*/ 0 h 170380"/>
                </a:gdLst>
                <a:ahLst/>
                <a:cxnLst>
                  <a:cxn ang="0">
                    <a:pos x="connsiteX0" y="connsiteY0"/>
                  </a:cxn>
                  <a:cxn ang="0">
                    <a:pos x="connsiteX1" y="connsiteY1"/>
                  </a:cxn>
                  <a:cxn ang="0">
                    <a:pos x="connsiteX2" y="connsiteY2"/>
                  </a:cxn>
                  <a:cxn ang="0">
                    <a:pos x="connsiteX3" y="connsiteY3"/>
                  </a:cxn>
                </a:cxnLst>
                <a:rect l="l" t="t" r="r" b="b"/>
                <a:pathLst>
                  <a:path w="140947" h="170380">
                    <a:moveTo>
                      <a:pt x="118585" y="0"/>
                    </a:moveTo>
                    <a:cubicBezTo>
                      <a:pt x="118585" y="0"/>
                      <a:pt x="144117" y="143993"/>
                      <a:pt x="140619" y="160296"/>
                    </a:cubicBezTo>
                    <a:cubicBezTo>
                      <a:pt x="137157" y="176664"/>
                      <a:pt x="9227" y="172639"/>
                      <a:pt x="494" y="151620"/>
                    </a:cubicBezTo>
                    <a:cubicBezTo>
                      <a:pt x="-8229" y="130684"/>
                      <a:pt x="101277" y="17133"/>
                      <a:pt x="118585" y="0"/>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5" name="Freeform 344">
                <a:extLst>
                  <a:ext uri="{FF2B5EF4-FFF2-40B4-BE49-F238E27FC236}">
                    <a16:creationId xmlns:a16="http://schemas.microsoft.com/office/drawing/2014/main" id="{3FF523F6-93C3-3CEC-B479-103D0588EDFE}"/>
                  </a:ext>
                </a:extLst>
              </p:cNvPr>
              <p:cNvSpPr/>
              <p:nvPr/>
            </p:nvSpPr>
            <p:spPr>
              <a:xfrm>
                <a:off x="8454261" y="-2283978"/>
                <a:ext cx="182614" cy="225665"/>
              </a:xfrm>
              <a:custGeom>
                <a:avLst/>
                <a:gdLst>
                  <a:gd name="connsiteX0" fmla="*/ 180002 w 182614"/>
                  <a:gd name="connsiteY0" fmla="*/ 80199 h 225665"/>
                  <a:gd name="connsiteX1" fmla="*/ 27157 w 182614"/>
                  <a:gd name="connsiteY1" fmla="*/ 8778 h 225665"/>
                  <a:gd name="connsiteX2" fmla="*/ 0 w 182614"/>
                  <a:gd name="connsiteY2" fmla="*/ 0 h 225665"/>
                  <a:gd name="connsiteX3" fmla="*/ 56041 w 182614"/>
                  <a:gd name="connsiteY3" fmla="*/ 225666 h 225665"/>
                  <a:gd name="connsiteX4" fmla="*/ 180002 w 182614"/>
                  <a:gd name="connsiteY4" fmla="*/ 80199 h 2256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614" h="225665">
                    <a:moveTo>
                      <a:pt x="180002" y="80199"/>
                    </a:moveTo>
                    <a:cubicBezTo>
                      <a:pt x="158909" y="75667"/>
                      <a:pt x="27157" y="8778"/>
                      <a:pt x="27157" y="8778"/>
                    </a:cubicBezTo>
                    <a:cubicBezTo>
                      <a:pt x="27157" y="8778"/>
                      <a:pt x="16735" y="5398"/>
                      <a:pt x="0" y="0"/>
                    </a:cubicBezTo>
                    <a:cubicBezTo>
                      <a:pt x="0" y="0"/>
                      <a:pt x="48324" y="225850"/>
                      <a:pt x="56041" y="225666"/>
                    </a:cubicBezTo>
                    <a:cubicBezTo>
                      <a:pt x="88090" y="225021"/>
                      <a:pt x="201132" y="84767"/>
                      <a:pt x="180002" y="80199"/>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6" name="Freeform 345">
                <a:extLst>
                  <a:ext uri="{FF2B5EF4-FFF2-40B4-BE49-F238E27FC236}">
                    <a16:creationId xmlns:a16="http://schemas.microsoft.com/office/drawing/2014/main" id="{4B509FE4-97D6-6CCE-FA47-834C010ED8E9}"/>
                  </a:ext>
                </a:extLst>
              </p:cNvPr>
              <p:cNvSpPr/>
              <p:nvPr/>
            </p:nvSpPr>
            <p:spPr>
              <a:xfrm>
                <a:off x="8005945" y="-2283978"/>
                <a:ext cx="182604" cy="225665"/>
              </a:xfrm>
              <a:custGeom>
                <a:avLst/>
                <a:gdLst>
                  <a:gd name="connsiteX0" fmla="*/ 2603 w 182604"/>
                  <a:gd name="connsiteY0" fmla="*/ 80199 h 225665"/>
                  <a:gd name="connsiteX1" fmla="*/ 155531 w 182604"/>
                  <a:gd name="connsiteY1" fmla="*/ 8778 h 225665"/>
                  <a:gd name="connsiteX2" fmla="*/ 182605 w 182604"/>
                  <a:gd name="connsiteY2" fmla="*/ 0 h 225665"/>
                  <a:gd name="connsiteX3" fmla="*/ 126611 w 182604"/>
                  <a:gd name="connsiteY3" fmla="*/ 225666 h 225665"/>
                  <a:gd name="connsiteX4" fmla="*/ 2603 w 182604"/>
                  <a:gd name="connsiteY4" fmla="*/ 80199 h 2256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604" h="225665">
                    <a:moveTo>
                      <a:pt x="2603" y="80199"/>
                    </a:moveTo>
                    <a:cubicBezTo>
                      <a:pt x="23769" y="75667"/>
                      <a:pt x="155531" y="8778"/>
                      <a:pt x="155531" y="8778"/>
                    </a:cubicBezTo>
                    <a:cubicBezTo>
                      <a:pt x="155531" y="8778"/>
                      <a:pt x="165916" y="5398"/>
                      <a:pt x="182605" y="0"/>
                    </a:cubicBezTo>
                    <a:cubicBezTo>
                      <a:pt x="182605" y="0"/>
                      <a:pt x="134401" y="225850"/>
                      <a:pt x="126611" y="225666"/>
                    </a:cubicBezTo>
                    <a:cubicBezTo>
                      <a:pt x="94589" y="225021"/>
                      <a:pt x="-18490" y="84767"/>
                      <a:pt x="2603" y="80199"/>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7" name="Freeform 346">
                <a:extLst>
                  <a:ext uri="{FF2B5EF4-FFF2-40B4-BE49-F238E27FC236}">
                    <a16:creationId xmlns:a16="http://schemas.microsoft.com/office/drawing/2014/main" id="{054745BC-4015-88E3-C56F-1CB31493C57A}"/>
                  </a:ext>
                </a:extLst>
              </p:cNvPr>
              <p:cNvSpPr/>
              <p:nvPr/>
            </p:nvSpPr>
            <p:spPr>
              <a:xfrm>
                <a:off x="7821982" y="-1964297"/>
                <a:ext cx="832795" cy="580615"/>
              </a:xfrm>
              <a:custGeom>
                <a:avLst/>
                <a:gdLst>
                  <a:gd name="connsiteX0" fmla="*/ 247618 w 832795"/>
                  <a:gd name="connsiteY0" fmla="*/ 0 h 580615"/>
                  <a:gd name="connsiteX1" fmla="*/ 0 w 832795"/>
                  <a:gd name="connsiteY1" fmla="*/ 414055 h 580615"/>
                  <a:gd name="connsiteX2" fmla="*/ 365958 w 832795"/>
                  <a:gd name="connsiteY2" fmla="*/ 558011 h 580615"/>
                  <a:gd name="connsiteX3" fmla="*/ 832764 w 832795"/>
                  <a:gd name="connsiteY3" fmla="*/ 532396 h 580615"/>
                  <a:gd name="connsiteX4" fmla="*/ 718606 w 832795"/>
                  <a:gd name="connsiteY4" fmla="*/ 120174 h 580615"/>
                  <a:gd name="connsiteX5" fmla="*/ 247618 w 832795"/>
                  <a:gd name="connsiteY5" fmla="*/ 0 h 580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32795" h="580615">
                    <a:moveTo>
                      <a:pt x="247618" y="0"/>
                    </a:moveTo>
                    <a:cubicBezTo>
                      <a:pt x="182966" y="151730"/>
                      <a:pt x="23336" y="391682"/>
                      <a:pt x="0" y="414055"/>
                    </a:cubicBezTo>
                    <a:cubicBezTo>
                      <a:pt x="0" y="414055"/>
                      <a:pt x="55062" y="506163"/>
                      <a:pt x="365958" y="558011"/>
                    </a:cubicBezTo>
                    <a:cubicBezTo>
                      <a:pt x="724560" y="617780"/>
                      <a:pt x="830678" y="541100"/>
                      <a:pt x="832764" y="532396"/>
                    </a:cubicBezTo>
                    <a:cubicBezTo>
                      <a:pt x="834601" y="524336"/>
                      <a:pt x="756572" y="326340"/>
                      <a:pt x="718606" y="120174"/>
                    </a:cubicBezTo>
                    <a:cubicBezTo>
                      <a:pt x="555339" y="129532"/>
                      <a:pt x="389608" y="89446"/>
                      <a:pt x="247618" y="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8" name="Freeform 347">
                <a:extLst>
                  <a:ext uri="{FF2B5EF4-FFF2-40B4-BE49-F238E27FC236}">
                    <a16:creationId xmlns:a16="http://schemas.microsoft.com/office/drawing/2014/main" id="{E3EA5154-08EC-A3B2-8F28-58474B422C9B}"/>
                  </a:ext>
                </a:extLst>
              </p:cNvPr>
              <p:cNvSpPr/>
              <p:nvPr/>
            </p:nvSpPr>
            <p:spPr>
              <a:xfrm>
                <a:off x="8069601" y="-2345101"/>
                <a:ext cx="470987" cy="502306"/>
              </a:xfrm>
              <a:custGeom>
                <a:avLst/>
                <a:gdLst>
                  <a:gd name="connsiteX0" fmla="*/ 470987 w 470987"/>
                  <a:gd name="connsiteY0" fmla="*/ 500978 h 502306"/>
                  <a:gd name="connsiteX1" fmla="*/ 462836 w 470987"/>
                  <a:gd name="connsiteY1" fmla="*/ 452123 h 502306"/>
                  <a:gd name="connsiteX2" fmla="*/ 422673 w 470987"/>
                  <a:gd name="connsiteY2" fmla="*/ 40509 h 502306"/>
                  <a:gd name="connsiteX3" fmla="*/ 131392 w 470987"/>
                  <a:gd name="connsiteY3" fmla="*/ 0 h 502306"/>
                  <a:gd name="connsiteX4" fmla="*/ 32123 w 470987"/>
                  <a:gd name="connsiteY4" fmla="*/ 292048 h 502306"/>
                  <a:gd name="connsiteX5" fmla="*/ 0 w 470987"/>
                  <a:gd name="connsiteY5" fmla="*/ 380804 h 502306"/>
                  <a:gd name="connsiteX6" fmla="*/ 470987 w 470987"/>
                  <a:gd name="connsiteY6" fmla="*/ 500978 h 502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0987" h="502306">
                    <a:moveTo>
                      <a:pt x="470987" y="500978"/>
                    </a:moveTo>
                    <a:cubicBezTo>
                      <a:pt x="468033" y="484748"/>
                      <a:pt x="465255" y="468417"/>
                      <a:pt x="462836" y="452123"/>
                    </a:cubicBezTo>
                    <a:cubicBezTo>
                      <a:pt x="429559" y="229544"/>
                      <a:pt x="422673" y="40509"/>
                      <a:pt x="422673" y="40509"/>
                    </a:cubicBezTo>
                    <a:cubicBezTo>
                      <a:pt x="422673" y="40509"/>
                      <a:pt x="185153" y="7802"/>
                      <a:pt x="131392" y="0"/>
                    </a:cubicBezTo>
                    <a:cubicBezTo>
                      <a:pt x="131392" y="0"/>
                      <a:pt x="77050" y="131430"/>
                      <a:pt x="32123" y="292048"/>
                    </a:cubicBezTo>
                    <a:cubicBezTo>
                      <a:pt x="24443" y="319497"/>
                      <a:pt x="13302" y="349616"/>
                      <a:pt x="0" y="380804"/>
                    </a:cubicBezTo>
                    <a:cubicBezTo>
                      <a:pt x="141990" y="470250"/>
                      <a:pt x="307721" y="510336"/>
                      <a:pt x="470987" y="500978"/>
                    </a:cubicBezTo>
                  </a:path>
                </a:pathLst>
              </a:custGeom>
              <a:solidFill>
                <a:schemeClr val="accent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9" name="Freeform 348">
                <a:extLst>
                  <a:ext uri="{FF2B5EF4-FFF2-40B4-BE49-F238E27FC236}">
                    <a16:creationId xmlns:a16="http://schemas.microsoft.com/office/drawing/2014/main" id="{C30F592F-91BB-90DF-5EE6-1969AACD316A}"/>
                  </a:ext>
                </a:extLst>
              </p:cNvPr>
              <p:cNvSpPr/>
              <p:nvPr/>
            </p:nvSpPr>
            <p:spPr>
              <a:xfrm>
                <a:off x="8061265" y="-2011033"/>
                <a:ext cx="479793" cy="178620"/>
              </a:xfrm>
              <a:custGeom>
                <a:avLst/>
                <a:gdLst>
                  <a:gd name="connsiteX0" fmla="*/ 464036 w 479793"/>
                  <a:gd name="connsiteY0" fmla="*/ 68400 h 178620"/>
                  <a:gd name="connsiteX1" fmla="*/ 26761 w 479793"/>
                  <a:gd name="connsiteY1" fmla="*/ 0 h 178620"/>
                  <a:gd name="connsiteX2" fmla="*/ 0 w 479793"/>
                  <a:gd name="connsiteY2" fmla="*/ 65848 h 178620"/>
                  <a:gd name="connsiteX3" fmla="*/ 479794 w 479793"/>
                  <a:gd name="connsiteY3" fmla="*/ 169074 h 178620"/>
                  <a:gd name="connsiteX4" fmla="*/ 471172 w 479793"/>
                  <a:gd name="connsiteY4" fmla="*/ 118055 h 178620"/>
                  <a:gd name="connsiteX5" fmla="*/ 464036 w 479793"/>
                  <a:gd name="connsiteY5" fmla="*/ 68400 h 178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9793" h="178620">
                    <a:moveTo>
                      <a:pt x="464036" y="68400"/>
                    </a:moveTo>
                    <a:cubicBezTo>
                      <a:pt x="317275" y="100057"/>
                      <a:pt x="160064" y="81820"/>
                      <a:pt x="26761" y="0"/>
                    </a:cubicBezTo>
                    <a:cubicBezTo>
                      <a:pt x="19044" y="21157"/>
                      <a:pt x="10136" y="43245"/>
                      <a:pt x="0" y="65848"/>
                    </a:cubicBezTo>
                    <a:cubicBezTo>
                      <a:pt x="50087" y="161015"/>
                      <a:pt x="413340" y="197858"/>
                      <a:pt x="479794" y="169074"/>
                    </a:cubicBezTo>
                    <a:cubicBezTo>
                      <a:pt x="476581" y="152089"/>
                      <a:pt x="473738" y="135068"/>
                      <a:pt x="471172" y="118055"/>
                    </a:cubicBezTo>
                    <a:cubicBezTo>
                      <a:pt x="468615" y="101034"/>
                      <a:pt x="466233" y="84482"/>
                      <a:pt x="464036" y="68400"/>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0" name="Freeform 349">
                <a:extLst>
                  <a:ext uri="{FF2B5EF4-FFF2-40B4-BE49-F238E27FC236}">
                    <a16:creationId xmlns:a16="http://schemas.microsoft.com/office/drawing/2014/main" id="{1943532E-B6B9-EE29-C372-DD5C8B71A24E}"/>
                  </a:ext>
                </a:extLst>
              </p:cNvPr>
              <p:cNvSpPr/>
              <p:nvPr/>
            </p:nvSpPr>
            <p:spPr>
              <a:xfrm>
                <a:off x="8241142" y="-2314586"/>
                <a:ext cx="180349" cy="141859"/>
              </a:xfrm>
              <a:custGeom>
                <a:avLst/>
                <a:gdLst>
                  <a:gd name="connsiteX0" fmla="*/ 1279 w 180349"/>
                  <a:gd name="connsiteY0" fmla="*/ 16111 h 141859"/>
                  <a:gd name="connsiteX1" fmla="*/ 64604 w 180349"/>
                  <a:gd name="connsiteY1" fmla="*/ 141249 h 141859"/>
                  <a:gd name="connsiteX2" fmla="*/ 180350 w 180349"/>
                  <a:gd name="connsiteY2" fmla="*/ 55404 h 141859"/>
                  <a:gd name="connsiteX3" fmla="*/ 1279 w 180349"/>
                  <a:gd name="connsiteY3" fmla="*/ 16111 h 141859"/>
                </a:gdLst>
                <a:ahLst/>
                <a:cxnLst>
                  <a:cxn ang="0">
                    <a:pos x="connsiteX0" y="connsiteY0"/>
                  </a:cxn>
                  <a:cxn ang="0">
                    <a:pos x="connsiteX1" y="connsiteY1"/>
                  </a:cxn>
                  <a:cxn ang="0">
                    <a:pos x="connsiteX2" y="connsiteY2"/>
                  </a:cxn>
                  <a:cxn ang="0">
                    <a:pos x="connsiteX3" y="connsiteY3"/>
                  </a:cxn>
                </a:cxnLst>
                <a:rect l="l" t="t" r="r" b="b"/>
                <a:pathLst>
                  <a:path w="180349" h="141859">
                    <a:moveTo>
                      <a:pt x="1279" y="16111"/>
                    </a:moveTo>
                    <a:cubicBezTo>
                      <a:pt x="1279" y="16111"/>
                      <a:pt x="-14477" y="132112"/>
                      <a:pt x="64604" y="141249"/>
                    </a:cubicBezTo>
                    <a:cubicBezTo>
                      <a:pt x="143712" y="150313"/>
                      <a:pt x="180350" y="55404"/>
                      <a:pt x="180350" y="55404"/>
                    </a:cubicBezTo>
                    <a:cubicBezTo>
                      <a:pt x="180350" y="55404"/>
                      <a:pt x="50822" y="-36133"/>
                      <a:pt x="1279" y="16111"/>
                    </a:cubicBezTo>
                  </a:path>
                </a:pathLst>
              </a:custGeom>
              <a:solidFill>
                <a:srgbClr val="A67967"/>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1" name="Freeform 350">
                <a:extLst>
                  <a:ext uri="{FF2B5EF4-FFF2-40B4-BE49-F238E27FC236}">
                    <a16:creationId xmlns:a16="http://schemas.microsoft.com/office/drawing/2014/main" id="{B6F02CFA-1E63-0B4C-1AB0-D8D072CC056E}"/>
                  </a:ext>
                </a:extLst>
              </p:cNvPr>
              <p:cNvSpPr/>
              <p:nvPr/>
            </p:nvSpPr>
            <p:spPr>
              <a:xfrm>
                <a:off x="7856825" y="-3185280"/>
                <a:ext cx="995179" cy="872265"/>
              </a:xfrm>
              <a:custGeom>
                <a:avLst/>
                <a:gdLst>
                  <a:gd name="connsiteX0" fmla="*/ 24549 w 995179"/>
                  <a:gd name="connsiteY0" fmla="*/ 573277 h 872265"/>
                  <a:gd name="connsiteX1" fmla="*/ 35616 w 995179"/>
                  <a:gd name="connsiteY1" fmla="*/ 532187 h 872265"/>
                  <a:gd name="connsiteX2" fmla="*/ 1001 w 995179"/>
                  <a:gd name="connsiteY2" fmla="*/ 496026 h 872265"/>
                  <a:gd name="connsiteX3" fmla="*/ 27863 w 995179"/>
                  <a:gd name="connsiteY3" fmla="*/ 443211 h 872265"/>
                  <a:gd name="connsiteX4" fmla="*/ 10518 w 995179"/>
                  <a:gd name="connsiteY4" fmla="*/ 415578 h 872265"/>
                  <a:gd name="connsiteX5" fmla="*/ 39872 w 995179"/>
                  <a:gd name="connsiteY5" fmla="*/ 361750 h 872265"/>
                  <a:gd name="connsiteX6" fmla="*/ 19213 w 995179"/>
                  <a:gd name="connsiteY6" fmla="*/ 331603 h 872265"/>
                  <a:gd name="connsiteX7" fmla="*/ 56248 w 995179"/>
                  <a:gd name="connsiteY7" fmla="*/ 275362 h 872265"/>
                  <a:gd name="connsiteX8" fmla="*/ 69328 w 995179"/>
                  <a:gd name="connsiteY8" fmla="*/ 274717 h 872265"/>
                  <a:gd name="connsiteX9" fmla="*/ 64749 w 995179"/>
                  <a:gd name="connsiteY9" fmla="*/ 262448 h 872265"/>
                  <a:gd name="connsiteX10" fmla="*/ 101746 w 995179"/>
                  <a:gd name="connsiteY10" fmla="*/ 206243 h 872265"/>
                  <a:gd name="connsiteX11" fmla="*/ 117900 w 995179"/>
                  <a:gd name="connsiteY11" fmla="*/ 205884 h 872265"/>
                  <a:gd name="connsiteX12" fmla="*/ 114661 w 995179"/>
                  <a:gd name="connsiteY12" fmla="*/ 196139 h 872265"/>
                  <a:gd name="connsiteX13" fmla="*/ 151649 w 995179"/>
                  <a:gd name="connsiteY13" fmla="*/ 139934 h 872265"/>
                  <a:gd name="connsiteX14" fmla="*/ 171994 w 995179"/>
                  <a:gd name="connsiteY14" fmla="*/ 140257 h 872265"/>
                  <a:gd name="connsiteX15" fmla="*/ 208225 w 995179"/>
                  <a:gd name="connsiteY15" fmla="*/ 105790 h 872265"/>
                  <a:gd name="connsiteX16" fmla="*/ 252330 w 995179"/>
                  <a:gd name="connsiteY16" fmla="*/ 119717 h 872265"/>
                  <a:gd name="connsiteX17" fmla="*/ 252145 w 995179"/>
                  <a:gd name="connsiteY17" fmla="*/ 119173 h 872265"/>
                  <a:gd name="connsiteX18" fmla="*/ 289143 w 995179"/>
                  <a:gd name="connsiteY18" fmla="*/ 62904 h 872265"/>
                  <a:gd name="connsiteX19" fmla="*/ 334069 w 995179"/>
                  <a:gd name="connsiteY19" fmla="*/ 77651 h 872265"/>
                  <a:gd name="connsiteX20" fmla="*/ 371639 w 995179"/>
                  <a:gd name="connsiteY20" fmla="*/ 27212 h 872265"/>
                  <a:gd name="connsiteX21" fmla="*/ 417074 w 995179"/>
                  <a:gd name="connsiteY21" fmla="*/ 42686 h 872265"/>
                  <a:gd name="connsiteX22" fmla="*/ 451366 w 995179"/>
                  <a:gd name="connsiteY22" fmla="*/ 14510 h 872265"/>
                  <a:gd name="connsiteX23" fmla="*/ 499256 w 995179"/>
                  <a:gd name="connsiteY23" fmla="*/ 32785 h 872265"/>
                  <a:gd name="connsiteX24" fmla="*/ 534666 w 995179"/>
                  <a:gd name="connsiteY24" fmla="*/ 1017 h 872265"/>
                  <a:gd name="connsiteX25" fmla="*/ 581642 w 995179"/>
                  <a:gd name="connsiteY25" fmla="*/ 18213 h 872265"/>
                  <a:gd name="connsiteX26" fmla="*/ 600214 w 995179"/>
                  <a:gd name="connsiteY26" fmla="*/ 9868 h 872265"/>
                  <a:gd name="connsiteX27" fmla="*/ 656467 w 995179"/>
                  <a:gd name="connsiteY27" fmla="*/ 46748 h 872265"/>
                  <a:gd name="connsiteX28" fmla="*/ 656578 w 995179"/>
                  <a:gd name="connsiteY28" fmla="*/ 47504 h 872265"/>
                  <a:gd name="connsiteX29" fmla="*/ 690686 w 995179"/>
                  <a:gd name="connsiteY29" fmla="*/ 59487 h 872265"/>
                  <a:gd name="connsiteX30" fmla="*/ 709757 w 995179"/>
                  <a:gd name="connsiteY30" fmla="*/ 50709 h 872265"/>
                  <a:gd name="connsiteX31" fmla="*/ 765401 w 995179"/>
                  <a:gd name="connsiteY31" fmla="*/ 85351 h 872265"/>
                  <a:gd name="connsiteX32" fmla="*/ 809856 w 995179"/>
                  <a:gd name="connsiteY32" fmla="*/ 119827 h 872265"/>
                  <a:gd name="connsiteX33" fmla="*/ 827386 w 995179"/>
                  <a:gd name="connsiteY33" fmla="*/ 112302 h 872265"/>
                  <a:gd name="connsiteX34" fmla="*/ 883741 w 995179"/>
                  <a:gd name="connsiteY34" fmla="*/ 149182 h 872265"/>
                  <a:gd name="connsiteX35" fmla="*/ 874796 w 995179"/>
                  <a:gd name="connsiteY35" fmla="*/ 187573 h 872265"/>
                  <a:gd name="connsiteX36" fmla="*/ 906569 w 995179"/>
                  <a:gd name="connsiteY36" fmla="*/ 222906 h 872265"/>
                  <a:gd name="connsiteX37" fmla="*/ 899027 w 995179"/>
                  <a:gd name="connsiteY37" fmla="*/ 259463 h 872265"/>
                  <a:gd name="connsiteX38" fmla="*/ 944424 w 995179"/>
                  <a:gd name="connsiteY38" fmla="*/ 297200 h 872265"/>
                  <a:gd name="connsiteX39" fmla="*/ 935341 w 995179"/>
                  <a:gd name="connsiteY39" fmla="*/ 335812 h 872265"/>
                  <a:gd name="connsiteX40" fmla="*/ 975145 w 995179"/>
                  <a:gd name="connsiteY40" fmla="*/ 373052 h 872265"/>
                  <a:gd name="connsiteX41" fmla="*/ 962452 w 995179"/>
                  <a:gd name="connsiteY41" fmla="*/ 416085 h 872265"/>
                  <a:gd name="connsiteX42" fmla="*/ 982862 w 995179"/>
                  <a:gd name="connsiteY42" fmla="*/ 446158 h 872265"/>
                  <a:gd name="connsiteX43" fmla="*/ 971619 w 995179"/>
                  <a:gd name="connsiteY43" fmla="*/ 487395 h 872265"/>
                  <a:gd name="connsiteX44" fmla="*/ 994188 w 995179"/>
                  <a:gd name="connsiteY44" fmla="*/ 518518 h 872265"/>
                  <a:gd name="connsiteX45" fmla="*/ 965416 w 995179"/>
                  <a:gd name="connsiteY45" fmla="*/ 572162 h 872265"/>
                  <a:gd name="connsiteX46" fmla="*/ 976012 w 995179"/>
                  <a:gd name="connsiteY46" fmla="*/ 593209 h 872265"/>
                  <a:gd name="connsiteX47" fmla="*/ 939015 w 995179"/>
                  <a:gd name="connsiteY47" fmla="*/ 649478 h 872265"/>
                  <a:gd name="connsiteX48" fmla="*/ 946335 w 995179"/>
                  <a:gd name="connsiteY48" fmla="*/ 666610 h 872265"/>
                  <a:gd name="connsiteX49" fmla="*/ 909338 w 995179"/>
                  <a:gd name="connsiteY49" fmla="*/ 722843 h 872265"/>
                  <a:gd name="connsiteX50" fmla="*/ 872276 w 995179"/>
                  <a:gd name="connsiteY50" fmla="*/ 779010 h 872265"/>
                  <a:gd name="connsiteX51" fmla="*/ 859260 w 995179"/>
                  <a:gd name="connsiteY51" fmla="*/ 779655 h 872265"/>
                  <a:gd name="connsiteX52" fmla="*/ 821543 w 995179"/>
                  <a:gd name="connsiteY52" fmla="*/ 823158 h 872265"/>
                  <a:gd name="connsiteX53" fmla="*/ 793342 w 995179"/>
                  <a:gd name="connsiteY53" fmla="*/ 820385 h 872265"/>
                  <a:gd name="connsiteX54" fmla="*/ 757102 w 995179"/>
                  <a:gd name="connsiteY54" fmla="*/ 855110 h 872265"/>
                  <a:gd name="connsiteX55" fmla="*/ 709148 w 995179"/>
                  <a:gd name="connsiteY55" fmla="*/ 836753 h 872265"/>
                  <a:gd name="connsiteX56" fmla="*/ 673775 w 995179"/>
                  <a:gd name="connsiteY56" fmla="*/ 868604 h 872265"/>
                  <a:gd name="connsiteX57" fmla="*/ 619109 w 995179"/>
                  <a:gd name="connsiteY57" fmla="*/ 837186 h 872265"/>
                  <a:gd name="connsiteX58" fmla="*/ 583811 w 995179"/>
                  <a:gd name="connsiteY58" fmla="*/ 868457 h 872265"/>
                  <a:gd name="connsiteX59" fmla="*/ 532173 w 995179"/>
                  <a:gd name="connsiteY59" fmla="*/ 843919 h 872265"/>
                  <a:gd name="connsiteX60" fmla="*/ 498278 w 995179"/>
                  <a:gd name="connsiteY60" fmla="*/ 871266 h 872265"/>
                  <a:gd name="connsiteX61" fmla="*/ 448089 w 995179"/>
                  <a:gd name="connsiteY61" fmla="*/ 849427 h 872265"/>
                  <a:gd name="connsiteX62" fmla="*/ 434926 w 995179"/>
                  <a:gd name="connsiteY62" fmla="*/ 854493 h 872265"/>
                  <a:gd name="connsiteX63" fmla="*/ 381701 w 995179"/>
                  <a:gd name="connsiteY63" fmla="*/ 827183 h 872265"/>
                  <a:gd name="connsiteX64" fmla="*/ 357183 w 995179"/>
                  <a:gd name="connsiteY64" fmla="*/ 840640 h 872265"/>
                  <a:gd name="connsiteX65" fmla="*/ 307282 w 995179"/>
                  <a:gd name="connsiteY65" fmla="*/ 819381 h 872265"/>
                  <a:gd name="connsiteX66" fmla="*/ 287444 w 995179"/>
                  <a:gd name="connsiteY66" fmla="*/ 828915 h 872265"/>
                  <a:gd name="connsiteX67" fmla="*/ 231016 w 995179"/>
                  <a:gd name="connsiteY67" fmla="*/ 792034 h 872265"/>
                  <a:gd name="connsiteX68" fmla="*/ 230841 w 995179"/>
                  <a:gd name="connsiteY68" fmla="*/ 789944 h 872265"/>
                  <a:gd name="connsiteX69" fmla="*/ 210209 w 995179"/>
                  <a:gd name="connsiteY69" fmla="*/ 800057 h 872265"/>
                  <a:gd name="connsiteX70" fmla="*/ 153855 w 995179"/>
                  <a:gd name="connsiteY70" fmla="*/ 763140 h 872265"/>
                  <a:gd name="connsiteX71" fmla="*/ 153569 w 995179"/>
                  <a:gd name="connsiteY71" fmla="*/ 760589 h 872265"/>
                  <a:gd name="connsiteX72" fmla="*/ 139538 w 995179"/>
                  <a:gd name="connsiteY72" fmla="*/ 766161 h 872265"/>
                  <a:gd name="connsiteX73" fmla="*/ 83109 w 995179"/>
                  <a:gd name="connsiteY73" fmla="*/ 729253 h 872265"/>
                  <a:gd name="connsiteX74" fmla="*/ 91435 w 995179"/>
                  <a:gd name="connsiteY74" fmla="*/ 691682 h 872265"/>
                  <a:gd name="connsiteX75" fmla="*/ 48780 w 995179"/>
                  <a:gd name="connsiteY75" fmla="*/ 654157 h 872265"/>
                  <a:gd name="connsiteX76" fmla="*/ 62441 w 995179"/>
                  <a:gd name="connsiteY76" fmla="*/ 610369 h 872265"/>
                  <a:gd name="connsiteX77" fmla="*/ 24549 w 995179"/>
                  <a:gd name="connsiteY77" fmla="*/ 573277 h 872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995179" h="872265">
                    <a:moveTo>
                      <a:pt x="24549" y="573277"/>
                    </a:moveTo>
                    <a:cubicBezTo>
                      <a:pt x="21336" y="558024"/>
                      <a:pt x="26025" y="543056"/>
                      <a:pt x="35616" y="532187"/>
                    </a:cubicBezTo>
                    <a:cubicBezTo>
                      <a:pt x="18668" y="527803"/>
                      <a:pt x="4748" y="514272"/>
                      <a:pt x="1001" y="496026"/>
                    </a:cubicBezTo>
                    <a:cubicBezTo>
                      <a:pt x="-3615" y="473827"/>
                      <a:pt x="8146" y="452173"/>
                      <a:pt x="27863" y="443211"/>
                    </a:cubicBezTo>
                    <a:cubicBezTo>
                      <a:pt x="19324" y="436514"/>
                      <a:pt x="12825" y="427018"/>
                      <a:pt x="10518" y="415578"/>
                    </a:cubicBezTo>
                    <a:cubicBezTo>
                      <a:pt x="5727" y="392514"/>
                      <a:pt x="18558" y="370067"/>
                      <a:pt x="39872" y="361750"/>
                    </a:cubicBezTo>
                    <a:cubicBezTo>
                      <a:pt x="29561" y="355063"/>
                      <a:pt x="21992" y="344553"/>
                      <a:pt x="19213" y="331603"/>
                    </a:cubicBezTo>
                    <a:cubicBezTo>
                      <a:pt x="13915" y="305914"/>
                      <a:pt x="30493" y="280759"/>
                      <a:pt x="56248" y="275362"/>
                    </a:cubicBezTo>
                    <a:cubicBezTo>
                      <a:pt x="60752" y="274533"/>
                      <a:pt x="65081" y="274468"/>
                      <a:pt x="69328" y="274717"/>
                    </a:cubicBezTo>
                    <a:cubicBezTo>
                      <a:pt x="67353" y="270903"/>
                      <a:pt x="65728" y="266943"/>
                      <a:pt x="64749" y="262448"/>
                    </a:cubicBezTo>
                    <a:cubicBezTo>
                      <a:pt x="59451" y="236759"/>
                      <a:pt x="76001" y="211539"/>
                      <a:pt x="101746" y="206243"/>
                    </a:cubicBezTo>
                    <a:cubicBezTo>
                      <a:pt x="107304" y="205129"/>
                      <a:pt x="112676" y="205129"/>
                      <a:pt x="117900" y="205884"/>
                    </a:cubicBezTo>
                    <a:cubicBezTo>
                      <a:pt x="116461" y="202826"/>
                      <a:pt x="115381" y="199593"/>
                      <a:pt x="114661" y="196139"/>
                    </a:cubicBezTo>
                    <a:cubicBezTo>
                      <a:pt x="109325" y="170413"/>
                      <a:pt x="125876" y="145222"/>
                      <a:pt x="151649" y="139934"/>
                    </a:cubicBezTo>
                    <a:cubicBezTo>
                      <a:pt x="158609" y="138498"/>
                      <a:pt x="165495" y="138709"/>
                      <a:pt x="171994" y="140257"/>
                    </a:cubicBezTo>
                    <a:cubicBezTo>
                      <a:pt x="176424" y="123419"/>
                      <a:pt x="189874" y="109566"/>
                      <a:pt x="208225" y="105790"/>
                    </a:cubicBezTo>
                    <a:cubicBezTo>
                      <a:pt x="224960" y="102336"/>
                      <a:pt x="241363" y="108203"/>
                      <a:pt x="252330" y="119717"/>
                    </a:cubicBezTo>
                    <a:cubicBezTo>
                      <a:pt x="252293" y="119533"/>
                      <a:pt x="252145" y="119357"/>
                      <a:pt x="252145" y="119173"/>
                    </a:cubicBezTo>
                    <a:cubicBezTo>
                      <a:pt x="246847" y="93411"/>
                      <a:pt x="263361" y="68265"/>
                      <a:pt x="289143" y="62904"/>
                    </a:cubicBezTo>
                    <a:cubicBezTo>
                      <a:pt x="306303" y="59340"/>
                      <a:pt x="323002" y="65603"/>
                      <a:pt x="334069" y="77651"/>
                    </a:cubicBezTo>
                    <a:cubicBezTo>
                      <a:pt x="332085" y="54053"/>
                      <a:pt x="347741" y="32177"/>
                      <a:pt x="371639" y="27212"/>
                    </a:cubicBezTo>
                    <a:cubicBezTo>
                      <a:pt x="389095" y="23611"/>
                      <a:pt x="406116" y="30197"/>
                      <a:pt x="417074" y="42686"/>
                    </a:cubicBezTo>
                    <a:cubicBezTo>
                      <a:pt x="422953" y="28760"/>
                      <a:pt x="435397" y="17753"/>
                      <a:pt x="451366" y="14510"/>
                    </a:cubicBezTo>
                    <a:cubicBezTo>
                      <a:pt x="470151" y="10587"/>
                      <a:pt x="488511" y="18397"/>
                      <a:pt x="499256" y="32785"/>
                    </a:cubicBezTo>
                    <a:cubicBezTo>
                      <a:pt x="504370" y="17209"/>
                      <a:pt x="517321" y="4618"/>
                      <a:pt x="534666" y="1017"/>
                    </a:cubicBezTo>
                    <a:cubicBezTo>
                      <a:pt x="552979" y="-2834"/>
                      <a:pt x="570796" y="4544"/>
                      <a:pt x="581642" y="18213"/>
                    </a:cubicBezTo>
                    <a:cubicBezTo>
                      <a:pt x="586912" y="14298"/>
                      <a:pt x="593217" y="11268"/>
                      <a:pt x="600214" y="9868"/>
                    </a:cubicBezTo>
                    <a:cubicBezTo>
                      <a:pt x="625959" y="4507"/>
                      <a:pt x="651206" y="21059"/>
                      <a:pt x="656467" y="46748"/>
                    </a:cubicBezTo>
                    <a:cubicBezTo>
                      <a:pt x="656578" y="47034"/>
                      <a:pt x="656541" y="47255"/>
                      <a:pt x="656578" y="47504"/>
                    </a:cubicBezTo>
                    <a:cubicBezTo>
                      <a:pt x="669445" y="46859"/>
                      <a:pt x="681529" y="51317"/>
                      <a:pt x="690686" y="59487"/>
                    </a:cubicBezTo>
                    <a:cubicBezTo>
                      <a:pt x="696206" y="55351"/>
                      <a:pt x="702585" y="52146"/>
                      <a:pt x="709757" y="50709"/>
                    </a:cubicBezTo>
                    <a:cubicBezTo>
                      <a:pt x="734819" y="45523"/>
                      <a:pt x="759050" y="60961"/>
                      <a:pt x="765401" y="85351"/>
                    </a:cubicBezTo>
                    <a:cubicBezTo>
                      <a:pt x="785949" y="85858"/>
                      <a:pt x="804050" y="99563"/>
                      <a:pt x="809856" y="119827"/>
                    </a:cubicBezTo>
                    <a:cubicBezTo>
                      <a:pt x="814980" y="116226"/>
                      <a:pt x="820887" y="113601"/>
                      <a:pt x="827386" y="112302"/>
                    </a:cubicBezTo>
                    <a:cubicBezTo>
                      <a:pt x="853168" y="106978"/>
                      <a:pt x="878368" y="123456"/>
                      <a:pt x="883741" y="149182"/>
                    </a:cubicBezTo>
                    <a:cubicBezTo>
                      <a:pt x="886695" y="163247"/>
                      <a:pt x="882836" y="176999"/>
                      <a:pt x="874796" y="187573"/>
                    </a:cubicBezTo>
                    <a:cubicBezTo>
                      <a:pt x="890378" y="192786"/>
                      <a:pt x="902959" y="205709"/>
                      <a:pt x="906569" y="222906"/>
                    </a:cubicBezTo>
                    <a:cubicBezTo>
                      <a:pt x="909338" y="236077"/>
                      <a:pt x="906172" y="249175"/>
                      <a:pt x="899027" y="259463"/>
                    </a:cubicBezTo>
                    <a:cubicBezTo>
                      <a:pt x="920738" y="260071"/>
                      <a:pt x="939846" y="275260"/>
                      <a:pt x="944424" y="297200"/>
                    </a:cubicBezTo>
                    <a:cubicBezTo>
                      <a:pt x="947350" y="311348"/>
                      <a:pt x="943566" y="325229"/>
                      <a:pt x="935341" y="335812"/>
                    </a:cubicBezTo>
                    <a:cubicBezTo>
                      <a:pt x="954560" y="338612"/>
                      <a:pt x="970963" y="352898"/>
                      <a:pt x="975145" y="373052"/>
                    </a:cubicBezTo>
                    <a:cubicBezTo>
                      <a:pt x="978569" y="389207"/>
                      <a:pt x="973271" y="405179"/>
                      <a:pt x="962452" y="416085"/>
                    </a:cubicBezTo>
                    <a:cubicBezTo>
                      <a:pt x="972588" y="422735"/>
                      <a:pt x="980194" y="433355"/>
                      <a:pt x="982862" y="446158"/>
                    </a:cubicBezTo>
                    <a:cubicBezTo>
                      <a:pt x="986037" y="461522"/>
                      <a:pt x="981348" y="476563"/>
                      <a:pt x="971619" y="487395"/>
                    </a:cubicBezTo>
                    <a:cubicBezTo>
                      <a:pt x="982862" y="493944"/>
                      <a:pt x="991336" y="504877"/>
                      <a:pt x="994188" y="518518"/>
                    </a:cubicBezTo>
                    <a:cubicBezTo>
                      <a:pt x="998914" y="541361"/>
                      <a:pt x="986323" y="563670"/>
                      <a:pt x="965416" y="572162"/>
                    </a:cubicBezTo>
                    <a:cubicBezTo>
                      <a:pt x="970428" y="578066"/>
                      <a:pt x="974249" y="585187"/>
                      <a:pt x="976012" y="593209"/>
                    </a:cubicBezTo>
                    <a:cubicBezTo>
                      <a:pt x="981385" y="618935"/>
                      <a:pt x="964723" y="644118"/>
                      <a:pt x="939015" y="649478"/>
                    </a:cubicBezTo>
                    <a:cubicBezTo>
                      <a:pt x="942440" y="654553"/>
                      <a:pt x="945006" y="660273"/>
                      <a:pt x="946335" y="666610"/>
                    </a:cubicBezTo>
                    <a:cubicBezTo>
                      <a:pt x="951643" y="692299"/>
                      <a:pt x="935055" y="717482"/>
                      <a:pt x="909338" y="722843"/>
                    </a:cubicBezTo>
                    <a:cubicBezTo>
                      <a:pt x="914609" y="748568"/>
                      <a:pt x="898058" y="773686"/>
                      <a:pt x="872276" y="779010"/>
                    </a:cubicBezTo>
                    <a:cubicBezTo>
                      <a:pt x="867947" y="779977"/>
                      <a:pt x="863516" y="780051"/>
                      <a:pt x="859260" y="779655"/>
                    </a:cubicBezTo>
                    <a:cubicBezTo>
                      <a:pt x="857885" y="800453"/>
                      <a:pt x="843033" y="818700"/>
                      <a:pt x="821543" y="823158"/>
                    </a:cubicBezTo>
                    <a:cubicBezTo>
                      <a:pt x="811694" y="825138"/>
                      <a:pt x="802001" y="823987"/>
                      <a:pt x="793342" y="820385"/>
                    </a:cubicBezTo>
                    <a:cubicBezTo>
                      <a:pt x="788976" y="837333"/>
                      <a:pt x="775463" y="851260"/>
                      <a:pt x="757102" y="855110"/>
                    </a:cubicBezTo>
                    <a:cubicBezTo>
                      <a:pt x="738280" y="858997"/>
                      <a:pt x="719855" y="851186"/>
                      <a:pt x="709148" y="836753"/>
                    </a:cubicBezTo>
                    <a:cubicBezTo>
                      <a:pt x="703951" y="852411"/>
                      <a:pt x="691120" y="865003"/>
                      <a:pt x="673775" y="868604"/>
                    </a:cubicBezTo>
                    <a:cubicBezTo>
                      <a:pt x="649904" y="873532"/>
                      <a:pt x="626753" y="859605"/>
                      <a:pt x="619109" y="837186"/>
                    </a:cubicBezTo>
                    <a:cubicBezTo>
                      <a:pt x="613848" y="852586"/>
                      <a:pt x="601008" y="864929"/>
                      <a:pt x="583811" y="868457"/>
                    </a:cubicBezTo>
                    <a:cubicBezTo>
                      <a:pt x="562497" y="872878"/>
                      <a:pt x="541727" y="862230"/>
                      <a:pt x="532173" y="843919"/>
                    </a:cubicBezTo>
                    <a:cubicBezTo>
                      <a:pt x="526155" y="857450"/>
                      <a:pt x="513933" y="867987"/>
                      <a:pt x="498278" y="871266"/>
                    </a:cubicBezTo>
                    <a:cubicBezTo>
                      <a:pt x="478053" y="875475"/>
                      <a:pt x="458326" y="866044"/>
                      <a:pt x="448089" y="849427"/>
                    </a:cubicBezTo>
                    <a:cubicBezTo>
                      <a:pt x="444083" y="851619"/>
                      <a:pt x="439726" y="853452"/>
                      <a:pt x="434926" y="854493"/>
                    </a:cubicBezTo>
                    <a:cubicBezTo>
                      <a:pt x="412532" y="859099"/>
                      <a:pt x="390645" y="847226"/>
                      <a:pt x="381701" y="827183"/>
                    </a:cubicBezTo>
                    <a:cubicBezTo>
                      <a:pt x="375322" y="833806"/>
                      <a:pt x="366922" y="838669"/>
                      <a:pt x="357183" y="840640"/>
                    </a:cubicBezTo>
                    <a:cubicBezTo>
                      <a:pt x="337134" y="844849"/>
                      <a:pt x="317629" y="835712"/>
                      <a:pt x="307282" y="819381"/>
                    </a:cubicBezTo>
                    <a:cubicBezTo>
                      <a:pt x="301688" y="823950"/>
                      <a:pt x="295023" y="827404"/>
                      <a:pt x="287444" y="828915"/>
                    </a:cubicBezTo>
                    <a:cubicBezTo>
                      <a:pt x="261561" y="834275"/>
                      <a:pt x="236278" y="817760"/>
                      <a:pt x="231016" y="792034"/>
                    </a:cubicBezTo>
                    <a:cubicBezTo>
                      <a:pt x="230841" y="791390"/>
                      <a:pt x="230868" y="790634"/>
                      <a:pt x="230841" y="789944"/>
                    </a:cubicBezTo>
                    <a:cubicBezTo>
                      <a:pt x="224960" y="794807"/>
                      <a:pt x="218111" y="798436"/>
                      <a:pt x="210209" y="800057"/>
                    </a:cubicBezTo>
                    <a:cubicBezTo>
                      <a:pt x="184428" y="805418"/>
                      <a:pt x="159264" y="788903"/>
                      <a:pt x="153855" y="763140"/>
                    </a:cubicBezTo>
                    <a:cubicBezTo>
                      <a:pt x="153707" y="762311"/>
                      <a:pt x="153707" y="761417"/>
                      <a:pt x="153569" y="760589"/>
                    </a:cubicBezTo>
                    <a:cubicBezTo>
                      <a:pt x="149277" y="763039"/>
                      <a:pt x="144698" y="765083"/>
                      <a:pt x="139538" y="766161"/>
                    </a:cubicBezTo>
                    <a:cubicBezTo>
                      <a:pt x="113719" y="771457"/>
                      <a:pt x="88445" y="754942"/>
                      <a:pt x="83109" y="729253"/>
                    </a:cubicBezTo>
                    <a:cubicBezTo>
                      <a:pt x="80331" y="715575"/>
                      <a:pt x="83756" y="702155"/>
                      <a:pt x="91435" y="691682"/>
                    </a:cubicBezTo>
                    <a:cubicBezTo>
                      <a:pt x="70952" y="689960"/>
                      <a:pt x="53210" y="675241"/>
                      <a:pt x="48780" y="654157"/>
                    </a:cubicBezTo>
                    <a:cubicBezTo>
                      <a:pt x="45355" y="637578"/>
                      <a:pt x="51125" y="621348"/>
                      <a:pt x="62441" y="610369"/>
                    </a:cubicBezTo>
                    <a:cubicBezTo>
                      <a:pt x="44053" y="606952"/>
                      <a:pt x="28555" y="592776"/>
                      <a:pt x="24549" y="573277"/>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2" name="Freeform 351">
                <a:extLst>
                  <a:ext uri="{FF2B5EF4-FFF2-40B4-BE49-F238E27FC236}">
                    <a16:creationId xmlns:a16="http://schemas.microsoft.com/office/drawing/2014/main" id="{236E8238-4D70-A3FC-A661-4C3AB393B9E8}"/>
                  </a:ext>
                </a:extLst>
              </p:cNvPr>
              <p:cNvSpPr/>
              <p:nvPr/>
            </p:nvSpPr>
            <p:spPr>
              <a:xfrm>
                <a:off x="7921187" y="-2842675"/>
                <a:ext cx="18506" cy="60745"/>
              </a:xfrm>
              <a:custGeom>
                <a:avLst/>
                <a:gdLst>
                  <a:gd name="connsiteX0" fmla="*/ 7744 w 18506"/>
                  <a:gd name="connsiteY0" fmla="*/ 60667 h 60745"/>
                  <a:gd name="connsiteX1" fmla="*/ 8363 w 18506"/>
                  <a:gd name="connsiteY1" fmla="*/ 29866 h 60745"/>
                  <a:gd name="connsiteX2" fmla="*/ 18203 w 18506"/>
                  <a:gd name="connsiteY2" fmla="*/ 115 h 60745"/>
                  <a:gd name="connsiteX3" fmla="*/ 1144 w 18506"/>
                  <a:gd name="connsiteY3" fmla="*/ 28392 h 60745"/>
                  <a:gd name="connsiteX4" fmla="*/ 7744 w 18506"/>
                  <a:gd name="connsiteY4" fmla="*/ 60667 h 607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06" h="60745">
                    <a:moveTo>
                      <a:pt x="7744" y="60667"/>
                    </a:moveTo>
                    <a:cubicBezTo>
                      <a:pt x="11317" y="59331"/>
                      <a:pt x="4071" y="45883"/>
                      <a:pt x="8363" y="29866"/>
                    </a:cubicBezTo>
                    <a:cubicBezTo>
                      <a:pt x="10957" y="13249"/>
                      <a:pt x="20299" y="1551"/>
                      <a:pt x="18203" y="115"/>
                    </a:cubicBezTo>
                    <a:cubicBezTo>
                      <a:pt x="17335" y="-1221"/>
                      <a:pt x="4431" y="9178"/>
                      <a:pt x="1144" y="28392"/>
                    </a:cubicBezTo>
                    <a:cubicBezTo>
                      <a:pt x="-3610" y="47136"/>
                      <a:pt x="8003" y="61965"/>
                      <a:pt x="7744" y="6066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3" name="Freeform 352">
                <a:extLst>
                  <a:ext uri="{FF2B5EF4-FFF2-40B4-BE49-F238E27FC236}">
                    <a16:creationId xmlns:a16="http://schemas.microsoft.com/office/drawing/2014/main" id="{CA18C027-7895-7F7F-4F69-66141B2761C2}"/>
                  </a:ext>
                </a:extLst>
              </p:cNvPr>
              <p:cNvSpPr/>
              <p:nvPr/>
            </p:nvSpPr>
            <p:spPr>
              <a:xfrm>
                <a:off x="7992060" y="-2980833"/>
                <a:ext cx="43427" cy="57160"/>
              </a:xfrm>
              <a:custGeom>
                <a:avLst/>
                <a:gdLst>
                  <a:gd name="connsiteX0" fmla="*/ 3186 w 43427"/>
                  <a:gd name="connsiteY0" fmla="*/ 57061 h 57160"/>
                  <a:gd name="connsiteX1" fmla="*/ 15657 w 43427"/>
                  <a:gd name="connsiteY1" fmla="*/ 24501 h 57160"/>
                  <a:gd name="connsiteX2" fmla="*/ 43386 w 43427"/>
                  <a:gd name="connsiteY2" fmla="*/ 359 h 57160"/>
                  <a:gd name="connsiteX3" fmla="*/ 10036 w 43427"/>
                  <a:gd name="connsiteY3" fmla="*/ 19683 h 57160"/>
                  <a:gd name="connsiteX4" fmla="*/ 3186 w 43427"/>
                  <a:gd name="connsiteY4" fmla="*/ 57061 h 57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427" h="57160">
                    <a:moveTo>
                      <a:pt x="3186" y="57061"/>
                    </a:moveTo>
                    <a:cubicBezTo>
                      <a:pt x="5928" y="56600"/>
                      <a:pt x="1561" y="39330"/>
                      <a:pt x="15657" y="24501"/>
                    </a:cubicBezTo>
                    <a:cubicBezTo>
                      <a:pt x="28931" y="9892"/>
                      <a:pt x="44329" y="2302"/>
                      <a:pt x="43386" y="359"/>
                    </a:cubicBezTo>
                    <a:cubicBezTo>
                      <a:pt x="42888" y="-1437"/>
                      <a:pt x="25257" y="3279"/>
                      <a:pt x="10036" y="19683"/>
                    </a:cubicBezTo>
                    <a:cubicBezTo>
                      <a:pt x="-6405" y="37488"/>
                      <a:pt x="2032" y="58793"/>
                      <a:pt x="3186" y="5706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4" name="Freeform 353">
                <a:extLst>
                  <a:ext uri="{FF2B5EF4-FFF2-40B4-BE49-F238E27FC236}">
                    <a16:creationId xmlns:a16="http://schemas.microsoft.com/office/drawing/2014/main" id="{64C75A7C-BAEA-E1AE-79EB-EC3C52BB14AF}"/>
                  </a:ext>
                </a:extLst>
              </p:cNvPr>
              <p:cNvSpPr/>
              <p:nvPr/>
            </p:nvSpPr>
            <p:spPr>
              <a:xfrm>
                <a:off x="8747391" y="-2781082"/>
                <a:ext cx="27899" cy="63534"/>
              </a:xfrm>
              <a:custGeom>
                <a:avLst/>
                <a:gdLst>
                  <a:gd name="connsiteX0" fmla="*/ 97 w 27899"/>
                  <a:gd name="connsiteY0" fmla="*/ 63264 h 63534"/>
                  <a:gd name="connsiteX1" fmla="*/ 26461 w 27899"/>
                  <a:gd name="connsiteY1" fmla="*/ 37068 h 63534"/>
                  <a:gd name="connsiteX2" fmla="*/ 20941 w 27899"/>
                  <a:gd name="connsiteY2" fmla="*/ 41 h 63534"/>
                  <a:gd name="connsiteX3" fmla="*/ 19390 w 27899"/>
                  <a:gd name="connsiteY3" fmla="*/ 35235 h 63534"/>
                  <a:gd name="connsiteX4" fmla="*/ 97 w 27899"/>
                  <a:gd name="connsiteY4" fmla="*/ 63264 h 635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99" h="63534">
                    <a:moveTo>
                      <a:pt x="97" y="63264"/>
                    </a:moveTo>
                    <a:cubicBezTo>
                      <a:pt x="-374" y="64885"/>
                      <a:pt x="19962" y="59589"/>
                      <a:pt x="26461" y="37068"/>
                    </a:cubicBezTo>
                    <a:cubicBezTo>
                      <a:pt x="31325" y="15377"/>
                      <a:pt x="22417" y="-926"/>
                      <a:pt x="20941" y="41"/>
                    </a:cubicBezTo>
                    <a:cubicBezTo>
                      <a:pt x="18771" y="584"/>
                      <a:pt x="23719" y="16851"/>
                      <a:pt x="19390" y="35235"/>
                    </a:cubicBezTo>
                    <a:cubicBezTo>
                      <a:pt x="14377" y="53583"/>
                      <a:pt x="-1379" y="60924"/>
                      <a:pt x="97" y="63264"/>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5" name="Freeform 354">
                <a:extLst>
                  <a:ext uri="{FF2B5EF4-FFF2-40B4-BE49-F238E27FC236}">
                    <a16:creationId xmlns:a16="http://schemas.microsoft.com/office/drawing/2014/main" id="{8765A21D-5108-4553-763D-21A8C3525004}"/>
                  </a:ext>
                </a:extLst>
              </p:cNvPr>
              <p:cNvSpPr/>
              <p:nvPr/>
            </p:nvSpPr>
            <p:spPr>
              <a:xfrm>
                <a:off x="8773082" y="-2657305"/>
                <a:ext cx="18070" cy="44829"/>
              </a:xfrm>
              <a:custGeom>
                <a:avLst/>
                <a:gdLst>
                  <a:gd name="connsiteX0" fmla="*/ 114 w 18070"/>
                  <a:gd name="connsiteY0" fmla="*/ 44436 h 44829"/>
                  <a:gd name="connsiteX1" fmla="*/ 16951 w 18070"/>
                  <a:gd name="connsiteY1" fmla="*/ 25480 h 44829"/>
                  <a:gd name="connsiteX2" fmla="*/ 14644 w 18070"/>
                  <a:gd name="connsiteY2" fmla="*/ 3 h 44829"/>
                  <a:gd name="connsiteX3" fmla="*/ 9779 w 18070"/>
                  <a:gd name="connsiteY3" fmla="*/ 23896 h 44829"/>
                  <a:gd name="connsiteX4" fmla="*/ 114 w 18070"/>
                  <a:gd name="connsiteY4" fmla="*/ 44436 h 44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70" h="44829">
                    <a:moveTo>
                      <a:pt x="114" y="44436"/>
                    </a:moveTo>
                    <a:cubicBezTo>
                      <a:pt x="-1575" y="46343"/>
                      <a:pt x="16056" y="41525"/>
                      <a:pt x="16951" y="25480"/>
                    </a:cubicBezTo>
                    <a:cubicBezTo>
                      <a:pt x="19803" y="11120"/>
                      <a:pt x="16527" y="-209"/>
                      <a:pt x="14644" y="3"/>
                    </a:cubicBezTo>
                    <a:cubicBezTo>
                      <a:pt x="12557" y="252"/>
                      <a:pt x="12373" y="11443"/>
                      <a:pt x="9779" y="23896"/>
                    </a:cubicBezTo>
                    <a:cubicBezTo>
                      <a:pt x="8625" y="37675"/>
                      <a:pt x="-855" y="40770"/>
                      <a:pt x="114" y="4443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6" name="Freeform 355">
                <a:extLst>
                  <a:ext uri="{FF2B5EF4-FFF2-40B4-BE49-F238E27FC236}">
                    <a16:creationId xmlns:a16="http://schemas.microsoft.com/office/drawing/2014/main" id="{54EC4BEE-63DA-14C9-6937-0A9D5B39A360}"/>
                  </a:ext>
                </a:extLst>
              </p:cNvPr>
              <p:cNvSpPr/>
              <p:nvPr/>
            </p:nvSpPr>
            <p:spPr>
              <a:xfrm>
                <a:off x="8499378" y="-3042081"/>
                <a:ext cx="48027" cy="32091"/>
              </a:xfrm>
              <a:custGeom>
                <a:avLst/>
                <a:gdLst>
                  <a:gd name="connsiteX0" fmla="*/ 104 w 48027"/>
                  <a:gd name="connsiteY0" fmla="*/ 27500 h 32091"/>
                  <a:gd name="connsiteX1" fmla="*/ 31222 w 48027"/>
                  <a:gd name="connsiteY1" fmla="*/ 26634 h 32091"/>
                  <a:gd name="connsiteX2" fmla="*/ 47588 w 48027"/>
                  <a:gd name="connsiteY2" fmla="*/ 51 h 32091"/>
                  <a:gd name="connsiteX3" fmla="*/ 26966 w 48027"/>
                  <a:gd name="connsiteY3" fmla="*/ 20665 h 32091"/>
                  <a:gd name="connsiteX4" fmla="*/ 104 w 48027"/>
                  <a:gd name="connsiteY4" fmla="*/ 27500 h 320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027" h="32091">
                    <a:moveTo>
                      <a:pt x="104" y="27500"/>
                    </a:moveTo>
                    <a:cubicBezTo>
                      <a:pt x="-1446" y="28439"/>
                      <a:pt x="14523" y="37862"/>
                      <a:pt x="31222" y="26634"/>
                    </a:cubicBezTo>
                    <a:cubicBezTo>
                      <a:pt x="45936" y="15268"/>
                      <a:pt x="49398" y="438"/>
                      <a:pt x="47588" y="51"/>
                    </a:cubicBezTo>
                    <a:cubicBezTo>
                      <a:pt x="45677" y="-888"/>
                      <a:pt x="39262" y="11307"/>
                      <a:pt x="26966" y="20665"/>
                    </a:cubicBezTo>
                    <a:cubicBezTo>
                      <a:pt x="14237" y="29553"/>
                      <a:pt x="787" y="24948"/>
                      <a:pt x="104" y="2750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7" name="Freeform 356">
                <a:extLst>
                  <a:ext uri="{FF2B5EF4-FFF2-40B4-BE49-F238E27FC236}">
                    <a16:creationId xmlns:a16="http://schemas.microsoft.com/office/drawing/2014/main" id="{825B14BC-20CC-1090-13ED-35E62D73A723}"/>
                  </a:ext>
                </a:extLst>
              </p:cNvPr>
              <p:cNvSpPr/>
              <p:nvPr/>
            </p:nvSpPr>
            <p:spPr>
              <a:xfrm>
                <a:off x="8300592" y="-3086558"/>
                <a:ext cx="55592" cy="39043"/>
              </a:xfrm>
              <a:custGeom>
                <a:avLst/>
                <a:gdLst>
                  <a:gd name="connsiteX0" fmla="*/ 2513 w 55592"/>
                  <a:gd name="connsiteY0" fmla="*/ 38771 h 39043"/>
                  <a:gd name="connsiteX1" fmla="*/ 20550 w 55592"/>
                  <a:gd name="connsiteY1" fmla="*/ 12142 h 39043"/>
                  <a:gd name="connsiteX2" fmla="*/ 55591 w 55592"/>
                  <a:gd name="connsiteY2" fmla="*/ 2139 h 39043"/>
                  <a:gd name="connsiteX3" fmla="*/ 17412 w 55592"/>
                  <a:gd name="connsiteY3" fmla="*/ 5556 h 39043"/>
                  <a:gd name="connsiteX4" fmla="*/ 2513 w 55592"/>
                  <a:gd name="connsiteY4" fmla="*/ 38771 h 390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592" h="39043">
                    <a:moveTo>
                      <a:pt x="2513" y="38771"/>
                    </a:moveTo>
                    <a:cubicBezTo>
                      <a:pt x="5725" y="39093"/>
                      <a:pt x="205" y="19124"/>
                      <a:pt x="20550" y="12142"/>
                    </a:cubicBezTo>
                    <a:cubicBezTo>
                      <a:pt x="38357" y="4626"/>
                      <a:pt x="55738" y="4405"/>
                      <a:pt x="55591" y="2139"/>
                    </a:cubicBezTo>
                    <a:cubicBezTo>
                      <a:pt x="55812" y="408"/>
                      <a:pt x="38144" y="-2973"/>
                      <a:pt x="17412" y="5556"/>
                    </a:cubicBezTo>
                    <a:cubicBezTo>
                      <a:pt x="-7835" y="15053"/>
                      <a:pt x="1507" y="42041"/>
                      <a:pt x="2513" y="3877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8" name="Freeform 357">
                <a:extLst>
                  <a:ext uri="{FF2B5EF4-FFF2-40B4-BE49-F238E27FC236}">
                    <a16:creationId xmlns:a16="http://schemas.microsoft.com/office/drawing/2014/main" id="{AFB97474-9F66-FB1F-8D2C-5007062EE834}"/>
                  </a:ext>
                </a:extLst>
              </p:cNvPr>
              <p:cNvSpPr/>
              <p:nvPr/>
            </p:nvSpPr>
            <p:spPr>
              <a:xfrm>
                <a:off x="8137166" y="-3025485"/>
                <a:ext cx="89584" cy="27721"/>
              </a:xfrm>
              <a:custGeom>
                <a:avLst/>
                <a:gdLst>
                  <a:gd name="connsiteX0" fmla="*/ 1879 w 89584"/>
                  <a:gd name="connsiteY0" fmla="*/ 27667 h 27721"/>
                  <a:gd name="connsiteX1" fmla="*/ 39273 w 89584"/>
                  <a:gd name="connsiteY1" fmla="*/ 7992 h 27721"/>
                  <a:gd name="connsiteX2" fmla="*/ 89572 w 89584"/>
                  <a:gd name="connsiteY2" fmla="*/ 12238 h 27721"/>
                  <a:gd name="connsiteX3" fmla="*/ 39411 w 89584"/>
                  <a:gd name="connsiteY3" fmla="*/ 688 h 27721"/>
                  <a:gd name="connsiteX4" fmla="*/ 1879 w 89584"/>
                  <a:gd name="connsiteY4" fmla="*/ 27667 h 277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584" h="27721">
                    <a:moveTo>
                      <a:pt x="1879" y="27667"/>
                    </a:moveTo>
                    <a:cubicBezTo>
                      <a:pt x="2276" y="26478"/>
                      <a:pt x="7177" y="3746"/>
                      <a:pt x="39273" y="7992"/>
                    </a:cubicBezTo>
                    <a:cubicBezTo>
                      <a:pt x="66643" y="8812"/>
                      <a:pt x="89101" y="14394"/>
                      <a:pt x="89572" y="12238"/>
                    </a:cubicBezTo>
                    <a:cubicBezTo>
                      <a:pt x="90181" y="10580"/>
                      <a:pt x="68443" y="1581"/>
                      <a:pt x="39411" y="688"/>
                    </a:cubicBezTo>
                    <a:cubicBezTo>
                      <a:pt x="4149" y="-5253"/>
                      <a:pt x="-4361" y="29288"/>
                      <a:pt x="1879" y="2766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9" name="Freeform 358">
                <a:extLst>
                  <a:ext uri="{FF2B5EF4-FFF2-40B4-BE49-F238E27FC236}">
                    <a16:creationId xmlns:a16="http://schemas.microsoft.com/office/drawing/2014/main" id="{1836120A-B6FF-89C0-B3CA-70B942160BBC}"/>
                  </a:ext>
                </a:extLst>
              </p:cNvPr>
              <p:cNvSpPr/>
              <p:nvPr/>
            </p:nvSpPr>
            <p:spPr>
              <a:xfrm>
                <a:off x="7926354" y="-2720109"/>
                <a:ext cx="26674" cy="51708"/>
              </a:xfrm>
              <a:custGeom>
                <a:avLst/>
                <a:gdLst>
                  <a:gd name="connsiteX0" fmla="*/ 8346 w 26674"/>
                  <a:gd name="connsiteY0" fmla="*/ 51653 h 51708"/>
                  <a:gd name="connsiteX1" fmla="*/ 8171 w 26674"/>
                  <a:gd name="connsiteY1" fmla="*/ 22509 h 51708"/>
                  <a:gd name="connsiteX2" fmla="*/ 26596 w 26674"/>
                  <a:gd name="connsiteY2" fmla="*/ 486 h 51708"/>
                  <a:gd name="connsiteX3" fmla="*/ 1248 w 26674"/>
                  <a:gd name="connsiteY3" fmla="*/ 20133 h 51708"/>
                  <a:gd name="connsiteX4" fmla="*/ 8346 w 26674"/>
                  <a:gd name="connsiteY4" fmla="*/ 51653 h 517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674" h="51708">
                    <a:moveTo>
                      <a:pt x="8346" y="51653"/>
                    </a:moveTo>
                    <a:cubicBezTo>
                      <a:pt x="11125" y="50722"/>
                      <a:pt x="4054" y="37118"/>
                      <a:pt x="8171" y="22509"/>
                    </a:cubicBezTo>
                    <a:cubicBezTo>
                      <a:pt x="12824" y="7689"/>
                      <a:pt x="27888" y="2577"/>
                      <a:pt x="26596" y="486"/>
                    </a:cubicBezTo>
                    <a:cubicBezTo>
                      <a:pt x="27242" y="-1163"/>
                      <a:pt x="8245" y="459"/>
                      <a:pt x="1248" y="20133"/>
                    </a:cubicBezTo>
                    <a:cubicBezTo>
                      <a:pt x="-3764" y="39890"/>
                      <a:pt x="7912" y="52666"/>
                      <a:pt x="8346" y="5165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0" name="Freeform 359">
                <a:extLst>
                  <a:ext uri="{FF2B5EF4-FFF2-40B4-BE49-F238E27FC236}">
                    <a16:creationId xmlns:a16="http://schemas.microsoft.com/office/drawing/2014/main" id="{FFD3C336-B6BA-0A2C-08D5-2BD0685762BA}"/>
                  </a:ext>
                </a:extLst>
              </p:cNvPr>
              <p:cNvSpPr/>
              <p:nvPr/>
            </p:nvSpPr>
            <p:spPr>
              <a:xfrm>
                <a:off x="8672130" y="-2983159"/>
                <a:ext cx="32042" cy="83707"/>
              </a:xfrm>
              <a:custGeom>
                <a:avLst/>
                <a:gdLst>
                  <a:gd name="connsiteX0" fmla="*/ 31586 w 32042"/>
                  <a:gd name="connsiteY0" fmla="*/ 81520 h 83707"/>
                  <a:gd name="connsiteX1" fmla="*/ 8398 w 32042"/>
                  <a:gd name="connsiteY1" fmla="*/ 49494 h 83707"/>
                  <a:gd name="connsiteX2" fmla="*/ 20694 w 32042"/>
                  <a:gd name="connsiteY2" fmla="*/ 23 h 83707"/>
                  <a:gd name="connsiteX3" fmla="*/ 1152 w 32042"/>
                  <a:gd name="connsiteY3" fmla="*/ 48629 h 83707"/>
                  <a:gd name="connsiteX4" fmla="*/ 31586 w 32042"/>
                  <a:gd name="connsiteY4" fmla="*/ 81520 h 837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042" h="83707">
                    <a:moveTo>
                      <a:pt x="31586" y="81520"/>
                    </a:moveTo>
                    <a:cubicBezTo>
                      <a:pt x="32888" y="79393"/>
                      <a:pt x="358" y="82994"/>
                      <a:pt x="8398" y="49494"/>
                    </a:cubicBezTo>
                    <a:cubicBezTo>
                      <a:pt x="12442" y="22295"/>
                      <a:pt x="22928" y="889"/>
                      <a:pt x="20694" y="23"/>
                    </a:cubicBezTo>
                    <a:cubicBezTo>
                      <a:pt x="19365" y="-769"/>
                      <a:pt x="5620" y="19053"/>
                      <a:pt x="1152" y="48629"/>
                    </a:cubicBezTo>
                    <a:cubicBezTo>
                      <a:pt x="-7645" y="88530"/>
                      <a:pt x="36996" y="85472"/>
                      <a:pt x="31586" y="8152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1" name="Freeform 360">
                <a:extLst>
                  <a:ext uri="{FF2B5EF4-FFF2-40B4-BE49-F238E27FC236}">
                    <a16:creationId xmlns:a16="http://schemas.microsoft.com/office/drawing/2014/main" id="{4BF28946-7040-5048-0A4D-CE827507D342}"/>
                  </a:ext>
                </a:extLst>
              </p:cNvPr>
              <p:cNvSpPr/>
              <p:nvPr/>
            </p:nvSpPr>
            <p:spPr>
              <a:xfrm>
                <a:off x="7970653" y="-2984002"/>
                <a:ext cx="742988" cy="741125"/>
              </a:xfrm>
              <a:custGeom>
                <a:avLst/>
                <a:gdLst>
                  <a:gd name="connsiteX0" fmla="*/ 4331 w 742988"/>
                  <a:gd name="connsiteY0" fmla="*/ 314468 h 741125"/>
                  <a:gd name="connsiteX1" fmla="*/ 315329 w 742988"/>
                  <a:gd name="connsiteY1" fmla="*/ 736831 h 741125"/>
                  <a:gd name="connsiteX2" fmla="*/ 738685 w 742988"/>
                  <a:gd name="connsiteY2" fmla="*/ 426472 h 741125"/>
                  <a:gd name="connsiteX3" fmla="*/ 427613 w 742988"/>
                  <a:gd name="connsiteY3" fmla="*/ 4320 h 741125"/>
                  <a:gd name="connsiteX4" fmla="*/ 4331 w 742988"/>
                  <a:gd name="connsiteY4" fmla="*/ 314468 h 741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2988" h="741125">
                    <a:moveTo>
                      <a:pt x="4331" y="314468"/>
                    </a:moveTo>
                    <a:cubicBezTo>
                      <a:pt x="-26722" y="516784"/>
                      <a:pt x="112535" y="705855"/>
                      <a:pt x="315329" y="736831"/>
                    </a:cubicBezTo>
                    <a:cubicBezTo>
                      <a:pt x="518122" y="767706"/>
                      <a:pt x="707641" y="628788"/>
                      <a:pt x="738685" y="426472"/>
                    </a:cubicBezTo>
                    <a:cubicBezTo>
                      <a:pt x="769626" y="224266"/>
                      <a:pt x="630406" y="35260"/>
                      <a:pt x="427613" y="4320"/>
                    </a:cubicBezTo>
                    <a:cubicBezTo>
                      <a:pt x="224931" y="-26656"/>
                      <a:pt x="35375" y="112262"/>
                      <a:pt x="4331" y="314468"/>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2" name="Freeform 361">
                <a:extLst>
                  <a:ext uri="{FF2B5EF4-FFF2-40B4-BE49-F238E27FC236}">
                    <a16:creationId xmlns:a16="http://schemas.microsoft.com/office/drawing/2014/main" id="{CA33EBEB-DFE7-D5D0-50FF-A88F6CE164A3}"/>
                  </a:ext>
                </a:extLst>
              </p:cNvPr>
              <p:cNvSpPr/>
              <p:nvPr/>
            </p:nvSpPr>
            <p:spPr>
              <a:xfrm>
                <a:off x="8103918" y="-2772401"/>
                <a:ext cx="92328" cy="34741"/>
              </a:xfrm>
              <a:custGeom>
                <a:avLst/>
                <a:gdLst>
                  <a:gd name="connsiteX0" fmla="*/ 399 w 92328"/>
                  <a:gd name="connsiteY0" fmla="*/ 31271 h 34741"/>
                  <a:gd name="connsiteX1" fmla="*/ 46120 w 92328"/>
                  <a:gd name="connsiteY1" fmla="*/ 15972 h 34741"/>
                  <a:gd name="connsiteX2" fmla="*/ 91739 w 92328"/>
                  <a:gd name="connsiteY2" fmla="*/ 34292 h 34741"/>
                  <a:gd name="connsiteX3" fmla="*/ 47136 w 92328"/>
                  <a:gd name="connsiteY3" fmla="*/ 0 h 34741"/>
                  <a:gd name="connsiteX4" fmla="*/ 399 w 92328"/>
                  <a:gd name="connsiteY4" fmla="*/ 31271 h 347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28" h="34741">
                    <a:moveTo>
                      <a:pt x="399" y="31271"/>
                    </a:moveTo>
                    <a:cubicBezTo>
                      <a:pt x="4406" y="35655"/>
                      <a:pt x="21751" y="15576"/>
                      <a:pt x="46120" y="15972"/>
                    </a:cubicBezTo>
                    <a:cubicBezTo>
                      <a:pt x="70859" y="18062"/>
                      <a:pt x="88389" y="37958"/>
                      <a:pt x="91739" y="34292"/>
                    </a:cubicBezTo>
                    <a:cubicBezTo>
                      <a:pt x="95238" y="33426"/>
                      <a:pt x="83515" y="4605"/>
                      <a:pt x="47136" y="0"/>
                    </a:cubicBezTo>
                    <a:cubicBezTo>
                      <a:pt x="9556" y="967"/>
                      <a:pt x="-2444" y="31299"/>
                      <a:pt x="399" y="3127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3" name="Freeform 362">
                <a:extLst>
                  <a:ext uri="{FF2B5EF4-FFF2-40B4-BE49-F238E27FC236}">
                    <a16:creationId xmlns:a16="http://schemas.microsoft.com/office/drawing/2014/main" id="{EFE5C3D3-428F-B19D-8BCD-5FD4E5F3F4F9}"/>
                  </a:ext>
                </a:extLst>
              </p:cNvPr>
              <p:cNvSpPr/>
              <p:nvPr/>
            </p:nvSpPr>
            <p:spPr>
              <a:xfrm>
                <a:off x="8493394" y="-2761929"/>
                <a:ext cx="92366" cy="34674"/>
              </a:xfrm>
              <a:custGeom>
                <a:avLst/>
                <a:gdLst>
                  <a:gd name="connsiteX0" fmla="*/ 393 w 92366"/>
                  <a:gd name="connsiteY0" fmla="*/ 31188 h 34674"/>
                  <a:gd name="connsiteX1" fmla="*/ 46187 w 92366"/>
                  <a:gd name="connsiteY1" fmla="*/ 15935 h 34674"/>
                  <a:gd name="connsiteX2" fmla="*/ 91797 w 92366"/>
                  <a:gd name="connsiteY2" fmla="*/ 34246 h 34674"/>
                  <a:gd name="connsiteX3" fmla="*/ 47194 w 92366"/>
                  <a:gd name="connsiteY3" fmla="*/ 0 h 34674"/>
                  <a:gd name="connsiteX4" fmla="*/ 393 w 92366"/>
                  <a:gd name="connsiteY4" fmla="*/ 31188 h 34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66" h="34674">
                    <a:moveTo>
                      <a:pt x="393" y="31188"/>
                    </a:moveTo>
                    <a:cubicBezTo>
                      <a:pt x="4427" y="35582"/>
                      <a:pt x="21809" y="15539"/>
                      <a:pt x="46187" y="15935"/>
                    </a:cubicBezTo>
                    <a:cubicBezTo>
                      <a:pt x="70880" y="18026"/>
                      <a:pt x="88410" y="37811"/>
                      <a:pt x="91797" y="34246"/>
                    </a:cubicBezTo>
                    <a:cubicBezTo>
                      <a:pt x="95222" y="33389"/>
                      <a:pt x="83536" y="4569"/>
                      <a:pt x="47194" y="0"/>
                    </a:cubicBezTo>
                    <a:cubicBezTo>
                      <a:pt x="9550" y="967"/>
                      <a:pt x="-2422" y="31188"/>
                      <a:pt x="393" y="3118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4" name="Freeform 363">
                <a:extLst>
                  <a:ext uri="{FF2B5EF4-FFF2-40B4-BE49-F238E27FC236}">
                    <a16:creationId xmlns:a16="http://schemas.microsoft.com/office/drawing/2014/main" id="{C8560F5F-DC96-F4F9-F230-43A9F7134A1F}"/>
                  </a:ext>
                </a:extLst>
              </p:cNvPr>
              <p:cNvSpPr/>
              <p:nvPr/>
            </p:nvSpPr>
            <p:spPr>
              <a:xfrm>
                <a:off x="8313709" y="-2485052"/>
                <a:ext cx="50193" cy="12648"/>
              </a:xfrm>
              <a:custGeom>
                <a:avLst/>
                <a:gdLst>
                  <a:gd name="connsiteX0" fmla="*/ 113 w 50193"/>
                  <a:gd name="connsiteY0" fmla="*/ 167 h 12648"/>
                  <a:gd name="connsiteX1" fmla="*/ 24196 w 50193"/>
                  <a:gd name="connsiteY1" fmla="*/ 12648 h 12648"/>
                  <a:gd name="connsiteX2" fmla="*/ 50153 w 50193"/>
                  <a:gd name="connsiteY2" fmla="*/ 4551 h 12648"/>
                  <a:gd name="connsiteX3" fmla="*/ 24381 w 50193"/>
                  <a:gd name="connsiteY3" fmla="*/ 7287 h 12648"/>
                  <a:gd name="connsiteX4" fmla="*/ 113 w 50193"/>
                  <a:gd name="connsiteY4" fmla="*/ 167 h 12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193" h="12648">
                    <a:moveTo>
                      <a:pt x="113" y="167"/>
                    </a:moveTo>
                    <a:cubicBezTo>
                      <a:pt x="-1115" y="489"/>
                      <a:pt x="7719" y="12113"/>
                      <a:pt x="24196" y="12648"/>
                    </a:cubicBezTo>
                    <a:cubicBezTo>
                      <a:pt x="39990" y="12758"/>
                      <a:pt x="50947" y="5740"/>
                      <a:pt x="50153" y="4551"/>
                    </a:cubicBezTo>
                    <a:cubicBezTo>
                      <a:pt x="49618" y="3151"/>
                      <a:pt x="38366" y="7434"/>
                      <a:pt x="24381" y="7287"/>
                    </a:cubicBezTo>
                    <a:cubicBezTo>
                      <a:pt x="10202" y="7038"/>
                      <a:pt x="1368" y="-1270"/>
                      <a:pt x="113" y="167"/>
                    </a:cubicBezTo>
                  </a:path>
                </a:pathLst>
              </a:custGeom>
              <a:solidFill>
                <a:srgbClr val="A1614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5" name="Freeform 364">
                <a:extLst>
                  <a:ext uri="{FF2B5EF4-FFF2-40B4-BE49-F238E27FC236}">
                    <a16:creationId xmlns:a16="http://schemas.microsoft.com/office/drawing/2014/main" id="{29E0BB62-042D-0D69-23A7-23A5BECB92F3}"/>
                  </a:ext>
                </a:extLst>
              </p:cNvPr>
              <p:cNvSpPr/>
              <p:nvPr/>
            </p:nvSpPr>
            <p:spPr>
              <a:xfrm>
                <a:off x="8513485" y="-2536323"/>
                <a:ext cx="108365" cy="57369"/>
              </a:xfrm>
              <a:custGeom>
                <a:avLst/>
                <a:gdLst>
                  <a:gd name="connsiteX0" fmla="*/ 19 w 108365"/>
                  <a:gd name="connsiteY0" fmla="*/ 25998 h 57369"/>
                  <a:gd name="connsiteX1" fmla="*/ 52774 w 108365"/>
                  <a:gd name="connsiteY1" fmla="*/ 57232 h 57369"/>
                  <a:gd name="connsiteX2" fmla="*/ 108344 w 108365"/>
                  <a:gd name="connsiteY2" fmla="*/ 31358 h 57369"/>
                  <a:gd name="connsiteX3" fmla="*/ 55590 w 108365"/>
                  <a:gd name="connsiteY3" fmla="*/ 134 h 57369"/>
                  <a:gd name="connsiteX4" fmla="*/ 19 w 108365"/>
                  <a:gd name="connsiteY4" fmla="*/ 25998 h 573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65" h="57369">
                    <a:moveTo>
                      <a:pt x="19" y="25998"/>
                    </a:moveTo>
                    <a:cubicBezTo>
                      <a:pt x="-774" y="41794"/>
                      <a:pt x="22848" y="55758"/>
                      <a:pt x="52774" y="57232"/>
                    </a:cubicBezTo>
                    <a:cubicBezTo>
                      <a:pt x="82737" y="58779"/>
                      <a:pt x="107661" y="47081"/>
                      <a:pt x="108344" y="31358"/>
                    </a:cubicBezTo>
                    <a:cubicBezTo>
                      <a:pt x="109175" y="15599"/>
                      <a:pt x="85553" y="1607"/>
                      <a:pt x="55590" y="134"/>
                    </a:cubicBezTo>
                    <a:cubicBezTo>
                      <a:pt x="25626" y="-1386"/>
                      <a:pt x="850" y="10238"/>
                      <a:pt x="19" y="25998"/>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6" name="Freeform 365">
                <a:extLst>
                  <a:ext uri="{FF2B5EF4-FFF2-40B4-BE49-F238E27FC236}">
                    <a16:creationId xmlns:a16="http://schemas.microsoft.com/office/drawing/2014/main" id="{15B460D2-9784-F617-B807-603296302407}"/>
                  </a:ext>
                </a:extLst>
              </p:cNvPr>
              <p:cNvSpPr/>
              <p:nvPr/>
            </p:nvSpPr>
            <p:spPr>
              <a:xfrm>
                <a:off x="8051081" y="-2553276"/>
                <a:ext cx="108396" cy="57393"/>
              </a:xfrm>
              <a:custGeom>
                <a:avLst/>
                <a:gdLst>
                  <a:gd name="connsiteX0" fmla="*/ 21 w 108396"/>
                  <a:gd name="connsiteY0" fmla="*/ 25929 h 57393"/>
                  <a:gd name="connsiteX1" fmla="*/ 52803 w 108396"/>
                  <a:gd name="connsiteY1" fmla="*/ 57273 h 57393"/>
                  <a:gd name="connsiteX2" fmla="*/ 108373 w 108396"/>
                  <a:gd name="connsiteY2" fmla="*/ 31290 h 57393"/>
                  <a:gd name="connsiteX3" fmla="*/ 55618 w 108396"/>
                  <a:gd name="connsiteY3" fmla="*/ 138 h 57393"/>
                  <a:gd name="connsiteX4" fmla="*/ 21 w 108396"/>
                  <a:gd name="connsiteY4" fmla="*/ 25929 h 573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96" h="57393">
                    <a:moveTo>
                      <a:pt x="21" y="25929"/>
                    </a:moveTo>
                    <a:cubicBezTo>
                      <a:pt x="-810" y="41762"/>
                      <a:pt x="22803" y="55689"/>
                      <a:pt x="52803" y="57273"/>
                    </a:cubicBezTo>
                    <a:cubicBezTo>
                      <a:pt x="82702" y="58710"/>
                      <a:pt x="107542" y="47086"/>
                      <a:pt x="108373" y="31290"/>
                    </a:cubicBezTo>
                    <a:cubicBezTo>
                      <a:pt x="109241" y="15567"/>
                      <a:pt x="85545" y="1538"/>
                      <a:pt x="55618" y="138"/>
                    </a:cubicBezTo>
                    <a:cubicBezTo>
                      <a:pt x="25729" y="-1409"/>
                      <a:pt x="815" y="10206"/>
                      <a:pt x="21" y="25929"/>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7" name="Freeform 366">
                <a:extLst>
                  <a:ext uri="{FF2B5EF4-FFF2-40B4-BE49-F238E27FC236}">
                    <a16:creationId xmlns:a16="http://schemas.microsoft.com/office/drawing/2014/main" id="{CCC6D6F7-073A-8B08-0ABE-80A4A8B21F4B}"/>
                  </a:ext>
                </a:extLst>
              </p:cNvPr>
              <p:cNvSpPr/>
              <p:nvPr/>
            </p:nvSpPr>
            <p:spPr>
              <a:xfrm>
                <a:off x="8223239" y="-2427068"/>
                <a:ext cx="219085" cy="93658"/>
              </a:xfrm>
              <a:custGeom>
                <a:avLst/>
                <a:gdLst>
                  <a:gd name="connsiteX0" fmla="*/ 219086 w 219085"/>
                  <a:gd name="connsiteY0" fmla="*/ 5250 h 93658"/>
                  <a:gd name="connsiteX1" fmla="*/ 107134 w 219085"/>
                  <a:gd name="connsiteY1" fmla="*/ 9432 h 93658"/>
                  <a:gd name="connsiteX2" fmla="*/ 0 w 219085"/>
                  <a:gd name="connsiteY2" fmla="*/ 0 h 93658"/>
                  <a:gd name="connsiteX3" fmla="*/ 119790 w 219085"/>
                  <a:gd name="connsiteY3" fmla="*/ 93297 h 93658"/>
                  <a:gd name="connsiteX4" fmla="*/ 219086 w 219085"/>
                  <a:gd name="connsiteY4" fmla="*/ 5250 h 936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085" h="93658">
                    <a:moveTo>
                      <a:pt x="219086" y="5250"/>
                    </a:moveTo>
                    <a:cubicBezTo>
                      <a:pt x="219086" y="5250"/>
                      <a:pt x="164172" y="10832"/>
                      <a:pt x="107134" y="9432"/>
                    </a:cubicBezTo>
                    <a:cubicBezTo>
                      <a:pt x="54813" y="8170"/>
                      <a:pt x="0" y="0"/>
                      <a:pt x="0" y="0"/>
                    </a:cubicBezTo>
                    <a:cubicBezTo>
                      <a:pt x="0" y="0"/>
                      <a:pt x="11539" y="100426"/>
                      <a:pt x="119790" y="93297"/>
                    </a:cubicBezTo>
                    <a:cubicBezTo>
                      <a:pt x="194827" y="88369"/>
                      <a:pt x="219086" y="5250"/>
                      <a:pt x="219086" y="525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8" name="Freeform 367">
                <a:extLst>
                  <a:ext uri="{FF2B5EF4-FFF2-40B4-BE49-F238E27FC236}">
                    <a16:creationId xmlns:a16="http://schemas.microsoft.com/office/drawing/2014/main" id="{E6B2C307-5448-03AC-153D-6DC45FA5A590}"/>
                  </a:ext>
                </a:extLst>
              </p:cNvPr>
              <p:cNvSpPr/>
              <p:nvPr/>
            </p:nvSpPr>
            <p:spPr>
              <a:xfrm>
                <a:off x="8499901" y="-2593665"/>
                <a:ext cx="61772" cy="39147"/>
              </a:xfrm>
              <a:custGeom>
                <a:avLst/>
                <a:gdLst>
                  <a:gd name="connsiteX0" fmla="*/ 191 w 61772"/>
                  <a:gd name="connsiteY0" fmla="*/ 4901 h 39147"/>
                  <a:gd name="connsiteX1" fmla="*/ 27450 w 61772"/>
                  <a:gd name="connsiteY1" fmla="*/ 38944 h 39147"/>
                  <a:gd name="connsiteX2" fmla="*/ 61604 w 61772"/>
                  <a:gd name="connsiteY2" fmla="*/ 11744 h 39147"/>
                  <a:gd name="connsiteX3" fmla="*/ 30875 w 61772"/>
                  <a:gd name="connsiteY3" fmla="*/ 21959 h 39147"/>
                  <a:gd name="connsiteX4" fmla="*/ 191 w 61772"/>
                  <a:gd name="connsiteY4" fmla="*/ 4901 h 391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772" h="39147">
                    <a:moveTo>
                      <a:pt x="191" y="4901"/>
                    </a:moveTo>
                    <a:cubicBezTo>
                      <a:pt x="-1683" y="21775"/>
                      <a:pt x="10438" y="37037"/>
                      <a:pt x="27450" y="38944"/>
                    </a:cubicBezTo>
                    <a:cubicBezTo>
                      <a:pt x="44472" y="40888"/>
                      <a:pt x="59694" y="28683"/>
                      <a:pt x="61604" y="11744"/>
                    </a:cubicBezTo>
                    <a:cubicBezTo>
                      <a:pt x="63580" y="-5093"/>
                      <a:pt x="47859" y="23866"/>
                      <a:pt x="30875" y="21959"/>
                    </a:cubicBezTo>
                    <a:cubicBezTo>
                      <a:pt x="13936" y="20089"/>
                      <a:pt x="2176" y="-12001"/>
                      <a:pt x="191" y="490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9" name="Freeform 368">
                <a:extLst>
                  <a:ext uri="{FF2B5EF4-FFF2-40B4-BE49-F238E27FC236}">
                    <a16:creationId xmlns:a16="http://schemas.microsoft.com/office/drawing/2014/main" id="{124E316F-0668-DA9E-46DA-266F0B11F7D2}"/>
                  </a:ext>
                </a:extLst>
              </p:cNvPr>
              <p:cNvSpPr/>
              <p:nvPr/>
            </p:nvSpPr>
            <p:spPr>
              <a:xfrm>
                <a:off x="8111442" y="-2605390"/>
                <a:ext cx="61626" cy="39052"/>
              </a:xfrm>
              <a:custGeom>
                <a:avLst/>
                <a:gdLst>
                  <a:gd name="connsiteX0" fmla="*/ 232 w 61626"/>
                  <a:gd name="connsiteY0" fmla="*/ 4790 h 39052"/>
                  <a:gd name="connsiteX1" fmla="*/ 27316 w 61626"/>
                  <a:gd name="connsiteY1" fmla="*/ 38870 h 39052"/>
                  <a:gd name="connsiteX2" fmla="*/ 61498 w 61626"/>
                  <a:gd name="connsiteY2" fmla="*/ 11698 h 39052"/>
                  <a:gd name="connsiteX3" fmla="*/ 27455 w 61626"/>
                  <a:gd name="connsiteY3" fmla="*/ 23073 h 39052"/>
                  <a:gd name="connsiteX4" fmla="*/ 232 w 61626"/>
                  <a:gd name="connsiteY4" fmla="*/ 4790 h 390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26" h="39052">
                    <a:moveTo>
                      <a:pt x="232" y="4790"/>
                    </a:moveTo>
                    <a:cubicBezTo>
                      <a:pt x="-1853" y="21664"/>
                      <a:pt x="10332" y="36926"/>
                      <a:pt x="27316" y="38870"/>
                    </a:cubicBezTo>
                    <a:cubicBezTo>
                      <a:pt x="44301" y="40703"/>
                      <a:pt x="59550" y="28535"/>
                      <a:pt x="61498" y="11698"/>
                    </a:cubicBezTo>
                    <a:cubicBezTo>
                      <a:pt x="63372" y="-5250"/>
                      <a:pt x="44403" y="24980"/>
                      <a:pt x="27455" y="23073"/>
                    </a:cubicBezTo>
                    <a:cubicBezTo>
                      <a:pt x="10543" y="21167"/>
                      <a:pt x="1931" y="-12158"/>
                      <a:pt x="232" y="479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0" name="Freeform 369">
                <a:extLst>
                  <a:ext uri="{FF2B5EF4-FFF2-40B4-BE49-F238E27FC236}">
                    <a16:creationId xmlns:a16="http://schemas.microsoft.com/office/drawing/2014/main" id="{4E8DDAC8-46D0-5D82-AC4C-166416D5A1DF}"/>
                  </a:ext>
                </a:extLst>
              </p:cNvPr>
              <p:cNvSpPr/>
              <p:nvPr/>
            </p:nvSpPr>
            <p:spPr>
              <a:xfrm>
                <a:off x="7907977" y="-2628984"/>
                <a:ext cx="77059" cy="120323"/>
              </a:xfrm>
              <a:custGeom>
                <a:avLst/>
                <a:gdLst>
                  <a:gd name="connsiteX0" fmla="*/ 68559 w 77059"/>
                  <a:gd name="connsiteY0" fmla="*/ 26117 h 120323"/>
                  <a:gd name="connsiteX1" fmla="*/ 9601 w 77059"/>
                  <a:gd name="connsiteY1" fmla="*/ 8958 h 120323"/>
                  <a:gd name="connsiteX2" fmla="*/ 77060 w 77059"/>
                  <a:gd name="connsiteY2" fmla="*/ 120096 h 120323"/>
                  <a:gd name="connsiteX3" fmla="*/ 68559 w 77059"/>
                  <a:gd name="connsiteY3" fmla="*/ 26117 h 120323"/>
                </a:gdLst>
                <a:ahLst/>
                <a:cxnLst>
                  <a:cxn ang="0">
                    <a:pos x="connsiteX0" y="connsiteY0"/>
                  </a:cxn>
                  <a:cxn ang="0">
                    <a:pos x="connsiteX1" y="connsiteY1"/>
                  </a:cxn>
                  <a:cxn ang="0">
                    <a:pos x="connsiteX2" y="connsiteY2"/>
                  </a:cxn>
                  <a:cxn ang="0">
                    <a:pos x="connsiteX3" y="connsiteY3"/>
                  </a:cxn>
                </a:cxnLst>
                <a:rect l="l" t="t" r="r" b="b"/>
                <a:pathLst>
                  <a:path w="77059" h="120323">
                    <a:moveTo>
                      <a:pt x="68559" y="26117"/>
                    </a:moveTo>
                    <a:cubicBezTo>
                      <a:pt x="68559" y="26117"/>
                      <a:pt x="35309" y="-18564"/>
                      <a:pt x="9601" y="8958"/>
                    </a:cubicBezTo>
                    <a:cubicBezTo>
                      <a:pt x="-13190" y="33495"/>
                      <a:pt x="2788" y="125493"/>
                      <a:pt x="77060" y="120096"/>
                    </a:cubicBezTo>
                    <a:lnTo>
                      <a:pt x="68559" y="26117"/>
                    </a:ln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1" name="Freeform 370">
                <a:extLst>
                  <a:ext uri="{FF2B5EF4-FFF2-40B4-BE49-F238E27FC236}">
                    <a16:creationId xmlns:a16="http://schemas.microsoft.com/office/drawing/2014/main" id="{3B0C81DD-4275-DE12-141D-3A258A368D63}"/>
                  </a:ext>
                </a:extLst>
              </p:cNvPr>
              <p:cNvSpPr/>
              <p:nvPr/>
            </p:nvSpPr>
            <p:spPr>
              <a:xfrm>
                <a:off x="8690479" y="-2601965"/>
                <a:ext cx="81984" cy="117661"/>
              </a:xfrm>
              <a:custGeom>
                <a:avLst/>
                <a:gdLst>
                  <a:gd name="connsiteX0" fmla="*/ 14355 w 81984"/>
                  <a:gd name="connsiteY0" fmla="*/ 23636 h 117661"/>
                  <a:gd name="connsiteX1" fmla="*/ 74207 w 81984"/>
                  <a:gd name="connsiteY1" fmla="*/ 10142 h 117661"/>
                  <a:gd name="connsiteX2" fmla="*/ 0 w 81984"/>
                  <a:gd name="connsiteY2" fmla="*/ 116896 h 117661"/>
                  <a:gd name="connsiteX3" fmla="*/ 14355 w 81984"/>
                  <a:gd name="connsiteY3" fmla="*/ 23636 h 117661"/>
                </a:gdLst>
                <a:ahLst/>
                <a:cxnLst>
                  <a:cxn ang="0">
                    <a:pos x="connsiteX0" y="connsiteY0"/>
                  </a:cxn>
                  <a:cxn ang="0">
                    <a:pos x="connsiteX1" y="connsiteY1"/>
                  </a:cxn>
                  <a:cxn ang="0">
                    <a:pos x="connsiteX2" y="connsiteY2"/>
                  </a:cxn>
                  <a:cxn ang="0">
                    <a:pos x="connsiteX3" y="connsiteY3"/>
                  </a:cxn>
                </a:cxnLst>
                <a:rect l="l" t="t" r="r" b="b"/>
                <a:pathLst>
                  <a:path w="81984" h="117661">
                    <a:moveTo>
                      <a:pt x="14355" y="23636"/>
                    </a:moveTo>
                    <a:cubicBezTo>
                      <a:pt x="14355" y="23636"/>
                      <a:pt x="50336" y="-18890"/>
                      <a:pt x="74207" y="10142"/>
                    </a:cubicBezTo>
                    <a:cubicBezTo>
                      <a:pt x="95521" y="36052"/>
                      <a:pt x="73746" y="126899"/>
                      <a:pt x="0" y="116896"/>
                    </a:cubicBezTo>
                    <a:lnTo>
                      <a:pt x="14355" y="23636"/>
                    </a:ln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2" name="Freeform 371">
                <a:extLst>
                  <a:ext uri="{FF2B5EF4-FFF2-40B4-BE49-F238E27FC236}">
                    <a16:creationId xmlns:a16="http://schemas.microsoft.com/office/drawing/2014/main" id="{A0231831-347D-C17A-9E67-FC603808E269}"/>
                  </a:ext>
                </a:extLst>
              </p:cNvPr>
              <p:cNvSpPr/>
              <p:nvPr/>
            </p:nvSpPr>
            <p:spPr>
              <a:xfrm>
                <a:off x="7923240" y="-3035960"/>
                <a:ext cx="843570" cy="412803"/>
              </a:xfrm>
              <a:custGeom>
                <a:avLst/>
                <a:gdLst>
                  <a:gd name="connsiteX0" fmla="*/ 4177 w 843570"/>
                  <a:gd name="connsiteY0" fmla="*/ 367328 h 412803"/>
                  <a:gd name="connsiteX1" fmla="*/ 752 w 843570"/>
                  <a:gd name="connsiteY1" fmla="*/ 357464 h 412803"/>
                  <a:gd name="connsiteX2" fmla="*/ 17017 w 843570"/>
                  <a:gd name="connsiteY2" fmla="*/ 316485 h 412803"/>
                  <a:gd name="connsiteX3" fmla="*/ 12540 w 843570"/>
                  <a:gd name="connsiteY3" fmla="*/ 304501 h 412803"/>
                  <a:gd name="connsiteX4" fmla="*/ 33309 w 843570"/>
                  <a:gd name="connsiteY4" fmla="*/ 260934 h 412803"/>
                  <a:gd name="connsiteX5" fmla="*/ 29562 w 843570"/>
                  <a:gd name="connsiteY5" fmla="*/ 250461 h 412803"/>
                  <a:gd name="connsiteX6" fmla="*/ 60070 w 843570"/>
                  <a:gd name="connsiteY6" fmla="*/ 203329 h 412803"/>
                  <a:gd name="connsiteX7" fmla="*/ 91870 w 843570"/>
                  <a:gd name="connsiteY7" fmla="*/ 165114 h 412803"/>
                  <a:gd name="connsiteX8" fmla="*/ 103160 w 843570"/>
                  <a:gd name="connsiteY8" fmla="*/ 164791 h 412803"/>
                  <a:gd name="connsiteX9" fmla="*/ 134748 w 843570"/>
                  <a:gd name="connsiteY9" fmla="*/ 121224 h 412803"/>
                  <a:gd name="connsiteX10" fmla="*/ 151696 w 843570"/>
                  <a:gd name="connsiteY10" fmla="*/ 121795 h 412803"/>
                  <a:gd name="connsiteX11" fmla="*/ 150607 w 843570"/>
                  <a:gd name="connsiteY11" fmla="*/ 118166 h 412803"/>
                  <a:gd name="connsiteX12" fmla="*/ 181770 w 843570"/>
                  <a:gd name="connsiteY12" fmla="*/ 70813 h 412803"/>
                  <a:gd name="connsiteX13" fmla="*/ 206786 w 843570"/>
                  <a:gd name="connsiteY13" fmla="*/ 74488 h 412803"/>
                  <a:gd name="connsiteX14" fmla="*/ 238410 w 843570"/>
                  <a:gd name="connsiteY14" fmla="*/ 31704 h 412803"/>
                  <a:gd name="connsiteX15" fmla="*/ 271152 w 843570"/>
                  <a:gd name="connsiteY15" fmla="*/ 40555 h 412803"/>
                  <a:gd name="connsiteX16" fmla="*/ 302021 w 843570"/>
                  <a:gd name="connsiteY16" fmla="*/ 9975 h 412803"/>
                  <a:gd name="connsiteX17" fmla="*/ 340384 w 843570"/>
                  <a:gd name="connsiteY17" fmla="*/ 24547 h 412803"/>
                  <a:gd name="connsiteX18" fmla="*/ 364255 w 843570"/>
                  <a:gd name="connsiteY18" fmla="*/ 9294 h 412803"/>
                  <a:gd name="connsiteX19" fmla="*/ 406985 w 843570"/>
                  <a:gd name="connsiteY19" fmla="*/ 30801 h 412803"/>
                  <a:gd name="connsiteX20" fmla="*/ 437779 w 843570"/>
                  <a:gd name="connsiteY20" fmla="*/ 691 h 412803"/>
                  <a:gd name="connsiteX21" fmla="*/ 479964 w 843570"/>
                  <a:gd name="connsiteY21" fmla="*/ 21231 h 412803"/>
                  <a:gd name="connsiteX22" fmla="*/ 492186 w 843570"/>
                  <a:gd name="connsiteY22" fmla="*/ 16524 h 412803"/>
                  <a:gd name="connsiteX23" fmla="*/ 536863 w 843570"/>
                  <a:gd name="connsiteY23" fmla="*/ 42177 h 412803"/>
                  <a:gd name="connsiteX24" fmla="*/ 555796 w 843570"/>
                  <a:gd name="connsiteY24" fmla="*/ 32386 h 412803"/>
                  <a:gd name="connsiteX25" fmla="*/ 602421 w 843570"/>
                  <a:gd name="connsiteY25" fmla="*/ 64734 h 412803"/>
                  <a:gd name="connsiteX26" fmla="*/ 602633 w 843570"/>
                  <a:gd name="connsiteY26" fmla="*/ 66604 h 412803"/>
                  <a:gd name="connsiteX27" fmla="*/ 618030 w 843570"/>
                  <a:gd name="connsiteY27" fmla="*/ 59843 h 412803"/>
                  <a:gd name="connsiteX28" fmla="*/ 664656 w 843570"/>
                  <a:gd name="connsiteY28" fmla="*/ 92219 h 412803"/>
                  <a:gd name="connsiteX29" fmla="*/ 665016 w 843570"/>
                  <a:gd name="connsiteY29" fmla="*/ 95894 h 412803"/>
                  <a:gd name="connsiteX30" fmla="*/ 675649 w 843570"/>
                  <a:gd name="connsiteY30" fmla="*/ 91934 h 412803"/>
                  <a:gd name="connsiteX31" fmla="*/ 722201 w 843570"/>
                  <a:gd name="connsiteY31" fmla="*/ 124245 h 412803"/>
                  <a:gd name="connsiteX32" fmla="*/ 721740 w 843570"/>
                  <a:gd name="connsiteY32" fmla="*/ 141663 h 412803"/>
                  <a:gd name="connsiteX33" fmla="*/ 764894 w 843570"/>
                  <a:gd name="connsiteY33" fmla="*/ 174260 h 412803"/>
                  <a:gd name="connsiteX34" fmla="*/ 762946 w 843570"/>
                  <a:gd name="connsiteY34" fmla="*/ 196817 h 412803"/>
                  <a:gd name="connsiteX35" fmla="*/ 799546 w 843570"/>
                  <a:gd name="connsiteY35" fmla="*/ 229562 h 412803"/>
                  <a:gd name="connsiteX36" fmla="*/ 792919 w 843570"/>
                  <a:gd name="connsiteY36" fmla="*/ 260860 h 412803"/>
                  <a:gd name="connsiteX37" fmla="*/ 828393 w 843570"/>
                  <a:gd name="connsiteY37" fmla="*/ 293494 h 412803"/>
                  <a:gd name="connsiteX38" fmla="*/ 818802 w 843570"/>
                  <a:gd name="connsiteY38" fmla="*/ 328505 h 412803"/>
                  <a:gd name="connsiteX39" fmla="*/ 842784 w 843570"/>
                  <a:gd name="connsiteY39" fmla="*/ 358329 h 412803"/>
                  <a:gd name="connsiteX40" fmla="*/ 829011 w 843570"/>
                  <a:gd name="connsiteY40" fmla="*/ 397264 h 412803"/>
                  <a:gd name="connsiteX41" fmla="*/ 782276 w 843570"/>
                  <a:gd name="connsiteY41" fmla="*/ 399594 h 412803"/>
                  <a:gd name="connsiteX42" fmla="*/ 765041 w 843570"/>
                  <a:gd name="connsiteY42" fmla="*/ 373371 h 412803"/>
                  <a:gd name="connsiteX43" fmla="*/ 774632 w 843570"/>
                  <a:gd name="connsiteY43" fmla="*/ 338397 h 412803"/>
                  <a:gd name="connsiteX44" fmla="*/ 750586 w 843570"/>
                  <a:gd name="connsiteY44" fmla="*/ 308499 h 412803"/>
                  <a:gd name="connsiteX45" fmla="*/ 757251 w 843570"/>
                  <a:gd name="connsiteY45" fmla="*/ 277228 h 412803"/>
                  <a:gd name="connsiteX46" fmla="*/ 721702 w 843570"/>
                  <a:gd name="connsiteY46" fmla="*/ 244594 h 412803"/>
                  <a:gd name="connsiteX47" fmla="*/ 723715 w 843570"/>
                  <a:gd name="connsiteY47" fmla="*/ 222074 h 412803"/>
                  <a:gd name="connsiteX48" fmla="*/ 687124 w 843570"/>
                  <a:gd name="connsiteY48" fmla="*/ 189264 h 412803"/>
                  <a:gd name="connsiteX49" fmla="*/ 687520 w 843570"/>
                  <a:gd name="connsiteY49" fmla="*/ 171957 h 412803"/>
                  <a:gd name="connsiteX50" fmla="*/ 644394 w 843570"/>
                  <a:gd name="connsiteY50" fmla="*/ 139286 h 412803"/>
                  <a:gd name="connsiteX51" fmla="*/ 644034 w 843570"/>
                  <a:gd name="connsiteY51" fmla="*/ 135611 h 412803"/>
                  <a:gd name="connsiteX52" fmla="*/ 633501 w 843570"/>
                  <a:gd name="connsiteY52" fmla="*/ 139572 h 412803"/>
                  <a:gd name="connsiteX53" fmla="*/ 586839 w 843570"/>
                  <a:gd name="connsiteY53" fmla="*/ 107187 h 412803"/>
                  <a:gd name="connsiteX54" fmla="*/ 586701 w 843570"/>
                  <a:gd name="connsiteY54" fmla="*/ 105354 h 412803"/>
                  <a:gd name="connsiteX55" fmla="*/ 571304 w 843570"/>
                  <a:gd name="connsiteY55" fmla="*/ 112050 h 412803"/>
                  <a:gd name="connsiteX56" fmla="*/ 526626 w 843570"/>
                  <a:gd name="connsiteY56" fmla="*/ 86398 h 412803"/>
                  <a:gd name="connsiteX57" fmla="*/ 507620 w 843570"/>
                  <a:gd name="connsiteY57" fmla="*/ 96217 h 412803"/>
                  <a:gd name="connsiteX58" fmla="*/ 465472 w 843570"/>
                  <a:gd name="connsiteY58" fmla="*/ 75603 h 412803"/>
                  <a:gd name="connsiteX59" fmla="*/ 453213 w 843570"/>
                  <a:gd name="connsiteY59" fmla="*/ 80457 h 412803"/>
                  <a:gd name="connsiteX60" fmla="*/ 410484 w 843570"/>
                  <a:gd name="connsiteY60" fmla="*/ 58867 h 412803"/>
                  <a:gd name="connsiteX61" fmla="*/ 379689 w 843570"/>
                  <a:gd name="connsiteY61" fmla="*/ 88949 h 412803"/>
                  <a:gd name="connsiteX62" fmla="*/ 341427 w 843570"/>
                  <a:gd name="connsiteY62" fmla="*/ 74341 h 412803"/>
                  <a:gd name="connsiteX63" fmla="*/ 317455 w 843570"/>
                  <a:gd name="connsiteY63" fmla="*/ 89668 h 412803"/>
                  <a:gd name="connsiteX64" fmla="*/ 284787 w 843570"/>
                  <a:gd name="connsiteY64" fmla="*/ 80816 h 412803"/>
                  <a:gd name="connsiteX65" fmla="*/ 253882 w 843570"/>
                  <a:gd name="connsiteY65" fmla="*/ 111331 h 412803"/>
                  <a:gd name="connsiteX66" fmla="*/ 228819 w 843570"/>
                  <a:gd name="connsiteY66" fmla="*/ 107693 h 412803"/>
                  <a:gd name="connsiteX67" fmla="*/ 197231 w 843570"/>
                  <a:gd name="connsiteY67" fmla="*/ 150478 h 412803"/>
                  <a:gd name="connsiteX68" fmla="*/ 180284 w 843570"/>
                  <a:gd name="connsiteY68" fmla="*/ 149824 h 412803"/>
                  <a:gd name="connsiteX69" fmla="*/ 181401 w 843570"/>
                  <a:gd name="connsiteY69" fmla="*/ 153536 h 412803"/>
                  <a:gd name="connsiteX70" fmla="*/ 150145 w 843570"/>
                  <a:gd name="connsiteY70" fmla="*/ 200879 h 412803"/>
                  <a:gd name="connsiteX71" fmla="*/ 138856 w 843570"/>
                  <a:gd name="connsiteY71" fmla="*/ 201202 h 412803"/>
                  <a:gd name="connsiteX72" fmla="*/ 108024 w 843570"/>
                  <a:gd name="connsiteY72" fmla="*/ 244631 h 412803"/>
                  <a:gd name="connsiteX73" fmla="*/ 86609 w 843570"/>
                  <a:gd name="connsiteY73" fmla="*/ 278996 h 412803"/>
                  <a:gd name="connsiteX74" fmla="*/ 90356 w 843570"/>
                  <a:gd name="connsiteY74" fmla="*/ 289460 h 412803"/>
                  <a:gd name="connsiteX75" fmla="*/ 74092 w 843570"/>
                  <a:gd name="connsiteY75" fmla="*/ 330411 h 412803"/>
                  <a:gd name="connsiteX76" fmla="*/ 78606 w 843570"/>
                  <a:gd name="connsiteY76" fmla="*/ 342459 h 412803"/>
                  <a:gd name="connsiteX77" fmla="*/ 50331 w 843570"/>
                  <a:gd name="connsiteY77" fmla="*/ 380813 h 412803"/>
                  <a:gd name="connsiteX78" fmla="*/ 4177 w 843570"/>
                  <a:gd name="connsiteY78" fmla="*/ 367328 h 412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843570" h="412803">
                    <a:moveTo>
                      <a:pt x="4177" y="367328"/>
                    </a:moveTo>
                    <a:cubicBezTo>
                      <a:pt x="2700" y="364234"/>
                      <a:pt x="1472" y="360991"/>
                      <a:pt x="752" y="357464"/>
                    </a:cubicBezTo>
                    <a:cubicBezTo>
                      <a:pt x="-2386" y="341133"/>
                      <a:pt x="4537" y="325263"/>
                      <a:pt x="17017" y="316485"/>
                    </a:cubicBezTo>
                    <a:cubicBezTo>
                      <a:pt x="15033" y="312819"/>
                      <a:pt x="13270" y="308784"/>
                      <a:pt x="12540" y="304501"/>
                    </a:cubicBezTo>
                    <a:cubicBezTo>
                      <a:pt x="8977" y="286337"/>
                      <a:pt x="17949" y="268846"/>
                      <a:pt x="33309" y="260934"/>
                    </a:cubicBezTo>
                    <a:cubicBezTo>
                      <a:pt x="31694" y="257655"/>
                      <a:pt x="30282" y="254238"/>
                      <a:pt x="29562" y="250461"/>
                    </a:cubicBezTo>
                    <a:cubicBezTo>
                      <a:pt x="25343" y="228696"/>
                      <a:pt x="38941" y="207824"/>
                      <a:pt x="60070" y="203329"/>
                    </a:cubicBezTo>
                    <a:cubicBezTo>
                      <a:pt x="60605" y="184871"/>
                      <a:pt x="73446" y="168715"/>
                      <a:pt x="91870" y="165114"/>
                    </a:cubicBezTo>
                    <a:cubicBezTo>
                      <a:pt x="95655" y="164432"/>
                      <a:pt x="99513" y="164432"/>
                      <a:pt x="103160" y="164791"/>
                    </a:cubicBezTo>
                    <a:cubicBezTo>
                      <a:pt x="101064" y="144177"/>
                      <a:pt x="114449" y="125148"/>
                      <a:pt x="134748" y="121224"/>
                    </a:cubicBezTo>
                    <a:cubicBezTo>
                      <a:pt x="140517" y="120073"/>
                      <a:pt x="146250" y="120432"/>
                      <a:pt x="151696" y="121795"/>
                    </a:cubicBezTo>
                    <a:cubicBezTo>
                      <a:pt x="151336" y="120579"/>
                      <a:pt x="150828" y="119391"/>
                      <a:pt x="150607" y="118166"/>
                    </a:cubicBezTo>
                    <a:cubicBezTo>
                      <a:pt x="146388" y="96106"/>
                      <a:pt x="160308" y="74912"/>
                      <a:pt x="181770" y="70813"/>
                    </a:cubicBezTo>
                    <a:cubicBezTo>
                      <a:pt x="190632" y="69054"/>
                      <a:pt x="199327" y="70703"/>
                      <a:pt x="206786" y="74488"/>
                    </a:cubicBezTo>
                    <a:cubicBezTo>
                      <a:pt x="205097" y="54188"/>
                      <a:pt x="218435" y="35554"/>
                      <a:pt x="238410" y="31704"/>
                    </a:cubicBezTo>
                    <a:cubicBezTo>
                      <a:pt x="250531" y="29328"/>
                      <a:pt x="262245" y="33039"/>
                      <a:pt x="271152" y="40555"/>
                    </a:cubicBezTo>
                    <a:cubicBezTo>
                      <a:pt x="274503" y="25413"/>
                      <a:pt x="286152" y="13070"/>
                      <a:pt x="302021" y="9975"/>
                    </a:cubicBezTo>
                    <a:cubicBezTo>
                      <a:pt x="316910" y="7093"/>
                      <a:pt x="331301" y="13282"/>
                      <a:pt x="340384" y="24547"/>
                    </a:cubicBezTo>
                    <a:cubicBezTo>
                      <a:pt x="345978" y="16884"/>
                      <a:pt x="354267" y="11228"/>
                      <a:pt x="364255" y="9294"/>
                    </a:cubicBezTo>
                    <a:cubicBezTo>
                      <a:pt x="381960" y="5904"/>
                      <a:pt x="398982" y="15189"/>
                      <a:pt x="406985" y="30801"/>
                    </a:cubicBezTo>
                    <a:cubicBezTo>
                      <a:pt x="410484" y="15907"/>
                      <a:pt x="422096" y="3749"/>
                      <a:pt x="437779" y="691"/>
                    </a:cubicBezTo>
                    <a:cubicBezTo>
                      <a:pt x="455124" y="-2616"/>
                      <a:pt x="471887" y="6227"/>
                      <a:pt x="479964" y="21231"/>
                    </a:cubicBezTo>
                    <a:cubicBezTo>
                      <a:pt x="483786" y="19113"/>
                      <a:pt x="487755" y="17344"/>
                      <a:pt x="492186" y="16524"/>
                    </a:cubicBezTo>
                    <a:cubicBezTo>
                      <a:pt x="511405" y="12776"/>
                      <a:pt x="530014" y="24040"/>
                      <a:pt x="536863" y="42177"/>
                    </a:cubicBezTo>
                    <a:cubicBezTo>
                      <a:pt x="542024" y="37313"/>
                      <a:pt x="548402" y="33831"/>
                      <a:pt x="555796" y="32386"/>
                    </a:cubicBezTo>
                    <a:cubicBezTo>
                      <a:pt x="577249" y="28287"/>
                      <a:pt x="598203" y="42711"/>
                      <a:pt x="602421" y="64734"/>
                    </a:cubicBezTo>
                    <a:cubicBezTo>
                      <a:pt x="602560" y="65342"/>
                      <a:pt x="602495" y="65922"/>
                      <a:pt x="602633" y="66604"/>
                    </a:cubicBezTo>
                    <a:cubicBezTo>
                      <a:pt x="607074" y="63371"/>
                      <a:pt x="612261" y="60994"/>
                      <a:pt x="618030" y="59843"/>
                    </a:cubicBezTo>
                    <a:cubicBezTo>
                      <a:pt x="639483" y="55735"/>
                      <a:pt x="660363" y="70168"/>
                      <a:pt x="664656" y="92219"/>
                    </a:cubicBezTo>
                    <a:cubicBezTo>
                      <a:pt x="664868" y="93371"/>
                      <a:pt x="664803" y="94596"/>
                      <a:pt x="665016" y="95894"/>
                    </a:cubicBezTo>
                    <a:cubicBezTo>
                      <a:pt x="668265" y="94126"/>
                      <a:pt x="671764" y="92652"/>
                      <a:pt x="675649" y="91934"/>
                    </a:cubicBezTo>
                    <a:cubicBezTo>
                      <a:pt x="697075" y="87761"/>
                      <a:pt x="717946" y="102222"/>
                      <a:pt x="722201" y="124245"/>
                    </a:cubicBezTo>
                    <a:cubicBezTo>
                      <a:pt x="723355" y="130251"/>
                      <a:pt x="723105" y="136118"/>
                      <a:pt x="721740" y="141663"/>
                    </a:cubicBezTo>
                    <a:cubicBezTo>
                      <a:pt x="741964" y="139572"/>
                      <a:pt x="760860" y="153499"/>
                      <a:pt x="764894" y="174260"/>
                    </a:cubicBezTo>
                    <a:cubicBezTo>
                      <a:pt x="766518" y="182099"/>
                      <a:pt x="765549" y="189909"/>
                      <a:pt x="762946" y="196817"/>
                    </a:cubicBezTo>
                    <a:cubicBezTo>
                      <a:pt x="780513" y="198006"/>
                      <a:pt x="795909" y="211066"/>
                      <a:pt x="799546" y="229562"/>
                    </a:cubicBezTo>
                    <a:cubicBezTo>
                      <a:pt x="801780" y="240965"/>
                      <a:pt x="799011" y="252119"/>
                      <a:pt x="792919" y="260860"/>
                    </a:cubicBezTo>
                    <a:cubicBezTo>
                      <a:pt x="810042" y="262481"/>
                      <a:pt x="824857" y="275358"/>
                      <a:pt x="828393" y="293494"/>
                    </a:cubicBezTo>
                    <a:cubicBezTo>
                      <a:pt x="830959" y="306629"/>
                      <a:pt x="826916" y="319368"/>
                      <a:pt x="818802" y="328505"/>
                    </a:cubicBezTo>
                    <a:cubicBezTo>
                      <a:pt x="830774" y="333580"/>
                      <a:pt x="840153" y="344440"/>
                      <a:pt x="842784" y="358329"/>
                    </a:cubicBezTo>
                    <a:cubicBezTo>
                      <a:pt x="845812" y="373509"/>
                      <a:pt x="839858" y="388228"/>
                      <a:pt x="829011" y="397264"/>
                    </a:cubicBezTo>
                    <a:cubicBezTo>
                      <a:pt x="837624" y="403122"/>
                      <a:pt x="795587" y="427696"/>
                      <a:pt x="782276" y="399594"/>
                    </a:cubicBezTo>
                    <a:cubicBezTo>
                      <a:pt x="773589" y="393736"/>
                      <a:pt x="767238" y="384525"/>
                      <a:pt x="765041" y="373371"/>
                    </a:cubicBezTo>
                    <a:cubicBezTo>
                      <a:pt x="762448" y="360273"/>
                      <a:pt x="766555" y="347534"/>
                      <a:pt x="774632" y="338397"/>
                    </a:cubicBezTo>
                    <a:cubicBezTo>
                      <a:pt x="762660" y="333322"/>
                      <a:pt x="753318" y="322490"/>
                      <a:pt x="750586" y="308499"/>
                    </a:cubicBezTo>
                    <a:cubicBezTo>
                      <a:pt x="748380" y="297133"/>
                      <a:pt x="751158" y="285978"/>
                      <a:pt x="757251" y="277228"/>
                    </a:cubicBezTo>
                    <a:cubicBezTo>
                      <a:pt x="740090" y="275579"/>
                      <a:pt x="725164" y="262804"/>
                      <a:pt x="721702" y="244594"/>
                    </a:cubicBezTo>
                    <a:cubicBezTo>
                      <a:pt x="720226" y="236719"/>
                      <a:pt x="721158" y="229018"/>
                      <a:pt x="723715" y="222074"/>
                    </a:cubicBezTo>
                    <a:cubicBezTo>
                      <a:pt x="706084" y="220849"/>
                      <a:pt x="690723" y="207824"/>
                      <a:pt x="687124" y="189264"/>
                    </a:cubicBezTo>
                    <a:cubicBezTo>
                      <a:pt x="685970" y="183324"/>
                      <a:pt x="686256" y="177419"/>
                      <a:pt x="687520" y="171957"/>
                    </a:cubicBezTo>
                    <a:cubicBezTo>
                      <a:pt x="667323" y="173965"/>
                      <a:pt x="648428" y="160084"/>
                      <a:pt x="644394" y="139286"/>
                    </a:cubicBezTo>
                    <a:cubicBezTo>
                      <a:pt x="644209" y="138098"/>
                      <a:pt x="644209" y="136800"/>
                      <a:pt x="644034" y="135611"/>
                    </a:cubicBezTo>
                    <a:cubicBezTo>
                      <a:pt x="640785" y="137343"/>
                      <a:pt x="637286" y="138817"/>
                      <a:pt x="633501" y="139572"/>
                    </a:cubicBezTo>
                    <a:cubicBezTo>
                      <a:pt x="611938" y="143708"/>
                      <a:pt x="591131" y="129210"/>
                      <a:pt x="586839" y="107187"/>
                    </a:cubicBezTo>
                    <a:cubicBezTo>
                      <a:pt x="586701" y="106579"/>
                      <a:pt x="586701" y="105971"/>
                      <a:pt x="586701" y="105354"/>
                    </a:cubicBezTo>
                    <a:cubicBezTo>
                      <a:pt x="582224" y="108522"/>
                      <a:pt x="577036" y="111037"/>
                      <a:pt x="571304" y="112050"/>
                    </a:cubicBezTo>
                    <a:cubicBezTo>
                      <a:pt x="552048" y="115716"/>
                      <a:pt x="533328" y="104525"/>
                      <a:pt x="526626" y="86398"/>
                    </a:cubicBezTo>
                    <a:cubicBezTo>
                      <a:pt x="521503" y="91178"/>
                      <a:pt x="515088" y="94780"/>
                      <a:pt x="507620" y="96217"/>
                    </a:cubicBezTo>
                    <a:cubicBezTo>
                      <a:pt x="490349" y="99487"/>
                      <a:pt x="473549" y="90644"/>
                      <a:pt x="465472" y="75603"/>
                    </a:cubicBezTo>
                    <a:cubicBezTo>
                      <a:pt x="461724" y="77758"/>
                      <a:pt x="457681" y="79517"/>
                      <a:pt x="453213" y="80457"/>
                    </a:cubicBezTo>
                    <a:cubicBezTo>
                      <a:pt x="435545" y="83764"/>
                      <a:pt x="418450" y="74488"/>
                      <a:pt x="410484" y="58867"/>
                    </a:cubicBezTo>
                    <a:cubicBezTo>
                      <a:pt x="407059" y="73770"/>
                      <a:pt x="395483" y="85891"/>
                      <a:pt x="379689" y="88949"/>
                    </a:cubicBezTo>
                    <a:cubicBezTo>
                      <a:pt x="364800" y="91823"/>
                      <a:pt x="350372" y="85642"/>
                      <a:pt x="341427" y="74341"/>
                    </a:cubicBezTo>
                    <a:cubicBezTo>
                      <a:pt x="335732" y="82004"/>
                      <a:pt x="327544" y="87724"/>
                      <a:pt x="317455" y="89668"/>
                    </a:cubicBezTo>
                    <a:cubicBezTo>
                      <a:pt x="305408" y="92007"/>
                      <a:pt x="293658" y="88341"/>
                      <a:pt x="284787" y="80816"/>
                    </a:cubicBezTo>
                    <a:cubicBezTo>
                      <a:pt x="281389" y="95931"/>
                      <a:pt x="269638" y="108310"/>
                      <a:pt x="253882" y="111331"/>
                    </a:cubicBezTo>
                    <a:cubicBezTo>
                      <a:pt x="245011" y="113054"/>
                      <a:pt x="236325" y="111470"/>
                      <a:pt x="228819" y="107693"/>
                    </a:cubicBezTo>
                    <a:cubicBezTo>
                      <a:pt x="230481" y="127948"/>
                      <a:pt x="217207" y="146627"/>
                      <a:pt x="197231" y="150478"/>
                    </a:cubicBezTo>
                    <a:cubicBezTo>
                      <a:pt x="191425" y="151629"/>
                      <a:pt x="185693" y="151233"/>
                      <a:pt x="180284" y="149824"/>
                    </a:cubicBezTo>
                    <a:cubicBezTo>
                      <a:pt x="180607" y="151086"/>
                      <a:pt x="181115" y="152274"/>
                      <a:pt x="181401" y="153536"/>
                    </a:cubicBezTo>
                    <a:cubicBezTo>
                      <a:pt x="185656" y="175550"/>
                      <a:pt x="171635" y="196781"/>
                      <a:pt x="150145" y="200879"/>
                    </a:cubicBezTo>
                    <a:cubicBezTo>
                      <a:pt x="146360" y="201598"/>
                      <a:pt x="142502" y="201598"/>
                      <a:pt x="138856" y="201202"/>
                    </a:cubicBezTo>
                    <a:cubicBezTo>
                      <a:pt x="140988" y="221567"/>
                      <a:pt x="127926" y="240385"/>
                      <a:pt x="108024" y="244631"/>
                    </a:cubicBezTo>
                    <a:cubicBezTo>
                      <a:pt x="107590" y="259313"/>
                      <a:pt x="99264" y="272411"/>
                      <a:pt x="86609" y="278996"/>
                    </a:cubicBezTo>
                    <a:cubicBezTo>
                      <a:pt x="88197" y="282266"/>
                      <a:pt x="89600" y="285684"/>
                      <a:pt x="90356" y="289460"/>
                    </a:cubicBezTo>
                    <a:cubicBezTo>
                      <a:pt x="93495" y="305800"/>
                      <a:pt x="86609" y="321633"/>
                      <a:pt x="74092" y="330411"/>
                    </a:cubicBezTo>
                    <a:cubicBezTo>
                      <a:pt x="76076" y="334114"/>
                      <a:pt x="77775" y="338075"/>
                      <a:pt x="78606" y="342459"/>
                    </a:cubicBezTo>
                    <a:cubicBezTo>
                      <a:pt x="81559" y="357721"/>
                      <a:pt x="65082" y="380279"/>
                      <a:pt x="50331" y="380813"/>
                    </a:cubicBezTo>
                    <a:cubicBezTo>
                      <a:pt x="51845" y="383982"/>
                      <a:pt x="-6891" y="376392"/>
                      <a:pt x="4177" y="36732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3" name="Freeform 372">
                <a:extLst>
                  <a:ext uri="{FF2B5EF4-FFF2-40B4-BE49-F238E27FC236}">
                    <a16:creationId xmlns:a16="http://schemas.microsoft.com/office/drawing/2014/main" id="{70875927-1952-5425-D01D-85CCBEE9ADEC}"/>
                  </a:ext>
                </a:extLst>
              </p:cNvPr>
              <p:cNvSpPr/>
              <p:nvPr/>
            </p:nvSpPr>
            <p:spPr>
              <a:xfrm>
                <a:off x="8101740" y="-2972598"/>
                <a:ext cx="77876" cy="66894"/>
              </a:xfrm>
              <a:custGeom>
                <a:avLst/>
                <a:gdLst>
                  <a:gd name="connsiteX0" fmla="*/ 29015 w 77876"/>
                  <a:gd name="connsiteY0" fmla="*/ 2274 h 66894"/>
                  <a:gd name="connsiteX1" fmla="*/ 71127 w 77876"/>
                  <a:gd name="connsiteY1" fmla="*/ 41706 h 66894"/>
                  <a:gd name="connsiteX2" fmla="*/ 50108 w 77876"/>
                  <a:gd name="connsiteY2" fmla="*/ 66889 h 66894"/>
                  <a:gd name="connsiteX3" fmla="*/ 990 w 77876"/>
                  <a:gd name="connsiteY3" fmla="*/ 23533 h 66894"/>
                  <a:gd name="connsiteX4" fmla="*/ 29015 w 77876"/>
                  <a:gd name="connsiteY4" fmla="*/ 2274 h 66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876" h="66894">
                    <a:moveTo>
                      <a:pt x="29015" y="2274"/>
                    </a:moveTo>
                    <a:cubicBezTo>
                      <a:pt x="29015" y="2274"/>
                      <a:pt x="51797" y="36953"/>
                      <a:pt x="71127" y="41706"/>
                    </a:cubicBezTo>
                    <a:cubicBezTo>
                      <a:pt x="90382" y="46560"/>
                      <a:pt x="63696" y="66428"/>
                      <a:pt x="50108" y="66889"/>
                    </a:cubicBezTo>
                    <a:cubicBezTo>
                      <a:pt x="36474" y="67321"/>
                      <a:pt x="7157" y="43760"/>
                      <a:pt x="990" y="23533"/>
                    </a:cubicBezTo>
                    <a:cubicBezTo>
                      <a:pt x="-5028" y="3352"/>
                      <a:pt x="17901" y="-4238"/>
                      <a:pt x="29015" y="2274"/>
                    </a:cubicBezTo>
                  </a:path>
                </a:pathLst>
              </a:custGeom>
              <a:solidFill>
                <a:srgbClr val="7077C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4" name="Freeform 373">
                <a:extLst>
                  <a:ext uri="{FF2B5EF4-FFF2-40B4-BE49-F238E27FC236}">
                    <a16:creationId xmlns:a16="http://schemas.microsoft.com/office/drawing/2014/main" id="{C8F97604-D33C-5609-D680-5CE0AC4B8D48}"/>
                  </a:ext>
                </a:extLst>
              </p:cNvPr>
              <p:cNvSpPr/>
              <p:nvPr/>
            </p:nvSpPr>
            <p:spPr>
              <a:xfrm>
                <a:off x="8043582" y="-2915035"/>
                <a:ext cx="77841" cy="66898"/>
              </a:xfrm>
              <a:custGeom>
                <a:avLst/>
                <a:gdLst>
                  <a:gd name="connsiteX0" fmla="*/ 28973 w 77841"/>
                  <a:gd name="connsiteY0" fmla="*/ 2279 h 66898"/>
                  <a:gd name="connsiteX1" fmla="*/ 71047 w 77841"/>
                  <a:gd name="connsiteY1" fmla="*/ 41747 h 66898"/>
                  <a:gd name="connsiteX2" fmla="*/ 50102 w 77841"/>
                  <a:gd name="connsiteY2" fmla="*/ 66893 h 66898"/>
                  <a:gd name="connsiteX3" fmla="*/ 994 w 77841"/>
                  <a:gd name="connsiteY3" fmla="*/ 23538 h 66898"/>
                  <a:gd name="connsiteX4" fmla="*/ 28973 w 77841"/>
                  <a:gd name="connsiteY4" fmla="*/ 2279 h 66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841" h="66898">
                    <a:moveTo>
                      <a:pt x="28973" y="2279"/>
                    </a:moveTo>
                    <a:cubicBezTo>
                      <a:pt x="28973" y="2279"/>
                      <a:pt x="51865" y="36856"/>
                      <a:pt x="71047" y="41747"/>
                    </a:cubicBezTo>
                    <a:cubicBezTo>
                      <a:pt x="90376" y="46602"/>
                      <a:pt x="63700" y="66432"/>
                      <a:pt x="50102" y="66893"/>
                    </a:cubicBezTo>
                    <a:cubicBezTo>
                      <a:pt x="36505" y="67289"/>
                      <a:pt x="7087" y="43691"/>
                      <a:pt x="994" y="23538"/>
                    </a:cubicBezTo>
                    <a:cubicBezTo>
                      <a:pt x="-5034" y="3320"/>
                      <a:pt x="17868" y="-4233"/>
                      <a:pt x="28973" y="2279"/>
                    </a:cubicBezTo>
                  </a:path>
                </a:pathLst>
              </a:custGeom>
              <a:solidFill>
                <a:srgbClr val="7077C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5" name="Freeform 374">
                <a:extLst>
                  <a:ext uri="{FF2B5EF4-FFF2-40B4-BE49-F238E27FC236}">
                    <a16:creationId xmlns:a16="http://schemas.microsoft.com/office/drawing/2014/main" id="{C49703A4-7E84-C51C-6E1C-D49D43F5904B}"/>
                  </a:ext>
                </a:extLst>
              </p:cNvPr>
              <p:cNvSpPr/>
              <p:nvPr/>
            </p:nvSpPr>
            <p:spPr>
              <a:xfrm>
                <a:off x="8007278" y="-2152580"/>
                <a:ext cx="265857" cy="283992"/>
              </a:xfrm>
              <a:custGeom>
                <a:avLst/>
                <a:gdLst>
                  <a:gd name="connsiteX0" fmla="*/ 93763 w 265857"/>
                  <a:gd name="connsiteY0" fmla="*/ 234300 h 283992"/>
                  <a:gd name="connsiteX1" fmla="*/ 53055 w 265857"/>
                  <a:gd name="connsiteY1" fmla="*/ 261831 h 283992"/>
                  <a:gd name="connsiteX2" fmla="*/ 23377 w 265857"/>
                  <a:gd name="connsiteY2" fmla="*/ 175479 h 283992"/>
                  <a:gd name="connsiteX3" fmla="*/ 58861 w 265857"/>
                  <a:gd name="connsiteY3" fmla="*/ 40909 h 283992"/>
                  <a:gd name="connsiteX4" fmla="*/ 45984 w 265857"/>
                  <a:gd name="connsiteY4" fmla="*/ 26089 h 283992"/>
                  <a:gd name="connsiteX5" fmla="*/ 2783 w 265857"/>
                  <a:gd name="connsiteY5" fmla="*/ 173785 h 283992"/>
                  <a:gd name="connsiteX6" fmla="*/ 53452 w 265857"/>
                  <a:gd name="connsiteY6" fmla="*/ 283992 h 283992"/>
                  <a:gd name="connsiteX7" fmla="*/ 111966 w 265857"/>
                  <a:gd name="connsiteY7" fmla="*/ 249700 h 283992"/>
                  <a:gd name="connsiteX8" fmla="*/ 265688 w 265857"/>
                  <a:gd name="connsiteY8" fmla="*/ 114 h 283992"/>
                  <a:gd name="connsiteX9" fmla="*/ 93763 w 265857"/>
                  <a:gd name="connsiteY9" fmla="*/ 234300 h 283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5857" h="283992">
                    <a:moveTo>
                      <a:pt x="93763" y="234300"/>
                    </a:moveTo>
                    <a:cubicBezTo>
                      <a:pt x="81181" y="247757"/>
                      <a:pt x="71803" y="261831"/>
                      <a:pt x="53055" y="261831"/>
                    </a:cubicBezTo>
                    <a:cubicBezTo>
                      <a:pt x="47322" y="264815"/>
                      <a:pt x="16925" y="229519"/>
                      <a:pt x="23377" y="175479"/>
                    </a:cubicBezTo>
                    <a:cubicBezTo>
                      <a:pt x="25685" y="150039"/>
                      <a:pt x="47137" y="79954"/>
                      <a:pt x="58861" y="40909"/>
                    </a:cubicBezTo>
                    <a:cubicBezTo>
                      <a:pt x="54495" y="36055"/>
                      <a:pt x="50202" y="31127"/>
                      <a:pt x="45984" y="26089"/>
                    </a:cubicBezTo>
                    <a:cubicBezTo>
                      <a:pt x="33504" y="62573"/>
                      <a:pt x="6679" y="143020"/>
                      <a:pt x="2783" y="173785"/>
                    </a:cubicBezTo>
                    <a:cubicBezTo>
                      <a:pt x="-8248" y="224591"/>
                      <a:pt x="14507" y="279101"/>
                      <a:pt x="53452" y="283992"/>
                    </a:cubicBezTo>
                    <a:cubicBezTo>
                      <a:pt x="77101" y="283992"/>
                      <a:pt x="96394" y="264097"/>
                      <a:pt x="111966" y="249700"/>
                    </a:cubicBezTo>
                    <a:cubicBezTo>
                      <a:pt x="218491" y="123631"/>
                      <a:pt x="269187" y="1837"/>
                      <a:pt x="265688" y="114"/>
                    </a:cubicBezTo>
                    <a:cubicBezTo>
                      <a:pt x="258802" y="-4169"/>
                      <a:pt x="196494" y="112910"/>
                      <a:pt x="93763" y="234300"/>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6" name="Freeform 375">
                <a:extLst>
                  <a:ext uri="{FF2B5EF4-FFF2-40B4-BE49-F238E27FC236}">
                    <a16:creationId xmlns:a16="http://schemas.microsoft.com/office/drawing/2014/main" id="{92196664-4B53-579D-DE67-75A0F93E5B54}"/>
                  </a:ext>
                </a:extLst>
              </p:cNvPr>
              <p:cNvSpPr/>
              <p:nvPr/>
            </p:nvSpPr>
            <p:spPr>
              <a:xfrm>
                <a:off x="8333655" y="-2140241"/>
                <a:ext cx="271336" cy="269946"/>
              </a:xfrm>
              <a:custGeom>
                <a:avLst/>
                <a:gdLst>
                  <a:gd name="connsiteX0" fmla="*/ 246598 w 271336"/>
                  <a:gd name="connsiteY0" fmla="*/ 24656 h 269946"/>
                  <a:gd name="connsiteX1" fmla="*/ 233943 w 271336"/>
                  <a:gd name="connsiteY1" fmla="*/ 38537 h 269946"/>
                  <a:gd name="connsiteX2" fmla="*/ 245804 w 271336"/>
                  <a:gd name="connsiteY2" fmla="*/ 83476 h 269946"/>
                  <a:gd name="connsiteX3" fmla="*/ 164129 w 271336"/>
                  <a:gd name="connsiteY3" fmla="*/ 216932 h 269946"/>
                  <a:gd name="connsiteX4" fmla="*/ 180 w 271336"/>
                  <a:gd name="connsiteY4" fmla="*/ 118 h 269946"/>
                  <a:gd name="connsiteX5" fmla="*/ 147366 w 271336"/>
                  <a:gd name="connsiteY5" fmla="*/ 230748 h 269946"/>
                  <a:gd name="connsiteX6" fmla="*/ 196437 w 271336"/>
                  <a:gd name="connsiteY6" fmla="*/ 267804 h 269946"/>
                  <a:gd name="connsiteX7" fmla="*/ 271337 w 271336"/>
                  <a:gd name="connsiteY7" fmla="*/ 168677 h 269946"/>
                  <a:gd name="connsiteX8" fmla="*/ 246598 w 271336"/>
                  <a:gd name="connsiteY8" fmla="*/ 24656 h 269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1336" h="269946">
                    <a:moveTo>
                      <a:pt x="246598" y="24656"/>
                    </a:moveTo>
                    <a:cubicBezTo>
                      <a:pt x="242417" y="29326"/>
                      <a:pt x="238198" y="34005"/>
                      <a:pt x="233943" y="38537"/>
                    </a:cubicBezTo>
                    <a:cubicBezTo>
                      <a:pt x="238844" y="57032"/>
                      <a:pt x="245158" y="81035"/>
                      <a:pt x="245804" y="83476"/>
                    </a:cubicBezTo>
                    <a:cubicBezTo>
                      <a:pt x="266860" y="201136"/>
                      <a:pt x="235493" y="305329"/>
                      <a:pt x="164129" y="216932"/>
                    </a:cubicBezTo>
                    <a:cubicBezTo>
                      <a:pt x="67750" y="103409"/>
                      <a:pt x="6955" y="-4063"/>
                      <a:pt x="180" y="118"/>
                    </a:cubicBezTo>
                    <a:cubicBezTo>
                      <a:pt x="-3429" y="1914"/>
                      <a:pt x="47340" y="112767"/>
                      <a:pt x="147366" y="230748"/>
                    </a:cubicBezTo>
                    <a:cubicBezTo>
                      <a:pt x="161102" y="244813"/>
                      <a:pt x="173794" y="259201"/>
                      <a:pt x="196437" y="267804"/>
                    </a:cubicBezTo>
                    <a:cubicBezTo>
                      <a:pt x="229973" y="277199"/>
                      <a:pt x="263657" y="257727"/>
                      <a:pt x="271337" y="168677"/>
                    </a:cubicBezTo>
                    <a:cubicBezTo>
                      <a:pt x="271337" y="116368"/>
                      <a:pt x="254490" y="48475"/>
                      <a:pt x="246598" y="24656"/>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7" name="Freeform 376">
                <a:extLst>
                  <a:ext uri="{FF2B5EF4-FFF2-40B4-BE49-F238E27FC236}">
                    <a16:creationId xmlns:a16="http://schemas.microsoft.com/office/drawing/2014/main" id="{C7DA3834-B5A2-339C-EF8B-E3CEB7E5FFC0}"/>
                  </a:ext>
                </a:extLst>
              </p:cNvPr>
              <p:cNvSpPr/>
              <p:nvPr/>
            </p:nvSpPr>
            <p:spPr>
              <a:xfrm>
                <a:off x="8227696" y="-2235779"/>
                <a:ext cx="98373" cy="139333"/>
              </a:xfrm>
              <a:custGeom>
                <a:avLst/>
                <a:gdLst>
                  <a:gd name="connsiteX0" fmla="*/ 86449 w 98373"/>
                  <a:gd name="connsiteY0" fmla="*/ 86694 h 139333"/>
                  <a:gd name="connsiteX1" fmla="*/ 17033 w 98373"/>
                  <a:gd name="connsiteY1" fmla="*/ 137206 h 139333"/>
                  <a:gd name="connsiteX2" fmla="*/ 11947 w 98373"/>
                  <a:gd name="connsiteY2" fmla="*/ 52623 h 139333"/>
                  <a:gd name="connsiteX3" fmla="*/ 81364 w 98373"/>
                  <a:gd name="connsiteY3" fmla="*/ 2139 h 139333"/>
                  <a:gd name="connsiteX4" fmla="*/ 86449 w 98373"/>
                  <a:gd name="connsiteY4" fmla="*/ 86694 h 139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373" h="139333">
                    <a:moveTo>
                      <a:pt x="86449" y="86694"/>
                    </a:moveTo>
                    <a:cubicBezTo>
                      <a:pt x="68671" y="124007"/>
                      <a:pt x="37627" y="146601"/>
                      <a:pt x="17033" y="137206"/>
                    </a:cubicBezTo>
                    <a:cubicBezTo>
                      <a:pt x="-3478" y="127784"/>
                      <a:pt x="-5822" y="89890"/>
                      <a:pt x="11947" y="52623"/>
                    </a:cubicBezTo>
                    <a:cubicBezTo>
                      <a:pt x="29763" y="15310"/>
                      <a:pt x="60769" y="-7284"/>
                      <a:pt x="81364" y="2139"/>
                    </a:cubicBezTo>
                    <a:cubicBezTo>
                      <a:pt x="101883" y="11570"/>
                      <a:pt x="104154" y="49418"/>
                      <a:pt x="86449" y="86694"/>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8" name="Freeform 377">
                <a:extLst>
                  <a:ext uri="{FF2B5EF4-FFF2-40B4-BE49-F238E27FC236}">
                    <a16:creationId xmlns:a16="http://schemas.microsoft.com/office/drawing/2014/main" id="{B1E7CD25-A891-FB8B-B964-54240447F8AC}"/>
                  </a:ext>
                </a:extLst>
              </p:cNvPr>
              <p:cNvSpPr/>
              <p:nvPr/>
            </p:nvSpPr>
            <p:spPr>
              <a:xfrm>
                <a:off x="8302760" y="-2234454"/>
                <a:ext cx="87343" cy="146748"/>
              </a:xfrm>
              <a:custGeom>
                <a:avLst/>
                <a:gdLst>
                  <a:gd name="connsiteX0" fmla="*/ 3705 w 87343"/>
                  <a:gd name="connsiteY0" fmla="*/ 81878 h 146748"/>
                  <a:gd name="connsiteX1" fmla="*/ 61176 w 87343"/>
                  <a:gd name="connsiteY1" fmla="*/ 146243 h 146748"/>
                  <a:gd name="connsiteX2" fmla="*/ 83681 w 87343"/>
                  <a:gd name="connsiteY2" fmla="*/ 64930 h 146748"/>
                  <a:gd name="connsiteX3" fmla="*/ 26200 w 87343"/>
                  <a:gd name="connsiteY3" fmla="*/ 491 h 146748"/>
                  <a:gd name="connsiteX4" fmla="*/ 3705 w 87343"/>
                  <a:gd name="connsiteY4" fmla="*/ 81878 h 1467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343" h="146748">
                    <a:moveTo>
                      <a:pt x="3705" y="81878"/>
                    </a:moveTo>
                    <a:cubicBezTo>
                      <a:pt x="13370" y="122138"/>
                      <a:pt x="39078" y="150959"/>
                      <a:pt x="61176" y="146243"/>
                    </a:cubicBezTo>
                    <a:cubicBezTo>
                      <a:pt x="83210" y="141601"/>
                      <a:pt x="93346" y="105153"/>
                      <a:pt x="83681" y="64930"/>
                    </a:cubicBezTo>
                    <a:cubicBezTo>
                      <a:pt x="73980" y="24669"/>
                      <a:pt x="48272" y="-4152"/>
                      <a:pt x="26200" y="491"/>
                    </a:cubicBezTo>
                    <a:cubicBezTo>
                      <a:pt x="4102" y="5207"/>
                      <a:pt x="-6034" y="41617"/>
                      <a:pt x="3705" y="81878"/>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grpSp>
        <p:grpSp>
          <p:nvGrpSpPr>
            <p:cNvPr id="896" name="Group 895">
              <a:extLst>
                <a:ext uri="{FF2B5EF4-FFF2-40B4-BE49-F238E27FC236}">
                  <a16:creationId xmlns:a16="http://schemas.microsoft.com/office/drawing/2014/main" id="{98E9E5DE-6EEB-000D-C9ED-4DEBF1E16A97}"/>
                </a:ext>
              </a:extLst>
            </p:cNvPr>
            <p:cNvGrpSpPr/>
            <p:nvPr/>
          </p:nvGrpSpPr>
          <p:grpSpPr>
            <a:xfrm>
              <a:off x="2835316" y="-3483953"/>
              <a:ext cx="3042434" cy="2640003"/>
              <a:chOff x="1432078" y="-3483953"/>
              <a:chExt cx="3042434" cy="2640003"/>
            </a:xfrm>
          </p:grpSpPr>
          <p:sp>
            <p:nvSpPr>
              <p:cNvPr id="379" name="Freeform 378">
                <a:extLst>
                  <a:ext uri="{FF2B5EF4-FFF2-40B4-BE49-F238E27FC236}">
                    <a16:creationId xmlns:a16="http://schemas.microsoft.com/office/drawing/2014/main" id="{5566BC0C-7299-BA42-F04C-D2291EA2EC8E}"/>
                  </a:ext>
                </a:extLst>
              </p:cNvPr>
              <p:cNvSpPr/>
              <p:nvPr/>
            </p:nvSpPr>
            <p:spPr>
              <a:xfrm>
                <a:off x="4084512" y="-1452388"/>
                <a:ext cx="62170" cy="445916"/>
              </a:xfrm>
              <a:custGeom>
                <a:avLst/>
                <a:gdLst>
                  <a:gd name="connsiteX0" fmla="*/ 58245 w 62170"/>
                  <a:gd name="connsiteY0" fmla="*/ 445917 h 445916"/>
                  <a:gd name="connsiteX1" fmla="*/ 11223 w 62170"/>
                  <a:gd name="connsiteY1" fmla="*/ 217948 h 445916"/>
                  <a:gd name="connsiteX2" fmla="*/ 5454 w 62170"/>
                  <a:gd name="connsiteY2" fmla="*/ 11 h 445916"/>
                  <a:gd name="connsiteX3" fmla="*/ 41879 w 62170"/>
                  <a:gd name="connsiteY3" fmla="*/ 213665 h 445916"/>
                  <a:gd name="connsiteX4" fmla="*/ 58245 w 62170"/>
                  <a:gd name="connsiteY4" fmla="*/ 445917 h 4459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70" h="445916">
                    <a:moveTo>
                      <a:pt x="58245" y="445917"/>
                    </a:moveTo>
                    <a:cubicBezTo>
                      <a:pt x="51830" y="445732"/>
                      <a:pt x="25180" y="312397"/>
                      <a:pt x="11223" y="217948"/>
                    </a:cubicBezTo>
                    <a:cubicBezTo>
                      <a:pt x="-2005" y="123749"/>
                      <a:pt x="-3020" y="1346"/>
                      <a:pt x="5454" y="11"/>
                    </a:cubicBezTo>
                    <a:cubicBezTo>
                      <a:pt x="13826" y="-1316"/>
                      <a:pt x="28568" y="118969"/>
                      <a:pt x="41879" y="213665"/>
                    </a:cubicBezTo>
                    <a:cubicBezTo>
                      <a:pt x="55836" y="307966"/>
                      <a:pt x="68953" y="446055"/>
                      <a:pt x="58245" y="445917"/>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80" name="Freeform 379">
                <a:extLst>
                  <a:ext uri="{FF2B5EF4-FFF2-40B4-BE49-F238E27FC236}">
                    <a16:creationId xmlns:a16="http://schemas.microsoft.com/office/drawing/2014/main" id="{E975406A-57ED-7CAF-5543-50535A443ADB}"/>
                  </a:ext>
                </a:extLst>
              </p:cNvPr>
              <p:cNvSpPr/>
              <p:nvPr/>
            </p:nvSpPr>
            <p:spPr>
              <a:xfrm>
                <a:off x="4129488" y="-1019928"/>
                <a:ext cx="166888" cy="157247"/>
              </a:xfrm>
              <a:custGeom>
                <a:avLst/>
                <a:gdLst>
                  <a:gd name="connsiteX0" fmla="*/ 7860 w 166888"/>
                  <a:gd name="connsiteY0" fmla="*/ 0 h 157247"/>
                  <a:gd name="connsiteX1" fmla="*/ 4 w 166888"/>
                  <a:gd name="connsiteY1" fmla="*/ 135639 h 157247"/>
                  <a:gd name="connsiteX2" fmla="*/ 165800 w 166888"/>
                  <a:gd name="connsiteY2" fmla="*/ 147834 h 157247"/>
                  <a:gd name="connsiteX3" fmla="*/ 7860 w 166888"/>
                  <a:gd name="connsiteY3" fmla="*/ 0 h 157247"/>
                </a:gdLst>
                <a:ahLst/>
                <a:cxnLst>
                  <a:cxn ang="0">
                    <a:pos x="connsiteX0" y="connsiteY0"/>
                  </a:cxn>
                  <a:cxn ang="0">
                    <a:pos x="connsiteX1" y="connsiteY1"/>
                  </a:cxn>
                  <a:cxn ang="0">
                    <a:pos x="connsiteX2" y="connsiteY2"/>
                  </a:cxn>
                  <a:cxn ang="0">
                    <a:pos x="connsiteX3" y="connsiteY3"/>
                  </a:cxn>
                </a:cxnLst>
                <a:rect l="l" t="t" r="r" b="b"/>
                <a:pathLst>
                  <a:path w="166888" h="157247">
                    <a:moveTo>
                      <a:pt x="7860" y="0"/>
                    </a:moveTo>
                    <a:cubicBezTo>
                      <a:pt x="7860" y="0"/>
                      <a:pt x="-217" y="117079"/>
                      <a:pt x="4" y="135639"/>
                    </a:cubicBezTo>
                    <a:cubicBezTo>
                      <a:pt x="217" y="154208"/>
                      <a:pt x="151594" y="166799"/>
                      <a:pt x="165800" y="147834"/>
                    </a:cubicBezTo>
                    <a:cubicBezTo>
                      <a:pt x="180044" y="128915"/>
                      <a:pt x="50590" y="64651"/>
                      <a:pt x="7860" y="0"/>
                    </a:cubicBezTo>
                  </a:path>
                </a:pathLst>
              </a:custGeom>
              <a:solidFill>
                <a:srgbClr val="58527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81" name="Freeform 380">
                <a:extLst>
                  <a:ext uri="{FF2B5EF4-FFF2-40B4-BE49-F238E27FC236}">
                    <a16:creationId xmlns:a16="http://schemas.microsoft.com/office/drawing/2014/main" id="{CE2CC19D-31B9-19E8-94A4-9E34E40074F3}"/>
                  </a:ext>
                </a:extLst>
              </p:cNvPr>
              <p:cNvSpPr/>
              <p:nvPr/>
            </p:nvSpPr>
            <p:spPr>
              <a:xfrm>
                <a:off x="3762718" y="-1497814"/>
                <a:ext cx="51559" cy="494446"/>
              </a:xfrm>
              <a:custGeom>
                <a:avLst/>
                <a:gdLst>
                  <a:gd name="connsiteX0" fmla="*/ 50294 w 51559"/>
                  <a:gd name="connsiteY0" fmla="*/ 494402 h 494446"/>
                  <a:gd name="connsiteX1" fmla="*/ 4241 w 51559"/>
                  <a:gd name="connsiteY1" fmla="*/ 224155 h 494446"/>
                  <a:gd name="connsiteX2" fmla="*/ 6983 w 51559"/>
                  <a:gd name="connsiteY2" fmla="*/ 0 h 494446"/>
                  <a:gd name="connsiteX3" fmla="*/ 35072 w 51559"/>
                  <a:gd name="connsiteY3" fmla="*/ 222175 h 494446"/>
                  <a:gd name="connsiteX4" fmla="*/ 50294 w 51559"/>
                  <a:gd name="connsiteY4" fmla="*/ 494402 h 494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559" h="494446">
                    <a:moveTo>
                      <a:pt x="50294" y="494402"/>
                    </a:moveTo>
                    <a:cubicBezTo>
                      <a:pt x="39688" y="497671"/>
                      <a:pt x="9290" y="322665"/>
                      <a:pt x="4241" y="224155"/>
                    </a:cubicBezTo>
                    <a:cubicBezTo>
                      <a:pt x="-2064" y="125424"/>
                      <a:pt x="-1491" y="175"/>
                      <a:pt x="6983" y="0"/>
                    </a:cubicBezTo>
                    <a:cubicBezTo>
                      <a:pt x="15567" y="-184"/>
                      <a:pt x="28832" y="124273"/>
                      <a:pt x="35072" y="222175"/>
                    </a:cubicBezTo>
                    <a:cubicBezTo>
                      <a:pt x="40195" y="320473"/>
                      <a:pt x="56128" y="492310"/>
                      <a:pt x="50294" y="494402"/>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82" name="Freeform 381">
                <a:extLst>
                  <a:ext uri="{FF2B5EF4-FFF2-40B4-BE49-F238E27FC236}">
                    <a16:creationId xmlns:a16="http://schemas.microsoft.com/office/drawing/2014/main" id="{3969708E-11ED-26FD-8ECF-E67B434E9313}"/>
                  </a:ext>
                </a:extLst>
              </p:cNvPr>
              <p:cNvSpPr/>
              <p:nvPr/>
            </p:nvSpPr>
            <p:spPr>
              <a:xfrm>
                <a:off x="3695503" y="-1018317"/>
                <a:ext cx="140908" cy="170380"/>
              </a:xfrm>
              <a:custGeom>
                <a:avLst/>
                <a:gdLst>
                  <a:gd name="connsiteX0" fmla="*/ 118515 w 140908"/>
                  <a:gd name="connsiteY0" fmla="*/ 0 h 170380"/>
                  <a:gd name="connsiteX1" fmla="*/ 140586 w 140908"/>
                  <a:gd name="connsiteY1" fmla="*/ 160296 h 170380"/>
                  <a:gd name="connsiteX2" fmla="*/ 498 w 140908"/>
                  <a:gd name="connsiteY2" fmla="*/ 151620 h 170380"/>
                  <a:gd name="connsiteX3" fmla="*/ 118515 w 140908"/>
                  <a:gd name="connsiteY3" fmla="*/ 0 h 170380"/>
                </a:gdLst>
                <a:ahLst/>
                <a:cxnLst>
                  <a:cxn ang="0">
                    <a:pos x="connsiteX0" y="connsiteY0"/>
                  </a:cxn>
                  <a:cxn ang="0">
                    <a:pos x="connsiteX1" y="connsiteY1"/>
                  </a:cxn>
                  <a:cxn ang="0">
                    <a:pos x="connsiteX2" y="connsiteY2"/>
                  </a:cxn>
                  <a:cxn ang="0">
                    <a:pos x="connsiteX3" y="connsiteY3"/>
                  </a:cxn>
                </a:cxnLst>
                <a:rect l="l" t="t" r="r" b="b"/>
                <a:pathLst>
                  <a:path w="140908" h="170380">
                    <a:moveTo>
                      <a:pt x="118515" y="0"/>
                    </a:moveTo>
                    <a:cubicBezTo>
                      <a:pt x="118515" y="0"/>
                      <a:pt x="144047" y="143993"/>
                      <a:pt x="140586" y="160296"/>
                    </a:cubicBezTo>
                    <a:cubicBezTo>
                      <a:pt x="137152" y="176664"/>
                      <a:pt x="9184" y="172639"/>
                      <a:pt x="498" y="151620"/>
                    </a:cubicBezTo>
                    <a:cubicBezTo>
                      <a:pt x="-8262" y="130684"/>
                      <a:pt x="101244" y="17133"/>
                      <a:pt x="118515" y="0"/>
                    </a:cubicBezTo>
                  </a:path>
                </a:pathLst>
              </a:custGeom>
              <a:solidFill>
                <a:srgbClr val="58527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83" name="Freeform 382">
                <a:extLst>
                  <a:ext uri="{FF2B5EF4-FFF2-40B4-BE49-F238E27FC236}">
                    <a16:creationId xmlns:a16="http://schemas.microsoft.com/office/drawing/2014/main" id="{C18B5A54-E6B0-0F24-EA4A-437E5787D938}"/>
                  </a:ext>
                </a:extLst>
              </p:cNvPr>
              <p:cNvSpPr/>
              <p:nvPr/>
            </p:nvSpPr>
            <p:spPr>
              <a:xfrm>
                <a:off x="3623817" y="-1595569"/>
                <a:ext cx="667291" cy="258765"/>
              </a:xfrm>
              <a:custGeom>
                <a:avLst/>
                <a:gdLst>
                  <a:gd name="connsiteX0" fmla="*/ 616261 w 667291"/>
                  <a:gd name="connsiteY0" fmla="*/ 0 h 258765"/>
                  <a:gd name="connsiteX1" fmla="*/ 666597 w 667291"/>
                  <a:gd name="connsiteY1" fmla="*/ 195113 h 258765"/>
                  <a:gd name="connsiteX2" fmla="*/ 361692 w 667291"/>
                  <a:gd name="connsiteY2" fmla="*/ 258760 h 258765"/>
                  <a:gd name="connsiteX3" fmla="*/ 460 w 667291"/>
                  <a:gd name="connsiteY3" fmla="*/ 185295 h 258765"/>
                  <a:gd name="connsiteX4" fmla="*/ 49033 w 667291"/>
                  <a:gd name="connsiteY4" fmla="*/ 0 h 258765"/>
                  <a:gd name="connsiteX5" fmla="*/ 616261 w 667291"/>
                  <a:gd name="connsiteY5" fmla="*/ 0 h 258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7291" h="258765">
                    <a:moveTo>
                      <a:pt x="616261" y="0"/>
                    </a:moveTo>
                    <a:cubicBezTo>
                      <a:pt x="616261" y="0"/>
                      <a:pt x="654773" y="153987"/>
                      <a:pt x="666597" y="195113"/>
                    </a:cubicBezTo>
                    <a:cubicBezTo>
                      <a:pt x="675542" y="226200"/>
                      <a:pt x="599314" y="258364"/>
                      <a:pt x="361692" y="258760"/>
                    </a:cubicBezTo>
                    <a:cubicBezTo>
                      <a:pt x="124145" y="259267"/>
                      <a:pt x="-8872" y="222534"/>
                      <a:pt x="460" y="185295"/>
                    </a:cubicBezTo>
                    <a:cubicBezTo>
                      <a:pt x="4106" y="170576"/>
                      <a:pt x="49033" y="0"/>
                      <a:pt x="49033" y="0"/>
                    </a:cubicBezTo>
                    <a:lnTo>
                      <a:pt x="616261" y="0"/>
                    </a:lnTo>
                  </a:path>
                </a:pathLst>
              </a:custGeom>
              <a:solidFill>
                <a:srgbClr val="6758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6" name="Freeform 575">
                <a:extLst>
                  <a:ext uri="{FF2B5EF4-FFF2-40B4-BE49-F238E27FC236}">
                    <a16:creationId xmlns:a16="http://schemas.microsoft.com/office/drawing/2014/main" id="{21656D51-B22C-1FD6-BA21-5FB87881B8F3}"/>
                  </a:ext>
                </a:extLst>
              </p:cNvPr>
              <p:cNvSpPr/>
              <p:nvPr/>
            </p:nvSpPr>
            <p:spPr>
              <a:xfrm>
                <a:off x="3632663" y="-1909032"/>
                <a:ext cx="643842" cy="409992"/>
              </a:xfrm>
              <a:custGeom>
                <a:avLst/>
                <a:gdLst>
                  <a:gd name="connsiteX0" fmla="*/ 615603 w 643842"/>
                  <a:gd name="connsiteY0" fmla="*/ 289460 h 409992"/>
                  <a:gd name="connsiteX1" fmla="*/ 566956 w 643842"/>
                  <a:gd name="connsiteY1" fmla="*/ 95995 h 409992"/>
                  <a:gd name="connsiteX2" fmla="*/ 551199 w 643842"/>
                  <a:gd name="connsiteY2" fmla="*/ 0 h 409992"/>
                  <a:gd name="connsiteX3" fmla="*/ 70261 w 643842"/>
                  <a:gd name="connsiteY3" fmla="*/ 7055 h 409992"/>
                  <a:gd name="connsiteX4" fmla="*/ 65784 w 643842"/>
                  <a:gd name="connsiteY4" fmla="*/ 112400 h 409992"/>
                  <a:gd name="connsiteX5" fmla="*/ 2506 w 643842"/>
                  <a:gd name="connsiteY5" fmla="*/ 352388 h 409992"/>
                  <a:gd name="connsiteX6" fmla="*/ 550230 w 643842"/>
                  <a:gd name="connsiteY6" fmla="*/ 392686 h 409992"/>
                  <a:gd name="connsiteX7" fmla="*/ 615603 w 643842"/>
                  <a:gd name="connsiteY7" fmla="*/ 289460 h 409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3842" h="409992">
                    <a:moveTo>
                      <a:pt x="615603" y="289460"/>
                    </a:moveTo>
                    <a:cubicBezTo>
                      <a:pt x="595267" y="261689"/>
                      <a:pt x="579002" y="193391"/>
                      <a:pt x="566956" y="95995"/>
                    </a:cubicBezTo>
                    <a:cubicBezTo>
                      <a:pt x="563208" y="65627"/>
                      <a:pt x="557624" y="33141"/>
                      <a:pt x="551199" y="0"/>
                    </a:cubicBezTo>
                    <a:cubicBezTo>
                      <a:pt x="394311" y="54804"/>
                      <a:pt x="223401" y="70306"/>
                      <a:pt x="70261" y="7055"/>
                    </a:cubicBezTo>
                    <a:cubicBezTo>
                      <a:pt x="68276" y="50733"/>
                      <a:pt x="66799" y="88949"/>
                      <a:pt x="65784" y="112400"/>
                    </a:cubicBezTo>
                    <a:cubicBezTo>
                      <a:pt x="62110" y="198328"/>
                      <a:pt x="-14691" y="312561"/>
                      <a:pt x="2506" y="352388"/>
                    </a:cubicBezTo>
                    <a:cubicBezTo>
                      <a:pt x="19704" y="392151"/>
                      <a:pt x="366480" y="434604"/>
                      <a:pt x="550230" y="392686"/>
                    </a:cubicBezTo>
                    <a:cubicBezTo>
                      <a:pt x="692118" y="360310"/>
                      <a:pt x="636049" y="317240"/>
                      <a:pt x="615603" y="289460"/>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7" name="Freeform 576">
                <a:extLst>
                  <a:ext uri="{FF2B5EF4-FFF2-40B4-BE49-F238E27FC236}">
                    <a16:creationId xmlns:a16="http://schemas.microsoft.com/office/drawing/2014/main" id="{B4DC4FFB-DAE5-917C-F2A1-D7D3303E7A0C}"/>
                  </a:ext>
                </a:extLst>
              </p:cNvPr>
              <p:cNvSpPr/>
              <p:nvPr/>
            </p:nvSpPr>
            <p:spPr>
              <a:xfrm>
                <a:off x="3691995" y="-2263024"/>
                <a:ext cx="502796" cy="415901"/>
              </a:xfrm>
              <a:custGeom>
                <a:avLst/>
                <a:gdLst>
                  <a:gd name="connsiteX0" fmla="*/ 502797 w 502796"/>
                  <a:gd name="connsiteY0" fmla="*/ 366086 h 415901"/>
                  <a:gd name="connsiteX1" fmla="*/ 439085 w 502796"/>
                  <a:gd name="connsiteY1" fmla="*/ 56122 h 415901"/>
                  <a:gd name="connsiteX2" fmla="*/ 387983 w 502796"/>
                  <a:gd name="connsiteY2" fmla="*/ 11717 h 415901"/>
                  <a:gd name="connsiteX3" fmla="*/ 299034 w 502796"/>
                  <a:gd name="connsiteY3" fmla="*/ 28 h 415901"/>
                  <a:gd name="connsiteX4" fmla="*/ 251292 w 502796"/>
                  <a:gd name="connsiteY4" fmla="*/ 1216 h 415901"/>
                  <a:gd name="connsiteX5" fmla="*/ 30037 w 502796"/>
                  <a:gd name="connsiteY5" fmla="*/ 69073 h 415901"/>
                  <a:gd name="connsiteX6" fmla="*/ 0 w 502796"/>
                  <a:gd name="connsiteY6" fmla="*/ 373390 h 415901"/>
                  <a:gd name="connsiteX7" fmla="*/ 502797 w 502796"/>
                  <a:gd name="connsiteY7" fmla="*/ 366086 h 415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2796" h="415901">
                    <a:moveTo>
                      <a:pt x="502797" y="366086"/>
                    </a:moveTo>
                    <a:cubicBezTo>
                      <a:pt x="488009" y="290455"/>
                      <a:pt x="450292" y="76266"/>
                      <a:pt x="439085" y="56122"/>
                    </a:cubicBezTo>
                    <a:cubicBezTo>
                      <a:pt x="420946" y="23590"/>
                      <a:pt x="387983" y="11717"/>
                      <a:pt x="387983" y="11717"/>
                    </a:cubicBezTo>
                    <a:cubicBezTo>
                      <a:pt x="370389" y="4339"/>
                      <a:pt x="337795" y="388"/>
                      <a:pt x="299034" y="28"/>
                    </a:cubicBezTo>
                    <a:cubicBezTo>
                      <a:pt x="283850" y="-119"/>
                      <a:pt x="267769" y="314"/>
                      <a:pt x="251292" y="1216"/>
                    </a:cubicBezTo>
                    <a:cubicBezTo>
                      <a:pt x="159851" y="6467"/>
                      <a:pt x="55856" y="28628"/>
                      <a:pt x="30037" y="69073"/>
                    </a:cubicBezTo>
                    <a:cubicBezTo>
                      <a:pt x="15222" y="92312"/>
                      <a:pt x="5594" y="253142"/>
                      <a:pt x="0" y="373390"/>
                    </a:cubicBezTo>
                    <a:cubicBezTo>
                      <a:pt x="160063" y="438759"/>
                      <a:pt x="338764" y="422714"/>
                      <a:pt x="502797" y="3660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8" name="Freeform 577">
                <a:extLst>
                  <a:ext uri="{FF2B5EF4-FFF2-40B4-BE49-F238E27FC236}">
                    <a16:creationId xmlns:a16="http://schemas.microsoft.com/office/drawing/2014/main" id="{1665657E-B519-7EBC-8822-1ADD4FD4685F}"/>
                  </a:ext>
                </a:extLst>
              </p:cNvPr>
              <p:cNvSpPr/>
              <p:nvPr/>
            </p:nvSpPr>
            <p:spPr>
              <a:xfrm>
                <a:off x="3851514" y="-2239916"/>
                <a:ext cx="182023" cy="136293"/>
              </a:xfrm>
              <a:custGeom>
                <a:avLst/>
                <a:gdLst>
                  <a:gd name="connsiteX0" fmla="*/ 182024 w 182023"/>
                  <a:gd name="connsiteY0" fmla="*/ 1163 h 136293"/>
                  <a:gd name="connsiteX1" fmla="*/ 91699 w 182023"/>
                  <a:gd name="connsiteY1" fmla="*/ 135982 h 136293"/>
                  <a:gd name="connsiteX2" fmla="*/ 0 w 182023"/>
                  <a:gd name="connsiteY2" fmla="*/ 15919 h 136293"/>
                  <a:gd name="connsiteX3" fmla="*/ 182024 w 182023"/>
                  <a:gd name="connsiteY3" fmla="*/ 1163 h 136293"/>
                </a:gdLst>
                <a:ahLst/>
                <a:cxnLst>
                  <a:cxn ang="0">
                    <a:pos x="connsiteX0" y="connsiteY0"/>
                  </a:cxn>
                  <a:cxn ang="0">
                    <a:pos x="connsiteX1" y="connsiteY1"/>
                  </a:cxn>
                  <a:cxn ang="0">
                    <a:pos x="connsiteX2" y="connsiteY2"/>
                  </a:cxn>
                  <a:cxn ang="0">
                    <a:pos x="connsiteX3" y="connsiteY3"/>
                  </a:cxn>
                </a:cxnLst>
                <a:rect l="l" t="t" r="r" b="b"/>
                <a:pathLst>
                  <a:path w="182023" h="136293">
                    <a:moveTo>
                      <a:pt x="182024" y="1163"/>
                    </a:moveTo>
                    <a:cubicBezTo>
                      <a:pt x="182024" y="1163"/>
                      <a:pt x="169839" y="128466"/>
                      <a:pt x="91699" y="135982"/>
                    </a:cubicBezTo>
                    <a:cubicBezTo>
                      <a:pt x="13560" y="143397"/>
                      <a:pt x="0" y="15919"/>
                      <a:pt x="0" y="15919"/>
                    </a:cubicBezTo>
                    <a:cubicBezTo>
                      <a:pt x="0" y="15919"/>
                      <a:pt x="150223" y="-5091"/>
                      <a:pt x="182024" y="1163"/>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0" name="Freeform 579">
                <a:extLst>
                  <a:ext uri="{FF2B5EF4-FFF2-40B4-BE49-F238E27FC236}">
                    <a16:creationId xmlns:a16="http://schemas.microsoft.com/office/drawing/2014/main" id="{63C7AAF9-6797-EABC-D083-F951B045AA76}"/>
                  </a:ext>
                </a:extLst>
              </p:cNvPr>
              <p:cNvSpPr/>
              <p:nvPr/>
            </p:nvSpPr>
            <p:spPr>
              <a:xfrm>
                <a:off x="4212587" y="-2590561"/>
                <a:ext cx="261925" cy="721632"/>
              </a:xfrm>
              <a:custGeom>
                <a:avLst/>
                <a:gdLst>
                  <a:gd name="connsiteX0" fmla="*/ 120234 w 261925"/>
                  <a:gd name="connsiteY0" fmla="*/ 0 h 721632"/>
                  <a:gd name="connsiteX1" fmla="*/ 247989 w 261925"/>
                  <a:gd name="connsiteY1" fmla="*/ 73935 h 721632"/>
                  <a:gd name="connsiteX2" fmla="*/ 188496 w 261925"/>
                  <a:gd name="connsiteY2" fmla="*/ 356598 h 721632"/>
                  <a:gd name="connsiteX3" fmla="*/ 193933 w 261925"/>
                  <a:gd name="connsiteY3" fmla="*/ 517355 h 721632"/>
                  <a:gd name="connsiteX4" fmla="*/ 212727 w 261925"/>
                  <a:gd name="connsiteY4" fmla="*/ 455108 h 721632"/>
                  <a:gd name="connsiteX5" fmla="*/ 182939 w 261925"/>
                  <a:gd name="connsiteY5" fmla="*/ 481552 h 721632"/>
                  <a:gd name="connsiteX6" fmla="*/ 213410 w 261925"/>
                  <a:gd name="connsiteY6" fmla="*/ 443889 h 721632"/>
                  <a:gd name="connsiteX7" fmla="*/ 202702 w 261925"/>
                  <a:gd name="connsiteY7" fmla="*/ 545309 h 721632"/>
                  <a:gd name="connsiteX8" fmla="*/ 237927 w 261925"/>
                  <a:gd name="connsiteY8" fmla="*/ 641305 h 721632"/>
                  <a:gd name="connsiteX9" fmla="*/ 110855 w 261925"/>
                  <a:gd name="connsiteY9" fmla="*/ 709345 h 721632"/>
                  <a:gd name="connsiteX10" fmla="*/ 128855 w 261925"/>
                  <a:gd name="connsiteY10" fmla="*/ 637676 h 721632"/>
                  <a:gd name="connsiteX11" fmla="*/ 119366 w 261925"/>
                  <a:gd name="connsiteY11" fmla="*/ 695888 h 721632"/>
                  <a:gd name="connsiteX12" fmla="*/ 138880 w 261925"/>
                  <a:gd name="connsiteY12" fmla="*/ 604931 h 721632"/>
                  <a:gd name="connsiteX13" fmla="*/ 122 w 261925"/>
                  <a:gd name="connsiteY13" fmla="*/ 456876 h 721632"/>
                  <a:gd name="connsiteX14" fmla="*/ 82950 w 261925"/>
                  <a:gd name="connsiteY14" fmla="*/ 185083 h 721632"/>
                  <a:gd name="connsiteX15" fmla="*/ 120234 w 261925"/>
                  <a:gd name="connsiteY15" fmla="*/ 0 h 721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1925" h="721632">
                    <a:moveTo>
                      <a:pt x="120234" y="0"/>
                    </a:moveTo>
                    <a:cubicBezTo>
                      <a:pt x="120234" y="0"/>
                      <a:pt x="221377" y="4393"/>
                      <a:pt x="247989" y="73935"/>
                    </a:cubicBezTo>
                    <a:cubicBezTo>
                      <a:pt x="274639" y="143523"/>
                      <a:pt x="267319" y="267041"/>
                      <a:pt x="188496" y="356598"/>
                    </a:cubicBezTo>
                    <a:cubicBezTo>
                      <a:pt x="109563" y="446191"/>
                      <a:pt x="127009" y="519694"/>
                      <a:pt x="193933" y="517355"/>
                    </a:cubicBezTo>
                    <a:cubicBezTo>
                      <a:pt x="260931" y="514913"/>
                      <a:pt x="231614" y="451976"/>
                      <a:pt x="212727" y="455108"/>
                    </a:cubicBezTo>
                    <a:cubicBezTo>
                      <a:pt x="193795" y="458276"/>
                      <a:pt x="182939" y="481552"/>
                      <a:pt x="182939" y="481552"/>
                    </a:cubicBezTo>
                    <a:cubicBezTo>
                      <a:pt x="182939" y="481552"/>
                      <a:pt x="180022" y="446652"/>
                      <a:pt x="213410" y="443889"/>
                    </a:cubicBezTo>
                    <a:cubicBezTo>
                      <a:pt x="246761" y="441116"/>
                      <a:pt x="282356" y="522678"/>
                      <a:pt x="202702" y="545309"/>
                    </a:cubicBezTo>
                    <a:cubicBezTo>
                      <a:pt x="202702" y="545309"/>
                      <a:pt x="246152" y="586325"/>
                      <a:pt x="237927" y="641305"/>
                    </a:cubicBezTo>
                    <a:cubicBezTo>
                      <a:pt x="229740" y="696247"/>
                      <a:pt x="139416" y="745286"/>
                      <a:pt x="110855" y="709345"/>
                    </a:cubicBezTo>
                    <a:cubicBezTo>
                      <a:pt x="82230" y="673469"/>
                      <a:pt x="128855" y="637676"/>
                      <a:pt x="128855" y="637676"/>
                    </a:cubicBezTo>
                    <a:cubicBezTo>
                      <a:pt x="128855" y="637676"/>
                      <a:pt x="100655" y="683113"/>
                      <a:pt x="119366" y="695888"/>
                    </a:cubicBezTo>
                    <a:cubicBezTo>
                      <a:pt x="137939" y="708700"/>
                      <a:pt x="187951" y="635870"/>
                      <a:pt x="138880" y="604931"/>
                    </a:cubicBezTo>
                    <a:cubicBezTo>
                      <a:pt x="89873" y="573845"/>
                      <a:pt x="-3839" y="524226"/>
                      <a:pt x="122" y="456876"/>
                    </a:cubicBezTo>
                    <a:cubicBezTo>
                      <a:pt x="4054" y="389480"/>
                      <a:pt x="129142" y="240311"/>
                      <a:pt x="82950" y="185083"/>
                    </a:cubicBezTo>
                    <a:cubicBezTo>
                      <a:pt x="36759" y="129818"/>
                      <a:pt x="79202" y="6659"/>
                      <a:pt x="120234" y="0"/>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1" name="Freeform 580">
                <a:extLst>
                  <a:ext uri="{FF2B5EF4-FFF2-40B4-BE49-F238E27FC236}">
                    <a16:creationId xmlns:a16="http://schemas.microsoft.com/office/drawing/2014/main" id="{2A0EE558-AFBB-46B2-43A5-EB7E6306BEA1}"/>
                  </a:ext>
                </a:extLst>
              </p:cNvPr>
              <p:cNvSpPr/>
              <p:nvPr/>
            </p:nvSpPr>
            <p:spPr>
              <a:xfrm>
                <a:off x="4307983" y="-2585797"/>
                <a:ext cx="149997" cy="366728"/>
              </a:xfrm>
              <a:custGeom>
                <a:avLst/>
                <a:gdLst>
                  <a:gd name="connsiteX0" fmla="*/ 394 w 149997"/>
                  <a:gd name="connsiteY0" fmla="*/ 366728 h 366728"/>
                  <a:gd name="connsiteX1" fmla="*/ 46364 w 149997"/>
                  <a:gd name="connsiteY1" fmla="*/ 315636 h 366728"/>
                  <a:gd name="connsiteX2" fmla="*/ 147433 w 149997"/>
                  <a:gd name="connsiteY2" fmla="*/ 181222 h 366728"/>
                  <a:gd name="connsiteX3" fmla="*/ 91836 w 149997"/>
                  <a:gd name="connsiteY3" fmla="*/ 26111 h 366728"/>
                  <a:gd name="connsiteX4" fmla="*/ 26638 w 149997"/>
                  <a:gd name="connsiteY4" fmla="*/ 164 h 366728"/>
                  <a:gd name="connsiteX5" fmla="*/ 88189 w 149997"/>
                  <a:gd name="connsiteY5" fmla="*/ 30754 h 366728"/>
                  <a:gd name="connsiteX6" fmla="*/ 139144 w 149997"/>
                  <a:gd name="connsiteY6" fmla="*/ 179490 h 366728"/>
                  <a:gd name="connsiteX7" fmla="*/ 42432 w 149997"/>
                  <a:gd name="connsiteY7" fmla="*/ 311251 h 366728"/>
                  <a:gd name="connsiteX8" fmla="*/ 394 w 149997"/>
                  <a:gd name="connsiteY8" fmla="*/ 366728 h 366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997" h="366728">
                    <a:moveTo>
                      <a:pt x="394" y="366728"/>
                    </a:moveTo>
                    <a:cubicBezTo>
                      <a:pt x="358" y="366369"/>
                      <a:pt x="11352" y="342301"/>
                      <a:pt x="46364" y="315636"/>
                    </a:cubicBezTo>
                    <a:cubicBezTo>
                      <a:pt x="77482" y="287930"/>
                      <a:pt x="131501" y="249511"/>
                      <a:pt x="147433" y="181222"/>
                    </a:cubicBezTo>
                    <a:cubicBezTo>
                      <a:pt x="159267" y="113504"/>
                      <a:pt x="128325" y="51220"/>
                      <a:pt x="91836" y="26111"/>
                    </a:cubicBezTo>
                    <a:cubicBezTo>
                      <a:pt x="55484" y="-47"/>
                      <a:pt x="26213" y="-554"/>
                      <a:pt x="26638" y="164"/>
                    </a:cubicBezTo>
                    <a:cubicBezTo>
                      <a:pt x="25955" y="1638"/>
                      <a:pt x="54331" y="4411"/>
                      <a:pt x="88189" y="30754"/>
                    </a:cubicBezTo>
                    <a:cubicBezTo>
                      <a:pt x="122122" y="55650"/>
                      <a:pt x="150396" y="115622"/>
                      <a:pt x="139144" y="179490"/>
                    </a:cubicBezTo>
                    <a:cubicBezTo>
                      <a:pt x="124541" y="243570"/>
                      <a:pt x="72940" y="282246"/>
                      <a:pt x="42432" y="311251"/>
                    </a:cubicBezTo>
                    <a:cubicBezTo>
                      <a:pt x="8250" y="338985"/>
                      <a:pt x="-2273" y="366295"/>
                      <a:pt x="394" y="366728"/>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2" name="Freeform 581">
                <a:extLst>
                  <a:ext uri="{FF2B5EF4-FFF2-40B4-BE49-F238E27FC236}">
                    <a16:creationId xmlns:a16="http://schemas.microsoft.com/office/drawing/2014/main" id="{1D531188-E555-48FC-442D-5D4E96FF9079}"/>
                  </a:ext>
                </a:extLst>
              </p:cNvPr>
              <p:cNvSpPr/>
              <p:nvPr/>
            </p:nvSpPr>
            <p:spPr>
              <a:xfrm>
                <a:off x="4312384" y="-2557123"/>
                <a:ext cx="108336" cy="121734"/>
              </a:xfrm>
              <a:custGeom>
                <a:avLst/>
                <a:gdLst>
                  <a:gd name="connsiteX0" fmla="*/ 107410 w 108336"/>
                  <a:gd name="connsiteY0" fmla="*/ 121709 h 121734"/>
                  <a:gd name="connsiteX1" fmla="*/ 73154 w 108336"/>
                  <a:gd name="connsiteY1" fmla="*/ 44495 h 121734"/>
                  <a:gd name="connsiteX2" fmla="*/ 27 w 108336"/>
                  <a:gd name="connsiteY2" fmla="*/ 209 h 121734"/>
                  <a:gd name="connsiteX3" fmla="*/ 67238 w 108336"/>
                  <a:gd name="connsiteY3" fmla="*/ 50399 h 121734"/>
                  <a:gd name="connsiteX4" fmla="*/ 107410 w 108336"/>
                  <a:gd name="connsiteY4" fmla="*/ 121709 h 12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6" h="121734">
                    <a:moveTo>
                      <a:pt x="107410" y="121709"/>
                    </a:moveTo>
                    <a:cubicBezTo>
                      <a:pt x="109967" y="122934"/>
                      <a:pt x="109681" y="78824"/>
                      <a:pt x="73154" y="44495"/>
                    </a:cubicBezTo>
                    <a:cubicBezTo>
                      <a:pt x="38465" y="10599"/>
                      <a:pt x="535" y="-1808"/>
                      <a:pt x="27" y="209"/>
                    </a:cubicBezTo>
                    <a:cubicBezTo>
                      <a:pt x="-1126" y="2512"/>
                      <a:pt x="34283" y="18051"/>
                      <a:pt x="67238" y="50399"/>
                    </a:cubicBezTo>
                    <a:cubicBezTo>
                      <a:pt x="101641" y="82637"/>
                      <a:pt x="105139" y="122317"/>
                      <a:pt x="107410" y="121709"/>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3" name="Freeform 582">
                <a:extLst>
                  <a:ext uri="{FF2B5EF4-FFF2-40B4-BE49-F238E27FC236}">
                    <a16:creationId xmlns:a16="http://schemas.microsoft.com/office/drawing/2014/main" id="{1E6AFC08-FEC2-CD7E-20BE-70AC38368BDD}"/>
                  </a:ext>
                </a:extLst>
              </p:cNvPr>
              <p:cNvSpPr/>
              <p:nvPr/>
            </p:nvSpPr>
            <p:spPr>
              <a:xfrm>
                <a:off x="4271362" y="-2528270"/>
                <a:ext cx="127578" cy="385092"/>
              </a:xfrm>
              <a:custGeom>
                <a:avLst/>
                <a:gdLst>
                  <a:gd name="connsiteX0" fmla="*/ 2576 w 127578"/>
                  <a:gd name="connsiteY0" fmla="*/ 385080 h 385092"/>
                  <a:gd name="connsiteX1" fmla="*/ 15342 w 127578"/>
                  <a:gd name="connsiteY1" fmla="*/ 322446 h 385092"/>
                  <a:gd name="connsiteX2" fmla="*/ 109885 w 127578"/>
                  <a:gd name="connsiteY2" fmla="*/ 196257 h 385092"/>
                  <a:gd name="connsiteX3" fmla="*/ 88718 w 127578"/>
                  <a:gd name="connsiteY3" fmla="*/ 46618 h 385092"/>
                  <a:gd name="connsiteX4" fmla="*/ 42278 w 127578"/>
                  <a:gd name="connsiteY4" fmla="*/ 29 h 385092"/>
                  <a:gd name="connsiteX5" fmla="*/ 83992 w 127578"/>
                  <a:gd name="connsiteY5" fmla="*/ 50146 h 385092"/>
                  <a:gd name="connsiteX6" fmla="*/ 102712 w 127578"/>
                  <a:gd name="connsiteY6" fmla="*/ 191946 h 385092"/>
                  <a:gd name="connsiteX7" fmla="*/ 9933 w 127578"/>
                  <a:gd name="connsiteY7" fmla="*/ 319996 h 385092"/>
                  <a:gd name="connsiteX8" fmla="*/ 2576 w 127578"/>
                  <a:gd name="connsiteY8" fmla="*/ 385080 h 385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7578" h="385092">
                    <a:moveTo>
                      <a:pt x="2576" y="385080"/>
                    </a:moveTo>
                    <a:cubicBezTo>
                      <a:pt x="4745" y="385337"/>
                      <a:pt x="-1966" y="358893"/>
                      <a:pt x="15342" y="322446"/>
                    </a:cubicBezTo>
                    <a:cubicBezTo>
                      <a:pt x="31284" y="285243"/>
                      <a:pt x="75306" y="248971"/>
                      <a:pt x="109885" y="196257"/>
                    </a:cubicBezTo>
                    <a:cubicBezTo>
                      <a:pt x="150417" y="138625"/>
                      <a:pt x="111758" y="75043"/>
                      <a:pt x="88718" y="46618"/>
                    </a:cubicBezTo>
                    <a:cubicBezTo>
                      <a:pt x="63370" y="14454"/>
                      <a:pt x="42785" y="-763"/>
                      <a:pt x="42278" y="29"/>
                    </a:cubicBezTo>
                    <a:cubicBezTo>
                      <a:pt x="41299" y="997"/>
                      <a:pt x="60306" y="17696"/>
                      <a:pt x="83992" y="50146"/>
                    </a:cubicBezTo>
                    <a:cubicBezTo>
                      <a:pt x="105814" y="80265"/>
                      <a:pt x="140642" y="138690"/>
                      <a:pt x="102712" y="191946"/>
                    </a:cubicBezTo>
                    <a:cubicBezTo>
                      <a:pt x="69647" y="242569"/>
                      <a:pt x="25219" y="280674"/>
                      <a:pt x="9933" y="319996"/>
                    </a:cubicBezTo>
                    <a:cubicBezTo>
                      <a:pt x="-6692" y="358930"/>
                      <a:pt x="2576" y="385770"/>
                      <a:pt x="2576" y="385080"/>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4" name="Freeform 583">
                <a:extLst>
                  <a:ext uri="{FF2B5EF4-FFF2-40B4-BE49-F238E27FC236}">
                    <a16:creationId xmlns:a16="http://schemas.microsoft.com/office/drawing/2014/main" id="{91FACDFC-48E4-B438-09C6-FDF1062EAF26}"/>
                  </a:ext>
                </a:extLst>
              </p:cNvPr>
              <p:cNvSpPr/>
              <p:nvPr/>
            </p:nvSpPr>
            <p:spPr>
              <a:xfrm>
                <a:off x="4300376" y="-2166018"/>
                <a:ext cx="115002" cy="122359"/>
              </a:xfrm>
              <a:custGeom>
                <a:avLst/>
                <a:gdLst>
                  <a:gd name="connsiteX0" fmla="*/ 114913 w 115002"/>
                  <a:gd name="connsiteY0" fmla="*/ 120766 h 122359"/>
                  <a:gd name="connsiteX1" fmla="*/ 31900 w 115002"/>
                  <a:gd name="connsiteY1" fmla="*/ 85830 h 122359"/>
                  <a:gd name="connsiteX2" fmla="*/ 2804 w 115002"/>
                  <a:gd name="connsiteY2" fmla="*/ 58 h 122359"/>
                  <a:gd name="connsiteX3" fmla="*/ 25669 w 115002"/>
                  <a:gd name="connsiteY3" fmla="*/ 91374 h 122359"/>
                  <a:gd name="connsiteX4" fmla="*/ 114913 w 115002"/>
                  <a:gd name="connsiteY4" fmla="*/ 120766 h 1223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002" h="122359">
                    <a:moveTo>
                      <a:pt x="114913" y="120766"/>
                    </a:moveTo>
                    <a:cubicBezTo>
                      <a:pt x="116824" y="115912"/>
                      <a:pt x="67273" y="124147"/>
                      <a:pt x="31900" y="85830"/>
                    </a:cubicBezTo>
                    <a:cubicBezTo>
                      <a:pt x="-981" y="46223"/>
                      <a:pt x="6090" y="-1204"/>
                      <a:pt x="2804" y="58"/>
                    </a:cubicBezTo>
                    <a:cubicBezTo>
                      <a:pt x="1798" y="-1922"/>
                      <a:pt x="-10461" y="47043"/>
                      <a:pt x="25669" y="91374"/>
                    </a:cubicBezTo>
                    <a:cubicBezTo>
                      <a:pt x="65943" y="133754"/>
                      <a:pt x="117433" y="120121"/>
                      <a:pt x="114913" y="120766"/>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5" name="Freeform 584">
                <a:extLst>
                  <a:ext uri="{FF2B5EF4-FFF2-40B4-BE49-F238E27FC236}">
                    <a16:creationId xmlns:a16="http://schemas.microsoft.com/office/drawing/2014/main" id="{95094D87-C144-75CF-ECAA-39E13CE4E8FE}"/>
                  </a:ext>
                </a:extLst>
              </p:cNvPr>
              <p:cNvSpPr/>
              <p:nvPr/>
            </p:nvSpPr>
            <p:spPr>
              <a:xfrm>
                <a:off x="4232186" y="-2446917"/>
                <a:ext cx="163400" cy="561348"/>
              </a:xfrm>
              <a:custGeom>
                <a:avLst/>
                <a:gdLst>
                  <a:gd name="connsiteX0" fmla="*/ 99767 w 163400"/>
                  <a:gd name="connsiteY0" fmla="*/ 552245 h 561348"/>
                  <a:gd name="connsiteX1" fmla="*/ 125808 w 163400"/>
                  <a:gd name="connsiteY1" fmla="*/ 560341 h 561348"/>
                  <a:gd name="connsiteX2" fmla="*/ 162796 w 163400"/>
                  <a:gd name="connsiteY2" fmla="*/ 497551 h 561348"/>
                  <a:gd name="connsiteX3" fmla="*/ 8363 w 163400"/>
                  <a:gd name="connsiteY3" fmla="*/ 308010 h 561348"/>
                  <a:gd name="connsiteX4" fmla="*/ 117832 w 163400"/>
                  <a:gd name="connsiteY4" fmla="*/ 86876 h 561348"/>
                  <a:gd name="connsiteX5" fmla="*/ 66666 w 163400"/>
                  <a:gd name="connsiteY5" fmla="*/ 27 h 561348"/>
                  <a:gd name="connsiteX6" fmla="*/ 111961 w 163400"/>
                  <a:gd name="connsiteY6" fmla="*/ 86305 h 561348"/>
                  <a:gd name="connsiteX7" fmla="*/ 0 w 163400"/>
                  <a:gd name="connsiteY7" fmla="*/ 308987 h 561348"/>
                  <a:gd name="connsiteX8" fmla="*/ 156925 w 163400"/>
                  <a:gd name="connsiteY8" fmla="*/ 498058 h 561348"/>
                  <a:gd name="connsiteX9" fmla="*/ 125014 w 163400"/>
                  <a:gd name="connsiteY9" fmla="*/ 557210 h 561348"/>
                  <a:gd name="connsiteX10" fmla="*/ 99767 w 163400"/>
                  <a:gd name="connsiteY10" fmla="*/ 552245 h 561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400" h="561348">
                    <a:moveTo>
                      <a:pt x="99767" y="552245"/>
                    </a:moveTo>
                    <a:cubicBezTo>
                      <a:pt x="98687" y="551490"/>
                      <a:pt x="105721" y="565085"/>
                      <a:pt x="125808" y="560341"/>
                    </a:cubicBezTo>
                    <a:cubicBezTo>
                      <a:pt x="144953" y="557965"/>
                      <a:pt x="167383" y="531594"/>
                      <a:pt x="162796" y="497551"/>
                    </a:cubicBezTo>
                    <a:cubicBezTo>
                      <a:pt x="161430" y="418043"/>
                      <a:pt x="29133" y="405516"/>
                      <a:pt x="8363" y="308010"/>
                    </a:cubicBezTo>
                    <a:cubicBezTo>
                      <a:pt x="9951" y="209427"/>
                      <a:pt x="116143" y="158297"/>
                      <a:pt x="117832" y="86876"/>
                    </a:cubicBezTo>
                    <a:cubicBezTo>
                      <a:pt x="118589" y="15391"/>
                      <a:pt x="61764" y="-765"/>
                      <a:pt x="66666" y="27"/>
                    </a:cubicBezTo>
                    <a:cubicBezTo>
                      <a:pt x="61081" y="958"/>
                      <a:pt x="114841" y="20135"/>
                      <a:pt x="111961" y="86305"/>
                    </a:cubicBezTo>
                    <a:cubicBezTo>
                      <a:pt x="110623" y="153480"/>
                      <a:pt x="3674" y="200897"/>
                      <a:pt x="0" y="308987"/>
                    </a:cubicBezTo>
                    <a:cubicBezTo>
                      <a:pt x="25920" y="415666"/>
                      <a:pt x="156925" y="424656"/>
                      <a:pt x="156925" y="498058"/>
                    </a:cubicBezTo>
                    <a:cubicBezTo>
                      <a:pt x="161679" y="529826"/>
                      <a:pt x="142497" y="553719"/>
                      <a:pt x="125014" y="557210"/>
                    </a:cubicBezTo>
                    <a:cubicBezTo>
                      <a:pt x="106838" y="562460"/>
                      <a:pt x="100091" y="551269"/>
                      <a:pt x="99767" y="552245"/>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6" name="Freeform 585">
                <a:extLst>
                  <a:ext uri="{FF2B5EF4-FFF2-40B4-BE49-F238E27FC236}">
                    <a16:creationId xmlns:a16="http://schemas.microsoft.com/office/drawing/2014/main" id="{55F31452-B8C5-239D-2332-BFCD530021A2}"/>
                  </a:ext>
                </a:extLst>
              </p:cNvPr>
              <p:cNvSpPr/>
              <p:nvPr/>
            </p:nvSpPr>
            <p:spPr>
              <a:xfrm>
                <a:off x="4361757" y="-2051429"/>
                <a:ext cx="72914" cy="180441"/>
              </a:xfrm>
              <a:custGeom>
                <a:avLst/>
                <a:gdLst>
                  <a:gd name="connsiteX0" fmla="*/ 6871 w 72914"/>
                  <a:gd name="connsiteY0" fmla="*/ 179203 h 180441"/>
                  <a:gd name="connsiteX1" fmla="*/ 72789 w 72914"/>
                  <a:gd name="connsiteY1" fmla="*/ 89471 h 180441"/>
                  <a:gd name="connsiteX2" fmla="*/ 234 w 72914"/>
                  <a:gd name="connsiteY2" fmla="*/ 209 h 180441"/>
                  <a:gd name="connsiteX3" fmla="*/ 64453 w 72914"/>
                  <a:gd name="connsiteY3" fmla="*/ 90125 h 180441"/>
                  <a:gd name="connsiteX4" fmla="*/ 6871 w 72914"/>
                  <a:gd name="connsiteY4" fmla="*/ 179203 h 1804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914" h="180441">
                    <a:moveTo>
                      <a:pt x="6871" y="179203"/>
                    </a:moveTo>
                    <a:cubicBezTo>
                      <a:pt x="3086" y="186084"/>
                      <a:pt x="76352" y="165387"/>
                      <a:pt x="72789" y="89471"/>
                    </a:cubicBezTo>
                    <a:cubicBezTo>
                      <a:pt x="64278" y="16217"/>
                      <a:pt x="-3366" y="-2241"/>
                      <a:pt x="234" y="209"/>
                    </a:cubicBezTo>
                    <a:cubicBezTo>
                      <a:pt x="-4271" y="2005"/>
                      <a:pt x="57678" y="23955"/>
                      <a:pt x="64453" y="90125"/>
                    </a:cubicBezTo>
                    <a:cubicBezTo>
                      <a:pt x="68386" y="158304"/>
                      <a:pt x="3446" y="181184"/>
                      <a:pt x="6871" y="179203"/>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7" name="Freeform 586">
                <a:extLst>
                  <a:ext uri="{FF2B5EF4-FFF2-40B4-BE49-F238E27FC236}">
                    <a16:creationId xmlns:a16="http://schemas.microsoft.com/office/drawing/2014/main" id="{9BA713A8-0F60-35AA-78D0-A29DA365F823}"/>
                  </a:ext>
                </a:extLst>
              </p:cNvPr>
              <p:cNvSpPr/>
              <p:nvPr/>
            </p:nvSpPr>
            <p:spPr>
              <a:xfrm>
                <a:off x="3402214" y="-2552456"/>
                <a:ext cx="258232" cy="721265"/>
              </a:xfrm>
              <a:custGeom>
                <a:avLst/>
                <a:gdLst>
                  <a:gd name="connsiteX0" fmla="*/ 143637 w 258232"/>
                  <a:gd name="connsiteY0" fmla="*/ 0 h 721265"/>
                  <a:gd name="connsiteX1" fmla="*/ 14987 w 258232"/>
                  <a:gd name="connsiteY1" fmla="*/ 72351 h 721265"/>
                  <a:gd name="connsiteX2" fmla="*/ 71055 w 258232"/>
                  <a:gd name="connsiteY2" fmla="*/ 355695 h 721265"/>
                  <a:gd name="connsiteX3" fmla="*/ 63624 w 258232"/>
                  <a:gd name="connsiteY3" fmla="*/ 516277 h 721265"/>
                  <a:gd name="connsiteX4" fmla="*/ 45559 w 258232"/>
                  <a:gd name="connsiteY4" fmla="*/ 453883 h 721265"/>
                  <a:gd name="connsiteX5" fmla="*/ 75024 w 258232"/>
                  <a:gd name="connsiteY5" fmla="*/ 480622 h 721265"/>
                  <a:gd name="connsiteX6" fmla="*/ 45051 w 258232"/>
                  <a:gd name="connsiteY6" fmla="*/ 442590 h 721265"/>
                  <a:gd name="connsiteX7" fmla="*/ 54541 w 258232"/>
                  <a:gd name="connsiteY7" fmla="*/ 544195 h 721265"/>
                  <a:gd name="connsiteX8" fmla="*/ 18125 w 258232"/>
                  <a:gd name="connsiteY8" fmla="*/ 639794 h 721265"/>
                  <a:gd name="connsiteX9" fmla="*/ 144394 w 258232"/>
                  <a:gd name="connsiteY9" fmla="*/ 709345 h 721265"/>
                  <a:gd name="connsiteX10" fmla="*/ 127234 w 258232"/>
                  <a:gd name="connsiteY10" fmla="*/ 637455 h 721265"/>
                  <a:gd name="connsiteX11" fmla="*/ 136068 w 258232"/>
                  <a:gd name="connsiteY11" fmla="*/ 695778 h 721265"/>
                  <a:gd name="connsiteX12" fmla="*/ 117606 w 258232"/>
                  <a:gd name="connsiteY12" fmla="*/ 604498 h 721265"/>
                  <a:gd name="connsiteX13" fmla="*/ 258156 w 258232"/>
                  <a:gd name="connsiteY13" fmla="*/ 458203 h 721265"/>
                  <a:gd name="connsiteX14" fmla="*/ 178687 w 258232"/>
                  <a:gd name="connsiteY14" fmla="*/ 185405 h 721265"/>
                  <a:gd name="connsiteX15" fmla="*/ 143637 w 258232"/>
                  <a:gd name="connsiteY15" fmla="*/ 0 h 721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58232" h="721265">
                    <a:moveTo>
                      <a:pt x="143637" y="0"/>
                    </a:moveTo>
                    <a:cubicBezTo>
                      <a:pt x="143637" y="0"/>
                      <a:pt x="42421" y="3095"/>
                      <a:pt x="14987" y="72351"/>
                    </a:cubicBezTo>
                    <a:cubicBezTo>
                      <a:pt x="-12494" y="141580"/>
                      <a:pt x="-6761" y="265208"/>
                      <a:pt x="71055" y="355695"/>
                    </a:cubicBezTo>
                    <a:cubicBezTo>
                      <a:pt x="148834" y="446182"/>
                      <a:pt x="130548" y="519547"/>
                      <a:pt x="63624" y="516277"/>
                    </a:cubicBezTo>
                    <a:cubicBezTo>
                      <a:pt x="-3337" y="513108"/>
                      <a:pt x="26774" y="450502"/>
                      <a:pt x="45559" y="453883"/>
                    </a:cubicBezTo>
                    <a:cubicBezTo>
                      <a:pt x="64492" y="457226"/>
                      <a:pt x="75024" y="480622"/>
                      <a:pt x="75024" y="480622"/>
                    </a:cubicBezTo>
                    <a:cubicBezTo>
                      <a:pt x="75024" y="480622"/>
                      <a:pt x="78412" y="445860"/>
                      <a:pt x="45051" y="442590"/>
                    </a:cubicBezTo>
                    <a:cubicBezTo>
                      <a:pt x="11737" y="439495"/>
                      <a:pt x="-24826" y="520661"/>
                      <a:pt x="54541" y="544195"/>
                    </a:cubicBezTo>
                    <a:cubicBezTo>
                      <a:pt x="54541" y="544195"/>
                      <a:pt x="10620" y="584704"/>
                      <a:pt x="18125" y="639794"/>
                    </a:cubicBezTo>
                    <a:cubicBezTo>
                      <a:pt x="25657" y="694801"/>
                      <a:pt x="115335" y="744890"/>
                      <a:pt x="144394" y="709345"/>
                    </a:cubicBezTo>
                    <a:cubicBezTo>
                      <a:pt x="173425" y="673792"/>
                      <a:pt x="127234" y="637455"/>
                      <a:pt x="127234" y="637455"/>
                    </a:cubicBezTo>
                    <a:cubicBezTo>
                      <a:pt x="127234" y="637455"/>
                      <a:pt x="154890" y="683223"/>
                      <a:pt x="136068" y="695778"/>
                    </a:cubicBezTo>
                    <a:cubicBezTo>
                      <a:pt x="117246" y="708369"/>
                      <a:pt x="68240" y="635005"/>
                      <a:pt x="117606" y="604498"/>
                    </a:cubicBezTo>
                    <a:cubicBezTo>
                      <a:pt x="166936" y="574130"/>
                      <a:pt x="261294" y="525589"/>
                      <a:pt x="258156" y="458203"/>
                    </a:cubicBezTo>
                    <a:cubicBezTo>
                      <a:pt x="255026" y="390816"/>
                      <a:pt x="131813" y="240053"/>
                      <a:pt x="178687" y="185405"/>
                    </a:cubicBezTo>
                    <a:cubicBezTo>
                      <a:pt x="225561" y="130748"/>
                      <a:pt x="184604" y="7055"/>
                      <a:pt x="143637" y="0"/>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8" name="Freeform 587">
                <a:extLst>
                  <a:ext uri="{FF2B5EF4-FFF2-40B4-BE49-F238E27FC236}">
                    <a16:creationId xmlns:a16="http://schemas.microsoft.com/office/drawing/2014/main" id="{A85ED97F-AF0F-77B0-48FA-5601380FFDF8}"/>
                  </a:ext>
                </a:extLst>
              </p:cNvPr>
              <p:cNvSpPr/>
              <p:nvPr/>
            </p:nvSpPr>
            <p:spPr>
              <a:xfrm>
                <a:off x="3418793" y="-2547821"/>
                <a:ext cx="147393" cy="367106"/>
              </a:xfrm>
              <a:custGeom>
                <a:avLst/>
                <a:gdLst>
                  <a:gd name="connsiteX0" fmla="*/ 146998 w 147393"/>
                  <a:gd name="connsiteY0" fmla="*/ 367106 h 367106"/>
                  <a:gd name="connsiteX1" fmla="*/ 101637 w 147393"/>
                  <a:gd name="connsiteY1" fmla="*/ 315479 h 367106"/>
                  <a:gd name="connsiteX2" fmla="*/ 2230 w 147393"/>
                  <a:gd name="connsiteY2" fmla="*/ 179794 h 367106"/>
                  <a:gd name="connsiteX3" fmla="*/ 59701 w 147393"/>
                  <a:gd name="connsiteY3" fmla="*/ 25338 h 367106"/>
                  <a:gd name="connsiteX4" fmla="*/ 125222 w 147393"/>
                  <a:gd name="connsiteY4" fmla="*/ 183 h 367106"/>
                  <a:gd name="connsiteX5" fmla="*/ 63273 w 147393"/>
                  <a:gd name="connsiteY5" fmla="*/ 30054 h 367106"/>
                  <a:gd name="connsiteX6" fmla="*/ 10445 w 147393"/>
                  <a:gd name="connsiteY6" fmla="*/ 178182 h 367106"/>
                  <a:gd name="connsiteX7" fmla="*/ 105606 w 147393"/>
                  <a:gd name="connsiteY7" fmla="*/ 311049 h 367106"/>
                  <a:gd name="connsiteX8" fmla="*/ 146998 w 147393"/>
                  <a:gd name="connsiteY8" fmla="*/ 367106 h 3671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7393" h="367106">
                    <a:moveTo>
                      <a:pt x="146998" y="367106"/>
                    </a:moveTo>
                    <a:cubicBezTo>
                      <a:pt x="146998" y="366673"/>
                      <a:pt x="136327" y="342458"/>
                      <a:pt x="101637" y="315479"/>
                    </a:cubicBezTo>
                    <a:cubicBezTo>
                      <a:pt x="70880" y="287303"/>
                      <a:pt x="17304" y="248231"/>
                      <a:pt x="2230" y="179794"/>
                    </a:cubicBezTo>
                    <a:cubicBezTo>
                      <a:pt x="-8811" y="111901"/>
                      <a:pt x="22851" y="50051"/>
                      <a:pt x="59701" y="25338"/>
                    </a:cubicBezTo>
                    <a:cubicBezTo>
                      <a:pt x="96302" y="-388"/>
                      <a:pt x="125619" y="-535"/>
                      <a:pt x="125222" y="183"/>
                    </a:cubicBezTo>
                    <a:cubicBezTo>
                      <a:pt x="125831" y="1657"/>
                      <a:pt x="97418" y="4107"/>
                      <a:pt x="63273" y="30054"/>
                    </a:cubicBezTo>
                    <a:cubicBezTo>
                      <a:pt x="29055" y="54518"/>
                      <a:pt x="60" y="114167"/>
                      <a:pt x="10445" y="178182"/>
                    </a:cubicBezTo>
                    <a:cubicBezTo>
                      <a:pt x="24291" y="242327"/>
                      <a:pt x="75458" y="281731"/>
                      <a:pt x="105606" y="311049"/>
                    </a:cubicBezTo>
                    <a:cubicBezTo>
                      <a:pt x="139502" y="339188"/>
                      <a:pt x="149628" y="366673"/>
                      <a:pt x="146998" y="367106"/>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9" name="Freeform 588">
                <a:extLst>
                  <a:ext uri="{FF2B5EF4-FFF2-40B4-BE49-F238E27FC236}">
                    <a16:creationId xmlns:a16="http://schemas.microsoft.com/office/drawing/2014/main" id="{B8862D15-038E-6CDC-7994-67231E9880A8}"/>
                  </a:ext>
                </a:extLst>
              </p:cNvPr>
              <p:cNvSpPr/>
              <p:nvPr/>
            </p:nvSpPr>
            <p:spPr>
              <a:xfrm>
                <a:off x="3456134" y="-2518879"/>
                <a:ext cx="109720" cy="120478"/>
              </a:xfrm>
              <a:custGeom>
                <a:avLst/>
                <a:gdLst>
                  <a:gd name="connsiteX0" fmla="*/ 871 w 109720"/>
                  <a:gd name="connsiteY0" fmla="*/ 120457 h 120478"/>
                  <a:gd name="connsiteX1" fmla="*/ 36031 w 109720"/>
                  <a:gd name="connsiteY1" fmla="*/ 43638 h 120478"/>
                  <a:gd name="connsiteX2" fmla="*/ 109693 w 109720"/>
                  <a:gd name="connsiteY2" fmla="*/ 209 h 120478"/>
                  <a:gd name="connsiteX3" fmla="*/ 41874 w 109720"/>
                  <a:gd name="connsiteY3" fmla="*/ 49570 h 120478"/>
                  <a:gd name="connsiteX4" fmla="*/ 871 w 109720"/>
                  <a:gd name="connsiteY4" fmla="*/ 120457 h 1204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720" h="120478">
                    <a:moveTo>
                      <a:pt x="871" y="120457"/>
                    </a:moveTo>
                    <a:cubicBezTo>
                      <a:pt x="-1686" y="121608"/>
                      <a:pt x="-893" y="77525"/>
                      <a:pt x="36031" y="43638"/>
                    </a:cubicBezTo>
                    <a:cubicBezTo>
                      <a:pt x="71081" y="10138"/>
                      <a:pt x="109296" y="-1771"/>
                      <a:pt x="109693" y="209"/>
                    </a:cubicBezTo>
                    <a:cubicBezTo>
                      <a:pt x="110847" y="2549"/>
                      <a:pt x="75262" y="17654"/>
                      <a:pt x="41874" y="49570"/>
                    </a:cubicBezTo>
                    <a:cubicBezTo>
                      <a:pt x="7111" y="81486"/>
                      <a:pt x="3178" y="121028"/>
                      <a:pt x="871" y="120457"/>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0" name="Freeform 589">
                <a:extLst>
                  <a:ext uri="{FF2B5EF4-FFF2-40B4-BE49-F238E27FC236}">
                    <a16:creationId xmlns:a16="http://schemas.microsoft.com/office/drawing/2014/main" id="{31EDD566-F142-CE7C-BA8E-718A7DF4CF22}"/>
                  </a:ext>
                </a:extLst>
              </p:cNvPr>
              <p:cNvSpPr/>
              <p:nvPr/>
            </p:nvSpPr>
            <p:spPr>
              <a:xfrm>
                <a:off x="3477221" y="-2490024"/>
                <a:ext cx="124879" cy="385570"/>
              </a:xfrm>
              <a:custGeom>
                <a:avLst/>
                <a:gdLst>
                  <a:gd name="connsiteX0" fmla="*/ 122068 w 124879"/>
                  <a:gd name="connsiteY0" fmla="*/ 385556 h 385570"/>
                  <a:gd name="connsiteX1" fmla="*/ 110095 w 124879"/>
                  <a:gd name="connsiteY1" fmla="*/ 322729 h 385570"/>
                  <a:gd name="connsiteX2" fmla="*/ 17030 w 124879"/>
                  <a:gd name="connsiteY2" fmla="*/ 195435 h 385570"/>
                  <a:gd name="connsiteX3" fmla="*/ 40070 w 124879"/>
                  <a:gd name="connsiteY3" fmla="*/ 46045 h 385570"/>
                  <a:gd name="connsiteX4" fmla="*/ 87018 w 124879"/>
                  <a:gd name="connsiteY4" fmla="*/ 27 h 385570"/>
                  <a:gd name="connsiteX5" fmla="*/ 44722 w 124879"/>
                  <a:gd name="connsiteY5" fmla="*/ 49646 h 385570"/>
                  <a:gd name="connsiteX6" fmla="*/ 24276 w 124879"/>
                  <a:gd name="connsiteY6" fmla="*/ 191226 h 385570"/>
                  <a:gd name="connsiteX7" fmla="*/ 115505 w 124879"/>
                  <a:gd name="connsiteY7" fmla="*/ 320353 h 385570"/>
                  <a:gd name="connsiteX8" fmla="*/ 122068 w 124879"/>
                  <a:gd name="connsiteY8" fmla="*/ 385556 h 385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879" h="385570">
                    <a:moveTo>
                      <a:pt x="122068" y="385556"/>
                    </a:moveTo>
                    <a:cubicBezTo>
                      <a:pt x="119908" y="385731"/>
                      <a:pt x="126905" y="359397"/>
                      <a:pt x="110095" y="322729"/>
                    </a:cubicBezTo>
                    <a:cubicBezTo>
                      <a:pt x="94560" y="285351"/>
                      <a:pt x="50962" y="248545"/>
                      <a:pt x="17030" y="195435"/>
                    </a:cubicBezTo>
                    <a:cubicBezTo>
                      <a:pt x="-22774" y="137361"/>
                      <a:pt x="16568" y="74257"/>
                      <a:pt x="40070" y="46045"/>
                    </a:cubicBezTo>
                    <a:cubicBezTo>
                      <a:pt x="65787" y="14203"/>
                      <a:pt x="86483" y="-728"/>
                      <a:pt x="87018" y="27"/>
                    </a:cubicBezTo>
                    <a:cubicBezTo>
                      <a:pt x="87997" y="967"/>
                      <a:pt x="68815" y="17482"/>
                      <a:pt x="44722" y="49646"/>
                    </a:cubicBezTo>
                    <a:cubicBezTo>
                      <a:pt x="22550" y="79434"/>
                      <a:pt x="-12971" y="137508"/>
                      <a:pt x="24276" y="191226"/>
                    </a:cubicBezTo>
                    <a:cubicBezTo>
                      <a:pt x="56658" y="242245"/>
                      <a:pt x="100689" y="280884"/>
                      <a:pt x="115505" y="320353"/>
                    </a:cubicBezTo>
                    <a:cubicBezTo>
                      <a:pt x="131622" y="359471"/>
                      <a:pt x="122068" y="386275"/>
                      <a:pt x="122068" y="385556"/>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1" name="Freeform 590">
                <a:extLst>
                  <a:ext uri="{FF2B5EF4-FFF2-40B4-BE49-F238E27FC236}">
                    <a16:creationId xmlns:a16="http://schemas.microsoft.com/office/drawing/2014/main" id="{E3701F47-EDC4-E010-F494-2EA8CF631D09}"/>
                  </a:ext>
                </a:extLst>
              </p:cNvPr>
              <p:cNvSpPr/>
              <p:nvPr/>
            </p:nvSpPr>
            <p:spPr>
              <a:xfrm>
                <a:off x="3456665" y="-2127659"/>
                <a:ext cx="116179" cy="121205"/>
              </a:xfrm>
              <a:custGeom>
                <a:avLst/>
                <a:gdLst>
                  <a:gd name="connsiteX0" fmla="*/ 90 w 116179"/>
                  <a:gd name="connsiteY0" fmla="*/ 119399 h 121205"/>
                  <a:gd name="connsiteX1" fmla="*/ 83491 w 116179"/>
                  <a:gd name="connsiteY1" fmla="*/ 85466 h 121205"/>
                  <a:gd name="connsiteX2" fmla="*/ 113639 w 116179"/>
                  <a:gd name="connsiteY2" fmla="*/ 54 h 121205"/>
                  <a:gd name="connsiteX3" fmla="*/ 89657 w 116179"/>
                  <a:gd name="connsiteY3" fmla="*/ 91085 h 121205"/>
                  <a:gd name="connsiteX4" fmla="*/ 90 w 116179"/>
                  <a:gd name="connsiteY4" fmla="*/ 119399 h 121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179" h="121205">
                    <a:moveTo>
                      <a:pt x="90" y="119399"/>
                    </a:moveTo>
                    <a:cubicBezTo>
                      <a:pt x="-1784" y="114545"/>
                      <a:pt x="47684" y="123396"/>
                      <a:pt x="83491" y="85466"/>
                    </a:cubicBezTo>
                    <a:cubicBezTo>
                      <a:pt x="116879" y="46246"/>
                      <a:pt x="110353" y="-1208"/>
                      <a:pt x="113639" y="54"/>
                    </a:cubicBezTo>
                    <a:cubicBezTo>
                      <a:pt x="114608" y="-1853"/>
                      <a:pt x="126332" y="47149"/>
                      <a:pt x="89657" y="91085"/>
                    </a:cubicBezTo>
                    <a:cubicBezTo>
                      <a:pt x="48875" y="132929"/>
                      <a:pt x="-2439" y="118754"/>
                      <a:pt x="90" y="119399"/>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2" name="Freeform 591">
                <a:extLst>
                  <a:ext uri="{FF2B5EF4-FFF2-40B4-BE49-F238E27FC236}">
                    <a16:creationId xmlns:a16="http://schemas.microsoft.com/office/drawing/2014/main" id="{E8BA9543-7F0F-4DBD-47D3-D4D4DC2B8D72}"/>
                  </a:ext>
                </a:extLst>
              </p:cNvPr>
              <p:cNvSpPr/>
              <p:nvPr/>
            </p:nvSpPr>
            <p:spPr>
              <a:xfrm>
                <a:off x="3475189" y="-2408482"/>
                <a:ext cx="165713" cy="560727"/>
              </a:xfrm>
              <a:custGeom>
                <a:avLst/>
                <a:gdLst>
                  <a:gd name="connsiteX0" fmla="*/ 63093 w 165713"/>
                  <a:gd name="connsiteY0" fmla="*/ 551804 h 560727"/>
                  <a:gd name="connsiteX1" fmla="*/ 36878 w 165713"/>
                  <a:gd name="connsiteY1" fmla="*/ 559615 h 560727"/>
                  <a:gd name="connsiteX2" fmla="*/ 711 w 165713"/>
                  <a:gd name="connsiteY2" fmla="*/ 496291 h 560727"/>
                  <a:gd name="connsiteX3" fmla="*/ 157424 w 165713"/>
                  <a:gd name="connsiteY3" fmla="*/ 308758 h 560727"/>
                  <a:gd name="connsiteX4" fmla="*/ 50650 w 165713"/>
                  <a:gd name="connsiteY4" fmla="*/ 86261 h 560727"/>
                  <a:gd name="connsiteX5" fmla="*/ 102897 w 165713"/>
                  <a:gd name="connsiteY5" fmla="*/ 20 h 560727"/>
                  <a:gd name="connsiteX6" fmla="*/ 56493 w 165713"/>
                  <a:gd name="connsiteY6" fmla="*/ 85754 h 560727"/>
                  <a:gd name="connsiteX7" fmla="*/ 165713 w 165713"/>
                  <a:gd name="connsiteY7" fmla="*/ 309808 h 560727"/>
                  <a:gd name="connsiteX8" fmla="*/ 6591 w 165713"/>
                  <a:gd name="connsiteY8" fmla="*/ 496935 h 560727"/>
                  <a:gd name="connsiteX9" fmla="*/ 37745 w 165713"/>
                  <a:gd name="connsiteY9" fmla="*/ 556483 h 560727"/>
                  <a:gd name="connsiteX10" fmla="*/ 63093 w 165713"/>
                  <a:gd name="connsiteY10" fmla="*/ 551804 h 560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5713" h="560727">
                    <a:moveTo>
                      <a:pt x="63093" y="551804"/>
                    </a:moveTo>
                    <a:cubicBezTo>
                      <a:pt x="64100" y="551086"/>
                      <a:pt x="56890" y="564617"/>
                      <a:pt x="36878" y="559615"/>
                    </a:cubicBezTo>
                    <a:cubicBezTo>
                      <a:pt x="17834" y="556916"/>
                      <a:pt x="-4264" y="530362"/>
                      <a:pt x="711" y="496291"/>
                    </a:cubicBezTo>
                    <a:cubicBezTo>
                      <a:pt x="3093" y="416810"/>
                      <a:pt x="135463" y="406015"/>
                      <a:pt x="157424" y="308758"/>
                    </a:cubicBezTo>
                    <a:cubicBezTo>
                      <a:pt x="157027" y="210137"/>
                      <a:pt x="51481" y="157719"/>
                      <a:pt x="50650" y="86261"/>
                    </a:cubicBezTo>
                    <a:cubicBezTo>
                      <a:pt x="50798" y="14730"/>
                      <a:pt x="107808" y="-634"/>
                      <a:pt x="102897" y="20"/>
                    </a:cubicBezTo>
                    <a:cubicBezTo>
                      <a:pt x="108454" y="1024"/>
                      <a:pt x="54435" y="19556"/>
                      <a:pt x="56493" y="85754"/>
                    </a:cubicBezTo>
                    <a:cubicBezTo>
                      <a:pt x="57038" y="152966"/>
                      <a:pt x="163405" y="201608"/>
                      <a:pt x="165713" y="309808"/>
                    </a:cubicBezTo>
                    <a:cubicBezTo>
                      <a:pt x="138528" y="416156"/>
                      <a:pt x="7422" y="423534"/>
                      <a:pt x="6591" y="496935"/>
                    </a:cubicBezTo>
                    <a:cubicBezTo>
                      <a:pt x="1394" y="528667"/>
                      <a:pt x="20327" y="552808"/>
                      <a:pt x="37745" y="556483"/>
                    </a:cubicBezTo>
                    <a:cubicBezTo>
                      <a:pt x="55884" y="561946"/>
                      <a:pt x="62733" y="550800"/>
                      <a:pt x="63093" y="551804"/>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3" name="Freeform 592">
                <a:extLst>
                  <a:ext uri="{FF2B5EF4-FFF2-40B4-BE49-F238E27FC236}">
                    <a16:creationId xmlns:a16="http://schemas.microsoft.com/office/drawing/2014/main" id="{A0D3F928-2EC8-4452-44A2-376A47FD82BC}"/>
                  </a:ext>
                </a:extLst>
              </p:cNvPr>
              <p:cNvSpPr/>
              <p:nvPr/>
            </p:nvSpPr>
            <p:spPr>
              <a:xfrm>
                <a:off x="3436317" y="-2013758"/>
                <a:ext cx="73997" cy="180323"/>
              </a:xfrm>
              <a:custGeom>
                <a:avLst/>
                <a:gdLst>
                  <a:gd name="connsiteX0" fmla="*/ 65004 w 73997"/>
                  <a:gd name="connsiteY0" fmla="*/ 179103 h 180323"/>
                  <a:gd name="connsiteX1" fmla="*/ 204 w 73997"/>
                  <a:gd name="connsiteY1" fmla="*/ 88542 h 180323"/>
                  <a:gd name="connsiteX2" fmla="*/ 73764 w 73997"/>
                  <a:gd name="connsiteY2" fmla="*/ 210 h 180323"/>
                  <a:gd name="connsiteX3" fmla="*/ 8502 w 73997"/>
                  <a:gd name="connsiteY3" fmla="*/ 89297 h 180323"/>
                  <a:gd name="connsiteX4" fmla="*/ 65004 w 73997"/>
                  <a:gd name="connsiteY4" fmla="*/ 179103 h 1803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997" h="180323">
                    <a:moveTo>
                      <a:pt x="65004" y="179103"/>
                    </a:moveTo>
                    <a:cubicBezTo>
                      <a:pt x="68678" y="186039"/>
                      <a:pt x="-4338" y="164421"/>
                      <a:pt x="204" y="88542"/>
                    </a:cubicBezTo>
                    <a:cubicBezTo>
                      <a:pt x="9545" y="15500"/>
                      <a:pt x="77374" y="-2203"/>
                      <a:pt x="73764" y="210"/>
                    </a:cubicBezTo>
                    <a:cubicBezTo>
                      <a:pt x="78269" y="2006"/>
                      <a:pt x="16035" y="23237"/>
                      <a:pt x="8502" y="89297"/>
                    </a:cubicBezTo>
                    <a:cubicBezTo>
                      <a:pt x="3739" y="157402"/>
                      <a:pt x="68355" y="181074"/>
                      <a:pt x="65004" y="179103"/>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4" name="Freeform 593">
                <a:extLst>
                  <a:ext uri="{FF2B5EF4-FFF2-40B4-BE49-F238E27FC236}">
                    <a16:creationId xmlns:a16="http://schemas.microsoft.com/office/drawing/2014/main" id="{0D050D66-57B1-B6F6-D18A-465869A205EE}"/>
                  </a:ext>
                </a:extLst>
              </p:cNvPr>
              <p:cNvSpPr/>
              <p:nvPr/>
            </p:nvSpPr>
            <p:spPr>
              <a:xfrm>
                <a:off x="3511847" y="-3016682"/>
                <a:ext cx="839398" cy="482281"/>
              </a:xfrm>
              <a:custGeom>
                <a:avLst/>
                <a:gdLst>
                  <a:gd name="connsiteX0" fmla="*/ 547149 w 839398"/>
                  <a:gd name="connsiteY0" fmla="*/ 17067 h 482281"/>
                  <a:gd name="connsiteX1" fmla="*/ 839399 w 839398"/>
                  <a:gd name="connsiteY1" fmla="*/ 422059 h 482281"/>
                  <a:gd name="connsiteX2" fmla="*/ 577944 w 839398"/>
                  <a:gd name="connsiteY2" fmla="*/ 173366 h 482281"/>
                  <a:gd name="connsiteX3" fmla="*/ 617 w 839398"/>
                  <a:gd name="connsiteY3" fmla="*/ 468435 h 482281"/>
                  <a:gd name="connsiteX4" fmla="*/ 19762 w 839398"/>
                  <a:gd name="connsiteY4" fmla="*/ 318759 h 482281"/>
                  <a:gd name="connsiteX5" fmla="*/ 547149 w 839398"/>
                  <a:gd name="connsiteY5" fmla="*/ 17067 h 482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39398" h="482281">
                    <a:moveTo>
                      <a:pt x="547149" y="17067"/>
                    </a:moveTo>
                    <a:cubicBezTo>
                      <a:pt x="756072" y="75676"/>
                      <a:pt x="829882" y="253528"/>
                      <a:pt x="839399" y="422059"/>
                    </a:cubicBezTo>
                    <a:cubicBezTo>
                      <a:pt x="696071" y="474404"/>
                      <a:pt x="613169" y="321237"/>
                      <a:pt x="577944" y="173366"/>
                    </a:cubicBezTo>
                    <a:cubicBezTo>
                      <a:pt x="577944" y="173366"/>
                      <a:pt x="321999" y="559282"/>
                      <a:pt x="617" y="468435"/>
                    </a:cubicBezTo>
                    <a:cubicBezTo>
                      <a:pt x="-2051" y="419213"/>
                      <a:pt x="3866" y="368627"/>
                      <a:pt x="19762" y="318759"/>
                    </a:cubicBezTo>
                    <a:cubicBezTo>
                      <a:pt x="89972" y="98206"/>
                      <a:pt x="299466" y="-52336"/>
                      <a:pt x="547149" y="17067"/>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5" name="Freeform 594">
                <a:extLst>
                  <a:ext uri="{FF2B5EF4-FFF2-40B4-BE49-F238E27FC236}">
                    <a16:creationId xmlns:a16="http://schemas.microsoft.com/office/drawing/2014/main" id="{C6225679-7197-01E5-AD84-59936A134853}"/>
                  </a:ext>
                </a:extLst>
              </p:cNvPr>
              <p:cNvSpPr/>
              <p:nvPr/>
            </p:nvSpPr>
            <p:spPr>
              <a:xfrm>
                <a:off x="3512463" y="-2843315"/>
                <a:ext cx="839440" cy="691222"/>
              </a:xfrm>
              <a:custGeom>
                <a:avLst/>
                <a:gdLst>
                  <a:gd name="connsiteX0" fmla="*/ 577327 w 839440"/>
                  <a:gd name="connsiteY0" fmla="*/ 0 h 691222"/>
                  <a:gd name="connsiteX1" fmla="*/ 838782 w 839440"/>
                  <a:gd name="connsiteY1" fmla="*/ 248693 h 691222"/>
                  <a:gd name="connsiteX2" fmla="*/ 819711 w 839440"/>
                  <a:gd name="connsiteY2" fmla="*/ 398903 h 691222"/>
                  <a:gd name="connsiteX3" fmla="*/ 292360 w 839440"/>
                  <a:gd name="connsiteY3" fmla="*/ 671452 h 691222"/>
                  <a:gd name="connsiteX4" fmla="*/ 0 w 839440"/>
                  <a:gd name="connsiteY4" fmla="*/ 295069 h 691222"/>
                  <a:gd name="connsiteX5" fmla="*/ 577327 w 839440"/>
                  <a:gd name="connsiteY5" fmla="*/ 0 h 691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39440" h="691222">
                    <a:moveTo>
                      <a:pt x="577327" y="0"/>
                    </a:moveTo>
                    <a:cubicBezTo>
                      <a:pt x="640642" y="197094"/>
                      <a:pt x="743270" y="276823"/>
                      <a:pt x="838782" y="248693"/>
                    </a:cubicBezTo>
                    <a:cubicBezTo>
                      <a:pt x="841561" y="298127"/>
                      <a:pt x="835607" y="348934"/>
                      <a:pt x="819711" y="398903"/>
                    </a:cubicBezTo>
                    <a:cubicBezTo>
                      <a:pt x="749538" y="619466"/>
                      <a:pt x="513468" y="741510"/>
                      <a:pt x="292360" y="671452"/>
                    </a:cubicBezTo>
                    <a:cubicBezTo>
                      <a:pt x="121192" y="617265"/>
                      <a:pt x="9342" y="463849"/>
                      <a:pt x="0" y="295069"/>
                    </a:cubicBezTo>
                    <a:cubicBezTo>
                      <a:pt x="321382" y="385916"/>
                      <a:pt x="577327" y="0"/>
                      <a:pt x="577327" y="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6" name="Freeform 595">
                <a:extLst>
                  <a:ext uri="{FF2B5EF4-FFF2-40B4-BE49-F238E27FC236}">
                    <a16:creationId xmlns:a16="http://schemas.microsoft.com/office/drawing/2014/main" id="{D3E658F8-D43D-297B-B071-E13557A5757B}"/>
                  </a:ext>
                </a:extLst>
              </p:cNvPr>
              <p:cNvSpPr/>
              <p:nvPr/>
            </p:nvSpPr>
            <p:spPr>
              <a:xfrm>
                <a:off x="3515468" y="-2906752"/>
                <a:ext cx="540529" cy="355024"/>
              </a:xfrm>
              <a:custGeom>
                <a:avLst/>
                <a:gdLst>
                  <a:gd name="connsiteX0" fmla="*/ 23 w 540529"/>
                  <a:gd name="connsiteY0" fmla="*/ 354582 h 355024"/>
                  <a:gd name="connsiteX1" fmla="*/ 309479 w 540529"/>
                  <a:gd name="connsiteY1" fmla="*/ 238728 h 355024"/>
                  <a:gd name="connsiteX2" fmla="*/ 540463 w 540529"/>
                  <a:gd name="connsiteY2" fmla="*/ 38 h 355024"/>
                  <a:gd name="connsiteX3" fmla="*/ 303239 w 540529"/>
                  <a:gd name="connsiteY3" fmla="*/ 229913 h 355024"/>
                  <a:gd name="connsiteX4" fmla="*/ 23 w 540529"/>
                  <a:gd name="connsiteY4" fmla="*/ 354582 h 3550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0529" h="355024">
                    <a:moveTo>
                      <a:pt x="23" y="354582"/>
                    </a:moveTo>
                    <a:cubicBezTo>
                      <a:pt x="-2211" y="357244"/>
                      <a:pt x="157594" y="351312"/>
                      <a:pt x="309479" y="238728"/>
                    </a:cubicBezTo>
                    <a:cubicBezTo>
                      <a:pt x="460921" y="130252"/>
                      <a:pt x="543205" y="683"/>
                      <a:pt x="540463" y="38"/>
                    </a:cubicBezTo>
                    <a:cubicBezTo>
                      <a:pt x="538193" y="-2513"/>
                      <a:pt x="452696" y="122948"/>
                      <a:pt x="303239" y="229913"/>
                    </a:cubicBezTo>
                    <a:cubicBezTo>
                      <a:pt x="153736" y="340839"/>
                      <a:pt x="-1851" y="351091"/>
                      <a:pt x="23" y="354582"/>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7" name="Freeform 596">
                <a:extLst>
                  <a:ext uri="{FF2B5EF4-FFF2-40B4-BE49-F238E27FC236}">
                    <a16:creationId xmlns:a16="http://schemas.microsoft.com/office/drawing/2014/main" id="{2523FC83-3B47-CEBC-A6FA-055DF115FD66}"/>
                  </a:ext>
                </a:extLst>
              </p:cNvPr>
              <p:cNvSpPr/>
              <p:nvPr/>
            </p:nvSpPr>
            <p:spPr>
              <a:xfrm>
                <a:off x="3517945" y="-2967765"/>
                <a:ext cx="319682" cy="407791"/>
              </a:xfrm>
              <a:custGeom>
                <a:avLst/>
                <a:gdLst>
                  <a:gd name="connsiteX0" fmla="*/ 1 w 319682"/>
                  <a:gd name="connsiteY0" fmla="*/ 407757 h 407791"/>
                  <a:gd name="connsiteX1" fmla="*/ 110587 w 319682"/>
                  <a:gd name="connsiteY1" fmla="*/ 163955 h 407791"/>
                  <a:gd name="connsiteX2" fmla="*/ 319657 w 319682"/>
                  <a:gd name="connsiteY2" fmla="*/ 499 h 407791"/>
                  <a:gd name="connsiteX3" fmla="*/ 101901 w 319682"/>
                  <a:gd name="connsiteY3" fmla="*/ 157581 h 407791"/>
                  <a:gd name="connsiteX4" fmla="*/ 1 w 319682"/>
                  <a:gd name="connsiteY4" fmla="*/ 407757 h 407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682" h="407791">
                    <a:moveTo>
                      <a:pt x="1" y="407757"/>
                    </a:moveTo>
                    <a:cubicBezTo>
                      <a:pt x="5734" y="410198"/>
                      <a:pt x="22682" y="285243"/>
                      <a:pt x="110587" y="163955"/>
                    </a:cubicBezTo>
                    <a:cubicBezTo>
                      <a:pt x="199361" y="41331"/>
                      <a:pt x="321707" y="1144"/>
                      <a:pt x="319657" y="499"/>
                    </a:cubicBezTo>
                    <a:cubicBezTo>
                      <a:pt x="320627" y="-4861"/>
                      <a:pt x="192835" y="31982"/>
                      <a:pt x="101901" y="157581"/>
                    </a:cubicBezTo>
                    <a:cubicBezTo>
                      <a:pt x="11974" y="281863"/>
                      <a:pt x="-146" y="409304"/>
                      <a:pt x="1" y="407757"/>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8" name="Freeform 597">
                <a:extLst>
                  <a:ext uri="{FF2B5EF4-FFF2-40B4-BE49-F238E27FC236}">
                    <a16:creationId xmlns:a16="http://schemas.microsoft.com/office/drawing/2014/main" id="{AF529858-4377-44E0-6DD6-F973677D789B}"/>
                  </a:ext>
                </a:extLst>
              </p:cNvPr>
              <p:cNvSpPr/>
              <p:nvPr/>
            </p:nvSpPr>
            <p:spPr>
              <a:xfrm>
                <a:off x="3529124" y="-2926989"/>
                <a:ext cx="428876" cy="373665"/>
              </a:xfrm>
              <a:custGeom>
                <a:avLst/>
                <a:gdLst>
                  <a:gd name="connsiteX0" fmla="*/ 1 w 428876"/>
                  <a:gd name="connsiteY0" fmla="*/ 372626 h 373665"/>
                  <a:gd name="connsiteX1" fmla="*/ 222733 w 428876"/>
                  <a:gd name="connsiteY1" fmla="*/ 194056 h 373665"/>
                  <a:gd name="connsiteX2" fmla="*/ 428877 w 428876"/>
                  <a:gd name="connsiteY2" fmla="*/ 2176 h 373665"/>
                  <a:gd name="connsiteX3" fmla="*/ 213825 w 428876"/>
                  <a:gd name="connsiteY3" fmla="*/ 187903 h 373665"/>
                  <a:gd name="connsiteX4" fmla="*/ 1 w 428876"/>
                  <a:gd name="connsiteY4" fmla="*/ 372626 h 3736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8876" h="373665">
                    <a:moveTo>
                      <a:pt x="1" y="372626"/>
                    </a:moveTo>
                    <a:cubicBezTo>
                      <a:pt x="-322" y="381257"/>
                      <a:pt x="137310" y="337404"/>
                      <a:pt x="222733" y="194056"/>
                    </a:cubicBezTo>
                    <a:cubicBezTo>
                      <a:pt x="302599" y="50459"/>
                      <a:pt x="427031" y="-5202"/>
                      <a:pt x="428877" y="2176"/>
                    </a:cubicBezTo>
                    <a:cubicBezTo>
                      <a:pt x="427068" y="-12110"/>
                      <a:pt x="293691" y="43302"/>
                      <a:pt x="213825" y="187903"/>
                    </a:cubicBezTo>
                    <a:cubicBezTo>
                      <a:pt x="129372" y="329271"/>
                      <a:pt x="-470" y="374570"/>
                      <a:pt x="1" y="372626"/>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9" name="Freeform 598">
                <a:extLst>
                  <a:ext uri="{FF2B5EF4-FFF2-40B4-BE49-F238E27FC236}">
                    <a16:creationId xmlns:a16="http://schemas.microsoft.com/office/drawing/2014/main" id="{BDA0DFDF-F4E7-9CEF-8D31-631AD82311E6}"/>
                  </a:ext>
                </a:extLst>
              </p:cNvPr>
              <p:cNvSpPr/>
              <p:nvPr/>
            </p:nvSpPr>
            <p:spPr>
              <a:xfrm>
                <a:off x="3523222" y="-2943588"/>
                <a:ext cx="335028" cy="387587"/>
              </a:xfrm>
              <a:custGeom>
                <a:avLst/>
                <a:gdLst>
                  <a:gd name="connsiteX0" fmla="*/ 23 w 335028"/>
                  <a:gd name="connsiteY0" fmla="*/ 387393 h 387587"/>
                  <a:gd name="connsiteX1" fmla="*/ 56054 w 335028"/>
                  <a:gd name="connsiteY1" fmla="*/ 336153 h 387587"/>
                  <a:gd name="connsiteX2" fmla="*/ 148908 w 335028"/>
                  <a:gd name="connsiteY2" fmla="*/ 177773 h 387587"/>
                  <a:gd name="connsiteX3" fmla="*/ 334965 w 335028"/>
                  <a:gd name="connsiteY3" fmla="*/ 68 h 387587"/>
                  <a:gd name="connsiteX4" fmla="*/ 140000 w 335028"/>
                  <a:gd name="connsiteY4" fmla="*/ 171620 h 387587"/>
                  <a:gd name="connsiteX5" fmla="*/ 49491 w 335028"/>
                  <a:gd name="connsiteY5" fmla="*/ 332193 h 387587"/>
                  <a:gd name="connsiteX6" fmla="*/ 23 w 335028"/>
                  <a:gd name="connsiteY6" fmla="*/ 387393 h 387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28" h="387587">
                    <a:moveTo>
                      <a:pt x="23" y="387393"/>
                    </a:moveTo>
                    <a:cubicBezTo>
                      <a:pt x="-300" y="389226"/>
                      <a:pt x="31823" y="378578"/>
                      <a:pt x="56054" y="336153"/>
                    </a:cubicBezTo>
                    <a:cubicBezTo>
                      <a:pt x="82417" y="296869"/>
                      <a:pt x="109566" y="236630"/>
                      <a:pt x="148908" y="177773"/>
                    </a:cubicBezTo>
                    <a:cubicBezTo>
                      <a:pt x="231985" y="60943"/>
                      <a:pt x="337993" y="3016"/>
                      <a:pt x="334965" y="68"/>
                    </a:cubicBezTo>
                    <a:cubicBezTo>
                      <a:pt x="335187" y="-2198"/>
                      <a:pt x="225348" y="52054"/>
                      <a:pt x="140000" y="171620"/>
                    </a:cubicBezTo>
                    <a:cubicBezTo>
                      <a:pt x="99578" y="232458"/>
                      <a:pt x="74082" y="292043"/>
                      <a:pt x="49491" y="332193"/>
                    </a:cubicBezTo>
                    <a:cubicBezTo>
                      <a:pt x="27642" y="374470"/>
                      <a:pt x="-919" y="386021"/>
                      <a:pt x="23" y="387393"/>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0" name="Freeform 599">
                <a:extLst>
                  <a:ext uri="{FF2B5EF4-FFF2-40B4-BE49-F238E27FC236}">
                    <a16:creationId xmlns:a16="http://schemas.microsoft.com/office/drawing/2014/main" id="{989E13A1-532B-BDFE-1771-D1D68F732F2E}"/>
                  </a:ext>
                </a:extLst>
              </p:cNvPr>
              <p:cNvSpPr/>
              <p:nvPr/>
            </p:nvSpPr>
            <p:spPr>
              <a:xfrm>
                <a:off x="4092580" y="-2893065"/>
                <a:ext cx="249397" cy="268651"/>
              </a:xfrm>
              <a:custGeom>
                <a:avLst/>
                <a:gdLst>
                  <a:gd name="connsiteX0" fmla="*/ 249397 w 249397"/>
                  <a:gd name="connsiteY0" fmla="*/ 268609 h 268651"/>
                  <a:gd name="connsiteX1" fmla="*/ 166430 w 249397"/>
                  <a:gd name="connsiteY1" fmla="*/ 96485 h 268651"/>
                  <a:gd name="connsiteX2" fmla="*/ 25 w 249397"/>
                  <a:gd name="connsiteY2" fmla="*/ 94 h 268651"/>
                  <a:gd name="connsiteX3" fmla="*/ 161741 w 249397"/>
                  <a:gd name="connsiteY3" fmla="*/ 101017 h 268651"/>
                  <a:gd name="connsiteX4" fmla="*/ 249397 w 249397"/>
                  <a:gd name="connsiteY4" fmla="*/ 268609 h 268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397" h="268651">
                    <a:moveTo>
                      <a:pt x="249397" y="268609"/>
                    </a:moveTo>
                    <a:cubicBezTo>
                      <a:pt x="249397" y="270883"/>
                      <a:pt x="244782" y="175211"/>
                      <a:pt x="166430" y="96485"/>
                    </a:cubicBezTo>
                    <a:cubicBezTo>
                      <a:pt x="89629" y="18230"/>
                      <a:pt x="-916" y="-1564"/>
                      <a:pt x="25" y="94"/>
                    </a:cubicBezTo>
                    <a:cubicBezTo>
                      <a:pt x="-1710" y="1862"/>
                      <a:pt x="86666" y="24273"/>
                      <a:pt x="161741" y="101017"/>
                    </a:cubicBezTo>
                    <a:cubicBezTo>
                      <a:pt x="238440" y="177762"/>
                      <a:pt x="245760" y="270948"/>
                      <a:pt x="249397" y="268609"/>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1" name="Freeform 600">
                <a:extLst>
                  <a:ext uri="{FF2B5EF4-FFF2-40B4-BE49-F238E27FC236}">
                    <a16:creationId xmlns:a16="http://schemas.microsoft.com/office/drawing/2014/main" id="{A068A179-3711-392A-A69B-7FC82DF84FE4}"/>
                  </a:ext>
                </a:extLst>
              </p:cNvPr>
              <p:cNvSpPr/>
              <p:nvPr/>
            </p:nvSpPr>
            <p:spPr>
              <a:xfrm>
                <a:off x="3452831" y="-2615238"/>
                <a:ext cx="63887" cy="70620"/>
              </a:xfrm>
              <a:custGeom>
                <a:avLst/>
                <a:gdLst>
                  <a:gd name="connsiteX0" fmla="*/ 48740 w 63887"/>
                  <a:gd name="connsiteY0" fmla="*/ 287 h 70620"/>
                  <a:gd name="connsiteX1" fmla="*/ 1432 w 63887"/>
                  <a:gd name="connsiteY1" fmla="*/ 40510 h 70620"/>
                  <a:gd name="connsiteX2" fmla="*/ 63888 w 63887"/>
                  <a:gd name="connsiteY2" fmla="*/ 70621 h 70620"/>
                  <a:gd name="connsiteX3" fmla="*/ 48740 w 63887"/>
                  <a:gd name="connsiteY3" fmla="*/ 287 h 70620"/>
                </a:gdLst>
                <a:ahLst/>
                <a:cxnLst>
                  <a:cxn ang="0">
                    <a:pos x="connsiteX0" y="connsiteY0"/>
                  </a:cxn>
                  <a:cxn ang="0">
                    <a:pos x="connsiteX1" y="connsiteY1"/>
                  </a:cxn>
                  <a:cxn ang="0">
                    <a:pos x="connsiteX2" y="connsiteY2"/>
                  </a:cxn>
                  <a:cxn ang="0">
                    <a:pos x="connsiteX3" y="connsiteY3"/>
                  </a:cxn>
                </a:cxnLst>
                <a:rect l="l" t="t" r="r" b="b"/>
                <a:pathLst>
                  <a:path w="63887" h="70620">
                    <a:moveTo>
                      <a:pt x="48740" y="287"/>
                    </a:moveTo>
                    <a:cubicBezTo>
                      <a:pt x="39223" y="-3425"/>
                      <a:pt x="-8842" y="29964"/>
                      <a:pt x="1432" y="40510"/>
                    </a:cubicBezTo>
                    <a:cubicBezTo>
                      <a:pt x="6343" y="45585"/>
                      <a:pt x="35078" y="57458"/>
                      <a:pt x="63888" y="70621"/>
                    </a:cubicBezTo>
                    <a:cubicBezTo>
                      <a:pt x="56965" y="35684"/>
                      <a:pt x="51518" y="1327"/>
                      <a:pt x="48740" y="287"/>
                    </a:cubicBezTo>
                  </a:path>
                </a:pathLst>
              </a:custGeom>
              <a:solidFill>
                <a:srgbClr val="9A68A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2" name="Freeform 601">
                <a:extLst>
                  <a:ext uri="{FF2B5EF4-FFF2-40B4-BE49-F238E27FC236}">
                    <a16:creationId xmlns:a16="http://schemas.microsoft.com/office/drawing/2014/main" id="{0B44E72C-504E-6103-48C7-00826ECF71A3}"/>
                  </a:ext>
                </a:extLst>
              </p:cNvPr>
              <p:cNvSpPr/>
              <p:nvPr/>
            </p:nvSpPr>
            <p:spPr>
              <a:xfrm>
                <a:off x="3516719" y="-2544617"/>
                <a:ext cx="63324" cy="68745"/>
              </a:xfrm>
              <a:custGeom>
                <a:avLst/>
                <a:gdLst>
                  <a:gd name="connsiteX0" fmla="*/ 63213 w 63324"/>
                  <a:gd name="connsiteY0" fmla="*/ 40666 h 68745"/>
                  <a:gd name="connsiteX1" fmla="*/ 0 w 63324"/>
                  <a:gd name="connsiteY1" fmla="*/ 0 h 68745"/>
                  <a:gd name="connsiteX2" fmla="*/ 16763 w 63324"/>
                  <a:gd name="connsiteY2" fmla="*/ 64052 h 68745"/>
                  <a:gd name="connsiteX3" fmla="*/ 63213 w 63324"/>
                  <a:gd name="connsiteY3" fmla="*/ 40666 h 68745"/>
                </a:gdLst>
                <a:ahLst/>
                <a:cxnLst>
                  <a:cxn ang="0">
                    <a:pos x="connsiteX0" y="connsiteY0"/>
                  </a:cxn>
                  <a:cxn ang="0">
                    <a:pos x="connsiteX1" y="connsiteY1"/>
                  </a:cxn>
                  <a:cxn ang="0">
                    <a:pos x="connsiteX2" y="connsiteY2"/>
                  </a:cxn>
                  <a:cxn ang="0">
                    <a:pos x="connsiteX3" y="connsiteY3"/>
                  </a:cxn>
                </a:cxnLst>
                <a:rect l="l" t="t" r="r" b="b"/>
                <a:pathLst>
                  <a:path w="63324" h="68745">
                    <a:moveTo>
                      <a:pt x="63213" y="40666"/>
                    </a:moveTo>
                    <a:cubicBezTo>
                      <a:pt x="61838" y="29972"/>
                      <a:pt x="30905" y="14212"/>
                      <a:pt x="0" y="0"/>
                    </a:cubicBezTo>
                    <a:cubicBezTo>
                      <a:pt x="4902" y="24934"/>
                      <a:pt x="10634" y="50236"/>
                      <a:pt x="16763" y="64052"/>
                    </a:cubicBezTo>
                    <a:cubicBezTo>
                      <a:pt x="22431" y="76929"/>
                      <a:pt x="65807" y="61390"/>
                      <a:pt x="63213" y="40666"/>
                    </a:cubicBezTo>
                  </a:path>
                </a:pathLst>
              </a:custGeom>
              <a:solidFill>
                <a:srgbClr val="9A68A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3" name="Freeform 602">
                <a:extLst>
                  <a:ext uri="{FF2B5EF4-FFF2-40B4-BE49-F238E27FC236}">
                    <a16:creationId xmlns:a16="http://schemas.microsoft.com/office/drawing/2014/main" id="{97C4BDAA-CEB0-E69C-0F37-EB13F9C41223}"/>
                  </a:ext>
                </a:extLst>
              </p:cNvPr>
              <p:cNvSpPr/>
              <p:nvPr/>
            </p:nvSpPr>
            <p:spPr>
              <a:xfrm>
                <a:off x="3468735" y="-2516364"/>
                <a:ext cx="86458" cy="114304"/>
              </a:xfrm>
              <a:custGeom>
                <a:avLst/>
                <a:gdLst>
                  <a:gd name="connsiteX0" fmla="*/ 58406 w 86458"/>
                  <a:gd name="connsiteY0" fmla="*/ 19570 h 114304"/>
                  <a:gd name="connsiteX1" fmla="*/ 6048 w 86458"/>
                  <a:gd name="connsiteY1" fmla="*/ 11686 h 114304"/>
                  <a:gd name="connsiteX2" fmla="*/ 86459 w 86458"/>
                  <a:gd name="connsiteY2" fmla="*/ 112682 h 114304"/>
                  <a:gd name="connsiteX3" fmla="*/ 58406 w 86458"/>
                  <a:gd name="connsiteY3" fmla="*/ 19570 h 114304"/>
                </a:gdLst>
                <a:ahLst/>
                <a:cxnLst>
                  <a:cxn ang="0">
                    <a:pos x="connsiteX0" y="connsiteY0"/>
                  </a:cxn>
                  <a:cxn ang="0">
                    <a:pos x="connsiteX1" y="connsiteY1"/>
                  </a:cxn>
                  <a:cxn ang="0">
                    <a:pos x="connsiteX2" y="connsiteY2"/>
                  </a:cxn>
                  <a:cxn ang="0">
                    <a:pos x="connsiteX3" y="connsiteY3"/>
                  </a:cxn>
                </a:cxnLst>
                <a:rect l="l" t="t" r="r" b="b"/>
                <a:pathLst>
                  <a:path w="86458" h="114304">
                    <a:moveTo>
                      <a:pt x="58406" y="19570"/>
                    </a:moveTo>
                    <a:cubicBezTo>
                      <a:pt x="58406" y="19570"/>
                      <a:pt x="27898" y="-18609"/>
                      <a:pt x="6048" y="11686"/>
                    </a:cubicBezTo>
                    <a:cubicBezTo>
                      <a:pt x="-13355" y="38710"/>
                      <a:pt x="14052" y="127328"/>
                      <a:pt x="86459" y="112682"/>
                    </a:cubicBezTo>
                    <a:lnTo>
                      <a:pt x="58406" y="19570"/>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4" name="Freeform 603">
                <a:extLst>
                  <a:ext uri="{FF2B5EF4-FFF2-40B4-BE49-F238E27FC236}">
                    <a16:creationId xmlns:a16="http://schemas.microsoft.com/office/drawing/2014/main" id="{9D69ACFA-1451-CD6C-F313-0BFA1DC63E1F}"/>
                  </a:ext>
                </a:extLst>
              </p:cNvPr>
              <p:cNvSpPr/>
              <p:nvPr/>
            </p:nvSpPr>
            <p:spPr>
              <a:xfrm>
                <a:off x="4310685" y="-2533224"/>
                <a:ext cx="85496" cy="114862"/>
              </a:xfrm>
              <a:custGeom>
                <a:avLst/>
                <a:gdLst>
                  <a:gd name="connsiteX0" fmla="*/ 26899 w 85496"/>
                  <a:gd name="connsiteY0" fmla="*/ 20025 h 114862"/>
                  <a:gd name="connsiteX1" fmla="*/ 79146 w 85496"/>
                  <a:gd name="connsiteY1" fmla="*/ 11422 h 114862"/>
                  <a:gd name="connsiteX2" fmla="*/ 0 w 85496"/>
                  <a:gd name="connsiteY2" fmla="*/ 113423 h 114862"/>
                  <a:gd name="connsiteX3" fmla="*/ 26899 w 85496"/>
                  <a:gd name="connsiteY3" fmla="*/ 20025 h 114862"/>
                </a:gdLst>
                <a:ahLst/>
                <a:cxnLst>
                  <a:cxn ang="0">
                    <a:pos x="connsiteX0" y="connsiteY0"/>
                  </a:cxn>
                  <a:cxn ang="0">
                    <a:pos x="connsiteX1" y="connsiteY1"/>
                  </a:cxn>
                  <a:cxn ang="0">
                    <a:pos x="connsiteX2" y="connsiteY2"/>
                  </a:cxn>
                  <a:cxn ang="0">
                    <a:pos x="connsiteX3" y="connsiteY3"/>
                  </a:cxn>
                </a:cxnLst>
                <a:rect l="l" t="t" r="r" b="b"/>
                <a:pathLst>
                  <a:path w="85496" h="114862">
                    <a:moveTo>
                      <a:pt x="26899" y="20025"/>
                    </a:moveTo>
                    <a:cubicBezTo>
                      <a:pt x="26899" y="20025"/>
                      <a:pt x="56936" y="-18587"/>
                      <a:pt x="79146" y="11422"/>
                    </a:cubicBezTo>
                    <a:cubicBezTo>
                      <a:pt x="98900" y="38225"/>
                      <a:pt x="72582" y="127202"/>
                      <a:pt x="0" y="113423"/>
                    </a:cubicBezTo>
                    <a:lnTo>
                      <a:pt x="26899" y="20025"/>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5" name="Freeform 604">
                <a:extLst>
                  <a:ext uri="{FF2B5EF4-FFF2-40B4-BE49-F238E27FC236}">
                    <a16:creationId xmlns:a16="http://schemas.microsoft.com/office/drawing/2014/main" id="{3E921816-69F1-26CE-0035-A4CB84DD4027}"/>
                  </a:ext>
                </a:extLst>
              </p:cNvPr>
              <p:cNvSpPr/>
              <p:nvPr/>
            </p:nvSpPr>
            <p:spPr>
              <a:xfrm>
                <a:off x="4351827" y="-2658602"/>
                <a:ext cx="60281" cy="72075"/>
              </a:xfrm>
              <a:custGeom>
                <a:avLst/>
                <a:gdLst>
                  <a:gd name="connsiteX0" fmla="*/ 8040 w 60281"/>
                  <a:gd name="connsiteY0" fmla="*/ 508 h 72075"/>
                  <a:gd name="connsiteX1" fmla="*/ 59207 w 60281"/>
                  <a:gd name="connsiteY1" fmla="*/ 35767 h 72075"/>
                  <a:gd name="connsiteX2" fmla="*/ 0 w 60281"/>
                  <a:gd name="connsiteY2" fmla="*/ 72076 h 72075"/>
                  <a:gd name="connsiteX3" fmla="*/ 8040 w 60281"/>
                  <a:gd name="connsiteY3" fmla="*/ 508 h 72075"/>
                </a:gdLst>
                <a:ahLst/>
                <a:cxnLst>
                  <a:cxn ang="0">
                    <a:pos x="connsiteX0" y="connsiteY0"/>
                  </a:cxn>
                  <a:cxn ang="0">
                    <a:pos x="connsiteX1" y="connsiteY1"/>
                  </a:cxn>
                  <a:cxn ang="0">
                    <a:pos x="connsiteX2" y="connsiteY2"/>
                  </a:cxn>
                  <a:cxn ang="0">
                    <a:pos x="connsiteX3" y="connsiteY3"/>
                  </a:cxn>
                </a:cxnLst>
                <a:rect l="l" t="t" r="r" b="b"/>
                <a:pathLst>
                  <a:path w="60281" h="72075">
                    <a:moveTo>
                      <a:pt x="8040" y="508"/>
                    </a:moveTo>
                    <a:cubicBezTo>
                      <a:pt x="17050" y="-4135"/>
                      <a:pt x="68290" y="24290"/>
                      <a:pt x="59207" y="35767"/>
                    </a:cubicBezTo>
                    <a:cubicBezTo>
                      <a:pt x="54841" y="41348"/>
                      <a:pt x="27333" y="56058"/>
                      <a:pt x="0" y="72076"/>
                    </a:cubicBezTo>
                    <a:cubicBezTo>
                      <a:pt x="3425" y="36559"/>
                      <a:pt x="5409" y="1880"/>
                      <a:pt x="8040" y="508"/>
                    </a:cubicBezTo>
                  </a:path>
                </a:pathLst>
              </a:custGeom>
              <a:solidFill>
                <a:srgbClr val="9A68A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6" name="Freeform 605">
                <a:extLst>
                  <a:ext uri="{FF2B5EF4-FFF2-40B4-BE49-F238E27FC236}">
                    <a16:creationId xmlns:a16="http://schemas.microsoft.com/office/drawing/2014/main" id="{7D676578-54D2-BD48-936D-BCA5CF250CD1}"/>
                  </a:ext>
                </a:extLst>
              </p:cNvPr>
              <p:cNvSpPr/>
              <p:nvPr/>
            </p:nvSpPr>
            <p:spPr>
              <a:xfrm>
                <a:off x="4293115" y="-2586526"/>
                <a:ext cx="58712" cy="71144"/>
              </a:xfrm>
              <a:custGeom>
                <a:avLst/>
                <a:gdLst>
                  <a:gd name="connsiteX0" fmla="*/ 4 w 58712"/>
                  <a:gd name="connsiteY0" fmla="*/ 46736 h 71144"/>
                  <a:gd name="connsiteX1" fmla="*/ 58712 w 58712"/>
                  <a:gd name="connsiteY1" fmla="*/ 0 h 71144"/>
                  <a:gd name="connsiteX2" fmla="*/ 48540 w 58712"/>
                  <a:gd name="connsiteY2" fmla="*/ 65369 h 71144"/>
                  <a:gd name="connsiteX3" fmla="*/ 4 w 58712"/>
                  <a:gd name="connsiteY3" fmla="*/ 46736 h 71144"/>
                </a:gdLst>
                <a:ahLst/>
                <a:cxnLst>
                  <a:cxn ang="0">
                    <a:pos x="connsiteX0" y="connsiteY0"/>
                  </a:cxn>
                  <a:cxn ang="0">
                    <a:pos x="connsiteX1" y="connsiteY1"/>
                  </a:cxn>
                  <a:cxn ang="0">
                    <a:pos x="connsiteX2" y="connsiteY2"/>
                  </a:cxn>
                  <a:cxn ang="0">
                    <a:pos x="connsiteX3" y="connsiteY3"/>
                  </a:cxn>
                </a:cxnLst>
                <a:rect l="l" t="t" r="r" b="b"/>
                <a:pathLst>
                  <a:path w="58712" h="71144">
                    <a:moveTo>
                      <a:pt x="4" y="46736"/>
                    </a:moveTo>
                    <a:cubicBezTo>
                      <a:pt x="299" y="35904"/>
                      <a:pt x="29395" y="17123"/>
                      <a:pt x="58712" y="0"/>
                    </a:cubicBezTo>
                    <a:cubicBezTo>
                      <a:pt x="56368" y="25256"/>
                      <a:pt x="53229" y="50982"/>
                      <a:pt x="48540" y="65369"/>
                    </a:cubicBezTo>
                    <a:cubicBezTo>
                      <a:pt x="44211" y="78651"/>
                      <a:pt x="-494" y="67599"/>
                      <a:pt x="4" y="46736"/>
                    </a:cubicBezTo>
                  </a:path>
                </a:pathLst>
              </a:custGeom>
              <a:solidFill>
                <a:srgbClr val="9A68A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7" name="Freeform 606">
                <a:extLst>
                  <a:ext uri="{FF2B5EF4-FFF2-40B4-BE49-F238E27FC236}">
                    <a16:creationId xmlns:a16="http://schemas.microsoft.com/office/drawing/2014/main" id="{7907592D-FD42-B821-A86D-F48DE693EF4B}"/>
                  </a:ext>
                </a:extLst>
              </p:cNvPr>
              <p:cNvSpPr/>
              <p:nvPr/>
            </p:nvSpPr>
            <p:spPr>
              <a:xfrm>
                <a:off x="3695941" y="-2680219"/>
                <a:ext cx="83899" cy="30463"/>
              </a:xfrm>
              <a:custGeom>
                <a:avLst/>
                <a:gdLst>
                  <a:gd name="connsiteX0" fmla="*/ 383 w 83899"/>
                  <a:gd name="connsiteY0" fmla="*/ 29935 h 30463"/>
                  <a:gd name="connsiteX1" fmla="*/ 41415 w 83899"/>
                  <a:gd name="connsiteY1" fmla="*/ 14608 h 30463"/>
                  <a:gd name="connsiteX2" fmla="*/ 83424 w 83899"/>
                  <a:gd name="connsiteY2" fmla="*/ 29714 h 30463"/>
                  <a:gd name="connsiteX3" fmla="*/ 41775 w 83899"/>
                  <a:gd name="connsiteY3" fmla="*/ 0 h 30463"/>
                  <a:gd name="connsiteX4" fmla="*/ 383 w 83899"/>
                  <a:gd name="connsiteY4" fmla="*/ 29935 h 3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99" h="30463">
                    <a:moveTo>
                      <a:pt x="383" y="29935"/>
                    </a:moveTo>
                    <a:cubicBezTo>
                      <a:pt x="4242" y="33822"/>
                      <a:pt x="19279" y="15004"/>
                      <a:pt x="41415" y="14608"/>
                    </a:cubicBezTo>
                    <a:cubicBezTo>
                      <a:pt x="63883" y="15686"/>
                      <a:pt x="80507" y="33104"/>
                      <a:pt x="83424" y="29714"/>
                    </a:cubicBezTo>
                    <a:cubicBezTo>
                      <a:pt x="86489" y="28637"/>
                      <a:pt x="74987" y="3095"/>
                      <a:pt x="41775" y="0"/>
                    </a:cubicBezTo>
                    <a:cubicBezTo>
                      <a:pt x="7667" y="2119"/>
                      <a:pt x="-2174" y="29972"/>
                      <a:pt x="383" y="2993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8" name="Freeform 607">
                <a:extLst>
                  <a:ext uri="{FF2B5EF4-FFF2-40B4-BE49-F238E27FC236}">
                    <a16:creationId xmlns:a16="http://schemas.microsoft.com/office/drawing/2014/main" id="{A811BB86-9304-8994-62BF-A83198385E04}"/>
                  </a:ext>
                </a:extLst>
              </p:cNvPr>
              <p:cNvSpPr/>
              <p:nvPr/>
            </p:nvSpPr>
            <p:spPr>
              <a:xfrm>
                <a:off x="4100850" y="-2678957"/>
                <a:ext cx="83772" cy="32097"/>
              </a:xfrm>
              <a:custGeom>
                <a:avLst/>
                <a:gdLst>
                  <a:gd name="connsiteX0" fmla="*/ 405 w 83772"/>
                  <a:gd name="connsiteY0" fmla="*/ 31621 h 32097"/>
                  <a:gd name="connsiteX1" fmla="*/ 40790 w 83772"/>
                  <a:gd name="connsiteY1" fmla="*/ 14599 h 32097"/>
                  <a:gd name="connsiteX2" fmla="*/ 83344 w 83772"/>
                  <a:gd name="connsiteY2" fmla="*/ 27992 h 32097"/>
                  <a:gd name="connsiteX3" fmla="*/ 40642 w 83772"/>
                  <a:gd name="connsiteY3" fmla="*/ 0 h 32097"/>
                  <a:gd name="connsiteX4" fmla="*/ 405 w 83772"/>
                  <a:gd name="connsiteY4" fmla="*/ 31621 h 32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772" h="32097">
                    <a:moveTo>
                      <a:pt x="405" y="31621"/>
                    </a:moveTo>
                    <a:cubicBezTo>
                      <a:pt x="4337" y="35361"/>
                      <a:pt x="18654" y="15898"/>
                      <a:pt x="40790" y="14599"/>
                    </a:cubicBezTo>
                    <a:cubicBezTo>
                      <a:pt x="63359" y="14747"/>
                      <a:pt x="80565" y="31621"/>
                      <a:pt x="83344" y="27992"/>
                    </a:cubicBezTo>
                    <a:cubicBezTo>
                      <a:pt x="86335" y="26979"/>
                      <a:pt x="73855" y="1649"/>
                      <a:pt x="40642" y="0"/>
                    </a:cubicBezTo>
                    <a:cubicBezTo>
                      <a:pt x="6645" y="3519"/>
                      <a:pt x="-2116" y="31805"/>
                      <a:pt x="405" y="3162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9" name="Freeform 608">
                <a:extLst>
                  <a:ext uri="{FF2B5EF4-FFF2-40B4-BE49-F238E27FC236}">
                    <a16:creationId xmlns:a16="http://schemas.microsoft.com/office/drawing/2014/main" id="{88CE2969-EE02-784C-5033-07A0F37EEFF0}"/>
                  </a:ext>
                </a:extLst>
              </p:cNvPr>
              <p:cNvSpPr/>
              <p:nvPr/>
            </p:nvSpPr>
            <p:spPr>
              <a:xfrm>
                <a:off x="3914266" y="-2407474"/>
                <a:ext cx="48360" cy="29726"/>
              </a:xfrm>
              <a:custGeom>
                <a:avLst/>
                <a:gdLst>
                  <a:gd name="connsiteX0" fmla="*/ 27 w 48360"/>
                  <a:gd name="connsiteY0" fmla="*/ 27500 h 29726"/>
                  <a:gd name="connsiteX1" fmla="*/ 29741 w 48360"/>
                  <a:gd name="connsiteY1" fmla="*/ 23687 h 29726"/>
                  <a:gd name="connsiteX2" fmla="*/ 48129 w 48360"/>
                  <a:gd name="connsiteY2" fmla="*/ 52 h 29726"/>
                  <a:gd name="connsiteX3" fmla="*/ 26640 w 48360"/>
                  <a:gd name="connsiteY3" fmla="*/ 18723 h 29726"/>
                  <a:gd name="connsiteX4" fmla="*/ 27 w 48360"/>
                  <a:gd name="connsiteY4" fmla="*/ 27500 h 297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60" h="29726">
                    <a:moveTo>
                      <a:pt x="27" y="27500"/>
                    </a:moveTo>
                    <a:cubicBezTo>
                      <a:pt x="-730" y="28587"/>
                      <a:pt x="14556" y="33589"/>
                      <a:pt x="29741" y="23687"/>
                    </a:cubicBezTo>
                    <a:cubicBezTo>
                      <a:pt x="44058" y="13868"/>
                      <a:pt x="49606" y="522"/>
                      <a:pt x="48129" y="52"/>
                    </a:cubicBezTo>
                    <a:cubicBezTo>
                      <a:pt x="46652" y="-851"/>
                      <a:pt x="39258" y="10166"/>
                      <a:pt x="26640" y="18723"/>
                    </a:cubicBezTo>
                    <a:cubicBezTo>
                      <a:pt x="13624" y="27289"/>
                      <a:pt x="313" y="25419"/>
                      <a:pt x="27" y="27500"/>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0" name="Freeform 609">
                <a:extLst>
                  <a:ext uri="{FF2B5EF4-FFF2-40B4-BE49-F238E27FC236}">
                    <a16:creationId xmlns:a16="http://schemas.microsoft.com/office/drawing/2014/main" id="{F87113CB-6E90-4791-9114-E6D85CD6A85F}"/>
                  </a:ext>
                </a:extLst>
              </p:cNvPr>
              <p:cNvSpPr/>
              <p:nvPr/>
            </p:nvSpPr>
            <p:spPr>
              <a:xfrm>
                <a:off x="4114418" y="-2442610"/>
                <a:ext cx="119531" cy="63069"/>
              </a:xfrm>
              <a:custGeom>
                <a:avLst/>
                <a:gdLst>
                  <a:gd name="connsiteX0" fmla="*/ 0 w 119531"/>
                  <a:gd name="connsiteY0" fmla="*/ 31771 h 63069"/>
                  <a:gd name="connsiteX1" fmla="*/ 59927 w 119531"/>
                  <a:gd name="connsiteY1" fmla="*/ 63069 h 63069"/>
                  <a:gd name="connsiteX2" fmla="*/ 119531 w 119531"/>
                  <a:gd name="connsiteY2" fmla="*/ 31191 h 63069"/>
                  <a:gd name="connsiteX3" fmla="*/ 59678 w 119531"/>
                  <a:gd name="connsiteY3" fmla="*/ 3 h 63069"/>
                  <a:gd name="connsiteX4" fmla="*/ 0 w 119531"/>
                  <a:gd name="connsiteY4" fmla="*/ 31771 h 630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531" h="63069">
                    <a:moveTo>
                      <a:pt x="0" y="31771"/>
                    </a:moveTo>
                    <a:cubicBezTo>
                      <a:pt x="111" y="49078"/>
                      <a:pt x="26899" y="63106"/>
                      <a:pt x="59927" y="63069"/>
                    </a:cubicBezTo>
                    <a:cubicBezTo>
                      <a:pt x="92918" y="62857"/>
                      <a:pt x="119568" y="48608"/>
                      <a:pt x="119531" y="31191"/>
                    </a:cubicBezTo>
                    <a:cubicBezTo>
                      <a:pt x="119420" y="13856"/>
                      <a:pt x="92669" y="-218"/>
                      <a:pt x="59678" y="3"/>
                    </a:cubicBezTo>
                    <a:cubicBezTo>
                      <a:pt x="26687" y="251"/>
                      <a:pt x="-110" y="14390"/>
                      <a:pt x="0" y="31771"/>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1" name="Freeform 610">
                <a:extLst>
                  <a:ext uri="{FF2B5EF4-FFF2-40B4-BE49-F238E27FC236}">
                    <a16:creationId xmlns:a16="http://schemas.microsoft.com/office/drawing/2014/main" id="{3695AC36-868A-C4F1-9734-95E15DFB65D9}"/>
                  </a:ext>
                </a:extLst>
              </p:cNvPr>
              <p:cNvSpPr/>
              <p:nvPr/>
            </p:nvSpPr>
            <p:spPr>
              <a:xfrm>
                <a:off x="3634449" y="-2439912"/>
                <a:ext cx="119384" cy="62937"/>
              </a:xfrm>
              <a:custGeom>
                <a:avLst/>
                <a:gdLst>
                  <a:gd name="connsiteX0" fmla="*/ 0 w 119384"/>
                  <a:gd name="connsiteY0" fmla="*/ 31016 h 62937"/>
                  <a:gd name="connsiteX1" fmla="*/ 59457 w 119384"/>
                  <a:gd name="connsiteY1" fmla="*/ 62932 h 62937"/>
                  <a:gd name="connsiteX2" fmla="*/ 119383 w 119384"/>
                  <a:gd name="connsiteY2" fmla="*/ 31947 h 62937"/>
                  <a:gd name="connsiteX3" fmla="*/ 59964 w 119384"/>
                  <a:gd name="connsiteY3" fmla="*/ 4 h 62937"/>
                  <a:gd name="connsiteX4" fmla="*/ 0 w 119384"/>
                  <a:gd name="connsiteY4" fmla="*/ 31016 h 62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384" h="62937">
                    <a:moveTo>
                      <a:pt x="0" y="31016"/>
                    </a:moveTo>
                    <a:cubicBezTo>
                      <a:pt x="-110" y="48425"/>
                      <a:pt x="26392" y="62748"/>
                      <a:pt x="59457" y="62932"/>
                    </a:cubicBezTo>
                    <a:cubicBezTo>
                      <a:pt x="92420" y="63254"/>
                      <a:pt x="119245" y="49328"/>
                      <a:pt x="119383" y="31947"/>
                    </a:cubicBezTo>
                    <a:cubicBezTo>
                      <a:pt x="119605" y="14575"/>
                      <a:pt x="92918" y="215"/>
                      <a:pt x="59964" y="4"/>
                    </a:cubicBezTo>
                    <a:cubicBezTo>
                      <a:pt x="26936" y="-254"/>
                      <a:pt x="37" y="13599"/>
                      <a:pt x="0" y="31016"/>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2" name="Freeform 611">
                <a:extLst>
                  <a:ext uri="{FF2B5EF4-FFF2-40B4-BE49-F238E27FC236}">
                    <a16:creationId xmlns:a16="http://schemas.microsoft.com/office/drawing/2014/main" id="{10197AFA-E6C2-DC97-4F1F-5C19E2B04755}"/>
                  </a:ext>
                </a:extLst>
              </p:cNvPr>
              <p:cNvSpPr/>
              <p:nvPr/>
            </p:nvSpPr>
            <p:spPr>
              <a:xfrm>
                <a:off x="3821698" y="-2343950"/>
                <a:ext cx="230771" cy="113047"/>
              </a:xfrm>
              <a:custGeom>
                <a:avLst/>
                <a:gdLst>
                  <a:gd name="connsiteX0" fmla="*/ 230772 w 230771"/>
                  <a:gd name="connsiteY0" fmla="*/ 0 h 113047"/>
                  <a:gd name="connsiteX1" fmla="*/ 115820 w 230771"/>
                  <a:gd name="connsiteY1" fmla="*/ 14747 h 113047"/>
                  <a:gd name="connsiteX2" fmla="*/ 0 w 230771"/>
                  <a:gd name="connsiteY2" fmla="*/ 682 h 113047"/>
                  <a:gd name="connsiteX3" fmla="*/ 136552 w 230771"/>
                  <a:gd name="connsiteY3" fmla="*/ 112105 h 113047"/>
                  <a:gd name="connsiteX4" fmla="*/ 230772 w 230771"/>
                  <a:gd name="connsiteY4" fmla="*/ 0 h 113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771" h="113047">
                    <a:moveTo>
                      <a:pt x="230772" y="0"/>
                    </a:moveTo>
                    <a:cubicBezTo>
                      <a:pt x="230772" y="0"/>
                      <a:pt x="167199" y="14028"/>
                      <a:pt x="115820" y="14747"/>
                    </a:cubicBezTo>
                    <a:cubicBezTo>
                      <a:pt x="64404" y="15502"/>
                      <a:pt x="0" y="682"/>
                      <a:pt x="0" y="682"/>
                    </a:cubicBezTo>
                    <a:cubicBezTo>
                      <a:pt x="0" y="682"/>
                      <a:pt x="23077" y="125028"/>
                      <a:pt x="136552" y="112105"/>
                    </a:cubicBezTo>
                    <a:cubicBezTo>
                      <a:pt x="215126" y="103226"/>
                      <a:pt x="230772" y="0"/>
                      <a:pt x="230772"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3" name="Freeform 612">
                <a:extLst>
                  <a:ext uri="{FF2B5EF4-FFF2-40B4-BE49-F238E27FC236}">
                    <a16:creationId xmlns:a16="http://schemas.microsoft.com/office/drawing/2014/main" id="{53DC729D-BD2D-4AC2-9737-C877B80C0756}"/>
                  </a:ext>
                </a:extLst>
              </p:cNvPr>
              <p:cNvSpPr/>
              <p:nvPr/>
            </p:nvSpPr>
            <p:spPr>
              <a:xfrm>
                <a:off x="3699527" y="-2495121"/>
                <a:ext cx="64563" cy="38744"/>
              </a:xfrm>
              <a:custGeom>
                <a:avLst/>
                <a:gdLst>
                  <a:gd name="connsiteX0" fmla="*/ 64552 w 64563"/>
                  <a:gd name="connsiteY0" fmla="*/ 5742 h 38744"/>
                  <a:gd name="connsiteX1" fmla="*/ 33075 w 64563"/>
                  <a:gd name="connsiteY1" fmla="*/ 38735 h 38744"/>
                  <a:gd name="connsiteX2" fmla="*/ 10 w 64563"/>
                  <a:gd name="connsiteY2" fmla="*/ 7317 h 38744"/>
                  <a:gd name="connsiteX3" fmla="*/ 31450 w 64563"/>
                  <a:gd name="connsiteY3" fmla="*/ 17790 h 38744"/>
                  <a:gd name="connsiteX4" fmla="*/ 64552 w 64563"/>
                  <a:gd name="connsiteY4" fmla="*/ 5742 h 387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63" h="38744">
                    <a:moveTo>
                      <a:pt x="64552" y="5742"/>
                    </a:moveTo>
                    <a:cubicBezTo>
                      <a:pt x="65023" y="23510"/>
                      <a:pt x="51029" y="38265"/>
                      <a:pt x="33075" y="38735"/>
                    </a:cubicBezTo>
                    <a:cubicBezTo>
                      <a:pt x="15333" y="39159"/>
                      <a:pt x="435" y="25131"/>
                      <a:pt x="10" y="7317"/>
                    </a:cubicBezTo>
                    <a:cubicBezTo>
                      <a:pt x="-424" y="-10414"/>
                      <a:pt x="13672" y="18259"/>
                      <a:pt x="31450" y="17790"/>
                    </a:cubicBezTo>
                    <a:cubicBezTo>
                      <a:pt x="49294" y="17320"/>
                      <a:pt x="64118" y="-12109"/>
                      <a:pt x="64552" y="5742"/>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4" name="Freeform 613">
                <a:extLst>
                  <a:ext uri="{FF2B5EF4-FFF2-40B4-BE49-F238E27FC236}">
                    <a16:creationId xmlns:a16="http://schemas.microsoft.com/office/drawing/2014/main" id="{B6522B4B-1290-2BFF-5170-5BC92A3FBBF4}"/>
                  </a:ext>
                </a:extLst>
              </p:cNvPr>
              <p:cNvSpPr/>
              <p:nvPr/>
            </p:nvSpPr>
            <p:spPr>
              <a:xfrm>
                <a:off x="4103303" y="-2494631"/>
                <a:ext cx="64527" cy="38861"/>
              </a:xfrm>
              <a:custGeom>
                <a:avLst/>
                <a:gdLst>
                  <a:gd name="connsiteX0" fmla="*/ 64516 w 64527"/>
                  <a:gd name="connsiteY0" fmla="*/ 5785 h 38861"/>
                  <a:gd name="connsiteX1" fmla="*/ 33076 w 64527"/>
                  <a:gd name="connsiteY1" fmla="*/ 38852 h 38861"/>
                  <a:gd name="connsiteX2" fmla="*/ 11 w 64527"/>
                  <a:gd name="connsiteY2" fmla="*/ 7480 h 38861"/>
                  <a:gd name="connsiteX3" fmla="*/ 32245 w 64527"/>
                  <a:gd name="connsiteY3" fmla="*/ 17299 h 38861"/>
                  <a:gd name="connsiteX4" fmla="*/ 64516 w 64527"/>
                  <a:gd name="connsiteY4" fmla="*/ 5785 h 38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27" h="38861">
                    <a:moveTo>
                      <a:pt x="64516" y="5785"/>
                    </a:moveTo>
                    <a:cubicBezTo>
                      <a:pt x="64987" y="23562"/>
                      <a:pt x="51030" y="38346"/>
                      <a:pt x="33076" y="38852"/>
                    </a:cubicBezTo>
                    <a:cubicBezTo>
                      <a:pt x="15223" y="39285"/>
                      <a:pt x="445" y="25183"/>
                      <a:pt x="11" y="7480"/>
                    </a:cubicBezTo>
                    <a:cubicBezTo>
                      <a:pt x="-460" y="-10334"/>
                      <a:pt x="14393" y="17769"/>
                      <a:pt x="32245" y="17299"/>
                    </a:cubicBezTo>
                    <a:cubicBezTo>
                      <a:pt x="50098" y="16829"/>
                      <a:pt x="64083" y="-11992"/>
                      <a:pt x="64516" y="578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5" name="Freeform 614">
                <a:extLst>
                  <a:ext uri="{FF2B5EF4-FFF2-40B4-BE49-F238E27FC236}">
                    <a16:creationId xmlns:a16="http://schemas.microsoft.com/office/drawing/2014/main" id="{2E04F8A4-183F-F5E1-A3C7-50DFB2E34094}"/>
                  </a:ext>
                </a:extLst>
              </p:cNvPr>
              <p:cNvSpPr/>
              <p:nvPr/>
            </p:nvSpPr>
            <p:spPr>
              <a:xfrm>
                <a:off x="3631879" y="-2036153"/>
                <a:ext cx="265853" cy="283999"/>
              </a:xfrm>
              <a:custGeom>
                <a:avLst/>
                <a:gdLst>
                  <a:gd name="connsiteX0" fmla="*/ 93763 w 265853"/>
                  <a:gd name="connsiteY0" fmla="*/ 234307 h 283999"/>
                  <a:gd name="connsiteX1" fmla="*/ 53082 w 265853"/>
                  <a:gd name="connsiteY1" fmla="*/ 261829 h 283999"/>
                  <a:gd name="connsiteX2" fmla="*/ 23340 w 265853"/>
                  <a:gd name="connsiteY2" fmla="*/ 175477 h 283999"/>
                  <a:gd name="connsiteX3" fmla="*/ 58824 w 265853"/>
                  <a:gd name="connsiteY3" fmla="*/ 40916 h 283999"/>
                  <a:gd name="connsiteX4" fmla="*/ 45984 w 265853"/>
                  <a:gd name="connsiteY4" fmla="*/ 26124 h 283999"/>
                  <a:gd name="connsiteX5" fmla="*/ 2783 w 265853"/>
                  <a:gd name="connsiteY5" fmla="*/ 173792 h 283999"/>
                  <a:gd name="connsiteX6" fmla="*/ 53415 w 265853"/>
                  <a:gd name="connsiteY6" fmla="*/ 283999 h 283999"/>
                  <a:gd name="connsiteX7" fmla="*/ 111966 w 265853"/>
                  <a:gd name="connsiteY7" fmla="*/ 249671 h 283999"/>
                  <a:gd name="connsiteX8" fmla="*/ 265688 w 265853"/>
                  <a:gd name="connsiteY8" fmla="*/ 112 h 283999"/>
                  <a:gd name="connsiteX9" fmla="*/ 93763 w 265853"/>
                  <a:gd name="connsiteY9" fmla="*/ 234307 h 283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5853" h="283999">
                    <a:moveTo>
                      <a:pt x="93763" y="234307"/>
                    </a:moveTo>
                    <a:cubicBezTo>
                      <a:pt x="81172" y="247801"/>
                      <a:pt x="71766" y="261829"/>
                      <a:pt x="53082" y="261829"/>
                    </a:cubicBezTo>
                    <a:cubicBezTo>
                      <a:pt x="47313" y="264850"/>
                      <a:pt x="16888" y="229526"/>
                      <a:pt x="23340" y="175477"/>
                    </a:cubicBezTo>
                    <a:cubicBezTo>
                      <a:pt x="25685" y="150046"/>
                      <a:pt x="47175" y="79989"/>
                      <a:pt x="58824" y="40916"/>
                    </a:cubicBezTo>
                    <a:cubicBezTo>
                      <a:pt x="54495" y="36099"/>
                      <a:pt x="50202" y="31097"/>
                      <a:pt x="45984" y="26124"/>
                    </a:cubicBezTo>
                    <a:cubicBezTo>
                      <a:pt x="33504" y="62580"/>
                      <a:pt x="6679" y="143027"/>
                      <a:pt x="2783" y="173792"/>
                    </a:cubicBezTo>
                    <a:cubicBezTo>
                      <a:pt x="-8248" y="224626"/>
                      <a:pt x="14506" y="279136"/>
                      <a:pt x="53415" y="283999"/>
                    </a:cubicBezTo>
                    <a:cubicBezTo>
                      <a:pt x="77101" y="283999"/>
                      <a:pt x="96394" y="264095"/>
                      <a:pt x="111966" y="249671"/>
                    </a:cubicBezTo>
                    <a:cubicBezTo>
                      <a:pt x="218481" y="123666"/>
                      <a:pt x="269149" y="1807"/>
                      <a:pt x="265688" y="112"/>
                    </a:cubicBezTo>
                    <a:cubicBezTo>
                      <a:pt x="258802" y="-4134"/>
                      <a:pt x="196493" y="112871"/>
                      <a:pt x="93763" y="234307"/>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6" name="Freeform 615">
                <a:extLst>
                  <a:ext uri="{FF2B5EF4-FFF2-40B4-BE49-F238E27FC236}">
                    <a16:creationId xmlns:a16="http://schemas.microsoft.com/office/drawing/2014/main" id="{ED33E11B-2600-8174-F700-6E3D963A6404}"/>
                  </a:ext>
                </a:extLst>
              </p:cNvPr>
              <p:cNvSpPr/>
              <p:nvPr/>
            </p:nvSpPr>
            <p:spPr>
              <a:xfrm>
                <a:off x="3958247" y="-2023848"/>
                <a:ext cx="271336" cy="269998"/>
              </a:xfrm>
              <a:custGeom>
                <a:avLst/>
                <a:gdLst>
                  <a:gd name="connsiteX0" fmla="*/ 246643 w 271336"/>
                  <a:gd name="connsiteY0" fmla="*/ 24651 h 269998"/>
                  <a:gd name="connsiteX1" fmla="*/ 233951 w 271336"/>
                  <a:gd name="connsiteY1" fmla="*/ 38541 h 269998"/>
                  <a:gd name="connsiteX2" fmla="*/ 245813 w 271336"/>
                  <a:gd name="connsiteY2" fmla="*/ 83518 h 269998"/>
                  <a:gd name="connsiteX3" fmla="*/ 164175 w 271336"/>
                  <a:gd name="connsiteY3" fmla="*/ 217001 h 269998"/>
                  <a:gd name="connsiteX4" fmla="*/ 179 w 271336"/>
                  <a:gd name="connsiteY4" fmla="*/ 114 h 269998"/>
                  <a:gd name="connsiteX5" fmla="*/ 147448 w 271336"/>
                  <a:gd name="connsiteY5" fmla="*/ 230781 h 269998"/>
                  <a:gd name="connsiteX6" fmla="*/ 196446 w 271336"/>
                  <a:gd name="connsiteY6" fmla="*/ 267845 h 269998"/>
                  <a:gd name="connsiteX7" fmla="*/ 271336 w 271336"/>
                  <a:gd name="connsiteY7" fmla="*/ 168755 h 269998"/>
                  <a:gd name="connsiteX8" fmla="*/ 246643 w 271336"/>
                  <a:gd name="connsiteY8" fmla="*/ 24651 h 269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1336" h="269998">
                    <a:moveTo>
                      <a:pt x="246643" y="24651"/>
                    </a:moveTo>
                    <a:cubicBezTo>
                      <a:pt x="242462" y="29404"/>
                      <a:pt x="238206" y="34083"/>
                      <a:pt x="233951" y="38541"/>
                    </a:cubicBezTo>
                    <a:cubicBezTo>
                      <a:pt x="238852" y="57037"/>
                      <a:pt x="245166" y="81105"/>
                      <a:pt x="245813" y="83518"/>
                    </a:cubicBezTo>
                    <a:cubicBezTo>
                      <a:pt x="266868" y="201168"/>
                      <a:pt x="235502" y="305407"/>
                      <a:pt x="164175" y="217001"/>
                    </a:cubicBezTo>
                    <a:cubicBezTo>
                      <a:pt x="67758" y="103450"/>
                      <a:pt x="6964" y="-3985"/>
                      <a:pt x="179" y="114"/>
                    </a:cubicBezTo>
                    <a:cubicBezTo>
                      <a:pt x="-3421" y="1947"/>
                      <a:pt x="47349" y="112808"/>
                      <a:pt x="147448" y="230781"/>
                    </a:cubicBezTo>
                    <a:cubicBezTo>
                      <a:pt x="161073" y="244883"/>
                      <a:pt x="173802" y="259242"/>
                      <a:pt x="196446" y="267845"/>
                    </a:cubicBezTo>
                    <a:cubicBezTo>
                      <a:pt x="229945" y="277268"/>
                      <a:pt x="263656" y="257805"/>
                      <a:pt x="271336" y="168755"/>
                    </a:cubicBezTo>
                    <a:cubicBezTo>
                      <a:pt x="271336" y="116401"/>
                      <a:pt x="254499" y="48544"/>
                      <a:pt x="246643" y="24651"/>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7" name="Freeform 616">
                <a:extLst>
                  <a:ext uri="{FF2B5EF4-FFF2-40B4-BE49-F238E27FC236}">
                    <a16:creationId xmlns:a16="http://schemas.microsoft.com/office/drawing/2014/main" id="{FFFFDBDA-2FA6-5E4C-69D3-F3BAD4D6F547}"/>
                  </a:ext>
                </a:extLst>
              </p:cNvPr>
              <p:cNvSpPr/>
              <p:nvPr/>
            </p:nvSpPr>
            <p:spPr>
              <a:xfrm>
                <a:off x="3852271" y="-2119349"/>
                <a:ext cx="98388" cy="139348"/>
              </a:xfrm>
              <a:custGeom>
                <a:avLst/>
                <a:gdLst>
                  <a:gd name="connsiteX0" fmla="*/ 86437 w 98388"/>
                  <a:gd name="connsiteY0" fmla="*/ 86725 h 139348"/>
                  <a:gd name="connsiteX1" fmla="*/ 17058 w 98388"/>
                  <a:gd name="connsiteY1" fmla="*/ 137210 h 139348"/>
                  <a:gd name="connsiteX2" fmla="*/ 11972 w 98388"/>
                  <a:gd name="connsiteY2" fmla="*/ 52618 h 139348"/>
                  <a:gd name="connsiteX3" fmla="*/ 81351 w 98388"/>
                  <a:gd name="connsiteY3" fmla="*/ 2142 h 139348"/>
                  <a:gd name="connsiteX4" fmla="*/ 86437 w 98388"/>
                  <a:gd name="connsiteY4" fmla="*/ 86725 h 1393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388" h="139348">
                    <a:moveTo>
                      <a:pt x="86437" y="86725"/>
                    </a:moveTo>
                    <a:cubicBezTo>
                      <a:pt x="68696" y="124038"/>
                      <a:pt x="37615" y="146633"/>
                      <a:pt x="17058" y="137210"/>
                    </a:cubicBezTo>
                    <a:cubicBezTo>
                      <a:pt x="-3527" y="127778"/>
                      <a:pt x="-5798" y="89894"/>
                      <a:pt x="11972" y="52618"/>
                    </a:cubicBezTo>
                    <a:cubicBezTo>
                      <a:pt x="29751" y="15305"/>
                      <a:pt x="60794" y="-7290"/>
                      <a:pt x="81351" y="2142"/>
                    </a:cubicBezTo>
                    <a:cubicBezTo>
                      <a:pt x="101908" y="11602"/>
                      <a:pt x="104179" y="49421"/>
                      <a:pt x="86437" y="86725"/>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8" name="Freeform 617">
                <a:extLst>
                  <a:ext uri="{FF2B5EF4-FFF2-40B4-BE49-F238E27FC236}">
                    <a16:creationId xmlns:a16="http://schemas.microsoft.com/office/drawing/2014/main" id="{A21A97B2-8F46-69DF-B11E-A3C819BC2526}"/>
                  </a:ext>
                </a:extLst>
              </p:cNvPr>
              <p:cNvSpPr/>
              <p:nvPr/>
            </p:nvSpPr>
            <p:spPr>
              <a:xfrm>
                <a:off x="3927391" y="-2117997"/>
                <a:ext cx="87311" cy="146748"/>
              </a:xfrm>
              <a:custGeom>
                <a:avLst/>
                <a:gdLst>
                  <a:gd name="connsiteX0" fmla="*/ 3674 w 87311"/>
                  <a:gd name="connsiteY0" fmla="*/ 81818 h 146748"/>
                  <a:gd name="connsiteX1" fmla="*/ 61109 w 87311"/>
                  <a:gd name="connsiteY1" fmla="*/ 146257 h 146748"/>
                  <a:gd name="connsiteX2" fmla="*/ 83650 w 87311"/>
                  <a:gd name="connsiteY2" fmla="*/ 64907 h 146748"/>
                  <a:gd name="connsiteX3" fmla="*/ 26133 w 87311"/>
                  <a:gd name="connsiteY3" fmla="*/ 505 h 146748"/>
                  <a:gd name="connsiteX4" fmla="*/ 3674 w 87311"/>
                  <a:gd name="connsiteY4" fmla="*/ 81818 h 1467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311" h="146748">
                    <a:moveTo>
                      <a:pt x="3674" y="81818"/>
                    </a:moveTo>
                    <a:cubicBezTo>
                      <a:pt x="13330" y="122116"/>
                      <a:pt x="39084" y="150899"/>
                      <a:pt x="61109" y="146257"/>
                    </a:cubicBezTo>
                    <a:cubicBezTo>
                      <a:pt x="83180" y="141541"/>
                      <a:pt x="93315" y="105168"/>
                      <a:pt x="83650" y="64907"/>
                    </a:cubicBezTo>
                    <a:cubicBezTo>
                      <a:pt x="73949" y="24646"/>
                      <a:pt x="48241" y="-4211"/>
                      <a:pt x="26133" y="505"/>
                    </a:cubicBezTo>
                    <a:cubicBezTo>
                      <a:pt x="4071" y="5212"/>
                      <a:pt x="-5991" y="41585"/>
                      <a:pt x="3674" y="81818"/>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9" name="Freeform 618">
                <a:extLst>
                  <a:ext uri="{FF2B5EF4-FFF2-40B4-BE49-F238E27FC236}">
                    <a16:creationId xmlns:a16="http://schemas.microsoft.com/office/drawing/2014/main" id="{51219811-4508-ACD4-32AD-35D5F97F660E}"/>
                  </a:ext>
                </a:extLst>
              </p:cNvPr>
              <p:cNvSpPr/>
              <p:nvPr/>
            </p:nvSpPr>
            <p:spPr>
              <a:xfrm>
                <a:off x="3555042" y="-2204894"/>
                <a:ext cx="204836" cy="383676"/>
              </a:xfrm>
              <a:custGeom>
                <a:avLst/>
                <a:gdLst>
                  <a:gd name="connsiteX0" fmla="*/ 176332 w 204836"/>
                  <a:gd name="connsiteY0" fmla="*/ 0 h 383676"/>
                  <a:gd name="connsiteX1" fmla="*/ 204781 w 204836"/>
                  <a:gd name="connsiteY1" fmla="*/ 119741 h 383676"/>
                  <a:gd name="connsiteX2" fmla="*/ 154150 w 204836"/>
                  <a:gd name="connsiteY2" fmla="*/ 381421 h 383676"/>
                  <a:gd name="connsiteX3" fmla="*/ 77 w 204836"/>
                  <a:gd name="connsiteY3" fmla="*/ 351163 h 383676"/>
                  <a:gd name="connsiteX4" fmla="*/ 176332 w 204836"/>
                  <a:gd name="connsiteY4" fmla="*/ 0 h 3836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836" h="383676">
                    <a:moveTo>
                      <a:pt x="176332" y="0"/>
                    </a:moveTo>
                    <a:cubicBezTo>
                      <a:pt x="176332" y="0"/>
                      <a:pt x="203083" y="51599"/>
                      <a:pt x="204781" y="119741"/>
                    </a:cubicBezTo>
                    <a:cubicBezTo>
                      <a:pt x="206471" y="187892"/>
                      <a:pt x="169187" y="372938"/>
                      <a:pt x="154150" y="381421"/>
                    </a:cubicBezTo>
                    <a:cubicBezTo>
                      <a:pt x="139150" y="389950"/>
                      <a:pt x="3576" y="373076"/>
                      <a:pt x="77" y="351163"/>
                    </a:cubicBezTo>
                    <a:cubicBezTo>
                      <a:pt x="-3421" y="329251"/>
                      <a:pt x="112509" y="16874"/>
                      <a:pt x="176332" y="0"/>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0" name="Freeform 619">
                <a:extLst>
                  <a:ext uri="{FF2B5EF4-FFF2-40B4-BE49-F238E27FC236}">
                    <a16:creationId xmlns:a16="http://schemas.microsoft.com/office/drawing/2014/main" id="{5BEDFDFA-71CE-AFC0-52F2-B6A069DC2A78}"/>
                  </a:ext>
                </a:extLst>
              </p:cNvPr>
              <p:cNvSpPr/>
              <p:nvPr/>
            </p:nvSpPr>
            <p:spPr>
              <a:xfrm>
                <a:off x="4099180" y="-2212410"/>
                <a:ext cx="204869" cy="383676"/>
              </a:xfrm>
              <a:custGeom>
                <a:avLst/>
                <a:gdLst>
                  <a:gd name="connsiteX0" fmla="*/ 28540 w 204869"/>
                  <a:gd name="connsiteY0" fmla="*/ 0 h 383676"/>
                  <a:gd name="connsiteX1" fmla="*/ 53 w 204869"/>
                  <a:gd name="connsiteY1" fmla="*/ 119741 h 383676"/>
                  <a:gd name="connsiteX2" fmla="*/ 50684 w 204869"/>
                  <a:gd name="connsiteY2" fmla="*/ 381421 h 383676"/>
                  <a:gd name="connsiteX3" fmla="*/ 204794 w 204869"/>
                  <a:gd name="connsiteY3" fmla="*/ 351163 h 383676"/>
                  <a:gd name="connsiteX4" fmla="*/ 28540 w 204869"/>
                  <a:gd name="connsiteY4" fmla="*/ 0 h 3836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869" h="383676">
                    <a:moveTo>
                      <a:pt x="28540" y="0"/>
                    </a:moveTo>
                    <a:cubicBezTo>
                      <a:pt x="28540" y="0"/>
                      <a:pt x="1752" y="51590"/>
                      <a:pt x="53" y="119741"/>
                    </a:cubicBezTo>
                    <a:cubicBezTo>
                      <a:pt x="-1599" y="187883"/>
                      <a:pt x="35684" y="372929"/>
                      <a:pt x="50684" y="381421"/>
                    </a:cubicBezTo>
                    <a:cubicBezTo>
                      <a:pt x="65722" y="389950"/>
                      <a:pt x="201296" y="373076"/>
                      <a:pt x="204794" y="351163"/>
                    </a:cubicBezTo>
                    <a:cubicBezTo>
                      <a:pt x="208256" y="329251"/>
                      <a:pt x="92362" y="16874"/>
                      <a:pt x="28540" y="0"/>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1" name="Freeform 620">
                <a:extLst>
                  <a:ext uri="{FF2B5EF4-FFF2-40B4-BE49-F238E27FC236}">
                    <a16:creationId xmlns:a16="http://schemas.microsoft.com/office/drawing/2014/main" id="{A3596DF1-774A-FFF1-83F8-CC214B28D3A5}"/>
                  </a:ext>
                </a:extLst>
              </p:cNvPr>
              <p:cNvSpPr/>
              <p:nvPr/>
            </p:nvSpPr>
            <p:spPr>
              <a:xfrm>
                <a:off x="2563331" y="-1010074"/>
                <a:ext cx="193112" cy="154259"/>
              </a:xfrm>
              <a:custGeom>
                <a:avLst/>
                <a:gdLst>
                  <a:gd name="connsiteX0" fmla="*/ 109732 w 193112"/>
                  <a:gd name="connsiteY0" fmla="*/ 609 h 154259"/>
                  <a:gd name="connsiteX1" fmla="*/ 152 w 193112"/>
                  <a:gd name="connsiteY1" fmla="*/ 130067 h 154259"/>
                  <a:gd name="connsiteX2" fmla="*/ 193105 w 193112"/>
                  <a:gd name="connsiteY2" fmla="*/ 119595 h 154259"/>
                  <a:gd name="connsiteX3" fmla="*/ 109732 w 193112"/>
                  <a:gd name="connsiteY3" fmla="*/ 609 h 154259"/>
                </a:gdLst>
                <a:ahLst/>
                <a:cxnLst>
                  <a:cxn ang="0">
                    <a:pos x="connsiteX0" y="connsiteY0"/>
                  </a:cxn>
                  <a:cxn ang="0">
                    <a:pos x="connsiteX1" y="connsiteY1"/>
                  </a:cxn>
                  <a:cxn ang="0">
                    <a:pos x="connsiteX2" y="connsiteY2"/>
                  </a:cxn>
                  <a:cxn ang="0">
                    <a:pos x="connsiteX3" y="connsiteY3"/>
                  </a:cxn>
                </a:cxnLst>
                <a:rect l="l" t="t" r="r" b="b"/>
                <a:pathLst>
                  <a:path w="193112" h="154259">
                    <a:moveTo>
                      <a:pt x="109732" y="609"/>
                    </a:moveTo>
                    <a:cubicBezTo>
                      <a:pt x="74221" y="12058"/>
                      <a:pt x="6540" y="99598"/>
                      <a:pt x="152" y="130067"/>
                    </a:cubicBezTo>
                    <a:cubicBezTo>
                      <a:pt x="-6263" y="160510"/>
                      <a:pt x="192311" y="167593"/>
                      <a:pt x="193105" y="119595"/>
                    </a:cubicBezTo>
                    <a:cubicBezTo>
                      <a:pt x="193862" y="71634"/>
                      <a:pt x="135874" y="-7736"/>
                      <a:pt x="109732" y="609"/>
                    </a:cubicBezTo>
                  </a:path>
                </a:pathLst>
              </a:custGeom>
              <a:solidFill>
                <a:srgbClr val="CC91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2" name="Freeform 621">
                <a:extLst>
                  <a:ext uri="{FF2B5EF4-FFF2-40B4-BE49-F238E27FC236}">
                    <a16:creationId xmlns:a16="http://schemas.microsoft.com/office/drawing/2014/main" id="{FD8A9778-F4E4-B5DE-8D1D-4224C4CAA13A}"/>
                  </a:ext>
                </a:extLst>
              </p:cNvPr>
              <p:cNvSpPr/>
              <p:nvPr/>
            </p:nvSpPr>
            <p:spPr>
              <a:xfrm>
                <a:off x="3076512" y="-1016116"/>
                <a:ext cx="193039" cy="154301"/>
              </a:xfrm>
              <a:custGeom>
                <a:avLst/>
                <a:gdLst>
                  <a:gd name="connsiteX0" fmla="*/ 109732 w 193039"/>
                  <a:gd name="connsiteY0" fmla="*/ 609 h 154301"/>
                  <a:gd name="connsiteX1" fmla="*/ 152 w 193039"/>
                  <a:gd name="connsiteY1" fmla="*/ 130068 h 154301"/>
                  <a:gd name="connsiteX2" fmla="*/ 193031 w 193039"/>
                  <a:gd name="connsiteY2" fmla="*/ 119632 h 154301"/>
                  <a:gd name="connsiteX3" fmla="*/ 109732 w 193039"/>
                  <a:gd name="connsiteY3" fmla="*/ 609 h 154301"/>
                </a:gdLst>
                <a:ahLst/>
                <a:cxnLst>
                  <a:cxn ang="0">
                    <a:pos x="connsiteX0" y="connsiteY0"/>
                  </a:cxn>
                  <a:cxn ang="0">
                    <a:pos x="connsiteX1" y="connsiteY1"/>
                  </a:cxn>
                  <a:cxn ang="0">
                    <a:pos x="connsiteX2" y="connsiteY2"/>
                  </a:cxn>
                  <a:cxn ang="0">
                    <a:pos x="connsiteX3" y="connsiteY3"/>
                  </a:cxn>
                </a:cxnLst>
                <a:rect l="l" t="t" r="r" b="b"/>
                <a:pathLst>
                  <a:path w="193039" h="154301">
                    <a:moveTo>
                      <a:pt x="109732" y="609"/>
                    </a:moveTo>
                    <a:cubicBezTo>
                      <a:pt x="74211" y="11985"/>
                      <a:pt x="6531" y="99589"/>
                      <a:pt x="152" y="130068"/>
                    </a:cubicBezTo>
                    <a:cubicBezTo>
                      <a:pt x="-6263" y="160537"/>
                      <a:pt x="192302" y="167666"/>
                      <a:pt x="193031" y="119632"/>
                    </a:cubicBezTo>
                    <a:cubicBezTo>
                      <a:pt x="193825" y="71597"/>
                      <a:pt x="135837" y="-7735"/>
                      <a:pt x="109732" y="609"/>
                    </a:cubicBezTo>
                  </a:path>
                </a:pathLst>
              </a:custGeom>
              <a:solidFill>
                <a:srgbClr val="CC91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3" name="Freeform 622">
                <a:extLst>
                  <a:ext uri="{FF2B5EF4-FFF2-40B4-BE49-F238E27FC236}">
                    <a16:creationId xmlns:a16="http://schemas.microsoft.com/office/drawing/2014/main" id="{04F8F068-A659-7A15-2AA0-90C1D8333DEE}"/>
                  </a:ext>
                </a:extLst>
              </p:cNvPr>
              <p:cNvSpPr/>
              <p:nvPr/>
            </p:nvSpPr>
            <p:spPr>
              <a:xfrm>
                <a:off x="2556363" y="-1892814"/>
                <a:ext cx="709885" cy="936635"/>
              </a:xfrm>
              <a:custGeom>
                <a:avLst/>
                <a:gdLst>
                  <a:gd name="connsiteX0" fmla="*/ 8570 w 709885"/>
                  <a:gd name="connsiteY0" fmla="*/ 77336 h 936635"/>
                  <a:gd name="connsiteX1" fmla="*/ 4203 w 709885"/>
                  <a:gd name="connsiteY1" fmla="*/ 363158 h 936635"/>
                  <a:gd name="connsiteX2" fmla="*/ 33410 w 709885"/>
                  <a:gd name="connsiteY2" fmla="*/ 638470 h 936635"/>
                  <a:gd name="connsiteX3" fmla="*/ 41773 w 709885"/>
                  <a:gd name="connsiteY3" fmla="*/ 765230 h 936635"/>
                  <a:gd name="connsiteX4" fmla="*/ 12133 w 709885"/>
                  <a:gd name="connsiteY4" fmla="*/ 852088 h 936635"/>
                  <a:gd name="connsiteX5" fmla="*/ 38709 w 709885"/>
                  <a:gd name="connsiteY5" fmla="*/ 917927 h 936635"/>
                  <a:gd name="connsiteX6" fmla="*/ 201550 w 709885"/>
                  <a:gd name="connsiteY6" fmla="*/ 920165 h 936635"/>
                  <a:gd name="connsiteX7" fmla="*/ 271317 w 709885"/>
                  <a:gd name="connsiteY7" fmla="*/ 334089 h 936635"/>
                  <a:gd name="connsiteX8" fmla="*/ 391107 w 709885"/>
                  <a:gd name="connsiteY8" fmla="*/ 331353 h 936635"/>
                  <a:gd name="connsiteX9" fmla="*/ 485760 w 709885"/>
                  <a:gd name="connsiteY9" fmla="*/ 723311 h 936635"/>
                  <a:gd name="connsiteX10" fmla="*/ 495748 w 709885"/>
                  <a:gd name="connsiteY10" fmla="*/ 871836 h 936635"/>
                  <a:gd name="connsiteX11" fmla="*/ 530576 w 709885"/>
                  <a:gd name="connsiteY11" fmla="*/ 926889 h 936635"/>
                  <a:gd name="connsiteX12" fmla="*/ 628479 w 709885"/>
                  <a:gd name="connsiteY12" fmla="*/ 926060 h 936635"/>
                  <a:gd name="connsiteX13" fmla="*/ 704809 w 709885"/>
                  <a:gd name="connsiteY13" fmla="*/ 903070 h 936635"/>
                  <a:gd name="connsiteX14" fmla="*/ 698753 w 709885"/>
                  <a:gd name="connsiteY14" fmla="*/ 652038 h 936635"/>
                  <a:gd name="connsiteX15" fmla="*/ 687039 w 709885"/>
                  <a:gd name="connsiteY15" fmla="*/ 363766 h 936635"/>
                  <a:gd name="connsiteX16" fmla="*/ 674273 w 709885"/>
                  <a:gd name="connsiteY16" fmla="*/ 47143 h 936635"/>
                  <a:gd name="connsiteX17" fmla="*/ 8570 w 709885"/>
                  <a:gd name="connsiteY17" fmla="*/ 77336 h 936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09885" h="936635">
                    <a:moveTo>
                      <a:pt x="8570" y="77336"/>
                    </a:moveTo>
                    <a:cubicBezTo>
                      <a:pt x="2800" y="140550"/>
                      <a:pt x="-4917" y="284396"/>
                      <a:pt x="4203" y="363158"/>
                    </a:cubicBezTo>
                    <a:cubicBezTo>
                      <a:pt x="13324" y="441809"/>
                      <a:pt x="38598" y="581842"/>
                      <a:pt x="33410" y="638470"/>
                    </a:cubicBezTo>
                    <a:cubicBezTo>
                      <a:pt x="28213" y="695218"/>
                      <a:pt x="44155" y="739071"/>
                      <a:pt x="41773" y="765230"/>
                    </a:cubicBezTo>
                    <a:cubicBezTo>
                      <a:pt x="39392" y="791388"/>
                      <a:pt x="10259" y="832404"/>
                      <a:pt x="12133" y="852088"/>
                    </a:cubicBezTo>
                    <a:cubicBezTo>
                      <a:pt x="13942" y="871772"/>
                      <a:pt x="40333" y="900518"/>
                      <a:pt x="38709" y="917927"/>
                    </a:cubicBezTo>
                    <a:cubicBezTo>
                      <a:pt x="37121" y="935418"/>
                      <a:pt x="189901" y="948369"/>
                      <a:pt x="201550" y="920165"/>
                    </a:cubicBezTo>
                    <a:cubicBezTo>
                      <a:pt x="213163" y="891952"/>
                      <a:pt x="265299" y="360174"/>
                      <a:pt x="271317" y="334089"/>
                    </a:cubicBezTo>
                    <a:cubicBezTo>
                      <a:pt x="277271" y="307930"/>
                      <a:pt x="387285" y="313825"/>
                      <a:pt x="391107" y="331353"/>
                    </a:cubicBezTo>
                    <a:cubicBezTo>
                      <a:pt x="394891" y="348835"/>
                      <a:pt x="483092" y="653438"/>
                      <a:pt x="485760" y="723311"/>
                    </a:cubicBezTo>
                    <a:cubicBezTo>
                      <a:pt x="488428" y="793184"/>
                      <a:pt x="485898" y="860792"/>
                      <a:pt x="495748" y="871836"/>
                    </a:cubicBezTo>
                    <a:cubicBezTo>
                      <a:pt x="505588" y="882889"/>
                      <a:pt x="530142" y="911599"/>
                      <a:pt x="530576" y="926889"/>
                    </a:cubicBezTo>
                    <a:cubicBezTo>
                      <a:pt x="530973" y="942142"/>
                      <a:pt x="593540" y="932103"/>
                      <a:pt x="628479" y="926060"/>
                    </a:cubicBezTo>
                    <a:cubicBezTo>
                      <a:pt x="663454" y="920018"/>
                      <a:pt x="698827" y="929229"/>
                      <a:pt x="704809" y="903070"/>
                    </a:cubicBezTo>
                    <a:cubicBezTo>
                      <a:pt x="710800" y="876985"/>
                      <a:pt x="714298" y="719894"/>
                      <a:pt x="698753" y="652038"/>
                    </a:cubicBezTo>
                    <a:cubicBezTo>
                      <a:pt x="683181" y="584145"/>
                      <a:pt x="686282" y="451131"/>
                      <a:pt x="687039" y="363766"/>
                    </a:cubicBezTo>
                    <a:cubicBezTo>
                      <a:pt x="687722" y="276521"/>
                      <a:pt x="688978" y="104140"/>
                      <a:pt x="674273" y="47143"/>
                    </a:cubicBezTo>
                    <a:cubicBezTo>
                      <a:pt x="659522" y="-9743"/>
                      <a:pt x="18521" y="-31646"/>
                      <a:pt x="8570" y="77336"/>
                    </a:cubicBezTo>
                  </a:path>
                </a:pathLst>
              </a:custGeom>
              <a:solidFill>
                <a:srgbClr val="5254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4" name="Freeform 623">
                <a:extLst>
                  <a:ext uri="{FF2B5EF4-FFF2-40B4-BE49-F238E27FC236}">
                    <a16:creationId xmlns:a16="http://schemas.microsoft.com/office/drawing/2014/main" id="{3F00E3DE-916A-2526-1A42-0B4A6D99E295}"/>
                  </a:ext>
                </a:extLst>
              </p:cNvPr>
              <p:cNvSpPr/>
              <p:nvPr/>
            </p:nvSpPr>
            <p:spPr>
              <a:xfrm>
                <a:off x="2556421" y="-1876933"/>
                <a:ext cx="129667" cy="237252"/>
              </a:xfrm>
              <a:custGeom>
                <a:avLst/>
                <a:gdLst>
                  <a:gd name="connsiteX0" fmla="*/ 129518 w 129667"/>
                  <a:gd name="connsiteY0" fmla="*/ 0 h 237252"/>
                  <a:gd name="connsiteX1" fmla="*/ 8511 w 129667"/>
                  <a:gd name="connsiteY1" fmla="*/ 61455 h 237252"/>
                  <a:gd name="connsiteX2" fmla="*/ 0 w 129667"/>
                  <a:gd name="connsiteY2" fmla="*/ 237253 h 237252"/>
                  <a:gd name="connsiteX3" fmla="*/ 40422 w 129667"/>
                  <a:gd name="connsiteY3" fmla="*/ 208101 h 237252"/>
                  <a:gd name="connsiteX4" fmla="*/ 129518 w 129667"/>
                  <a:gd name="connsiteY4" fmla="*/ 0 h 2372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67" h="237252">
                    <a:moveTo>
                      <a:pt x="129518" y="0"/>
                    </a:moveTo>
                    <a:cubicBezTo>
                      <a:pt x="59742" y="12195"/>
                      <a:pt x="11179" y="32054"/>
                      <a:pt x="8511" y="61455"/>
                    </a:cubicBezTo>
                    <a:cubicBezTo>
                      <a:pt x="4902" y="100638"/>
                      <a:pt x="609" y="170797"/>
                      <a:pt x="0" y="237253"/>
                    </a:cubicBezTo>
                    <a:cubicBezTo>
                      <a:pt x="14345" y="229838"/>
                      <a:pt x="27979" y="220480"/>
                      <a:pt x="40422" y="208101"/>
                    </a:cubicBezTo>
                    <a:cubicBezTo>
                      <a:pt x="93896" y="157809"/>
                      <a:pt x="132371" y="78974"/>
                      <a:pt x="129518" y="0"/>
                    </a:cubicBezTo>
                  </a:path>
                </a:pathLst>
              </a:custGeom>
              <a:solidFill>
                <a:srgbClr val="90859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5" name="Freeform 624">
                <a:extLst>
                  <a:ext uri="{FF2B5EF4-FFF2-40B4-BE49-F238E27FC236}">
                    <a16:creationId xmlns:a16="http://schemas.microsoft.com/office/drawing/2014/main" id="{D645C62F-FBD5-401C-4EB1-F895CDDB5E78}"/>
                  </a:ext>
                </a:extLst>
              </p:cNvPr>
              <p:cNvSpPr/>
              <p:nvPr/>
            </p:nvSpPr>
            <p:spPr>
              <a:xfrm>
                <a:off x="3116837" y="-1880930"/>
                <a:ext cx="126490" cy="212567"/>
              </a:xfrm>
              <a:custGeom>
                <a:avLst/>
                <a:gdLst>
                  <a:gd name="connsiteX0" fmla="*/ 0 w 126490"/>
                  <a:gd name="connsiteY0" fmla="*/ 0 h 212567"/>
                  <a:gd name="connsiteX1" fmla="*/ 126491 w 126490"/>
                  <a:gd name="connsiteY1" fmla="*/ 212568 h 212567"/>
                  <a:gd name="connsiteX2" fmla="*/ 113798 w 126490"/>
                  <a:gd name="connsiteY2" fmla="*/ 35259 h 212567"/>
                  <a:gd name="connsiteX3" fmla="*/ 0 w 126490"/>
                  <a:gd name="connsiteY3" fmla="*/ 0 h 212567"/>
                </a:gdLst>
                <a:ahLst/>
                <a:cxnLst>
                  <a:cxn ang="0">
                    <a:pos x="connsiteX0" y="connsiteY0"/>
                  </a:cxn>
                  <a:cxn ang="0">
                    <a:pos x="connsiteX1" y="connsiteY1"/>
                  </a:cxn>
                  <a:cxn ang="0">
                    <a:pos x="connsiteX2" y="connsiteY2"/>
                  </a:cxn>
                  <a:cxn ang="0">
                    <a:pos x="connsiteX3" y="connsiteY3"/>
                  </a:cxn>
                </a:cxnLst>
                <a:rect l="l" t="t" r="r" b="b"/>
                <a:pathLst>
                  <a:path w="126490" h="212567">
                    <a:moveTo>
                      <a:pt x="0" y="0"/>
                    </a:moveTo>
                    <a:cubicBezTo>
                      <a:pt x="12471" y="103622"/>
                      <a:pt x="61081" y="171515"/>
                      <a:pt x="126491" y="212568"/>
                    </a:cubicBezTo>
                    <a:cubicBezTo>
                      <a:pt x="125512" y="140714"/>
                      <a:pt x="122337" y="68436"/>
                      <a:pt x="113798" y="35259"/>
                    </a:cubicBezTo>
                    <a:cubicBezTo>
                      <a:pt x="110014" y="20688"/>
                      <a:pt x="64976" y="8382"/>
                      <a:pt x="0" y="0"/>
                    </a:cubicBezTo>
                  </a:path>
                </a:pathLst>
              </a:custGeom>
              <a:solidFill>
                <a:srgbClr val="90859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6" name="Freeform 625">
                <a:extLst>
                  <a:ext uri="{FF2B5EF4-FFF2-40B4-BE49-F238E27FC236}">
                    <a16:creationId xmlns:a16="http://schemas.microsoft.com/office/drawing/2014/main" id="{A69ECB60-B0F9-0E99-3533-9BA68801EDF6}"/>
                  </a:ext>
                </a:extLst>
              </p:cNvPr>
              <p:cNvSpPr/>
              <p:nvPr/>
            </p:nvSpPr>
            <p:spPr>
              <a:xfrm>
                <a:off x="2784367" y="-1603435"/>
                <a:ext cx="209129" cy="36226"/>
              </a:xfrm>
              <a:custGeom>
                <a:avLst/>
                <a:gdLst>
                  <a:gd name="connsiteX0" fmla="*/ 209071 w 209129"/>
                  <a:gd name="connsiteY0" fmla="*/ 14231 h 36226"/>
                  <a:gd name="connsiteX1" fmla="*/ 102630 w 209129"/>
                  <a:gd name="connsiteY1" fmla="*/ 35103 h 36226"/>
                  <a:gd name="connsiteX2" fmla="*/ 84 w 209129"/>
                  <a:gd name="connsiteY2" fmla="*/ 848 h 36226"/>
                  <a:gd name="connsiteX3" fmla="*/ 105085 w 209129"/>
                  <a:gd name="connsiteY3" fmla="*/ 17179 h 36226"/>
                  <a:gd name="connsiteX4" fmla="*/ 209071 w 209129"/>
                  <a:gd name="connsiteY4" fmla="*/ 14231 h 36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129" h="36226">
                    <a:moveTo>
                      <a:pt x="209071" y="14231"/>
                    </a:moveTo>
                    <a:cubicBezTo>
                      <a:pt x="211056" y="19196"/>
                      <a:pt x="162234" y="41431"/>
                      <a:pt x="102630" y="35103"/>
                    </a:cubicBezTo>
                    <a:cubicBezTo>
                      <a:pt x="43174" y="30350"/>
                      <a:pt x="-2224" y="5739"/>
                      <a:pt x="84" y="848"/>
                    </a:cubicBezTo>
                    <a:cubicBezTo>
                      <a:pt x="2069" y="-4080"/>
                      <a:pt x="48039" y="13946"/>
                      <a:pt x="105085" y="17179"/>
                    </a:cubicBezTo>
                    <a:cubicBezTo>
                      <a:pt x="160757" y="21784"/>
                      <a:pt x="207816" y="9515"/>
                      <a:pt x="209071" y="14231"/>
                    </a:cubicBezTo>
                  </a:path>
                </a:pathLst>
              </a:custGeom>
              <a:solidFill>
                <a:srgbClr val="8F9F9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7" name="Freeform 626">
                <a:extLst>
                  <a:ext uri="{FF2B5EF4-FFF2-40B4-BE49-F238E27FC236}">
                    <a16:creationId xmlns:a16="http://schemas.microsoft.com/office/drawing/2014/main" id="{93812918-610A-A29C-6EC7-2A66ADAC2C63}"/>
                  </a:ext>
                </a:extLst>
              </p:cNvPr>
              <p:cNvSpPr/>
              <p:nvPr/>
            </p:nvSpPr>
            <p:spPr>
              <a:xfrm>
                <a:off x="2510357" y="-2631240"/>
                <a:ext cx="758479" cy="915124"/>
              </a:xfrm>
              <a:custGeom>
                <a:avLst/>
                <a:gdLst>
                  <a:gd name="connsiteX0" fmla="*/ 717500 w 758479"/>
                  <a:gd name="connsiteY0" fmla="*/ 353415 h 915124"/>
                  <a:gd name="connsiteX1" fmla="*/ 736866 w 758479"/>
                  <a:gd name="connsiteY1" fmla="*/ 67805 h 915124"/>
                  <a:gd name="connsiteX2" fmla="*/ 5319 w 758479"/>
                  <a:gd name="connsiteY2" fmla="*/ 83427 h 915124"/>
                  <a:gd name="connsiteX3" fmla="*/ 14254 w 758479"/>
                  <a:gd name="connsiteY3" fmla="*/ 254399 h 915124"/>
                  <a:gd name="connsiteX4" fmla="*/ 51612 w 758479"/>
                  <a:gd name="connsiteY4" fmla="*/ 513131 h 915124"/>
                  <a:gd name="connsiteX5" fmla="*/ 48 w 758479"/>
                  <a:gd name="connsiteY5" fmla="*/ 617149 h 915124"/>
                  <a:gd name="connsiteX6" fmla="*/ 42815 w 758479"/>
                  <a:gd name="connsiteY6" fmla="*/ 670977 h 915124"/>
                  <a:gd name="connsiteX7" fmla="*/ 65569 w 758479"/>
                  <a:gd name="connsiteY7" fmla="*/ 836588 h 915124"/>
                  <a:gd name="connsiteX8" fmla="*/ 446269 w 758479"/>
                  <a:gd name="connsiteY8" fmla="*/ 913480 h 915124"/>
                  <a:gd name="connsiteX9" fmla="*/ 743355 w 758479"/>
                  <a:gd name="connsiteY9" fmla="*/ 780927 h 915124"/>
                  <a:gd name="connsiteX10" fmla="*/ 720998 w 758479"/>
                  <a:gd name="connsiteY10" fmla="*/ 680980 h 915124"/>
                  <a:gd name="connsiteX11" fmla="*/ 757811 w 758479"/>
                  <a:gd name="connsiteY11" fmla="*/ 626249 h 915124"/>
                  <a:gd name="connsiteX12" fmla="*/ 698493 w 758479"/>
                  <a:gd name="connsiteY12" fmla="*/ 463052 h 915124"/>
                  <a:gd name="connsiteX13" fmla="*/ 717500 w 758479"/>
                  <a:gd name="connsiteY13" fmla="*/ 353415 h 915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58479" h="915124">
                    <a:moveTo>
                      <a:pt x="717500" y="353415"/>
                    </a:moveTo>
                    <a:cubicBezTo>
                      <a:pt x="718691" y="353526"/>
                      <a:pt x="780094" y="169954"/>
                      <a:pt x="736866" y="67805"/>
                    </a:cubicBezTo>
                    <a:cubicBezTo>
                      <a:pt x="503279" y="-33579"/>
                      <a:pt x="217629" y="-15415"/>
                      <a:pt x="5319" y="83427"/>
                    </a:cubicBezTo>
                    <a:cubicBezTo>
                      <a:pt x="879" y="144449"/>
                      <a:pt x="12999" y="239974"/>
                      <a:pt x="14254" y="254399"/>
                    </a:cubicBezTo>
                    <a:cubicBezTo>
                      <a:pt x="18039" y="297938"/>
                      <a:pt x="68523" y="482044"/>
                      <a:pt x="51612" y="513131"/>
                    </a:cubicBezTo>
                    <a:cubicBezTo>
                      <a:pt x="34738" y="544218"/>
                      <a:pt x="-1503" y="591819"/>
                      <a:pt x="48" y="617149"/>
                    </a:cubicBezTo>
                    <a:cubicBezTo>
                      <a:pt x="1673" y="642516"/>
                      <a:pt x="59117" y="647047"/>
                      <a:pt x="42815" y="670977"/>
                    </a:cubicBezTo>
                    <a:cubicBezTo>
                      <a:pt x="26449" y="694898"/>
                      <a:pt x="-36478" y="803346"/>
                      <a:pt x="65569" y="836588"/>
                    </a:cubicBezTo>
                    <a:cubicBezTo>
                      <a:pt x="167718" y="869839"/>
                      <a:pt x="322557" y="925390"/>
                      <a:pt x="446269" y="913480"/>
                    </a:cubicBezTo>
                    <a:cubicBezTo>
                      <a:pt x="570055" y="901571"/>
                      <a:pt x="734199" y="805465"/>
                      <a:pt x="743355" y="780927"/>
                    </a:cubicBezTo>
                    <a:cubicBezTo>
                      <a:pt x="752513" y="756426"/>
                      <a:pt x="708841" y="698029"/>
                      <a:pt x="720998" y="680980"/>
                    </a:cubicBezTo>
                    <a:cubicBezTo>
                      <a:pt x="733220" y="663959"/>
                      <a:pt x="763331" y="648272"/>
                      <a:pt x="757811" y="626249"/>
                    </a:cubicBezTo>
                    <a:cubicBezTo>
                      <a:pt x="752365" y="604235"/>
                      <a:pt x="694238" y="516806"/>
                      <a:pt x="698493" y="463052"/>
                    </a:cubicBezTo>
                    <a:cubicBezTo>
                      <a:pt x="702712" y="409362"/>
                      <a:pt x="703146" y="352264"/>
                      <a:pt x="717500" y="353415"/>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1" name="Freeform 630">
                <a:extLst>
                  <a:ext uri="{FF2B5EF4-FFF2-40B4-BE49-F238E27FC236}">
                    <a16:creationId xmlns:a16="http://schemas.microsoft.com/office/drawing/2014/main" id="{BB108C09-322E-0BD5-2861-04BA5A22F180}"/>
                  </a:ext>
                </a:extLst>
              </p:cNvPr>
              <p:cNvSpPr/>
              <p:nvPr/>
            </p:nvSpPr>
            <p:spPr>
              <a:xfrm>
                <a:off x="3217159" y="-2482154"/>
                <a:ext cx="60004" cy="104090"/>
              </a:xfrm>
              <a:custGeom>
                <a:avLst/>
                <a:gdLst>
                  <a:gd name="connsiteX0" fmla="*/ 2833 w 60004"/>
                  <a:gd name="connsiteY0" fmla="*/ 104088 h 104090"/>
                  <a:gd name="connsiteX1" fmla="*/ 18627 w 60004"/>
                  <a:gd name="connsiteY1" fmla="*/ 46198 h 104090"/>
                  <a:gd name="connsiteX2" fmla="*/ 59520 w 60004"/>
                  <a:gd name="connsiteY2" fmla="*/ 254 h 104090"/>
                  <a:gd name="connsiteX3" fmla="*/ 31357 w 60004"/>
                  <a:gd name="connsiteY3" fmla="*/ 53861 h 104090"/>
                  <a:gd name="connsiteX4" fmla="*/ 2833 w 60004"/>
                  <a:gd name="connsiteY4" fmla="*/ 104088 h 1040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004" h="104090">
                    <a:moveTo>
                      <a:pt x="2833" y="104088"/>
                    </a:moveTo>
                    <a:cubicBezTo>
                      <a:pt x="-3185" y="104419"/>
                      <a:pt x="-370" y="73978"/>
                      <a:pt x="18627" y="46198"/>
                    </a:cubicBezTo>
                    <a:cubicBezTo>
                      <a:pt x="36258" y="17708"/>
                      <a:pt x="56206" y="-2518"/>
                      <a:pt x="59520" y="254"/>
                    </a:cubicBezTo>
                    <a:cubicBezTo>
                      <a:pt x="62982" y="3165"/>
                      <a:pt x="47298" y="26127"/>
                      <a:pt x="31357" y="53861"/>
                    </a:cubicBezTo>
                    <a:cubicBezTo>
                      <a:pt x="14704" y="80702"/>
                      <a:pt x="6009" y="103517"/>
                      <a:pt x="2833" y="104088"/>
                    </a:cubicBezTo>
                  </a:path>
                </a:pathLst>
              </a:custGeom>
              <a:solidFill>
                <a:srgbClr val="ECCD8C"/>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2" name="Freeform 631">
                <a:extLst>
                  <a:ext uri="{FF2B5EF4-FFF2-40B4-BE49-F238E27FC236}">
                    <a16:creationId xmlns:a16="http://schemas.microsoft.com/office/drawing/2014/main" id="{702DFD87-E8C6-CD79-10C9-471DEDCAB459}"/>
                  </a:ext>
                </a:extLst>
              </p:cNvPr>
              <p:cNvSpPr/>
              <p:nvPr/>
            </p:nvSpPr>
            <p:spPr>
              <a:xfrm>
                <a:off x="2715978" y="-2431500"/>
                <a:ext cx="32388" cy="232512"/>
              </a:xfrm>
              <a:custGeom>
                <a:avLst/>
                <a:gdLst>
                  <a:gd name="connsiteX0" fmla="*/ 7716 w 32388"/>
                  <a:gd name="connsiteY0" fmla="*/ 232474 h 232512"/>
                  <a:gd name="connsiteX1" fmla="*/ 5510 w 32388"/>
                  <a:gd name="connsiteY1" fmla="*/ 116436 h 232512"/>
                  <a:gd name="connsiteX2" fmla="*/ 31117 w 32388"/>
                  <a:gd name="connsiteY2" fmla="*/ 10 h 232512"/>
                  <a:gd name="connsiteX3" fmla="*/ 20261 w 32388"/>
                  <a:gd name="connsiteY3" fmla="*/ 118305 h 232512"/>
                  <a:gd name="connsiteX4" fmla="*/ 7716 w 32388"/>
                  <a:gd name="connsiteY4" fmla="*/ 232474 h 2325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8" h="232512">
                    <a:moveTo>
                      <a:pt x="7716" y="232474"/>
                    </a:moveTo>
                    <a:cubicBezTo>
                      <a:pt x="969" y="234168"/>
                      <a:pt x="-4542" y="179981"/>
                      <a:pt x="5510" y="116436"/>
                    </a:cubicBezTo>
                    <a:cubicBezTo>
                      <a:pt x="14095" y="52503"/>
                      <a:pt x="26898" y="-855"/>
                      <a:pt x="31117" y="10"/>
                    </a:cubicBezTo>
                    <a:cubicBezTo>
                      <a:pt x="35511" y="978"/>
                      <a:pt x="27692" y="55018"/>
                      <a:pt x="20261" y="118305"/>
                    </a:cubicBezTo>
                    <a:cubicBezTo>
                      <a:pt x="11787" y="180451"/>
                      <a:pt x="9553" y="231249"/>
                      <a:pt x="7716" y="232474"/>
                    </a:cubicBezTo>
                  </a:path>
                </a:pathLst>
              </a:custGeom>
              <a:solidFill>
                <a:srgbClr val="90859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3" name="Freeform 632">
                <a:extLst>
                  <a:ext uri="{FF2B5EF4-FFF2-40B4-BE49-F238E27FC236}">
                    <a16:creationId xmlns:a16="http://schemas.microsoft.com/office/drawing/2014/main" id="{1F736995-A98C-7B75-D75A-CBB0090E58C4}"/>
                  </a:ext>
                </a:extLst>
              </p:cNvPr>
              <p:cNvSpPr/>
              <p:nvPr/>
            </p:nvSpPr>
            <p:spPr>
              <a:xfrm>
                <a:off x="3010829" y="-2439388"/>
                <a:ext cx="66697" cy="301955"/>
              </a:xfrm>
              <a:custGeom>
                <a:avLst/>
                <a:gdLst>
                  <a:gd name="connsiteX0" fmla="*/ 61940 w 66697"/>
                  <a:gd name="connsiteY0" fmla="*/ 301955 h 301955"/>
                  <a:gd name="connsiteX1" fmla="*/ 35041 w 66697"/>
                  <a:gd name="connsiteY1" fmla="*/ 152859 h 301955"/>
                  <a:gd name="connsiteX2" fmla="*/ 610 w 66697"/>
                  <a:gd name="connsiteY2" fmla="*/ 14 h 301955"/>
                  <a:gd name="connsiteX3" fmla="*/ 49506 w 66697"/>
                  <a:gd name="connsiteY3" fmla="*/ 149552 h 301955"/>
                  <a:gd name="connsiteX4" fmla="*/ 61940 w 66697"/>
                  <a:gd name="connsiteY4" fmla="*/ 301955 h 301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97" h="301955">
                    <a:moveTo>
                      <a:pt x="61940" y="301955"/>
                    </a:moveTo>
                    <a:cubicBezTo>
                      <a:pt x="59521" y="301955"/>
                      <a:pt x="55663" y="235176"/>
                      <a:pt x="35041" y="152859"/>
                    </a:cubicBezTo>
                    <a:cubicBezTo>
                      <a:pt x="16109" y="70569"/>
                      <a:pt x="-3756" y="1203"/>
                      <a:pt x="610" y="14"/>
                    </a:cubicBezTo>
                    <a:cubicBezTo>
                      <a:pt x="4791" y="-1137"/>
                      <a:pt x="29493" y="67051"/>
                      <a:pt x="49506" y="149552"/>
                    </a:cubicBezTo>
                    <a:cubicBezTo>
                      <a:pt x="71097" y="230212"/>
                      <a:pt x="68688" y="302250"/>
                      <a:pt x="61940" y="301955"/>
                    </a:cubicBezTo>
                  </a:path>
                </a:pathLst>
              </a:custGeom>
              <a:solidFill>
                <a:srgbClr val="90859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4" name="Freeform 633">
                <a:extLst>
                  <a:ext uri="{FF2B5EF4-FFF2-40B4-BE49-F238E27FC236}">
                    <a16:creationId xmlns:a16="http://schemas.microsoft.com/office/drawing/2014/main" id="{53B26CE5-7288-C448-588A-D805996D0E79}"/>
                  </a:ext>
                </a:extLst>
              </p:cNvPr>
              <p:cNvSpPr/>
              <p:nvPr/>
            </p:nvSpPr>
            <p:spPr>
              <a:xfrm>
                <a:off x="2581982" y="-2633038"/>
                <a:ext cx="558541" cy="275379"/>
              </a:xfrm>
              <a:custGeom>
                <a:avLst/>
                <a:gdLst>
                  <a:gd name="connsiteX0" fmla="*/ 0 w 558541"/>
                  <a:gd name="connsiteY0" fmla="*/ 57086 h 275379"/>
                  <a:gd name="connsiteX1" fmla="*/ 313204 w 558541"/>
                  <a:gd name="connsiteY1" fmla="*/ 274517 h 275379"/>
                  <a:gd name="connsiteX2" fmla="*/ 558542 w 558541"/>
                  <a:gd name="connsiteY2" fmla="*/ 31829 h 275379"/>
                  <a:gd name="connsiteX3" fmla="*/ 0 w 558541"/>
                  <a:gd name="connsiteY3" fmla="*/ 57086 h 275379"/>
                </a:gdLst>
                <a:ahLst/>
                <a:cxnLst>
                  <a:cxn ang="0">
                    <a:pos x="connsiteX0" y="connsiteY0"/>
                  </a:cxn>
                  <a:cxn ang="0">
                    <a:pos x="connsiteX1" y="connsiteY1"/>
                  </a:cxn>
                  <a:cxn ang="0">
                    <a:pos x="connsiteX2" y="connsiteY2"/>
                  </a:cxn>
                  <a:cxn ang="0">
                    <a:pos x="connsiteX3" y="connsiteY3"/>
                  </a:cxn>
                </a:cxnLst>
                <a:rect l="l" t="t" r="r" b="b"/>
                <a:pathLst>
                  <a:path w="558541" h="275379">
                    <a:moveTo>
                      <a:pt x="0" y="57086"/>
                    </a:moveTo>
                    <a:cubicBezTo>
                      <a:pt x="48859" y="135304"/>
                      <a:pt x="202572" y="288222"/>
                      <a:pt x="313204" y="274517"/>
                    </a:cubicBezTo>
                    <a:cubicBezTo>
                      <a:pt x="434534" y="259439"/>
                      <a:pt x="528902" y="105479"/>
                      <a:pt x="558542" y="31829"/>
                    </a:cubicBezTo>
                    <a:cubicBezTo>
                      <a:pt x="379509" y="-17393"/>
                      <a:pt x="178922" y="-9942"/>
                      <a:pt x="0" y="57086"/>
                    </a:cubicBezTo>
                  </a:path>
                </a:pathLst>
              </a:custGeom>
              <a:solidFill>
                <a:srgbClr val="5254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5" name="Freeform 634">
                <a:extLst>
                  <a:ext uri="{FF2B5EF4-FFF2-40B4-BE49-F238E27FC236}">
                    <a16:creationId xmlns:a16="http://schemas.microsoft.com/office/drawing/2014/main" id="{C2BC3519-FF1E-2496-9737-BF5356AE1762}"/>
                  </a:ext>
                </a:extLst>
              </p:cNvPr>
              <p:cNvSpPr/>
              <p:nvPr/>
            </p:nvSpPr>
            <p:spPr>
              <a:xfrm>
                <a:off x="2727137" y="-2633003"/>
                <a:ext cx="287093" cy="153252"/>
              </a:xfrm>
              <a:custGeom>
                <a:avLst/>
                <a:gdLst>
                  <a:gd name="connsiteX0" fmla="*/ 664 w 287093"/>
                  <a:gd name="connsiteY0" fmla="*/ 16394 h 153252"/>
                  <a:gd name="connsiteX1" fmla="*/ 158273 w 287093"/>
                  <a:gd name="connsiteY1" fmla="*/ 152687 h 153252"/>
                  <a:gd name="connsiteX2" fmla="*/ 287006 w 287093"/>
                  <a:gd name="connsiteY2" fmla="*/ 13263 h 153252"/>
                  <a:gd name="connsiteX3" fmla="*/ 284514 w 287093"/>
                  <a:gd name="connsiteY3" fmla="*/ 6575 h 153252"/>
                  <a:gd name="connsiteX4" fmla="*/ 664 w 287093"/>
                  <a:gd name="connsiteY4" fmla="*/ 16394 h 1532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093" h="153252">
                    <a:moveTo>
                      <a:pt x="664" y="16394"/>
                    </a:moveTo>
                    <a:cubicBezTo>
                      <a:pt x="-8419" y="36833"/>
                      <a:pt x="77253" y="162690"/>
                      <a:pt x="158273" y="152687"/>
                    </a:cubicBezTo>
                    <a:cubicBezTo>
                      <a:pt x="242578" y="142214"/>
                      <a:pt x="282714" y="40683"/>
                      <a:pt x="287006" y="13263"/>
                    </a:cubicBezTo>
                    <a:cubicBezTo>
                      <a:pt x="287403" y="11144"/>
                      <a:pt x="286425" y="8878"/>
                      <a:pt x="284514" y="6575"/>
                    </a:cubicBezTo>
                    <a:cubicBezTo>
                      <a:pt x="190978" y="-4689"/>
                      <a:pt x="94598" y="-1521"/>
                      <a:pt x="664" y="16394"/>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6" name="Freeform 635">
                <a:extLst>
                  <a:ext uri="{FF2B5EF4-FFF2-40B4-BE49-F238E27FC236}">
                    <a16:creationId xmlns:a16="http://schemas.microsoft.com/office/drawing/2014/main" id="{1780ACFC-1E2B-6FCC-AA46-D0F9C966AE98}"/>
                  </a:ext>
                </a:extLst>
              </p:cNvPr>
              <p:cNvSpPr/>
              <p:nvPr/>
            </p:nvSpPr>
            <p:spPr>
              <a:xfrm>
                <a:off x="2727802" y="-2657513"/>
                <a:ext cx="283849" cy="40903"/>
              </a:xfrm>
              <a:custGeom>
                <a:avLst/>
                <a:gdLst>
                  <a:gd name="connsiteX0" fmla="*/ 283850 w 283849"/>
                  <a:gd name="connsiteY0" fmla="*/ 31085 h 40903"/>
                  <a:gd name="connsiteX1" fmla="*/ 1551 w 283849"/>
                  <a:gd name="connsiteY1" fmla="*/ 38923 h 40903"/>
                  <a:gd name="connsiteX2" fmla="*/ 0 w 283849"/>
                  <a:gd name="connsiteY2" fmla="*/ 40904 h 40903"/>
                  <a:gd name="connsiteX3" fmla="*/ 283850 w 283849"/>
                  <a:gd name="connsiteY3" fmla="*/ 31085 h 40903"/>
                </a:gdLst>
                <a:ahLst/>
                <a:cxnLst>
                  <a:cxn ang="0">
                    <a:pos x="connsiteX0" y="connsiteY0"/>
                  </a:cxn>
                  <a:cxn ang="0">
                    <a:pos x="connsiteX1" y="connsiteY1"/>
                  </a:cxn>
                  <a:cxn ang="0">
                    <a:pos x="connsiteX2" y="connsiteY2"/>
                  </a:cxn>
                  <a:cxn ang="0">
                    <a:pos x="connsiteX3" y="connsiteY3"/>
                  </a:cxn>
                </a:cxnLst>
                <a:rect l="l" t="t" r="r" b="b"/>
                <a:pathLst>
                  <a:path w="283849" h="40903">
                    <a:moveTo>
                      <a:pt x="283850" y="31085"/>
                    </a:moveTo>
                    <a:cubicBezTo>
                      <a:pt x="261926" y="4420"/>
                      <a:pt x="97432" y="-26381"/>
                      <a:pt x="1551" y="38923"/>
                    </a:cubicBezTo>
                    <a:cubicBezTo>
                      <a:pt x="905" y="39356"/>
                      <a:pt x="397" y="40075"/>
                      <a:pt x="0" y="40904"/>
                    </a:cubicBezTo>
                    <a:cubicBezTo>
                      <a:pt x="93933" y="22989"/>
                      <a:pt x="190313" y="19820"/>
                      <a:pt x="283850" y="31085"/>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7" name="Freeform 636">
                <a:extLst>
                  <a:ext uri="{FF2B5EF4-FFF2-40B4-BE49-F238E27FC236}">
                    <a16:creationId xmlns:a16="http://schemas.microsoft.com/office/drawing/2014/main" id="{1A23167A-56F2-0C9C-42DF-6613311B11A8}"/>
                  </a:ext>
                </a:extLst>
              </p:cNvPr>
              <p:cNvSpPr/>
              <p:nvPr/>
            </p:nvSpPr>
            <p:spPr>
              <a:xfrm>
                <a:off x="2461355" y="-3358954"/>
                <a:ext cx="778563" cy="776651"/>
              </a:xfrm>
              <a:custGeom>
                <a:avLst/>
                <a:gdLst>
                  <a:gd name="connsiteX0" fmla="*/ 1022 w 778563"/>
                  <a:gd name="connsiteY0" fmla="*/ 360417 h 776651"/>
                  <a:gd name="connsiteX1" fmla="*/ 361312 w 778563"/>
                  <a:gd name="connsiteY1" fmla="*/ 775624 h 776651"/>
                  <a:gd name="connsiteX2" fmla="*/ 777532 w 778563"/>
                  <a:gd name="connsiteY2" fmla="*/ 416226 h 776651"/>
                  <a:gd name="connsiteX3" fmla="*/ 417279 w 778563"/>
                  <a:gd name="connsiteY3" fmla="*/ 1019 h 776651"/>
                  <a:gd name="connsiteX4" fmla="*/ 1022 w 778563"/>
                  <a:gd name="connsiteY4" fmla="*/ 360417 h 776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8563" h="776651">
                    <a:moveTo>
                      <a:pt x="1022" y="360417"/>
                    </a:moveTo>
                    <a:cubicBezTo>
                      <a:pt x="-14412" y="574321"/>
                      <a:pt x="146842" y="760223"/>
                      <a:pt x="361312" y="775624"/>
                    </a:cubicBezTo>
                    <a:cubicBezTo>
                      <a:pt x="575792" y="791098"/>
                      <a:pt x="762135" y="630120"/>
                      <a:pt x="777532" y="416226"/>
                    </a:cubicBezTo>
                    <a:cubicBezTo>
                      <a:pt x="793040" y="202359"/>
                      <a:pt x="631712" y="16448"/>
                      <a:pt x="417279" y="1019"/>
                    </a:cubicBezTo>
                    <a:cubicBezTo>
                      <a:pt x="202809" y="-14381"/>
                      <a:pt x="16456" y="146551"/>
                      <a:pt x="1022" y="360417"/>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8" name="Freeform 637">
                <a:extLst>
                  <a:ext uri="{FF2B5EF4-FFF2-40B4-BE49-F238E27FC236}">
                    <a16:creationId xmlns:a16="http://schemas.microsoft.com/office/drawing/2014/main" id="{A1597A2B-F17E-3BA4-322E-914207F88312}"/>
                  </a:ext>
                </a:extLst>
              </p:cNvPr>
              <p:cNvSpPr/>
              <p:nvPr/>
            </p:nvSpPr>
            <p:spPr>
              <a:xfrm>
                <a:off x="2342633" y="-3483953"/>
                <a:ext cx="1016546" cy="582058"/>
              </a:xfrm>
              <a:custGeom>
                <a:avLst/>
                <a:gdLst>
                  <a:gd name="connsiteX0" fmla="*/ 894889 w 1016546"/>
                  <a:gd name="connsiteY0" fmla="*/ 555327 h 582058"/>
                  <a:gd name="connsiteX1" fmla="*/ 873399 w 1016546"/>
                  <a:gd name="connsiteY1" fmla="*/ 416262 h 582058"/>
                  <a:gd name="connsiteX2" fmla="*/ 624738 w 1016546"/>
                  <a:gd name="connsiteY2" fmla="*/ 399820 h 582058"/>
                  <a:gd name="connsiteX3" fmla="*/ 350046 w 1016546"/>
                  <a:gd name="connsiteY3" fmla="*/ 246948 h 582058"/>
                  <a:gd name="connsiteX4" fmla="*/ 225069 w 1016546"/>
                  <a:gd name="connsiteY4" fmla="*/ 501932 h 582058"/>
                  <a:gd name="connsiteX5" fmla="*/ 130415 w 1016546"/>
                  <a:gd name="connsiteY5" fmla="*/ 580408 h 582058"/>
                  <a:gd name="connsiteX6" fmla="*/ 1 w 1016546"/>
                  <a:gd name="connsiteY6" fmla="*/ 538305 h 582058"/>
                  <a:gd name="connsiteX7" fmla="*/ 75722 w 1016546"/>
                  <a:gd name="connsiteY7" fmla="*/ 478398 h 582058"/>
                  <a:gd name="connsiteX8" fmla="*/ 112027 w 1016546"/>
                  <a:gd name="connsiteY8" fmla="*/ 219343 h 582058"/>
                  <a:gd name="connsiteX9" fmla="*/ 273605 w 1016546"/>
                  <a:gd name="connsiteY9" fmla="*/ 106013 h 582058"/>
                  <a:gd name="connsiteX10" fmla="*/ 221792 w 1016546"/>
                  <a:gd name="connsiteY10" fmla="*/ 94103 h 582058"/>
                  <a:gd name="connsiteX11" fmla="*/ 195142 w 1016546"/>
                  <a:gd name="connsiteY11" fmla="*/ 73489 h 582058"/>
                  <a:gd name="connsiteX12" fmla="*/ 301916 w 1016546"/>
                  <a:gd name="connsiteY12" fmla="*/ 70680 h 582058"/>
                  <a:gd name="connsiteX13" fmla="*/ 359710 w 1016546"/>
                  <a:gd name="connsiteY13" fmla="*/ 15 h 582058"/>
                  <a:gd name="connsiteX14" fmla="*/ 359387 w 1016546"/>
                  <a:gd name="connsiteY14" fmla="*/ 68884 h 582058"/>
                  <a:gd name="connsiteX15" fmla="*/ 597406 w 1016546"/>
                  <a:gd name="connsiteY15" fmla="*/ 14982 h 582058"/>
                  <a:gd name="connsiteX16" fmla="*/ 914754 w 1016546"/>
                  <a:gd name="connsiteY16" fmla="*/ 245898 h 582058"/>
                  <a:gd name="connsiteX17" fmla="*/ 1010275 w 1016546"/>
                  <a:gd name="connsiteY17" fmla="*/ 268787 h 582058"/>
                  <a:gd name="connsiteX18" fmla="*/ 955397 w 1016546"/>
                  <a:gd name="connsiteY18" fmla="*/ 351067 h 582058"/>
                  <a:gd name="connsiteX19" fmla="*/ 894889 w 1016546"/>
                  <a:gd name="connsiteY19" fmla="*/ 555327 h 582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016546" h="582058">
                    <a:moveTo>
                      <a:pt x="894889" y="555327"/>
                    </a:moveTo>
                    <a:cubicBezTo>
                      <a:pt x="894889" y="555327"/>
                      <a:pt x="906861" y="482543"/>
                      <a:pt x="873399" y="416262"/>
                    </a:cubicBezTo>
                    <a:cubicBezTo>
                      <a:pt x="873399" y="416262"/>
                      <a:pt x="821799" y="426882"/>
                      <a:pt x="624738" y="399820"/>
                    </a:cubicBezTo>
                    <a:cubicBezTo>
                      <a:pt x="427576" y="372870"/>
                      <a:pt x="350046" y="246948"/>
                      <a:pt x="350046" y="246948"/>
                    </a:cubicBezTo>
                    <a:cubicBezTo>
                      <a:pt x="350046" y="246948"/>
                      <a:pt x="359350" y="459083"/>
                      <a:pt x="225069" y="501932"/>
                    </a:cubicBezTo>
                    <a:cubicBezTo>
                      <a:pt x="225069" y="501932"/>
                      <a:pt x="203838" y="569355"/>
                      <a:pt x="130415" y="580408"/>
                    </a:cubicBezTo>
                    <a:cubicBezTo>
                      <a:pt x="57076" y="591526"/>
                      <a:pt x="-331" y="543021"/>
                      <a:pt x="1" y="538305"/>
                    </a:cubicBezTo>
                    <a:cubicBezTo>
                      <a:pt x="324" y="533700"/>
                      <a:pt x="50116" y="541907"/>
                      <a:pt x="75722" y="478398"/>
                    </a:cubicBezTo>
                    <a:cubicBezTo>
                      <a:pt x="101430" y="414825"/>
                      <a:pt x="58377" y="297276"/>
                      <a:pt x="112027" y="219343"/>
                    </a:cubicBezTo>
                    <a:cubicBezTo>
                      <a:pt x="165686" y="141484"/>
                      <a:pt x="273605" y="106013"/>
                      <a:pt x="273605" y="106013"/>
                    </a:cubicBezTo>
                    <a:cubicBezTo>
                      <a:pt x="273605" y="106013"/>
                      <a:pt x="237512" y="87048"/>
                      <a:pt x="221792" y="94103"/>
                    </a:cubicBezTo>
                    <a:cubicBezTo>
                      <a:pt x="206071" y="101122"/>
                      <a:pt x="188939" y="95218"/>
                      <a:pt x="195142" y="73489"/>
                    </a:cubicBezTo>
                    <a:cubicBezTo>
                      <a:pt x="201382" y="51715"/>
                      <a:pt x="260774" y="8148"/>
                      <a:pt x="301916" y="70680"/>
                    </a:cubicBezTo>
                    <a:cubicBezTo>
                      <a:pt x="301916" y="70680"/>
                      <a:pt x="325852" y="-1174"/>
                      <a:pt x="359710" y="15"/>
                    </a:cubicBezTo>
                    <a:cubicBezTo>
                      <a:pt x="393532" y="1313"/>
                      <a:pt x="344535" y="48049"/>
                      <a:pt x="359387" y="68884"/>
                    </a:cubicBezTo>
                    <a:cubicBezTo>
                      <a:pt x="359387" y="68884"/>
                      <a:pt x="456496" y="-3007"/>
                      <a:pt x="597406" y="14982"/>
                    </a:cubicBezTo>
                    <a:cubicBezTo>
                      <a:pt x="831860" y="44917"/>
                      <a:pt x="871378" y="210786"/>
                      <a:pt x="914754" y="245898"/>
                    </a:cubicBezTo>
                    <a:cubicBezTo>
                      <a:pt x="980635" y="299256"/>
                      <a:pt x="992533" y="255072"/>
                      <a:pt x="1010275" y="268787"/>
                    </a:cubicBezTo>
                    <a:cubicBezTo>
                      <a:pt x="1028054" y="282566"/>
                      <a:pt x="1007496" y="342326"/>
                      <a:pt x="955397" y="351067"/>
                    </a:cubicBezTo>
                    <a:cubicBezTo>
                      <a:pt x="955397" y="351067"/>
                      <a:pt x="988093" y="481999"/>
                      <a:pt x="894889" y="555327"/>
                    </a:cubicBezTo>
                  </a:path>
                </a:pathLst>
              </a:custGeom>
              <a:solidFill>
                <a:srgbClr val="6A596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9" name="Freeform 638">
                <a:extLst>
                  <a:ext uri="{FF2B5EF4-FFF2-40B4-BE49-F238E27FC236}">
                    <a16:creationId xmlns:a16="http://schemas.microsoft.com/office/drawing/2014/main" id="{144889D3-926C-15BD-BE4A-D0206B1EC050}"/>
                  </a:ext>
                </a:extLst>
              </p:cNvPr>
              <p:cNvSpPr/>
              <p:nvPr/>
            </p:nvSpPr>
            <p:spPr>
              <a:xfrm>
                <a:off x="3090330" y="-3162426"/>
                <a:ext cx="130252" cy="100869"/>
              </a:xfrm>
              <a:custGeom>
                <a:avLst/>
                <a:gdLst>
                  <a:gd name="connsiteX0" fmla="*/ 130207 w 130252"/>
                  <a:gd name="connsiteY0" fmla="*/ 100822 h 100869"/>
                  <a:gd name="connsiteX1" fmla="*/ 79511 w 130252"/>
                  <a:gd name="connsiteY1" fmla="*/ 31879 h 100869"/>
                  <a:gd name="connsiteX2" fmla="*/ 6 w 130252"/>
                  <a:gd name="connsiteY2" fmla="*/ 618 h 100869"/>
                  <a:gd name="connsiteX3" fmla="*/ 75366 w 130252"/>
                  <a:gd name="connsiteY3" fmla="*/ 36991 h 100869"/>
                  <a:gd name="connsiteX4" fmla="*/ 130207 w 130252"/>
                  <a:gd name="connsiteY4" fmla="*/ 100822 h 1008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52" h="100869">
                    <a:moveTo>
                      <a:pt x="130207" y="100822"/>
                    </a:moveTo>
                    <a:cubicBezTo>
                      <a:pt x="131149" y="100998"/>
                      <a:pt x="117588" y="62533"/>
                      <a:pt x="79511" y="31879"/>
                    </a:cubicBezTo>
                    <a:cubicBezTo>
                      <a:pt x="41286" y="830"/>
                      <a:pt x="-502" y="-1620"/>
                      <a:pt x="6" y="618"/>
                    </a:cubicBezTo>
                    <a:cubicBezTo>
                      <a:pt x="-539" y="2055"/>
                      <a:pt x="38868" y="7194"/>
                      <a:pt x="75366" y="36991"/>
                    </a:cubicBezTo>
                    <a:cubicBezTo>
                      <a:pt x="111958" y="66245"/>
                      <a:pt x="127862" y="102361"/>
                      <a:pt x="130207" y="100822"/>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0" name="Freeform 639">
                <a:extLst>
                  <a:ext uri="{FF2B5EF4-FFF2-40B4-BE49-F238E27FC236}">
                    <a16:creationId xmlns:a16="http://schemas.microsoft.com/office/drawing/2014/main" id="{21580A04-F98D-0392-0527-013601CE9F7D}"/>
                  </a:ext>
                </a:extLst>
              </p:cNvPr>
              <p:cNvSpPr/>
              <p:nvPr/>
            </p:nvSpPr>
            <p:spPr>
              <a:xfrm>
                <a:off x="2880859" y="-3424851"/>
                <a:ext cx="417247" cy="291975"/>
              </a:xfrm>
              <a:custGeom>
                <a:avLst/>
                <a:gdLst>
                  <a:gd name="connsiteX0" fmla="*/ 10 w 417247"/>
                  <a:gd name="connsiteY0" fmla="*/ 14488 h 291975"/>
                  <a:gd name="connsiteX1" fmla="*/ 69749 w 417247"/>
                  <a:gd name="connsiteY1" fmla="*/ 4955 h 291975"/>
                  <a:gd name="connsiteX2" fmla="*/ 209366 w 417247"/>
                  <a:gd name="connsiteY2" fmla="*/ 93361 h 291975"/>
                  <a:gd name="connsiteX3" fmla="*/ 358860 w 417247"/>
                  <a:gd name="connsiteY3" fmla="*/ 252284 h 291975"/>
                  <a:gd name="connsiteX4" fmla="*/ 417172 w 417247"/>
                  <a:gd name="connsiteY4" fmla="*/ 291965 h 291975"/>
                  <a:gd name="connsiteX5" fmla="*/ 360771 w 417247"/>
                  <a:gd name="connsiteY5" fmla="*/ 248038 h 291975"/>
                  <a:gd name="connsiteX6" fmla="*/ 214231 w 417247"/>
                  <a:gd name="connsiteY6" fmla="*/ 89004 h 291975"/>
                  <a:gd name="connsiteX7" fmla="*/ 70146 w 417247"/>
                  <a:gd name="connsiteY7" fmla="*/ 313 h 291975"/>
                  <a:gd name="connsiteX8" fmla="*/ 10 w 417247"/>
                  <a:gd name="connsiteY8" fmla="*/ 14488 h 29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247" h="291975">
                    <a:moveTo>
                      <a:pt x="10" y="14488"/>
                    </a:moveTo>
                    <a:cubicBezTo>
                      <a:pt x="407" y="16432"/>
                      <a:pt x="25468" y="930"/>
                      <a:pt x="69749" y="4955"/>
                    </a:cubicBezTo>
                    <a:cubicBezTo>
                      <a:pt x="114602" y="7506"/>
                      <a:pt x="171067" y="35434"/>
                      <a:pt x="209366" y="93361"/>
                    </a:cubicBezTo>
                    <a:cubicBezTo>
                      <a:pt x="251837" y="149952"/>
                      <a:pt x="319518" y="237243"/>
                      <a:pt x="358860" y="252284"/>
                    </a:cubicBezTo>
                    <a:cubicBezTo>
                      <a:pt x="400150" y="268975"/>
                      <a:pt x="416839" y="292545"/>
                      <a:pt x="417172" y="291965"/>
                    </a:cubicBezTo>
                    <a:cubicBezTo>
                      <a:pt x="418501" y="291716"/>
                      <a:pt x="402384" y="266202"/>
                      <a:pt x="360771" y="248038"/>
                    </a:cubicBezTo>
                    <a:cubicBezTo>
                      <a:pt x="319703" y="231090"/>
                      <a:pt x="256277" y="144555"/>
                      <a:pt x="214231" y="89004"/>
                    </a:cubicBezTo>
                    <a:cubicBezTo>
                      <a:pt x="176836" y="31547"/>
                      <a:pt x="115432" y="893"/>
                      <a:pt x="70146" y="313"/>
                    </a:cubicBezTo>
                    <a:cubicBezTo>
                      <a:pt x="24462" y="-2524"/>
                      <a:pt x="-563" y="14884"/>
                      <a:pt x="10" y="14488"/>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1" name="Freeform 640">
                <a:extLst>
                  <a:ext uri="{FF2B5EF4-FFF2-40B4-BE49-F238E27FC236}">
                    <a16:creationId xmlns:a16="http://schemas.microsoft.com/office/drawing/2014/main" id="{1BC9603C-E0CE-B1B7-360E-5485F35F2654}"/>
                  </a:ext>
                </a:extLst>
              </p:cNvPr>
              <p:cNvSpPr/>
              <p:nvPr/>
            </p:nvSpPr>
            <p:spPr>
              <a:xfrm>
                <a:off x="2568807" y="-3088952"/>
                <a:ext cx="24984" cy="104358"/>
              </a:xfrm>
              <a:custGeom>
                <a:avLst/>
                <a:gdLst>
                  <a:gd name="connsiteX0" fmla="*/ 270 w 24984"/>
                  <a:gd name="connsiteY0" fmla="*/ 104342 h 104358"/>
                  <a:gd name="connsiteX1" fmla="*/ 20679 w 24984"/>
                  <a:gd name="connsiteY1" fmla="*/ 54116 h 104358"/>
                  <a:gd name="connsiteX2" fmla="*/ 22664 w 24984"/>
                  <a:gd name="connsiteY2" fmla="*/ 2 h 104358"/>
                  <a:gd name="connsiteX3" fmla="*/ 14292 w 24984"/>
                  <a:gd name="connsiteY3" fmla="*/ 52707 h 104358"/>
                  <a:gd name="connsiteX4" fmla="*/ 270 w 24984"/>
                  <a:gd name="connsiteY4" fmla="*/ 104342 h 1043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84" h="104358">
                    <a:moveTo>
                      <a:pt x="270" y="104342"/>
                    </a:moveTo>
                    <a:cubicBezTo>
                      <a:pt x="1498" y="105024"/>
                      <a:pt x="14153" y="83728"/>
                      <a:pt x="20679" y="54116"/>
                    </a:cubicBezTo>
                    <a:cubicBezTo>
                      <a:pt x="27639" y="24650"/>
                      <a:pt x="24501" y="-256"/>
                      <a:pt x="22664" y="2"/>
                    </a:cubicBezTo>
                    <a:cubicBezTo>
                      <a:pt x="20892" y="140"/>
                      <a:pt x="21039" y="24144"/>
                      <a:pt x="14292" y="52707"/>
                    </a:cubicBezTo>
                    <a:cubicBezTo>
                      <a:pt x="8051" y="81352"/>
                      <a:pt x="-1752" y="103403"/>
                      <a:pt x="270" y="104342"/>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2" name="Freeform 641">
                <a:extLst>
                  <a:ext uri="{FF2B5EF4-FFF2-40B4-BE49-F238E27FC236}">
                    <a16:creationId xmlns:a16="http://schemas.microsoft.com/office/drawing/2014/main" id="{6CDBFB62-6000-ABAB-1D0A-37A0B56C0BD9}"/>
                  </a:ext>
                </a:extLst>
              </p:cNvPr>
              <p:cNvSpPr/>
              <p:nvPr/>
            </p:nvSpPr>
            <p:spPr>
              <a:xfrm>
                <a:off x="2733662" y="-3386856"/>
                <a:ext cx="264639" cy="52827"/>
              </a:xfrm>
              <a:custGeom>
                <a:avLst/>
                <a:gdLst>
                  <a:gd name="connsiteX0" fmla="*/ 20 w 264639"/>
                  <a:gd name="connsiteY0" fmla="*/ 36041 h 52827"/>
                  <a:gd name="connsiteX1" fmla="*/ 134662 w 264639"/>
                  <a:gd name="connsiteY1" fmla="*/ 7082 h 52827"/>
                  <a:gd name="connsiteX2" fmla="*/ 264577 w 264639"/>
                  <a:gd name="connsiteY2" fmla="*/ 52741 h 52827"/>
                  <a:gd name="connsiteX3" fmla="*/ 135096 w 264639"/>
                  <a:gd name="connsiteY3" fmla="*/ 570 h 52827"/>
                  <a:gd name="connsiteX4" fmla="*/ 20 w 264639"/>
                  <a:gd name="connsiteY4" fmla="*/ 36041 h 528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4639" h="52827">
                    <a:moveTo>
                      <a:pt x="20" y="36041"/>
                    </a:moveTo>
                    <a:cubicBezTo>
                      <a:pt x="814" y="40002"/>
                      <a:pt x="56522" y="1178"/>
                      <a:pt x="134662" y="7082"/>
                    </a:cubicBezTo>
                    <a:cubicBezTo>
                      <a:pt x="212580" y="12185"/>
                      <a:pt x="264180" y="55006"/>
                      <a:pt x="264577" y="52741"/>
                    </a:cubicBezTo>
                    <a:cubicBezTo>
                      <a:pt x="266672" y="52381"/>
                      <a:pt x="215570" y="5959"/>
                      <a:pt x="135096" y="570"/>
                    </a:cubicBezTo>
                    <a:cubicBezTo>
                      <a:pt x="54178" y="-5371"/>
                      <a:pt x="-1208" y="37082"/>
                      <a:pt x="20" y="36041"/>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3" name="Freeform 642">
                <a:extLst>
                  <a:ext uri="{FF2B5EF4-FFF2-40B4-BE49-F238E27FC236}">
                    <a16:creationId xmlns:a16="http://schemas.microsoft.com/office/drawing/2014/main" id="{B857F0A0-527E-7FA2-363A-42C5443B1EFC}"/>
                  </a:ext>
                </a:extLst>
              </p:cNvPr>
              <p:cNvSpPr/>
              <p:nvPr/>
            </p:nvSpPr>
            <p:spPr>
              <a:xfrm>
                <a:off x="2528046" y="-3312757"/>
                <a:ext cx="103208" cy="68674"/>
              </a:xfrm>
              <a:custGeom>
                <a:avLst/>
                <a:gdLst>
                  <a:gd name="connsiteX0" fmla="*/ 64 w 103208"/>
                  <a:gd name="connsiteY0" fmla="*/ 68623 h 68674"/>
                  <a:gd name="connsiteX1" fmla="*/ 39517 w 103208"/>
                  <a:gd name="connsiteY1" fmla="*/ 18037 h 68674"/>
                  <a:gd name="connsiteX2" fmla="*/ 103191 w 103208"/>
                  <a:gd name="connsiteY2" fmla="*/ 2489 h 68674"/>
                  <a:gd name="connsiteX3" fmla="*/ 36230 w 103208"/>
                  <a:gd name="connsiteY3" fmla="*/ 12354 h 68674"/>
                  <a:gd name="connsiteX4" fmla="*/ 64 w 103208"/>
                  <a:gd name="connsiteY4" fmla="*/ 68623 h 68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208" h="68674">
                    <a:moveTo>
                      <a:pt x="64" y="68623"/>
                    </a:moveTo>
                    <a:cubicBezTo>
                      <a:pt x="3129" y="70170"/>
                      <a:pt x="7606" y="36855"/>
                      <a:pt x="39517" y="18037"/>
                    </a:cubicBezTo>
                    <a:cubicBezTo>
                      <a:pt x="71603" y="803"/>
                      <a:pt x="103551" y="4727"/>
                      <a:pt x="103191" y="2489"/>
                    </a:cubicBezTo>
                    <a:cubicBezTo>
                      <a:pt x="104059" y="1273"/>
                      <a:pt x="71280" y="-6142"/>
                      <a:pt x="36230" y="12354"/>
                    </a:cubicBezTo>
                    <a:cubicBezTo>
                      <a:pt x="1144" y="33474"/>
                      <a:pt x="-435" y="70133"/>
                      <a:pt x="64" y="68623"/>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4" name="Freeform 643">
                <a:extLst>
                  <a:ext uri="{FF2B5EF4-FFF2-40B4-BE49-F238E27FC236}">
                    <a16:creationId xmlns:a16="http://schemas.microsoft.com/office/drawing/2014/main" id="{1DE550AD-C375-A288-BDB8-1B24D53E4B1B}"/>
                  </a:ext>
                </a:extLst>
              </p:cNvPr>
              <p:cNvSpPr/>
              <p:nvPr/>
            </p:nvSpPr>
            <p:spPr>
              <a:xfrm>
                <a:off x="2399462" y="-3072728"/>
                <a:ext cx="60643" cy="100913"/>
              </a:xfrm>
              <a:custGeom>
                <a:avLst/>
                <a:gdLst>
                  <a:gd name="connsiteX0" fmla="*/ 71 w 60643"/>
                  <a:gd name="connsiteY0" fmla="*/ 100857 h 100913"/>
                  <a:gd name="connsiteX1" fmla="*/ 45071 w 60643"/>
                  <a:gd name="connsiteY1" fmla="*/ 59298 h 100913"/>
                  <a:gd name="connsiteX2" fmla="*/ 59675 w 60643"/>
                  <a:gd name="connsiteY2" fmla="*/ 7 h 100913"/>
                  <a:gd name="connsiteX3" fmla="*/ 39367 w 60643"/>
                  <a:gd name="connsiteY3" fmla="*/ 56028 h 100913"/>
                  <a:gd name="connsiteX4" fmla="*/ 71 w 60643"/>
                  <a:gd name="connsiteY4" fmla="*/ 100857 h 100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43" h="100913">
                    <a:moveTo>
                      <a:pt x="71" y="100857"/>
                    </a:moveTo>
                    <a:cubicBezTo>
                      <a:pt x="71" y="101861"/>
                      <a:pt x="27256" y="89666"/>
                      <a:pt x="45071" y="59298"/>
                    </a:cubicBezTo>
                    <a:cubicBezTo>
                      <a:pt x="63201" y="29215"/>
                      <a:pt x="61253" y="-536"/>
                      <a:pt x="59675" y="7"/>
                    </a:cubicBezTo>
                    <a:cubicBezTo>
                      <a:pt x="57653" y="-361"/>
                      <a:pt x="56573" y="27705"/>
                      <a:pt x="39367" y="56028"/>
                    </a:cubicBezTo>
                    <a:cubicBezTo>
                      <a:pt x="22779" y="84591"/>
                      <a:pt x="-1480" y="98628"/>
                      <a:pt x="71" y="100857"/>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5" name="Freeform 644">
                <a:extLst>
                  <a:ext uri="{FF2B5EF4-FFF2-40B4-BE49-F238E27FC236}">
                    <a16:creationId xmlns:a16="http://schemas.microsoft.com/office/drawing/2014/main" id="{9446BC6D-A947-0C1F-8E03-B8833BE0BE3B}"/>
                  </a:ext>
                </a:extLst>
              </p:cNvPr>
              <p:cNvSpPr/>
              <p:nvPr/>
            </p:nvSpPr>
            <p:spPr>
              <a:xfrm>
                <a:off x="2618445" y="-3091796"/>
                <a:ext cx="82524" cy="31315"/>
              </a:xfrm>
              <a:custGeom>
                <a:avLst/>
                <a:gdLst>
                  <a:gd name="connsiteX0" fmla="*/ 387 w 82524"/>
                  <a:gd name="connsiteY0" fmla="*/ 30838 h 31315"/>
                  <a:gd name="connsiteX1" fmla="*/ 40310 w 82524"/>
                  <a:gd name="connsiteY1" fmla="*/ 14323 h 31315"/>
                  <a:gd name="connsiteX2" fmla="*/ 82098 w 82524"/>
                  <a:gd name="connsiteY2" fmla="*/ 27743 h 31315"/>
                  <a:gd name="connsiteX3" fmla="*/ 40162 w 82524"/>
                  <a:gd name="connsiteY3" fmla="*/ 0 h 31315"/>
                  <a:gd name="connsiteX4" fmla="*/ 387 w 82524"/>
                  <a:gd name="connsiteY4" fmla="*/ 30838 h 313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524" h="31315">
                    <a:moveTo>
                      <a:pt x="387" y="30838"/>
                    </a:moveTo>
                    <a:cubicBezTo>
                      <a:pt x="4356" y="34541"/>
                      <a:pt x="18525" y="15548"/>
                      <a:pt x="40310" y="14323"/>
                    </a:cubicBezTo>
                    <a:cubicBezTo>
                      <a:pt x="62409" y="14608"/>
                      <a:pt x="79320" y="31160"/>
                      <a:pt x="82098" y="27743"/>
                    </a:cubicBezTo>
                    <a:cubicBezTo>
                      <a:pt x="85052" y="26592"/>
                      <a:pt x="72831" y="1732"/>
                      <a:pt x="40162" y="0"/>
                    </a:cubicBezTo>
                    <a:cubicBezTo>
                      <a:pt x="6627" y="3279"/>
                      <a:pt x="-2060" y="30976"/>
                      <a:pt x="387" y="3083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6" name="Freeform 645">
                <a:extLst>
                  <a:ext uri="{FF2B5EF4-FFF2-40B4-BE49-F238E27FC236}">
                    <a16:creationId xmlns:a16="http://schemas.microsoft.com/office/drawing/2014/main" id="{FF795B01-7C98-6CBD-CEB8-EEAA5916A7B6}"/>
                  </a:ext>
                </a:extLst>
              </p:cNvPr>
              <p:cNvSpPr/>
              <p:nvPr/>
            </p:nvSpPr>
            <p:spPr>
              <a:xfrm>
                <a:off x="3025975" y="-3108671"/>
                <a:ext cx="82483" cy="31441"/>
              </a:xfrm>
              <a:custGeom>
                <a:avLst/>
                <a:gdLst>
                  <a:gd name="connsiteX0" fmla="*/ 390 w 82483"/>
                  <a:gd name="connsiteY0" fmla="*/ 30948 h 31441"/>
                  <a:gd name="connsiteX1" fmla="*/ 40194 w 82483"/>
                  <a:gd name="connsiteY1" fmla="*/ 14396 h 31441"/>
                  <a:gd name="connsiteX2" fmla="*/ 82028 w 82483"/>
                  <a:gd name="connsiteY2" fmla="*/ 27817 h 31441"/>
                  <a:gd name="connsiteX3" fmla="*/ 40092 w 82483"/>
                  <a:gd name="connsiteY3" fmla="*/ 0 h 31441"/>
                  <a:gd name="connsiteX4" fmla="*/ 390 w 82483"/>
                  <a:gd name="connsiteY4" fmla="*/ 30948 h 314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483" h="31441">
                    <a:moveTo>
                      <a:pt x="390" y="30948"/>
                    </a:moveTo>
                    <a:cubicBezTo>
                      <a:pt x="4212" y="34725"/>
                      <a:pt x="18455" y="15612"/>
                      <a:pt x="40194" y="14396"/>
                    </a:cubicBezTo>
                    <a:cubicBezTo>
                      <a:pt x="62440" y="14645"/>
                      <a:pt x="79323" y="31271"/>
                      <a:pt x="82028" y="27817"/>
                    </a:cubicBezTo>
                    <a:cubicBezTo>
                      <a:pt x="85093" y="26767"/>
                      <a:pt x="72862" y="1833"/>
                      <a:pt x="40092" y="0"/>
                    </a:cubicBezTo>
                    <a:cubicBezTo>
                      <a:pt x="6593" y="3380"/>
                      <a:pt x="-2065" y="31197"/>
                      <a:pt x="390" y="3094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7" name="Freeform 646">
                <a:extLst>
                  <a:ext uri="{FF2B5EF4-FFF2-40B4-BE49-F238E27FC236}">
                    <a16:creationId xmlns:a16="http://schemas.microsoft.com/office/drawing/2014/main" id="{CA8F832A-6FD0-6355-DF63-C8028CD19C1C}"/>
                  </a:ext>
                </a:extLst>
              </p:cNvPr>
              <p:cNvSpPr/>
              <p:nvPr/>
            </p:nvSpPr>
            <p:spPr>
              <a:xfrm>
                <a:off x="2873842" y="-2858119"/>
                <a:ext cx="46591" cy="30612"/>
              </a:xfrm>
              <a:custGeom>
                <a:avLst/>
                <a:gdLst>
                  <a:gd name="connsiteX0" fmla="*/ 30 w 46591"/>
                  <a:gd name="connsiteY0" fmla="*/ 28758 h 30612"/>
                  <a:gd name="connsiteX1" fmla="*/ 29024 w 46591"/>
                  <a:gd name="connsiteY1" fmla="*/ 23904 h 30612"/>
                  <a:gd name="connsiteX2" fmla="*/ 46369 w 46591"/>
                  <a:gd name="connsiteY2" fmla="*/ 48 h 30612"/>
                  <a:gd name="connsiteX3" fmla="*/ 25775 w 46591"/>
                  <a:gd name="connsiteY3" fmla="*/ 19151 h 30612"/>
                  <a:gd name="connsiteX4" fmla="*/ 30 w 46591"/>
                  <a:gd name="connsiteY4" fmla="*/ 28758 h 30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91" h="30612">
                    <a:moveTo>
                      <a:pt x="30" y="28758"/>
                    </a:moveTo>
                    <a:cubicBezTo>
                      <a:pt x="-764" y="29845"/>
                      <a:pt x="14458" y="34229"/>
                      <a:pt x="29024" y="23904"/>
                    </a:cubicBezTo>
                    <a:cubicBezTo>
                      <a:pt x="42907" y="13790"/>
                      <a:pt x="47735" y="517"/>
                      <a:pt x="46369" y="48"/>
                    </a:cubicBezTo>
                    <a:cubicBezTo>
                      <a:pt x="44892" y="-818"/>
                      <a:pt x="38033" y="10299"/>
                      <a:pt x="25775" y="19151"/>
                    </a:cubicBezTo>
                    <a:cubicBezTo>
                      <a:pt x="13341" y="28039"/>
                      <a:pt x="214" y="26750"/>
                      <a:pt x="30" y="28758"/>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8" name="Freeform 647">
                <a:extLst>
                  <a:ext uri="{FF2B5EF4-FFF2-40B4-BE49-F238E27FC236}">
                    <a16:creationId xmlns:a16="http://schemas.microsoft.com/office/drawing/2014/main" id="{28C02FA9-281F-E182-B355-BF439A0663AB}"/>
                  </a:ext>
                </a:extLst>
              </p:cNvPr>
              <p:cNvSpPr/>
              <p:nvPr/>
            </p:nvSpPr>
            <p:spPr>
              <a:xfrm>
                <a:off x="3045359" y="-2892257"/>
                <a:ext cx="117412" cy="62414"/>
              </a:xfrm>
              <a:custGeom>
                <a:avLst/>
                <a:gdLst>
                  <a:gd name="connsiteX0" fmla="*/ 40 w 117412"/>
                  <a:gd name="connsiteY0" fmla="*/ 35411 h 62414"/>
                  <a:gd name="connsiteX1" fmla="*/ 60983 w 117412"/>
                  <a:gd name="connsiteY1" fmla="*/ 62141 h 62414"/>
                  <a:gd name="connsiteX2" fmla="*/ 117374 w 117412"/>
                  <a:gd name="connsiteY2" fmla="*/ 26992 h 62414"/>
                  <a:gd name="connsiteX3" fmla="*/ 56515 w 117412"/>
                  <a:gd name="connsiteY3" fmla="*/ 290 h 62414"/>
                  <a:gd name="connsiteX4" fmla="*/ 40 w 117412"/>
                  <a:gd name="connsiteY4" fmla="*/ 35411 h 62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412" h="62414">
                    <a:moveTo>
                      <a:pt x="40" y="35411"/>
                    </a:moveTo>
                    <a:cubicBezTo>
                      <a:pt x="1305" y="52359"/>
                      <a:pt x="28638" y="64407"/>
                      <a:pt x="60983" y="62141"/>
                    </a:cubicBezTo>
                    <a:cubicBezTo>
                      <a:pt x="93401" y="59700"/>
                      <a:pt x="118528" y="44014"/>
                      <a:pt x="117374" y="26992"/>
                    </a:cubicBezTo>
                    <a:cubicBezTo>
                      <a:pt x="116146" y="9934"/>
                      <a:pt x="88851" y="-2041"/>
                      <a:pt x="56515" y="290"/>
                    </a:cubicBezTo>
                    <a:cubicBezTo>
                      <a:pt x="24170" y="2593"/>
                      <a:pt x="-1151" y="18325"/>
                      <a:pt x="40" y="35411"/>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9" name="Freeform 648">
                <a:extLst>
                  <a:ext uri="{FF2B5EF4-FFF2-40B4-BE49-F238E27FC236}">
                    <a16:creationId xmlns:a16="http://schemas.microsoft.com/office/drawing/2014/main" id="{7D305F5E-28EB-9BD8-A8BF-34229D7A8095}"/>
                  </a:ext>
                </a:extLst>
              </p:cNvPr>
              <p:cNvSpPr/>
              <p:nvPr/>
            </p:nvSpPr>
            <p:spPr>
              <a:xfrm>
                <a:off x="2576350" y="-2872257"/>
                <a:ext cx="117560" cy="62084"/>
              </a:xfrm>
              <a:custGeom>
                <a:avLst/>
                <a:gdLst>
                  <a:gd name="connsiteX0" fmla="*/ 10 w 117560"/>
                  <a:gd name="connsiteY0" fmla="*/ 32645 h 62084"/>
                  <a:gd name="connsiteX1" fmla="*/ 59576 w 117560"/>
                  <a:gd name="connsiteY1" fmla="*/ 62045 h 62084"/>
                  <a:gd name="connsiteX2" fmla="*/ 117556 w 117560"/>
                  <a:gd name="connsiteY2" fmla="*/ 29375 h 62084"/>
                  <a:gd name="connsiteX3" fmla="*/ 57878 w 117560"/>
                  <a:gd name="connsiteY3" fmla="*/ 47 h 62084"/>
                  <a:gd name="connsiteX4" fmla="*/ 10 w 117560"/>
                  <a:gd name="connsiteY4" fmla="*/ 32645 h 62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560" h="62084">
                    <a:moveTo>
                      <a:pt x="10" y="32645"/>
                    </a:moveTo>
                    <a:cubicBezTo>
                      <a:pt x="443" y="49703"/>
                      <a:pt x="27084" y="62902"/>
                      <a:pt x="59576" y="62045"/>
                    </a:cubicBezTo>
                    <a:cubicBezTo>
                      <a:pt x="92060" y="61106"/>
                      <a:pt x="117953" y="46498"/>
                      <a:pt x="117556" y="29375"/>
                    </a:cubicBezTo>
                    <a:cubicBezTo>
                      <a:pt x="117122" y="12243"/>
                      <a:pt x="90297" y="-892"/>
                      <a:pt x="57878" y="47"/>
                    </a:cubicBezTo>
                    <a:cubicBezTo>
                      <a:pt x="25431" y="950"/>
                      <a:pt x="-572" y="15522"/>
                      <a:pt x="10" y="32645"/>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0" name="Freeform 649">
                <a:extLst>
                  <a:ext uri="{FF2B5EF4-FFF2-40B4-BE49-F238E27FC236}">
                    <a16:creationId xmlns:a16="http://schemas.microsoft.com/office/drawing/2014/main" id="{55BC5007-831E-77A0-2AC0-B008CEC3C378}"/>
                  </a:ext>
                </a:extLst>
              </p:cNvPr>
              <p:cNvSpPr/>
              <p:nvPr/>
            </p:nvSpPr>
            <p:spPr>
              <a:xfrm>
                <a:off x="2765482" y="-2783307"/>
                <a:ext cx="227135" cy="111195"/>
              </a:xfrm>
              <a:custGeom>
                <a:avLst/>
                <a:gdLst>
                  <a:gd name="connsiteX0" fmla="*/ 227135 w 227135"/>
                  <a:gd name="connsiteY0" fmla="*/ 0 h 111195"/>
                  <a:gd name="connsiteX1" fmla="*/ 113983 w 227135"/>
                  <a:gd name="connsiteY1" fmla="*/ 14544 h 111195"/>
                  <a:gd name="connsiteX2" fmla="*/ 0 w 227135"/>
                  <a:gd name="connsiteY2" fmla="*/ 507 h 111195"/>
                  <a:gd name="connsiteX3" fmla="*/ 134282 w 227135"/>
                  <a:gd name="connsiteY3" fmla="*/ 110281 h 111195"/>
                  <a:gd name="connsiteX4" fmla="*/ 227135 w 227135"/>
                  <a:gd name="connsiteY4" fmla="*/ 0 h 111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135" h="111195">
                    <a:moveTo>
                      <a:pt x="227135" y="0"/>
                    </a:moveTo>
                    <a:cubicBezTo>
                      <a:pt x="227135" y="0"/>
                      <a:pt x="164605" y="13853"/>
                      <a:pt x="113983" y="14544"/>
                    </a:cubicBezTo>
                    <a:cubicBezTo>
                      <a:pt x="63388" y="15078"/>
                      <a:pt x="0" y="507"/>
                      <a:pt x="0" y="507"/>
                    </a:cubicBezTo>
                    <a:cubicBezTo>
                      <a:pt x="0" y="507"/>
                      <a:pt x="22569" y="122909"/>
                      <a:pt x="134282" y="110281"/>
                    </a:cubicBezTo>
                    <a:cubicBezTo>
                      <a:pt x="211664" y="101577"/>
                      <a:pt x="227135" y="0"/>
                      <a:pt x="227135"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1" name="Freeform 650">
                <a:extLst>
                  <a:ext uri="{FF2B5EF4-FFF2-40B4-BE49-F238E27FC236}">
                    <a16:creationId xmlns:a16="http://schemas.microsoft.com/office/drawing/2014/main" id="{37C09CF3-947D-6A60-2961-E28523028160}"/>
                  </a:ext>
                </a:extLst>
              </p:cNvPr>
              <p:cNvSpPr/>
              <p:nvPr/>
            </p:nvSpPr>
            <p:spPr>
              <a:xfrm>
                <a:off x="2628802" y="-2933363"/>
                <a:ext cx="63240" cy="38408"/>
              </a:xfrm>
              <a:custGeom>
                <a:avLst/>
                <a:gdLst>
                  <a:gd name="connsiteX0" fmla="*/ 63193 w 63240"/>
                  <a:gd name="connsiteY0" fmla="*/ 5059 h 38408"/>
                  <a:gd name="connsiteX1" fmla="*/ 33442 w 63240"/>
                  <a:gd name="connsiteY1" fmla="*/ 38338 h 38408"/>
                  <a:gd name="connsiteX2" fmla="*/ 54 w 63240"/>
                  <a:gd name="connsiteY2" fmla="*/ 8836 h 38408"/>
                  <a:gd name="connsiteX3" fmla="*/ 31605 w 63240"/>
                  <a:gd name="connsiteY3" fmla="*/ 21648 h 38408"/>
                  <a:gd name="connsiteX4" fmla="*/ 63193 w 63240"/>
                  <a:gd name="connsiteY4" fmla="*/ 5059 h 384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240" h="38408">
                    <a:moveTo>
                      <a:pt x="63193" y="5059"/>
                    </a:moveTo>
                    <a:cubicBezTo>
                      <a:pt x="64135" y="22477"/>
                      <a:pt x="50972" y="37408"/>
                      <a:pt x="33442" y="38338"/>
                    </a:cubicBezTo>
                    <a:cubicBezTo>
                      <a:pt x="16070" y="39490"/>
                      <a:pt x="1106" y="26327"/>
                      <a:pt x="54" y="8836"/>
                    </a:cubicBezTo>
                    <a:cubicBezTo>
                      <a:pt x="-1026" y="-8499"/>
                      <a:pt x="14223" y="22726"/>
                      <a:pt x="31605" y="21648"/>
                    </a:cubicBezTo>
                    <a:cubicBezTo>
                      <a:pt x="49061" y="20570"/>
                      <a:pt x="62076" y="-12321"/>
                      <a:pt x="63193" y="505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2" name="Freeform 651">
                <a:extLst>
                  <a:ext uri="{FF2B5EF4-FFF2-40B4-BE49-F238E27FC236}">
                    <a16:creationId xmlns:a16="http://schemas.microsoft.com/office/drawing/2014/main" id="{30B29EE5-4406-8267-0467-371EBCE0FCD6}"/>
                  </a:ext>
                </a:extLst>
              </p:cNvPr>
              <p:cNvSpPr/>
              <p:nvPr/>
            </p:nvSpPr>
            <p:spPr>
              <a:xfrm>
                <a:off x="3023533" y="-2947118"/>
                <a:ext cx="63177" cy="38628"/>
              </a:xfrm>
              <a:custGeom>
                <a:avLst/>
                <a:gdLst>
                  <a:gd name="connsiteX0" fmla="*/ 63120 w 63177"/>
                  <a:gd name="connsiteY0" fmla="*/ 5108 h 38628"/>
                  <a:gd name="connsiteX1" fmla="*/ 33479 w 63177"/>
                  <a:gd name="connsiteY1" fmla="*/ 38571 h 38628"/>
                  <a:gd name="connsiteX2" fmla="*/ 54 w 63177"/>
                  <a:gd name="connsiteY2" fmla="*/ 8995 h 38628"/>
                  <a:gd name="connsiteX3" fmla="*/ 31568 w 63177"/>
                  <a:gd name="connsiteY3" fmla="*/ 21264 h 38628"/>
                  <a:gd name="connsiteX4" fmla="*/ 63120 w 63177"/>
                  <a:gd name="connsiteY4" fmla="*/ 5108 h 38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177" h="38628">
                    <a:moveTo>
                      <a:pt x="63120" y="5108"/>
                    </a:moveTo>
                    <a:cubicBezTo>
                      <a:pt x="64163" y="22554"/>
                      <a:pt x="51009" y="37494"/>
                      <a:pt x="33479" y="38571"/>
                    </a:cubicBezTo>
                    <a:cubicBezTo>
                      <a:pt x="16061" y="39612"/>
                      <a:pt x="1060" y="26376"/>
                      <a:pt x="54" y="8995"/>
                    </a:cubicBezTo>
                    <a:cubicBezTo>
                      <a:pt x="-1026" y="-8459"/>
                      <a:pt x="14187" y="22305"/>
                      <a:pt x="31568" y="21264"/>
                    </a:cubicBezTo>
                    <a:cubicBezTo>
                      <a:pt x="49024" y="20186"/>
                      <a:pt x="62040" y="-12272"/>
                      <a:pt x="63120" y="510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3" name="Freeform 652">
                <a:extLst>
                  <a:ext uri="{FF2B5EF4-FFF2-40B4-BE49-F238E27FC236}">
                    <a16:creationId xmlns:a16="http://schemas.microsoft.com/office/drawing/2014/main" id="{213A0FBD-5477-5902-B6F1-796D8BDD3571}"/>
                  </a:ext>
                </a:extLst>
              </p:cNvPr>
              <p:cNvSpPr/>
              <p:nvPr/>
            </p:nvSpPr>
            <p:spPr>
              <a:xfrm>
                <a:off x="2432304" y="-2926549"/>
                <a:ext cx="91191" cy="120604"/>
              </a:xfrm>
              <a:custGeom>
                <a:avLst/>
                <a:gdLst>
                  <a:gd name="connsiteX0" fmla="*/ 61588 w 91191"/>
                  <a:gd name="connsiteY0" fmla="*/ 20664 h 120604"/>
                  <a:gd name="connsiteX1" fmla="*/ 6387 w 91191"/>
                  <a:gd name="connsiteY1" fmla="*/ 12319 h 120604"/>
                  <a:gd name="connsiteX2" fmla="*/ 91191 w 91191"/>
                  <a:gd name="connsiteY2" fmla="*/ 118889 h 120604"/>
                  <a:gd name="connsiteX3" fmla="*/ 61588 w 91191"/>
                  <a:gd name="connsiteY3" fmla="*/ 20664 h 120604"/>
                </a:gdLst>
                <a:ahLst/>
                <a:cxnLst>
                  <a:cxn ang="0">
                    <a:pos x="connsiteX0" y="connsiteY0"/>
                  </a:cxn>
                  <a:cxn ang="0">
                    <a:pos x="connsiteX1" y="connsiteY1"/>
                  </a:cxn>
                  <a:cxn ang="0">
                    <a:pos x="connsiteX2" y="connsiteY2"/>
                  </a:cxn>
                  <a:cxn ang="0">
                    <a:pos x="connsiteX3" y="connsiteY3"/>
                  </a:cxn>
                </a:cxnLst>
                <a:rect l="l" t="t" r="r" b="b"/>
                <a:pathLst>
                  <a:path w="91191" h="120604">
                    <a:moveTo>
                      <a:pt x="61588" y="20664"/>
                    </a:moveTo>
                    <a:cubicBezTo>
                      <a:pt x="61588" y="20664"/>
                      <a:pt x="29390" y="-19633"/>
                      <a:pt x="6387" y="12319"/>
                    </a:cubicBezTo>
                    <a:cubicBezTo>
                      <a:pt x="-14096" y="40809"/>
                      <a:pt x="14824" y="134363"/>
                      <a:pt x="91191" y="118889"/>
                    </a:cubicBezTo>
                    <a:lnTo>
                      <a:pt x="61588" y="20664"/>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4" name="Freeform 653">
                <a:extLst>
                  <a:ext uri="{FF2B5EF4-FFF2-40B4-BE49-F238E27FC236}">
                    <a16:creationId xmlns:a16="http://schemas.microsoft.com/office/drawing/2014/main" id="{76CF9414-7AFB-9E08-5C0D-81516DBEF9BA}"/>
                  </a:ext>
                </a:extLst>
              </p:cNvPr>
              <p:cNvSpPr/>
              <p:nvPr/>
            </p:nvSpPr>
            <p:spPr>
              <a:xfrm>
                <a:off x="3206580" y="-3007336"/>
                <a:ext cx="90158" cy="121171"/>
              </a:xfrm>
              <a:custGeom>
                <a:avLst/>
                <a:gdLst>
                  <a:gd name="connsiteX0" fmla="*/ 28348 w 90158"/>
                  <a:gd name="connsiteY0" fmla="*/ 21105 h 121171"/>
                  <a:gd name="connsiteX1" fmla="*/ 83438 w 90158"/>
                  <a:gd name="connsiteY1" fmla="*/ 12079 h 121171"/>
                  <a:gd name="connsiteX2" fmla="*/ 0 w 90158"/>
                  <a:gd name="connsiteY2" fmla="*/ 119652 h 121171"/>
                  <a:gd name="connsiteX3" fmla="*/ 28348 w 90158"/>
                  <a:gd name="connsiteY3" fmla="*/ 21105 h 121171"/>
                </a:gdLst>
                <a:ahLst/>
                <a:cxnLst>
                  <a:cxn ang="0">
                    <a:pos x="connsiteX0" y="connsiteY0"/>
                  </a:cxn>
                  <a:cxn ang="0">
                    <a:pos x="connsiteX1" y="connsiteY1"/>
                  </a:cxn>
                  <a:cxn ang="0">
                    <a:pos x="connsiteX2" y="connsiteY2"/>
                  </a:cxn>
                  <a:cxn ang="0">
                    <a:pos x="connsiteX3" y="connsiteY3"/>
                  </a:cxn>
                </a:cxnLst>
                <a:rect l="l" t="t" r="r" b="b"/>
                <a:pathLst>
                  <a:path w="90158" h="121171">
                    <a:moveTo>
                      <a:pt x="28348" y="21105"/>
                    </a:moveTo>
                    <a:cubicBezTo>
                      <a:pt x="28348" y="21105"/>
                      <a:pt x="60001" y="-19625"/>
                      <a:pt x="83438" y="12079"/>
                    </a:cubicBezTo>
                    <a:cubicBezTo>
                      <a:pt x="104318" y="40319"/>
                      <a:pt x="76552" y="134187"/>
                      <a:pt x="0" y="119652"/>
                    </a:cubicBezTo>
                    <a:lnTo>
                      <a:pt x="28348" y="21105"/>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5" name="Freeform 654">
                <a:extLst>
                  <a:ext uri="{FF2B5EF4-FFF2-40B4-BE49-F238E27FC236}">
                    <a16:creationId xmlns:a16="http://schemas.microsoft.com/office/drawing/2014/main" id="{12846410-E16C-8AD1-D7AD-2B12D09E6AD4}"/>
                  </a:ext>
                </a:extLst>
              </p:cNvPr>
              <p:cNvSpPr/>
              <p:nvPr/>
            </p:nvSpPr>
            <p:spPr>
              <a:xfrm>
                <a:off x="2490921" y="-2360946"/>
                <a:ext cx="360689" cy="310370"/>
              </a:xfrm>
              <a:custGeom>
                <a:avLst/>
                <a:gdLst>
                  <a:gd name="connsiteX0" fmla="*/ 360556 w 360689"/>
                  <a:gd name="connsiteY0" fmla="*/ 224 h 310370"/>
                  <a:gd name="connsiteX1" fmla="*/ 95463 w 360689"/>
                  <a:gd name="connsiteY1" fmla="*/ 253559 h 310370"/>
                  <a:gd name="connsiteX2" fmla="*/ 38306 w 360689"/>
                  <a:gd name="connsiteY2" fmla="*/ 285004 h 310370"/>
                  <a:gd name="connsiteX3" fmla="*/ 28143 w 360689"/>
                  <a:gd name="connsiteY3" fmla="*/ 243952 h 310370"/>
                  <a:gd name="connsiteX4" fmla="*/ 51072 w 360689"/>
                  <a:gd name="connsiteY4" fmla="*/ 139501 h 310370"/>
                  <a:gd name="connsiteX5" fmla="*/ 32214 w 360689"/>
                  <a:gd name="connsiteY5" fmla="*/ 131625 h 310370"/>
                  <a:gd name="connsiteX6" fmla="*/ 31927 w 360689"/>
                  <a:gd name="connsiteY6" fmla="*/ 132381 h 310370"/>
                  <a:gd name="connsiteX7" fmla="*/ 1456 w 360689"/>
                  <a:gd name="connsiteY7" fmla="*/ 241907 h 310370"/>
                  <a:gd name="connsiteX8" fmla="*/ 37189 w 360689"/>
                  <a:gd name="connsiteY8" fmla="*/ 310371 h 310370"/>
                  <a:gd name="connsiteX9" fmla="*/ 114461 w 360689"/>
                  <a:gd name="connsiteY9" fmla="*/ 273095 h 310370"/>
                  <a:gd name="connsiteX10" fmla="*/ 360556 w 360689"/>
                  <a:gd name="connsiteY10" fmla="*/ 224 h 310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60689" h="310370">
                    <a:moveTo>
                      <a:pt x="360556" y="224"/>
                    </a:moveTo>
                    <a:cubicBezTo>
                      <a:pt x="352488" y="-6104"/>
                      <a:pt x="249102" y="122949"/>
                      <a:pt x="95463" y="253559"/>
                    </a:cubicBezTo>
                    <a:cubicBezTo>
                      <a:pt x="76854" y="267808"/>
                      <a:pt x="52660" y="284792"/>
                      <a:pt x="38306" y="285004"/>
                    </a:cubicBezTo>
                    <a:cubicBezTo>
                      <a:pt x="30413" y="287666"/>
                      <a:pt x="24755" y="263027"/>
                      <a:pt x="28143" y="243952"/>
                    </a:cubicBezTo>
                    <a:cubicBezTo>
                      <a:pt x="31927" y="205091"/>
                      <a:pt x="42709" y="169334"/>
                      <a:pt x="51072" y="139501"/>
                    </a:cubicBezTo>
                    <a:cubicBezTo>
                      <a:pt x="44832" y="137235"/>
                      <a:pt x="38490" y="134573"/>
                      <a:pt x="32214" y="131625"/>
                    </a:cubicBezTo>
                    <a:cubicBezTo>
                      <a:pt x="32103" y="131874"/>
                      <a:pt x="31964" y="132132"/>
                      <a:pt x="31927" y="132381"/>
                    </a:cubicBezTo>
                    <a:cubicBezTo>
                      <a:pt x="20786" y="162601"/>
                      <a:pt x="7299" y="198478"/>
                      <a:pt x="1456" y="241907"/>
                    </a:cubicBezTo>
                    <a:cubicBezTo>
                      <a:pt x="1964" y="258809"/>
                      <a:pt x="-11993" y="297927"/>
                      <a:pt x="37189" y="310371"/>
                    </a:cubicBezTo>
                    <a:cubicBezTo>
                      <a:pt x="74943" y="307203"/>
                      <a:pt x="91854" y="288099"/>
                      <a:pt x="114461" y="273095"/>
                    </a:cubicBezTo>
                    <a:cubicBezTo>
                      <a:pt x="273804" y="137529"/>
                      <a:pt x="364673" y="2886"/>
                      <a:pt x="360556" y="224"/>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6" name="Freeform 655">
                <a:extLst>
                  <a:ext uri="{FF2B5EF4-FFF2-40B4-BE49-F238E27FC236}">
                    <a16:creationId xmlns:a16="http://schemas.microsoft.com/office/drawing/2014/main" id="{D618C547-F5BD-8D6E-F074-97D68512B441}"/>
                  </a:ext>
                </a:extLst>
              </p:cNvPr>
              <p:cNvSpPr/>
              <p:nvPr/>
            </p:nvSpPr>
            <p:spPr>
              <a:xfrm>
                <a:off x="2951003" y="-2362716"/>
                <a:ext cx="336639" cy="306109"/>
              </a:xfrm>
              <a:custGeom>
                <a:avLst/>
                <a:gdLst>
                  <a:gd name="connsiteX0" fmla="*/ 291568 w 336639"/>
                  <a:gd name="connsiteY0" fmla="*/ 151633 h 306109"/>
                  <a:gd name="connsiteX1" fmla="*/ 238416 w 336639"/>
                  <a:gd name="connsiteY1" fmla="*/ 246698 h 306109"/>
                  <a:gd name="connsiteX2" fmla="*/ 177 w 336639"/>
                  <a:gd name="connsiteY2" fmla="*/ 197 h 306109"/>
                  <a:gd name="connsiteX3" fmla="*/ 218515 w 336639"/>
                  <a:gd name="connsiteY3" fmla="*/ 265515 h 306109"/>
                  <a:gd name="connsiteX4" fmla="*/ 286334 w 336639"/>
                  <a:gd name="connsiteY4" fmla="*/ 305269 h 306109"/>
                  <a:gd name="connsiteX5" fmla="*/ 335987 w 336639"/>
                  <a:gd name="connsiteY5" fmla="*/ 251082 h 306109"/>
                  <a:gd name="connsiteX6" fmla="*/ 311285 w 336639"/>
                  <a:gd name="connsiteY6" fmla="*/ 146668 h 306109"/>
                  <a:gd name="connsiteX7" fmla="*/ 304620 w 336639"/>
                  <a:gd name="connsiteY7" fmla="*/ 129361 h 306109"/>
                  <a:gd name="connsiteX8" fmla="*/ 287709 w 336639"/>
                  <a:gd name="connsiteY8" fmla="*/ 138148 h 306109"/>
                  <a:gd name="connsiteX9" fmla="*/ 291568 w 336639"/>
                  <a:gd name="connsiteY9" fmla="*/ 151633 h 306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6639" h="306109">
                    <a:moveTo>
                      <a:pt x="291568" y="151633"/>
                    </a:moveTo>
                    <a:cubicBezTo>
                      <a:pt x="304906" y="192326"/>
                      <a:pt x="341396" y="346681"/>
                      <a:pt x="238416" y="246698"/>
                    </a:cubicBezTo>
                    <a:cubicBezTo>
                      <a:pt x="100064" y="118824"/>
                      <a:pt x="8401" y="-5633"/>
                      <a:pt x="177" y="197"/>
                    </a:cubicBezTo>
                    <a:cubicBezTo>
                      <a:pt x="-4254" y="2822"/>
                      <a:pt x="74781" y="132603"/>
                      <a:pt x="218515" y="265515"/>
                    </a:cubicBezTo>
                    <a:cubicBezTo>
                      <a:pt x="237872" y="281201"/>
                      <a:pt x="256047" y="297357"/>
                      <a:pt x="286334" y="305269"/>
                    </a:cubicBezTo>
                    <a:cubicBezTo>
                      <a:pt x="330799" y="312933"/>
                      <a:pt x="339338" y="266013"/>
                      <a:pt x="335987" y="251082"/>
                    </a:cubicBezTo>
                    <a:cubicBezTo>
                      <a:pt x="333605" y="209164"/>
                      <a:pt x="321384" y="175277"/>
                      <a:pt x="311285" y="146668"/>
                    </a:cubicBezTo>
                    <a:cubicBezTo>
                      <a:pt x="309088" y="140626"/>
                      <a:pt x="306854" y="134869"/>
                      <a:pt x="304620" y="129361"/>
                    </a:cubicBezTo>
                    <a:cubicBezTo>
                      <a:pt x="299100" y="132493"/>
                      <a:pt x="293405" y="135412"/>
                      <a:pt x="287709" y="138148"/>
                    </a:cubicBezTo>
                    <a:cubicBezTo>
                      <a:pt x="288965" y="142495"/>
                      <a:pt x="290193" y="146990"/>
                      <a:pt x="291568" y="151633"/>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7" name="Freeform 656">
                <a:extLst>
                  <a:ext uri="{FF2B5EF4-FFF2-40B4-BE49-F238E27FC236}">
                    <a16:creationId xmlns:a16="http://schemas.microsoft.com/office/drawing/2014/main" id="{55C5DE5D-8EFF-32B0-D1F6-6D5A4CA0A0EE}"/>
                  </a:ext>
                </a:extLst>
              </p:cNvPr>
              <p:cNvSpPr/>
              <p:nvPr/>
            </p:nvSpPr>
            <p:spPr>
              <a:xfrm>
                <a:off x="2798576" y="-2481023"/>
                <a:ext cx="92858" cy="157018"/>
              </a:xfrm>
              <a:custGeom>
                <a:avLst/>
                <a:gdLst>
                  <a:gd name="connsiteX0" fmla="*/ 91883 w 92858"/>
                  <a:gd name="connsiteY0" fmla="*/ 82849 h 157018"/>
                  <a:gd name="connsiteX1" fmla="*/ 36968 w 92858"/>
                  <a:gd name="connsiteY1" fmla="*/ 156895 h 157018"/>
                  <a:gd name="connsiteX2" fmla="*/ 986 w 92858"/>
                  <a:gd name="connsiteY2" fmla="*/ 74173 h 157018"/>
                  <a:gd name="connsiteX3" fmla="*/ 55938 w 92858"/>
                  <a:gd name="connsiteY3" fmla="*/ 127 h 157018"/>
                  <a:gd name="connsiteX4" fmla="*/ 91883 w 92858"/>
                  <a:gd name="connsiteY4" fmla="*/ 82849 h 1570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58" h="157018">
                    <a:moveTo>
                      <a:pt x="91883" y="82849"/>
                    </a:moveTo>
                    <a:cubicBezTo>
                      <a:pt x="86621" y="126131"/>
                      <a:pt x="62067" y="159308"/>
                      <a:pt x="36968" y="156895"/>
                    </a:cubicBezTo>
                    <a:cubicBezTo>
                      <a:pt x="11870" y="154519"/>
                      <a:pt x="-4248" y="117426"/>
                      <a:pt x="986" y="74173"/>
                    </a:cubicBezTo>
                    <a:cubicBezTo>
                      <a:pt x="6211" y="30854"/>
                      <a:pt x="30802" y="-2314"/>
                      <a:pt x="55938" y="127"/>
                    </a:cubicBezTo>
                    <a:cubicBezTo>
                      <a:pt x="80990" y="2540"/>
                      <a:pt x="97080" y="39567"/>
                      <a:pt x="91883" y="82849"/>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8" name="Freeform 657">
                <a:extLst>
                  <a:ext uri="{FF2B5EF4-FFF2-40B4-BE49-F238E27FC236}">
                    <a16:creationId xmlns:a16="http://schemas.microsoft.com/office/drawing/2014/main" id="{A01BDD1E-C896-C8DC-DCA1-0A19DBB05E4C}"/>
                  </a:ext>
                </a:extLst>
              </p:cNvPr>
              <p:cNvSpPr/>
              <p:nvPr/>
            </p:nvSpPr>
            <p:spPr>
              <a:xfrm>
                <a:off x="2873871" y="-2481310"/>
                <a:ext cx="97359" cy="154860"/>
              </a:xfrm>
              <a:custGeom>
                <a:avLst/>
                <a:gdLst>
                  <a:gd name="connsiteX0" fmla="*/ 4117 w 97359"/>
                  <a:gd name="connsiteY0" fmla="*/ 86341 h 154860"/>
                  <a:gd name="connsiteX1" fmla="*/ 68152 w 97359"/>
                  <a:gd name="connsiteY1" fmla="*/ 154336 h 154860"/>
                  <a:gd name="connsiteX2" fmla="*/ 93250 w 97359"/>
                  <a:gd name="connsiteY2" fmla="*/ 68454 h 154860"/>
                  <a:gd name="connsiteX3" fmla="*/ 29170 w 97359"/>
                  <a:gd name="connsiteY3" fmla="*/ 524 h 154860"/>
                  <a:gd name="connsiteX4" fmla="*/ 4117 w 97359"/>
                  <a:gd name="connsiteY4" fmla="*/ 86341 h 154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359" h="154860">
                    <a:moveTo>
                      <a:pt x="4117" y="86341"/>
                    </a:moveTo>
                    <a:cubicBezTo>
                      <a:pt x="14899" y="128831"/>
                      <a:pt x="43561" y="159273"/>
                      <a:pt x="68152" y="154336"/>
                    </a:cubicBezTo>
                    <a:cubicBezTo>
                      <a:pt x="92780" y="149335"/>
                      <a:pt x="104069" y="110944"/>
                      <a:pt x="93250" y="68454"/>
                    </a:cubicBezTo>
                    <a:cubicBezTo>
                      <a:pt x="82432" y="25964"/>
                      <a:pt x="53761" y="-4404"/>
                      <a:pt x="29170" y="524"/>
                    </a:cubicBezTo>
                    <a:cubicBezTo>
                      <a:pt x="4542" y="5452"/>
                      <a:pt x="-6702" y="43880"/>
                      <a:pt x="4117" y="86341"/>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9" name="Freeform 658">
                <a:extLst>
                  <a:ext uri="{FF2B5EF4-FFF2-40B4-BE49-F238E27FC236}">
                    <a16:creationId xmlns:a16="http://schemas.microsoft.com/office/drawing/2014/main" id="{CFF057A7-F360-9E76-0300-CF636480284B}"/>
                  </a:ext>
                </a:extLst>
              </p:cNvPr>
              <p:cNvSpPr/>
              <p:nvPr/>
            </p:nvSpPr>
            <p:spPr>
              <a:xfrm>
                <a:off x="2454014" y="-2547887"/>
                <a:ext cx="362635" cy="570621"/>
              </a:xfrm>
              <a:custGeom>
                <a:avLst/>
                <a:gdLst>
                  <a:gd name="connsiteX0" fmla="*/ 0 w 362635"/>
                  <a:gd name="connsiteY0" fmla="*/ 309678 h 570621"/>
                  <a:gd name="connsiteX1" fmla="*/ 124368 w 362635"/>
                  <a:gd name="connsiteY1" fmla="*/ 566540 h 570621"/>
                  <a:gd name="connsiteX2" fmla="*/ 362635 w 362635"/>
                  <a:gd name="connsiteY2" fmla="*/ 347424 h 570621"/>
                  <a:gd name="connsiteX3" fmla="*/ 259868 w 362635"/>
                  <a:gd name="connsiteY3" fmla="*/ 225343 h 570621"/>
                  <a:gd name="connsiteX4" fmla="*/ 133488 w 362635"/>
                  <a:gd name="connsiteY4" fmla="*/ 349220 h 570621"/>
                  <a:gd name="connsiteX5" fmla="*/ 62124 w 362635"/>
                  <a:gd name="connsiteY5" fmla="*/ 0 h 570621"/>
                  <a:gd name="connsiteX6" fmla="*/ 0 w 362635"/>
                  <a:gd name="connsiteY6" fmla="*/ 309678 h 570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2635" h="570621">
                    <a:moveTo>
                      <a:pt x="0" y="309678"/>
                    </a:moveTo>
                    <a:cubicBezTo>
                      <a:pt x="0" y="509221"/>
                      <a:pt x="47345" y="590535"/>
                      <a:pt x="124368" y="566540"/>
                    </a:cubicBezTo>
                    <a:cubicBezTo>
                      <a:pt x="201381" y="542500"/>
                      <a:pt x="362635" y="347424"/>
                      <a:pt x="362635" y="347424"/>
                    </a:cubicBezTo>
                    <a:cubicBezTo>
                      <a:pt x="362635" y="347424"/>
                      <a:pt x="329819" y="247145"/>
                      <a:pt x="259868" y="225343"/>
                    </a:cubicBezTo>
                    <a:cubicBezTo>
                      <a:pt x="259868" y="225343"/>
                      <a:pt x="159306" y="333211"/>
                      <a:pt x="133488" y="349220"/>
                    </a:cubicBezTo>
                    <a:cubicBezTo>
                      <a:pt x="112358" y="362281"/>
                      <a:pt x="102075" y="74368"/>
                      <a:pt x="62124" y="0"/>
                    </a:cubicBezTo>
                    <a:cubicBezTo>
                      <a:pt x="46044" y="7590"/>
                      <a:pt x="0" y="175724"/>
                      <a:pt x="0" y="309678"/>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0" name="Freeform 659">
                <a:extLst>
                  <a:ext uri="{FF2B5EF4-FFF2-40B4-BE49-F238E27FC236}">
                    <a16:creationId xmlns:a16="http://schemas.microsoft.com/office/drawing/2014/main" id="{D4D94335-4B44-8708-0AAF-9AC10A9BFE6B}"/>
                  </a:ext>
                </a:extLst>
              </p:cNvPr>
              <p:cNvSpPr/>
              <p:nvPr/>
            </p:nvSpPr>
            <p:spPr>
              <a:xfrm>
                <a:off x="2651001" y="-2337475"/>
                <a:ext cx="180574" cy="201523"/>
              </a:xfrm>
              <a:custGeom>
                <a:avLst/>
                <a:gdLst>
                  <a:gd name="connsiteX0" fmla="*/ 53290 w 180574"/>
                  <a:gd name="connsiteY0" fmla="*/ 6042 h 201523"/>
                  <a:gd name="connsiteX1" fmla="*/ 0 w 180574"/>
                  <a:gd name="connsiteY1" fmla="*/ 61952 h 201523"/>
                  <a:gd name="connsiteX2" fmla="*/ 14529 w 180574"/>
                  <a:gd name="connsiteY2" fmla="*/ 70306 h 201523"/>
                  <a:gd name="connsiteX3" fmla="*/ 117980 w 180574"/>
                  <a:gd name="connsiteY3" fmla="*/ 185903 h 201523"/>
                  <a:gd name="connsiteX4" fmla="*/ 127322 w 180574"/>
                  <a:gd name="connsiteY4" fmla="*/ 201524 h 201523"/>
                  <a:gd name="connsiteX5" fmla="*/ 180575 w 180574"/>
                  <a:gd name="connsiteY5" fmla="*/ 139784 h 201523"/>
                  <a:gd name="connsiteX6" fmla="*/ 178128 w 180574"/>
                  <a:gd name="connsiteY6" fmla="*/ 132940 h 201523"/>
                  <a:gd name="connsiteX7" fmla="*/ 66813 w 180574"/>
                  <a:gd name="connsiteY7" fmla="*/ 2441 h 201523"/>
                  <a:gd name="connsiteX8" fmla="*/ 59022 w 180574"/>
                  <a:gd name="connsiteY8" fmla="*/ 0 h 201523"/>
                  <a:gd name="connsiteX9" fmla="*/ 53290 w 180574"/>
                  <a:gd name="connsiteY9" fmla="*/ 6042 h 201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574" h="201523">
                    <a:moveTo>
                      <a:pt x="53290" y="6042"/>
                    </a:moveTo>
                    <a:lnTo>
                      <a:pt x="0" y="61952"/>
                    </a:lnTo>
                    <a:lnTo>
                      <a:pt x="14529" y="70306"/>
                    </a:lnTo>
                    <a:cubicBezTo>
                      <a:pt x="62779" y="97607"/>
                      <a:pt x="89890" y="138807"/>
                      <a:pt x="117980" y="185903"/>
                    </a:cubicBezTo>
                    <a:lnTo>
                      <a:pt x="127322" y="201524"/>
                    </a:lnTo>
                    <a:lnTo>
                      <a:pt x="180575" y="139784"/>
                    </a:lnTo>
                    <a:lnTo>
                      <a:pt x="178128" y="132940"/>
                    </a:lnTo>
                    <a:cubicBezTo>
                      <a:pt x="176679" y="128556"/>
                      <a:pt x="142322" y="26011"/>
                      <a:pt x="66813" y="2441"/>
                    </a:cubicBezTo>
                    <a:lnTo>
                      <a:pt x="59022" y="0"/>
                    </a:lnTo>
                    <a:lnTo>
                      <a:pt x="53290" y="6042"/>
                    </a:lnTo>
                  </a:path>
                </a:pathLst>
              </a:custGeom>
              <a:solidFill>
                <a:srgbClr val="5254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1" name="Freeform 660">
                <a:extLst>
                  <a:ext uri="{FF2B5EF4-FFF2-40B4-BE49-F238E27FC236}">
                    <a16:creationId xmlns:a16="http://schemas.microsoft.com/office/drawing/2014/main" id="{D212C14B-B8DB-125E-C3FA-081C385152D6}"/>
                  </a:ext>
                </a:extLst>
              </p:cNvPr>
              <p:cNvSpPr/>
              <p:nvPr/>
            </p:nvSpPr>
            <p:spPr>
              <a:xfrm>
                <a:off x="2936401" y="-2564835"/>
                <a:ext cx="394223" cy="582269"/>
              </a:xfrm>
              <a:custGeom>
                <a:avLst/>
                <a:gdLst>
                  <a:gd name="connsiteX0" fmla="*/ 308838 w 394223"/>
                  <a:gd name="connsiteY0" fmla="*/ 0 h 582269"/>
                  <a:gd name="connsiteX1" fmla="*/ 229110 w 394223"/>
                  <a:gd name="connsiteY1" fmla="*/ 361093 h 582269"/>
                  <a:gd name="connsiteX2" fmla="*/ 102731 w 394223"/>
                  <a:gd name="connsiteY2" fmla="*/ 237216 h 582269"/>
                  <a:gd name="connsiteX3" fmla="*/ 0 w 394223"/>
                  <a:gd name="connsiteY3" fmla="*/ 359296 h 582269"/>
                  <a:gd name="connsiteX4" fmla="*/ 238231 w 394223"/>
                  <a:gd name="connsiteY4" fmla="*/ 578413 h 582269"/>
                  <a:gd name="connsiteX5" fmla="*/ 394223 w 394223"/>
                  <a:gd name="connsiteY5" fmla="*/ 314900 h 582269"/>
                  <a:gd name="connsiteX6" fmla="*/ 308838 w 394223"/>
                  <a:gd name="connsiteY6" fmla="*/ 0 h 582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4223" h="582269">
                    <a:moveTo>
                      <a:pt x="308838" y="0"/>
                    </a:moveTo>
                    <a:cubicBezTo>
                      <a:pt x="261815" y="46773"/>
                      <a:pt x="251643" y="375056"/>
                      <a:pt x="229110" y="361093"/>
                    </a:cubicBezTo>
                    <a:cubicBezTo>
                      <a:pt x="203292" y="345158"/>
                      <a:pt x="102731" y="237216"/>
                      <a:pt x="102731" y="237216"/>
                    </a:cubicBezTo>
                    <a:cubicBezTo>
                      <a:pt x="32770" y="259018"/>
                      <a:pt x="0" y="359296"/>
                      <a:pt x="0" y="359296"/>
                    </a:cubicBezTo>
                    <a:cubicBezTo>
                      <a:pt x="0" y="359296"/>
                      <a:pt x="161217" y="554447"/>
                      <a:pt x="238231" y="578413"/>
                    </a:cubicBezTo>
                    <a:cubicBezTo>
                      <a:pt x="315253" y="602408"/>
                      <a:pt x="394223" y="514407"/>
                      <a:pt x="394223" y="314900"/>
                    </a:cubicBezTo>
                    <a:cubicBezTo>
                      <a:pt x="394223" y="155111"/>
                      <a:pt x="318899" y="4320"/>
                      <a:pt x="308838" y="0"/>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2" name="Freeform 661">
                <a:extLst>
                  <a:ext uri="{FF2B5EF4-FFF2-40B4-BE49-F238E27FC236}">
                    <a16:creationId xmlns:a16="http://schemas.microsoft.com/office/drawing/2014/main" id="{8D846392-F29A-4C2C-331D-AB5C6347485C}"/>
                  </a:ext>
                </a:extLst>
              </p:cNvPr>
              <p:cNvSpPr/>
              <p:nvPr/>
            </p:nvSpPr>
            <p:spPr>
              <a:xfrm>
                <a:off x="2921438" y="-2342550"/>
                <a:ext cx="180574" cy="201523"/>
              </a:xfrm>
              <a:custGeom>
                <a:avLst/>
                <a:gdLst>
                  <a:gd name="connsiteX0" fmla="*/ 127284 w 180574"/>
                  <a:gd name="connsiteY0" fmla="*/ 6042 h 201523"/>
                  <a:gd name="connsiteX1" fmla="*/ 180574 w 180574"/>
                  <a:gd name="connsiteY1" fmla="*/ 61961 h 201523"/>
                  <a:gd name="connsiteX2" fmla="*/ 166045 w 180574"/>
                  <a:gd name="connsiteY2" fmla="*/ 70306 h 201523"/>
                  <a:gd name="connsiteX3" fmla="*/ 62631 w 180574"/>
                  <a:gd name="connsiteY3" fmla="*/ 185912 h 201523"/>
                  <a:gd name="connsiteX4" fmla="*/ 53290 w 180574"/>
                  <a:gd name="connsiteY4" fmla="*/ 201524 h 201523"/>
                  <a:gd name="connsiteX5" fmla="*/ 0 w 180574"/>
                  <a:gd name="connsiteY5" fmla="*/ 139784 h 201523"/>
                  <a:gd name="connsiteX6" fmla="*/ 2446 w 180574"/>
                  <a:gd name="connsiteY6" fmla="*/ 132949 h 201523"/>
                  <a:gd name="connsiteX7" fmla="*/ 113761 w 180574"/>
                  <a:gd name="connsiteY7" fmla="*/ 2450 h 201523"/>
                  <a:gd name="connsiteX8" fmla="*/ 121552 w 180574"/>
                  <a:gd name="connsiteY8" fmla="*/ 0 h 201523"/>
                  <a:gd name="connsiteX9" fmla="*/ 127284 w 180574"/>
                  <a:gd name="connsiteY9" fmla="*/ 6042 h 201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574" h="201523">
                    <a:moveTo>
                      <a:pt x="127284" y="6042"/>
                    </a:moveTo>
                    <a:lnTo>
                      <a:pt x="180574" y="61961"/>
                    </a:lnTo>
                    <a:lnTo>
                      <a:pt x="166045" y="70306"/>
                    </a:lnTo>
                    <a:cubicBezTo>
                      <a:pt x="117832" y="97616"/>
                      <a:pt x="90684" y="138807"/>
                      <a:pt x="62631" y="185912"/>
                    </a:cubicBezTo>
                    <a:lnTo>
                      <a:pt x="53290" y="201524"/>
                    </a:lnTo>
                    <a:lnTo>
                      <a:pt x="0" y="139784"/>
                    </a:lnTo>
                    <a:lnTo>
                      <a:pt x="2446" y="132949"/>
                    </a:lnTo>
                    <a:cubicBezTo>
                      <a:pt x="3886" y="128629"/>
                      <a:pt x="38253" y="26011"/>
                      <a:pt x="113761" y="2450"/>
                    </a:cubicBezTo>
                    <a:lnTo>
                      <a:pt x="121552" y="0"/>
                    </a:lnTo>
                    <a:lnTo>
                      <a:pt x="127284" y="6042"/>
                    </a:lnTo>
                  </a:path>
                </a:pathLst>
              </a:custGeom>
              <a:solidFill>
                <a:srgbClr val="5254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3" name="Freeform 662">
                <a:extLst>
                  <a:ext uri="{FF2B5EF4-FFF2-40B4-BE49-F238E27FC236}">
                    <a16:creationId xmlns:a16="http://schemas.microsoft.com/office/drawing/2014/main" id="{ECA65AD8-16C2-2B7C-4DC3-3EE8A200ED00}"/>
                  </a:ext>
                </a:extLst>
              </p:cNvPr>
              <p:cNvSpPr/>
              <p:nvPr/>
            </p:nvSpPr>
            <p:spPr>
              <a:xfrm>
                <a:off x="2192955" y="-2455332"/>
                <a:ext cx="143900" cy="303365"/>
              </a:xfrm>
              <a:custGeom>
                <a:avLst/>
                <a:gdLst>
                  <a:gd name="connsiteX0" fmla="*/ 58625 w 143900"/>
                  <a:gd name="connsiteY0" fmla="*/ 1673 h 303365"/>
                  <a:gd name="connsiteX1" fmla="*/ 143900 w 143900"/>
                  <a:gd name="connsiteY1" fmla="*/ 284335 h 303365"/>
                  <a:gd name="connsiteX2" fmla="*/ 0 w 143900"/>
                  <a:gd name="connsiteY2" fmla="*/ 292864 h 303365"/>
                  <a:gd name="connsiteX3" fmla="*/ 58625 w 143900"/>
                  <a:gd name="connsiteY3" fmla="*/ 1673 h 303365"/>
                </a:gdLst>
                <a:ahLst/>
                <a:cxnLst>
                  <a:cxn ang="0">
                    <a:pos x="connsiteX0" y="connsiteY0"/>
                  </a:cxn>
                  <a:cxn ang="0">
                    <a:pos x="connsiteX1" y="connsiteY1"/>
                  </a:cxn>
                  <a:cxn ang="0">
                    <a:pos x="connsiteX2" y="connsiteY2"/>
                  </a:cxn>
                  <a:cxn ang="0">
                    <a:pos x="connsiteX3" y="connsiteY3"/>
                  </a:cxn>
                </a:cxnLst>
                <a:rect l="l" t="t" r="r" b="b"/>
                <a:pathLst>
                  <a:path w="143900" h="303365">
                    <a:moveTo>
                      <a:pt x="58625" y="1673"/>
                    </a:moveTo>
                    <a:cubicBezTo>
                      <a:pt x="58625" y="1673"/>
                      <a:pt x="143900" y="255836"/>
                      <a:pt x="143900" y="284335"/>
                    </a:cubicBezTo>
                    <a:cubicBezTo>
                      <a:pt x="143900" y="298004"/>
                      <a:pt x="31727" y="314592"/>
                      <a:pt x="0" y="292864"/>
                    </a:cubicBezTo>
                    <a:cubicBezTo>
                      <a:pt x="0" y="292864"/>
                      <a:pt x="12582" y="-25739"/>
                      <a:pt x="58625" y="1673"/>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4" name="Freeform 663">
                <a:extLst>
                  <a:ext uri="{FF2B5EF4-FFF2-40B4-BE49-F238E27FC236}">
                    <a16:creationId xmlns:a16="http://schemas.microsoft.com/office/drawing/2014/main" id="{983205D3-6606-88D2-C455-AF41223C195C}"/>
                  </a:ext>
                </a:extLst>
              </p:cNvPr>
              <p:cNvSpPr/>
              <p:nvPr/>
            </p:nvSpPr>
            <p:spPr>
              <a:xfrm>
                <a:off x="2124419" y="-1046791"/>
                <a:ext cx="31695" cy="81456"/>
              </a:xfrm>
              <a:custGeom>
                <a:avLst/>
                <a:gdLst>
                  <a:gd name="connsiteX0" fmla="*/ 19026 w 31695"/>
                  <a:gd name="connsiteY0" fmla="*/ 81409 h 81456"/>
                  <a:gd name="connsiteX1" fmla="*/ 239 w 31695"/>
                  <a:gd name="connsiteY1" fmla="*/ 42586 h 81456"/>
                  <a:gd name="connsiteX2" fmla="*/ 11345 w 31695"/>
                  <a:gd name="connsiteY2" fmla="*/ 22 h 81456"/>
                  <a:gd name="connsiteX3" fmla="*/ 30889 w 31695"/>
                  <a:gd name="connsiteY3" fmla="*/ 39988 h 81456"/>
                  <a:gd name="connsiteX4" fmla="*/ 19026 w 31695"/>
                  <a:gd name="connsiteY4" fmla="*/ 81409 h 81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695" h="81456">
                    <a:moveTo>
                      <a:pt x="19026" y="81409"/>
                    </a:moveTo>
                    <a:cubicBezTo>
                      <a:pt x="8821" y="82487"/>
                      <a:pt x="1069" y="64959"/>
                      <a:pt x="239" y="42586"/>
                    </a:cubicBezTo>
                    <a:cubicBezTo>
                      <a:pt x="-950" y="20203"/>
                      <a:pt x="2223" y="778"/>
                      <a:pt x="11345" y="22"/>
                    </a:cubicBezTo>
                    <a:cubicBezTo>
                      <a:pt x="20504" y="-733"/>
                      <a:pt x="27572" y="17790"/>
                      <a:pt x="30889" y="39988"/>
                    </a:cubicBezTo>
                    <a:cubicBezTo>
                      <a:pt x="34134" y="61689"/>
                      <a:pt x="27067" y="80581"/>
                      <a:pt x="19026" y="81409"/>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5" name="Freeform 664">
                <a:extLst>
                  <a:ext uri="{FF2B5EF4-FFF2-40B4-BE49-F238E27FC236}">
                    <a16:creationId xmlns:a16="http://schemas.microsoft.com/office/drawing/2014/main" id="{BEA637F9-706C-0839-6D88-D25A43A918CF}"/>
                  </a:ext>
                </a:extLst>
              </p:cNvPr>
              <p:cNvSpPr/>
              <p:nvPr/>
            </p:nvSpPr>
            <p:spPr>
              <a:xfrm>
                <a:off x="2073061" y="-965616"/>
                <a:ext cx="183155" cy="121666"/>
              </a:xfrm>
              <a:custGeom>
                <a:avLst/>
                <a:gdLst>
                  <a:gd name="connsiteX0" fmla="*/ 96418 w 183155"/>
                  <a:gd name="connsiteY0" fmla="*/ 409 h 121666"/>
                  <a:gd name="connsiteX1" fmla="*/ 71 w 183155"/>
                  <a:gd name="connsiteY1" fmla="*/ 100651 h 121666"/>
                  <a:gd name="connsiteX2" fmla="*/ 183135 w 183155"/>
                  <a:gd name="connsiteY2" fmla="*/ 96120 h 121666"/>
                  <a:gd name="connsiteX3" fmla="*/ 96418 w 183155"/>
                  <a:gd name="connsiteY3" fmla="*/ 409 h 121666"/>
                </a:gdLst>
                <a:ahLst/>
                <a:cxnLst>
                  <a:cxn ang="0">
                    <a:pos x="connsiteX0" y="connsiteY0"/>
                  </a:cxn>
                  <a:cxn ang="0">
                    <a:pos x="connsiteX1" y="connsiteY1"/>
                  </a:cxn>
                  <a:cxn ang="0">
                    <a:pos x="connsiteX2" y="connsiteY2"/>
                  </a:cxn>
                  <a:cxn ang="0">
                    <a:pos x="connsiteX3" y="connsiteY3"/>
                  </a:cxn>
                </a:cxnLst>
                <a:rect l="l" t="t" r="r" b="b"/>
                <a:pathLst>
                  <a:path w="183155" h="121666">
                    <a:moveTo>
                      <a:pt x="96418" y="409"/>
                    </a:moveTo>
                    <a:cubicBezTo>
                      <a:pt x="63317" y="8718"/>
                      <a:pt x="4253" y="76684"/>
                      <a:pt x="71" y="100651"/>
                    </a:cubicBezTo>
                    <a:cubicBezTo>
                      <a:pt x="-4185" y="124682"/>
                      <a:pt x="185406" y="134077"/>
                      <a:pt x="183135" y="96120"/>
                    </a:cubicBezTo>
                    <a:cubicBezTo>
                      <a:pt x="180939" y="58161"/>
                      <a:pt x="120790" y="-5707"/>
                      <a:pt x="96418" y="409"/>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6" name="Freeform 665">
                <a:extLst>
                  <a:ext uri="{FF2B5EF4-FFF2-40B4-BE49-F238E27FC236}">
                    <a16:creationId xmlns:a16="http://schemas.microsoft.com/office/drawing/2014/main" id="{474DA9D0-EA31-7472-8D54-A1F716865AE0}"/>
                  </a:ext>
                </a:extLst>
              </p:cNvPr>
              <p:cNvSpPr/>
              <p:nvPr/>
            </p:nvSpPr>
            <p:spPr>
              <a:xfrm>
                <a:off x="1753227" y="-1046791"/>
                <a:ext cx="31681" cy="81456"/>
              </a:xfrm>
              <a:custGeom>
                <a:avLst/>
                <a:gdLst>
                  <a:gd name="connsiteX0" fmla="*/ 18998 w 31681"/>
                  <a:gd name="connsiteY0" fmla="*/ 81409 h 81456"/>
                  <a:gd name="connsiteX1" fmla="*/ 249 w 31681"/>
                  <a:gd name="connsiteY1" fmla="*/ 42586 h 81456"/>
                  <a:gd name="connsiteX2" fmla="*/ 11354 w 31681"/>
                  <a:gd name="connsiteY2" fmla="*/ 22 h 81456"/>
                  <a:gd name="connsiteX3" fmla="*/ 30862 w 31681"/>
                  <a:gd name="connsiteY3" fmla="*/ 39988 h 81456"/>
                  <a:gd name="connsiteX4" fmla="*/ 18998 w 31681"/>
                  <a:gd name="connsiteY4" fmla="*/ 81409 h 81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681" h="81456">
                    <a:moveTo>
                      <a:pt x="18998" y="81409"/>
                    </a:moveTo>
                    <a:cubicBezTo>
                      <a:pt x="8831" y="82487"/>
                      <a:pt x="1042" y="64959"/>
                      <a:pt x="249" y="42586"/>
                    </a:cubicBezTo>
                    <a:cubicBezTo>
                      <a:pt x="-977" y="20203"/>
                      <a:pt x="2267" y="778"/>
                      <a:pt x="11354" y="22"/>
                    </a:cubicBezTo>
                    <a:cubicBezTo>
                      <a:pt x="20513" y="-733"/>
                      <a:pt x="27544" y="17790"/>
                      <a:pt x="30862" y="39988"/>
                    </a:cubicBezTo>
                    <a:cubicBezTo>
                      <a:pt x="34144" y="61689"/>
                      <a:pt x="27039" y="80581"/>
                      <a:pt x="18998" y="81409"/>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7" name="Freeform 666">
                <a:extLst>
                  <a:ext uri="{FF2B5EF4-FFF2-40B4-BE49-F238E27FC236}">
                    <a16:creationId xmlns:a16="http://schemas.microsoft.com/office/drawing/2014/main" id="{B8A9F82D-AAF9-F799-C501-211B22F2834F}"/>
                  </a:ext>
                </a:extLst>
              </p:cNvPr>
              <p:cNvSpPr/>
              <p:nvPr/>
            </p:nvSpPr>
            <p:spPr>
              <a:xfrm>
                <a:off x="1671950" y="-965616"/>
                <a:ext cx="183192" cy="121666"/>
              </a:xfrm>
              <a:custGeom>
                <a:avLst/>
                <a:gdLst>
                  <a:gd name="connsiteX0" fmla="*/ 96418 w 183192"/>
                  <a:gd name="connsiteY0" fmla="*/ 409 h 121666"/>
                  <a:gd name="connsiteX1" fmla="*/ 71 w 183192"/>
                  <a:gd name="connsiteY1" fmla="*/ 100651 h 121666"/>
                  <a:gd name="connsiteX2" fmla="*/ 183173 w 183192"/>
                  <a:gd name="connsiteY2" fmla="*/ 96120 h 121666"/>
                  <a:gd name="connsiteX3" fmla="*/ 96418 w 183192"/>
                  <a:gd name="connsiteY3" fmla="*/ 409 h 121666"/>
                </a:gdLst>
                <a:ahLst/>
                <a:cxnLst>
                  <a:cxn ang="0">
                    <a:pos x="connsiteX0" y="connsiteY0"/>
                  </a:cxn>
                  <a:cxn ang="0">
                    <a:pos x="connsiteX1" y="connsiteY1"/>
                  </a:cxn>
                  <a:cxn ang="0">
                    <a:pos x="connsiteX2" y="connsiteY2"/>
                  </a:cxn>
                  <a:cxn ang="0">
                    <a:pos x="connsiteX3" y="connsiteY3"/>
                  </a:cxn>
                </a:cxnLst>
                <a:rect l="l" t="t" r="r" b="b"/>
                <a:pathLst>
                  <a:path w="183192" h="121666">
                    <a:moveTo>
                      <a:pt x="96418" y="409"/>
                    </a:moveTo>
                    <a:cubicBezTo>
                      <a:pt x="63316" y="8718"/>
                      <a:pt x="4289" y="76684"/>
                      <a:pt x="71" y="100651"/>
                    </a:cubicBezTo>
                    <a:cubicBezTo>
                      <a:pt x="-4185" y="124682"/>
                      <a:pt x="185373" y="134077"/>
                      <a:pt x="183173" y="96120"/>
                    </a:cubicBezTo>
                    <a:cubicBezTo>
                      <a:pt x="180902" y="58161"/>
                      <a:pt x="120793" y="-5707"/>
                      <a:pt x="96418" y="409"/>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8" name="Freeform 667">
                <a:extLst>
                  <a:ext uri="{FF2B5EF4-FFF2-40B4-BE49-F238E27FC236}">
                    <a16:creationId xmlns:a16="http://schemas.microsoft.com/office/drawing/2014/main" id="{8B66DF3E-96A4-9DBC-4DEC-D927D55DE915}"/>
                  </a:ext>
                </a:extLst>
              </p:cNvPr>
              <p:cNvSpPr/>
              <p:nvPr/>
            </p:nvSpPr>
            <p:spPr>
              <a:xfrm>
                <a:off x="1604042" y="-1880719"/>
                <a:ext cx="639755" cy="865918"/>
              </a:xfrm>
              <a:custGeom>
                <a:avLst/>
                <a:gdLst>
                  <a:gd name="connsiteX0" fmla="*/ 4841 w 639755"/>
                  <a:gd name="connsiteY0" fmla="*/ 75963 h 865918"/>
                  <a:gd name="connsiteX1" fmla="*/ 19841 w 639755"/>
                  <a:gd name="connsiteY1" fmla="*/ 265245 h 865918"/>
                  <a:gd name="connsiteX2" fmla="*/ 33904 w 639755"/>
                  <a:gd name="connsiteY2" fmla="*/ 509950 h 865918"/>
                  <a:gd name="connsiteX3" fmla="*/ 89036 w 639755"/>
                  <a:gd name="connsiteY3" fmla="*/ 854813 h 865918"/>
                  <a:gd name="connsiteX4" fmla="*/ 239291 w 639755"/>
                  <a:gd name="connsiteY4" fmla="*/ 844487 h 865918"/>
                  <a:gd name="connsiteX5" fmla="*/ 267957 w 639755"/>
                  <a:gd name="connsiteY5" fmla="*/ 453100 h 865918"/>
                  <a:gd name="connsiteX6" fmla="*/ 288979 w 639755"/>
                  <a:gd name="connsiteY6" fmla="*/ 237438 h 865918"/>
                  <a:gd name="connsiteX7" fmla="*/ 374184 w 639755"/>
                  <a:gd name="connsiteY7" fmla="*/ 255574 h 865918"/>
                  <a:gd name="connsiteX8" fmla="*/ 417309 w 639755"/>
                  <a:gd name="connsiteY8" fmla="*/ 580505 h 865918"/>
                  <a:gd name="connsiteX9" fmla="*/ 459317 w 639755"/>
                  <a:gd name="connsiteY9" fmla="*/ 835240 h 865918"/>
                  <a:gd name="connsiteX10" fmla="*/ 622661 w 639755"/>
                  <a:gd name="connsiteY10" fmla="*/ 805489 h 865918"/>
                  <a:gd name="connsiteX11" fmla="*/ 638815 w 639755"/>
                  <a:gd name="connsiteY11" fmla="*/ 516176 h 865918"/>
                  <a:gd name="connsiteX12" fmla="*/ 604994 w 639755"/>
                  <a:gd name="connsiteY12" fmla="*/ 46672 h 865918"/>
                  <a:gd name="connsiteX13" fmla="*/ 4841 w 639755"/>
                  <a:gd name="connsiteY13" fmla="*/ 75963 h 865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39755" h="865918">
                    <a:moveTo>
                      <a:pt x="4841" y="75963"/>
                    </a:moveTo>
                    <a:cubicBezTo>
                      <a:pt x="-7924" y="117411"/>
                      <a:pt x="7184" y="213407"/>
                      <a:pt x="19841" y="265245"/>
                    </a:cubicBezTo>
                    <a:cubicBezTo>
                      <a:pt x="32569" y="317130"/>
                      <a:pt x="34769" y="455726"/>
                      <a:pt x="33904" y="509950"/>
                    </a:cubicBezTo>
                    <a:cubicBezTo>
                      <a:pt x="33038" y="564027"/>
                      <a:pt x="70142" y="835461"/>
                      <a:pt x="89036" y="854813"/>
                    </a:cubicBezTo>
                    <a:cubicBezTo>
                      <a:pt x="107823" y="874248"/>
                      <a:pt x="219783" y="866511"/>
                      <a:pt x="239291" y="844487"/>
                    </a:cubicBezTo>
                    <a:cubicBezTo>
                      <a:pt x="258798" y="822501"/>
                      <a:pt x="266984" y="510456"/>
                      <a:pt x="267957" y="453100"/>
                    </a:cubicBezTo>
                    <a:cubicBezTo>
                      <a:pt x="268822" y="395781"/>
                      <a:pt x="265469" y="255104"/>
                      <a:pt x="288979" y="237438"/>
                    </a:cubicBezTo>
                    <a:cubicBezTo>
                      <a:pt x="312488" y="219771"/>
                      <a:pt x="373463" y="217257"/>
                      <a:pt x="374184" y="255574"/>
                    </a:cubicBezTo>
                    <a:cubicBezTo>
                      <a:pt x="375050" y="293965"/>
                      <a:pt x="414101" y="548626"/>
                      <a:pt x="417309" y="580505"/>
                    </a:cubicBezTo>
                    <a:cubicBezTo>
                      <a:pt x="420519" y="612310"/>
                      <a:pt x="451096" y="810887"/>
                      <a:pt x="459317" y="835240"/>
                    </a:cubicBezTo>
                    <a:cubicBezTo>
                      <a:pt x="467502" y="859566"/>
                      <a:pt x="619015" y="835461"/>
                      <a:pt x="622661" y="805489"/>
                    </a:cubicBezTo>
                    <a:cubicBezTo>
                      <a:pt x="626372" y="775443"/>
                      <a:pt x="643976" y="573634"/>
                      <a:pt x="638815" y="516176"/>
                    </a:cubicBezTo>
                    <a:cubicBezTo>
                      <a:pt x="633655" y="458673"/>
                      <a:pt x="654351" y="126401"/>
                      <a:pt x="604994" y="46672"/>
                    </a:cubicBezTo>
                    <a:cubicBezTo>
                      <a:pt x="555629" y="-33020"/>
                      <a:pt x="29000" y="-2293"/>
                      <a:pt x="4841" y="75963"/>
                    </a:cubicBezTo>
                  </a:path>
                </a:pathLst>
              </a:custGeom>
              <a:solidFill>
                <a:srgbClr val="665C5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9" name="Freeform 668">
                <a:extLst>
                  <a:ext uri="{FF2B5EF4-FFF2-40B4-BE49-F238E27FC236}">
                    <a16:creationId xmlns:a16="http://schemas.microsoft.com/office/drawing/2014/main" id="{C6409142-51F8-FAF3-D11E-ABB1C5B69941}"/>
                  </a:ext>
                </a:extLst>
              </p:cNvPr>
              <p:cNvSpPr/>
              <p:nvPr/>
            </p:nvSpPr>
            <p:spPr>
              <a:xfrm>
                <a:off x="1671876" y="-1103544"/>
                <a:ext cx="184545" cy="88744"/>
              </a:xfrm>
              <a:custGeom>
                <a:avLst/>
                <a:gdLst>
                  <a:gd name="connsiteX0" fmla="*/ 0 w 184545"/>
                  <a:gd name="connsiteY0" fmla="*/ 718 h 88744"/>
                  <a:gd name="connsiteX1" fmla="*/ 21202 w 184545"/>
                  <a:gd name="connsiteY1" fmla="*/ 77638 h 88744"/>
                  <a:gd name="connsiteX2" fmla="*/ 171457 w 184545"/>
                  <a:gd name="connsiteY2" fmla="*/ 67313 h 88744"/>
                  <a:gd name="connsiteX3" fmla="*/ 184546 w 184545"/>
                  <a:gd name="connsiteY3" fmla="*/ 0 h 88744"/>
                  <a:gd name="connsiteX4" fmla="*/ 0 w 184545"/>
                  <a:gd name="connsiteY4" fmla="*/ 718 h 887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545" h="88744">
                    <a:moveTo>
                      <a:pt x="0" y="718"/>
                    </a:moveTo>
                    <a:cubicBezTo>
                      <a:pt x="7717" y="41301"/>
                      <a:pt x="15361" y="71670"/>
                      <a:pt x="21202" y="77638"/>
                    </a:cubicBezTo>
                    <a:cubicBezTo>
                      <a:pt x="39989" y="97073"/>
                      <a:pt x="151950" y="89336"/>
                      <a:pt x="171457" y="67313"/>
                    </a:cubicBezTo>
                    <a:cubicBezTo>
                      <a:pt x="176577" y="61556"/>
                      <a:pt x="180868" y="35830"/>
                      <a:pt x="184546" y="0"/>
                    </a:cubicBezTo>
                    <a:cubicBezTo>
                      <a:pt x="125339" y="14931"/>
                      <a:pt x="61083" y="11652"/>
                      <a:pt x="0" y="718"/>
                    </a:cubicBezTo>
                  </a:path>
                </a:pathLst>
              </a:custGeom>
              <a:solidFill>
                <a:srgbClr val="523D4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0" name="Freeform 669">
                <a:extLst>
                  <a:ext uri="{FF2B5EF4-FFF2-40B4-BE49-F238E27FC236}">
                    <a16:creationId xmlns:a16="http://schemas.microsoft.com/office/drawing/2014/main" id="{DBBC7859-7AFE-8E26-0004-44C3926684B0}"/>
                  </a:ext>
                </a:extLst>
              </p:cNvPr>
              <p:cNvSpPr/>
              <p:nvPr/>
            </p:nvSpPr>
            <p:spPr>
              <a:xfrm>
                <a:off x="2053408" y="-1120566"/>
                <a:ext cx="177726" cy="85069"/>
              </a:xfrm>
              <a:custGeom>
                <a:avLst/>
                <a:gdLst>
                  <a:gd name="connsiteX0" fmla="*/ 0 w 177726"/>
                  <a:gd name="connsiteY0" fmla="*/ 27485 h 85069"/>
                  <a:gd name="connsiteX1" fmla="*/ 9952 w 177726"/>
                  <a:gd name="connsiteY1" fmla="*/ 75087 h 85069"/>
                  <a:gd name="connsiteX2" fmla="*/ 173296 w 177726"/>
                  <a:gd name="connsiteY2" fmla="*/ 45336 h 85069"/>
                  <a:gd name="connsiteX3" fmla="*/ 177727 w 177726"/>
                  <a:gd name="connsiteY3" fmla="*/ 0 h 85069"/>
                  <a:gd name="connsiteX4" fmla="*/ 0 w 177726"/>
                  <a:gd name="connsiteY4" fmla="*/ 27485 h 850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726" h="85069">
                    <a:moveTo>
                      <a:pt x="0" y="27485"/>
                    </a:moveTo>
                    <a:cubicBezTo>
                      <a:pt x="4219" y="50982"/>
                      <a:pt x="7824" y="68832"/>
                      <a:pt x="9952" y="75087"/>
                    </a:cubicBezTo>
                    <a:cubicBezTo>
                      <a:pt x="18137" y="99412"/>
                      <a:pt x="169650" y="75308"/>
                      <a:pt x="173296" y="45336"/>
                    </a:cubicBezTo>
                    <a:cubicBezTo>
                      <a:pt x="174201" y="38280"/>
                      <a:pt x="175816" y="21802"/>
                      <a:pt x="177727" y="0"/>
                    </a:cubicBezTo>
                    <a:cubicBezTo>
                      <a:pt x="125699" y="36014"/>
                      <a:pt x="62236" y="50300"/>
                      <a:pt x="0" y="27485"/>
                    </a:cubicBezTo>
                  </a:path>
                </a:pathLst>
              </a:custGeom>
              <a:solidFill>
                <a:srgbClr val="523D4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1" name="Freeform 670">
                <a:extLst>
                  <a:ext uri="{FF2B5EF4-FFF2-40B4-BE49-F238E27FC236}">
                    <a16:creationId xmlns:a16="http://schemas.microsoft.com/office/drawing/2014/main" id="{FDAC01AB-3B8C-A30C-9287-2DD39C4F78AA}"/>
                  </a:ext>
                </a:extLst>
              </p:cNvPr>
              <p:cNvSpPr/>
              <p:nvPr/>
            </p:nvSpPr>
            <p:spPr>
              <a:xfrm>
                <a:off x="1542432" y="-2270235"/>
                <a:ext cx="712430" cy="696300"/>
              </a:xfrm>
              <a:custGeom>
                <a:avLst/>
                <a:gdLst>
                  <a:gd name="connsiteX0" fmla="*/ 37821 w 712430"/>
                  <a:gd name="connsiteY0" fmla="*/ 96465 h 696300"/>
                  <a:gd name="connsiteX1" fmla="*/ 47124 w 712430"/>
                  <a:gd name="connsiteY1" fmla="*/ 289248 h 696300"/>
                  <a:gd name="connsiteX2" fmla="*/ 4359 w 712430"/>
                  <a:gd name="connsiteY2" fmla="*/ 530563 h 696300"/>
                  <a:gd name="connsiteX3" fmla="*/ 49575 w 712430"/>
                  <a:gd name="connsiteY3" fmla="*/ 566043 h 696300"/>
                  <a:gd name="connsiteX4" fmla="*/ 112858 w 712430"/>
                  <a:gd name="connsiteY4" fmla="*/ 657249 h 696300"/>
                  <a:gd name="connsiteX5" fmla="*/ 553884 w 712430"/>
                  <a:gd name="connsiteY5" fmla="*/ 669591 h 696300"/>
                  <a:gd name="connsiteX6" fmla="*/ 712112 w 712430"/>
                  <a:gd name="connsiteY6" fmla="*/ 531825 h 696300"/>
                  <a:gd name="connsiteX7" fmla="*/ 659209 w 712430"/>
                  <a:gd name="connsiteY7" fmla="*/ 244704 h 696300"/>
                  <a:gd name="connsiteX8" fmla="*/ 658342 w 712430"/>
                  <a:gd name="connsiteY8" fmla="*/ 0 h 696300"/>
                  <a:gd name="connsiteX9" fmla="*/ 571805 w 712430"/>
                  <a:gd name="connsiteY9" fmla="*/ 34688 h 696300"/>
                  <a:gd name="connsiteX10" fmla="*/ 37821 w 712430"/>
                  <a:gd name="connsiteY10" fmla="*/ 96465 h 69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12430" h="696300">
                    <a:moveTo>
                      <a:pt x="37821" y="96465"/>
                    </a:moveTo>
                    <a:cubicBezTo>
                      <a:pt x="49827" y="146986"/>
                      <a:pt x="62592" y="248803"/>
                      <a:pt x="47124" y="289248"/>
                    </a:cubicBezTo>
                    <a:cubicBezTo>
                      <a:pt x="26967" y="341989"/>
                      <a:pt x="-13274" y="509986"/>
                      <a:pt x="4359" y="530563"/>
                    </a:cubicBezTo>
                    <a:cubicBezTo>
                      <a:pt x="21919" y="551112"/>
                      <a:pt x="74635" y="532865"/>
                      <a:pt x="49575" y="566043"/>
                    </a:cubicBezTo>
                    <a:cubicBezTo>
                      <a:pt x="24551" y="599248"/>
                      <a:pt x="15680" y="630482"/>
                      <a:pt x="112858" y="657249"/>
                    </a:cubicBezTo>
                    <a:cubicBezTo>
                      <a:pt x="210034" y="684126"/>
                      <a:pt x="421587" y="723088"/>
                      <a:pt x="553884" y="669591"/>
                    </a:cubicBezTo>
                    <a:cubicBezTo>
                      <a:pt x="686219" y="616012"/>
                      <a:pt x="715961" y="564063"/>
                      <a:pt x="712112" y="531825"/>
                    </a:cubicBezTo>
                    <a:cubicBezTo>
                      <a:pt x="708216" y="499587"/>
                      <a:pt x="661342" y="299140"/>
                      <a:pt x="659209" y="244704"/>
                    </a:cubicBezTo>
                    <a:cubicBezTo>
                      <a:pt x="657843" y="209049"/>
                      <a:pt x="655139" y="85965"/>
                      <a:pt x="658342" y="0"/>
                    </a:cubicBezTo>
                    <a:cubicBezTo>
                      <a:pt x="627443" y="10657"/>
                      <a:pt x="598561" y="23644"/>
                      <a:pt x="571805" y="34688"/>
                    </a:cubicBezTo>
                    <a:cubicBezTo>
                      <a:pt x="393787" y="107085"/>
                      <a:pt x="221356" y="118055"/>
                      <a:pt x="37821" y="96465"/>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2" name="Freeform 671">
                <a:extLst>
                  <a:ext uri="{FF2B5EF4-FFF2-40B4-BE49-F238E27FC236}">
                    <a16:creationId xmlns:a16="http://schemas.microsoft.com/office/drawing/2014/main" id="{4C20EF25-28DD-8740-64D9-92237C7CBF47}"/>
                  </a:ext>
                </a:extLst>
              </p:cNvPr>
              <p:cNvSpPr/>
              <p:nvPr/>
            </p:nvSpPr>
            <p:spPr>
              <a:xfrm>
                <a:off x="1533043" y="-2554748"/>
                <a:ext cx="720353" cy="399797"/>
              </a:xfrm>
              <a:custGeom>
                <a:avLst/>
                <a:gdLst>
                  <a:gd name="connsiteX0" fmla="*/ 718538 w 720353"/>
                  <a:gd name="connsiteY0" fmla="*/ 101089 h 399797"/>
                  <a:gd name="connsiteX1" fmla="*/ 338271 w 720353"/>
                  <a:gd name="connsiteY1" fmla="*/ 4448 h 399797"/>
                  <a:gd name="connsiteX2" fmla="*/ 6464 w 720353"/>
                  <a:gd name="connsiteY2" fmla="*/ 107674 h 399797"/>
                  <a:gd name="connsiteX3" fmla="*/ 40972 w 720353"/>
                  <a:gd name="connsiteY3" fmla="*/ 355971 h 399797"/>
                  <a:gd name="connsiteX4" fmla="*/ 47210 w 720353"/>
                  <a:gd name="connsiteY4" fmla="*/ 380978 h 399797"/>
                  <a:gd name="connsiteX5" fmla="*/ 581050 w 720353"/>
                  <a:gd name="connsiteY5" fmla="*/ 327942 h 399797"/>
                  <a:gd name="connsiteX6" fmla="*/ 667731 w 720353"/>
                  <a:gd name="connsiteY6" fmla="*/ 284513 h 399797"/>
                  <a:gd name="connsiteX7" fmla="*/ 718538 w 720353"/>
                  <a:gd name="connsiteY7" fmla="*/ 101089 h 399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0353" h="399797">
                    <a:moveTo>
                      <a:pt x="718538" y="101089"/>
                    </a:moveTo>
                    <a:cubicBezTo>
                      <a:pt x="655334" y="69072"/>
                      <a:pt x="503598" y="-20918"/>
                      <a:pt x="338271" y="4448"/>
                    </a:cubicBezTo>
                    <a:cubicBezTo>
                      <a:pt x="202512" y="25246"/>
                      <a:pt x="129638" y="51258"/>
                      <a:pt x="6464" y="107674"/>
                    </a:cubicBezTo>
                    <a:cubicBezTo>
                      <a:pt x="-19462" y="119584"/>
                      <a:pt x="40972" y="355971"/>
                      <a:pt x="40972" y="355971"/>
                    </a:cubicBezTo>
                    <a:cubicBezTo>
                      <a:pt x="40972" y="355971"/>
                      <a:pt x="43567" y="365615"/>
                      <a:pt x="47210" y="380978"/>
                    </a:cubicBezTo>
                    <a:cubicBezTo>
                      <a:pt x="206947" y="418070"/>
                      <a:pt x="403031" y="400303"/>
                      <a:pt x="581050" y="327942"/>
                    </a:cubicBezTo>
                    <a:cubicBezTo>
                      <a:pt x="607841" y="316935"/>
                      <a:pt x="639284" y="302511"/>
                      <a:pt x="667731" y="284513"/>
                    </a:cubicBezTo>
                    <a:cubicBezTo>
                      <a:pt x="669393" y="238966"/>
                      <a:pt x="731664" y="107748"/>
                      <a:pt x="718538" y="101089"/>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3" name="Freeform 672">
                <a:extLst>
                  <a:ext uri="{FF2B5EF4-FFF2-40B4-BE49-F238E27FC236}">
                    <a16:creationId xmlns:a16="http://schemas.microsoft.com/office/drawing/2014/main" id="{399CB13D-FF19-CEAE-3B2C-24AE07555565}"/>
                  </a:ext>
                </a:extLst>
              </p:cNvPr>
              <p:cNvSpPr/>
              <p:nvPr/>
            </p:nvSpPr>
            <p:spPr>
              <a:xfrm>
                <a:off x="1704076" y="-2554719"/>
                <a:ext cx="332028" cy="249454"/>
              </a:xfrm>
              <a:custGeom>
                <a:avLst/>
                <a:gdLst>
                  <a:gd name="connsiteX0" fmla="*/ 205928 w 332028"/>
                  <a:gd name="connsiteY0" fmla="*/ 247429 h 249454"/>
                  <a:gd name="connsiteX1" fmla="*/ 322288 w 332028"/>
                  <a:gd name="connsiteY1" fmla="*/ 10572 h 249454"/>
                  <a:gd name="connsiteX2" fmla="*/ 167238 w 332028"/>
                  <a:gd name="connsiteY2" fmla="*/ 4419 h 249454"/>
                  <a:gd name="connsiteX3" fmla="*/ 0 w 332028"/>
                  <a:gd name="connsiteY3" fmla="*/ 34787 h 249454"/>
                  <a:gd name="connsiteX4" fmla="*/ 205928 w 332028"/>
                  <a:gd name="connsiteY4" fmla="*/ 247429 h 2494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2028" h="249454">
                    <a:moveTo>
                      <a:pt x="205928" y="247429"/>
                    </a:moveTo>
                    <a:cubicBezTo>
                      <a:pt x="357589" y="225802"/>
                      <a:pt x="336206" y="69908"/>
                      <a:pt x="322288" y="10572"/>
                    </a:cubicBezTo>
                    <a:cubicBezTo>
                      <a:pt x="273790" y="283"/>
                      <a:pt x="221289" y="-3889"/>
                      <a:pt x="167238" y="4419"/>
                    </a:cubicBezTo>
                    <a:cubicBezTo>
                      <a:pt x="105001" y="13924"/>
                      <a:pt x="51528" y="22702"/>
                      <a:pt x="0" y="34787"/>
                    </a:cubicBezTo>
                    <a:cubicBezTo>
                      <a:pt x="5156" y="76853"/>
                      <a:pt x="38221" y="271321"/>
                      <a:pt x="205928" y="247429"/>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4" name="Freeform 673">
                <a:extLst>
                  <a:ext uri="{FF2B5EF4-FFF2-40B4-BE49-F238E27FC236}">
                    <a16:creationId xmlns:a16="http://schemas.microsoft.com/office/drawing/2014/main" id="{0671F239-30EF-6074-1668-80710E7909A5}"/>
                  </a:ext>
                </a:extLst>
              </p:cNvPr>
              <p:cNvSpPr/>
              <p:nvPr/>
            </p:nvSpPr>
            <p:spPr>
              <a:xfrm>
                <a:off x="1760291" y="-2545533"/>
                <a:ext cx="218201" cy="179378"/>
              </a:xfrm>
              <a:custGeom>
                <a:avLst/>
                <a:gdLst>
                  <a:gd name="connsiteX0" fmla="*/ 0 w 218201"/>
                  <a:gd name="connsiteY0" fmla="*/ 33375 h 179378"/>
                  <a:gd name="connsiteX1" fmla="*/ 135579 w 218201"/>
                  <a:gd name="connsiteY1" fmla="*/ 178050 h 179378"/>
                  <a:gd name="connsiteX2" fmla="*/ 207767 w 218201"/>
                  <a:gd name="connsiteY2" fmla="*/ 7824 h 179378"/>
                  <a:gd name="connsiteX3" fmla="*/ 0 w 218201"/>
                  <a:gd name="connsiteY3" fmla="*/ 33375 h 179378"/>
                </a:gdLst>
                <a:ahLst/>
                <a:cxnLst>
                  <a:cxn ang="0">
                    <a:pos x="connsiteX0" y="connsiteY0"/>
                  </a:cxn>
                  <a:cxn ang="0">
                    <a:pos x="connsiteX1" y="connsiteY1"/>
                  </a:cxn>
                  <a:cxn ang="0">
                    <a:pos x="connsiteX2" y="connsiteY2"/>
                  </a:cxn>
                  <a:cxn ang="0">
                    <a:pos x="connsiteX3" y="connsiteY3"/>
                  </a:cxn>
                </a:cxnLst>
                <a:rect l="l" t="t" r="r" b="b"/>
                <a:pathLst>
                  <a:path w="218201" h="179378">
                    <a:moveTo>
                      <a:pt x="0" y="33375"/>
                    </a:moveTo>
                    <a:cubicBezTo>
                      <a:pt x="0" y="33375"/>
                      <a:pt x="12404" y="195606"/>
                      <a:pt x="135579" y="178050"/>
                    </a:cubicBezTo>
                    <a:cubicBezTo>
                      <a:pt x="258681" y="160494"/>
                      <a:pt x="207767" y="7824"/>
                      <a:pt x="207767" y="7824"/>
                    </a:cubicBezTo>
                    <a:cubicBezTo>
                      <a:pt x="207767" y="7824"/>
                      <a:pt x="100927" y="-21494"/>
                      <a:pt x="0" y="33375"/>
                    </a:cubicBezTo>
                  </a:path>
                </a:pathLst>
              </a:custGeom>
              <a:solidFill>
                <a:srgbClr val="A67967"/>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5" name="Freeform 674">
                <a:extLst>
                  <a:ext uri="{FF2B5EF4-FFF2-40B4-BE49-F238E27FC236}">
                    <a16:creationId xmlns:a16="http://schemas.microsoft.com/office/drawing/2014/main" id="{5B36CDA4-D370-716F-3DA3-9DD0086B816C}"/>
                  </a:ext>
                </a:extLst>
              </p:cNvPr>
              <p:cNvSpPr/>
              <p:nvPr/>
            </p:nvSpPr>
            <p:spPr>
              <a:xfrm>
                <a:off x="1507668" y="-2310678"/>
                <a:ext cx="346431" cy="302988"/>
              </a:xfrm>
              <a:custGeom>
                <a:avLst/>
                <a:gdLst>
                  <a:gd name="connsiteX0" fmla="*/ 346302 w 346431"/>
                  <a:gd name="connsiteY0" fmla="*/ 219 h 302988"/>
                  <a:gd name="connsiteX1" fmla="*/ 87512 w 346431"/>
                  <a:gd name="connsiteY1" fmla="*/ 247549 h 302988"/>
                  <a:gd name="connsiteX2" fmla="*/ 31695 w 346431"/>
                  <a:gd name="connsiteY2" fmla="*/ 278276 h 302988"/>
                  <a:gd name="connsiteX3" fmla="*/ 21779 w 346431"/>
                  <a:gd name="connsiteY3" fmla="*/ 238154 h 302988"/>
                  <a:gd name="connsiteX4" fmla="*/ 55385 w 346431"/>
                  <a:gd name="connsiteY4" fmla="*/ 147454 h 302988"/>
                  <a:gd name="connsiteX5" fmla="*/ 36996 w 346431"/>
                  <a:gd name="connsiteY5" fmla="*/ 139717 h 302988"/>
                  <a:gd name="connsiteX6" fmla="*/ 36707 w 346431"/>
                  <a:gd name="connsiteY6" fmla="*/ 140473 h 302988"/>
                  <a:gd name="connsiteX7" fmla="*/ 0 w 346431"/>
                  <a:gd name="connsiteY7" fmla="*/ 243698 h 302988"/>
                  <a:gd name="connsiteX8" fmla="*/ 30649 w 346431"/>
                  <a:gd name="connsiteY8" fmla="*/ 302989 h 302988"/>
                  <a:gd name="connsiteX9" fmla="*/ 106011 w 346431"/>
                  <a:gd name="connsiteY9" fmla="*/ 266652 h 302988"/>
                  <a:gd name="connsiteX10" fmla="*/ 346302 w 346431"/>
                  <a:gd name="connsiteY10" fmla="*/ 219 h 302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6431" h="302988">
                    <a:moveTo>
                      <a:pt x="346302" y="219"/>
                    </a:moveTo>
                    <a:cubicBezTo>
                      <a:pt x="338441" y="-5971"/>
                      <a:pt x="237514" y="119997"/>
                      <a:pt x="87512" y="247549"/>
                    </a:cubicBezTo>
                    <a:cubicBezTo>
                      <a:pt x="69340" y="261438"/>
                      <a:pt x="45685" y="277990"/>
                      <a:pt x="31695" y="278276"/>
                    </a:cubicBezTo>
                    <a:cubicBezTo>
                      <a:pt x="23978" y="280901"/>
                      <a:pt x="18498" y="256796"/>
                      <a:pt x="21779" y="238154"/>
                    </a:cubicBezTo>
                    <a:cubicBezTo>
                      <a:pt x="25457" y="200233"/>
                      <a:pt x="47200" y="176524"/>
                      <a:pt x="55385" y="147454"/>
                    </a:cubicBezTo>
                    <a:cubicBezTo>
                      <a:pt x="49291" y="145225"/>
                      <a:pt x="43125" y="142591"/>
                      <a:pt x="36996" y="139717"/>
                    </a:cubicBezTo>
                    <a:cubicBezTo>
                      <a:pt x="36852" y="139966"/>
                      <a:pt x="36743" y="140187"/>
                      <a:pt x="36707" y="140473"/>
                    </a:cubicBezTo>
                    <a:cubicBezTo>
                      <a:pt x="25781" y="169975"/>
                      <a:pt x="5625" y="201310"/>
                      <a:pt x="0" y="243698"/>
                    </a:cubicBezTo>
                    <a:cubicBezTo>
                      <a:pt x="469" y="260250"/>
                      <a:pt x="-4219" y="292663"/>
                      <a:pt x="30649" y="302989"/>
                    </a:cubicBezTo>
                    <a:cubicBezTo>
                      <a:pt x="67465" y="299894"/>
                      <a:pt x="83943" y="281260"/>
                      <a:pt x="106011" y="266652"/>
                    </a:cubicBezTo>
                    <a:cubicBezTo>
                      <a:pt x="261529" y="134283"/>
                      <a:pt x="350304" y="2844"/>
                      <a:pt x="346302" y="219"/>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6" name="Freeform 675">
                <a:extLst>
                  <a:ext uri="{FF2B5EF4-FFF2-40B4-BE49-F238E27FC236}">
                    <a16:creationId xmlns:a16="http://schemas.microsoft.com/office/drawing/2014/main" id="{7DE498CA-4B44-C649-66C1-60C2B38EE687}"/>
                  </a:ext>
                </a:extLst>
              </p:cNvPr>
              <p:cNvSpPr/>
              <p:nvPr/>
            </p:nvSpPr>
            <p:spPr>
              <a:xfrm>
                <a:off x="1951116" y="-2312410"/>
                <a:ext cx="328659" cy="298853"/>
              </a:xfrm>
              <a:custGeom>
                <a:avLst/>
                <a:gdLst>
                  <a:gd name="connsiteX0" fmla="*/ 309807 w 328659"/>
                  <a:gd name="connsiteY0" fmla="*/ 160193 h 298853"/>
                  <a:gd name="connsiteX1" fmla="*/ 288280 w 328659"/>
                  <a:gd name="connsiteY1" fmla="*/ 160193 h 298853"/>
                  <a:gd name="connsiteX2" fmla="*/ 232784 w 328659"/>
                  <a:gd name="connsiteY2" fmla="*/ 240899 h 298853"/>
                  <a:gd name="connsiteX3" fmla="*/ 175 w 328659"/>
                  <a:gd name="connsiteY3" fmla="*/ 192 h 298853"/>
                  <a:gd name="connsiteX4" fmla="*/ 213314 w 328659"/>
                  <a:gd name="connsiteY4" fmla="*/ 259247 h 298853"/>
                  <a:gd name="connsiteX5" fmla="*/ 279520 w 328659"/>
                  <a:gd name="connsiteY5" fmla="*/ 298034 h 298853"/>
                  <a:gd name="connsiteX6" fmla="*/ 328019 w 328659"/>
                  <a:gd name="connsiteY6" fmla="*/ 245145 h 298853"/>
                  <a:gd name="connsiteX7" fmla="*/ 309807 w 328659"/>
                  <a:gd name="connsiteY7" fmla="*/ 160193 h 298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8659" h="298853">
                    <a:moveTo>
                      <a:pt x="309807" y="160193"/>
                    </a:moveTo>
                    <a:lnTo>
                      <a:pt x="288280" y="160193"/>
                    </a:lnTo>
                    <a:cubicBezTo>
                      <a:pt x="302634" y="211249"/>
                      <a:pt x="324918" y="330382"/>
                      <a:pt x="232784" y="240899"/>
                    </a:cubicBezTo>
                    <a:cubicBezTo>
                      <a:pt x="97677" y="116009"/>
                      <a:pt x="8216" y="-5491"/>
                      <a:pt x="175" y="192"/>
                    </a:cubicBezTo>
                    <a:cubicBezTo>
                      <a:pt x="-4188" y="2817"/>
                      <a:pt x="73049" y="129466"/>
                      <a:pt x="213314" y="259247"/>
                    </a:cubicBezTo>
                    <a:cubicBezTo>
                      <a:pt x="232249" y="274537"/>
                      <a:pt x="249954" y="290297"/>
                      <a:pt x="279520" y="298034"/>
                    </a:cubicBezTo>
                    <a:cubicBezTo>
                      <a:pt x="323007" y="305513"/>
                      <a:pt x="331296" y="259716"/>
                      <a:pt x="328019" y="245145"/>
                    </a:cubicBezTo>
                    <a:cubicBezTo>
                      <a:pt x="326136" y="212216"/>
                      <a:pt x="318031" y="184372"/>
                      <a:pt x="309807" y="160193"/>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7" name="Freeform 676">
                <a:extLst>
                  <a:ext uri="{FF2B5EF4-FFF2-40B4-BE49-F238E27FC236}">
                    <a16:creationId xmlns:a16="http://schemas.microsoft.com/office/drawing/2014/main" id="{B57BE55C-5C0D-3FFD-6581-8CEF00B30474}"/>
                  </a:ext>
                </a:extLst>
              </p:cNvPr>
              <p:cNvSpPr/>
              <p:nvPr/>
            </p:nvSpPr>
            <p:spPr>
              <a:xfrm>
                <a:off x="1802305" y="-2427869"/>
                <a:ext cx="90661" cy="153261"/>
              </a:xfrm>
              <a:custGeom>
                <a:avLst/>
                <a:gdLst>
                  <a:gd name="connsiteX0" fmla="*/ 89706 w 90661"/>
                  <a:gd name="connsiteY0" fmla="*/ 80889 h 153261"/>
                  <a:gd name="connsiteX1" fmla="*/ 36088 w 90661"/>
                  <a:gd name="connsiteY1" fmla="*/ 153139 h 153261"/>
                  <a:gd name="connsiteX2" fmla="*/ 967 w 90661"/>
                  <a:gd name="connsiteY2" fmla="*/ 72406 h 153261"/>
                  <a:gd name="connsiteX3" fmla="*/ 54622 w 90661"/>
                  <a:gd name="connsiteY3" fmla="*/ 119 h 153261"/>
                  <a:gd name="connsiteX4" fmla="*/ 89706 w 90661"/>
                  <a:gd name="connsiteY4" fmla="*/ 80889 h 1532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661" h="153261">
                    <a:moveTo>
                      <a:pt x="89706" y="80889"/>
                    </a:moveTo>
                    <a:cubicBezTo>
                      <a:pt x="84586" y="123130"/>
                      <a:pt x="60571" y="155515"/>
                      <a:pt x="36088" y="153139"/>
                    </a:cubicBezTo>
                    <a:cubicBezTo>
                      <a:pt x="11568" y="150836"/>
                      <a:pt x="-4153" y="114675"/>
                      <a:pt x="967" y="72406"/>
                    </a:cubicBezTo>
                    <a:cubicBezTo>
                      <a:pt x="6123" y="30165"/>
                      <a:pt x="30103" y="-2220"/>
                      <a:pt x="54622" y="119"/>
                    </a:cubicBezTo>
                    <a:cubicBezTo>
                      <a:pt x="79070" y="2459"/>
                      <a:pt x="94791" y="38620"/>
                      <a:pt x="89706" y="80889"/>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8" name="Freeform 677">
                <a:extLst>
                  <a:ext uri="{FF2B5EF4-FFF2-40B4-BE49-F238E27FC236}">
                    <a16:creationId xmlns:a16="http://schemas.microsoft.com/office/drawing/2014/main" id="{72F22B10-77CC-1282-45BB-33F02D7E0FAD}"/>
                  </a:ext>
                </a:extLst>
              </p:cNvPr>
              <p:cNvSpPr/>
              <p:nvPr/>
            </p:nvSpPr>
            <p:spPr>
              <a:xfrm>
                <a:off x="1875831" y="-2428161"/>
                <a:ext cx="95033" cy="151172"/>
              </a:xfrm>
              <a:custGeom>
                <a:avLst/>
                <a:gdLst>
                  <a:gd name="connsiteX0" fmla="*/ 4029 w 95033"/>
                  <a:gd name="connsiteY0" fmla="*/ 84312 h 151172"/>
                  <a:gd name="connsiteX1" fmla="*/ 66517 w 95033"/>
                  <a:gd name="connsiteY1" fmla="*/ 150658 h 151172"/>
                  <a:gd name="connsiteX2" fmla="*/ 91037 w 95033"/>
                  <a:gd name="connsiteY2" fmla="*/ 66830 h 151172"/>
                  <a:gd name="connsiteX3" fmla="*/ 28476 w 95033"/>
                  <a:gd name="connsiteY3" fmla="*/ 521 h 151172"/>
                  <a:gd name="connsiteX4" fmla="*/ 4029 w 95033"/>
                  <a:gd name="connsiteY4" fmla="*/ 84312 h 151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033" h="151172">
                    <a:moveTo>
                      <a:pt x="4029" y="84312"/>
                    </a:moveTo>
                    <a:cubicBezTo>
                      <a:pt x="14521" y="125798"/>
                      <a:pt x="42539" y="155484"/>
                      <a:pt x="66517" y="150658"/>
                    </a:cubicBezTo>
                    <a:cubicBezTo>
                      <a:pt x="90568" y="145841"/>
                      <a:pt x="101566" y="108279"/>
                      <a:pt x="91037" y="66830"/>
                    </a:cubicBezTo>
                    <a:cubicBezTo>
                      <a:pt x="80507" y="25381"/>
                      <a:pt x="52527" y="-4342"/>
                      <a:pt x="28476" y="521"/>
                    </a:cubicBezTo>
                    <a:cubicBezTo>
                      <a:pt x="4390" y="5338"/>
                      <a:pt x="-6536" y="42827"/>
                      <a:pt x="4029" y="84312"/>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9" name="Freeform 678">
                <a:extLst>
                  <a:ext uri="{FF2B5EF4-FFF2-40B4-BE49-F238E27FC236}">
                    <a16:creationId xmlns:a16="http://schemas.microsoft.com/office/drawing/2014/main" id="{38E4FEE7-A69C-FC1F-C685-5155997D8122}"/>
                  </a:ext>
                </a:extLst>
              </p:cNvPr>
              <p:cNvSpPr/>
              <p:nvPr/>
            </p:nvSpPr>
            <p:spPr>
              <a:xfrm>
                <a:off x="1456068" y="-2446116"/>
                <a:ext cx="129340" cy="300644"/>
              </a:xfrm>
              <a:custGeom>
                <a:avLst/>
                <a:gdLst>
                  <a:gd name="connsiteX0" fmla="*/ 80806 w 129340"/>
                  <a:gd name="connsiteY0" fmla="*/ 1667 h 300644"/>
                  <a:gd name="connsiteX1" fmla="*/ 0 w 129340"/>
                  <a:gd name="connsiteY1" fmla="*/ 257415 h 300644"/>
                  <a:gd name="connsiteX2" fmla="*/ 129340 w 129340"/>
                  <a:gd name="connsiteY2" fmla="*/ 294866 h 300644"/>
                  <a:gd name="connsiteX3" fmla="*/ 80806 w 129340"/>
                  <a:gd name="connsiteY3" fmla="*/ 1667 h 300644"/>
                </a:gdLst>
                <a:ahLst/>
                <a:cxnLst>
                  <a:cxn ang="0">
                    <a:pos x="connsiteX0" y="connsiteY0"/>
                  </a:cxn>
                  <a:cxn ang="0">
                    <a:pos x="connsiteX1" y="connsiteY1"/>
                  </a:cxn>
                  <a:cxn ang="0">
                    <a:pos x="connsiteX2" y="connsiteY2"/>
                  </a:cxn>
                  <a:cxn ang="0">
                    <a:pos x="connsiteX3" y="connsiteY3"/>
                  </a:cxn>
                </a:cxnLst>
                <a:rect l="l" t="t" r="r" b="b"/>
                <a:pathLst>
                  <a:path w="129340" h="300644">
                    <a:moveTo>
                      <a:pt x="80806" y="1667"/>
                    </a:moveTo>
                    <a:cubicBezTo>
                      <a:pt x="80806" y="1667"/>
                      <a:pt x="0" y="228843"/>
                      <a:pt x="0" y="257415"/>
                    </a:cubicBezTo>
                    <a:cubicBezTo>
                      <a:pt x="0" y="270982"/>
                      <a:pt x="97646" y="316604"/>
                      <a:pt x="129340" y="294866"/>
                    </a:cubicBezTo>
                    <a:cubicBezTo>
                      <a:pt x="129340" y="294866"/>
                      <a:pt x="126853" y="-25782"/>
                      <a:pt x="80806" y="1667"/>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0" name="Freeform 679">
                <a:extLst>
                  <a:ext uri="{FF2B5EF4-FFF2-40B4-BE49-F238E27FC236}">
                    <a16:creationId xmlns:a16="http://schemas.microsoft.com/office/drawing/2014/main" id="{242D1C99-D462-496C-7D4E-F797C7507F82}"/>
                  </a:ext>
                </a:extLst>
              </p:cNvPr>
              <p:cNvSpPr/>
              <p:nvPr/>
            </p:nvSpPr>
            <p:spPr>
              <a:xfrm>
                <a:off x="1572525" y="-2303765"/>
                <a:ext cx="14363" cy="133083"/>
              </a:xfrm>
              <a:custGeom>
                <a:avLst/>
                <a:gdLst>
                  <a:gd name="connsiteX0" fmla="*/ 12848 w 14363"/>
                  <a:gd name="connsiteY0" fmla="*/ 133016 h 133083"/>
                  <a:gd name="connsiteX1" fmla="*/ 47 w 14363"/>
                  <a:gd name="connsiteY1" fmla="*/ 67748 h 133083"/>
                  <a:gd name="connsiteX2" fmla="*/ 7078 w 14363"/>
                  <a:gd name="connsiteY2" fmla="*/ 2 h 133083"/>
                  <a:gd name="connsiteX3" fmla="*/ 13208 w 14363"/>
                  <a:gd name="connsiteY3" fmla="*/ 67462 h 133083"/>
                  <a:gd name="connsiteX4" fmla="*/ 12848 w 14363"/>
                  <a:gd name="connsiteY4" fmla="*/ 133016 h 1330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63" h="133083">
                    <a:moveTo>
                      <a:pt x="12848" y="133016"/>
                    </a:moveTo>
                    <a:cubicBezTo>
                      <a:pt x="8124" y="134710"/>
                      <a:pt x="-313" y="104591"/>
                      <a:pt x="47" y="67748"/>
                    </a:cubicBezTo>
                    <a:cubicBezTo>
                      <a:pt x="-458" y="30904"/>
                      <a:pt x="3185" y="-284"/>
                      <a:pt x="7078" y="2"/>
                    </a:cubicBezTo>
                    <a:cubicBezTo>
                      <a:pt x="11009" y="214"/>
                      <a:pt x="11803" y="31337"/>
                      <a:pt x="13208" y="67462"/>
                    </a:cubicBezTo>
                    <a:cubicBezTo>
                      <a:pt x="13965" y="103081"/>
                      <a:pt x="15552" y="131791"/>
                      <a:pt x="12848" y="133016"/>
                    </a:cubicBezTo>
                  </a:path>
                </a:pathLst>
              </a:custGeom>
              <a:solidFill>
                <a:srgbClr val="71C5B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3" name="Freeform 682">
                <a:extLst>
                  <a:ext uri="{FF2B5EF4-FFF2-40B4-BE49-F238E27FC236}">
                    <a16:creationId xmlns:a16="http://schemas.microsoft.com/office/drawing/2014/main" id="{098BB554-39D9-D0AF-E382-D530E554995B}"/>
                  </a:ext>
                </a:extLst>
              </p:cNvPr>
              <p:cNvSpPr/>
              <p:nvPr/>
            </p:nvSpPr>
            <p:spPr>
              <a:xfrm>
                <a:off x="1496885" y="-3229046"/>
                <a:ext cx="759129" cy="757209"/>
              </a:xfrm>
              <a:custGeom>
                <a:avLst/>
                <a:gdLst>
                  <a:gd name="connsiteX0" fmla="*/ 757189 w 759129"/>
                  <a:gd name="connsiteY0" fmla="*/ 340680 h 757209"/>
                  <a:gd name="connsiteX1" fmla="*/ 417663 w 759129"/>
                  <a:gd name="connsiteY1" fmla="*/ 755279 h 757209"/>
                  <a:gd name="connsiteX2" fmla="*/ 1949 w 759129"/>
                  <a:gd name="connsiteY2" fmla="*/ 416559 h 757209"/>
                  <a:gd name="connsiteX3" fmla="*/ 341580 w 759129"/>
                  <a:gd name="connsiteY3" fmla="*/ 1933 h 757209"/>
                  <a:gd name="connsiteX4" fmla="*/ 757189 w 759129"/>
                  <a:gd name="connsiteY4" fmla="*/ 340680 h 757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9129" h="757209">
                    <a:moveTo>
                      <a:pt x="757189" y="340680"/>
                    </a:moveTo>
                    <a:cubicBezTo>
                      <a:pt x="778207" y="548753"/>
                      <a:pt x="626151" y="734333"/>
                      <a:pt x="417663" y="755279"/>
                    </a:cubicBezTo>
                    <a:cubicBezTo>
                      <a:pt x="209030" y="776215"/>
                      <a:pt x="22899" y="624531"/>
                      <a:pt x="1949" y="416559"/>
                    </a:cubicBezTo>
                    <a:cubicBezTo>
                      <a:pt x="-19109" y="208459"/>
                      <a:pt x="132912" y="22869"/>
                      <a:pt x="341580" y="1933"/>
                    </a:cubicBezTo>
                    <a:cubicBezTo>
                      <a:pt x="550105" y="-19012"/>
                      <a:pt x="736161" y="132644"/>
                      <a:pt x="757189" y="340680"/>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4" name="Freeform 683">
                <a:extLst>
                  <a:ext uri="{FF2B5EF4-FFF2-40B4-BE49-F238E27FC236}">
                    <a16:creationId xmlns:a16="http://schemas.microsoft.com/office/drawing/2014/main" id="{0B61A2A5-89BE-01E9-D74F-10F3936ABBC1}"/>
                  </a:ext>
                </a:extLst>
              </p:cNvPr>
              <p:cNvSpPr/>
              <p:nvPr/>
            </p:nvSpPr>
            <p:spPr>
              <a:xfrm>
                <a:off x="2018258" y="-2956148"/>
                <a:ext cx="94370" cy="34939"/>
              </a:xfrm>
              <a:custGeom>
                <a:avLst/>
                <a:gdLst>
                  <a:gd name="connsiteX0" fmla="*/ 93925 w 94370"/>
                  <a:gd name="connsiteY0" fmla="*/ 34357 h 34939"/>
                  <a:gd name="connsiteX1" fmla="*/ 47986 w 94370"/>
                  <a:gd name="connsiteY1" fmla="*/ 16405 h 34939"/>
                  <a:gd name="connsiteX2" fmla="*/ 534 w 94370"/>
                  <a:gd name="connsiteY2" fmla="*/ 32708 h 34939"/>
                  <a:gd name="connsiteX3" fmla="*/ 47770 w 94370"/>
                  <a:gd name="connsiteY3" fmla="*/ 0 h 34939"/>
                  <a:gd name="connsiteX4" fmla="*/ 93925 w 94370"/>
                  <a:gd name="connsiteY4" fmla="*/ 34357 h 349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370" h="34939">
                    <a:moveTo>
                      <a:pt x="93925" y="34357"/>
                    </a:moveTo>
                    <a:cubicBezTo>
                      <a:pt x="89597" y="38713"/>
                      <a:pt x="72902" y="17234"/>
                      <a:pt x="47986" y="16405"/>
                    </a:cubicBezTo>
                    <a:cubicBezTo>
                      <a:pt x="22709" y="17234"/>
                      <a:pt x="3707" y="36586"/>
                      <a:pt x="534" y="32708"/>
                    </a:cubicBezTo>
                    <a:cubicBezTo>
                      <a:pt x="-2964" y="31584"/>
                      <a:pt x="10486" y="2800"/>
                      <a:pt x="47770" y="0"/>
                    </a:cubicBezTo>
                    <a:cubicBezTo>
                      <a:pt x="86172" y="3021"/>
                      <a:pt x="96809" y="34541"/>
                      <a:pt x="93925" y="34357"/>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5" name="Freeform 684">
                <a:extLst>
                  <a:ext uri="{FF2B5EF4-FFF2-40B4-BE49-F238E27FC236}">
                    <a16:creationId xmlns:a16="http://schemas.microsoft.com/office/drawing/2014/main" id="{349FCE14-6737-5639-1CE5-4522E3C5AC6F}"/>
                  </a:ext>
                </a:extLst>
              </p:cNvPr>
              <p:cNvSpPr/>
              <p:nvPr/>
            </p:nvSpPr>
            <p:spPr>
              <a:xfrm>
                <a:off x="1646434" y="-2957226"/>
                <a:ext cx="94363" cy="34887"/>
              </a:xfrm>
              <a:custGeom>
                <a:avLst/>
                <a:gdLst>
                  <a:gd name="connsiteX0" fmla="*/ 93917 w 94363"/>
                  <a:gd name="connsiteY0" fmla="*/ 34320 h 34887"/>
                  <a:gd name="connsiteX1" fmla="*/ 48015 w 94363"/>
                  <a:gd name="connsiteY1" fmla="*/ 16331 h 34887"/>
                  <a:gd name="connsiteX2" fmla="*/ 526 w 94363"/>
                  <a:gd name="connsiteY2" fmla="*/ 32597 h 34887"/>
                  <a:gd name="connsiteX3" fmla="*/ 47834 w 94363"/>
                  <a:gd name="connsiteY3" fmla="*/ 0 h 34887"/>
                  <a:gd name="connsiteX4" fmla="*/ 93917 w 94363"/>
                  <a:gd name="connsiteY4" fmla="*/ 34320 h 348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363" h="34887">
                    <a:moveTo>
                      <a:pt x="93917" y="34320"/>
                    </a:moveTo>
                    <a:cubicBezTo>
                      <a:pt x="89626" y="38603"/>
                      <a:pt x="72931" y="17270"/>
                      <a:pt x="48015" y="16331"/>
                    </a:cubicBezTo>
                    <a:cubicBezTo>
                      <a:pt x="22666" y="17270"/>
                      <a:pt x="3736" y="36586"/>
                      <a:pt x="526" y="32597"/>
                    </a:cubicBezTo>
                    <a:cubicBezTo>
                      <a:pt x="-2935" y="31547"/>
                      <a:pt x="10442" y="2763"/>
                      <a:pt x="47834" y="0"/>
                    </a:cubicBezTo>
                    <a:cubicBezTo>
                      <a:pt x="86201" y="2948"/>
                      <a:pt x="96801" y="34504"/>
                      <a:pt x="93917" y="3432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6" name="Freeform 685">
                <a:extLst>
                  <a:ext uri="{FF2B5EF4-FFF2-40B4-BE49-F238E27FC236}">
                    <a16:creationId xmlns:a16="http://schemas.microsoft.com/office/drawing/2014/main" id="{0C9A0C80-5967-CDF5-5079-BDAFA8B0C27D}"/>
                  </a:ext>
                </a:extLst>
              </p:cNvPr>
              <p:cNvSpPr/>
              <p:nvPr/>
            </p:nvSpPr>
            <p:spPr>
              <a:xfrm>
                <a:off x="1842543" y="-2713443"/>
                <a:ext cx="44520" cy="28172"/>
              </a:xfrm>
              <a:custGeom>
                <a:avLst/>
                <a:gdLst>
                  <a:gd name="connsiteX0" fmla="*/ 44492 w 44520"/>
                  <a:gd name="connsiteY0" fmla="*/ 26206 h 28172"/>
                  <a:gd name="connsiteX1" fmla="*/ 16908 w 44520"/>
                  <a:gd name="connsiteY1" fmla="*/ 22282 h 28172"/>
                  <a:gd name="connsiteX2" fmla="*/ 213 w 44520"/>
                  <a:gd name="connsiteY2" fmla="*/ 47 h 28172"/>
                  <a:gd name="connsiteX3" fmla="*/ 20009 w 44520"/>
                  <a:gd name="connsiteY3" fmla="*/ 17640 h 28172"/>
                  <a:gd name="connsiteX4" fmla="*/ 44492 w 44520"/>
                  <a:gd name="connsiteY4" fmla="*/ 26206 h 28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520" h="28172">
                    <a:moveTo>
                      <a:pt x="44492" y="26206"/>
                    </a:moveTo>
                    <a:cubicBezTo>
                      <a:pt x="45249" y="27283"/>
                      <a:pt x="30934" y="31677"/>
                      <a:pt x="16908" y="22282"/>
                    </a:cubicBezTo>
                    <a:cubicBezTo>
                      <a:pt x="3746" y="12970"/>
                      <a:pt x="-1122" y="590"/>
                      <a:pt x="213" y="47"/>
                    </a:cubicBezTo>
                    <a:cubicBezTo>
                      <a:pt x="1583" y="-782"/>
                      <a:pt x="8326" y="9543"/>
                      <a:pt x="20009" y="17640"/>
                    </a:cubicBezTo>
                    <a:cubicBezTo>
                      <a:pt x="31944" y="25810"/>
                      <a:pt x="44168" y="24262"/>
                      <a:pt x="44492" y="26206"/>
                    </a:cubicBezTo>
                  </a:path>
                </a:pathLst>
              </a:custGeom>
              <a:solidFill>
                <a:srgbClr val="A16145"/>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7" name="Freeform 686">
                <a:extLst>
                  <a:ext uri="{FF2B5EF4-FFF2-40B4-BE49-F238E27FC236}">
                    <a16:creationId xmlns:a16="http://schemas.microsoft.com/office/drawing/2014/main" id="{9C00F8EA-96D7-5346-E6A5-7A4EBDD023F0}"/>
                  </a:ext>
                </a:extLst>
              </p:cNvPr>
              <p:cNvSpPr/>
              <p:nvPr/>
            </p:nvSpPr>
            <p:spPr>
              <a:xfrm>
                <a:off x="1595793" y="-2771251"/>
                <a:ext cx="110915" cy="58508"/>
              </a:xfrm>
              <a:custGeom>
                <a:avLst/>
                <a:gdLst>
                  <a:gd name="connsiteX0" fmla="*/ 110916 w 110915"/>
                  <a:gd name="connsiteY0" fmla="*/ 29650 h 58508"/>
                  <a:gd name="connsiteX1" fmla="*/ 55277 w 110915"/>
                  <a:gd name="connsiteY1" fmla="*/ 58508 h 58508"/>
                  <a:gd name="connsiteX2" fmla="*/ 0 w 110915"/>
                  <a:gd name="connsiteY2" fmla="*/ 28895 h 58508"/>
                  <a:gd name="connsiteX3" fmla="*/ 55674 w 110915"/>
                  <a:gd name="connsiteY3" fmla="*/ 1 h 58508"/>
                  <a:gd name="connsiteX4" fmla="*/ 110916 w 110915"/>
                  <a:gd name="connsiteY4" fmla="*/ 29650 h 585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915" h="58508">
                    <a:moveTo>
                      <a:pt x="110916" y="29650"/>
                    </a:moveTo>
                    <a:cubicBezTo>
                      <a:pt x="110880" y="45696"/>
                      <a:pt x="85855" y="58646"/>
                      <a:pt x="55277" y="58508"/>
                    </a:cubicBezTo>
                    <a:cubicBezTo>
                      <a:pt x="24592" y="58287"/>
                      <a:pt x="-72" y="45014"/>
                      <a:pt x="0" y="28895"/>
                    </a:cubicBezTo>
                    <a:cubicBezTo>
                      <a:pt x="73" y="12776"/>
                      <a:pt x="24989" y="-110"/>
                      <a:pt x="55674" y="1"/>
                    </a:cubicBezTo>
                    <a:cubicBezTo>
                      <a:pt x="86252" y="213"/>
                      <a:pt x="110988" y="13495"/>
                      <a:pt x="110916" y="29650"/>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8" name="Freeform 687">
                <a:extLst>
                  <a:ext uri="{FF2B5EF4-FFF2-40B4-BE49-F238E27FC236}">
                    <a16:creationId xmlns:a16="http://schemas.microsoft.com/office/drawing/2014/main" id="{C68900B4-04FF-4D6A-1268-57DAF51E74DC}"/>
                  </a:ext>
                </a:extLst>
              </p:cNvPr>
              <p:cNvSpPr/>
              <p:nvPr/>
            </p:nvSpPr>
            <p:spPr>
              <a:xfrm>
                <a:off x="2042518" y="-2778270"/>
                <a:ext cx="110879" cy="58439"/>
              </a:xfrm>
              <a:custGeom>
                <a:avLst/>
                <a:gdLst>
                  <a:gd name="connsiteX0" fmla="*/ 110879 w 110879"/>
                  <a:gd name="connsiteY0" fmla="*/ 29651 h 58439"/>
                  <a:gd name="connsiteX1" fmla="*/ 55205 w 110879"/>
                  <a:gd name="connsiteY1" fmla="*/ 58435 h 58439"/>
                  <a:gd name="connsiteX2" fmla="*/ 0 w 110879"/>
                  <a:gd name="connsiteY2" fmla="*/ 28859 h 58439"/>
                  <a:gd name="connsiteX3" fmla="*/ 55602 w 110879"/>
                  <a:gd name="connsiteY3" fmla="*/ 2 h 58439"/>
                  <a:gd name="connsiteX4" fmla="*/ 110879 w 110879"/>
                  <a:gd name="connsiteY4" fmla="*/ 29651 h 58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879" h="58439">
                    <a:moveTo>
                      <a:pt x="110879" y="29651"/>
                    </a:moveTo>
                    <a:cubicBezTo>
                      <a:pt x="110735" y="45734"/>
                      <a:pt x="85891" y="58721"/>
                      <a:pt x="55205" y="58435"/>
                    </a:cubicBezTo>
                    <a:cubicBezTo>
                      <a:pt x="24628" y="58223"/>
                      <a:pt x="-108" y="45052"/>
                      <a:pt x="0" y="28859"/>
                    </a:cubicBezTo>
                    <a:cubicBezTo>
                      <a:pt x="72" y="12777"/>
                      <a:pt x="24952" y="-173"/>
                      <a:pt x="55602" y="2"/>
                    </a:cubicBezTo>
                    <a:cubicBezTo>
                      <a:pt x="86215" y="223"/>
                      <a:pt x="110951" y="13459"/>
                      <a:pt x="110879" y="29651"/>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9" name="Freeform 688">
                <a:extLst>
                  <a:ext uri="{FF2B5EF4-FFF2-40B4-BE49-F238E27FC236}">
                    <a16:creationId xmlns:a16="http://schemas.microsoft.com/office/drawing/2014/main" id="{5299ACB7-DC7C-E8D9-79CB-004BF90F8AE9}"/>
                  </a:ext>
                </a:extLst>
              </p:cNvPr>
              <p:cNvSpPr/>
              <p:nvPr/>
            </p:nvSpPr>
            <p:spPr>
              <a:xfrm>
                <a:off x="1763572" y="-2641976"/>
                <a:ext cx="223993" cy="89546"/>
              </a:xfrm>
              <a:custGeom>
                <a:avLst/>
                <a:gdLst>
                  <a:gd name="connsiteX0" fmla="*/ 0 w 223993"/>
                  <a:gd name="connsiteY0" fmla="*/ 0 h 89546"/>
                  <a:gd name="connsiteX1" fmla="*/ 223994 w 223993"/>
                  <a:gd name="connsiteY1" fmla="*/ 1004 h 89546"/>
                  <a:gd name="connsiteX2" fmla="*/ 93391 w 223993"/>
                  <a:gd name="connsiteY2" fmla="*/ 88765 h 89546"/>
                  <a:gd name="connsiteX3" fmla="*/ 0 w 223993"/>
                  <a:gd name="connsiteY3" fmla="*/ 0 h 89546"/>
                </a:gdLst>
                <a:ahLst/>
                <a:cxnLst>
                  <a:cxn ang="0">
                    <a:pos x="connsiteX0" y="connsiteY0"/>
                  </a:cxn>
                  <a:cxn ang="0">
                    <a:pos x="connsiteX1" y="connsiteY1"/>
                  </a:cxn>
                  <a:cxn ang="0">
                    <a:pos x="connsiteX2" y="connsiteY2"/>
                  </a:cxn>
                  <a:cxn ang="0">
                    <a:pos x="connsiteX3" y="connsiteY3"/>
                  </a:cxn>
                </a:cxnLst>
                <a:rect l="l" t="t" r="r" b="b"/>
                <a:pathLst>
                  <a:path w="223993" h="89546">
                    <a:moveTo>
                      <a:pt x="0" y="0"/>
                    </a:moveTo>
                    <a:lnTo>
                      <a:pt x="223994" y="1004"/>
                    </a:lnTo>
                    <a:cubicBezTo>
                      <a:pt x="223994" y="1004"/>
                      <a:pt x="203801" y="99237"/>
                      <a:pt x="93391" y="88765"/>
                    </a:cubicBezTo>
                    <a:cubicBezTo>
                      <a:pt x="17020" y="81636"/>
                      <a:pt x="0" y="0"/>
                      <a:pt x="0"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0" name="Freeform 689">
                <a:extLst>
                  <a:ext uri="{FF2B5EF4-FFF2-40B4-BE49-F238E27FC236}">
                    <a16:creationId xmlns:a16="http://schemas.microsoft.com/office/drawing/2014/main" id="{DC6C93FA-5F44-3B67-19D7-918BA102AA70}"/>
                  </a:ext>
                </a:extLst>
              </p:cNvPr>
              <p:cNvSpPr/>
              <p:nvPr/>
            </p:nvSpPr>
            <p:spPr>
              <a:xfrm>
                <a:off x="1659888" y="-2838321"/>
                <a:ext cx="63133" cy="38697"/>
              </a:xfrm>
              <a:custGeom>
                <a:avLst/>
                <a:gdLst>
                  <a:gd name="connsiteX0" fmla="*/ 63083 w 63133"/>
                  <a:gd name="connsiteY0" fmla="*/ 5543 h 38697"/>
                  <a:gd name="connsiteX1" fmla="*/ 33263 w 63133"/>
                  <a:gd name="connsiteY1" fmla="*/ 38647 h 38697"/>
                  <a:gd name="connsiteX2" fmla="*/ 54 w 63133"/>
                  <a:gd name="connsiteY2" fmla="*/ 8997 h 38697"/>
                  <a:gd name="connsiteX3" fmla="*/ 29801 w 63133"/>
                  <a:gd name="connsiteY3" fmla="*/ 18319 h 38697"/>
                  <a:gd name="connsiteX4" fmla="*/ 63083 w 63133"/>
                  <a:gd name="connsiteY4" fmla="*/ 5543 h 386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133" h="38697">
                    <a:moveTo>
                      <a:pt x="63083" y="5543"/>
                    </a:moveTo>
                    <a:cubicBezTo>
                      <a:pt x="64057" y="22887"/>
                      <a:pt x="50787" y="37680"/>
                      <a:pt x="33263" y="38647"/>
                    </a:cubicBezTo>
                    <a:cubicBezTo>
                      <a:pt x="15919" y="39623"/>
                      <a:pt x="1027" y="26378"/>
                      <a:pt x="54" y="8997"/>
                    </a:cubicBezTo>
                    <a:cubicBezTo>
                      <a:pt x="-956" y="-8448"/>
                      <a:pt x="12421" y="19286"/>
                      <a:pt x="29801" y="18319"/>
                    </a:cubicBezTo>
                    <a:cubicBezTo>
                      <a:pt x="47217" y="17314"/>
                      <a:pt x="62073" y="-11902"/>
                      <a:pt x="63083" y="5543"/>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1" name="Freeform 690">
                <a:extLst>
                  <a:ext uri="{FF2B5EF4-FFF2-40B4-BE49-F238E27FC236}">
                    <a16:creationId xmlns:a16="http://schemas.microsoft.com/office/drawing/2014/main" id="{BB593631-1BAE-DA9B-5C0D-73B9EF98F579}"/>
                  </a:ext>
                </a:extLst>
              </p:cNvPr>
              <p:cNvSpPr/>
              <p:nvPr/>
            </p:nvSpPr>
            <p:spPr>
              <a:xfrm>
                <a:off x="2029234" y="-2841712"/>
                <a:ext cx="63090" cy="38706"/>
              </a:xfrm>
              <a:custGeom>
                <a:avLst/>
                <a:gdLst>
                  <a:gd name="connsiteX0" fmla="*/ 63044 w 63090"/>
                  <a:gd name="connsiteY0" fmla="*/ 5406 h 38706"/>
                  <a:gd name="connsiteX1" fmla="*/ 33296 w 63090"/>
                  <a:gd name="connsiteY1" fmla="*/ 38657 h 38706"/>
                  <a:gd name="connsiteX2" fmla="*/ 50 w 63090"/>
                  <a:gd name="connsiteY2" fmla="*/ 8970 h 38706"/>
                  <a:gd name="connsiteX3" fmla="*/ 29798 w 63090"/>
                  <a:gd name="connsiteY3" fmla="*/ 18651 h 38706"/>
                  <a:gd name="connsiteX4" fmla="*/ 63044 w 63090"/>
                  <a:gd name="connsiteY4" fmla="*/ 5406 h 38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090" h="38706">
                    <a:moveTo>
                      <a:pt x="63044" y="5406"/>
                    </a:moveTo>
                    <a:cubicBezTo>
                      <a:pt x="63981" y="22823"/>
                      <a:pt x="50820" y="37717"/>
                      <a:pt x="33296" y="38657"/>
                    </a:cubicBezTo>
                    <a:cubicBezTo>
                      <a:pt x="15879" y="39624"/>
                      <a:pt x="988" y="26314"/>
                      <a:pt x="50" y="8970"/>
                    </a:cubicBezTo>
                    <a:cubicBezTo>
                      <a:pt x="-924" y="-8374"/>
                      <a:pt x="12382" y="19655"/>
                      <a:pt x="29798" y="18651"/>
                    </a:cubicBezTo>
                    <a:cubicBezTo>
                      <a:pt x="47214" y="17684"/>
                      <a:pt x="62106" y="-11865"/>
                      <a:pt x="63044" y="540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2" name="Freeform 691">
                <a:extLst>
                  <a:ext uri="{FF2B5EF4-FFF2-40B4-BE49-F238E27FC236}">
                    <a16:creationId xmlns:a16="http://schemas.microsoft.com/office/drawing/2014/main" id="{0A8564AB-68DE-2A81-003C-4464985680DD}"/>
                  </a:ext>
                </a:extLst>
              </p:cNvPr>
              <p:cNvSpPr/>
              <p:nvPr/>
            </p:nvSpPr>
            <p:spPr>
              <a:xfrm>
                <a:off x="1432078" y="-3370190"/>
                <a:ext cx="882248" cy="612363"/>
              </a:xfrm>
              <a:custGeom>
                <a:avLst/>
                <a:gdLst>
                  <a:gd name="connsiteX0" fmla="*/ 882208 w 882248"/>
                  <a:gd name="connsiteY0" fmla="*/ 438829 h 612363"/>
                  <a:gd name="connsiteX1" fmla="*/ 865159 w 882248"/>
                  <a:gd name="connsiteY1" fmla="*/ 409474 h 612363"/>
                  <a:gd name="connsiteX2" fmla="*/ 867928 w 882248"/>
                  <a:gd name="connsiteY2" fmla="*/ 392811 h 612363"/>
                  <a:gd name="connsiteX3" fmla="*/ 857008 w 882248"/>
                  <a:gd name="connsiteY3" fmla="*/ 366404 h 612363"/>
                  <a:gd name="connsiteX4" fmla="*/ 868509 w 882248"/>
                  <a:gd name="connsiteY4" fmla="*/ 337546 h 612363"/>
                  <a:gd name="connsiteX5" fmla="*/ 852134 w 882248"/>
                  <a:gd name="connsiteY5" fmla="*/ 308191 h 612363"/>
                  <a:gd name="connsiteX6" fmla="*/ 854737 w 882248"/>
                  <a:gd name="connsiteY6" fmla="*/ 291492 h 612363"/>
                  <a:gd name="connsiteX7" fmla="*/ 823684 w 882248"/>
                  <a:gd name="connsiteY7" fmla="*/ 250909 h 612363"/>
                  <a:gd name="connsiteX8" fmla="*/ 825890 w 882248"/>
                  <a:gd name="connsiteY8" fmla="*/ 234716 h 612363"/>
                  <a:gd name="connsiteX9" fmla="*/ 785468 w 882248"/>
                  <a:gd name="connsiteY9" fmla="*/ 189703 h 612363"/>
                  <a:gd name="connsiteX10" fmla="*/ 787878 w 882248"/>
                  <a:gd name="connsiteY10" fmla="*/ 169918 h 612363"/>
                  <a:gd name="connsiteX11" fmla="*/ 717749 w 882248"/>
                  <a:gd name="connsiteY11" fmla="*/ 107920 h 612363"/>
                  <a:gd name="connsiteX12" fmla="*/ 691066 w 882248"/>
                  <a:gd name="connsiteY12" fmla="*/ 114653 h 612363"/>
                  <a:gd name="connsiteX13" fmla="*/ 700874 w 882248"/>
                  <a:gd name="connsiteY13" fmla="*/ 86007 h 612363"/>
                  <a:gd name="connsiteX14" fmla="*/ 650933 w 882248"/>
                  <a:gd name="connsiteY14" fmla="*/ 43739 h 612363"/>
                  <a:gd name="connsiteX15" fmla="*/ 623024 w 882248"/>
                  <a:gd name="connsiteY15" fmla="*/ 53594 h 612363"/>
                  <a:gd name="connsiteX16" fmla="*/ 623060 w 882248"/>
                  <a:gd name="connsiteY16" fmla="*/ 52655 h 612363"/>
                  <a:gd name="connsiteX17" fmla="*/ 573119 w 882248"/>
                  <a:gd name="connsiteY17" fmla="*/ 10386 h 612363"/>
                  <a:gd name="connsiteX18" fmla="*/ 538900 w 882248"/>
                  <a:gd name="connsiteY18" fmla="*/ 25815 h 612363"/>
                  <a:gd name="connsiteX19" fmla="*/ 496568 w 882248"/>
                  <a:gd name="connsiteY19" fmla="*/ 5274 h 612363"/>
                  <a:gd name="connsiteX20" fmla="*/ 464369 w 882248"/>
                  <a:gd name="connsiteY20" fmla="*/ 18870 h 612363"/>
                  <a:gd name="connsiteX21" fmla="*/ 423010 w 882248"/>
                  <a:gd name="connsiteY21" fmla="*/ 52 h 612363"/>
                  <a:gd name="connsiteX22" fmla="*/ 387132 w 882248"/>
                  <a:gd name="connsiteY22" fmla="*/ 17718 h 612363"/>
                  <a:gd name="connsiteX23" fmla="*/ 349883 w 882248"/>
                  <a:gd name="connsiteY23" fmla="*/ 3331 h 612363"/>
                  <a:gd name="connsiteX24" fmla="*/ 308525 w 882248"/>
                  <a:gd name="connsiteY24" fmla="*/ 29379 h 612363"/>
                  <a:gd name="connsiteX25" fmla="*/ 274162 w 882248"/>
                  <a:gd name="connsiteY25" fmla="*/ 18077 h 612363"/>
                  <a:gd name="connsiteX26" fmla="*/ 228584 w 882248"/>
                  <a:gd name="connsiteY26" fmla="*/ 58633 h 612363"/>
                  <a:gd name="connsiteX27" fmla="*/ 175218 w 882248"/>
                  <a:gd name="connsiteY27" fmla="*/ 95974 h 612363"/>
                  <a:gd name="connsiteX28" fmla="*/ 158848 w 882248"/>
                  <a:gd name="connsiteY28" fmla="*/ 94647 h 612363"/>
                  <a:gd name="connsiteX29" fmla="*/ 94592 w 882248"/>
                  <a:gd name="connsiteY29" fmla="*/ 162614 h 612363"/>
                  <a:gd name="connsiteX30" fmla="*/ 96323 w 882248"/>
                  <a:gd name="connsiteY30" fmla="*/ 174809 h 612363"/>
                  <a:gd name="connsiteX31" fmla="*/ 74111 w 882248"/>
                  <a:gd name="connsiteY31" fmla="*/ 208382 h 612363"/>
                  <a:gd name="connsiteX32" fmla="*/ 34808 w 882248"/>
                  <a:gd name="connsiteY32" fmla="*/ 264403 h 612363"/>
                  <a:gd name="connsiteX33" fmla="*/ 40757 w 882248"/>
                  <a:gd name="connsiteY33" fmla="*/ 286813 h 612363"/>
                  <a:gd name="connsiteX34" fmla="*/ 22836 w 882248"/>
                  <a:gd name="connsiteY34" fmla="*/ 324412 h 612363"/>
                  <a:gd name="connsiteX35" fmla="*/ 23918 w 882248"/>
                  <a:gd name="connsiteY35" fmla="*/ 332038 h 612363"/>
                  <a:gd name="connsiteX36" fmla="*/ 12596 w 882248"/>
                  <a:gd name="connsiteY36" fmla="*/ 367269 h 612363"/>
                  <a:gd name="connsiteX37" fmla="*/ 18762 w 882248"/>
                  <a:gd name="connsiteY37" fmla="*/ 389680 h 612363"/>
                  <a:gd name="connsiteX38" fmla="*/ 48 w 882248"/>
                  <a:gd name="connsiteY38" fmla="*/ 427278 h 612363"/>
                  <a:gd name="connsiteX39" fmla="*/ 21754 w 882248"/>
                  <a:gd name="connsiteY39" fmla="*/ 462795 h 612363"/>
                  <a:gd name="connsiteX40" fmla="*/ 913 w 882248"/>
                  <a:gd name="connsiteY40" fmla="*/ 498017 h 612363"/>
                  <a:gd name="connsiteX41" fmla="*/ 22079 w 882248"/>
                  <a:gd name="connsiteY41" fmla="*/ 529933 h 612363"/>
                  <a:gd name="connsiteX42" fmla="*/ 71406 w 882248"/>
                  <a:gd name="connsiteY42" fmla="*/ 612361 h 612363"/>
                  <a:gd name="connsiteX43" fmla="*/ 72849 w 882248"/>
                  <a:gd name="connsiteY43" fmla="*/ 564151 h 612363"/>
                  <a:gd name="connsiteX44" fmla="*/ 71731 w 882248"/>
                  <a:gd name="connsiteY44" fmla="*/ 531259 h 612363"/>
                  <a:gd name="connsiteX45" fmla="*/ 84677 w 882248"/>
                  <a:gd name="connsiteY45" fmla="*/ 494241 h 612363"/>
                  <a:gd name="connsiteX46" fmla="*/ 80854 w 882248"/>
                  <a:gd name="connsiteY46" fmla="*/ 480029 h 612363"/>
                  <a:gd name="connsiteX47" fmla="*/ 82549 w 882248"/>
                  <a:gd name="connsiteY47" fmla="*/ 457573 h 612363"/>
                  <a:gd name="connsiteX48" fmla="*/ 82549 w 882248"/>
                  <a:gd name="connsiteY48" fmla="*/ 457398 h 612363"/>
                  <a:gd name="connsiteX49" fmla="*/ 97549 w 882248"/>
                  <a:gd name="connsiteY49" fmla="*/ 422931 h 612363"/>
                  <a:gd name="connsiteX50" fmla="*/ 96611 w 882248"/>
                  <a:gd name="connsiteY50" fmla="*/ 416815 h 612363"/>
                  <a:gd name="connsiteX51" fmla="*/ 134473 w 882248"/>
                  <a:gd name="connsiteY51" fmla="*/ 361761 h 612363"/>
                  <a:gd name="connsiteX52" fmla="*/ 134076 w 882248"/>
                  <a:gd name="connsiteY52" fmla="*/ 357405 h 612363"/>
                  <a:gd name="connsiteX53" fmla="*/ 155891 w 882248"/>
                  <a:gd name="connsiteY53" fmla="*/ 326539 h 612363"/>
                  <a:gd name="connsiteX54" fmla="*/ 189533 w 882248"/>
                  <a:gd name="connsiteY54" fmla="*/ 312428 h 612363"/>
                  <a:gd name="connsiteX55" fmla="*/ 213404 w 882248"/>
                  <a:gd name="connsiteY55" fmla="*/ 317255 h 612363"/>
                  <a:gd name="connsiteX56" fmla="*/ 258981 w 882248"/>
                  <a:gd name="connsiteY56" fmla="*/ 281240 h 612363"/>
                  <a:gd name="connsiteX57" fmla="*/ 265508 w 882248"/>
                  <a:gd name="connsiteY57" fmla="*/ 276957 h 612363"/>
                  <a:gd name="connsiteX58" fmla="*/ 305172 w 882248"/>
                  <a:gd name="connsiteY58" fmla="*/ 286315 h 612363"/>
                  <a:gd name="connsiteX59" fmla="*/ 326409 w 882248"/>
                  <a:gd name="connsiteY59" fmla="*/ 282207 h 612363"/>
                  <a:gd name="connsiteX60" fmla="*/ 357240 w 882248"/>
                  <a:gd name="connsiteY60" fmla="*/ 291022 h 612363"/>
                  <a:gd name="connsiteX61" fmla="*/ 388610 w 882248"/>
                  <a:gd name="connsiteY61" fmla="*/ 278431 h 612363"/>
                  <a:gd name="connsiteX62" fmla="*/ 405666 w 882248"/>
                  <a:gd name="connsiteY62" fmla="*/ 279693 h 612363"/>
                  <a:gd name="connsiteX63" fmla="*/ 456147 w 882248"/>
                  <a:gd name="connsiteY63" fmla="*/ 256343 h 612363"/>
                  <a:gd name="connsiteX64" fmla="*/ 510847 w 882248"/>
                  <a:gd name="connsiteY64" fmla="*/ 277169 h 612363"/>
                  <a:gd name="connsiteX65" fmla="*/ 513480 w 882248"/>
                  <a:gd name="connsiteY65" fmla="*/ 276847 h 612363"/>
                  <a:gd name="connsiteX66" fmla="*/ 547950 w 882248"/>
                  <a:gd name="connsiteY66" fmla="*/ 288148 h 612363"/>
                  <a:gd name="connsiteX67" fmla="*/ 573227 w 882248"/>
                  <a:gd name="connsiteY67" fmla="*/ 280190 h 612363"/>
                  <a:gd name="connsiteX68" fmla="*/ 625728 w 882248"/>
                  <a:gd name="connsiteY68" fmla="*/ 299515 h 612363"/>
                  <a:gd name="connsiteX69" fmla="*/ 670116 w 882248"/>
                  <a:gd name="connsiteY69" fmla="*/ 322330 h 612363"/>
                  <a:gd name="connsiteX70" fmla="*/ 679203 w 882248"/>
                  <a:gd name="connsiteY70" fmla="*/ 321031 h 612363"/>
                  <a:gd name="connsiteX71" fmla="*/ 731234 w 882248"/>
                  <a:gd name="connsiteY71" fmla="*/ 339453 h 612363"/>
                  <a:gd name="connsiteX72" fmla="*/ 734336 w 882248"/>
                  <a:gd name="connsiteY72" fmla="*/ 339241 h 612363"/>
                  <a:gd name="connsiteX73" fmla="*/ 734300 w 882248"/>
                  <a:gd name="connsiteY73" fmla="*/ 340788 h 612363"/>
                  <a:gd name="connsiteX74" fmla="*/ 771945 w 882248"/>
                  <a:gd name="connsiteY74" fmla="*/ 384678 h 612363"/>
                  <a:gd name="connsiteX75" fmla="*/ 770468 w 882248"/>
                  <a:gd name="connsiteY75" fmla="*/ 397168 h 612363"/>
                  <a:gd name="connsiteX76" fmla="*/ 798807 w 882248"/>
                  <a:gd name="connsiteY76" fmla="*/ 436019 h 612363"/>
                  <a:gd name="connsiteX77" fmla="*/ 798484 w 882248"/>
                  <a:gd name="connsiteY77" fmla="*/ 442568 h 612363"/>
                  <a:gd name="connsiteX78" fmla="*/ 823583 w 882248"/>
                  <a:gd name="connsiteY78" fmla="*/ 532015 h 612363"/>
                  <a:gd name="connsiteX79" fmla="*/ 825346 w 882248"/>
                  <a:gd name="connsiteY79" fmla="*/ 552168 h 612363"/>
                  <a:gd name="connsiteX80" fmla="*/ 873559 w 882248"/>
                  <a:gd name="connsiteY80" fmla="*/ 502015 h 612363"/>
                  <a:gd name="connsiteX81" fmla="*/ 866128 w 882248"/>
                  <a:gd name="connsiteY81" fmla="*/ 471030 h 612363"/>
                  <a:gd name="connsiteX82" fmla="*/ 882208 w 882248"/>
                  <a:gd name="connsiteY82" fmla="*/ 438829 h 612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882248" h="612363">
                    <a:moveTo>
                      <a:pt x="882208" y="438829"/>
                    </a:moveTo>
                    <a:cubicBezTo>
                      <a:pt x="881636" y="426707"/>
                      <a:pt x="874999" y="416198"/>
                      <a:pt x="865159" y="409474"/>
                    </a:cubicBezTo>
                    <a:cubicBezTo>
                      <a:pt x="867134" y="404214"/>
                      <a:pt x="868186" y="398678"/>
                      <a:pt x="867928" y="392811"/>
                    </a:cubicBezTo>
                    <a:cubicBezTo>
                      <a:pt x="867494" y="382670"/>
                      <a:pt x="863423" y="373634"/>
                      <a:pt x="857008" y="366404"/>
                    </a:cubicBezTo>
                    <a:cubicBezTo>
                      <a:pt x="864540" y="358952"/>
                      <a:pt x="869017" y="348737"/>
                      <a:pt x="868509" y="337546"/>
                    </a:cubicBezTo>
                    <a:cubicBezTo>
                      <a:pt x="867928" y="325388"/>
                      <a:pt x="861623" y="314878"/>
                      <a:pt x="852134" y="308191"/>
                    </a:cubicBezTo>
                    <a:cubicBezTo>
                      <a:pt x="854008" y="302932"/>
                      <a:pt x="855023" y="297359"/>
                      <a:pt x="854737" y="291492"/>
                    </a:cubicBezTo>
                    <a:cubicBezTo>
                      <a:pt x="853869" y="272527"/>
                      <a:pt x="841103" y="256878"/>
                      <a:pt x="823684" y="250909"/>
                    </a:cubicBezTo>
                    <a:cubicBezTo>
                      <a:pt x="825235" y="245834"/>
                      <a:pt x="826103" y="240363"/>
                      <a:pt x="825890" y="234716"/>
                    </a:cubicBezTo>
                    <a:cubicBezTo>
                      <a:pt x="824875" y="212012"/>
                      <a:pt x="807678" y="193811"/>
                      <a:pt x="785468" y="189703"/>
                    </a:cubicBezTo>
                    <a:cubicBezTo>
                      <a:pt x="787379" y="183477"/>
                      <a:pt x="788173" y="176789"/>
                      <a:pt x="787878" y="169918"/>
                    </a:cubicBezTo>
                    <a:cubicBezTo>
                      <a:pt x="786225" y="134005"/>
                      <a:pt x="754813" y="106271"/>
                      <a:pt x="717749" y="107920"/>
                    </a:cubicBezTo>
                    <a:cubicBezTo>
                      <a:pt x="708085" y="108390"/>
                      <a:pt x="699215" y="110840"/>
                      <a:pt x="691066" y="114653"/>
                    </a:cubicBezTo>
                    <a:cubicBezTo>
                      <a:pt x="697556" y="106667"/>
                      <a:pt x="701378" y="96766"/>
                      <a:pt x="700874" y="86007"/>
                    </a:cubicBezTo>
                    <a:cubicBezTo>
                      <a:pt x="699756" y="61470"/>
                      <a:pt x="677436" y="42514"/>
                      <a:pt x="650933" y="43739"/>
                    </a:cubicBezTo>
                    <a:cubicBezTo>
                      <a:pt x="640296" y="44172"/>
                      <a:pt x="630668" y="47874"/>
                      <a:pt x="623024" y="53594"/>
                    </a:cubicBezTo>
                    <a:cubicBezTo>
                      <a:pt x="622951" y="53309"/>
                      <a:pt x="623096" y="52986"/>
                      <a:pt x="623060" y="52655"/>
                    </a:cubicBezTo>
                    <a:cubicBezTo>
                      <a:pt x="621942" y="28191"/>
                      <a:pt x="599550" y="9161"/>
                      <a:pt x="573119" y="10386"/>
                    </a:cubicBezTo>
                    <a:cubicBezTo>
                      <a:pt x="559381" y="11031"/>
                      <a:pt x="547338" y="16926"/>
                      <a:pt x="538900" y="25815"/>
                    </a:cubicBezTo>
                    <a:cubicBezTo>
                      <a:pt x="530067" y="12864"/>
                      <a:pt x="514309" y="4519"/>
                      <a:pt x="496568" y="5274"/>
                    </a:cubicBezTo>
                    <a:cubicBezTo>
                      <a:pt x="483803" y="5845"/>
                      <a:pt x="472590" y="11031"/>
                      <a:pt x="464369" y="18870"/>
                    </a:cubicBezTo>
                    <a:cubicBezTo>
                      <a:pt x="455210" y="6858"/>
                      <a:pt x="439993" y="-703"/>
                      <a:pt x="423010" y="52"/>
                    </a:cubicBezTo>
                    <a:cubicBezTo>
                      <a:pt x="408333" y="742"/>
                      <a:pt x="395497" y="7614"/>
                      <a:pt x="387132" y="17718"/>
                    </a:cubicBezTo>
                    <a:cubicBezTo>
                      <a:pt x="377901" y="8406"/>
                      <a:pt x="364596" y="2723"/>
                      <a:pt x="349883" y="3331"/>
                    </a:cubicBezTo>
                    <a:cubicBezTo>
                      <a:pt x="331314" y="4197"/>
                      <a:pt x="315881" y="14697"/>
                      <a:pt x="308525" y="29379"/>
                    </a:cubicBezTo>
                    <a:cubicBezTo>
                      <a:pt x="299439" y="21826"/>
                      <a:pt x="287287" y="17469"/>
                      <a:pt x="274162" y="18077"/>
                    </a:cubicBezTo>
                    <a:cubicBezTo>
                      <a:pt x="249931" y="19127"/>
                      <a:pt x="230856" y="36794"/>
                      <a:pt x="228584" y="58633"/>
                    </a:cubicBezTo>
                    <a:cubicBezTo>
                      <a:pt x="204714" y="61331"/>
                      <a:pt x="184774" y="75866"/>
                      <a:pt x="175218" y="95974"/>
                    </a:cubicBezTo>
                    <a:cubicBezTo>
                      <a:pt x="169953" y="94831"/>
                      <a:pt x="164437" y="94398"/>
                      <a:pt x="158848" y="94647"/>
                    </a:cubicBezTo>
                    <a:cubicBezTo>
                      <a:pt x="121708" y="96305"/>
                      <a:pt x="92970" y="126701"/>
                      <a:pt x="94592" y="162614"/>
                    </a:cubicBezTo>
                    <a:cubicBezTo>
                      <a:pt x="94844" y="166823"/>
                      <a:pt x="95385" y="170922"/>
                      <a:pt x="96323" y="174809"/>
                    </a:cubicBezTo>
                    <a:cubicBezTo>
                      <a:pt x="84496" y="182334"/>
                      <a:pt x="76131" y="194382"/>
                      <a:pt x="74111" y="208382"/>
                    </a:cubicBezTo>
                    <a:cubicBezTo>
                      <a:pt x="50241" y="216368"/>
                      <a:pt x="33582" y="238815"/>
                      <a:pt x="34808" y="264403"/>
                    </a:cubicBezTo>
                    <a:cubicBezTo>
                      <a:pt x="35061" y="272425"/>
                      <a:pt x="37259" y="280052"/>
                      <a:pt x="40757" y="286813"/>
                    </a:cubicBezTo>
                    <a:cubicBezTo>
                      <a:pt x="29254" y="295591"/>
                      <a:pt x="22079" y="309232"/>
                      <a:pt x="22836" y="324412"/>
                    </a:cubicBezTo>
                    <a:cubicBezTo>
                      <a:pt x="22981" y="327009"/>
                      <a:pt x="23377" y="329597"/>
                      <a:pt x="23918" y="332038"/>
                    </a:cubicBezTo>
                    <a:cubicBezTo>
                      <a:pt x="16310" y="341976"/>
                      <a:pt x="12019" y="354172"/>
                      <a:pt x="12596" y="367269"/>
                    </a:cubicBezTo>
                    <a:cubicBezTo>
                      <a:pt x="12920" y="375366"/>
                      <a:pt x="15156" y="382992"/>
                      <a:pt x="18762" y="389680"/>
                    </a:cubicBezTo>
                    <a:cubicBezTo>
                      <a:pt x="6790" y="398421"/>
                      <a:pt x="-673" y="412172"/>
                      <a:pt x="48" y="427278"/>
                    </a:cubicBezTo>
                    <a:cubicBezTo>
                      <a:pt x="769" y="442356"/>
                      <a:pt x="9279" y="455168"/>
                      <a:pt x="21754" y="462795"/>
                    </a:cubicBezTo>
                    <a:cubicBezTo>
                      <a:pt x="8846" y="469989"/>
                      <a:pt x="228" y="483013"/>
                      <a:pt x="913" y="498017"/>
                    </a:cubicBezTo>
                    <a:cubicBezTo>
                      <a:pt x="1562" y="511907"/>
                      <a:pt x="9928" y="523559"/>
                      <a:pt x="22079" y="529933"/>
                    </a:cubicBezTo>
                    <a:cubicBezTo>
                      <a:pt x="18510" y="538462"/>
                      <a:pt x="59039" y="612904"/>
                      <a:pt x="71406" y="612361"/>
                    </a:cubicBezTo>
                    <a:cubicBezTo>
                      <a:pt x="83919" y="611781"/>
                      <a:pt x="73967" y="589619"/>
                      <a:pt x="72849" y="564151"/>
                    </a:cubicBezTo>
                    <a:cubicBezTo>
                      <a:pt x="72344" y="553642"/>
                      <a:pt x="74941" y="538923"/>
                      <a:pt x="71731" y="531259"/>
                    </a:cubicBezTo>
                    <a:cubicBezTo>
                      <a:pt x="88895" y="525797"/>
                      <a:pt x="85470" y="511907"/>
                      <a:pt x="84677" y="494241"/>
                    </a:cubicBezTo>
                    <a:cubicBezTo>
                      <a:pt x="84460" y="489166"/>
                      <a:pt x="82982" y="484413"/>
                      <a:pt x="80854" y="480029"/>
                    </a:cubicBezTo>
                    <a:cubicBezTo>
                      <a:pt x="82224" y="473332"/>
                      <a:pt x="82945" y="465669"/>
                      <a:pt x="82549" y="457573"/>
                    </a:cubicBezTo>
                    <a:cubicBezTo>
                      <a:pt x="82549" y="457471"/>
                      <a:pt x="82549" y="457471"/>
                      <a:pt x="82549" y="457398"/>
                    </a:cubicBezTo>
                    <a:cubicBezTo>
                      <a:pt x="92213" y="448656"/>
                      <a:pt x="98198" y="436351"/>
                      <a:pt x="97549" y="422931"/>
                    </a:cubicBezTo>
                    <a:cubicBezTo>
                      <a:pt x="97513" y="420803"/>
                      <a:pt x="96972" y="418786"/>
                      <a:pt x="96611" y="416815"/>
                    </a:cubicBezTo>
                    <a:cubicBezTo>
                      <a:pt x="119724" y="407852"/>
                      <a:pt x="135554" y="386262"/>
                      <a:pt x="134473" y="361761"/>
                    </a:cubicBezTo>
                    <a:cubicBezTo>
                      <a:pt x="134437" y="360361"/>
                      <a:pt x="134220" y="358879"/>
                      <a:pt x="134076" y="357405"/>
                    </a:cubicBezTo>
                    <a:cubicBezTo>
                      <a:pt x="145362" y="350322"/>
                      <a:pt x="153330" y="339241"/>
                      <a:pt x="155891" y="326539"/>
                    </a:cubicBezTo>
                    <a:cubicBezTo>
                      <a:pt x="168655" y="324632"/>
                      <a:pt x="180086" y="319631"/>
                      <a:pt x="189533" y="312428"/>
                    </a:cubicBezTo>
                    <a:cubicBezTo>
                      <a:pt x="196709" y="315744"/>
                      <a:pt x="204750" y="317651"/>
                      <a:pt x="213404" y="317255"/>
                    </a:cubicBezTo>
                    <a:cubicBezTo>
                      <a:pt x="236120" y="316278"/>
                      <a:pt x="254402" y="300887"/>
                      <a:pt x="258981" y="281240"/>
                    </a:cubicBezTo>
                    <a:cubicBezTo>
                      <a:pt x="261253" y="279905"/>
                      <a:pt x="263452" y="278541"/>
                      <a:pt x="265508" y="276957"/>
                    </a:cubicBezTo>
                    <a:cubicBezTo>
                      <a:pt x="277046" y="283469"/>
                      <a:pt x="290677" y="286997"/>
                      <a:pt x="305172" y="286315"/>
                    </a:cubicBezTo>
                    <a:cubicBezTo>
                      <a:pt x="312600" y="285984"/>
                      <a:pt x="319703" y="284547"/>
                      <a:pt x="326409" y="282207"/>
                    </a:cubicBezTo>
                    <a:cubicBezTo>
                      <a:pt x="334991" y="288112"/>
                      <a:pt x="345737" y="291529"/>
                      <a:pt x="357240" y="291022"/>
                    </a:cubicBezTo>
                    <a:cubicBezTo>
                      <a:pt x="369499" y="290525"/>
                      <a:pt x="380209" y="285662"/>
                      <a:pt x="388610" y="278431"/>
                    </a:cubicBezTo>
                    <a:cubicBezTo>
                      <a:pt x="394019" y="279435"/>
                      <a:pt x="399752" y="279942"/>
                      <a:pt x="405666" y="279693"/>
                    </a:cubicBezTo>
                    <a:cubicBezTo>
                      <a:pt x="426002" y="278790"/>
                      <a:pt x="444031" y="269865"/>
                      <a:pt x="456147" y="256343"/>
                    </a:cubicBezTo>
                    <a:cubicBezTo>
                      <a:pt x="469705" y="269939"/>
                      <a:pt x="489357" y="278072"/>
                      <a:pt x="510847" y="277169"/>
                    </a:cubicBezTo>
                    <a:cubicBezTo>
                      <a:pt x="511677" y="277068"/>
                      <a:pt x="512614" y="276920"/>
                      <a:pt x="513480" y="276847"/>
                    </a:cubicBezTo>
                    <a:cubicBezTo>
                      <a:pt x="522638" y="284372"/>
                      <a:pt x="534754" y="288756"/>
                      <a:pt x="547950" y="288148"/>
                    </a:cubicBezTo>
                    <a:cubicBezTo>
                      <a:pt x="557398" y="287752"/>
                      <a:pt x="566016" y="284796"/>
                      <a:pt x="573227" y="280190"/>
                    </a:cubicBezTo>
                    <a:cubicBezTo>
                      <a:pt x="586425" y="292717"/>
                      <a:pt x="605247" y="300344"/>
                      <a:pt x="625728" y="299515"/>
                    </a:cubicBezTo>
                    <a:cubicBezTo>
                      <a:pt x="634527" y="313801"/>
                      <a:pt x="651113" y="323159"/>
                      <a:pt x="670116" y="322330"/>
                    </a:cubicBezTo>
                    <a:cubicBezTo>
                      <a:pt x="673217" y="322256"/>
                      <a:pt x="676282" y="321750"/>
                      <a:pt x="679203" y="321031"/>
                    </a:cubicBezTo>
                    <a:cubicBezTo>
                      <a:pt x="692472" y="333226"/>
                      <a:pt x="711006" y="340319"/>
                      <a:pt x="731234" y="339453"/>
                    </a:cubicBezTo>
                    <a:cubicBezTo>
                      <a:pt x="732208" y="339416"/>
                      <a:pt x="733326" y="339241"/>
                      <a:pt x="734336" y="339241"/>
                    </a:cubicBezTo>
                    <a:cubicBezTo>
                      <a:pt x="734336" y="339738"/>
                      <a:pt x="734263" y="340171"/>
                      <a:pt x="734300" y="340788"/>
                    </a:cubicBezTo>
                    <a:cubicBezTo>
                      <a:pt x="735237" y="361946"/>
                      <a:pt x="750991" y="379354"/>
                      <a:pt x="771945" y="384678"/>
                    </a:cubicBezTo>
                    <a:cubicBezTo>
                      <a:pt x="770902" y="388712"/>
                      <a:pt x="770210" y="392811"/>
                      <a:pt x="770468" y="397168"/>
                    </a:cubicBezTo>
                    <a:cubicBezTo>
                      <a:pt x="771299" y="414724"/>
                      <a:pt x="782764" y="429185"/>
                      <a:pt x="798807" y="436019"/>
                    </a:cubicBezTo>
                    <a:cubicBezTo>
                      <a:pt x="798521" y="438184"/>
                      <a:pt x="797542" y="440486"/>
                      <a:pt x="798484" y="442568"/>
                    </a:cubicBezTo>
                    <a:cubicBezTo>
                      <a:pt x="814453" y="481825"/>
                      <a:pt x="822318" y="513703"/>
                      <a:pt x="823583" y="532015"/>
                    </a:cubicBezTo>
                    <a:cubicBezTo>
                      <a:pt x="824626" y="547415"/>
                      <a:pt x="819687" y="552380"/>
                      <a:pt x="825346" y="552168"/>
                    </a:cubicBezTo>
                    <a:cubicBezTo>
                      <a:pt x="837826" y="551551"/>
                      <a:pt x="874713" y="527520"/>
                      <a:pt x="873559" y="502015"/>
                    </a:cubicBezTo>
                    <a:cubicBezTo>
                      <a:pt x="873014" y="489958"/>
                      <a:pt x="870272" y="479089"/>
                      <a:pt x="866128" y="471030"/>
                    </a:cubicBezTo>
                    <a:cubicBezTo>
                      <a:pt x="876328" y="463514"/>
                      <a:pt x="882826" y="451890"/>
                      <a:pt x="882208" y="438829"/>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3" name="Freeform 692">
                <a:extLst>
                  <a:ext uri="{FF2B5EF4-FFF2-40B4-BE49-F238E27FC236}">
                    <a16:creationId xmlns:a16="http://schemas.microsoft.com/office/drawing/2014/main" id="{CE1F1E5D-5B33-E347-0ECA-58C80C72DFED}"/>
                  </a:ext>
                </a:extLst>
              </p:cNvPr>
              <p:cNvSpPr/>
              <p:nvPr/>
            </p:nvSpPr>
            <p:spPr>
              <a:xfrm>
                <a:off x="1484892" y="-3082363"/>
                <a:ext cx="18009" cy="60985"/>
              </a:xfrm>
              <a:custGeom>
                <a:avLst/>
                <a:gdLst>
                  <a:gd name="connsiteX0" fmla="*/ 8172 w 18009"/>
                  <a:gd name="connsiteY0" fmla="*/ 60910 h 60985"/>
                  <a:gd name="connsiteX1" fmla="*/ 8281 w 18009"/>
                  <a:gd name="connsiteY1" fmla="*/ 30035 h 60985"/>
                  <a:gd name="connsiteX2" fmla="*/ 17692 w 18009"/>
                  <a:gd name="connsiteY2" fmla="*/ 100 h 60985"/>
                  <a:gd name="connsiteX3" fmla="*/ 1033 w 18009"/>
                  <a:gd name="connsiteY3" fmla="*/ 28708 h 60985"/>
                  <a:gd name="connsiteX4" fmla="*/ 8172 w 18009"/>
                  <a:gd name="connsiteY4" fmla="*/ 60910 h 60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09" h="60985">
                    <a:moveTo>
                      <a:pt x="8172" y="60910"/>
                    </a:moveTo>
                    <a:cubicBezTo>
                      <a:pt x="11669" y="59537"/>
                      <a:pt x="4242" y="46191"/>
                      <a:pt x="8281" y="30035"/>
                    </a:cubicBezTo>
                    <a:cubicBezTo>
                      <a:pt x="10660" y="13382"/>
                      <a:pt x="19819" y="1546"/>
                      <a:pt x="17692" y="100"/>
                    </a:cubicBezTo>
                    <a:cubicBezTo>
                      <a:pt x="16790" y="-1153"/>
                      <a:pt x="4025" y="9458"/>
                      <a:pt x="1033" y="28708"/>
                    </a:cubicBezTo>
                    <a:cubicBezTo>
                      <a:pt x="-3511" y="47563"/>
                      <a:pt x="8425" y="62171"/>
                      <a:pt x="8172" y="6091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4" name="Freeform 693">
                <a:extLst>
                  <a:ext uri="{FF2B5EF4-FFF2-40B4-BE49-F238E27FC236}">
                    <a16:creationId xmlns:a16="http://schemas.microsoft.com/office/drawing/2014/main" id="{E7941685-8CB1-E157-51F5-EE99B5F98A48}"/>
                  </a:ext>
                </a:extLst>
              </p:cNvPr>
              <p:cNvSpPr/>
              <p:nvPr/>
            </p:nvSpPr>
            <p:spPr>
              <a:xfrm>
                <a:off x="1553936" y="-3222067"/>
                <a:ext cx="42875" cy="57764"/>
              </a:xfrm>
              <a:custGeom>
                <a:avLst/>
                <a:gdLst>
                  <a:gd name="connsiteX0" fmla="*/ 3420 w 42875"/>
                  <a:gd name="connsiteY0" fmla="*/ 57661 h 57764"/>
                  <a:gd name="connsiteX1" fmla="*/ 15356 w 42875"/>
                  <a:gd name="connsiteY1" fmla="*/ 24889 h 57764"/>
                  <a:gd name="connsiteX2" fmla="*/ 42832 w 42875"/>
                  <a:gd name="connsiteY2" fmla="*/ 351 h 57764"/>
                  <a:gd name="connsiteX3" fmla="*/ 9731 w 42875"/>
                  <a:gd name="connsiteY3" fmla="*/ 20173 h 57764"/>
                  <a:gd name="connsiteX4" fmla="*/ 3420 w 42875"/>
                  <a:gd name="connsiteY4" fmla="*/ 57661 h 5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875" h="57764">
                    <a:moveTo>
                      <a:pt x="3420" y="57661"/>
                    </a:moveTo>
                    <a:cubicBezTo>
                      <a:pt x="6052" y="57201"/>
                      <a:pt x="1473" y="39958"/>
                      <a:pt x="15356" y="24889"/>
                    </a:cubicBezTo>
                    <a:cubicBezTo>
                      <a:pt x="28444" y="10060"/>
                      <a:pt x="43805" y="2221"/>
                      <a:pt x="42832" y="351"/>
                    </a:cubicBezTo>
                    <a:cubicBezTo>
                      <a:pt x="42255" y="-1454"/>
                      <a:pt x="24659" y="3483"/>
                      <a:pt x="9731" y="20173"/>
                    </a:cubicBezTo>
                    <a:cubicBezTo>
                      <a:pt x="-6531" y="38199"/>
                      <a:pt x="2230" y="59430"/>
                      <a:pt x="3420" y="5766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5" name="Freeform 694">
                <a:extLst>
                  <a:ext uri="{FF2B5EF4-FFF2-40B4-BE49-F238E27FC236}">
                    <a16:creationId xmlns:a16="http://schemas.microsoft.com/office/drawing/2014/main" id="{CA6AB784-8812-D518-A90B-1E472092EBF3}"/>
                  </a:ext>
                </a:extLst>
              </p:cNvPr>
              <p:cNvSpPr/>
              <p:nvPr/>
            </p:nvSpPr>
            <p:spPr>
              <a:xfrm>
                <a:off x="2266739" y="-3192405"/>
                <a:ext cx="29601" cy="69122"/>
              </a:xfrm>
              <a:custGeom>
                <a:avLst/>
                <a:gdLst>
                  <a:gd name="connsiteX0" fmla="*/ 100 w 29601"/>
                  <a:gd name="connsiteY0" fmla="*/ 68877 h 69122"/>
                  <a:gd name="connsiteX1" fmla="*/ 28217 w 29601"/>
                  <a:gd name="connsiteY1" fmla="*/ 39982 h 69122"/>
                  <a:gd name="connsiteX2" fmla="*/ 21654 w 29601"/>
                  <a:gd name="connsiteY2" fmla="*/ 44 h 69122"/>
                  <a:gd name="connsiteX3" fmla="*/ 20537 w 29601"/>
                  <a:gd name="connsiteY3" fmla="*/ 38149 h 69122"/>
                  <a:gd name="connsiteX4" fmla="*/ 100 w 29601"/>
                  <a:gd name="connsiteY4" fmla="*/ 68877 h 69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601" h="69122">
                    <a:moveTo>
                      <a:pt x="100" y="68877"/>
                    </a:moveTo>
                    <a:cubicBezTo>
                      <a:pt x="-297" y="70498"/>
                      <a:pt x="21626" y="64447"/>
                      <a:pt x="28217" y="39982"/>
                    </a:cubicBezTo>
                    <a:cubicBezTo>
                      <a:pt x="33193" y="16421"/>
                      <a:pt x="23279" y="-997"/>
                      <a:pt x="21654" y="44"/>
                    </a:cubicBezTo>
                    <a:cubicBezTo>
                      <a:pt x="19346" y="661"/>
                      <a:pt x="24940" y="18180"/>
                      <a:pt x="20537" y="38149"/>
                    </a:cubicBezTo>
                    <a:cubicBezTo>
                      <a:pt x="15460" y="58045"/>
                      <a:pt x="-1451" y="66289"/>
                      <a:pt x="100" y="6887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6" name="Freeform 695">
                <a:extLst>
                  <a:ext uri="{FF2B5EF4-FFF2-40B4-BE49-F238E27FC236}">
                    <a16:creationId xmlns:a16="http://schemas.microsoft.com/office/drawing/2014/main" id="{7A05D88C-B7DE-7834-0536-624A76427B82}"/>
                  </a:ext>
                </a:extLst>
              </p:cNvPr>
              <p:cNvSpPr/>
              <p:nvPr/>
            </p:nvSpPr>
            <p:spPr>
              <a:xfrm>
                <a:off x="2077169" y="-3166640"/>
                <a:ext cx="42919" cy="22021"/>
              </a:xfrm>
              <a:custGeom>
                <a:avLst/>
                <a:gdLst>
                  <a:gd name="connsiteX0" fmla="*/ 42476 w 42919"/>
                  <a:gd name="connsiteY0" fmla="*/ 21881 h 22021"/>
                  <a:gd name="connsiteX1" fmla="*/ 25673 w 42919"/>
                  <a:gd name="connsiteY1" fmla="*/ 2888 h 22021"/>
                  <a:gd name="connsiteX2" fmla="*/ 0 w 42919"/>
                  <a:gd name="connsiteY2" fmla="*/ 2022 h 22021"/>
                  <a:gd name="connsiteX3" fmla="*/ 23221 w 42919"/>
                  <a:gd name="connsiteY3" fmla="*/ 9796 h 22021"/>
                  <a:gd name="connsiteX4" fmla="*/ 42476 w 42919"/>
                  <a:gd name="connsiteY4" fmla="*/ 21881 h 22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919" h="22021">
                    <a:moveTo>
                      <a:pt x="42476" y="21881"/>
                    </a:moveTo>
                    <a:cubicBezTo>
                      <a:pt x="44171" y="23788"/>
                      <a:pt x="41503" y="5688"/>
                      <a:pt x="25673" y="2888"/>
                    </a:cubicBezTo>
                    <a:cubicBezTo>
                      <a:pt x="11683" y="-1717"/>
                      <a:pt x="-72" y="116"/>
                      <a:pt x="0" y="2022"/>
                    </a:cubicBezTo>
                    <a:cubicBezTo>
                      <a:pt x="-72" y="4141"/>
                      <a:pt x="11106" y="5725"/>
                      <a:pt x="23221" y="9796"/>
                    </a:cubicBezTo>
                    <a:cubicBezTo>
                      <a:pt x="36780" y="12596"/>
                      <a:pt x="38727" y="22461"/>
                      <a:pt x="42476" y="2188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7" name="Freeform 696">
                <a:extLst>
                  <a:ext uri="{FF2B5EF4-FFF2-40B4-BE49-F238E27FC236}">
                    <a16:creationId xmlns:a16="http://schemas.microsoft.com/office/drawing/2014/main" id="{3C35A699-C737-BEB1-3E01-C7987E078056}"/>
                  </a:ext>
                </a:extLst>
              </p:cNvPr>
              <p:cNvSpPr/>
              <p:nvPr/>
            </p:nvSpPr>
            <p:spPr>
              <a:xfrm>
                <a:off x="2195976" y="-3282542"/>
                <a:ext cx="51552" cy="35299"/>
              </a:xfrm>
              <a:custGeom>
                <a:avLst/>
                <a:gdLst>
                  <a:gd name="connsiteX0" fmla="*/ 109 w 51552"/>
                  <a:gd name="connsiteY0" fmla="*/ 30532 h 35299"/>
                  <a:gd name="connsiteX1" fmla="*/ 33792 w 51552"/>
                  <a:gd name="connsiteY1" fmla="*/ 29123 h 35299"/>
                  <a:gd name="connsiteX2" fmla="*/ 51063 w 51552"/>
                  <a:gd name="connsiteY2" fmla="*/ 53 h 35299"/>
                  <a:gd name="connsiteX3" fmla="*/ 29103 w 51552"/>
                  <a:gd name="connsiteY3" fmla="*/ 22721 h 35299"/>
                  <a:gd name="connsiteX4" fmla="*/ 109 w 51552"/>
                  <a:gd name="connsiteY4" fmla="*/ 30532 h 352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552" h="35299">
                    <a:moveTo>
                      <a:pt x="109" y="30532"/>
                    </a:moveTo>
                    <a:cubicBezTo>
                      <a:pt x="-1543" y="31573"/>
                      <a:pt x="15903" y="41539"/>
                      <a:pt x="33792" y="29123"/>
                    </a:cubicBezTo>
                    <a:cubicBezTo>
                      <a:pt x="49512" y="16568"/>
                      <a:pt x="53011" y="523"/>
                      <a:pt x="51063" y="53"/>
                    </a:cubicBezTo>
                    <a:cubicBezTo>
                      <a:pt x="49042" y="-951"/>
                      <a:pt x="42192" y="12396"/>
                      <a:pt x="29103" y="22721"/>
                    </a:cubicBezTo>
                    <a:cubicBezTo>
                      <a:pt x="15506" y="32577"/>
                      <a:pt x="875" y="27760"/>
                      <a:pt x="109" y="3053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8" name="Freeform 697">
                <a:extLst>
                  <a:ext uri="{FF2B5EF4-FFF2-40B4-BE49-F238E27FC236}">
                    <a16:creationId xmlns:a16="http://schemas.microsoft.com/office/drawing/2014/main" id="{FD1CF27F-7482-7669-ABD3-FE648BEDEF31}"/>
                  </a:ext>
                </a:extLst>
              </p:cNvPr>
              <p:cNvSpPr/>
              <p:nvPr/>
            </p:nvSpPr>
            <p:spPr>
              <a:xfrm>
                <a:off x="1975157" y="-3257738"/>
                <a:ext cx="54737" cy="18859"/>
              </a:xfrm>
              <a:custGeom>
                <a:avLst/>
                <a:gdLst>
                  <a:gd name="connsiteX0" fmla="*/ 54452 w 54737"/>
                  <a:gd name="connsiteY0" fmla="*/ 18716 h 18859"/>
                  <a:gd name="connsiteX1" fmla="*/ 29572 w 54737"/>
                  <a:gd name="connsiteY1" fmla="*/ 9 h 18859"/>
                  <a:gd name="connsiteX2" fmla="*/ 76 w 54737"/>
                  <a:gd name="connsiteY2" fmla="*/ 10509 h 18859"/>
                  <a:gd name="connsiteX3" fmla="*/ 29103 w 54737"/>
                  <a:gd name="connsiteY3" fmla="*/ 7276 h 18859"/>
                  <a:gd name="connsiteX4" fmla="*/ 54452 w 54737"/>
                  <a:gd name="connsiteY4" fmla="*/ 18716 h 188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737" h="18859">
                    <a:moveTo>
                      <a:pt x="54452" y="18716"/>
                    </a:moveTo>
                    <a:cubicBezTo>
                      <a:pt x="56256" y="19001"/>
                      <a:pt x="49692" y="1584"/>
                      <a:pt x="29572" y="9"/>
                    </a:cubicBezTo>
                    <a:cubicBezTo>
                      <a:pt x="10930" y="-323"/>
                      <a:pt x="-1077" y="8999"/>
                      <a:pt x="76" y="10509"/>
                    </a:cubicBezTo>
                    <a:cubicBezTo>
                      <a:pt x="942" y="12379"/>
                      <a:pt x="13707" y="6945"/>
                      <a:pt x="29103" y="7276"/>
                    </a:cubicBezTo>
                    <a:cubicBezTo>
                      <a:pt x="44644" y="8243"/>
                      <a:pt x="52289" y="20300"/>
                      <a:pt x="54452" y="1871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9" name="Freeform 698">
                <a:extLst>
                  <a:ext uri="{FF2B5EF4-FFF2-40B4-BE49-F238E27FC236}">
                    <a16:creationId xmlns:a16="http://schemas.microsoft.com/office/drawing/2014/main" id="{44B0249A-4F65-41EA-E2EE-8CD4C5145DBB}"/>
                  </a:ext>
                </a:extLst>
              </p:cNvPr>
              <p:cNvSpPr/>
              <p:nvPr/>
            </p:nvSpPr>
            <p:spPr>
              <a:xfrm>
                <a:off x="1643668" y="-3163585"/>
                <a:ext cx="55216" cy="39692"/>
              </a:xfrm>
              <a:custGeom>
                <a:avLst/>
                <a:gdLst>
                  <a:gd name="connsiteX0" fmla="*/ 2643 w 55216"/>
                  <a:gd name="connsiteY0" fmla="*/ 39413 h 39692"/>
                  <a:gd name="connsiteX1" fmla="*/ 20312 w 55216"/>
                  <a:gd name="connsiteY1" fmla="*/ 12535 h 39692"/>
                  <a:gd name="connsiteX2" fmla="*/ 55215 w 55216"/>
                  <a:gd name="connsiteY2" fmla="*/ 1989 h 39692"/>
                  <a:gd name="connsiteX3" fmla="*/ 17138 w 55216"/>
                  <a:gd name="connsiteY3" fmla="*/ 5986 h 39692"/>
                  <a:gd name="connsiteX4" fmla="*/ 2643 w 55216"/>
                  <a:gd name="connsiteY4" fmla="*/ 39413 h 39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16" h="39692">
                    <a:moveTo>
                      <a:pt x="2643" y="39413"/>
                    </a:moveTo>
                    <a:cubicBezTo>
                      <a:pt x="5852" y="39698"/>
                      <a:pt x="11" y="19803"/>
                      <a:pt x="20312" y="12535"/>
                    </a:cubicBezTo>
                    <a:cubicBezTo>
                      <a:pt x="38052" y="4725"/>
                      <a:pt x="55396" y="4218"/>
                      <a:pt x="55215" y="1989"/>
                    </a:cubicBezTo>
                    <a:cubicBezTo>
                      <a:pt x="55396" y="294"/>
                      <a:pt x="37656" y="-2939"/>
                      <a:pt x="17138" y="5986"/>
                    </a:cubicBezTo>
                    <a:cubicBezTo>
                      <a:pt x="-8030" y="15842"/>
                      <a:pt x="1669" y="42719"/>
                      <a:pt x="2643" y="3941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0" name="Freeform 699">
                <a:extLst>
                  <a:ext uri="{FF2B5EF4-FFF2-40B4-BE49-F238E27FC236}">
                    <a16:creationId xmlns:a16="http://schemas.microsoft.com/office/drawing/2014/main" id="{F1D84F03-EF29-3310-857B-FDBCA927F28F}"/>
                  </a:ext>
                </a:extLst>
              </p:cNvPr>
              <p:cNvSpPr/>
              <p:nvPr/>
            </p:nvSpPr>
            <p:spPr>
              <a:xfrm>
                <a:off x="1733122" y="-3279143"/>
                <a:ext cx="89488" cy="28197"/>
              </a:xfrm>
              <a:custGeom>
                <a:avLst/>
                <a:gdLst>
                  <a:gd name="connsiteX0" fmla="*/ 1928 w 89488"/>
                  <a:gd name="connsiteY0" fmla="*/ 28137 h 28197"/>
                  <a:gd name="connsiteX1" fmla="*/ 39032 w 89488"/>
                  <a:gd name="connsiteY1" fmla="*/ 7883 h 28197"/>
                  <a:gd name="connsiteX2" fmla="*/ 89478 w 89488"/>
                  <a:gd name="connsiteY2" fmla="*/ 11337 h 28197"/>
                  <a:gd name="connsiteX3" fmla="*/ 39104 w 89488"/>
                  <a:gd name="connsiteY3" fmla="*/ 578 h 28197"/>
                  <a:gd name="connsiteX4" fmla="*/ 1928 w 89488"/>
                  <a:gd name="connsiteY4" fmla="*/ 28137 h 28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488" h="28197">
                    <a:moveTo>
                      <a:pt x="1928" y="28137"/>
                    </a:moveTo>
                    <a:cubicBezTo>
                      <a:pt x="2288" y="26912"/>
                      <a:pt x="6868" y="4106"/>
                      <a:pt x="39032" y="7883"/>
                    </a:cubicBezTo>
                    <a:cubicBezTo>
                      <a:pt x="66509" y="8352"/>
                      <a:pt x="89045" y="13566"/>
                      <a:pt x="89478" y="11337"/>
                    </a:cubicBezTo>
                    <a:cubicBezTo>
                      <a:pt x="90055" y="9679"/>
                      <a:pt x="68167" y="1048"/>
                      <a:pt x="39104" y="578"/>
                    </a:cubicBezTo>
                    <a:cubicBezTo>
                      <a:pt x="3695" y="-4856"/>
                      <a:pt x="-4310" y="29832"/>
                      <a:pt x="1928" y="2813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1" name="Freeform 700">
                <a:extLst>
                  <a:ext uri="{FF2B5EF4-FFF2-40B4-BE49-F238E27FC236}">
                    <a16:creationId xmlns:a16="http://schemas.microsoft.com/office/drawing/2014/main" id="{AF0B8718-CB20-CAD1-DAD8-AF62844793E0}"/>
                  </a:ext>
                </a:extLst>
              </p:cNvPr>
              <p:cNvSpPr/>
              <p:nvPr/>
            </p:nvSpPr>
            <p:spPr>
              <a:xfrm>
                <a:off x="1472000" y="-2960787"/>
                <a:ext cx="26231" cy="52035"/>
              </a:xfrm>
              <a:custGeom>
                <a:avLst/>
                <a:gdLst>
                  <a:gd name="connsiteX0" fmla="*/ 8660 w 26231"/>
                  <a:gd name="connsiteY0" fmla="*/ 51982 h 52035"/>
                  <a:gd name="connsiteX1" fmla="*/ 8120 w 26231"/>
                  <a:gd name="connsiteY1" fmla="*/ 22802 h 52035"/>
                  <a:gd name="connsiteX2" fmla="*/ 26148 w 26231"/>
                  <a:gd name="connsiteY2" fmla="*/ 466 h 52035"/>
                  <a:gd name="connsiteX3" fmla="*/ 1124 w 26231"/>
                  <a:gd name="connsiteY3" fmla="*/ 20573 h 52035"/>
                  <a:gd name="connsiteX4" fmla="*/ 8660 w 26231"/>
                  <a:gd name="connsiteY4" fmla="*/ 51982 h 520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231" h="52035">
                    <a:moveTo>
                      <a:pt x="8660" y="51982"/>
                    </a:moveTo>
                    <a:cubicBezTo>
                      <a:pt x="11473" y="51089"/>
                      <a:pt x="4189" y="37521"/>
                      <a:pt x="8120" y="22802"/>
                    </a:cubicBezTo>
                    <a:cubicBezTo>
                      <a:pt x="12447" y="7835"/>
                      <a:pt x="27483" y="2548"/>
                      <a:pt x="26148" y="466"/>
                    </a:cubicBezTo>
                    <a:cubicBezTo>
                      <a:pt x="26725" y="-1192"/>
                      <a:pt x="7832" y="715"/>
                      <a:pt x="1124" y="20573"/>
                    </a:cubicBezTo>
                    <a:cubicBezTo>
                      <a:pt x="-3635" y="40367"/>
                      <a:pt x="8228" y="52959"/>
                      <a:pt x="8660" y="5198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2" name="Freeform 701">
                <a:extLst>
                  <a:ext uri="{FF2B5EF4-FFF2-40B4-BE49-F238E27FC236}">
                    <a16:creationId xmlns:a16="http://schemas.microsoft.com/office/drawing/2014/main" id="{5DAA4028-34D5-695F-7B77-4CD12F13D3C7}"/>
                  </a:ext>
                </a:extLst>
              </p:cNvPr>
              <p:cNvSpPr/>
              <p:nvPr/>
            </p:nvSpPr>
            <p:spPr>
              <a:xfrm>
                <a:off x="1868042" y="-3190695"/>
                <a:ext cx="84227" cy="30859"/>
              </a:xfrm>
              <a:custGeom>
                <a:avLst/>
                <a:gdLst>
                  <a:gd name="connsiteX0" fmla="*/ 82275 w 84227"/>
                  <a:gd name="connsiteY0" fmla="*/ 426 h 30859"/>
                  <a:gd name="connsiteX1" fmla="*/ 48993 w 84227"/>
                  <a:gd name="connsiteY1" fmla="*/ 21979 h 30859"/>
                  <a:gd name="connsiteX2" fmla="*/ 26 w 84227"/>
                  <a:gd name="connsiteY2" fmla="*/ 7186 h 30859"/>
                  <a:gd name="connsiteX3" fmla="*/ 47731 w 84227"/>
                  <a:gd name="connsiteY3" fmla="*/ 29173 h 30859"/>
                  <a:gd name="connsiteX4" fmla="*/ 82275 w 84227"/>
                  <a:gd name="connsiteY4" fmla="*/ 426 h 308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227" h="30859">
                    <a:moveTo>
                      <a:pt x="82275" y="426"/>
                    </a:moveTo>
                    <a:cubicBezTo>
                      <a:pt x="80183" y="-983"/>
                      <a:pt x="82131" y="31687"/>
                      <a:pt x="48993" y="21979"/>
                    </a:cubicBezTo>
                    <a:cubicBezTo>
                      <a:pt x="21949" y="16471"/>
                      <a:pt x="1036" y="4994"/>
                      <a:pt x="26" y="7186"/>
                    </a:cubicBezTo>
                    <a:cubicBezTo>
                      <a:pt x="-803" y="8485"/>
                      <a:pt x="18380" y="23167"/>
                      <a:pt x="47731" y="29173"/>
                    </a:cubicBezTo>
                    <a:cubicBezTo>
                      <a:pt x="87323" y="39968"/>
                      <a:pt x="86493" y="-4797"/>
                      <a:pt x="82275" y="42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3" name="Freeform 702">
                <a:extLst>
                  <a:ext uri="{FF2B5EF4-FFF2-40B4-BE49-F238E27FC236}">
                    <a16:creationId xmlns:a16="http://schemas.microsoft.com/office/drawing/2014/main" id="{610533B6-4DAB-1D3B-94AB-20A1E2F31BB6}"/>
                  </a:ext>
                </a:extLst>
              </p:cNvPr>
              <p:cNvSpPr/>
              <p:nvPr/>
            </p:nvSpPr>
            <p:spPr>
              <a:xfrm>
                <a:off x="1445783" y="-2841338"/>
                <a:ext cx="82582" cy="115607"/>
              </a:xfrm>
              <a:custGeom>
                <a:avLst/>
                <a:gdLst>
                  <a:gd name="connsiteX0" fmla="*/ 66680 w 82582"/>
                  <a:gd name="connsiteY0" fmla="*/ 22634 h 115607"/>
                  <a:gd name="connsiteX1" fmla="*/ 7184 w 82582"/>
                  <a:gd name="connsiteY1" fmla="*/ 10430 h 115607"/>
                  <a:gd name="connsiteX2" fmla="*/ 82582 w 82582"/>
                  <a:gd name="connsiteY2" fmla="*/ 114632 h 115607"/>
                  <a:gd name="connsiteX3" fmla="*/ 66680 w 82582"/>
                  <a:gd name="connsiteY3" fmla="*/ 22634 h 115607"/>
                </a:gdLst>
                <a:ahLst/>
                <a:cxnLst>
                  <a:cxn ang="0">
                    <a:pos x="connsiteX0" y="connsiteY0"/>
                  </a:cxn>
                  <a:cxn ang="0">
                    <a:pos x="connsiteX1" y="connsiteY1"/>
                  </a:cxn>
                  <a:cxn ang="0">
                    <a:pos x="connsiteX2" y="connsiteY2"/>
                  </a:cxn>
                  <a:cxn ang="0">
                    <a:pos x="connsiteX3" y="connsiteY3"/>
                  </a:cxn>
                </a:cxnLst>
                <a:rect l="l" t="t" r="r" b="b"/>
                <a:pathLst>
                  <a:path w="82582" h="115607">
                    <a:moveTo>
                      <a:pt x="66680" y="22634"/>
                    </a:moveTo>
                    <a:cubicBezTo>
                      <a:pt x="66680" y="22634"/>
                      <a:pt x="30298" y="-18778"/>
                      <a:pt x="7184" y="10430"/>
                    </a:cubicBezTo>
                    <a:cubicBezTo>
                      <a:pt x="-13405" y="36413"/>
                      <a:pt x="9817" y="125896"/>
                      <a:pt x="82582" y="114632"/>
                    </a:cubicBezTo>
                    <a:lnTo>
                      <a:pt x="66680" y="22634"/>
                    </a:ln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4" name="Freeform 703">
                <a:extLst>
                  <a:ext uri="{FF2B5EF4-FFF2-40B4-BE49-F238E27FC236}">
                    <a16:creationId xmlns:a16="http://schemas.microsoft.com/office/drawing/2014/main" id="{E237B740-40A3-9CA7-DB74-47EC426B3F34}"/>
                  </a:ext>
                </a:extLst>
              </p:cNvPr>
              <p:cNvSpPr/>
              <p:nvPr/>
            </p:nvSpPr>
            <p:spPr>
              <a:xfrm>
                <a:off x="2235861" y="-2849418"/>
                <a:ext cx="78111" cy="117280"/>
              </a:xfrm>
              <a:custGeom>
                <a:avLst/>
                <a:gdLst>
                  <a:gd name="connsiteX0" fmla="*/ 10994 w 78111"/>
                  <a:gd name="connsiteY0" fmla="*/ 24598 h 117280"/>
                  <a:gd name="connsiteX1" fmla="*/ 69481 w 78111"/>
                  <a:gd name="connsiteY1" fmla="*/ 9336 h 117280"/>
                  <a:gd name="connsiteX2" fmla="*/ 0 w 78111"/>
                  <a:gd name="connsiteY2" fmla="*/ 116845 h 117280"/>
                  <a:gd name="connsiteX3" fmla="*/ 10994 w 78111"/>
                  <a:gd name="connsiteY3" fmla="*/ 24598 h 117280"/>
                </a:gdLst>
                <a:ahLst/>
                <a:cxnLst>
                  <a:cxn ang="0">
                    <a:pos x="connsiteX0" y="connsiteY0"/>
                  </a:cxn>
                  <a:cxn ang="0">
                    <a:pos x="connsiteX1" y="connsiteY1"/>
                  </a:cxn>
                  <a:cxn ang="0">
                    <a:pos x="connsiteX2" y="connsiteY2"/>
                  </a:cxn>
                  <a:cxn ang="0">
                    <a:pos x="connsiteX3" y="connsiteY3"/>
                  </a:cxn>
                </a:cxnLst>
                <a:rect l="l" t="t" r="r" b="b"/>
                <a:pathLst>
                  <a:path w="78111" h="117280">
                    <a:moveTo>
                      <a:pt x="10994" y="24598"/>
                    </a:moveTo>
                    <a:cubicBezTo>
                      <a:pt x="10994" y="24598"/>
                      <a:pt x="45001" y="-18435"/>
                      <a:pt x="69481" y="9336"/>
                    </a:cubicBezTo>
                    <a:cubicBezTo>
                      <a:pt x="91340" y="34131"/>
                      <a:pt x="72915" y="124296"/>
                      <a:pt x="0" y="116845"/>
                    </a:cubicBezTo>
                    <a:lnTo>
                      <a:pt x="10994" y="24598"/>
                    </a:ln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grpSp>
      </p:grpSp>
    </p:spTree>
    <p:extLst>
      <p:ext uri="{BB962C8B-B14F-4D97-AF65-F5344CB8AC3E}">
        <p14:creationId xmlns:p14="http://schemas.microsoft.com/office/powerpoint/2010/main" val="29990552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FE44A5C3-2C0F-8B47-8D36-72C16C097929}"/>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 name="Content Placeholder 5">
            <a:extLst>
              <a:ext uri="{FF2B5EF4-FFF2-40B4-BE49-F238E27FC236}">
                <a16:creationId xmlns:a16="http://schemas.microsoft.com/office/drawing/2014/main" id="{0C7EDF0E-5579-4847-9018-E49EAE1DC60A}"/>
              </a:ext>
            </a:extLst>
          </p:cNvPr>
          <p:cNvSpPr txBox="1">
            <a:spLocks/>
          </p:cNvSpPr>
          <p:nvPr/>
        </p:nvSpPr>
        <p:spPr>
          <a:xfrm>
            <a:off x="1128538" y="2007071"/>
            <a:ext cx="8434737" cy="4805276"/>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ctr">
              <a:spcBef>
                <a:spcPts val="0"/>
              </a:spcBef>
              <a:spcAft>
                <a:spcPts val="1000"/>
              </a:spcAft>
              <a:buNone/>
            </a:pPr>
            <a:r>
              <a:rPr lang="en-US" sz="3600" b="1" dirty="0">
                <a:latin typeface="ABeeZee" pitchFamily="2" charset="0"/>
              </a:rPr>
              <a:t>Dear God,</a:t>
            </a:r>
          </a:p>
          <a:p>
            <a:pPr marL="0" indent="0" algn="ctr">
              <a:spcBef>
                <a:spcPts val="0"/>
              </a:spcBef>
              <a:spcAft>
                <a:spcPts val="1000"/>
              </a:spcAft>
              <a:buNone/>
            </a:pPr>
            <a:r>
              <a:rPr lang="en-US" sz="3600" b="1" dirty="0">
                <a:latin typeface="ABeeZee" pitchFamily="2" charset="0"/>
              </a:rPr>
              <a:t>Thank You for our groups and communities.</a:t>
            </a:r>
          </a:p>
          <a:p>
            <a:pPr marL="0" indent="0" algn="ctr">
              <a:spcBef>
                <a:spcPts val="0"/>
              </a:spcBef>
              <a:spcAft>
                <a:spcPts val="1000"/>
              </a:spcAft>
              <a:buNone/>
            </a:pPr>
            <a:r>
              <a:rPr lang="en-US" sz="3600" b="1" dirty="0">
                <a:latin typeface="ABeeZee" pitchFamily="2" charset="0"/>
              </a:rPr>
              <a:t>Help us be the first to step forward when we see someone who needs a friend or a helping hand.</a:t>
            </a:r>
          </a:p>
          <a:p>
            <a:pPr marL="0" indent="0" algn="ctr">
              <a:spcBef>
                <a:spcPts val="0"/>
              </a:spcBef>
              <a:spcAft>
                <a:spcPts val="1000"/>
              </a:spcAft>
              <a:buNone/>
            </a:pPr>
            <a:r>
              <a:rPr lang="en-US" sz="3600" b="1" dirty="0">
                <a:latin typeface="ABeeZee" pitchFamily="2" charset="0"/>
              </a:rPr>
              <a:t>Let our kindness spread from one person to the next.</a:t>
            </a:r>
          </a:p>
          <a:p>
            <a:pPr marL="0" indent="0" algn="ctr">
              <a:spcBef>
                <a:spcPts val="0"/>
              </a:spcBef>
              <a:spcAft>
                <a:spcPts val="1000"/>
              </a:spcAft>
              <a:buNone/>
            </a:pPr>
            <a:r>
              <a:rPr lang="en-US" sz="3600" b="1" dirty="0">
                <a:latin typeface="ABeeZee" pitchFamily="2" charset="0"/>
              </a:rPr>
              <a:t>Amen.</a:t>
            </a:r>
            <a:endParaRPr lang="en-GB" sz="4000" b="1" dirty="0">
              <a:latin typeface="ABeeZee" pitchFamily="2" charset="0"/>
            </a:endParaRPr>
          </a:p>
        </p:txBody>
      </p:sp>
      <p:sp>
        <p:nvSpPr>
          <p:cNvPr id="5" name="TextBox 4">
            <a:extLst>
              <a:ext uri="{FF2B5EF4-FFF2-40B4-BE49-F238E27FC236}">
                <a16:creationId xmlns:a16="http://schemas.microsoft.com/office/drawing/2014/main" id="{71857F72-8974-4642-A7C8-619315561975}"/>
              </a:ext>
            </a:extLst>
          </p:cNvPr>
          <p:cNvSpPr txBox="1"/>
          <p:nvPr/>
        </p:nvSpPr>
        <p:spPr>
          <a:xfrm>
            <a:off x="-1" y="1179106"/>
            <a:ext cx="10691813" cy="588623"/>
          </a:xfrm>
          <a:prstGeom prst="rect">
            <a:avLst/>
          </a:prstGeom>
          <a:noFill/>
        </p:spPr>
        <p:txBody>
          <a:bodyPr wrap="square" lIns="0" tIns="0" rIns="0" bIns="0" rtlCol="0">
            <a:spAutoFit/>
          </a:bodyPr>
          <a:lstStyle/>
          <a:p>
            <a:pPr algn="ctr">
              <a:lnSpc>
                <a:spcPct val="85000"/>
              </a:lnSpc>
            </a:pPr>
            <a:r>
              <a:rPr lang="en-US" sz="4500" dirty="0">
                <a:latin typeface="Londrina Solid" pitchFamily="2" charset="77"/>
              </a:rPr>
              <a:t>Prayer</a:t>
            </a:r>
          </a:p>
        </p:txBody>
      </p:sp>
      <p:grpSp>
        <p:nvGrpSpPr>
          <p:cNvPr id="6" name="Group 5">
            <a:extLst>
              <a:ext uri="{FF2B5EF4-FFF2-40B4-BE49-F238E27FC236}">
                <a16:creationId xmlns:a16="http://schemas.microsoft.com/office/drawing/2014/main" id="{60A7CEC7-5A94-1F43-A372-2DBB89942AED}"/>
              </a:ext>
            </a:extLst>
          </p:cNvPr>
          <p:cNvGrpSpPr/>
          <p:nvPr/>
        </p:nvGrpSpPr>
        <p:grpSpPr>
          <a:xfrm>
            <a:off x="9502008" y="333512"/>
            <a:ext cx="834682" cy="869275"/>
            <a:chOff x="8854711" y="1237086"/>
            <a:chExt cx="930740" cy="969313"/>
          </a:xfrm>
        </p:grpSpPr>
        <p:sp>
          <p:nvSpPr>
            <p:cNvPr id="7" name="Freeform 6">
              <a:extLst>
                <a:ext uri="{FF2B5EF4-FFF2-40B4-BE49-F238E27FC236}">
                  <a16:creationId xmlns:a16="http://schemas.microsoft.com/office/drawing/2014/main" id="{55CBCDAB-317A-DA43-853C-24C96F6722E0}"/>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985AA226-B700-9541-B408-3C59D59B5AD2}"/>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BBBADE75-83F1-8846-B1C7-57400ED38F3F}"/>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07854801-3618-C743-AA6F-A153C39813F5}"/>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EBD8354D-0B96-5B4D-9C96-1DD22A846100}"/>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BC1F6383-5397-6F42-B13D-2AEB0747AFD9}"/>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827A9270-1CF7-BF4D-BEF3-B653BE9B5C5E}"/>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32989863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23" name="Freeform 322">
            <a:extLst>
              <a:ext uri="{FF2B5EF4-FFF2-40B4-BE49-F238E27FC236}">
                <a16:creationId xmlns:a16="http://schemas.microsoft.com/office/drawing/2014/main" id="{65050E38-A549-4B4A-8886-9A431149C6E4}"/>
              </a:ext>
            </a:extLst>
          </p:cNvPr>
          <p:cNvSpPr/>
          <p:nvPr/>
        </p:nvSpPr>
        <p:spPr>
          <a:xfrm>
            <a:off x="466075"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chemeClr val="accent1">
              <a:lumMod val="20000"/>
              <a:lumOff val="8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362" name="Rounded Rectangle 1361">
            <a:extLst>
              <a:ext uri="{FF2B5EF4-FFF2-40B4-BE49-F238E27FC236}">
                <a16:creationId xmlns:a16="http://schemas.microsoft.com/office/drawing/2014/main" id="{F6A03A6D-B2AC-AE4F-B1E7-6D75E3BBB1D3}"/>
              </a:ext>
            </a:extLst>
          </p:cNvPr>
          <p:cNvSpPr/>
          <p:nvPr/>
        </p:nvSpPr>
        <p:spPr>
          <a:xfrm>
            <a:off x="2137921" y="1267236"/>
            <a:ext cx="6415970" cy="1123200"/>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grpSp>
        <p:nvGrpSpPr>
          <p:cNvPr id="5" name="Group 4">
            <a:extLst>
              <a:ext uri="{FF2B5EF4-FFF2-40B4-BE49-F238E27FC236}">
                <a16:creationId xmlns:a16="http://schemas.microsoft.com/office/drawing/2014/main" id="{32496897-DFFD-B84B-949C-89A77DB67036}"/>
              </a:ext>
            </a:extLst>
          </p:cNvPr>
          <p:cNvGrpSpPr/>
          <p:nvPr/>
        </p:nvGrpSpPr>
        <p:grpSpPr>
          <a:xfrm>
            <a:off x="9502008" y="333512"/>
            <a:ext cx="834682" cy="869275"/>
            <a:chOff x="8854711" y="1237086"/>
            <a:chExt cx="930740" cy="969313"/>
          </a:xfrm>
        </p:grpSpPr>
        <p:sp>
          <p:nvSpPr>
            <p:cNvPr id="6" name="Freeform 5">
              <a:extLst>
                <a:ext uri="{FF2B5EF4-FFF2-40B4-BE49-F238E27FC236}">
                  <a16:creationId xmlns:a16="http://schemas.microsoft.com/office/drawing/2014/main" id="{377E90FB-2E3F-2140-9A08-6B9500833FDF}"/>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75E449CA-3729-444A-882E-74B979C57AF3}"/>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CBD4EE4F-E364-EE4B-BD94-72BA959DC80C}"/>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39E8B0BE-5B43-DE4B-B338-C4B469BFBD35}"/>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FF87946A-BE2D-7D4C-B4EE-1194DFFE79E2}"/>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C7052D2A-93D9-8F41-9155-1CF15AC3AF88}"/>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0C498596-89B0-7B49-8E0B-058D7F7DEB24}"/>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13" name="TextBox 12">
            <a:extLst>
              <a:ext uri="{FF2B5EF4-FFF2-40B4-BE49-F238E27FC236}">
                <a16:creationId xmlns:a16="http://schemas.microsoft.com/office/drawing/2014/main" id="{6A054A11-9BA0-1E42-A171-8DD09B9AC707}"/>
              </a:ext>
            </a:extLst>
          </p:cNvPr>
          <p:cNvSpPr txBox="1"/>
          <p:nvPr/>
        </p:nvSpPr>
        <p:spPr>
          <a:xfrm>
            <a:off x="0" y="1390725"/>
            <a:ext cx="10691813" cy="915635"/>
          </a:xfrm>
          <a:prstGeom prst="rect">
            <a:avLst/>
          </a:prstGeom>
          <a:noFill/>
        </p:spPr>
        <p:txBody>
          <a:bodyPr wrap="square" lIns="0" tIns="0" rIns="0" bIns="0" rtlCol="0">
            <a:spAutoFit/>
          </a:bodyPr>
          <a:lstStyle/>
          <a:p>
            <a:pPr algn="ctr">
              <a:lnSpc>
                <a:spcPct val="85000"/>
              </a:lnSpc>
            </a:pPr>
            <a:r>
              <a:rPr lang="en-US" sz="7000" dirty="0">
                <a:solidFill>
                  <a:srgbClr val="FFFFFF"/>
                </a:solidFill>
                <a:latin typeface="Londrina Solid" pitchFamily="2" charset="77"/>
              </a:rPr>
              <a:t>Continue thinking</a:t>
            </a:r>
          </a:p>
        </p:txBody>
      </p:sp>
      <p:grpSp>
        <p:nvGrpSpPr>
          <p:cNvPr id="1506" name="Group 1505">
            <a:extLst>
              <a:ext uri="{FF2B5EF4-FFF2-40B4-BE49-F238E27FC236}">
                <a16:creationId xmlns:a16="http://schemas.microsoft.com/office/drawing/2014/main" id="{21108E8E-5748-2EF0-52D8-1DCAADC78240}"/>
              </a:ext>
            </a:extLst>
          </p:cNvPr>
          <p:cNvGrpSpPr/>
          <p:nvPr/>
        </p:nvGrpSpPr>
        <p:grpSpPr>
          <a:xfrm>
            <a:off x="1001796" y="3047925"/>
            <a:ext cx="8688221" cy="2777519"/>
            <a:chOff x="3972253" y="-1977318"/>
            <a:chExt cx="5496508" cy="1757167"/>
          </a:xfrm>
        </p:grpSpPr>
        <p:sp>
          <p:nvSpPr>
            <p:cNvPr id="1388" name="Freeform 1387">
              <a:extLst>
                <a:ext uri="{FF2B5EF4-FFF2-40B4-BE49-F238E27FC236}">
                  <a16:creationId xmlns:a16="http://schemas.microsoft.com/office/drawing/2014/main" id="{917CBD15-FD17-3CBE-DC36-44F3DDDE196A}"/>
                </a:ext>
              </a:extLst>
            </p:cNvPr>
            <p:cNvSpPr/>
            <p:nvPr/>
          </p:nvSpPr>
          <p:spPr>
            <a:xfrm>
              <a:off x="7040009" y="-497513"/>
              <a:ext cx="23496" cy="100149"/>
            </a:xfrm>
            <a:custGeom>
              <a:avLst/>
              <a:gdLst>
                <a:gd name="connsiteX0" fmla="*/ 12955 w 23496"/>
                <a:gd name="connsiteY0" fmla="*/ 98028 h 100149"/>
                <a:gd name="connsiteX1" fmla="*/ 3587 w 23496"/>
                <a:gd name="connsiteY1" fmla="*/ 97374 h 100149"/>
                <a:gd name="connsiteX2" fmla="*/ 660 w 23496"/>
                <a:gd name="connsiteY2" fmla="*/ 48519 h 100149"/>
                <a:gd name="connsiteX3" fmla="*/ 9245 w 23496"/>
                <a:gd name="connsiteY3" fmla="*/ 3285 h 100149"/>
                <a:gd name="connsiteX4" fmla="*/ 20820 w 23496"/>
                <a:gd name="connsiteY4" fmla="*/ 4077 h 100149"/>
                <a:gd name="connsiteX5" fmla="*/ 22842 w 23496"/>
                <a:gd name="connsiteY5" fmla="*/ 50131 h 100149"/>
                <a:gd name="connsiteX6" fmla="*/ 12955 w 23496"/>
                <a:gd name="connsiteY6" fmla="*/ 98028 h 100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496" h="100149">
                  <a:moveTo>
                    <a:pt x="12955" y="98028"/>
                  </a:moveTo>
                  <a:cubicBezTo>
                    <a:pt x="11304" y="101159"/>
                    <a:pt x="4777" y="100726"/>
                    <a:pt x="3587" y="97374"/>
                  </a:cubicBezTo>
                  <a:cubicBezTo>
                    <a:pt x="374" y="88633"/>
                    <a:pt x="-891" y="69999"/>
                    <a:pt x="660" y="48519"/>
                  </a:cubicBezTo>
                  <a:cubicBezTo>
                    <a:pt x="1999" y="29195"/>
                    <a:pt x="5423" y="12431"/>
                    <a:pt x="9245" y="3285"/>
                  </a:cubicBezTo>
                  <a:cubicBezTo>
                    <a:pt x="11304" y="-1459"/>
                    <a:pt x="19454" y="-952"/>
                    <a:pt x="20820" y="4077"/>
                  </a:cubicBezTo>
                  <a:cubicBezTo>
                    <a:pt x="23313" y="13684"/>
                    <a:pt x="24245" y="30779"/>
                    <a:pt x="22842" y="50131"/>
                  </a:cubicBezTo>
                  <a:cubicBezTo>
                    <a:pt x="21328" y="71510"/>
                    <a:pt x="17358" y="89784"/>
                    <a:pt x="12955" y="9802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89" name="Freeform 1388">
              <a:extLst>
                <a:ext uri="{FF2B5EF4-FFF2-40B4-BE49-F238E27FC236}">
                  <a16:creationId xmlns:a16="http://schemas.microsoft.com/office/drawing/2014/main" id="{88E4A1B8-ACF8-29A2-7A02-5422F2A7B82B}"/>
                </a:ext>
              </a:extLst>
            </p:cNvPr>
            <p:cNvSpPr/>
            <p:nvPr/>
          </p:nvSpPr>
          <p:spPr>
            <a:xfrm>
              <a:off x="7008582" y="-837567"/>
              <a:ext cx="152362" cy="395292"/>
            </a:xfrm>
            <a:custGeom>
              <a:avLst/>
              <a:gdLst>
                <a:gd name="connsiteX0" fmla="*/ 0 w 152362"/>
                <a:gd name="connsiteY0" fmla="*/ 530 h 395292"/>
                <a:gd name="connsiteX1" fmla="*/ 5188 w 152362"/>
                <a:gd name="connsiteY1" fmla="*/ 201188 h 395292"/>
                <a:gd name="connsiteX2" fmla="*/ 8723 w 152362"/>
                <a:gd name="connsiteY2" fmla="*/ 386989 h 395292"/>
                <a:gd name="connsiteX3" fmla="*/ 72508 w 152362"/>
                <a:gd name="connsiteY3" fmla="*/ 387818 h 395292"/>
                <a:gd name="connsiteX4" fmla="*/ 152060 w 152362"/>
                <a:gd name="connsiteY4" fmla="*/ 35467 h 395292"/>
                <a:gd name="connsiteX5" fmla="*/ 0 w 152362"/>
                <a:gd name="connsiteY5" fmla="*/ 530 h 395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362" h="395292">
                  <a:moveTo>
                    <a:pt x="0" y="530"/>
                  </a:moveTo>
                  <a:cubicBezTo>
                    <a:pt x="0" y="530"/>
                    <a:pt x="2631" y="108721"/>
                    <a:pt x="5188" y="201188"/>
                  </a:cubicBezTo>
                  <a:cubicBezTo>
                    <a:pt x="7828" y="293582"/>
                    <a:pt x="5188" y="377346"/>
                    <a:pt x="8723" y="386989"/>
                  </a:cubicBezTo>
                  <a:cubicBezTo>
                    <a:pt x="12221" y="396559"/>
                    <a:pt x="59382" y="399148"/>
                    <a:pt x="72508" y="387818"/>
                  </a:cubicBezTo>
                  <a:cubicBezTo>
                    <a:pt x="85635" y="376480"/>
                    <a:pt x="144159" y="59857"/>
                    <a:pt x="152060" y="35467"/>
                  </a:cubicBezTo>
                  <a:cubicBezTo>
                    <a:pt x="159916" y="11031"/>
                    <a:pt x="12221" y="-2961"/>
                    <a:pt x="0" y="530"/>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0" name="Freeform 1389">
              <a:extLst>
                <a:ext uri="{FF2B5EF4-FFF2-40B4-BE49-F238E27FC236}">
                  <a16:creationId xmlns:a16="http://schemas.microsoft.com/office/drawing/2014/main" id="{9462E7C1-3EB4-04FA-6BF5-3850E3850C34}"/>
                </a:ext>
              </a:extLst>
            </p:cNvPr>
            <p:cNvSpPr/>
            <p:nvPr/>
          </p:nvSpPr>
          <p:spPr>
            <a:xfrm>
              <a:off x="6962782" y="-397081"/>
              <a:ext cx="90877" cy="85384"/>
            </a:xfrm>
            <a:custGeom>
              <a:avLst/>
              <a:gdLst>
                <a:gd name="connsiteX0" fmla="*/ 84672 w 90877"/>
                <a:gd name="connsiteY0" fmla="*/ 0 h 85384"/>
                <a:gd name="connsiteX1" fmla="*/ 89896 w 90877"/>
                <a:gd name="connsiteY1" fmla="*/ 80134 h 85384"/>
                <a:gd name="connsiteX2" fmla="*/ 117 w 90877"/>
                <a:gd name="connsiteY2" fmla="*/ 74230 h 85384"/>
                <a:gd name="connsiteX3" fmla="*/ 84672 w 90877"/>
                <a:gd name="connsiteY3" fmla="*/ 0 h 85384"/>
              </a:gdLst>
              <a:ahLst/>
              <a:cxnLst>
                <a:cxn ang="0">
                  <a:pos x="connsiteX0" y="connsiteY0"/>
                </a:cxn>
                <a:cxn ang="0">
                  <a:pos x="connsiteX1" y="connsiteY1"/>
                </a:cxn>
                <a:cxn ang="0">
                  <a:pos x="connsiteX2" y="connsiteY2"/>
                </a:cxn>
                <a:cxn ang="0">
                  <a:pos x="connsiteX3" y="connsiteY3"/>
                </a:cxn>
              </a:cxnLst>
              <a:rect l="l" t="t" r="r" b="b"/>
              <a:pathLst>
                <a:path w="90877" h="85384">
                  <a:moveTo>
                    <a:pt x="84672" y="0"/>
                  </a:moveTo>
                  <a:cubicBezTo>
                    <a:pt x="84672" y="0"/>
                    <a:pt x="93829" y="72968"/>
                    <a:pt x="89896" y="80134"/>
                  </a:cubicBezTo>
                  <a:cubicBezTo>
                    <a:pt x="86001" y="87365"/>
                    <a:pt x="3394" y="88618"/>
                    <a:pt x="117" y="74230"/>
                  </a:cubicBezTo>
                  <a:cubicBezTo>
                    <a:pt x="-3206" y="59834"/>
                    <a:pt x="64983" y="35333"/>
                    <a:pt x="84672" y="0"/>
                  </a:cubicBezTo>
                </a:path>
              </a:pathLst>
            </a:custGeom>
            <a:solidFill>
              <a:srgbClr val="9E2E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1" name="Freeform 1390">
              <a:extLst>
                <a:ext uri="{FF2B5EF4-FFF2-40B4-BE49-F238E27FC236}">
                  <a16:creationId xmlns:a16="http://schemas.microsoft.com/office/drawing/2014/main" id="{4677CEB4-F5B8-E388-7F78-C015FB4F1DD9}"/>
                </a:ext>
              </a:extLst>
            </p:cNvPr>
            <p:cNvSpPr/>
            <p:nvPr/>
          </p:nvSpPr>
          <p:spPr>
            <a:xfrm>
              <a:off x="7315453" y="-497513"/>
              <a:ext cx="23506" cy="100149"/>
            </a:xfrm>
            <a:custGeom>
              <a:avLst/>
              <a:gdLst>
                <a:gd name="connsiteX0" fmla="*/ 10551 w 23506"/>
                <a:gd name="connsiteY0" fmla="*/ 98028 h 100149"/>
                <a:gd name="connsiteX1" fmla="*/ 19884 w 23506"/>
                <a:gd name="connsiteY1" fmla="*/ 97374 h 100149"/>
                <a:gd name="connsiteX2" fmla="*/ 22847 w 23506"/>
                <a:gd name="connsiteY2" fmla="*/ 48519 h 100149"/>
                <a:gd name="connsiteX3" fmla="*/ 14225 w 23506"/>
                <a:gd name="connsiteY3" fmla="*/ 3285 h 100149"/>
                <a:gd name="connsiteX4" fmla="*/ 2686 w 23506"/>
                <a:gd name="connsiteY4" fmla="*/ 4077 h 100149"/>
                <a:gd name="connsiteX5" fmla="*/ 628 w 23506"/>
                <a:gd name="connsiteY5" fmla="*/ 50131 h 100149"/>
                <a:gd name="connsiteX6" fmla="*/ 10551 w 23506"/>
                <a:gd name="connsiteY6" fmla="*/ 98028 h 100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506" h="100149">
                  <a:moveTo>
                    <a:pt x="10551" y="98028"/>
                  </a:moveTo>
                  <a:cubicBezTo>
                    <a:pt x="12167" y="101159"/>
                    <a:pt x="18730" y="100726"/>
                    <a:pt x="19884" y="97374"/>
                  </a:cubicBezTo>
                  <a:cubicBezTo>
                    <a:pt x="23133" y="88633"/>
                    <a:pt x="24398" y="69999"/>
                    <a:pt x="22847" y="48519"/>
                  </a:cubicBezTo>
                  <a:cubicBezTo>
                    <a:pt x="21434" y="29195"/>
                    <a:pt x="18084" y="12431"/>
                    <a:pt x="14225" y="3285"/>
                  </a:cubicBezTo>
                  <a:cubicBezTo>
                    <a:pt x="12203" y="-1459"/>
                    <a:pt x="4053" y="-952"/>
                    <a:pt x="2686" y="4077"/>
                  </a:cubicBezTo>
                  <a:cubicBezTo>
                    <a:pt x="203" y="13684"/>
                    <a:pt x="-738" y="30779"/>
                    <a:pt x="628" y="50131"/>
                  </a:cubicBezTo>
                  <a:cubicBezTo>
                    <a:pt x="2142" y="71510"/>
                    <a:pt x="6148" y="89784"/>
                    <a:pt x="10551" y="9802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2" name="Freeform 1391">
              <a:extLst>
                <a:ext uri="{FF2B5EF4-FFF2-40B4-BE49-F238E27FC236}">
                  <a16:creationId xmlns:a16="http://schemas.microsoft.com/office/drawing/2014/main" id="{A7D78E99-7D18-8E9E-C379-29E22805EA05}"/>
                </a:ext>
              </a:extLst>
            </p:cNvPr>
            <p:cNvSpPr/>
            <p:nvPr/>
          </p:nvSpPr>
          <p:spPr>
            <a:xfrm>
              <a:off x="7218030" y="-837567"/>
              <a:ext cx="152356" cy="395292"/>
            </a:xfrm>
            <a:custGeom>
              <a:avLst/>
              <a:gdLst>
                <a:gd name="connsiteX0" fmla="*/ 152357 w 152356"/>
                <a:gd name="connsiteY0" fmla="*/ 530 h 395292"/>
                <a:gd name="connsiteX1" fmla="*/ 147095 w 152356"/>
                <a:gd name="connsiteY1" fmla="*/ 201188 h 395292"/>
                <a:gd name="connsiteX2" fmla="*/ 143597 w 152356"/>
                <a:gd name="connsiteY2" fmla="*/ 386989 h 395292"/>
                <a:gd name="connsiteX3" fmla="*/ 79848 w 152356"/>
                <a:gd name="connsiteY3" fmla="*/ 387818 h 395292"/>
                <a:gd name="connsiteX4" fmla="*/ 306 w 152356"/>
                <a:gd name="connsiteY4" fmla="*/ 35467 h 395292"/>
                <a:gd name="connsiteX5" fmla="*/ 152357 w 152356"/>
                <a:gd name="connsiteY5" fmla="*/ 530 h 395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356" h="395292">
                  <a:moveTo>
                    <a:pt x="152357" y="530"/>
                  </a:moveTo>
                  <a:cubicBezTo>
                    <a:pt x="152357" y="530"/>
                    <a:pt x="149726" y="108721"/>
                    <a:pt x="147095" y="201188"/>
                  </a:cubicBezTo>
                  <a:cubicBezTo>
                    <a:pt x="144538" y="293582"/>
                    <a:pt x="147095" y="377346"/>
                    <a:pt x="143597" y="386989"/>
                  </a:cubicBezTo>
                  <a:cubicBezTo>
                    <a:pt x="140135" y="396559"/>
                    <a:pt x="92901" y="399148"/>
                    <a:pt x="79848" y="387818"/>
                  </a:cubicBezTo>
                  <a:cubicBezTo>
                    <a:pt x="66685" y="376480"/>
                    <a:pt x="8161" y="59857"/>
                    <a:pt x="306" y="35467"/>
                  </a:cubicBezTo>
                  <a:cubicBezTo>
                    <a:pt x="-7596" y="11031"/>
                    <a:pt x="140135" y="-2961"/>
                    <a:pt x="152357" y="530"/>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3" name="Freeform 1392">
              <a:extLst>
                <a:ext uri="{FF2B5EF4-FFF2-40B4-BE49-F238E27FC236}">
                  <a16:creationId xmlns:a16="http://schemas.microsoft.com/office/drawing/2014/main" id="{DCABE99C-5819-E5ED-EFB7-FFDFD6AFF1C7}"/>
                </a:ext>
              </a:extLst>
            </p:cNvPr>
            <p:cNvSpPr/>
            <p:nvPr/>
          </p:nvSpPr>
          <p:spPr>
            <a:xfrm>
              <a:off x="7325289" y="-397081"/>
              <a:ext cx="90859" cy="85384"/>
            </a:xfrm>
            <a:custGeom>
              <a:avLst/>
              <a:gdLst>
                <a:gd name="connsiteX0" fmla="*/ 6227 w 90859"/>
                <a:gd name="connsiteY0" fmla="*/ 0 h 85384"/>
                <a:gd name="connsiteX1" fmla="*/ 965 w 90859"/>
                <a:gd name="connsiteY1" fmla="*/ 80134 h 85384"/>
                <a:gd name="connsiteX2" fmla="*/ 90745 w 90859"/>
                <a:gd name="connsiteY2" fmla="*/ 74230 h 85384"/>
                <a:gd name="connsiteX3" fmla="*/ 6227 w 90859"/>
                <a:gd name="connsiteY3" fmla="*/ 0 h 85384"/>
              </a:gdLst>
              <a:ahLst/>
              <a:cxnLst>
                <a:cxn ang="0">
                  <a:pos x="connsiteX0" y="connsiteY0"/>
                </a:cxn>
                <a:cxn ang="0">
                  <a:pos x="connsiteX1" y="connsiteY1"/>
                </a:cxn>
                <a:cxn ang="0">
                  <a:pos x="connsiteX2" y="connsiteY2"/>
                </a:cxn>
                <a:cxn ang="0">
                  <a:pos x="connsiteX3" y="connsiteY3"/>
                </a:cxn>
              </a:cxnLst>
              <a:rect l="l" t="t" r="r" b="b"/>
              <a:pathLst>
                <a:path w="90859" h="85384">
                  <a:moveTo>
                    <a:pt x="6227" y="0"/>
                  </a:moveTo>
                  <a:cubicBezTo>
                    <a:pt x="6227" y="0"/>
                    <a:pt x="-2930" y="72968"/>
                    <a:pt x="965" y="80134"/>
                  </a:cubicBezTo>
                  <a:cubicBezTo>
                    <a:pt x="4898" y="87365"/>
                    <a:pt x="87504" y="88618"/>
                    <a:pt x="90745" y="74230"/>
                  </a:cubicBezTo>
                  <a:cubicBezTo>
                    <a:pt x="94031" y="59834"/>
                    <a:pt x="25879" y="35333"/>
                    <a:pt x="6227" y="0"/>
                  </a:cubicBezTo>
                </a:path>
              </a:pathLst>
            </a:custGeom>
            <a:solidFill>
              <a:srgbClr val="9E2E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4" name="Freeform 1393">
              <a:extLst>
                <a:ext uri="{FF2B5EF4-FFF2-40B4-BE49-F238E27FC236}">
                  <a16:creationId xmlns:a16="http://schemas.microsoft.com/office/drawing/2014/main" id="{0CF253A9-6426-1778-0933-310DBE59B124}"/>
                </a:ext>
              </a:extLst>
            </p:cNvPr>
            <p:cNvSpPr/>
            <p:nvPr/>
          </p:nvSpPr>
          <p:spPr>
            <a:xfrm>
              <a:off x="6974397" y="-919861"/>
              <a:ext cx="423738" cy="128660"/>
            </a:xfrm>
            <a:custGeom>
              <a:avLst/>
              <a:gdLst>
                <a:gd name="connsiteX0" fmla="*/ 27585 w 423738"/>
                <a:gd name="connsiteY0" fmla="*/ 0 h 128660"/>
                <a:gd name="connsiteX1" fmla="*/ 77 w 423738"/>
                <a:gd name="connsiteY1" fmla="*/ 71485 h 128660"/>
                <a:gd name="connsiteX2" fmla="*/ 204163 w 423738"/>
                <a:gd name="connsiteY2" fmla="*/ 128657 h 128660"/>
                <a:gd name="connsiteX3" fmla="*/ 423719 w 423738"/>
                <a:gd name="connsiteY3" fmla="*/ 72351 h 128660"/>
                <a:gd name="connsiteX4" fmla="*/ 400790 w 423738"/>
                <a:gd name="connsiteY4" fmla="*/ 12158 h 128660"/>
                <a:gd name="connsiteX5" fmla="*/ 27585 w 423738"/>
                <a:gd name="connsiteY5" fmla="*/ 0 h 128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3738" h="128660">
                  <a:moveTo>
                    <a:pt x="27585" y="0"/>
                  </a:moveTo>
                  <a:cubicBezTo>
                    <a:pt x="27585" y="0"/>
                    <a:pt x="-1695" y="54934"/>
                    <a:pt x="77" y="71485"/>
                  </a:cubicBezTo>
                  <a:cubicBezTo>
                    <a:pt x="1804" y="88037"/>
                    <a:pt x="83977" y="128196"/>
                    <a:pt x="204163" y="128657"/>
                  </a:cubicBezTo>
                  <a:cubicBezTo>
                    <a:pt x="324312" y="129090"/>
                    <a:pt x="423110" y="90662"/>
                    <a:pt x="423719" y="72351"/>
                  </a:cubicBezTo>
                  <a:cubicBezTo>
                    <a:pt x="424403" y="54077"/>
                    <a:pt x="406697" y="16764"/>
                    <a:pt x="400790" y="12158"/>
                  </a:cubicBezTo>
                  <a:cubicBezTo>
                    <a:pt x="394910" y="7590"/>
                    <a:pt x="27585" y="0"/>
                    <a:pt x="27585" y="0"/>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5" name="Freeform 1394">
              <a:extLst>
                <a:ext uri="{FF2B5EF4-FFF2-40B4-BE49-F238E27FC236}">
                  <a16:creationId xmlns:a16="http://schemas.microsoft.com/office/drawing/2014/main" id="{F1B744AB-DBBD-2055-6106-8909BA353442}"/>
                </a:ext>
              </a:extLst>
            </p:cNvPr>
            <p:cNvSpPr/>
            <p:nvPr/>
          </p:nvSpPr>
          <p:spPr>
            <a:xfrm>
              <a:off x="7371516" y="-1582397"/>
              <a:ext cx="177016" cy="484467"/>
            </a:xfrm>
            <a:custGeom>
              <a:avLst/>
              <a:gdLst>
                <a:gd name="connsiteX0" fmla="*/ 82604 w 177016"/>
                <a:gd name="connsiteY0" fmla="*/ 0 h 484467"/>
                <a:gd name="connsiteX1" fmla="*/ 168017 w 177016"/>
                <a:gd name="connsiteY1" fmla="*/ 50190 h 484467"/>
                <a:gd name="connsiteX2" fmla="*/ 126875 w 177016"/>
                <a:gd name="connsiteY2" fmla="*/ 239629 h 484467"/>
                <a:gd name="connsiteX3" fmla="*/ 129903 w 177016"/>
                <a:gd name="connsiteY3" fmla="*/ 347525 h 484467"/>
                <a:gd name="connsiteX4" fmla="*/ 142743 w 177016"/>
                <a:gd name="connsiteY4" fmla="*/ 305864 h 484467"/>
                <a:gd name="connsiteX5" fmla="*/ 122656 w 177016"/>
                <a:gd name="connsiteY5" fmla="*/ 323457 h 484467"/>
                <a:gd name="connsiteX6" fmla="*/ 143251 w 177016"/>
                <a:gd name="connsiteY6" fmla="*/ 298311 h 484467"/>
                <a:gd name="connsiteX7" fmla="*/ 135645 w 177016"/>
                <a:gd name="connsiteY7" fmla="*/ 366343 h 484467"/>
                <a:gd name="connsiteX8" fmla="*/ 158897 w 177016"/>
                <a:gd name="connsiteY8" fmla="*/ 430929 h 484467"/>
                <a:gd name="connsiteX9" fmla="*/ 73336 w 177016"/>
                <a:gd name="connsiteY9" fmla="*/ 476118 h 484467"/>
                <a:gd name="connsiteX10" fmla="*/ 85696 w 177016"/>
                <a:gd name="connsiteY10" fmla="*/ 428055 h 484467"/>
                <a:gd name="connsiteX11" fmla="*/ 79106 w 177016"/>
                <a:gd name="connsiteY11" fmla="*/ 467091 h 484467"/>
                <a:gd name="connsiteX12" fmla="*/ 92592 w 177016"/>
                <a:gd name="connsiteY12" fmla="*/ 406106 h 484467"/>
                <a:gd name="connsiteX13" fmla="*/ 98 w 177016"/>
                <a:gd name="connsiteY13" fmla="*/ 306187 h 484467"/>
                <a:gd name="connsiteX14" fmla="*/ 56822 w 177016"/>
                <a:gd name="connsiteY14" fmla="*/ 124098 h 484467"/>
                <a:gd name="connsiteX15" fmla="*/ 82604 w 177016"/>
                <a:gd name="connsiteY15" fmla="*/ 0 h 484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77016" h="484467">
                  <a:moveTo>
                    <a:pt x="82604" y="0"/>
                  </a:moveTo>
                  <a:cubicBezTo>
                    <a:pt x="82604" y="0"/>
                    <a:pt x="150460" y="3344"/>
                    <a:pt x="168017" y="50190"/>
                  </a:cubicBezTo>
                  <a:cubicBezTo>
                    <a:pt x="185584" y="96963"/>
                    <a:pt x="180211" y="179823"/>
                    <a:pt x="126875" y="239629"/>
                  </a:cubicBezTo>
                  <a:cubicBezTo>
                    <a:pt x="73623" y="299426"/>
                    <a:pt x="84939" y="348861"/>
                    <a:pt x="129903" y="347525"/>
                  </a:cubicBezTo>
                  <a:cubicBezTo>
                    <a:pt x="174839" y="346162"/>
                    <a:pt x="155472" y="303810"/>
                    <a:pt x="142743" y="305864"/>
                  </a:cubicBezTo>
                  <a:cubicBezTo>
                    <a:pt x="130051" y="307882"/>
                    <a:pt x="122656" y="323457"/>
                    <a:pt x="122656" y="323457"/>
                  </a:cubicBezTo>
                  <a:cubicBezTo>
                    <a:pt x="122656" y="323457"/>
                    <a:pt x="120856" y="300071"/>
                    <a:pt x="143251" y="298311"/>
                  </a:cubicBezTo>
                  <a:cubicBezTo>
                    <a:pt x="165645" y="296580"/>
                    <a:pt x="189184" y="351523"/>
                    <a:pt x="135645" y="366343"/>
                  </a:cubicBezTo>
                  <a:cubicBezTo>
                    <a:pt x="135645" y="366343"/>
                    <a:pt x="164593" y="394086"/>
                    <a:pt x="158897" y="430929"/>
                  </a:cubicBezTo>
                  <a:cubicBezTo>
                    <a:pt x="153202" y="467773"/>
                    <a:pt x="92370" y="500333"/>
                    <a:pt x="73336" y="476118"/>
                  </a:cubicBezTo>
                  <a:cubicBezTo>
                    <a:pt x="54293" y="451902"/>
                    <a:pt x="85696" y="428055"/>
                    <a:pt x="85696" y="428055"/>
                  </a:cubicBezTo>
                  <a:cubicBezTo>
                    <a:pt x="85696" y="428055"/>
                    <a:pt x="66588" y="458414"/>
                    <a:pt x="79106" y="467091"/>
                  </a:cubicBezTo>
                  <a:cubicBezTo>
                    <a:pt x="91539" y="475758"/>
                    <a:pt x="125324" y="427153"/>
                    <a:pt x="92592" y="406106"/>
                  </a:cubicBezTo>
                  <a:cubicBezTo>
                    <a:pt x="59887" y="385022"/>
                    <a:pt x="-2818" y="351338"/>
                    <a:pt x="98" y="306187"/>
                  </a:cubicBezTo>
                  <a:cubicBezTo>
                    <a:pt x="3052" y="260962"/>
                    <a:pt x="87579" y="161300"/>
                    <a:pt x="56822" y="124098"/>
                  </a:cubicBezTo>
                  <a:cubicBezTo>
                    <a:pt x="26028" y="86821"/>
                    <a:pt x="55050" y="4283"/>
                    <a:pt x="82604" y="0"/>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6" name="Freeform 1395">
              <a:extLst>
                <a:ext uri="{FF2B5EF4-FFF2-40B4-BE49-F238E27FC236}">
                  <a16:creationId xmlns:a16="http://schemas.microsoft.com/office/drawing/2014/main" id="{9BCE92C4-8BDC-D7B8-ECAD-29ED4B5ED31C}"/>
                </a:ext>
              </a:extLst>
            </p:cNvPr>
            <p:cNvSpPr/>
            <p:nvPr/>
          </p:nvSpPr>
          <p:spPr>
            <a:xfrm>
              <a:off x="7435882" y="-1579211"/>
              <a:ext cx="101538" cy="246040"/>
            </a:xfrm>
            <a:custGeom>
              <a:avLst/>
              <a:gdLst>
                <a:gd name="connsiteX0" fmla="*/ 237 w 101538"/>
                <a:gd name="connsiteY0" fmla="*/ 246041 h 246040"/>
                <a:gd name="connsiteX1" fmla="*/ 31318 w 101538"/>
                <a:gd name="connsiteY1" fmla="*/ 211933 h 246040"/>
                <a:gd name="connsiteX2" fmla="*/ 99691 w 101538"/>
                <a:gd name="connsiteY2" fmla="*/ 122127 h 246040"/>
                <a:gd name="connsiteX3" fmla="*/ 63054 w 101538"/>
                <a:gd name="connsiteY3" fmla="*/ 17787 h 246040"/>
                <a:gd name="connsiteX4" fmla="*/ 19419 w 101538"/>
                <a:gd name="connsiteY4" fmla="*/ 121 h 246040"/>
                <a:gd name="connsiteX5" fmla="*/ 60562 w 101538"/>
                <a:gd name="connsiteY5" fmla="*/ 20919 h 246040"/>
                <a:gd name="connsiteX6" fmla="*/ 94171 w 101538"/>
                <a:gd name="connsiteY6" fmla="*/ 120939 h 246040"/>
                <a:gd name="connsiteX7" fmla="*/ 28687 w 101538"/>
                <a:gd name="connsiteY7" fmla="*/ 208986 h 246040"/>
                <a:gd name="connsiteX8" fmla="*/ 237 w 101538"/>
                <a:gd name="connsiteY8" fmla="*/ 246041 h 246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538" h="246040">
                  <a:moveTo>
                    <a:pt x="237" y="246041"/>
                  </a:moveTo>
                  <a:cubicBezTo>
                    <a:pt x="237" y="245829"/>
                    <a:pt x="7743" y="229710"/>
                    <a:pt x="31318" y="211933"/>
                  </a:cubicBezTo>
                  <a:cubicBezTo>
                    <a:pt x="52346" y="193475"/>
                    <a:pt x="88762" y="167896"/>
                    <a:pt x="99691" y="122127"/>
                  </a:cubicBezTo>
                  <a:cubicBezTo>
                    <a:pt x="107906" y="76727"/>
                    <a:pt x="87469" y="34845"/>
                    <a:pt x="63054" y="17787"/>
                  </a:cubicBezTo>
                  <a:cubicBezTo>
                    <a:pt x="38786" y="84"/>
                    <a:pt x="19133" y="-414"/>
                    <a:pt x="19419" y="121"/>
                  </a:cubicBezTo>
                  <a:cubicBezTo>
                    <a:pt x="18958" y="1097"/>
                    <a:pt x="37992" y="3105"/>
                    <a:pt x="60562" y="20919"/>
                  </a:cubicBezTo>
                  <a:cubicBezTo>
                    <a:pt x="83242" y="37756"/>
                    <a:pt x="101962" y="78164"/>
                    <a:pt x="94171" y="120939"/>
                  </a:cubicBezTo>
                  <a:cubicBezTo>
                    <a:pt x="84073" y="163871"/>
                    <a:pt x="49318" y="189698"/>
                    <a:pt x="28687" y="208986"/>
                  </a:cubicBezTo>
                  <a:cubicBezTo>
                    <a:pt x="5647" y="227481"/>
                    <a:pt x="-1452" y="245755"/>
                    <a:pt x="237" y="246041"/>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7" name="Freeform 1396">
              <a:extLst>
                <a:ext uri="{FF2B5EF4-FFF2-40B4-BE49-F238E27FC236}">
                  <a16:creationId xmlns:a16="http://schemas.microsoft.com/office/drawing/2014/main" id="{B93AF195-C405-FD18-C89A-07EDEDECE77A}"/>
                </a:ext>
              </a:extLst>
            </p:cNvPr>
            <p:cNvSpPr/>
            <p:nvPr/>
          </p:nvSpPr>
          <p:spPr>
            <a:xfrm>
              <a:off x="7440254" y="-1560046"/>
              <a:ext cx="72221" cy="82153"/>
            </a:xfrm>
            <a:custGeom>
              <a:avLst/>
              <a:gdLst>
                <a:gd name="connsiteX0" fmla="*/ 71586 w 72221"/>
                <a:gd name="connsiteY0" fmla="*/ 82137 h 82153"/>
                <a:gd name="connsiteX1" fmla="*/ 48869 w 72221"/>
                <a:gd name="connsiteY1" fmla="*/ 30142 h 82153"/>
                <a:gd name="connsiteX2" fmla="*/ 19 w 72221"/>
                <a:gd name="connsiteY2" fmla="*/ 133 h 82153"/>
                <a:gd name="connsiteX3" fmla="*/ 44946 w 72221"/>
                <a:gd name="connsiteY3" fmla="*/ 34029 h 82153"/>
                <a:gd name="connsiteX4" fmla="*/ 71586 w 72221"/>
                <a:gd name="connsiteY4" fmla="*/ 82137 h 82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221" h="82153">
                  <a:moveTo>
                    <a:pt x="71586" y="82137"/>
                  </a:moveTo>
                  <a:cubicBezTo>
                    <a:pt x="73285" y="82930"/>
                    <a:pt x="73285" y="53390"/>
                    <a:pt x="48869" y="30142"/>
                  </a:cubicBezTo>
                  <a:cubicBezTo>
                    <a:pt x="25792" y="7263"/>
                    <a:pt x="379" y="-1193"/>
                    <a:pt x="19" y="133"/>
                  </a:cubicBezTo>
                  <a:cubicBezTo>
                    <a:pt x="-774" y="1644"/>
                    <a:pt x="22949" y="12264"/>
                    <a:pt x="44946" y="34029"/>
                  </a:cubicBezTo>
                  <a:cubicBezTo>
                    <a:pt x="67839" y="55942"/>
                    <a:pt x="70036" y="82534"/>
                    <a:pt x="71586" y="82137"/>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8" name="Freeform 1397">
              <a:extLst>
                <a:ext uri="{FF2B5EF4-FFF2-40B4-BE49-F238E27FC236}">
                  <a16:creationId xmlns:a16="http://schemas.microsoft.com/office/drawing/2014/main" id="{4BCCCCCC-E9A2-C05C-C429-72BEB3AA2FC0}"/>
                </a:ext>
              </a:extLst>
            </p:cNvPr>
            <p:cNvSpPr/>
            <p:nvPr/>
          </p:nvSpPr>
          <p:spPr>
            <a:xfrm>
              <a:off x="7411098" y="-1540682"/>
              <a:ext cx="86571" cy="258365"/>
            </a:xfrm>
            <a:custGeom>
              <a:avLst/>
              <a:gdLst>
                <a:gd name="connsiteX0" fmla="*/ 1622 w 86571"/>
                <a:gd name="connsiteY0" fmla="*/ 258356 h 258365"/>
                <a:gd name="connsiteX1" fmla="*/ 10419 w 86571"/>
                <a:gd name="connsiteY1" fmla="*/ 216299 h 258365"/>
                <a:gd name="connsiteX2" fmla="*/ 74463 w 86571"/>
                <a:gd name="connsiteY2" fmla="*/ 131993 h 258365"/>
                <a:gd name="connsiteX3" fmla="*/ 60866 w 86571"/>
                <a:gd name="connsiteY3" fmla="*/ 31466 h 258365"/>
                <a:gd name="connsiteX4" fmla="*/ 29896 w 86571"/>
                <a:gd name="connsiteY4" fmla="*/ 20 h 258365"/>
                <a:gd name="connsiteX5" fmla="*/ 57654 w 86571"/>
                <a:gd name="connsiteY5" fmla="*/ 33842 h 258365"/>
                <a:gd name="connsiteX6" fmla="*/ 69663 w 86571"/>
                <a:gd name="connsiteY6" fmla="*/ 129082 h 258365"/>
                <a:gd name="connsiteX7" fmla="*/ 6856 w 86571"/>
                <a:gd name="connsiteY7" fmla="*/ 214678 h 258365"/>
                <a:gd name="connsiteX8" fmla="*/ 1622 w 86571"/>
                <a:gd name="connsiteY8" fmla="*/ 258356 h 25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571" h="258365">
                  <a:moveTo>
                    <a:pt x="1622" y="258356"/>
                  </a:moveTo>
                  <a:cubicBezTo>
                    <a:pt x="3099" y="258467"/>
                    <a:pt x="-1258" y="240763"/>
                    <a:pt x="10419" y="216299"/>
                  </a:cubicBezTo>
                  <a:cubicBezTo>
                    <a:pt x="21311" y="191430"/>
                    <a:pt x="51026" y="167326"/>
                    <a:pt x="74463" y="131993"/>
                  </a:cubicBezTo>
                  <a:cubicBezTo>
                    <a:pt x="101897" y="93528"/>
                    <a:pt x="76263" y="50679"/>
                    <a:pt x="60866" y="31466"/>
                  </a:cubicBezTo>
                  <a:cubicBezTo>
                    <a:pt x="43992" y="9774"/>
                    <a:pt x="30256" y="-515"/>
                    <a:pt x="29896" y="20"/>
                  </a:cubicBezTo>
                  <a:cubicBezTo>
                    <a:pt x="29241" y="665"/>
                    <a:pt x="41896" y="11966"/>
                    <a:pt x="57654" y="33842"/>
                  </a:cubicBezTo>
                  <a:cubicBezTo>
                    <a:pt x="72155" y="54133"/>
                    <a:pt x="95334" y="93528"/>
                    <a:pt x="69663" y="129082"/>
                  </a:cubicBezTo>
                  <a:cubicBezTo>
                    <a:pt x="47269" y="162941"/>
                    <a:pt x="17268" y="188335"/>
                    <a:pt x="6856" y="214678"/>
                  </a:cubicBezTo>
                  <a:cubicBezTo>
                    <a:pt x="-4433" y="240763"/>
                    <a:pt x="1622" y="258826"/>
                    <a:pt x="1622" y="258356"/>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9" name="Freeform 1398">
              <a:extLst>
                <a:ext uri="{FF2B5EF4-FFF2-40B4-BE49-F238E27FC236}">
                  <a16:creationId xmlns:a16="http://schemas.microsoft.com/office/drawing/2014/main" id="{04D90D8B-CC88-2A19-DED2-2456B590D445}"/>
                </a:ext>
              </a:extLst>
            </p:cNvPr>
            <p:cNvSpPr/>
            <p:nvPr/>
          </p:nvSpPr>
          <p:spPr>
            <a:xfrm>
              <a:off x="7430504" y="-1297580"/>
              <a:ext cx="76719" cy="82542"/>
            </a:xfrm>
            <a:custGeom>
              <a:avLst/>
              <a:gdLst>
                <a:gd name="connsiteX0" fmla="*/ 76657 w 76719"/>
                <a:gd name="connsiteY0" fmla="*/ 81526 h 82542"/>
                <a:gd name="connsiteX1" fmla="*/ 21161 w 76719"/>
                <a:gd name="connsiteY1" fmla="*/ 57707 h 82542"/>
                <a:gd name="connsiteX2" fmla="*/ 1942 w 76719"/>
                <a:gd name="connsiteY2" fmla="*/ 37 h 82542"/>
                <a:gd name="connsiteX3" fmla="*/ 16943 w 76719"/>
                <a:gd name="connsiteY3" fmla="*/ 61455 h 82542"/>
                <a:gd name="connsiteX4" fmla="*/ 76657 w 76719"/>
                <a:gd name="connsiteY4" fmla="*/ 81526 h 825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719" h="82542">
                  <a:moveTo>
                    <a:pt x="76657" y="81526"/>
                  </a:moveTo>
                  <a:cubicBezTo>
                    <a:pt x="77986" y="78293"/>
                    <a:pt x="44709" y="83653"/>
                    <a:pt x="21161" y="57707"/>
                  </a:cubicBezTo>
                  <a:cubicBezTo>
                    <a:pt x="-763" y="31050"/>
                    <a:pt x="4176" y="-792"/>
                    <a:pt x="1942" y="37"/>
                  </a:cubicBezTo>
                  <a:cubicBezTo>
                    <a:pt x="1324" y="-1261"/>
                    <a:pt x="-7150" y="31520"/>
                    <a:pt x="16943" y="61455"/>
                  </a:cubicBezTo>
                  <a:cubicBezTo>
                    <a:pt x="43767" y="90055"/>
                    <a:pt x="78383" y="81130"/>
                    <a:pt x="76657" y="81526"/>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0" name="Freeform 1399">
              <a:extLst>
                <a:ext uri="{FF2B5EF4-FFF2-40B4-BE49-F238E27FC236}">
                  <a16:creationId xmlns:a16="http://schemas.microsoft.com/office/drawing/2014/main" id="{108F2676-C44E-5D2A-7347-48A3B13EFF12}"/>
                </a:ext>
              </a:extLst>
            </p:cNvPr>
            <p:cNvSpPr/>
            <p:nvPr/>
          </p:nvSpPr>
          <p:spPr>
            <a:xfrm>
              <a:off x="7384741" y="-1486169"/>
              <a:ext cx="108761" cy="377050"/>
            </a:xfrm>
            <a:custGeom>
              <a:avLst/>
              <a:gdLst>
                <a:gd name="connsiteX0" fmla="*/ 65881 w 108761"/>
                <a:gd name="connsiteY0" fmla="*/ 370863 h 377050"/>
                <a:gd name="connsiteX1" fmla="*/ 83364 w 108761"/>
                <a:gd name="connsiteY1" fmla="*/ 376399 h 377050"/>
                <a:gd name="connsiteX2" fmla="*/ 108389 w 108761"/>
                <a:gd name="connsiteY2" fmla="*/ 334416 h 377050"/>
                <a:gd name="connsiteX3" fmla="*/ 5548 w 108761"/>
                <a:gd name="connsiteY3" fmla="*/ 206542 h 377050"/>
                <a:gd name="connsiteX4" fmla="*/ 79976 w 108761"/>
                <a:gd name="connsiteY4" fmla="*/ 58588 h 377050"/>
                <a:gd name="connsiteX5" fmla="*/ 46007 w 108761"/>
                <a:gd name="connsiteY5" fmla="*/ 16 h 377050"/>
                <a:gd name="connsiteX6" fmla="*/ 76044 w 108761"/>
                <a:gd name="connsiteY6" fmla="*/ 58164 h 377050"/>
                <a:gd name="connsiteX7" fmla="*/ 0 w 108761"/>
                <a:gd name="connsiteY7" fmla="*/ 207187 h 377050"/>
                <a:gd name="connsiteX8" fmla="*/ 104383 w 108761"/>
                <a:gd name="connsiteY8" fmla="*/ 334701 h 377050"/>
                <a:gd name="connsiteX9" fmla="*/ 82792 w 108761"/>
                <a:gd name="connsiteY9" fmla="*/ 374317 h 377050"/>
                <a:gd name="connsiteX10" fmla="*/ 65881 w 108761"/>
                <a:gd name="connsiteY10" fmla="*/ 370863 h 377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761" h="377050">
                  <a:moveTo>
                    <a:pt x="65881" y="370863"/>
                  </a:moveTo>
                  <a:cubicBezTo>
                    <a:pt x="65189" y="370320"/>
                    <a:pt x="69841" y="379531"/>
                    <a:pt x="83364" y="376399"/>
                  </a:cubicBezTo>
                  <a:cubicBezTo>
                    <a:pt x="96168" y="374852"/>
                    <a:pt x="111343" y="357296"/>
                    <a:pt x="108389" y="334416"/>
                  </a:cubicBezTo>
                  <a:cubicBezTo>
                    <a:pt x="107817" y="280984"/>
                    <a:pt x="19108" y="272095"/>
                    <a:pt x="5548" y="206542"/>
                  </a:cubicBezTo>
                  <a:cubicBezTo>
                    <a:pt x="7071" y="140371"/>
                    <a:pt x="78500" y="106521"/>
                    <a:pt x="79976" y="58588"/>
                  </a:cubicBezTo>
                  <a:cubicBezTo>
                    <a:pt x="80770" y="10599"/>
                    <a:pt x="42693" y="-490"/>
                    <a:pt x="46007" y="16"/>
                  </a:cubicBezTo>
                  <a:cubicBezTo>
                    <a:pt x="42259" y="698"/>
                    <a:pt x="78278" y="13722"/>
                    <a:pt x="76044" y="58164"/>
                  </a:cubicBezTo>
                  <a:cubicBezTo>
                    <a:pt x="74853" y="103279"/>
                    <a:pt x="2880" y="134651"/>
                    <a:pt x="0" y="207187"/>
                  </a:cubicBezTo>
                  <a:cubicBezTo>
                    <a:pt x="16911" y="278865"/>
                    <a:pt x="104752" y="285479"/>
                    <a:pt x="104383" y="334701"/>
                  </a:cubicBezTo>
                  <a:cubicBezTo>
                    <a:pt x="107521" y="356107"/>
                    <a:pt x="94543" y="372051"/>
                    <a:pt x="82792" y="374317"/>
                  </a:cubicBezTo>
                  <a:cubicBezTo>
                    <a:pt x="70561" y="377734"/>
                    <a:pt x="66130" y="370209"/>
                    <a:pt x="65881" y="370863"/>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1" name="Freeform 1400">
              <a:extLst>
                <a:ext uri="{FF2B5EF4-FFF2-40B4-BE49-F238E27FC236}">
                  <a16:creationId xmlns:a16="http://schemas.microsoft.com/office/drawing/2014/main" id="{D12401A4-CD23-A261-FD06-CAB351B4259E}"/>
                </a:ext>
              </a:extLst>
            </p:cNvPr>
            <p:cNvSpPr/>
            <p:nvPr/>
          </p:nvSpPr>
          <p:spPr>
            <a:xfrm>
              <a:off x="7471257" y="-1220402"/>
              <a:ext cx="48547" cy="121151"/>
            </a:xfrm>
            <a:custGeom>
              <a:avLst/>
              <a:gdLst>
                <a:gd name="connsiteX0" fmla="*/ 3918 w 48547"/>
                <a:gd name="connsiteY0" fmla="*/ 120312 h 121151"/>
                <a:gd name="connsiteX1" fmla="*/ 48485 w 48547"/>
                <a:gd name="connsiteY1" fmla="*/ 60368 h 121151"/>
                <a:gd name="connsiteX2" fmla="*/ 161 w 48547"/>
                <a:gd name="connsiteY2" fmla="*/ 138 h 121151"/>
                <a:gd name="connsiteX3" fmla="*/ 42891 w 48547"/>
                <a:gd name="connsiteY3" fmla="*/ 60764 h 121151"/>
                <a:gd name="connsiteX4" fmla="*/ 3918 w 48547"/>
                <a:gd name="connsiteY4" fmla="*/ 120312 h 121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547" h="121151">
                  <a:moveTo>
                    <a:pt x="3918" y="120312"/>
                  </a:moveTo>
                  <a:cubicBezTo>
                    <a:pt x="1324" y="124918"/>
                    <a:pt x="50544" y="111350"/>
                    <a:pt x="48485" y="60368"/>
                  </a:cubicBezTo>
                  <a:cubicBezTo>
                    <a:pt x="43113" y="11154"/>
                    <a:pt x="-2211" y="-1510"/>
                    <a:pt x="161" y="138"/>
                  </a:cubicBezTo>
                  <a:cubicBezTo>
                    <a:pt x="-2903" y="1327"/>
                    <a:pt x="38635" y="16331"/>
                    <a:pt x="42891" y="60764"/>
                  </a:cubicBezTo>
                  <a:cubicBezTo>
                    <a:pt x="45199" y="106533"/>
                    <a:pt x="1611" y="121574"/>
                    <a:pt x="3918" y="120312"/>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2" name="Freeform 1401">
              <a:extLst>
                <a:ext uri="{FF2B5EF4-FFF2-40B4-BE49-F238E27FC236}">
                  <a16:creationId xmlns:a16="http://schemas.microsoft.com/office/drawing/2014/main" id="{C43E0809-7C32-7550-A217-9B2B547B502B}"/>
                </a:ext>
              </a:extLst>
            </p:cNvPr>
            <p:cNvSpPr/>
            <p:nvPr/>
          </p:nvSpPr>
          <p:spPr>
            <a:xfrm>
              <a:off x="6828941" y="-1560088"/>
              <a:ext cx="172000" cy="484004"/>
            </a:xfrm>
            <a:custGeom>
              <a:avLst/>
              <a:gdLst>
                <a:gd name="connsiteX0" fmla="*/ 97035 w 172000"/>
                <a:gd name="connsiteY0" fmla="*/ 0 h 484004"/>
                <a:gd name="connsiteX1" fmla="*/ 10422 w 172000"/>
                <a:gd name="connsiteY1" fmla="*/ 47998 h 484004"/>
                <a:gd name="connsiteX2" fmla="*/ 46837 w 172000"/>
                <a:gd name="connsiteY2" fmla="*/ 238432 h 484004"/>
                <a:gd name="connsiteX3" fmla="*/ 41216 w 172000"/>
                <a:gd name="connsiteY3" fmla="*/ 346199 h 484004"/>
                <a:gd name="connsiteX4" fmla="*/ 29354 w 172000"/>
                <a:gd name="connsiteY4" fmla="*/ 304280 h 484004"/>
                <a:gd name="connsiteX5" fmla="*/ 49007 w 172000"/>
                <a:gd name="connsiteY5" fmla="*/ 322343 h 484004"/>
                <a:gd name="connsiteX6" fmla="*/ 29059 w 172000"/>
                <a:gd name="connsiteY6" fmla="*/ 296690 h 484004"/>
                <a:gd name="connsiteX7" fmla="*/ 34976 w 172000"/>
                <a:gd name="connsiteY7" fmla="*/ 364869 h 484004"/>
                <a:gd name="connsiteX8" fmla="*/ 10163 w 172000"/>
                <a:gd name="connsiteY8" fmla="*/ 428875 h 484004"/>
                <a:gd name="connsiteX9" fmla="*/ 94579 w 172000"/>
                <a:gd name="connsiteY9" fmla="*/ 476118 h 484004"/>
                <a:gd name="connsiteX10" fmla="*/ 83364 w 172000"/>
                <a:gd name="connsiteY10" fmla="*/ 427798 h 484004"/>
                <a:gd name="connsiteX11" fmla="*/ 88995 w 172000"/>
                <a:gd name="connsiteY11" fmla="*/ 466980 h 484004"/>
                <a:gd name="connsiteX12" fmla="*/ 77059 w 172000"/>
                <a:gd name="connsiteY12" fmla="*/ 405673 h 484004"/>
                <a:gd name="connsiteX13" fmla="*/ 171962 w 172000"/>
                <a:gd name="connsiteY13" fmla="*/ 308020 h 484004"/>
                <a:gd name="connsiteX14" fmla="*/ 119789 w 172000"/>
                <a:gd name="connsiteY14" fmla="*/ 124595 h 484004"/>
                <a:gd name="connsiteX15" fmla="*/ 97035 w 172000"/>
                <a:gd name="connsiteY15" fmla="*/ 0 h 484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72000" h="484004">
                  <a:moveTo>
                    <a:pt x="97035" y="0"/>
                  </a:moveTo>
                  <a:cubicBezTo>
                    <a:pt x="97035" y="0"/>
                    <a:pt x="29132" y="1621"/>
                    <a:pt x="10422" y="47998"/>
                  </a:cubicBezTo>
                  <a:cubicBezTo>
                    <a:pt x="-8299" y="94337"/>
                    <a:pt x="-4976" y="177346"/>
                    <a:pt x="46837" y="238432"/>
                  </a:cubicBezTo>
                  <a:cubicBezTo>
                    <a:pt x="98650" y="299491"/>
                    <a:pt x="86105" y="348640"/>
                    <a:pt x="41216" y="346199"/>
                  </a:cubicBezTo>
                  <a:cubicBezTo>
                    <a:pt x="-3711" y="343785"/>
                    <a:pt x="16726" y="301904"/>
                    <a:pt x="29354" y="304280"/>
                  </a:cubicBezTo>
                  <a:cubicBezTo>
                    <a:pt x="42046" y="306583"/>
                    <a:pt x="49007" y="322343"/>
                    <a:pt x="49007" y="322343"/>
                  </a:cubicBezTo>
                  <a:cubicBezTo>
                    <a:pt x="49007" y="322343"/>
                    <a:pt x="51416" y="298956"/>
                    <a:pt x="29059" y="296690"/>
                  </a:cubicBezTo>
                  <a:cubicBezTo>
                    <a:pt x="6710" y="294425"/>
                    <a:pt x="-18176" y="348713"/>
                    <a:pt x="34976" y="364869"/>
                  </a:cubicBezTo>
                  <a:cubicBezTo>
                    <a:pt x="34976" y="364869"/>
                    <a:pt x="5335" y="391930"/>
                    <a:pt x="10163" y="428875"/>
                  </a:cubicBezTo>
                  <a:cubicBezTo>
                    <a:pt x="14963" y="465866"/>
                    <a:pt x="74963" y="499863"/>
                    <a:pt x="94579" y="476118"/>
                  </a:cubicBezTo>
                  <a:cubicBezTo>
                    <a:pt x="114195" y="452335"/>
                    <a:pt x="83364" y="427798"/>
                    <a:pt x="83364" y="427798"/>
                  </a:cubicBezTo>
                  <a:cubicBezTo>
                    <a:pt x="83364" y="427798"/>
                    <a:pt x="101715" y="458599"/>
                    <a:pt x="88995" y="466980"/>
                  </a:cubicBezTo>
                  <a:cubicBezTo>
                    <a:pt x="76367" y="475326"/>
                    <a:pt x="43773" y="425928"/>
                    <a:pt x="77059" y="405673"/>
                  </a:cubicBezTo>
                  <a:cubicBezTo>
                    <a:pt x="110263" y="385483"/>
                    <a:pt x="173799" y="353282"/>
                    <a:pt x="171962" y="308020"/>
                  </a:cubicBezTo>
                  <a:cubicBezTo>
                    <a:pt x="170162" y="262795"/>
                    <a:pt x="88090" y="161079"/>
                    <a:pt x="119789" y="124595"/>
                  </a:cubicBezTo>
                  <a:cubicBezTo>
                    <a:pt x="151442" y="88074"/>
                    <a:pt x="124506" y="4891"/>
                    <a:pt x="97035" y="0"/>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3" name="Freeform 1402">
              <a:extLst>
                <a:ext uri="{FF2B5EF4-FFF2-40B4-BE49-F238E27FC236}">
                  <a16:creationId xmlns:a16="http://schemas.microsoft.com/office/drawing/2014/main" id="{BB83D03F-9F0D-F4AA-4DE1-CF5A8786E244}"/>
                </a:ext>
              </a:extLst>
            </p:cNvPr>
            <p:cNvSpPr/>
            <p:nvPr/>
          </p:nvSpPr>
          <p:spPr>
            <a:xfrm>
              <a:off x="6840062" y="-1557003"/>
              <a:ext cx="98042" cy="246473"/>
            </a:xfrm>
            <a:custGeom>
              <a:avLst/>
              <a:gdLst>
                <a:gd name="connsiteX0" fmla="*/ 97775 w 98042"/>
                <a:gd name="connsiteY0" fmla="*/ 246474 h 246473"/>
                <a:gd name="connsiteX1" fmla="*/ 67488 w 98042"/>
                <a:gd name="connsiteY1" fmla="*/ 211639 h 246473"/>
                <a:gd name="connsiteX2" fmla="*/ 1386 w 98042"/>
                <a:gd name="connsiteY2" fmla="*/ 120147 h 246473"/>
                <a:gd name="connsiteX3" fmla="*/ 40580 w 98042"/>
                <a:gd name="connsiteY3" fmla="*/ 16737 h 246473"/>
                <a:gd name="connsiteX4" fmla="*/ 84611 w 98042"/>
                <a:gd name="connsiteY4" fmla="*/ 148 h 246473"/>
                <a:gd name="connsiteX5" fmla="*/ 42962 w 98042"/>
                <a:gd name="connsiteY5" fmla="*/ 19869 h 246473"/>
                <a:gd name="connsiteX6" fmla="*/ 6943 w 98042"/>
                <a:gd name="connsiteY6" fmla="*/ 119134 h 246473"/>
                <a:gd name="connsiteX7" fmla="*/ 70193 w 98042"/>
                <a:gd name="connsiteY7" fmla="*/ 208728 h 246473"/>
                <a:gd name="connsiteX8" fmla="*/ 97775 w 98042"/>
                <a:gd name="connsiteY8" fmla="*/ 246474 h 246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8042" h="246473">
                  <a:moveTo>
                    <a:pt x="97775" y="246474"/>
                  </a:moveTo>
                  <a:cubicBezTo>
                    <a:pt x="97775" y="246216"/>
                    <a:pt x="90667" y="229959"/>
                    <a:pt x="67488" y="211639"/>
                  </a:cubicBezTo>
                  <a:cubicBezTo>
                    <a:pt x="47005" y="192609"/>
                    <a:pt x="11161" y="166164"/>
                    <a:pt x="1386" y="120147"/>
                  </a:cubicBezTo>
                  <a:cubicBezTo>
                    <a:pt x="-5749" y="74554"/>
                    <a:pt x="15777" y="33142"/>
                    <a:pt x="40580" y="16737"/>
                  </a:cubicBezTo>
                  <a:cubicBezTo>
                    <a:pt x="65282" y="-386"/>
                    <a:pt x="84935" y="-386"/>
                    <a:pt x="84611" y="148"/>
                  </a:cubicBezTo>
                  <a:cubicBezTo>
                    <a:pt x="85082" y="1161"/>
                    <a:pt x="66002" y="2635"/>
                    <a:pt x="42962" y="19869"/>
                  </a:cubicBezTo>
                  <a:cubicBezTo>
                    <a:pt x="19885" y="36200"/>
                    <a:pt x="204" y="76101"/>
                    <a:pt x="6943" y="119134"/>
                  </a:cubicBezTo>
                  <a:cubicBezTo>
                    <a:pt x="15924" y="162241"/>
                    <a:pt x="50106" y="188906"/>
                    <a:pt x="70193" y="208728"/>
                  </a:cubicBezTo>
                  <a:cubicBezTo>
                    <a:pt x="92836" y="227757"/>
                    <a:pt x="99538" y="246216"/>
                    <a:pt x="97775" y="246474"/>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4" name="Freeform 1403">
              <a:extLst>
                <a:ext uri="{FF2B5EF4-FFF2-40B4-BE49-F238E27FC236}">
                  <a16:creationId xmlns:a16="http://schemas.microsoft.com/office/drawing/2014/main" id="{DF7CFFEC-6605-5A4F-BEF4-D6F5B8A5EAFE}"/>
                </a:ext>
              </a:extLst>
            </p:cNvPr>
            <p:cNvSpPr/>
            <p:nvPr/>
          </p:nvSpPr>
          <p:spPr>
            <a:xfrm>
              <a:off x="6865130" y="-1537431"/>
              <a:ext cx="74094" cy="80360"/>
            </a:xfrm>
            <a:custGeom>
              <a:avLst/>
              <a:gdLst>
                <a:gd name="connsiteX0" fmla="*/ 549 w 74094"/>
                <a:gd name="connsiteY0" fmla="*/ 80348 h 80360"/>
                <a:gd name="connsiteX1" fmla="*/ 24531 w 74094"/>
                <a:gd name="connsiteY1" fmla="*/ 28933 h 80360"/>
                <a:gd name="connsiteX2" fmla="*/ 74073 w 74094"/>
                <a:gd name="connsiteY2" fmla="*/ 149 h 80360"/>
                <a:gd name="connsiteX3" fmla="*/ 28426 w 74094"/>
                <a:gd name="connsiteY3" fmla="*/ 32931 h 80360"/>
                <a:gd name="connsiteX4" fmla="*/ 549 w 74094"/>
                <a:gd name="connsiteY4" fmla="*/ 80348 h 803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094" h="80360">
                  <a:moveTo>
                    <a:pt x="549" y="80348"/>
                  </a:moveTo>
                  <a:cubicBezTo>
                    <a:pt x="-1140" y="81039"/>
                    <a:pt x="-383" y="51564"/>
                    <a:pt x="24531" y="28933"/>
                  </a:cubicBezTo>
                  <a:cubicBezTo>
                    <a:pt x="48190" y="6625"/>
                    <a:pt x="73824" y="-1214"/>
                    <a:pt x="74073" y="149"/>
                  </a:cubicBezTo>
                  <a:cubicBezTo>
                    <a:pt x="74904" y="1623"/>
                    <a:pt x="50922" y="11626"/>
                    <a:pt x="28426" y="32931"/>
                  </a:cubicBezTo>
                  <a:cubicBezTo>
                    <a:pt x="4915" y="54226"/>
                    <a:pt x="2100" y="80744"/>
                    <a:pt x="549" y="80348"/>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5" name="Freeform 1404">
              <a:extLst>
                <a:ext uri="{FF2B5EF4-FFF2-40B4-BE49-F238E27FC236}">
                  <a16:creationId xmlns:a16="http://schemas.microsoft.com/office/drawing/2014/main" id="{5EB2B26C-ADF0-9E55-85A2-2FE5D2ECCBC4}"/>
                </a:ext>
              </a:extLst>
            </p:cNvPr>
            <p:cNvSpPr/>
            <p:nvPr/>
          </p:nvSpPr>
          <p:spPr>
            <a:xfrm>
              <a:off x="6879079" y="-1518157"/>
              <a:ext cx="82841" cy="258980"/>
            </a:xfrm>
            <a:custGeom>
              <a:avLst/>
              <a:gdLst>
                <a:gd name="connsiteX0" fmla="*/ 80894 w 82841"/>
                <a:gd name="connsiteY0" fmla="*/ 258969 h 258980"/>
                <a:gd name="connsiteX1" fmla="*/ 73103 w 82841"/>
                <a:gd name="connsiteY1" fmla="*/ 216765 h 258980"/>
                <a:gd name="connsiteX2" fmla="*/ 11191 w 82841"/>
                <a:gd name="connsiteY2" fmla="*/ 130947 h 258980"/>
                <a:gd name="connsiteX3" fmla="*/ 27244 w 82841"/>
                <a:gd name="connsiteY3" fmla="*/ 30743 h 258980"/>
                <a:gd name="connsiteX4" fmla="*/ 58970 w 82841"/>
                <a:gd name="connsiteY4" fmla="*/ 15 h 258980"/>
                <a:gd name="connsiteX5" fmla="*/ 30382 w 82841"/>
                <a:gd name="connsiteY5" fmla="*/ 33193 h 258980"/>
                <a:gd name="connsiteX6" fmla="*/ 16065 w 82841"/>
                <a:gd name="connsiteY6" fmla="*/ 128110 h 258980"/>
                <a:gd name="connsiteX7" fmla="*/ 76749 w 82841"/>
                <a:gd name="connsiteY7" fmla="*/ 215217 h 258980"/>
                <a:gd name="connsiteX8" fmla="*/ 80894 w 82841"/>
                <a:gd name="connsiteY8" fmla="*/ 258969 h 258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841" h="258980">
                  <a:moveTo>
                    <a:pt x="80894" y="258969"/>
                  </a:moveTo>
                  <a:cubicBezTo>
                    <a:pt x="79416" y="259107"/>
                    <a:pt x="84254" y="241441"/>
                    <a:pt x="73103" y="216765"/>
                  </a:cubicBezTo>
                  <a:cubicBezTo>
                    <a:pt x="62829" y="191610"/>
                    <a:pt x="33733" y="166750"/>
                    <a:pt x="11191" y="130947"/>
                  </a:cubicBezTo>
                  <a:cubicBezTo>
                    <a:pt x="-15274" y="91764"/>
                    <a:pt x="11450" y="49560"/>
                    <a:pt x="27244" y="30743"/>
                  </a:cubicBezTo>
                  <a:cubicBezTo>
                    <a:pt x="44690" y="9484"/>
                    <a:pt x="58647" y="-445"/>
                    <a:pt x="58970" y="15"/>
                  </a:cubicBezTo>
                  <a:cubicBezTo>
                    <a:pt x="59626" y="706"/>
                    <a:pt x="46675" y="11713"/>
                    <a:pt x="30382" y="33193"/>
                  </a:cubicBezTo>
                  <a:cubicBezTo>
                    <a:pt x="15345" y="53125"/>
                    <a:pt x="-8674" y="91912"/>
                    <a:pt x="16065" y="128110"/>
                  </a:cubicBezTo>
                  <a:cubicBezTo>
                    <a:pt x="37592" y="162504"/>
                    <a:pt x="66974" y="188626"/>
                    <a:pt x="76749" y="215217"/>
                  </a:cubicBezTo>
                  <a:cubicBezTo>
                    <a:pt x="87383" y="241551"/>
                    <a:pt x="80856" y="259503"/>
                    <a:pt x="80894" y="258969"/>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6" name="Freeform 1405">
              <a:extLst>
                <a:ext uri="{FF2B5EF4-FFF2-40B4-BE49-F238E27FC236}">
                  <a16:creationId xmlns:a16="http://schemas.microsoft.com/office/drawing/2014/main" id="{8E8CF6E1-D473-4BC3-B953-E077A85E3061}"/>
                </a:ext>
              </a:extLst>
            </p:cNvPr>
            <p:cNvSpPr/>
            <p:nvPr/>
          </p:nvSpPr>
          <p:spPr>
            <a:xfrm>
              <a:off x="6863856" y="-1274849"/>
              <a:ext cx="78371" cy="80937"/>
            </a:xfrm>
            <a:custGeom>
              <a:avLst/>
              <a:gdLst>
                <a:gd name="connsiteX0" fmla="*/ 61 w 78371"/>
                <a:gd name="connsiteY0" fmla="*/ 79630 h 80937"/>
                <a:gd name="connsiteX1" fmla="*/ 56166 w 78371"/>
                <a:gd name="connsiteY1" fmla="*/ 57210 h 80937"/>
                <a:gd name="connsiteX2" fmla="*/ 76760 w 78371"/>
                <a:gd name="connsiteY2" fmla="*/ 39 h 80937"/>
                <a:gd name="connsiteX3" fmla="*/ 60274 w 78371"/>
                <a:gd name="connsiteY3" fmla="*/ 61033 h 80937"/>
                <a:gd name="connsiteX4" fmla="*/ 61 w 78371"/>
                <a:gd name="connsiteY4" fmla="*/ 79630 h 80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371" h="80937">
                  <a:moveTo>
                    <a:pt x="61" y="79630"/>
                  </a:moveTo>
                  <a:cubicBezTo>
                    <a:pt x="-1167" y="76387"/>
                    <a:pt x="31971" y="82512"/>
                    <a:pt x="56166" y="57210"/>
                  </a:cubicBezTo>
                  <a:cubicBezTo>
                    <a:pt x="78735" y="31061"/>
                    <a:pt x="74554" y="-855"/>
                    <a:pt x="76760" y="39"/>
                  </a:cubicBezTo>
                  <a:cubicBezTo>
                    <a:pt x="77406" y="-1288"/>
                    <a:pt x="85049" y="31705"/>
                    <a:pt x="60274" y="61033"/>
                  </a:cubicBezTo>
                  <a:cubicBezTo>
                    <a:pt x="32766" y="88951"/>
                    <a:pt x="-1638" y="79197"/>
                    <a:pt x="61" y="79630"/>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7" name="Freeform 1406">
              <a:extLst>
                <a:ext uri="{FF2B5EF4-FFF2-40B4-BE49-F238E27FC236}">
                  <a16:creationId xmlns:a16="http://schemas.microsoft.com/office/drawing/2014/main" id="{997B33DF-B7EA-39E4-6984-98758FE63FE2}"/>
                </a:ext>
              </a:extLst>
            </p:cNvPr>
            <p:cNvSpPr/>
            <p:nvPr/>
          </p:nvSpPr>
          <p:spPr>
            <a:xfrm>
              <a:off x="6875837" y="-1463351"/>
              <a:ext cx="111976" cy="376141"/>
            </a:xfrm>
            <a:custGeom>
              <a:avLst/>
              <a:gdLst>
                <a:gd name="connsiteX0" fmla="*/ 42098 w 111976"/>
                <a:gd name="connsiteY0" fmla="*/ 370243 h 376141"/>
                <a:gd name="connsiteX1" fmla="*/ 24569 w 111976"/>
                <a:gd name="connsiteY1" fmla="*/ 375355 h 376141"/>
                <a:gd name="connsiteX2" fmla="*/ 523 w 111976"/>
                <a:gd name="connsiteY2" fmla="*/ 332718 h 376141"/>
                <a:gd name="connsiteX3" fmla="*/ 106456 w 111976"/>
                <a:gd name="connsiteY3" fmla="*/ 207432 h 376141"/>
                <a:gd name="connsiteX4" fmla="*/ 35710 w 111976"/>
                <a:gd name="connsiteY4" fmla="*/ 57682 h 376141"/>
                <a:gd name="connsiteX5" fmla="*/ 71120 w 111976"/>
                <a:gd name="connsiteY5" fmla="*/ 13 h 376141"/>
                <a:gd name="connsiteX6" fmla="*/ 39643 w 111976"/>
                <a:gd name="connsiteY6" fmla="*/ 57397 h 376141"/>
                <a:gd name="connsiteX7" fmla="*/ 111976 w 111976"/>
                <a:gd name="connsiteY7" fmla="*/ 208224 h 376141"/>
                <a:gd name="connsiteX8" fmla="*/ 4482 w 111976"/>
                <a:gd name="connsiteY8" fmla="*/ 333151 h 376141"/>
                <a:gd name="connsiteX9" fmla="*/ 25114 w 111976"/>
                <a:gd name="connsiteY9" fmla="*/ 373301 h 376141"/>
                <a:gd name="connsiteX10" fmla="*/ 42098 w 111976"/>
                <a:gd name="connsiteY10" fmla="*/ 370243 h 376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1976" h="376141">
                  <a:moveTo>
                    <a:pt x="42098" y="370243"/>
                  </a:moveTo>
                  <a:cubicBezTo>
                    <a:pt x="42856" y="369736"/>
                    <a:pt x="37944" y="378809"/>
                    <a:pt x="24569" y="375355"/>
                  </a:cubicBezTo>
                  <a:cubicBezTo>
                    <a:pt x="11766" y="373513"/>
                    <a:pt x="-2976" y="355561"/>
                    <a:pt x="523" y="332718"/>
                  </a:cubicBezTo>
                  <a:cubicBezTo>
                    <a:pt x="2470" y="279396"/>
                    <a:pt x="91280" y="272700"/>
                    <a:pt x="106456" y="207432"/>
                  </a:cubicBezTo>
                  <a:cubicBezTo>
                    <a:pt x="106604" y="141271"/>
                    <a:pt x="35997" y="105643"/>
                    <a:pt x="35710" y="57682"/>
                  </a:cubicBezTo>
                  <a:cubicBezTo>
                    <a:pt x="36144" y="9685"/>
                    <a:pt x="74471" y="-420"/>
                    <a:pt x="71120" y="13"/>
                  </a:cubicBezTo>
                  <a:cubicBezTo>
                    <a:pt x="74905" y="768"/>
                    <a:pt x="38600" y="12964"/>
                    <a:pt x="39643" y="57397"/>
                  </a:cubicBezTo>
                  <a:cubicBezTo>
                    <a:pt x="39791" y="102521"/>
                    <a:pt x="110896" y="135615"/>
                    <a:pt x="111976" y="208224"/>
                  </a:cubicBezTo>
                  <a:cubicBezTo>
                    <a:pt x="93367" y="279498"/>
                    <a:pt x="5350" y="283928"/>
                    <a:pt x="4482" y="333151"/>
                  </a:cubicBezTo>
                  <a:cubicBezTo>
                    <a:pt x="846" y="354483"/>
                    <a:pt x="13464" y="370713"/>
                    <a:pt x="25114" y="373301"/>
                  </a:cubicBezTo>
                  <a:cubicBezTo>
                    <a:pt x="37261" y="377004"/>
                    <a:pt x="41914" y="369561"/>
                    <a:pt x="42098" y="370243"/>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 name="Freeform 70">
              <a:extLst>
                <a:ext uri="{FF2B5EF4-FFF2-40B4-BE49-F238E27FC236}">
                  <a16:creationId xmlns:a16="http://schemas.microsoft.com/office/drawing/2014/main" id="{B98D3504-7DEF-26FB-423C-21C4ACF8CBA5}"/>
                </a:ext>
              </a:extLst>
            </p:cNvPr>
            <p:cNvSpPr/>
            <p:nvPr/>
          </p:nvSpPr>
          <p:spPr>
            <a:xfrm>
              <a:off x="6849798" y="-1198633"/>
              <a:ext cx="50081" cy="120986"/>
            </a:xfrm>
            <a:custGeom>
              <a:avLst/>
              <a:gdLst>
                <a:gd name="connsiteX0" fmla="*/ 43288 w 50081"/>
                <a:gd name="connsiteY0" fmla="*/ 120171 h 120986"/>
                <a:gd name="connsiteX1" fmla="*/ 161 w 50081"/>
                <a:gd name="connsiteY1" fmla="*/ 59112 h 120986"/>
                <a:gd name="connsiteX2" fmla="*/ 49925 w 50081"/>
                <a:gd name="connsiteY2" fmla="*/ 144 h 120986"/>
                <a:gd name="connsiteX3" fmla="*/ 5792 w 50081"/>
                <a:gd name="connsiteY3" fmla="*/ 59619 h 120986"/>
                <a:gd name="connsiteX4" fmla="*/ 43288 w 50081"/>
                <a:gd name="connsiteY4" fmla="*/ 120171 h 1209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81" h="120986">
                  <a:moveTo>
                    <a:pt x="43288" y="120171"/>
                  </a:moveTo>
                  <a:cubicBezTo>
                    <a:pt x="45744" y="124850"/>
                    <a:pt x="-3152" y="110021"/>
                    <a:pt x="161" y="59112"/>
                  </a:cubicBezTo>
                  <a:cubicBezTo>
                    <a:pt x="6762" y="10074"/>
                    <a:pt x="52408" y="-1477"/>
                    <a:pt x="49925" y="144"/>
                  </a:cubicBezTo>
                  <a:cubicBezTo>
                    <a:pt x="52953" y="1360"/>
                    <a:pt x="11091" y="15324"/>
                    <a:pt x="5792" y="59619"/>
                  </a:cubicBezTo>
                  <a:cubicBezTo>
                    <a:pt x="2294" y="105342"/>
                    <a:pt x="45559" y="121497"/>
                    <a:pt x="43288" y="120171"/>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 name="Freeform 107">
              <a:extLst>
                <a:ext uri="{FF2B5EF4-FFF2-40B4-BE49-F238E27FC236}">
                  <a16:creationId xmlns:a16="http://schemas.microsoft.com/office/drawing/2014/main" id="{258475F3-F39C-397D-D3CE-57DDB8FC2632}"/>
                </a:ext>
              </a:extLst>
            </p:cNvPr>
            <p:cNvSpPr/>
            <p:nvPr/>
          </p:nvSpPr>
          <p:spPr>
            <a:xfrm>
              <a:off x="7364303" y="-1263988"/>
              <a:ext cx="246417" cy="153184"/>
            </a:xfrm>
            <a:custGeom>
              <a:avLst/>
              <a:gdLst>
                <a:gd name="connsiteX0" fmla="*/ 246409 w 246417"/>
                <a:gd name="connsiteY0" fmla="*/ 151308 h 153184"/>
                <a:gd name="connsiteX1" fmla="*/ 209671 w 246417"/>
                <a:gd name="connsiteY1" fmla="*/ 132490 h 153184"/>
                <a:gd name="connsiteX2" fmla="*/ 123925 w 246417"/>
                <a:gd name="connsiteY2" fmla="*/ 80495 h 153184"/>
                <a:gd name="connsiteX3" fmla="*/ 176 w 246417"/>
                <a:gd name="connsiteY3" fmla="*/ 370 h 153184"/>
                <a:gd name="connsiteX4" fmla="*/ 112922 w 246417"/>
                <a:gd name="connsiteY4" fmla="*/ 96761 h 153184"/>
                <a:gd name="connsiteX5" fmla="*/ 202711 w 246417"/>
                <a:gd name="connsiteY5" fmla="*/ 145588 h 153184"/>
                <a:gd name="connsiteX6" fmla="*/ 246409 w 246417"/>
                <a:gd name="connsiteY6" fmla="*/ 151308 h 153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6417" h="153184">
                  <a:moveTo>
                    <a:pt x="246409" y="151308"/>
                  </a:moveTo>
                  <a:cubicBezTo>
                    <a:pt x="246807" y="148001"/>
                    <a:pt x="232102" y="144612"/>
                    <a:pt x="209671" y="132490"/>
                  </a:cubicBezTo>
                  <a:cubicBezTo>
                    <a:pt x="187240" y="120829"/>
                    <a:pt x="156879" y="102159"/>
                    <a:pt x="123925" y="80495"/>
                  </a:cubicBezTo>
                  <a:cubicBezTo>
                    <a:pt x="57934" y="36642"/>
                    <a:pt x="3813" y="-4337"/>
                    <a:pt x="176" y="370"/>
                  </a:cubicBezTo>
                  <a:cubicBezTo>
                    <a:pt x="-3360" y="4938"/>
                    <a:pt x="46865" y="51287"/>
                    <a:pt x="112922" y="96761"/>
                  </a:cubicBezTo>
                  <a:cubicBezTo>
                    <a:pt x="145414" y="119070"/>
                    <a:pt x="177400" y="136552"/>
                    <a:pt x="202711" y="145588"/>
                  </a:cubicBezTo>
                  <a:cubicBezTo>
                    <a:pt x="228021" y="155158"/>
                    <a:pt x="246308" y="153933"/>
                    <a:pt x="246409" y="15130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9" name="Freeform 108">
              <a:extLst>
                <a:ext uri="{FF2B5EF4-FFF2-40B4-BE49-F238E27FC236}">
                  <a16:creationId xmlns:a16="http://schemas.microsoft.com/office/drawing/2014/main" id="{066AA5B0-B0DF-EA6A-ED63-0D9A994CF028}"/>
                </a:ext>
              </a:extLst>
            </p:cNvPr>
            <p:cNvSpPr/>
            <p:nvPr/>
          </p:nvSpPr>
          <p:spPr>
            <a:xfrm>
              <a:off x="6968235" y="-1334681"/>
              <a:ext cx="423794" cy="459896"/>
            </a:xfrm>
            <a:custGeom>
              <a:avLst/>
              <a:gdLst>
                <a:gd name="connsiteX0" fmla="*/ 304258 w 423794"/>
                <a:gd name="connsiteY0" fmla="*/ 6623 h 459896"/>
                <a:gd name="connsiteX1" fmla="*/ 351419 w 423794"/>
                <a:gd name="connsiteY1" fmla="*/ 102545 h 459896"/>
                <a:gd name="connsiteX2" fmla="*/ 368948 w 423794"/>
                <a:gd name="connsiteY2" fmla="*/ 263919 h 459896"/>
                <a:gd name="connsiteX3" fmla="*/ 422238 w 423794"/>
                <a:gd name="connsiteY3" fmla="*/ 421756 h 459896"/>
                <a:gd name="connsiteX4" fmla="*/ 204629 w 423794"/>
                <a:gd name="connsiteY4" fmla="*/ 459326 h 459896"/>
                <a:gd name="connsiteX5" fmla="*/ 138 w 423794"/>
                <a:gd name="connsiteY5" fmla="*/ 401722 h 459896"/>
                <a:gd name="connsiteX6" fmla="*/ 48175 w 423794"/>
                <a:gd name="connsiteY6" fmla="*/ 243839 h 459896"/>
                <a:gd name="connsiteX7" fmla="*/ 124219 w 423794"/>
                <a:gd name="connsiteY7" fmla="*/ 14434 h 459896"/>
                <a:gd name="connsiteX8" fmla="*/ 304258 w 423794"/>
                <a:gd name="connsiteY8" fmla="*/ 6623 h 45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3794" h="459896">
                  <a:moveTo>
                    <a:pt x="304258" y="6623"/>
                  </a:moveTo>
                  <a:cubicBezTo>
                    <a:pt x="304258" y="6623"/>
                    <a:pt x="334868" y="13568"/>
                    <a:pt x="351419" y="102545"/>
                  </a:cubicBezTo>
                  <a:cubicBezTo>
                    <a:pt x="368117" y="191485"/>
                    <a:pt x="358453" y="230741"/>
                    <a:pt x="368948" y="263919"/>
                  </a:cubicBezTo>
                  <a:cubicBezTo>
                    <a:pt x="379435" y="297050"/>
                    <a:pt x="433592" y="400856"/>
                    <a:pt x="422238" y="421756"/>
                  </a:cubicBezTo>
                  <a:cubicBezTo>
                    <a:pt x="410875" y="442738"/>
                    <a:pt x="310388" y="463637"/>
                    <a:pt x="204629" y="459326"/>
                  </a:cubicBezTo>
                  <a:cubicBezTo>
                    <a:pt x="98871" y="454933"/>
                    <a:pt x="2741" y="424390"/>
                    <a:pt x="138" y="401722"/>
                  </a:cubicBezTo>
                  <a:cubicBezTo>
                    <a:pt x="-2493" y="379054"/>
                    <a:pt x="33313" y="337172"/>
                    <a:pt x="48175" y="243839"/>
                  </a:cubicBezTo>
                  <a:cubicBezTo>
                    <a:pt x="63065" y="150542"/>
                    <a:pt x="91911" y="41486"/>
                    <a:pt x="124219" y="14434"/>
                  </a:cubicBezTo>
                  <a:cubicBezTo>
                    <a:pt x="156564" y="-12591"/>
                    <a:pt x="304258" y="6623"/>
                    <a:pt x="304258" y="6623"/>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0" name="Freeform 109">
              <a:extLst>
                <a:ext uri="{FF2B5EF4-FFF2-40B4-BE49-F238E27FC236}">
                  <a16:creationId xmlns:a16="http://schemas.microsoft.com/office/drawing/2014/main" id="{3D94CAD2-8C1D-94CC-4BE9-C72F7340F8ED}"/>
                </a:ext>
              </a:extLst>
            </p:cNvPr>
            <p:cNvSpPr/>
            <p:nvPr/>
          </p:nvSpPr>
          <p:spPr>
            <a:xfrm>
              <a:off x="6953528" y="-1322771"/>
              <a:ext cx="142648" cy="148409"/>
            </a:xfrm>
            <a:custGeom>
              <a:avLst/>
              <a:gdLst>
                <a:gd name="connsiteX0" fmla="*/ 92264 w 142648"/>
                <a:gd name="connsiteY0" fmla="*/ 99201 h 148409"/>
                <a:gd name="connsiteX1" fmla="*/ 142563 w 142648"/>
                <a:gd name="connsiteY1" fmla="*/ 0 h 148409"/>
                <a:gd name="connsiteX2" fmla="*/ 67 w 142648"/>
                <a:gd name="connsiteY2" fmla="*/ 16699 h 148409"/>
                <a:gd name="connsiteX3" fmla="*/ 43082 w 142648"/>
                <a:gd name="connsiteY3" fmla="*/ 148350 h 148409"/>
                <a:gd name="connsiteX4" fmla="*/ 92264 w 142648"/>
                <a:gd name="connsiteY4" fmla="*/ 99201 h 1484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48" h="148409">
                  <a:moveTo>
                    <a:pt x="92264" y="99201"/>
                  </a:moveTo>
                  <a:cubicBezTo>
                    <a:pt x="92264" y="99201"/>
                    <a:pt x="145056" y="4569"/>
                    <a:pt x="142563" y="0"/>
                  </a:cubicBezTo>
                  <a:cubicBezTo>
                    <a:pt x="142563" y="0"/>
                    <a:pt x="1728" y="4357"/>
                    <a:pt x="67" y="16699"/>
                  </a:cubicBezTo>
                  <a:cubicBezTo>
                    <a:pt x="-1595" y="29042"/>
                    <a:pt x="28267" y="144536"/>
                    <a:pt x="43082" y="148350"/>
                  </a:cubicBezTo>
                  <a:cubicBezTo>
                    <a:pt x="48778" y="149787"/>
                    <a:pt x="76258" y="125074"/>
                    <a:pt x="92264" y="99201"/>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1" name="Freeform 110">
              <a:extLst>
                <a:ext uri="{FF2B5EF4-FFF2-40B4-BE49-F238E27FC236}">
                  <a16:creationId xmlns:a16="http://schemas.microsoft.com/office/drawing/2014/main" id="{F7551987-2C07-4B07-6BAF-6CACFE4D5404}"/>
                </a:ext>
              </a:extLst>
            </p:cNvPr>
            <p:cNvSpPr/>
            <p:nvPr/>
          </p:nvSpPr>
          <p:spPr>
            <a:xfrm>
              <a:off x="7291312" y="-1310787"/>
              <a:ext cx="125019" cy="148565"/>
            </a:xfrm>
            <a:custGeom>
              <a:avLst/>
              <a:gdLst>
                <a:gd name="connsiteX0" fmla="*/ 501 w 125019"/>
                <a:gd name="connsiteY0" fmla="*/ 0 h 148565"/>
                <a:gd name="connsiteX1" fmla="*/ 125016 w 125019"/>
                <a:gd name="connsiteY1" fmla="*/ 45188 h 148565"/>
                <a:gd name="connsiteX2" fmla="*/ 50588 w 125019"/>
                <a:gd name="connsiteY2" fmla="*/ 148562 h 148565"/>
                <a:gd name="connsiteX3" fmla="*/ 501 w 125019"/>
                <a:gd name="connsiteY3" fmla="*/ 0 h 148565"/>
              </a:gdLst>
              <a:ahLst/>
              <a:cxnLst>
                <a:cxn ang="0">
                  <a:pos x="connsiteX0" y="connsiteY0"/>
                </a:cxn>
                <a:cxn ang="0">
                  <a:pos x="connsiteX1" y="connsiteY1"/>
                </a:cxn>
                <a:cxn ang="0">
                  <a:pos x="connsiteX2" y="connsiteY2"/>
                </a:cxn>
                <a:cxn ang="0">
                  <a:pos x="connsiteX3" y="connsiteY3"/>
                </a:cxn>
              </a:cxnLst>
              <a:rect l="l" t="t" r="r" b="b"/>
              <a:pathLst>
                <a:path w="125019" h="148565">
                  <a:moveTo>
                    <a:pt x="501" y="0"/>
                  </a:moveTo>
                  <a:cubicBezTo>
                    <a:pt x="501" y="0"/>
                    <a:pt x="125774" y="32781"/>
                    <a:pt x="125016" y="45188"/>
                  </a:cubicBezTo>
                  <a:cubicBezTo>
                    <a:pt x="124149" y="57641"/>
                    <a:pt x="65883" y="147733"/>
                    <a:pt x="50588" y="148562"/>
                  </a:cubicBezTo>
                  <a:cubicBezTo>
                    <a:pt x="35339" y="149427"/>
                    <a:pt x="-4936" y="6623"/>
                    <a:pt x="501" y="0"/>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2" name="Freeform 111">
              <a:extLst>
                <a:ext uri="{FF2B5EF4-FFF2-40B4-BE49-F238E27FC236}">
                  <a16:creationId xmlns:a16="http://schemas.microsoft.com/office/drawing/2014/main" id="{74B3258B-04DC-1384-33D1-B82185ECC9B3}"/>
                </a:ext>
              </a:extLst>
            </p:cNvPr>
            <p:cNvSpPr/>
            <p:nvPr/>
          </p:nvSpPr>
          <p:spPr>
            <a:xfrm>
              <a:off x="7114329" y="-1328715"/>
              <a:ext cx="135627" cy="85364"/>
            </a:xfrm>
            <a:custGeom>
              <a:avLst/>
              <a:gdLst>
                <a:gd name="connsiteX0" fmla="*/ 12 w 135627"/>
                <a:gd name="connsiteY0" fmla="*/ 6737 h 85364"/>
                <a:gd name="connsiteX1" fmla="*/ 69889 w 135627"/>
                <a:gd name="connsiteY1" fmla="*/ 85250 h 85364"/>
                <a:gd name="connsiteX2" fmla="*/ 135447 w 135627"/>
                <a:gd name="connsiteY2" fmla="*/ 8468 h 85364"/>
                <a:gd name="connsiteX3" fmla="*/ 12 w 135627"/>
                <a:gd name="connsiteY3" fmla="*/ 6737 h 85364"/>
              </a:gdLst>
              <a:ahLst/>
              <a:cxnLst>
                <a:cxn ang="0">
                  <a:pos x="connsiteX0" y="connsiteY0"/>
                </a:cxn>
                <a:cxn ang="0">
                  <a:pos x="connsiteX1" y="connsiteY1"/>
                </a:cxn>
                <a:cxn ang="0">
                  <a:pos x="connsiteX2" y="connsiteY2"/>
                </a:cxn>
                <a:cxn ang="0">
                  <a:pos x="connsiteX3" y="connsiteY3"/>
                </a:cxn>
              </a:cxnLst>
              <a:rect l="l" t="t" r="r" b="b"/>
              <a:pathLst>
                <a:path w="135627" h="85364">
                  <a:moveTo>
                    <a:pt x="12" y="6737"/>
                  </a:moveTo>
                  <a:cubicBezTo>
                    <a:pt x="12" y="6737"/>
                    <a:pt x="-2619" y="81722"/>
                    <a:pt x="69889" y="85250"/>
                  </a:cubicBezTo>
                  <a:cubicBezTo>
                    <a:pt x="142407" y="88704"/>
                    <a:pt x="135447" y="12853"/>
                    <a:pt x="135447" y="8468"/>
                  </a:cubicBezTo>
                  <a:cubicBezTo>
                    <a:pt x="135447" y="4148"/>
                    <a:pt x="33188" y="-7218"/>
                    <a:pt x="12" y="6737"/>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3" name="Freeform 112">
              <a:extLst>
                <a:ext uri="{FF2B5EF4-FFF2-40B4-BE49-F238E27FC236}">
                  <a16:creationId xmlns:a16="http://schemas.microsoft.com/office/drawing/2014/main" id="{98B51314-15DC-8EFA-8DF5-424F135E76E1}"/>
                </a:ext>
              </a:extLst>
            </p:cNvPr>
            <p:cNvSpPr/>
            <p:nvPr/>
          </p:nvSpPr>
          <p:spPr>
            <a:xfrm>
              <a:off x="6903243" y="-1870085"/>
              <a:ext cx="563237" cy="322370"/>
            </a:xfrm>
            <a:custGeom>
              <a:avLst/>
              <a:gdLst>
                <a:gd name="connsiteX0" fmla="*/ 368854 w 563237"/>
                <a:gd name="connsiteY0" fmla="*/ 11971 h 322370"/>
                <a:gd name="connsiteX1" fmla="*/ 563237 w 563237"/>
                <a:gd name="connsiteY1" fmla="*/ 285063 h 322370"/>
                <a:gd name="connsiteX2" fmla="*/ 388903 w 563237"/>
                <a:gd name="connsiteY2" fmla="*/ 117039 h 322370"/>
                <a:gd name="connsiteX3" fmla="*/ 339 w 563237"/>
                <a:gd name="connsiteY3" fmla="*/ 312659 h 322370"/>
                <a:gd name="connsiteX4" fmla="*/ 13788 w 563237"/>
                <a:gd name="connsiteY4" fmla="*/ 212270 h 322370"/>
                <a:gd name="connsiteX5" fmla="*/ 368854 w 563237"/>
                <a:gd name="connsiteY5" fmla="*/ 11971 h 322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3237" h="322370">
                  <a:moveTo>
                    <a:pt x="368854" y="11971"/>
                  </a:moveTo>
                  <a:cubicBezTo>
                    <a:pt x="508831" y="52195"/>
                    <a:pt x="557579" y="171834"/>
                    <a:pt x="563237" y="285063"/>
                  </a:cubicBezTo>
                  <a:cubicBezTo>
                    <a:pt x="466895" y="319530"/>
                    <a:pt x="411870" y="216451"/>
                    <a:pt x="388903" y="117039"/>
                  </a:cubicBezTo>
                  <a:cubicBezTo>
                    <a:pt x="388903" y="117039"/>
                    <a:pt x="215603" y="374970"/>
                    <a:pt x="339" y="312659"/>
                  </a:cubicBezTo>
                  <a:cubicBezTo>
                    <a:pt x="-1286" y="279592"/>
                    <a:pt x="2895" y="245659"/>
                    <a:pt x="13788" y="212270"/>
                  </a:cubicBezTo>
                  <a:cubicBezTo>
                    <a:pt x="61779" y="64537"/>
                    <a:pt x="202984" y="-35668"/>
                    <a:pt x="368854" y="11971"/>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4" name="Freeform 113">
              <a:extLst>
                <a:ext uri="{FF2B5EF4-FFF2-40B4-BE49-F238E27FC236}">
                  <a16:creationId xmlns:a16="http://schemas.microsoft.com/office/drawing/2014/main" id="{7DFE400C-5763-FFC9-58F1-9D9DF7DAA49A}"/>
                </a:ext>
              </a:extLst>
            </p:cNvPr>
            <p:cNvSpPr/>
            <p:nvPr/>
          </p:nvSpPr>
          <p:spPr>
            <a:xfrm>
              <a:off x="6903581" y="-1753046"/>
              <a:ext cx="563266" cy="463295"/>
            </a:xfrm>
            <a:custGeom>
              <a:avLst/>
              <a:gdLst>
                <a:gd name="connsiteX0" fmla="*/ 388565 w 563266"/>
                <a:gd name="connsiteY0" fmla="*/ 0 h 463295"/>
                <a:gd name="connsiteX1" fmla="*/ 562899 w 563266"/>
                <a:gd name="connsiteY1" fmla="*/ 168024 h 463295"/>
                <a:gd name="connsiteX2" fmla="*/ 549524 w 563266"/>
                <a:gd name="connsiteY2" fmla="*/ 268726 h 463295"/>
                <a:gd name="connsiteX3" fmla="*/ 194568 w 563266"/>
                <a:gd name="connsiteY3" fmla="*/ 449526 h 463295"/>
                <a:gd name="connsiteX4" fmla="*/ 0 w 563266"/>
                <a:gd name="connsiteY4" fmla="*/ 195620 h 463295"/>
                <a:gd name="connsiteX5" fmla="*/ 388565 w 563266"/>
                <a:gd name="connsiteY5" fmla="*/ 0 h 463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3266" h="463295">
                  <a:moveTo>
                    <a:pt x="388565" y="0"/>
                  </a:moveTo>
                  <a:cubicBezTo>
                    <a:pt x="430205" y="132507"/>
                    <a:pt x="498680" y="186483"/>
                    <a:pt x="562899" y="168024"/>
                  </a:cubicBezTo>
                  <a:cubicBezTo>
                    <a:pt x="564598" y="201193"/>
                    <a:pt x="560453" y="235273"/>
                    <a:pt x="549524" y="268726"/>
                  </a:cubicBezTo>
                  <a:cubicBezTo>
                    <a:pt x="501458" y="416496"/>
                    <a:pt x="342585" y="497385"/>
                    <a:pt x="194568" y="449526"/>
                  </a:cubicBezTo>
                  <a:cubicBezTo>
                    <a:pt x="79939" y="412360"/>
                    <a:pt x="5548" y="308987"/>
                    <a:pt x="0" y="195620"/>
                  </a:cubicBezTo>
                  <a:cubicBezTo>
                    <a:pt x="215264" y="257931"/>
                    <a:pt x="388565" y="0"/>
                    <a:pt x="388565" y="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5" name="Freeform 114">
              <a:extLst>
                <a:ext uri="{FF2B5EF4-FFF2-40B4-BE49-F238E27FC236}">
                  <a16:creationId xmlns:a16="http://schemas.microsoft.com/office/drawing/2014/main" id="{81A96F4B-7461-DEA1-A135-35134350BD68}"/>
                </a:ext>
              </a:extLst>
            </p:cNvPr>
            <p:cNvSpPr/>
            <p:nvPr/>
          </p:nvSpPr>
          <p:spPr>
            <a:xfrm>
              <a:off x="6905551" y="-1795820"/>
              <a:ext cx="364168" cy="236088"/>
            </a:xfrm>
            <a:custGeom>
              <a:avLst/>
              <a:gdLst>
                <a:gd name="connsiteX0" fmla="*/ 15 w 364168"/>
                <a:gd name="connsiteY0" fmla="*/ 235769 h 236088"/>
                <a:gd name="connsiteX1" fmla="*/ 208171 w 364168"/>
                <a:gd name="connsiteY1" fmla="*/ 159273 h 236088"/>
                <a:gd name="connsiteX2" fmla="*/ 364126 w 364168"/>
                <a:gd name="connsiteY2" fmla="*/ 26 h 236088"/>
                <a:gd name="connsiteX3" fmla="*/ 203989 w 364168"/>
                <a:gd name="connsiteY3" fmla="*/ 153332 h 236088"/>
                <a:gd name="connsiteX4" fmla="*/ 15 w 364168"/>
                <a:gd name="connsiteY4" fmla="*/ 235769 h 2360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168" h="236088">
                  <a:moveTo>
                    <a:pt x="15" y="235769"/>
                  </a:moveTo>
                  <a:cubicBezTo>
                    <a:pt x="-1435" y="237565"/>
                    <a:pt x="105772" y="234258"/>
                    <a:pt x="208171" y="159273"/>
                  </a:cubicBezTo>
                  <a:cubicBezTo>
                    <a:pt x="310181" y="87060"/>
                    <a:pt x="365926" y="459"/>
                    <a:pt x="364126" y="26"/>
                  </a:cubicBezTo>
                  <a:cubicBezTo>
                    <a:pt x="362649" y="-1705"/>
                    <a:pt x="304707" y="82169"/>
                    <a:pt x="203989" y="153332"/>
                  </a:cubicBezTo>
                  <a:cubicBezTo>
                    <a:pt x="103280" y="227203"/>
                    <a:pt x="-1177" y="233466"/>
                    <a:pt x="15" y="235769"/>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6" name="Freeform 115">
              <a:extLst>
                <a:ext uri="{FF2B5EF4-FFF2-40B4-BE49-F238E27FC236}">
                  <a16:creationId xmlns:a16="http://schemas.microsoft.com/office/drawing/2014/main" id="{09B4CF2E-0B70-9E01-23E7-E5ACA4FE7AD6}"/>
                </a:ext>
              </a:extLst>
            </p:cNvPr>
            <p:cNvSpPr/>
            <p:nvPr/>
          </p:nvSpPr>
          <p:spPr>
            <a:xfrm>
              <a:off x="6907291" y="-1837658"/>
              <a:ext cx="216221" cy="272371"/>
            </a:xfrm>
            <a:custGeom>
              <a:avLst/>
              <a:gdLst>
                <a:gd name="connsiteX0" fmla="*/ 1 w 216221"/>
                <a:gd name="connsiteY0" fmla="*/ 272347 h 272371"/>
                <a:gd name="connsiteX1" fmla="*/ 75224 w 216221"/>
                <a:gd name="connsiteY1" fmla="*/ 109149 h 272371"/>
                <a:gd name="connsiteX2" fmla="*/ 216206 w 216221"/>
                <a:gd name="connsiteY2" fmla="*/ 342 h 272371"/>
                <a:gd name="connsiteX3" fmla="*/ 69417 w 216221"/>
                <a:gd name="connsiteY3" fmla="*/ 104903 h 272371"/>
                <a:gd name="connsiteX4" fmla="*/ 1 w 216221"/>
                <a:gd name="connsiteY4" fmla="*/ 272347 h 272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221" h="272371">
                  <a:moveTo>
                    <a:pt x="1" y="272347"/>
                  </a:moveTo>
                  <a:cubicBezTo>
                    <a:pt x="3786" y="274005"/>
                    <a:pt x="15721" y="190205"/>
                    <a:pt x="75224" y="109149"/>
                  </a:cubicBezTo>
                  <a:cubicBezTo>
                    <a:pt x="135224" y="27256"/>
                    <a:pt x="217509" y="775"/>
                    <a:pt x="216206" y="342"/>
                  </a:cubicBezTo>
                  <a:cubicBezTo>
                    <a:pt x="216825" y="-3259"/>
                    <a:pt x="130969" y="20919"/>
                    <a:pt x="69417" y="104903"/>
                  </a:cubicBezTo>
                  <a:cubicBezTo>
                    <a:pt x="8586" y="187902"/>
                    <a:pt x="-101" y="273397"/>
                    <a:pt x="1" y="272347"/>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7" name="Freeform 116">
              <a:extLst>
                <a:ext uri="{FF2B5EF4-FFF2-40B4-BE49-F238E27FC236}">
                  <a16:creationId xmlns:a16="http://schemas.microsoft.com/office/drawing/2014/main" id="{C13699BC-7D45-CABF-221F-161F59678BEB}"/>
                </a:ext>
              </a:extLst>
            </p:cNvPr>
            <p:cNvSpPr/>
            <p:nvPr/>
          </p:nvSpPr>
          <p:spPr>
            <a:xfrm>
              <a:off x="6914723" y="-1809820"/>
              <a:ext cx="289333" cy="249068"/>
            </a:xfrm>
            <a:custGeom>
              <a:avLst/>
              <a:gdLst>
                <a:gd name="connsiteX0" fmla="*/ 1 w 289333"/>
                <a:gd name="connsiteY0" fmla="*/ 248359 h 249068"/>
                <a:gd name="connsiteX1" fmla="*/ 150178 w 289333"/>
                <a:gd name="connsiteY1" fmla="*/ 129411 h 249068"/>
                <a:gd name="connsiteX2" fmla="*/ 289333 w 289333"/>
                <a:gd name="connsiteY2" fmla="*/ 1472 h 249068"/>
                <a:gd name="connsiteX3" fmla="*/ 144270 w 289333"/>
                <a:gd name="connsiteY3" fmla="*/ 125275 h 249068"/>
                <a:gd name="connsiteX4" fmla="*/ 1 w 289333"/>
                <a:gd name="connsiteY4" fmla="*/ 248359 h 249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9333" h="249068">
                  <a:moveTo>
                    <a:pt x="1" y="248359"/>
                  </a:moveTo>
                  <a:cubicBezTo>
                    <a:pt x="-221" y="254153"/>
                    <a:pt x="92309" y="225295"/>
                    <a:pt x="150178" y="129411"/>
                  </a:cubicBezTo>
                  <a:cubicBezTo>
                    <a:pt x="204409" y="33378"/>
                    <a:pt x="288105" y="-3465"/>
                    <a:pt x="289333" y="1472"/>
                  </a:cubicBezTo>
                  <a:cubicBezTo>
                    <a:pt x="288179" y="-8098"/>
                    <a:pt x="198464" y="28524"/>
                    <a:pt x="144270" y="125275"/>
                  </a:cubicBezTo>
                  <a:cubicBezTo>
                    <a:pt x="87010" y="219833"/>
                    <a:pt x="-249" y="249658"/>
                    <a:pt x="1" y="248359"/>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8" name="Freeform 117">
              <a:extLst>
                <a:ext uri="{FF2B5EF4-FFF2-40B4-BE49-F238E27FC236}">
                  <a16:creationId xmlns:a16="http://schemas.microsoft.com/office/drawing/2014/main" id="{7D89E9F2-BD37-BE5C-49A6-41E292E2AB9B}"/>
                </a:ext>
              </a:extLst>
            </p:cNvPr>
            <p:cNvSpPr/>
            <p:nvPr/>
          </p:nvSpPr>
          <p:spPr>
            <a:xfrm>
              <a:off x="6910813" y="-1821353"/>
              <a:ext cx="226361" cy="258769"/>
            </a:xfrm>
            <a:custGeom>
              <a:avLst/>
              <a:gdLst>
                <a:gd name="connsiteX0" fmla="*/ 14 w 226361"/>
                <a:gd name="connsiteY0" fmla="*/ 258640 h 258769"/>
                <a:gd name="connsiteX1" fmla="*/ 37880 w 226361"/>
                <a:gd name="connsiteY1" fmla="*/ 224458 h 258769"/>
                <a:gd name="connsiteX2" fmla="*/ 100797 w 226361"/>
                <a:gd name="connsiteY2" fmla="*/ 118571 h 258769"/>
                <a:gd name="connsiteX3" fmla="*/ 226319 w 226361"/>
                <a:gd name="connsiteY3" fmla="*/ 46 h 258769"/>
                <a:gd name="connsiteX4" fmla="*/ 94815 w 226361"/>
                <a:gd name="connsiteY4" fmla="*/ 114426 h 258769"/>
                <a:gd name="connsiteX5" fmla="*/ 33439 w 226361"/>
                <a:gd name="connsiteY5" fmla="*/ 221760 h 258769"/>
                <a:gd name="connsiteX6" fmla="*/ 14 w 226361"/>
                <a:gd name="connsiteY6" fmla="*/ 258640 h 258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6361" h="258769">
                  <a:moveTo>
                    <a:pt x="14" y="258640"/>
                  </a:moveTo>
                  <a:cubicBezTo>
                    <a:pt x="-198" y="259856"/>
                    <a:pt x="21366" y="252846"/>
                    <a:pt x="37880" y="224458"/>
                  </a:cubicBezTo>
                  <a:cubicBezTo>
                    <a:pt x="55649" y="198263"/>
                    <a:pt x="74147" y="157929"/>
                    <a:pt x="100797" y="118571"/>
                  </a:cubicBezTo>
                  <a:cubicBezTo>
                    <a:pt x="157050" y="40490"/>
                    <a:pt x="228368" y="2026"/>
                    <a:pt x="226319" y="46"/>
                  </a:cubicBezTo>
                  <a:cubicBezTo>
                    <a:pt x="226494" y="-1465"/>
                    <a:pt x="152573" y="34485"/>
                    <a:pt x="94815" y="114426"/>
                  </a:cubicBezTo>
                  <a:cubicBezTo>
                    <a:pt x="67409" y="155046"/>
                    <a:pt x="50101" y="195021"/>
                    <a:pt x="33439" y="221760"/>
                  </a:cubicBezTo>
                  <a:cubicBezTo>
                    <a:pt x="18624" y="250074"/>
                    <a:pt x="-595" y="257700"/>
                    <a:pt x="14" y="258640"/>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9" name="Freeform 118">
              <a:extLst>
                <a:ext uri="{FF2B5EF4-FFF2-40B4-BE49-F238E27FC236}">
                  <a16:creationId xmlns:a16="http://schemas.microsoft.com/office/drawing/2014/main" id="{9615E9DC-8F04-377A-6821-B23DB2EFE3D2}"/>
                </a:ext>
              </a:extLst>
            </p:cNvPr>
            <p:cNvSpPr/>
            <p:nvPr/>
          </p:nvSpPr>
          <p:spPr>
            <a:xfrm>
              <a:off x="7294214" y="-1786494"/>
              <a:ext cx="166173" cy="181384"/>
            </a:xfrm>
            <a:custGeom>
              <a:avLst/>
              <a:gdLst>
                <a:gd name="connsiteX0" fmla="*/ 166174 w 166173"/>
                <a:gd name="connsiteY0" fmla="*/ 181356 h 181384"/>
                <a:gd name="connsiteX1" fmla="*/ 111222 w 166173"/>
                <a:gd name="connsiteY1" fmla="*/ 65502 h 181384"/>
                <a:gd name="connsiteX2" fmla="*/ 18 w 166173"/>
                <a:gd name="connsiteY2" fmla="*/ 59 h 181384"/>
                <a:gd name="connsiteX3" fmla="*/ 108121 w 166173"/>
                <a:gd name="connsiteY3" fmla="*/ 68523 h 181384"/>
                <a:gd name="connsiteX4" fmla="*/ 166174 w 166173"/>
                <a:gd name="connsiteY4" fmla="*/ 181356 h 181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173" h="181384">
                  <a:moveTo>
                    <a:pt x="166174" y="181356"/>
                  </a:moveTo>
                  <a:cubicBezTo>
                    <a:pt x="166210" y="182903"/>
                    <a:pt x="163506" y="118676"/>
                    <a:pt x="111222" y="65502"/>
                  </a:cubicBezTo>
                  <a:cubicBezTo>
                    <a:pt x="60055" y="12650"/>
                    <a:pt x="-629" y="-1028"/>
                    <a:pt x="18" y="59"/>
                  </a:cubicBezTo>
                  <a:cubicBezTo>
                    <a:pt x="-1173" y="1312"/>
                    <a:pt x="57997" y="16712"/>
                    <a:pt x="108121" y="68523"/>
                  </a:cubicBezTo>
                  <a:cubicBezTo>
                    <a:pt x="159250" y="120371"/>
                    <a:pt x="163755" y="182903"/>
                    <a:pt x="166174" y="181356"/>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0" name="Freeform 119">
              <a:extLst>
                <a:ext uri="{FF2B5EF4-FFF2-40B4-BE49-F238E27FC236}">
                  <a16:creationId xmlns:a16="http://schemas.microsoft.com/office/drawing/2014/main" id="{55E6D2CF-6683-4560-D0A6-CD01E2488464}"/>
                </a:ext>
              </a:extLst>
            </p:cNvPr>
            <p:cNvSpPr/>
            <p:nvPr/>
          </p:nvSpPr>
          <p:spPr>
            <a:xfrm>
              <a:off x="7027056" y="-1645076"/>
              <a:ext cx="56288" cy="20414"/>
            </a:xfrm>
            <a:custGeom>
              <a:avLst/>
              <a:gdLst>
                <a:gd name="connsiteX0" fmla="*/ 237 w 56288"/>
                <a:gd name="connsiteY0" fmla="*/ 19969 h 20414"/>
                <a:gd name="connsiteX1" fmla="*/ 27856 w 56288"/>
                <a:gd name="connsiteY1" fmla="*/ 9791 h 20414"/>
                <a:gd name="connsiteX2" fmla="*/ 55946 w 56288"/>
                <a:gd name="connsiteY2" fmla="*/ 20116 h 20414"/>
                <a:gd name="connsiteX3" fmla="*/ 28216 w 56288"/>
                <a:gd name="connsiteY3" fmla="*/ 0 h 20414"/>
                <a:gd name="connsiteX4" fmla="*/ 237 w 56288"/>
                <a:gd name="connsiteY4" fmla="*/ 19969 h 20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288" h="20414">
                  <a:moveTo>
                    <a:pt x="237" y="19969"/>
                  </a:moveTo>
                  <a:cubicBezTo>
                    <a:pt x="2868" y="22521"/>
                    <a:pt x="13003" y="9966"/>
                    <a:pt x="27856" y="9791"/>
                  </a:cubicBezTo>
                  <a:cubicBezTo>
                    <a:pt x="42930" y="10648"/>
                    <a:pt x="53998" y="22419"/>
                    <a:pt x="55946" y="20116"/>
                  </a:cubicBezTo>
                  <a:cubicBezTo>
                    <a:pt x="58078" y="19435"/>
                    <a:pt x="50435" y="2229"/>
                    <a:pt x="28216" y="0"/>
                  </a:cubicBezTo>
                  <a:cubicBezTo>
                    <a:pt x="5323" y="1262"/>
                    <a:pt x="-1415" y="19969"/>
                    <a:pt x="237" y="1996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1" name="Freeform 120">
              <a:extLst>
                <a:ext uri="{FF2B5EF4-FFF2-40B4-BE49-F238E27FC236}">
                  <a16:creationId xmlns:a16="http://schemas.microsoft.com/office/drawing/2014/main" id="{57F10B9E-049B-7876-8A5B-B7E76B136676}"/>
                </a:ext>
              </a:extLst>
            </p:cNvPr>
            <p:cNvSpPr/>
            <p:nvPr/>
          </p:nvSpPr>
          <p:spPr>
            <a:xfrm>
              <a:off x="7298752" y="-1642516"/>
              <a:ext cx="56209" cy="21369"/>
            </a:xfrm>
            <a:custGeom>
              <a:avLst/>
              <a:gdLst>
                <a:gd name="connsiteX0" fmla="*/ 281 w 56209"/>
                <a:gd name="connsiteY0" fmla="*/ 21047 h 21369"/>
                <a:gd name="connsiteX1" fmla="*/ 27355 w 56209"/>
                <a:gd name="connsiteY1" fmla="*/ 9782 h 21369"/>
                <a:gd name="connsiteX2" fmla="*/ 55915 w 56209"/>
                <a:gd name="connsiteY2" fmla="*/ 18919 h 21369"/>
                <a:gd name="connsiteX3" fmla="*/ 27355 w 56209"/>
                <a:gd name="connsiteY3" fmla="*/ 0 h 21369"/>
                <a:gd name="connsiteX4" fmla="*/ 281 w 56209"/>
                <a:gd name="connsiteY4" fmla="*/ 21047 h 213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209" h="21369">
                  <a:moveTo>
                    <a:pt x="281" y="21047"/>
                  </a:moveTo>
                  <a:cubicBezTo>
                    <a:pt x="2837" y="23561"/>
                    <a:pt x="12539" y="10574"/>
                    <a:pt x="27355" y="9782"/>
                  </a:cubicBezTo>
                  <a:cubicBezTo>
                    <a:pt x="42540" y="9994"/>
                    <a:pt x="54041" y="21332"/>
                    <a:pt x="55915" y="18919"/>
                  </a:cubicBezTo>
                  <a:cubicBezTo>
                    <a:pt x="57937" y="18274"/>
                    <a:pt x="49675" y="1216"/>
                    <a:pt x="27355" y="0"/>
                  </a:cubicBezTo>
                  <a:cubicBezTo>
                    <a:pt x="4536" y="2229"/>
                    <a:pt x="-1455" y="21148"/>
                    <a:pt x="281" y="21047"/>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2" name="Freeform 121">
              <a:extLst>
                <a:ext uri="{FF2B5EF4-FFF2-40B4-BE49-F238E27FC236}">
                  <a16:creationId xmlns:a16="http://schemas.microsoft.com/office/drawing/2014/main" id="{983FF43A-78D6-C55B-68BC-8020B731B820}"/>
                </a:ext>
              </a:extLst>
            </p:cNvPr>
            <p:cNvSpPr/>
            <p:nvPr/>
          </p:nvSpPr>
          <p:spPr>
            <a:xfrm>
              <a:off x="7172444" y="-1461108"/>
              <a:ext cx="32562" cy="19828"/>
            </a:xfrm>
            <a:custGeom>
              <a:avLst/>
              <a:gdLst>
                <a:gd name="connsiteX0" fmla="*/ 24 w 32562"/>
                <a:gd name="connsiteY0" fmla="*/ 18311 h 19828"/>
                <a:gd name="connsiteX1" fmla="*/ 19925 w 32562"/>
                <a:gd name="connsiteY1" fmla="*/ 15897 h 19828"/>
                <a:gd name="connsiteX2" fmla="*/ 32405 w 32562"/>
                <a:gd name="connsiteY2" fmla="*/ 36 h 19828"/>
                <a:gd name="connsiteX3" fmla="*/ 17867 w 32562"/>
                <a:gd name="connsiteY3" fmla="*/ 12517 h 19828"/>
                <a:gd name="connsiteX4" fmla="*/ 24 w 32562"/>
                <a:gd name="connsiteY4" fmla="*/ 18311 h 198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62" h="19828">
                  <a:moveTo>
                    <a:pt x="24" y="18311"/>
                  </a:moveTo>
                  <a:cubicBezTo>
                    <a:pt x="-558" y="18992"/>
                    <a:pt x="9725" y="22446"/>
                    <a:pt x="19925" y="15897"/>
                  </a:cubicBezTo>
                  <a:cubicBezTo>
                    <a:pt x="29627" y="9321"/>
                    <a:pt x="33412" y="395"/>
                    <a:pt x="32405" y="36"/>
                  </a:cubicBezTo>
                  <a:cubicBezTo>
                    <a:pt x="31427" y="-581"/>
                    <a:pt x="26378" y="6834"/>
                    <a:pt x="17867" y="12517"/>
                  </a:cubicBezTo>
                  <a:cubicBezTo>
                    <a:pt x="9106" y="18200"/>
                    <a:pt x="235" y="16947"/>
                    <a:pt x="24" y="18311"/>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3" name="Freeform 122">
              <a:extLst>
                <a:ext uri="{FF2B5EF4-FFF2-40B4-BE49-F238E27FC236}">
                  <a16:creationId xmlns:a16="http://schemas.microsoft.com/office/drawing/2014/main" id="{A93238B7-D36A-293C-2C4A-4CB80385A795}"/>
                </a:ext>
              </a:extLst>
            </p:cNvPr>
            <p:cNvSpPr/>
            <p:nvPr/>
          </p:nvSpPr>
          <p:spPr>
            <a:xfrm>
              <a:off x="7306851" y="-1483740"/>
              <a:ext cx="80161" cy="42277"/>
            </a:xfrm>
            <a:custGeom>
              <a:avLst/>
              <a:gdLst>
                <a:gd name="connsiteX0" fmla="*/ 0 w 80161"/>
                <a:gd name="connsiteY0" fmla="*/ 21047 h 42277"/>
                <a:gd name="connsiteX1" fmla="*/ 40062 w 80161"/>
                <a:gd name="connsiteY1" fmla="*/ 42278 h 42277"/>
                <a:gd name="connsiteX2" fmla="*/ 80161 w 80161"/>
                <a:gd name="connsiteY2" fmla="*/ 21194 h 42277"/>
                <a:gd name="connsiteX3" fmla="*/ 40136 w 80161"/>
                <a:gd name="connsiteY3" fmla="*/ 0 h 42277"/>
                <a:gd name="connsiteX4" fmla="*/ 0 w 80161"/>
                <a:gd name="connsiteY4" fmla="*/ 21047 h 422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161" h="42277">
                  <a:moveTo>
                    <a:pt x="0" y="21047"/>
                  </a:moveTo>
                  <a:cubicBezTo>
                    <a:pt x="-37" y="32708"/>
                    <a:pt x="17963" y="42204"/>
                    <a:pt x="40062" y="42278"/>
                  </a:cubicBezTo>
                  <a:cubicBezTo>
                    <a:pt x="62207" y="42315"/>
                    <a:pt x="80124" y="32809"/>
                    <a:pt x="80161" y="21194"/>
                  </a:cubicBezTo>
                  <a:cubicBezTo>
                    <a:pt x="80161" y="9533"/>
                    <a:pt x="62271" y="-37"/>
                    <a:pt x="40136" y="0"/>
                  </a:cubicBezTo>
                  <a:cubicBezTo>
                    <a:pt x="18037" y="0"/>
                    <a:pt x="-37" y="9423"/>
                    <a:pt x="0" y="21047"/>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4" name="Freeform 123">
              <a:extLst>
                <a:ext uri="{FF2B5EF4-FFF2-40B4-BE49-F238E27FC236}">
                  <a16:creationId xmlns:a16="http://schemas.microsoft.com/office/drawing/2014/main" id="{B330A7BE-A414-3235-07F6-816091491D40}"/>
                </a:ext>
              </a:extLst>
            </p:cNvPr>
            <p:cNvSpPr/>
            <p:nvPr/>
          </p:nvSpPr>
          <p:spPr>
            <a:xfrm>
              <a:off x="6984821" y="-1483967"/>
              <a:ext cx="80116" cy="42294"/>
            </a:xfrm>
            <a:custGeom>
              <a:avLst/>
              <a:gdLst>
                <a:gd name="connsiteX0" fmla="*/ 1 w 80116"/>
                <a:gd name="connsiteY0" fmla="*/ 20593 h 42294"/>
                <a:gd name="connsiteX1" fmla="*/ 39730 w 80116"/>
                <a:gd name="connsiteY1" fmla="*/ 42284 h 42294"/>
                <a:gd name="connsiteX2" fmla="*/ 80115 w 80116"/>
                <a:gd name="connsiteY2" fmla="*/ 21670 h 42294"/>
                <a:gd name="connsiteX3" fmla="*/ 40312 w 80116"/>
                <a:gd name="connsiteY3" fmla="*/ 6 h 42294"/>
                <a:gd name="connsiteX4" fmla="*/ 1 w 80116"/>
                <a:gd name="connsiteY4" fmla="*/ 20593 h 42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116" h="42294">
                  <a:moveTo>
                    <a:pt x="1" y="20593"/>
                  </a:moveTo>
                  <a:cubicBezTo>
                    <a:pt x="-147" y="32208"/>
                    <a:pt x="17595" y="41999"/>
                    <a:pt x="39730" y="42284"/>
                  </a:cubicBezTo>
                  <a:cubicBezTo>
                    <a:pt x="61912" y="42643"/>
                    <a:pt x="79903" y="33396"/>
                    <a:pt x="80115" y="21670"/>
                  </a:cubicBezTo>
                  <a:cubicBezTo>
                    <a:pt x="80300" y="10046"/>
                    <a:pt x="62411" y="338"/>
                    <a:pt x="40312" y="6"/>
                  </a:cubicBezTo>
                  <a:cubicBezTo>
                    <a:pt x="18167" y="-279"/>
                    <a:pt x="102" y="8895"/>
                    <a:pt x="1" y="20593"/>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5" name="Freeform 124">
              <a:extLst>
                <a:ext uri="{FF2B5EF4-FFF2-40B4-BE49-F238E27FC236}">
                  <a16:creationId xmlns:a16="http://schemas.microsoft.com/office/drawing/2014/main" id="{8280B9C7-A8F2-DF54-3CF7-27CAEC03E62C}"/>
                </a:ext>
              </a:extLst>
            </p:cNvPr>
            <p:cNvSpPr/>
            <p:nvPr/>
          </p:nvSpPr>
          <p:spPr>
            <a:xfrm>
              <a:off x="7110159" y="-1418582"/>
              <a:ext cx="154829" cy="75988"/>
            </a:xfrm>
            <a:custGeom>
              <a:avLst/>
              <a:gdLst>
                <a:gd name="connsiteX0" fmla="*/ 154829 w 154829"/>
                <a:gd name="connsiteY0" fmla="*/ 543 h 75988"/>
                <a:gd name="connsiteX1" fmla="*/ 77669 w 154829"/>
                <a:gd name="connsiteY1" fmla="*/ 9929 h 75988"/>
                <a:gd name="connsiteX2" fmla="*/ 0 w 154829"/>
                <a:gd name="connsiteY2" fmla="*/ 0 h 75988"/>
                <a:gd name="connsiteX3" fmla="*/ 91155 w 154829"/>
                <a:gd name="connsiteY3" fmla="*/ 75418 h 75988"/>
                <a:gd name="connsiteX4" fmla="*/ 154829 w 154829"/>
                <a:gd name="connsiteY4" fmla="*/ 543 h 759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829" h="75988">
                  <a:moveTo>
                    <a:pt x="154829" y="543"/>
                  </a:moveTo>
                  <a:cubicBezTo>
                    <a:pt x="154829" y="543"/>
                    <a:pt x="112136" y="9717"/>
                    <a:pt x="77669" y="9929"/>
                  </a:cubicBezTo>
                  <a:cubicBezTo>
                    <a:pt x="43163" y="10215"/>
                    <a:pt x="0" y="0"/>
                    <a:pt x="0" y="0"/>
                  </a:cubicBezTo>
                  <a:cubicBezTo>
                    <a:pt x="0" y="0"/>
                    <a:pt x="14963" y="83653"/>
                    <a:pt x="91155" y="75418"/>
                  </a:cubicBezTo>
                  <a:cubicBezTo>
                    <a:pt x="143909" y="69763"/>
                    <a:pt x="154829" y="543"/>
                    <a:pt x="154829" y="543"/>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6" name="Freeform 125">
              <a:extLst>
                <a:ext uri="{FF2B5EF4-FFF2-40B4-BE49-F238E27FC236}">
                  <a16:creationId xmlns:a16="http://schemas.microsoft.com/office/drawing/2014/main" id="{06B3869C-1336-BD6C-D31C-8B5333F7A677}"/>
                </a:ext>
              </a:extLst>
            </p:cNvPr>
            <p:cNvSpPr/>
            <p:nvPr/>
          </p:nvSpPr>
          <p:spPr>
            <a:xfrm>
              <a:off x="7028802" y="-1538078"/>
              <a:ext cx="43356" cy="43188"/>
            </a:xfrm>
            <a:custGeom>
              <a:avLst/>
              <a:gdLst>
                <a:gd name="connsiteX0" fmla="*/ 43353 w 43356"/>
                <a:gd name="connsiteY0" fmla="*/ 21234 h 43188"/>
                <a:gd name="connsiteX1" fmla="*/ 22076 w 43356"/>
                <a:gd name="connsiteY1" fmla="*/ 43184 h 43188"/>
                <a:gd name="connsiteX2" fmla="*/ 5 w 43356"/>
                <a:gd name="connsiteY2" fmla="*/ 21990 h 43188"/>
                <a:gd name="connsiteX3" fmla="*/ 21245 w 43356"/>
                <a:gd name="connsiteY3" fmla="*/ 3 h 43188"/>
                <a:gd name="connsiteX4" fmla="*/ 43353 w 43356"/>
                <a:gd name="connsiteY4" fmla="*/ 21234 h 431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356" h="43188">
                  <a:moveTo>
                    <a:pt x="43353" y="21234"/>
                  </a:moveTo>
                  <a:cubicBezTo>
                    <a:pt x="43565" y="33181"/>
                    <a:pt x="34085" y="42963"/>
                    <a:pt x="22076" y="43184"/>
                  </a:cubicBezTo>
                  <a:cubicBezTo>
                    <a:pt x="10140" y="43433"/>
                    <a:pt x="263" y="34010"/>
                    <a:pt x="5" y="21990"/>
                  </a:cubicBezTo>
                  <a:cubicBezTo>
                    <a:pt x="-244" y="10043"/>
                    <a:pt x="9273" y="261"/>
                    <a:pt x="21245" y="3"/>
                  </a:cubicBezTo>
                  <a:cubicBezTo>
                    <a:pt x="33218" y="-208"/>
                    <a:pt x="43095" y="9288"/>
                    <a:pt x="43353" y="2123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7" name="Freeform 126">
              <a:extLst>
                <a:ext uri="{FF2B5EF4-FFF2-40B4-BE49-F238E27FC236}">
                  <a16:creationId xmlns:a16="http://schemas.microsoft.com/office/drawing/2014/main" id="{02800DA3-502B-2ECB-9D2E-8654A5ECA587}"/>
                </a:ext>
              </a:extLst>
            </p:cNvPr>
            <p:cNvSpPr/>
            <p:nvPr/>
          </p:nvSpPr>
          <p:spPr>
            <a:xfrm>
              <a:off x="7299712" y="-1536024"/>
              <a:ext cx="43272" cy="43253"/>
            </a:xfrm>
            <a:custGeom>
              <a:avLst/>
              <a:gdLst>
                <a:gd name="connsiteX0" fmla="*/ 43269 w 43272"/>
                <a:gd name="connsiteY0" fmla="*/ 21198 h 43253"/>
                <a:gd name="connsiteX1" fmla="*/ 22074 w 43272"/>
                <a:gd name="connsiteY1" fmla="*/ 43248 h 43253"/>
                <a:gd name="connsiteX2" fmla="*/ 4 w 43272"/>
                <a:gd name="connsiteY2" fmla="*/ 22063 h 43253"/>
                <a:gd name="connsiteX3" fmla="*/ 21244 w 43272"/>
                <a:gd name="connsiteY3" fmla="*/ 3 h 43253"/>
                <a:gd name="connsiteX4" fmla="*/ 43269 w 43272"/>
                <a:gd name="connsiteY4" fmla="*/ 21198 h 432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272" h="43253">
                  <a:moveTo>
                    <a:pt x="43269" y="21198"/>
                  </a:moveTo>
                  <a:cubicBezTo>
                    <a:pt x="43490" y="33181"/>
                    <a:pt x="34074" y="43000"/>
                    <a:pt x="22074" y="43248"/>
                  </a:cubicBezTo>
                  <a:cubicBezTo>
                    <a:pt x="10065" y="43506"/>
                    <a:pt x="179" y="33973"/>
                    <a:pt x="4" y="22063"/>
                  </a:cubicBezTo>
                  <a:cubicBezTo>
                    <a:pt x="-209" y="10117"/>
                    <a:pt x="9234" y="252"/>
                    <a:pt x="21244" y="3"/>
                  </a:cubicBezTo>
                  <a:cubicBezTo>
                    <a:pt x="33216" y="-208"/>
                    <a:pt x="43056" y="9251"/>
                    <a:pt x="43269" y="2119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4" name="Freeform 1023">
              <a:extLst>
                <a:ext uri="{FF2B5EF4-FFF2-40B4-BE49-F238E27FC236}">
                  <a16:creationId xmlns:a16="http://schemas.microsoft.com/office/drawing/2014/main" id="{3F2EC2EF-4192-1818-9EEE-C233C0E426C2}"/>
                </a:ext>
              </a:extLst>
            </p:cNvPr>
            <p:cNvSpPr/>
            <p:nvPr/>
          </p:nvSpPr>
          <p:spPr>
            <a:xfrm>
              <a:off x="7466877" y="-1627985"/>
              <a:ext cx="40553" cy="48323"/>
            </a:xfrm>
            <a:custGeom>
              <a:avLst/>
              <a:gdLst>
                <a:gd name="connsiteX0" fmla="*/ 5705 w 40553"/>
                <a:gd name="connsiteY0" fmla="*/ 326 h 48323"/>
                <a:gd name="connsiteX1" fmla="*/ 39813 w 40553"/>
                <a:gd name="connsiteY1" fmla="*/ 24246 h 48323"/>
                <a:gd name="connsiteX2" fmla="*/ 0 w 40553"/>
                <a:gd name="connsiteY2" fmla="*/ 48323 h 48323"/>
                <a:gd name="connsiteX3" fmla="*/ 5705 w 40553"/>
                <a:gd name="connsiteY3" fmla="*/ 326 h 48323"/>
              </a:gdLst>
              <a:ahLst/>
              <a:cxnLst>
                <a:cxn ang="0">
                  <a:pos x="connsiteX0" y="connsiteY0"/>
                </a:cxn>
                <a:cxn ang="0">
                  <a:pos x="connsiteX1" y="connsiteY1"/>
                </a:cxn>
                <a:cxn ang="0">
                  <a:pos x="connsiteX2" y="connsiteY2"/>
                </a:cxn>
                <a:cxn ang="0">
                  <a:pos x="connsiteX3" y="connsiteY3"/>
                </a:cxn>
              </a:cxnLst>
              <a:rect l="l" t="t" r="r" b="b"/>
              <a:pathLst>
                <a:path w="40553" h="48323">
                  <a:moveTo>
                    <a:pt x="5705" y="326"/>
                  </a:moveTo>
                  <a:cubicBezTo>
                    <a:pt x="11797" y="-2732"/>
                    <a:pt x="45979" y="16555"/>
                    <a:pt x="39813" y="24246"/>
                  </a:cubicBezTo>
                  <a:cubicBezTo>
                    <a:pt x="36924" y="27921"/>
                    <a:pt x="18388" y="37703"/>
                    <a:pt x="0" y="48323"/>
                  </a:cubicBezTo>
                  <a:cubicBezTo>
                    <a:pt x="2418" y="24541"/>
                    <a:pt x="3895" y="1256"/>
                    <a:pt x="5705" y="326"/>
                  </a:cubicBezTo>
                </a:path>
              </a:pathLst>
            </a:custGeom>
            <a:solidFill>
              <a:srgbClr val="6B54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5" name="Freeform 1024">
              <a:extLst>
                <a:ext uri="{FF2B5EF4-FFF2-40B4-BE49-F238E27FC236}">
                  <a16:creationId xmlns:a16="http://schemas.microsoft.com/office/drawing/2014/main" id="{CDE247EC-C326-5A0F-0280-5531C0EDF2E4}"/>
                </a:ext>
              </a:extLst>
            </p:cNvPr>
            <p:cNvSpPr/>
            <p:nvPr/>
          </p:nvSpPr>
          <p:spPr>
            <a:xfrm>
              <a:off x="7427280" y="-1579661"/>
              <a:ext cx="39596" cy="47692"/>
            </a:xfrm>
            <a:custGeom>
              <a:avLst/>
              <a:gdLst>
                <a:gd name="connsiteX0" fmla="*/ 5 w 39596"/>
                <a:gd name="connsiteY0" fmla="*/ 31160 h 47692"/>
                <a:gd name="connsiteX1" fmla="*/ 39597 w 39596"/>
                <a:gd name="connsiteY1" fmla="*/ 0 h 47692"/>
                <a:gd name="connsiteX2" fmla="*/ 32498 w 39596"/>
                <a:gd name="connsiteY2" fmla="*/ 43853 h 47692"/>
                <a:gd name="connsiteX3" fmla="*/ 5 w 39596"/>
                <a:gd name="connsiteY3" fmla="*/ 31160 h 47692"/>
              </a:gdLst>
              <a:ahLst/>
              <a:cxnLst>
                <a:cxn ang="0">
                  <a:pos x="connsiteX0" y="connsiteY0"/>
                </a:cxn>
                <a:cxn ang="0">
                  <a:pos x="connsiteX1" y="connsiteY1"/>
                </a:cxn>
                <a:cxn ang="0">
                  <a:pos x="connsiteX2" y="connsiteY2"/>
                </a:cxn>
                <a:cxn ang="0">
                  <a:pos x="connsiteX3" y="connsiteY3"/>
                </a:cxn>
              </a:cxnLst>
              <a:rect l="l" t="t" r="r" b="b"/>
              <a:pathLst>
                <a:path w="39596" h="47692">
                  <a:moveTo>
                    <a:pt x="5" y="31160"/>
                  </a:moveTo>
                  <a:cubicBezTo>
                    <a:pt x="227" y="23884"/>
                    <a:pt x="19843" y="11440"/>
                    <a:pt x="39597" y="0"/>
                  </a:cubicBezTo>
                  <a:cubicBezTo>
                    <a:pt x="37870" y="16976"/>
                    <a:pt x="35674" y="34218"/>
                    <a:pt x="32498" y="43853"/>
                  </a:cubicBezTo>
                  <a:cubicBezTo>
                    <a:pt x="29507" y="52778"/>
                    <a:pt x="-466" y="45152"/>
                    <a:pt x="5" y="31160"/>
                  </a:cubicBezTo>
                </a:path>
              </a:pathLst>
            </a:custGeom>
            <a:solidFill>
              <a:srgbClr val="6B54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6" name="Freeform 1025">
              <a:extLst>
                <a:ext uri="{FF2B5EF4-FFF2-40B4-BE49-F238E27FC236}">
                  <a16:creationId xmlns:a16="http://schemas.microsoft.com/office/drawing/2014/main" id="{922CE7C2-268F-D7C5-4798-9532419D478D}"/>
                </a:ext>
              </a:extLst>
            </p:cNvPr>
            <p:cNvSpPr/>
            <p:nvPr/>
          </p:nvSpPr>
          <p:spPr>
            <a:xfrm>
              <a:off x="6863671" y="-1602423"/>
              <a:ext cx="42725" cy="47474"/>
            </a:xfrm>
            <a:custGeom>
              <a:avLst/>
              <a:gdLst>
                <a:gd name="connsiteX0" fmla="*/ 32802 w 42725"/>
                <a:gd name="connsiteY0" fmla="*/ 204 h 47474"/>
                <a:gd name="connsiteX1" fmla="*/ 928 w 42725"/>
                <a:gd name="connsiteY1" fmla="*/ 26971 h 47474"/>
                <a:gd name="connsiteX2" fmla="*/ 42725 w 42725"/>
                <a:gd name="connsiteY2" fmla="*/ 47474 h 47474"/>
                <a:gd name="connsiteX3" fmla="*/ 32802 w 42725"/>
                <a:gd name="connsiteY3" fmla="*/ 204 h 47474"/>
              </a:gdLst>
              <a:ahLst/>
              <a:cxnLst>
                <a:cxn ang="0">
                  <a:pos x="connsiteX0" y="connsiteY0"/>
                </a:cxn>
                <a:cxn ang="0">
                  <a:pos x="connsiteX1" y="connsiteY1"/>
                </a:cxn>
                <a:cxn ang="0">
                  <a:pos x="connsiteX2" y="connsiteY2"/>
                </a:cxn>
                <a:cxn ang="0">
                  <a:pos x="connsiteX3" y="connsiteY3"/>
                </a:cxn>
              </a:cxnLst>
              <a:rect l="l" t="t" r="r" b="b"/>
              <a:pathLst>
                <a:path w="42725" h="47474">
                  <a:moveTo>
                    <a:pt x="32802" y="204"/>
                  </a:moveTo>
                  <a:cubicBezTo>
                    <a:pt x="26497" y="-2356"/>
                    <a:pt x="-5847" y="19879"/>
                    <a:pt x="928" y="26971"/>
                  </a:cubicBezTo>
                  <a:cubicBezTo>
                    <a:pt x="4177" y="30425"/>
                    <a:pt x="23470" y="38521"/>
                    <a:pt x="42725" y="47474"/>
                  </a:cubicBezTo>
                  <a:cubicBezTo>
                    <a:pt x="38211" y="23987"/>
                    <a:pt x="34713" y="923"/>
                    <a:pt x="32802" y="204"/>
                  </a:cubicBezTo>
                </a:path>
              </a:pathLst>
            </a:custGeom>
            <a:solidFill>
              <a:srgbClr val="6B54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7" name="Freeform 1026">
              <a:extLst>
                <a:ext uri="{FF2B5EF4-FFF2-40B4-BE49-F238E27FC236}">
                  <a16:creationId xmlns:a16="http://schemas.microsoft.com/office/drawing/2014/main" id="{09E38501-85DF-9E04-A64A-8095FE781860}"/>
                </a:ext>
              </a:extLst>
            </p:cNvPr>
            <p:cNvSpPr/>
            <p:nvPr/>
          </p:nvSpPr>
          <p:spPr>
            <a:xfrm>
              <a:off x="6906396" y="-1554948"/>
              <a:ext cx="42292" cy="46239"/>
            </a:xfrm>
            <a:custGeom>
              <a:avLst/>
              <a:gdLst>
                <a:gd name="connsiteX0" fmla="*/ 42222 w 42292"/>
                <a:gd name="connsiteY0" fmla="*/ 27531 h 46239"/>
                <a:gd name="connsiteX1" fmla="*/ 0 w 42292"/>
                <a:gd name="connsiteY1" fmla="*/ 0 h 46239"/>
                <a:gd name="connsiteX2" fmla="*/ 10957 w 42292"/>
                <a:gd name="connsiteY2" fmla="*/ 43070 h 46239"/>
                <a:gd name="connsiteX3" fmla="*/ 42222 w 42292"/>
                <a:gd name="connsiteY3" fmla="*/ 27531 h 46239"/>
              </a:gdLst>
              <a:ahLst/>
              <a:cxnLst>
                <a:cxn ang="0">
                  <a:pos x="connsiteX0" y="connsiteY0"/>
                </a:cxn>
                <a:cxn ang="0">
                  <a:pos x="connsiteX1" y="connsiteY1"/>
                </a:cxn>
                <a:cxn ang="0">
                  <a:pos x="connsiteX2" y="connsiteY2"/>
                </a:cxn>
                <a:cxn ang="0">
                  <a:pos x="connsiteX3" y="connsiteY3"/>
                </a:cxn>
              </a:cxnLst>
              <a:rect l="l" t="t" r="r" b="b"/>
              <a:pathLst>
                <a:path w="42292" h="46239">
                  <a:moveTo>
                    <a:pt x="42222" y="27531"/>
                  </a:moveTo>
                  <a:cubicBezTo>
                    <a:pt x="41354" y="20365"/>
                    <a:pt x="20696" y="9644"/>
                    <a:pt x="0" y="0"/>
                  </a:cubicBezTo>
                  <a:cubicBezTo>
                    <a:pt x="3203" y="16773"/>
                    <a:pt x="6923" y="33712"/>
                    <a:pt x="10957" y="43070"/>
                  </a:cubicBezTo>
                  <a:cubicBezTo>
                    <a:pt x="14742" y="51710"/>
                    <a:pt x="43911" y="41412"/>
                    <a:pt x="42222" y="27531"/>
                  </a:cubicBezTo>
                </a:path>
              </a:pathLst>
            </a:custGeom>
            <a:solidFill>
              <a:srgbClr val="6B5495"/>
            </a:solidFill>
            <a:ln w="9231" cap="flat">
              <a:noFill/>
              <a:prstDash val="solid"/>
              <a:miter/>
            </a:ln>
          </p:spPr>
          <p:txBody>
            <a:bodyPr rtlCol="0" anchor="ctr"/>
            <a:lstStyle/>
            <a:p>
              <a:endParaRPr lang="en-US" dirty="0">
                <a:latin typeface="Roboto Condensed" panose="02000000000000000000" pitchFamily="2" charset="0"/>
              </a:endParaRPr>
            </a:p>
          </p:txBody>
        </p:sp>
        <p:grpSp>
          <p:nvGrpSpPr>
            <p:cNvPr id="1505" name="Group 1504">
              <a:extLst>
                <a:ext uri="{FF2B5EF4-FFF2-40B4-BE49-F238E27FC236}">
                  <a16:creationId xmlns:a16="http://schemas.microsoft.com/office/drawing/2014/main" id="{8DF311C1-1F46-9E9C-5D0C-4A94F7630000}"/>
                </a:ext>
              </a:extLst>
            </p:cNvPr>
            <p:cNvGrpSpPr/>
            <p:nvPr/>
          </p:nvGrpSpPr>
          <p:grpSpPr>
            <a:xfrm rot="17685668">
              <a:off x="6625903" y="-1218392"/>
              <a:ext cx="345572" cy="230517"/>
              <a:chOff x="6639687" y="-1499521"/>
              <a:chExt cx="345572" cy="230517"/>
            </a:xfrm>
          </p:grpSpPr>
          <p:sp>
            <p:nvSpPr>
              <p:cNvPr id="107" name="Freeform 106">
                <a:extLst>
                  <a:ext uri="{FF2B5EF4-FFF2-40B4-BE49-F238E27FC236}">
                    <a16:creationId xmlns:a16="http://schemas.microsoft.com/office/drawing/2014/main" id="{0124F604-66E4-BBF0-5760-1C28AA42C4A7}"/>
                  </a:ext>
                </a:extLst>
              </p:cNvPr>
              <p:cNvSpPr/>
              <p:nvPr/>
            </p:nvSpPr>
            <p:spPr>
              <a:xfrm>
                <a:off x="6737145" y="-1418629"/>
                <a:ext cx="248114" cy="149625"/>
              </a:xfrm>
              <a:custGeom>
                <a:avLst/>
                <a:gdLst>
                  <a:gd name="connsiteX0" fmla="*/ 391 w 248114"/>
                  <a:gd name="connsiteY0" fmla="*/ 195 h 149625"/>
                  <a:gd name="connsiteX1" fmla="*/ 34028 w 248114"/>
                  <a:gd name="connsiteY1" fmla="*/ 24078 h 149625"/>
                  <a:gd name="connsiteX2" fmla="*/ 119810 w 248114"/>
                  <a:gd name="connsiteY2" fmla="*/ 76110 h 149625"/>
                  <a:gd name="connsiteX3" fmla="*/ 248037 w 248114"/>
                  <a:gd name="connsiteY3" fmla="*/ 148895 h 149625"/>
                  <a:gd name="connsiteX4" fmla="*/ 110368 w 248114"/>
                  <a:gd name="connsiteY4" fmla="*/ 93344 h 149625"/>
                  <a:gd name="connsiteX5" fmla="*/ 25628 w 248114"/>
                  <a:gd name="connsiteY5" fmla="*/ 36246 h 149625"/>
                  <a:gd name="connsiteX6" fmla="*/ 391 w 248114"/>
                  <a:gd name="connsiteY6" fmla="*/ 195 h 14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8114" h="149625">
                    <a:moveTo>
                      <a:pt x="391" y="195"/>
                    </a:moveTo>
                    <a:cubicBezTo>
                      <a:pt x="3197" y="-1647"/>
                      <a:pt x="12972" y="9838"/>
                      <a:pt x="34028" y="24078"/>
                    </a:cubicBezTo>
                    <a:cubicBezTo>
                      <a:pt x="54798" y="38622"/>
                      <a:pt x="85343" y="56897"/>
                      <a:pt x="119810" y="76110"/>
                    </a:cubicBezTo>
                    <a:cubicBezTo>
                      <a:pt x="189227" y="114391"/>
                      <a:pt x="250594" y="143497"/>
                      <a:pt x="248037" y="148895"/>
                    </a:cubicBezTo>
                    <a:cubicBezTo>
                      <a:pt x="245656" y="154117"/>
                      <a:pt x="181251" y="130906"/>
                      <a:pt x="110368" y="93344"/>
                    </a:cubicBezTo>
                    <a:cubicBezTo>
                      <a:pt x="75604" y="74885"/>
                      <a:pt x="45317" y="54557"/>
                      <a:pt x="25628" y="36246"/>
                    </a:cubicBezTo>
                    <a:cubicBezTo>
                      <a:pt x="5431" y="18257"/>
                      <a:pt x="-1852" y="1558"/>
                      <a:pt x="391" y="19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8" name="Freeform 1027">
                <a:extLst>
                  <a:ext uri="{FF2B5EF4-FFF2-40B4-BE49-F238E27FC236}">
                    <a16:creationId xmlns:a16="http://schemas.microsoft.com/office/drawing/2014/main" id="{490FD963-A726-E4F9-3971-E133B365CC4B}"/>
                  </a:ext>
                </a:extLst>
              </p:cNvPr>
              <p:cNvSpPr/>
              <p:nvPr/>
            </p:nvSpPr>
            <p:spPr>
              <a:xfrm>
                <a:off x="6639687" y="-1499521"/>
                <a:ext cx="105673" cy="96383"/>
              </a:xfrm>
              <a:custGeom>
                <a:avLst/>
                <a:gdLst>
                  <a:gd name="connsiteX0" fmla="*/ 27999 w 105673"/>
                  <a:gd name="connsiteY0" fmla="*/ 80147 h 96383"/>
                  <a:gd name="connsiteX1" fmla="*/ 6223 w 105673"/>
                  <a:gd name="connsiteY1" fmla="*/ 12106 h 96383"/>
                  <a:gd name="connsiteX2" fmla="*/ 77652 w 105673"/>
                  <a:gd name="connsiteY2" fmla="*/ 16214 h 96383"/>
                  <a:gd name="connsiteX3" fmla="*/ 99464 w 105673"/>
                  <a:gd name="connsiteY3" fmla="*/ 84246 h 96383"/>
                  <a:gd name="connsiteX4" fmla="*/ 27999 w 105673"/>
                  <a:gd name="connsiteY4" fmla="*/ 80147 h 963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673" h="96383">
                    <a:moveTo>
                      <a:pt x="27999" y="80147"/>
                    </a:moveTo>
                    <a:cubicBezTo>
                      <a:pt x="2254" y="60214"/>
                      <a:pt x="-7513" y="29736"/>
                      <a:pt x="6223" y="12106"/>
                    </a:cubicBezTo>
                    <a:cubicBezTo>
                      <a:pt x="19885" y="-5523"/>
                      <a:pt x="51870" y="-3681"/>
                      <a:pt x="77652" y="16214"/>
                    </a:cubicBezTo>
                    <a:cubicBezTo>
                      <a:pt x="103434" y="36146"/>
                      <a:pt x="113172" y="66579"/>
                      <a:pt x="99464" y="84246"/>
                    </a:cubicBezTo>
                    <a:cubicBezTo>
                      <a:pt x="85766" y="101912"/>
                      <a:pt x="53744" y="100079"/>
                      <a:pt x="27999" y="80147"/>
                    </a:cubicBezTo>
                  </a:path>
                </a:pathLst>
              </a:custGeom>
              <a:solidFill>
                <a:srgbClr val="ECBE92"/>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1029" name="Freeform 1028">
              <a:extLst>
                <a:ext uri="{FF2B5EF4-FFF2-40B4-BE49-F238E27FC236}">
                  <a16:creationId xmlns:a16="http://schemas.microsoft.com/office/drawing/2014/main" id="{DAB873A0-871A-BB0A-AD90-A5CE57A3369F}"/>
                </a:ext>
              </a:extLst>
            </p:cNvPr>
            <p:cNvSpPr/>
            <p:nvPr/>
          </p:nvSpPr>
          <p:spPr>
            <a:xfrm>
              <a:off x="7598361" y="-1147797"/>
              <a:ext cx="115931" cy="83872"/>
            </a:xfrm>
            <a:custGeom>
              <a:avLst/>
              <a:gdLst>
                <a:gd name="connsiteX0" fmla="*/ 47438 w 115931"/>
                <a:gd name="connsiteY0" fmla="*/ 80986 h 83872"/>
                <a:gd name="connsiteX1" fmla="*/ 114981 w 115931"/>
                <a:gd name="connsiteY1" fmla="*/ 57167 h 83872"/>
                <a:gd name="connsiteX2" fmla="*/ 68457 w 115931"/>
                <a:gd name="connsiteY2" fmla="*/ 2878 h 83872"/>
                <a:gd name="connsiteX3" fmla="*/ 961 w 115931"/>
                <a:gd name="connsiteY3" fmla="*/ 26660 h 83872"/>
                <a:gd name="connsiteX4" fmla="*/ 47438 w 115931"/>
                <a:gd name="connsiteY4" fmla="*/ 80986 h 838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931" h="83872">
                  <a:moveTo>
                    <a:pt x="47438" y="80986"/>
                  </a:moveTo>
                  <a:cubicBezTo>
                    <a:pt x="78915" y="89405"/>
                    <a:pt x="109137" y="78794"/>
                    <a:pt x="114981" y="57167"/>
                  </a:cubicBezTo>
                  <a:cubicBezTo>
                    <a:pt x="120713" y="35659"/>
                    <a:pt x="99943" y="11297"/>
                    <a:pt x="68457" y="2878"/>
                  </a:cubicBezTo>
                  <a:cubicBezTo>
                    <a:pt x="37016" y="-5541"/>
                    <a:pt x="6804" y="5144"/>
                    <a:pt x="961" y="26660"/>
                  </a:cubicBezTo>
                  <a:cubicBezTo>
                    <a:pt x="-4808" y="48251"/>
                    <a:pt x="15998" y="72567"/>
                    <a:pt x="47438" y="8098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0" name="Freeform 1029">
              <a:extLst>
                <a:ext uri="{FF2B5EF4-FFF2-40B4-BE49-F238E27FC236}">
                  <a16:creationId xmlns:a16="http://schemas.microsoft.com/office/drawing/2014/main" id="{5FE30FB8-A0F1-464D-C8C6-FF8D7D9B1771}"/>
                </a:ext>
              </a:extLst>
            </p:cNvPr>
            <p:cNvSpPr/>
            <p:nvPr/>
          </p:nvSpPr>
          <p:spPr>
            <a:xfrm>
              <a:off x="7147591" y="-1183867"/>
              <a:ext cx="73900" cy="59460"/>
            </a:xfrm>
            <a:custGeom>
              <a:avLst/>
              <a:gdLst>
                <a:gd name="connsiteX0" fmla="*/ 34864 w 73900"/>
                <a:gd name="connsiteY0" fmla="*/ 59461 h 59460"/>
                <a:gd name="connsiteX1" fmla="*/ 137 w 73900"/>
                <a:gd name="connsiteY1" fmla="*/ 15129 h 59460"/>
                <a:gd name="connsiteX2" fmla="*/ 37781 w 73900"/>
                <a:gd name="connsiteY2" fmla="*/ 16750 h 59460"/>
                <a:gd name="connsiteX3" fmla="*/ 65473 w 73900"/>
                <a:gd name="connsiteY3" fmla="*/ 1349 h 59460"/>
                <a:gd name="connsiteX4" fmla="*/ 34864 w 73900"/>
                <a:gd name="connsiteY4" fmla="*/ 59461 h 59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900" h="59460">
                  <a:moveTo>
                    <a:pt x="34864" y="59461"/>
                  </a:moveTo>
                  <a:cubicBezTo>
                    <a:pt x="34864" y="59461"/>
                    <a:pt x="2731" y="35420"/>
                    <a:pt x="137" y="15129"/>
                  </a:cubicBezTo>
                  <a:cubicBezTo>
                    <a:pt x="-2493" y="-5126"/>
                    <a:pt x="33525" y="-1533"/>
                    <a:pt x="37781" y="16750"/>
                  </a:cubicBezTo>
                  <a:cubicBezTo>
                    <a:pt x="37781" y="16750"/>
                    <a:pt x="47445" y="-5632"/>
                    <a:pt x="65473" y="1349"/>
                  </a:cubicBezTo>
                  <a:cubicBezTo>
                    <a:pt x="83067" y="8184"/>
                    <a:pt x="73228" y="45746"/>
                    <a:pt x="34864" y="59461"/>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1" name="Freeform 1030">
              <a:extLst>
                <a:ext uri="{FF2B5EF4-FFF2-40B4-BE49-F238E27FC236}">
                  <a16:creationId xmlns:a16="http://schemas.microsoft.com/office/drawing/2014/main" id="{8DE39A3A-F4B7-DFDB-FE33-6FFA9894CE46}"/>
                </a:ext>
              </a:extLst>
            </p:cNvPr>
            <p:cNvSpPr/>
            <p:nvPr/>
          </p:nvSpPr>
          <p:spPr>
            <a:xfrm>
              <a:off x="7714778" y="-1254155"/>
              <a:ext cx="250441" cy="146730"/>
            </a:xfrm>
            <a:custGeom>
              <a:avLst/>
              <a:gdLst>
                <a:gd name="connsiteX0" fmla="*/ 3 w 250441"/>
                <a:gd name="connsiteY0" fmla="*/ 144643 h 146730"/>
                <a:gd name="connsiteX1" fmla="*/ 37287 w 250441"/>
                <a:gd name="connsiteY1" fmla="*/ 126792 h 146730"/>
                <a:gd name="connsiteX2" fmla="*/ 124435 w 250441"/>
                <a:gd name="connsiteY2" fmla="*/ 77146 h 146730"/>
                <a:gd name="connsiteX3" fmla="*/ 250280 w 250441"/>
                <a:gd name="connsiteY3" fmla="*/ 401 h 146730"/>
                <a:gd name="connsiteX4" fmla="*/ 134931 w 250441"/>
                <a:gd name="connsiteY4" fmla="*/ 93726 h 146730"/>
                <a:gd name="connsiteX5" fmla="*/ 43850 w 250441"/>
                <a:gd name="connsiteY5" fmla="*/ 140111 h 146730"/>
                <a:gd name="connsiteX6" fmla="*/ 3 w 250441"/>
                <a:gd name="connsiteY6" fmla="*/ 144643 h 146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0441" h="146730">
                  <a:moveTo>
                    <a:pt x="3" y="144643"/>
                  </a:moveTo>
                  <a:cubicBezTo>
                    <a:pt x="-255" y="141290"/>
                    <a:pt x="14570" y="138306"/>
                    <a:pt x="37287" y="126792"/>
                  </a:cubicBezTo>
                  <a:cubicBezTo>
                    <a:pt x="60078" y="115749"/>
                    <a:pt x="90872" y="97935"/>
                    <a:pt x="124435" y="77146"/>
                  </a:cubicBezTo>
                  <a:cubicBezTo>
                    <a:pt x="191618" y="35080"/>
                    <a:pt x="246818" y="-4425"/>
                    <a:pt x="250280" y="401"/>
                  </a:cubicBezTo>
                  <a:cubicBezTo>
                    <a:pt x="253704" y="4970"/>
                    <a:pt x="202252" y="50011"/>
                    <a:pt x="134931" y="93726"/>
                  </a:cubicBezTo>
                  <a:cubicBezTo>
                    <a:pt x="101940" y="115141"/>
                    <a:pt x="69410" y="131720"/>
                    <a:pt x="43850" y="140111"/>
                  </a:cubicBezTo>
                  <a:cubicBezTo>
                    <a:pt x="18317" y="148954"/>
                    <a:pt x="141" y="147231"/>
                    <a:pt x="3" y="144643"/>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2" name="Freeform 1031">
              <a:extLst>
                <a:ext uri="{FF2B5EF4-FFF2-40B4-BE49-F238E27FC236}">
                  <a16:creationId xmlns:a16="http://schemas.microsoft.com/office/drawing/2014/main" id="{B8841C7E-2932-EA89-B663-3CE73D3801A9}"/>
                </a:ext>
              </a:extLst>
            </p:cNvPr>
            <p:cNvSpPr/>
            <p:nvPr/>
          </p:nvSpPr>
          <p:spPr>
            <a:xfrm>
              <a:off x="7845003" y="-434210"/>
              <a:ext cx="94875" cy="104279"/>
            </a:xfrm>
            <a:custGeom>
              <a:avLst/>
              <a:gdLst>
                <a:gd name="connsiteX0" fmla="*/ 77362 w 94875"/>
                <a:gd name="connsiteY0" fmla="*/ 0 h 104279"/>
                <a:gd name="connsiteX1" fmla="*/ 17 w 94875"/>
                <a:gd name="connsiteY1" fmla="*/ 90239 h 104279"/>
                <a:gd name="connsiteX2" fmla="*/ 94384 w 94875"/>
                <a:gd name="connsiteY2" fmla="*/ 102038 h 104279"/>
                <a:gd name="connsiteX3" fmla="*/ 77362 w 94875"/>
                <a:gd name="connsiteY3" fmla="*/ 0 h 104279"/>
              </a:gdLst>
              <a:ahLst/>
              <a:cxnLst>
                <a:cxn ang="0">
                  <a:pos x="connsiteX0" y="connsiteY0"/>
                </a:cxn>
                <a:cxn ang="0">
                  <a:pos x="connsiteX1" y="connsiteY1"/>
                </a:cxn>
                <a:cxn ang="0">
                  <a:pos x="connsiteX2" y="connsiteY2"/>
                </a:cxn>
                <a:cxn ang="0">
                  <a:pos x="connsiteX3" y="connsiteY3"/>
                </a:cxn>
              </a:cxnLst>
              <a:rect l="l" t="t" r="r" b="b"/>
              <a:pathLst>
                <a:path w="94875" h="104279">
                  <a:moveTo>
                    <a:pt x="77362" y="0"/>
                  </a:moveTo>
                  <a:cubicBezTo>
                    <a:pt x="77362" y="0"/>
                    <a:pt x="-1312" y="77178"/>
                    <a:pt x="17" y="90239"/>
                  </a:cubicBezTo>
                  <a:cubicBezTo>
                    <a:pt x="1319" y="103373"/>
                    <a:pt x="90452" y="107260"/>
                    <a:pt x="94384" y="102038"/>
                  </a:cubicBezTo>
                  <a:cubicBezTo>
                    <a:pt x="98317" y="96787"/>
                    <a:pt x="77362" y="0"/>
                    <a:pt x="77362" y="0"/>
                  </a:cubicBezTo>
                </a:path>
              </a:pathLst>
            </a:custGeom>
            <a:solidFill>
              <a:srgbClr val="333C2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3" name="Freeform 1032">
              <a:extLst>
                <a:ext uri="{FF2B5EF4-FFF2-40B4-BE49-F238E27FC236}">
                  <a16:creationId xmlns:a16="http://schemas.microsoft.com/office/drawing/2014/main" id="{C1BD239D-2EA8-13DA-9D3C-19597D9E943E}"/>
                </a:ext>
              </a:extLst>
            </p:cNvPr>
            <p:cNvSpPr/>
            <p:nvPr/>
          </p:nvSpPr>
          <p:spPr>
            <a:xfrm>
              <a:off x="8261106" y="-395175"/>
              <a:ext cx="95438" cy="105919"/>
            </a:xfrm>
            <a:custGeom>
              <a:avLst/>
              <a:gdLst>
                <a:gd name="connsiteX0" fmla="*/ 28473 w 95438"/>
                <a:gd name="connsiteY0" fmla="*/ 0 h 105919"/>
                <a:gd name="connsiteX1" fmla="*/ 95360 w 95438"/>
                <a:gd name="connsiteY1" fmla="*/ 98224 h 105919"/>
                <a:gd name="connsiteX2" fmla="*/ 245 w 95438"/>
                <a:gd name="connsiteY2" fmla="*/ 99560 h 105919"/>
                <a:gd name="connsiteX3" fmla="*/ 28473 w 95438"/>
                <a:gd name="connsiteY3" fmla="*/ 0 h 105919"/>
              </a:gdLst>
              <a:ahLst/>
              <a:cxnLst>
                <a:cxn ang="0">
                  <a:pos x="connsiteX0" y="connsiteY0"/>
                </a:cxn>
                <a:cxn ang="0">
                  <a:pos x="connsiteX1" y="connsiteY1"/>
                </a:cxn>
                <a:cxn ang="0">
                  <a:pos x="connsiteX2" y="connsiteY2"/>
                </a:cxn>
                <a:cxn ang="0">
                  <a:pos x="connsiteX3" y="connsiteY3"/>
                </a:cxn>
              </a:cxnLst>
              <a:rect l="l" t="t" r="r" b="b"/>
              <a:pathLst>
                <a:path w="95438" h="105919">
                  <a:moveTo>
                    <a:pt x="28473" y="0"/>
                  </a:moveTo>
                  <a:cubicBezTo>
                    <a:pt x="28473" y="0"/>
                    <a:pt x="98101" y="85384"/>
                    <a:pt x="95360" y="98224"/>
                  </a:cubicBezTo>
                  <a:cubicBezTo>
                    <a:pt x="92591" y="111110"/>
                    <a:pt x="3559" y="105133"/>
                    <a:pt x="245" y="99560"/>
                  </a:cubicBezTo>
                  <a:cubicBezTo>
                    <a:pt x="-3078" y="93914"/>
                    <a:pt x="28473" y="0"/>
                    <a:pt x="28473" y="0"/>
                  </a:cubicBezTo>
                </a:path>
              </a:pathLst>
            </a:custGeom>
            <a:solidFill>
              <a:srgbClr val="333C2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4" name="Freeform 1033">
              <a:extLst>
                <a:ext uri="{FF2B5EF4-FFF2-40B4-BE49-F238E27FC236}">
                  <a16:creationId xmlns:a16="http://schemas.microsoft.com/office/drawing/2014/main" id="{75814940-53E6-FA89-51FA-33FD84139D0A}"/>
                </a:ext>
              </a:extLst>
            </p:cNvPr>
            <p:cNvSpPr/>
            <p:nvPr/>
          </p:nvSpPr>
          <p:spPr>
            <a:xfrm>
              <a:off x="7890925" y="-895339"/>
              <a:ext cx="467187" cy="521140"/>
            </a:xfrm>
            <a:custGeom>
              <a:avLst/>
              <a:gdLst>
                <a:gd name="connsiteX0" fmla="*/ 80374 w 467187"/>
                <a:gd name="connsiteY0" fmla="*/ 4474 h 521140"/>
                <a:gd name="connsiteX1" fmla="*/ 32742 w 467187"/>
                <a:gd name="connsiteY1" fmla="*/ 242620 h 521140"/>
                <a:gd name="connsiteX2" fmla="*/ 0 w 467187"/>
                <a:gd name="connsiteY2" fmla="*/ 468939 h 521140"/>
                <a:gd name="connsiteX3" fmla="*/ 62881 w 467187"/>
                <a:gd name="connsiteY3" fmla="*/ 484662 h 521140"/>
                <a:gd name="connsiteX4" fmla="*/ 151193 w 467187"/>
                <a:gd name="connsiteY4" fmla="*/ 281877 h 521140"/>
                <a:gd name="connsiteX5" fmla="*/ 216704 w 467187"/>
                <a:gd name="connsiteY5" fmla="*/ 140582 h 521140"/>
                <a:gd name="connsiteX6" fmla="*/ 281791 w 467187"/>
                <a:gd name="connsiteY6" fmla="*/ 153643 h 521140"/>
                <a:gd name="connsiteX7" fmla="*/ 318539 w 467187"/>
                <a:gd name="connsiteY7" fmla="*/ 293648 h 521140"/>
                <a:gd name="connsiteX8" fmla="*/ 374893 w 467187"/>
                <a:gd name="connsiteY8" fmla="*/ 517370 h 521140"/>
                <a:gd name="connsiteX9" fmla="*/ 440452 w 467187"/>
                <a:gd name="connsiteY9" fmla="*/ 516034 h 521140"/>
                <a:gd name="connsiteX10" fmla="*/ 450974 w 467187"/>
                <a:gd name="connsiteY10" fmla="*/ 275328 h 521140"/>
                <a:gd name="connsiteX11" fmla="*/ 466658 w 467187"/>
                <a:gd name="connsiteY11" fmla="*/ 22822 h 521140"/>
                <a:gd name="connsiteX12" fmla="*/ 80374 w 467187"/>
                <a:gd name="connsiteY12" fmla="*/ 4474 h 521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67187" h="521140">
                  <a:moveTo>
                    <a:pt x="80374" y="4474"/>
                  </a:moveTo>
                  <a:cubicBezTo>
                    <a:pt x="80374" y="4474"/>
                    <a:pt x="49755" y="136631"/>
                    <a:pt x="32742" y="242620"/>
                  </a:cubicBezTo>
                  <a:cubicBezTo>
                    <a:pt x="15683" y="348618"/>
                    <a:pt x="0" y="468939"/>
                    <a:pt x="0" y="468939"/>
                  </a:cubicBezTo>
                  <a:cubicBezTo>
                    <a:pt x="0" y="468939"/>
                    <a:pt x="55025" y="487287"/>
                    <a:pt x="62881" y="484662"/>
                  </a:cubicBezTo>
                  <a:cubicBezTo>
                    <a:pt x="70783" y="482037"/>
                    <a:pt x="127534" y="348618"/>
                    <a:pt x="151193" y="281877"/>
                  </a:cubicBezTo>
                  <a:cubicBezTo>
                    <a:pt x="174768" y="215135"/>
                    <a:pt x="211480" y="140582"/>
                    <a:pt x="216704" y="140582"/>
                  </a:cubicBezTo>
                  <a:cubicBezTo>
                    <a:pt x="221975" y="140582"/>
                    <a:pt x="275265" y="147094"/>
                    <a:pt x="281791" y="153643"/>
                  </a:cubicBezTo>
                  <a:cubicBezTo>
                    <a:pt x="288391" y="160192"/>
                    <a:pt x="313305" y="260977"/>
                    <a:pt x="318539" y="293648"/>
                  </a:cubicBezTo>
                  <a:cubicBezTo>
                    <a:pt x="323801" y="326346"/>
                    <a:pt x="373592" y="513446"/>
                    <a:pt x="374893" y="517370"/>
                  </a:cubicBezTo>
                  <a:cubicBezTo>
                    <a:pt x="376232" y="521285"/>
                    <a:pt x="440452" y="523919"/>
                    <a:pt x="440452" y="516034"/>
                  </a:cubicBezTo>
                  <a:cubicBezTo>
                    <a:pt x="440452" y="508196"/>
                    <a:pt x="450974" y="322395"/>
                    <a:pt x="450974" y="275328"/>
                  </a:cubicBezTo>
                  <a:cubicBezTo>
                    <a:pt x="450974" y="228233"/>
                    <a:pt x="470627" y="35883"/>
                    <a:pt x="466658" y="22822"/>
                  </a:cubicBezTo>
                  <a:cubicBezTo>
                    <a:pt x="462735" y="9724"/>
                    <a:pt x="88662" y="-8551"/>
                    <a:pt x="80374" y="4474"/>
                  </a:cubicBezTo>
                </a:path>
              </a:pathLst>
            </a:custGeom>
            <a:solidFill>
              <a:srgbClr val="5C4A2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5" name="Freeform 1034">
              <a:extLst>
                <a:ext uri="{FF2B5EF4-FFF2-40B4-BE49-F238E27FC236}">
                  <a16:creationId xmlns:a16="http://schemas.microsoft.com/office/drawing/2014/main" id="{D8623DEB-7795-BB45-1329-F53BB6E7FBCE}"/>
                </a:ext>
              </a:extLst>
            </p:cNvPr>
            <p:cNvSpPr/>
            <p:nvPr/>
          </p:nvSpPr>
          <p:spPr>
            <a:xfrm>
              <a:off x="8387980" y="-1239514"/>
              <a:ext cx="165269" cy="165181"/>
            </a:xfrm>
            <a:custGeom>
              <a:avLst/>
              <a:gdLst>
                <a:gd name="connsiteX0" fmla="*/ 39130 w 165269"/>
                <a:gd name="connsiteY0" fmla="*/ 51995 h 165181"/>
                <a:gd name="connsiteX1" fmla="*/ 20271 w 165269"/>
                <a:gd name="connsiteY1" fmla="*/ 0 h 165181"/>
                <a:gd name="connsiteX2" fmla="*/ 0 w 165269"/>
                <a:gd name="connsiteY2" fmla="*/ 6512 h 165181"/>
                <a:gd name="connsiteX3" fmla="*/ 19514 w 165269"/>
                <a:gd name="connsiteY3" fmla="*/ 62643 h 165181"/>
                <a:gd name="connsiteX4" fmla="*/ 155707 w 165269"/>
                <a:gd name="connsiteY4" fmla="*/ 164321 h 165181"/>
                <a:gd name="connsiteX5" fmla="*/ 159306 w 165269"/>
                <a:gd name="connsiteY5" fmla="*/ 155654 h 165181"/>
                <a:gd name="connsiteX6" fmla="*/ 39130 w 165269"/>
                <a:gd name="connsiteY6" fmla="*/ 51995 h 165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5269" h="165181">
                  <a:moveTo>
                    <a:pt x="39130" y="51995"/>
                  </a:moveTo>
                  <a:cubicBezTo>
                    <a:pt x="29604" y="34725"/>
                    <a:pt x="23733" y="17095"/>
                    <a:pt x="20271" y="0"/>
                  </a:cubicBezTo>
                  <a:lnTo>
                    <a:pt x="0" y="6512"/>
                  </a:lnTo>
                  <a:cubicBezTo>
                    <a:pt x="3213" y="24795"/>
                    <a:pt x="9268" y="43751"/>
                    <a:pt x="19514" y="62643"/>
                  </a:cubicBezTo>
                  <a:cubicBezTo>
                    <a:pt x="59641" y="133096"/>
                    <a:pt x="128152" y="157376"/>
                    <a:pt x="155707" y="164321"/>
                  </a:cubicBezTo>
                  <a:cubicBezTo>
                    <a:pt x="166590" y="167490"/>
                    <a:pt x="168722" y="161300"/>
                    <a:pt x="159306" y="155654"/>
                  </a:cubicBezTo>
                  <a:cubicBezTo>
                    <a:pt x="134577" y="141948"/>
                    <a:pt x="73746" y="113883"/>
                    <a:pt x="39130" y="5199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6" name="Freeform 1035">
              <a:extLst>
                <a:ext uri="{FF2B5EF4-FFF2-40B4-BE49-F238E27FC236}">
                  <a16:creationId xmlns:a16="http://schemas.microsoft.com/office/drawing/2014/main" id="{3F407F51-D977-D646-F6D3-39E50F745C21}"/>
                </a:ext>
              </a:extLst>
            </p:cNvPr>
            <p:cNvSpPr/>
            <p:nvPr/>
          </p:nvSpPr>
          <p:spPr>
            <a:xfrm>
              <a:off x="7899177" y="-1386804"/>
              <a:ext cx="193169" cy="219503"/>
            </a:xfrm>
            <a:custGeom>
              <a:avLst/>
              <a:gdLst>
                <a:gd name="connsiteX0" fmla="*/ 95734 w 193169"/>
                <a:gd name="connsiteY0" fmla="*/ 219503 h 219503"/>
                <a:gd name="connsiteX1" fmla="*/ 0 w 193169"/>
                <a:gd name="connsiteY1" fmla="*/ 141644 h 219503"/>
                <a:gd name="connsiteX2" fmla="*/ 186639 w 193169"/>
                <a:gd name="connsiteY2" fmla="*/ 101 h 219503"/>
                <a:gd name="connsiteX3" fmla="*/ 95734 w 193169"/>
                <a:gd name="connsiteY3" fmla="*/ 219503 h 219503"/>
              </a:gdLst>
              <a:ahLst/>
              <a:cxnLst>
                <a:cxn ang="0">
                  <a:pos x="connsiteX0" y="connsiteY0"/>
                </a:cxn>
                <a:cxn ang="0">
                  <a:pos x="connsiteX1" y="connsiteY1"/>
                </a:cxn>
                <a:cxn ang="0">
                  <a:pos x="connsiteX2" y="connsiteY2"/>
                </a:cxn>
                <a:cxn ang="0">
                  <a:pos x="connsiteX3" y="connsiteY3"/>
                </a:cxn>
              </a:cxnLst>
              <a:rect l="l" t="t" r="r" b="b"/>
              <a:pathLst>
                <a:path w="193169" h="219503">
                  <a:moveTo>
                    <a:pt x="95734" y="219503"/>
                  </a:moveTo>
                  <a:cubicBezTo>
                    <a:pt x="95734" y="219503"/>
                    <a:pt x="7828" y="159955"/>
                    <a:pt x="0" y="141644"/>
                  </a:cubicBezTo>
                  <a:cubicBezTo>
                    <a:pt x="0" y="141644"/>
                    <a:pt x="77244" y="16690"/>
                    <a:pt x="186639" y="101"/>
                  </a:cubicBezTo>
                  <a:cubicBezTo>
                    <a:pt x="222991" y="-5444"/>
                    <a:pt x="95734" y="219503"/>
                    <a:pt x="95734" y="219503"/>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7" name="Freeform 1036">
              <a:extLst>
                <a:ext uri="{FF2B5EF4-FFF2-40B4-BE49-F238E27FC236}">
                  <a16:creationId xmlns:a16="http://schemas.microsoft.com/office/drawing/2014/main" id="{04FAC10A-CF26-2E55-860D-D7A802408822}"/>
                </a:ext>
              </a:extLst>
            </p:cNvPr>
            <p:cNvSpPr/>
            <p:nvPr/>
          </p:nvSpPr>
          <p:spPr>
            <a:xfrm>
              <a:off x="7941710" y="-1399368"/>
              <a:ext cx="439673" cy="582472"/>
            </a:xfrm>
            <a:custGeom>
              <a:avLst/>
              <a:gdLst>
                <a:gd name="connsiteX0" fmla="*/ 165098 w 439673"/>
                <a:gd name="connsiteY0" fmla="*/ 0 h 582472"/>
                <a:gd name="connsiteX1" fmla="*/ 88177 w 439673"/>
                <a:gd name="connsiteY1" fmla="*/ 91602 h 582472"/>
                <a:gd name="connsiteX2" fmla="*/ 64527 w 439673"/>
                <a:gd name="connsiteY2" fmla="*/ 272153 h 582472"/>
                <a:gd name="connsiteX3" fmla="*/ 33087 w 439673"/>
                <a:gd name="connsiteY3" fmla="*/ 407755 h 582472"/>
                <a:gd name="connsiteX4" fmla="*/ 19998 w 439673"/>
                <a:gd name="connsiteY4" fmla="*/ 470582 h 582472"/>
                <a:gd name="connsiteX5" fmla="*/ 10840 w 439673"/>
                <a:gd name="connsiteY5" fmla="*/ 522890 h 582472"/>
                <a:gd name="connsiteX6" fmla="*/ 189107 w 439673"/>
                <a:gd name="connsiteY6" fmla="*/ 581757 h 582472"/>
                <a:gd name="connsiteX7" fmla="*/ 359555 w 439673"/>
                <a:gd name="connsiteY7" fmla="*/ 556970 h 582472"/>
                <a:gd name="connsiteX8" fmla="*/ 438165 w 439673"/>
                <a:gd name="connsiteY8" fmla="*/ 511128 h 582472"/>
                <a:gd name="connsiteX9" fmla="*/ 427744 w 439673"/>
                <a:gd name="connsiteY9" fmla="*/ 458783 h 582472"/>
                <a:gd name="connsiteX10" fmla="*/ 426368 w 439673"/>
                <a:gd name="connsiteY10" fmla="*/ 346272 h 582472"/>
                <a:gd name="connsiteX11" fmla="*/ 407980 w 439673"/>
                <a:gd name="connsiteY11" fmla="*/ 63684 h 582472"/>
                <a:gd name="connsiteX12" fmla="*/ 308389 w 439673"/>
                <a:gd name="connsiteY12" fmla="*/ 11329 h 582472"/>
                <a:gd name="connsiteX13" fmla="*/ 165098 w 439673"/>
                <a:gd name="connsiteY13" fmla="*/ 0 h 582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9673" h="582472">
                  <a:moveTo>
                    <a:pt x="165098" y="0"/>
                  </a:moveTo>
                  <a:cubicBezTo>
                    <a:pt x="165098" y="0"/>
                    <a:pt x="111762" y="21802"/>
                    <a:pt x="88177" y="91602"/>
                  </a:cubicBezTo>
                  <a:cubicBezTo>
                    <a:pt x="64527" y="161365"/>
                    <a:pt x="71524" y="225914"/>
                    <a:pt x="64527" y="272153"/>
                  </a:cubicBezTo>
                  <a:cubicBezTo>
                    <a:pt x="57567" y="318382"/>
                    <a:pt x="33087" y="361958"/>
                    <a:pt x="33087" y="407755"/>
                  </a:cubicBezTo>
                  <a:cubicBezTo>
                    <a:pt x="33087" y="453597"/>
                    <a:pt x="26524" y="456222"/>
                    <a:pt x="19998" y="470582"/>
                  </a:cubicBezTo>
                  <a:cubicBezTo>
                    <a:pt x="13434" y="484969"/>
                    <a:pt x="-15412" y="500655"/>
                    <a:pt x="10840" y="522890"/>
                  </a:cubicBezTo>
                  <a:cubicBezTo>
                    <a:pt x="37047" y="545162"/>
                    <a:pt x="103906" y="577870"/>
                    <a:pt x="189107" y="581757"/>
                  </a:cubicBezTo>
                  <a:cubicBezTo>
                    <a:pt x="274317" y="585717"/>
                    <a:pt x="296564" y="572656"/>
                    <a:pt x="359555" y="556970"/>
                  </a:cubicBezTo>
                  <a:cubicBezTo>
                    <a:pt x="422473" y="541247"/>
                    <a:pt x="431639" y="534662"/>
                    <a:pt x="438165" y="511128"/>
                  </a:cubicBezTo>
                  <a:cubicBezTo>
                    <a:pt x="444728" y="487631"/>
                    <a:pt x="427744" y="478384"/>
                    <a:pt x="427744" y="458783"/>
                  </a:cubicBezTo>
                  <a:cubicBezTo>
                    <a:pt x="427744" y="439210"/>
                    <a:pt x="421144" y="428737"/>
                    <a:pt x="426368" y="346272"/>
                  </a:cubicBezTo>
                  <a:cubicBezTo>
                    <a:pt x="431639" y="263844"/>
                    <a:pt x="413242" y="83330"/>
                    <a:pt x="407980" y="63684"/>
                  </a:cubicBezTo>
                  <a:cubicBezTo>
                    <a:pt x="402793" y="44074"/>
                    <a:pt x="349023" y="17842"/>
                    <a:pt x="308389" y="11329"/>
                  </a:cubicBezTo>
                  <a:cubicBezTo>
                    <a:pt x="267754" y="4817"/>
                    <a:pt x="165098" y="0"/>
                    <a:pt x="165098" y="0"/>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8" name="Freeform 1037">
              <a:extLst>
                <a:ext uri="{FF2B5EF4-FFF2-40B4-BE49-F238E27FC236}">
                  <a16:creationId xmlns:a16="http://schemas.microsoft.com/office/drawing/2014/main" id="{B095CFA6-A45B-0100-E493-7F77772DCF18}"/>
                </a:ext>
              </a:extLst>
            </p:cNvPr>
            <p:cNvSpPr/>
            <p:nvPr/>
          </p:nvSpPr>
          <p:spPr>
            <a:xfrm>
              <a:off x="8010345" y="-1266133"/>
              <a:ext cx="354705" cy="122411"/>
            </a:xfrm>
            <a:custGeom>
              <a:avLst/>
              <a:gdLst>
                <a:gd name="connsiteX0" fmla="*/ 354705 w 354705"/>
                <a:gd name="connsiteY0" fmla="*/ 78108 h 122411"/>
                <a:gd name="connsiteX1" fmla="*/ 349084 w 354705"/>
                <a:gd name="connsiteY1" fmla="*/ 8852 h 122411"/>
                <a:gd name="connsiteX2" fmla="*/ 8622 w 354705"/>
                <a:gd name="connsiteY2" fmla="*/ 0 h 122411"/>
                <a:gd name="connsiteX3" fmla="*/ 0 w 354705"/>
                <a:gd name="connsiteY3" fmla="*/ 84878 h 122411"/>
                <a:gd name="connsiteX4" fmla="*/ 354705 w 354705"/>
                <a:gd name="connsiteY4" fmla="*/ 78108 h 122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705" h="122411">
                  <a:moveTo>
                    <a:pt x="354705" y="78108"/>
                  </a:moveTo>
                  <a:cubicBezTo>
                    <a:pt x="353081" y="53893"/>
                    <a:pt x="351069" y="30147"/>
                    <a:pt x="349084" y="8852"/>
                  </a:cubicBezTo>
                  <a:cubicBezTo>
                    <a:pt x="237372" y="30580"/>
                    <a:pt x="116438" y="35075"/>
                    <a:pt x="8622" y="0"/>
                  </a:cubicBezTo>
                  <a:cubicBezTo>
                    <a:pt x="2742" y="30294"/>
                    <a:pt x="1190" y="58968"/>
                    <a:pt x="0" y="84878"/>
                  </a:cubicBezTo>
                  <a:cubicBezTo>
                    <a:pt x="110992" y="144997"/>
                    <a:pt x="246465" y="125535"/>
                    <a:pt x="354705" y="78108"/>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9" name="Freeform 1038">
              <a:extLst>
                <a:ext uri="{FF2B5EF4-FFF2-40B4-BE49-F238E27FC236}">
                  <a16:creationId xmlns:a16="http://schemas.microsoft.com/office/drawing/2014/main" id="{96CEE5C0-4F91-E5B4-B8D3-BB10910026C2}"/>
                </a:ext>
              </a:extLst>
            </p:cNvPr>
            <p:cNvSpPr/>
            <p:nvPr/>
          </p:nvSpPr>
          <p:spPr>
            <a:xfrm>
              <a:off x="8104138" y="-1408448"/>
              <a:ext cx="152524" cy="115944"/>
            </a:xfrm>
            <a:custGeom>
              <a:avLst/>
              <a:gdLst>
                <a:gd name="connsiteX0" fmla="*/ 5661 w 152524"/>
                <a:gd name="connsiteY0" fmla="*/ 2135 h 115944"/>
                <a:gd name="connsiteX1" fmla="*/ 59422 w 152524"/>
                <a:gd name="connsiteY1" fmla="*/ 115944 h 115944"/>
                <a:gd name="connsiteX2" fmla="*/ 152524 w 152524"/>
                <a:gd name="connsiteY2" fmla="*/ 16495 h 115944"/>
                <a:gd name="connsiteX3" fmla="*/ 5661 w 152524"/>
                <a:gd name="connsiteY3" fmla="*/ 2135 h 115944"/>
              </a:gdLst>
              <a:ahLst/>
              <a:cxnLst>
                <a:cxn ang="0">
                  <a:pos x="connsiteX0" y="connsiteY0"/>
                </a:cxn>
                <a:cxn ang="0">
                  <a:pos x="connsiteX1" y="connsiteY1"/>
                </a:cxn>
                <a:cxn ang="0">
                  <a:pos x="connsiteX2" y="connsiteY2"/>
                </a:cxn>
                <a:cxn ang="0">
                  <a:pos x="connsiteX3" y="connsiteY3"/>
                </a:cxn>
              </a:cxnLst>
              <a:rect l="l" t="t" r="r" b="b"/>
              <a:pathLst>
                <a:path w="152524" h="115944">
                  <a:moveTo>
                    <a:pt x="5661" y="2135"/>
                  </a:moveTo>
                  <a:cubicBezTo>
                    <a:pt x="5661" y="2135"/>
                    <a:pt x="-25752" y="115944"/>
                    <a:pt x="59422" y="115944"/>
                  </a:cubicBezTo>
                  <a:cubicBezTo>
                    <a:pt x="144622" y="115944"/>
                    <a:pt x="152524" y="16495"/>
                    <a:pt x="152524" y="16495"/>
                  </a:cubicBezTo>
                  <a:cubicBezTo>
                    <a:pt x="152524" y="16495"/>
                    <a:pt x="26679" y="-7076"/>
                    <a:pt x="5661" y="2135"/>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1" name="Freeform 1040">
              <a:extLst>
                <a:ext uri="{FF2B5EF4-FFF2-40B4-BE49-F238E27FC236}">
                  <a16:creationId xmlns:a16="http://schemas.microsoft.com/office/drawing/2014/main" id="{EE13EFBD-E229-A16F-BC7A-229F902C3B1E}"/>
                </a:ext>
              </a:extLst>
            </p:cNvPr>
            <p:cNvSpPr/>
            <p:nvPr/>
          </p:nvSpPr>
          <p:spPr>
            <a:xfrm>
              <a:off x="8121374" y="-1401940"/>
              <a:ext cx="116752" cy="88776"/>
            </a:xfrm>
            <a:custGeom>
              <a:avLst/>
              <a:gdLst>
                <a:gd name="connsiteX0" fmla="*/ 4357 w 116752"/>
                <a:gd name="connsiteY0" fmla="*/ 1605 h 88776"/>
                <a:gd name="connsiteX1" fmla="*/ 45499 w 116752"/>
                <a:gd name="connsiteY1" fmla="*/ 88776 h 88776"/>
                <a:gd name="connsiteX2" fmla="*/ 116752 w 116752"/>
                <a:gd name="connsiteY2" fmla="*/ 12685 h 88776"/>
                <a:gd name="connsiteX3" fmla="*/ 4357 w 116752"/>
                <a:gd name="connsiteY3" fmla="*/ 1605 h 88776"/>
              </a:gdLst>
              <a:ahLst/>
              <a:cxnLst>
                <a:cxn ang="0">
                  <a:pos x="connsiteX0" y="connsiteY0"/>
                </a:cxn>
                <a:cxn ang="0">
                  <a:pos x="connsiteX1" y="connsiteY1"/>
                </a:cxn>
                <a:cxn ang="0">
                  <a:pos x="connsiteX2" y="connsiteY2"/>
                </a:cxn>
                <a:cxn ang="0">
                  <a:pos x="connsiteX3" y="connsiteY3"/>
                </a:cxn>
              </a:cxnLst>
              <a:rect l="l" t="t" r="r" b="b"/>
              <a:pathLst>
                <a:path w="116752" h="88776">
                  <a:moveTo>
                    <a:pt x="4357" y="1605"/>
                  </a:moveTo>
                  <a:cubicBezTo>
                    <a:pt x="4357" y="1605"/>
                    <a:pt x="-19763" y="88776"/>
                    <a:pt x="45499" y="88776"/>
                  </a:cubicBezTo>
                  <a:cubicBezTo>
                    <a:pt x="110734" y="88776"/>
                    <a:pt x="116752" y="12685"/>
                    <a:pt x="116752" y="12685"/>
                  </a:cubicBezTo>
                  <a:cubicBezTo>
                    <a:pt x="116752" y="12685"/>
                    <a:pt x="20410" y="-5377"/>
                    <a:pt x="4357" y="1605"/>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2" name="Freeform 1041">
              <a:extLst>
                <a:ext uri="{FF2B5EF4-FFF2-40B4-BE49-F238E27FC236}">
                  <a16:creationId xmlns:a16="http://schemas.microsoft.com/office/drawing/2014/main" id="{7492CD04-B618-BD3D-4436-8D30FFA8929B}"/>
                </a:ext>
              </a:extLst>
            </p:cNvPr>
            <p:cNvSpPr/>
            <p:nvPr/>
          </p:nvSpPr>
          <p:spPr>
            <a:xfrm>
              <a:off x="7944074" y="-1898589"/>
              <a:ext cx="530199" cy="529158"/>
            </a:xfrm>
            <a:custGeom>
              <a:avLst/>
              <a:gdLst>
                <a:gd name="connsiteX0" fmla="*/ 530197 w 530199"/>
                <a:gd name="connsiteY0" fmla="*/ 263377 h 529158"/>
                <a:gd name="connsiteX1" fmla="*/ 266323 w 530199"/>
                <a:gd name="connsiteY1" fmla="*/ 529156 h 529158"/>
                <a:gd name="connsiteX2" fmla="*/ 3 w 530199"/>
                <a:gd name="connsiteY2" fmla="*/ 265782 h 529158"/>
                <a:gd name="connsiteX3" fmla="*/ 263877 w 530199"/>
                <a:gd name="connsiteY3" fmla="*/ 3 h 529158"/>
                <a:gd name="connsiteX4" fmla="*/ 530197 w 530199"/>
                <a:gd name="connsiteY4" fmla="*/ 263377 h 5291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199" h="529158">
                  <a:moveTo>
                    <a:pt x="530197" y="263377"/>
                  </a:moveTo>
                  <a:cubicBezTo>
                    <a:pt x="530843" y="409489"/>
                    <a:pt x="412725" y="528512"/>
                    <a:pt x="266323" y="529156"/>
                  </a:cubicBezTo>
                  <a:cubicBezTo>
                    <a:pt x="119857" y="529801"/>
                    <a:pt x="649" y="411893"/>
                    <a:pt x="3" y="265782"/>
                  </a:cubicBezTo>
                  <a:cubicBezTo>
                    <a:pt x="-653" y="119633"/>
                    <a:pt x="117475" y="648"/>
                    <a:pt x="263877" y="3"/>
                  </a:cubicBezTo>
                  <a:cubicBezTo>
                    <a:pt x="410343" y="-651"/>
                    <a:pt x="529551" y="117294"/>
                    <a:pt x="530197" y="263377"/>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3" name="Freeform 1042">
              <a:extLst>
                <a:ext uri="{FF2B5EF4-FFF2-40B4-BE49-F238E27FC236}">
                  <a16:creationId xmlns:a16="http://schemas.microsoft.com/office/drawing/2014/main" id="{7F95EFBF-9343-D043-2E9A-814A62D0632C}"/>
                </a:ext>
              </a:extLst>
            </p:cNvPr>
            <p:cNvSpPr/>
            <p:nvPr/>
          </p:nvSpPr>
          <p:spPr>
            <a:xfrm>
              <a:off x="7874049" y="-1977318"/>
              <a:ext cx="679154" cy="408501"/>
            </a:xfrm>
            <a:custGeom>
              <a:avLst/>
              <a:gdLst>
                <a:gd name="connsiteX0" fmla="*/ 70313 w 679154"/>
                <a:gd name="connsiteY0" fmla="*/ 354155 h 408501"/>
                <a:gd name="connsiteX1" fmla="*/ 91332 w 679154"/>
                <a:gd name="connsiteY1" fmla="*/ 260609 h 408501"/>
                <a:gd name="connsiteX2" fmla="*/ 261023 w 679154"/>
                <a:gd name="connsiteY2" fmla="*/ 260821 h 408501"/>
                <a:gd name="connsiteX3" fmla="*/ 454696 w 679154"/>
                <a:gd name="connsiteY3" fmla="*/ 169431 h 408501"/>
                <a:gd name="connsiteX4" fmla="*/ 527888 w 679154"/>
                <a:gd name="connsiteY4" fmla="*/ 348508 h 408501"/>
                <a:gd name="connsiteX5" fmla="*/ 588572 w 679154"/>
                <a:gd name="connsiteY5" fmla="*/ 406150 h 408501"/>
                <a:gd name="connsiteX6" fmla="*/ 679155 w 679154"/>
                <a:gd name="connsiteY6" fmla="*/ 383583 h 408501"/>
                <a:gd name="connsiteX7" fmla="*/ 630406 w 679154"/>
                <a:gd name="connsiteY7" fmla="*/ 339334 h 408501"/>
                <a:gd name="connsiteX8" fmla="*/ 617677 w 679154"/>
                <a:gd name="connsiteY8" fmla="*/ 161593 h 408501"/>
                <a:gd name="connsiteX9" fmla="*/ 513146 w 679154"/>
                <a:gd name="connsiteY9" fmla="*/ 77148 h 408501"/>
                <a:gd name="connsiteX10" fmla="*/ 548879 w 679154"/>
                <a:gd name="connsiteY10" fmla="*/ 71428 h 408501"/>
                <a:gd name="connsiteX11" fmla="*/ 567913 w 679154"/>
                <a:gd name="connsiteY11" fmla="*/ 58616 h 408501"/>
                <a:gd name="connsiteX12" fmla="*/ 495506 w 679154"/>
                <a:gd name="connsiteY12" fmla="*/ 51818 h 408501"/>
                <a:gd name="connsiteX13" fmla="*/ 459487 w 679154"/>
                <a:gd name="connsiteY13" fmla="*/ 1158 h 408501"/>
                <a:gd name="connsiteX14" fmla="*/ 456534 w 679154"/>
                <a:gd name="connsiteY14" fmla="*/ 48005 h 408501"/>
                <a:gd name="connsiteX15" fmla="*/ 297301 w 679154"/>
                <a:gd name="connsiteY15" fmla="*/ 440 h 408501"/>
                <a:gd name="connsiteX16" fmla="*/ 71033 w 679154"/>
                <a:gd name="connsiteY16" fmla="*/ 142885 h 408501"/>
                <a:gd name="connsiteX17" fmla="*/ 5051 w 679154"/>
                <a:gd name="connsiteY17" fmla="*/ 154104 h 408501"/>
                <a:gd name="connsiteX18" fmla="*/ 38614 w 679154"/>
                <a:gd name="connsiteY18" fmla="*/ 212501 h 408501"/>
                <a:gd name="connsiteX19" fmla="*/ 70313 w 679154"/>
                <a:gd name="connsiteY19" fmla="*/ 354155 h 408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79154" h="408501">
                  <a:moveTo>
                    <a:pt x="70313" y="354155"/>
                  </a:moveTo>
                  <a:cubicBezTo>
                    <a:pt x="70313" y="354155"/>
                    <a:pt x="65550" y="304140"/>
                    <a:pt x="91332" y="260609"/>
                  </a:cubicBezTo>
                  <a:cubicBezTo>
                    <a:pt x="91332" y="260609"/>
                    <a:pt x="125874" y="270179"/>
                    <a:pt x="261023" y="260821"/>
                  </a:cubicBezTo>
                  <a:cubicBezTo>
                    <a:pt x="396237" y="251509"/>
                    <a:pt x="454696" y="169431"/>
                    <a:pt x="454696" y="169431"/>
                  </a:cubicBezTo>
                  <a:cubicBezTo>
                    <a:pt x="454696" y="169431"/>
                    <a:pt x="438607" y="313212"/>
                    <a:pt x="527888" y="348508"/>
                  </a:cubicBezTo>
                  <a:cubicBezTo>
                    <a:pt x="527888" y="348508"/>
                    <a:pt x="539251" y="395318"/>
                    <a:pt x="588572" y="406150"/>
                  </a:cubicBezTo>
                  <a:cubicBezTo>
                    <a:pt x="637939" y="417046"/>
                    <a:pt x="679155" y="386715"/>
                    <a:pt x="679155" y="383583"/>
                  </a:cubicBezTo>
                  <a:cubicBezTo>
                    <a:pt x="679155" y="380387"/>
                    <a:pt x="644899" y="383694"/>
                    <a:pt x="630406" y="339334"/>
                  </a:cubicBezTo>
                  <a:cubicBezTo>
                    <a:pt x="615868" y="294966"/>
                    <a:pt x="650520" y="217033"/>
                    <a:pt x="617677" y="161593"/>
                  </a:cubicBezTo>
                  <a:cubicBezTo>
                    <a:pt x="584824" y="106180"/>
                    <a:pt x="513146" y="77148"/>
                    <a:pt x="513146" y="77148"/>
                  </a:cubicBezTo>
                  <a:cubicBezTo>
                    <a:pt x="513146" y="77148"/>
                    <a:pt x="538531" y="65920"/>
                    <a:pt x="548879" y="71428"/>
                  </a:cubicBezTo>
                  <a:cubicBezTo>
                    <a:pt x="559227" y="76927"/>
                    <a:pt x="571162" y="73694"/>
                    <a:pt x="567913" y="58616"/>
                  </a:cubicBezTo>
                  <a:cubicBezTo>
                    <a:pt x="564673" y="43537"/>
                    <a:pt x="526337" y="11161"/>
                    <a:pt x="495506" y="51818"/>
                  </a:cubicBezTo>
                  <a:cubicBezTo>
                    <a:pt x="495506" y="51818"/>
                    <a:pt x="482528" y="1840"/>
                    <a:pt x="459487" y="1158"/>
                  </a:cubicBezTo>
                  <a:cubicBezTo>
                    <a:pt x="436410" y="440"/>
                    <a:pt x="467527" y="34511"/>
                    <a:pt x="456534" y="48005"/>
                  </a:cubicBezTo>
                  <a:cubicBezTo>
                    <a:pt x="456534" y="48005"/>
                    <a:pt x="393865" y="-5354"/>
                    <a:pt x="297301" y="440"/>
                  </a:cubicBezTo>
                  <a:cubicBezTo>
                    <a:pt x="136619" y="10084"/>
                    <a:pt x="102150" y="121047"/>
                    <a:pt x="71033" y="142885"/>
                  </a:cubicBezTo>
                  <a:cubicBezTo>
                    <a:pt x="23799" y="176164"/>
                    <a:pt x="17808" y="145612"/>
                    <a:pt x="5051" y="154104"/>
                  </a:cubicBezTo>
                  <a:cubicBezTo>
                    <a:pt x="-7642" y="162634"/>
                    <a:pt x="3602" y="204230"/>
                    <a:pt x="38614" y="212501"/>
                  </a:cubicBezTo>
                  <a:cubicBezTo>
                    <a:pt x="38614" y="212501"/>
                    <a:pt x="10350" y="300041"/>
                    <a:pt x="70313" y="354155"/>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4" name="Freeform 1043">
              <a:extLst>
                <a:ext uri="{FF2B5EF4-FFF2-40B4-BE49-F238E27FC236}">
                  <a16:creationId xmlns:a16="http://schemas.microsoft.com/office/drawing/2014/main" id="{6455FA1F-B22B-7B2C-AE16-43BF1F778D97}"/>
                </a:ext>
              </a:extLst>
            </p:cNvPr>
            <p:cNvSpPr/>
            <p:nvPr/>
          </p:nvSpPr>
          <p:spPr>
            <a:xfrm>
              <a:off x="7961969" y="-1775558"/>
              <a:ext cx="93132" cy="62815"/>
            </a:xfrm>
            <a:custGeom>
              <a:avLst/>
              <a:gdLst>
                <a:gd name="connsiteX0" fmla="*/ 24 w 93132"/>
                <a:gd name="connsiteY0" fmla="*/ 62773 h 62815"/>
                <a:gd name="connsiteX1" fmla="*/ 37705 w 93132"/>
                <a:gd name="connsiteY1" fmla="*/ 18229 h 62815"/>
                <a:gd name="connsiteX2" fmla="*/ 93127 w 93132"/>
                <a:gd name="connsiteY2" fmla="*/ 600 h 62815"/>
                <a:gd name="connsiteX3" fmla="*/ 40261 w 93132"/>
                <a:gd name="connsiteY3" fmla="*/ 21859 h 62815"/>
                <a:gd name="connsiteX4" fmla="*/ 24 w 93132"/>
                <a:gd name="connsiteY4" fmla="*/ 62773 h 6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132" h="62815">
                  <a:moveTo>
                    <a:pt x="24" y="62773"/>
                  </a:moveTo>
                  <a:cubicBezTo>
                    <a:pt x="-585" y="62874"/>
                    <a:pt x="10372" y="37333"/>
                    <a:pt x="37705" y="18229"/>
                  </a:cubicBezTo>
                  <a:cubicBezTo>
                    <a:pt x="65075" y="-1095"/>
                    <a:pt x="93561" y="-883"/>
                    <a:pt x="93127" y="600"/>
                  </a:cubicBezTo>
                  <a:cubicBezTo>
                    <a:pt x="93413" y="1604"/>
                    <a:pt x="66404" y="3326"/>
                    <a:pt x="40261" y="21859"/>
                  </a:cubicBezTo>
                  <a:cubicBezTo>
                    <a:pt x="14055" y="40105"/>
                    <a:pt x="1612" y="63961"/>
                    <a:pt x="24" y="62773"/>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5" name="Freeform 1044">
              <a:extLst>
                <a:ext uri="{FF2B5EF4-FFF2-40B4-BE49-F238E27FC236}">
                  <a16:creationId xmlns:a16="http://schemas.microsoft.com/office/drawing/2014/main" id="{ECCDA2AF-DE58-4CD3-490B-2185F745D8A5}"/>
                </a:ext>
              </a:extLst>
            </p:cNvPr>
            <p:cNvSpPr/>
            <p:nvPr/>
          </p:nvSpPr>
          <p:spPr>
            <a:xfrm>
              <a:off x="7912618" y="-1947273"/>
              <a:ext cx="296233" cy="182464"/>
            </a:xfrm>
            <a:custGeom>
              <a:avLst/>
              <a:gdLst>
                <a:gd name="connsiteX0" fmla="*/ 296228 w 296233"/>
                <a:gd name="connsiteY0" fmla="*/ 12957 h 182464"/>
                <a:gd name="connsiteX1" fmla="*/ 249280 w 296233"/>
                <a:gd name="connsiteY1" fmla="*/ 3313 h 182464"/>
                <a:gd name="connsiteX2" fmla="*/ 150371 w 296233"/>
                <a:gd name="connsiteY2" fmla="*/ 56994 h 182464"/>
                <a:gd name="connsiteX3" fmla="*/ 41447 w 296233"/>
                <a:gd name="connsiteY3" fmla="*/ 158203 h 182464"/>
                <a:gd name="connsiteX4" fmla="*/ 46 w 296233"/>
                <a:gd name="connsiteY4" fmla="*/ 182455 h 182464"/>
                <a:gd name="connsiteX5" fmla="*/ 40357 w 296233"/>
                <a:gd name="connsiteY5" fmla="*/ 155256 h 182464"/>
                <a:gd name="connsiteX6" fmla="*/ 147205 w 296233"/>
                <a:gd name="connsiteY6" fmla="*/ 53789 h 182464"/>
                <a:gd name="connsiteX7" fmla="*/ 249243 w 296233"/>
                <a:gd name="connsiteY7" fmla="*/ 108 h 182464"/>
                <a:gd name="connsiteX8" fmla="*/ 296228 w 296233"/>
                <a:gd name="connsiteY8" fmla="*/ 12957 h 1824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6233" h="182464">
                  <a:moveTo>
                    <a:pt x="296228" y="12957"/>
                  </a:moveTo>
                  <a:cubicBezTo>
                    <a:pt x="295868" y="14247"/>
                    <a:pt x="279576" y="2558"/>
                    <a:pt x="249280" y="3313"/>
                  </a:cubicBezTo>
                  <a:cubicBezTo>
                    <a:pt x="218670" y="2954"/>
                    <a:pt x="179043" y="19359"/>
                    <a:pt x="150371" y="56994"/>
                  </a:cubicBezTo>
                  <a:cubicBezTo>
                    <a:pt x="118894" y="93515"/>
                    <a:pt x="68844" y="149784"/>
                    <a:pt x="41447" y="158203"/>
                  </a:cubicBezTo>
                  <a:cubicBezTo>
                    <a:pt x="12637" y="167672"/>
                    <a:pt x="231" y="182888"/>
                    <a:pt x="46" y="182455"/>
                  </a:cubicBezTo>
                  <a:cubicBezTo>
                    <a:pt x="-849" y="182243"/>
                    <a:pt x="11262" y="165691"/>
                    <a:pt x="40357" y="155256"/>
                  </a:cubicBezTo>
                  <a:cubicBezTo>
                    <a:pt x="69029" y="145575"/>
                    <a:pt x="116124" y="89665"/>
                    <a:pt x="147205" y="53789"/>
                  </a:cubicBezTo>
                  <a:cubicBezTo>
                    <a:pt x="175331" y="16448"/>
                    <a:pt x="218421" y="-1578"/>
                    <a:pt x="249243" y="108"/>
                  </a:cubicBezTo>
                  <a:cubicBezTo>
                    <a:pt x="280397" y="255"/>
                    <a:pt x="296588" y="13280"/>
                    <a:pt x="296228" y="12957"/>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6" name="Freeform 1045">
              <a:extLst>
                <a:ext uri="{FF2B5EF4-FFF2-40B4-BE49-F238E27FC236}">
                  <a16:creationId xmlns:a16="http://schemas.microsoft.com/office/drawing/2014/main" id="{FC57841B-51D1-56D6-D7CB-A9DC27B55EF0}"/>
                </a:ext>
              </a:extLst>
            </p:cNvPr>
            <p:cNvSpPr/>
            <p:nvPr/>
          </p:nvSpPr>
          <p:spPr>
            <a:xfrm>
              <a:off x="8388091" y="-1702573"/>
              <a:ext cx="13276" cy="71938"/>
            </a:xfrm>
            <a:custGeom>
              <a:avLst/>
              <a:gdLst>
                <a:gd name="connsiteX0" fmla="*/ 13053 w 13276"/>
                <a:gd name="connsiteY0" fmla="*/ 71930 h 71938"/>
                <a:gd name="connsiteX1" fmla="*/ 1514 w 13276"/>
                <a:gd name="connsiteY1" fmla="*/ 36883 h 71938"/>
                <a:gd name="connsiteX2" fmla="*/ 2594 w 13276"/>
                <a:gd name="connsiteY2" fmla="*/ 3 h 71938"/>
                <a:gd name="connsiteX3" fmla="*/ 5917 w 13276"/>
                <a:gd name="connsiteY3" fmla="*/ 36201 h 71938"/>
                <a:gd name="connsiteX4" fmla="*/ 13053 w 13276"/>
                <a:gd name="connsiteY4" fmla="*/ 71930 h 719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76" h="71938">
                  <a:moveTo>
                    <a:pt x="13053" y="71930"/>
                  </a:moveTo>
                  <a:cubicBezTo>
                    <a:pt x="12222" y="72354"/>
                    <a:pt x="4578" y="57285"/>
                    <a:pt x="1514" y="36883"/>
                  </a:cubicBezTo>
                  <a:cubicBezTo>
                    <a:pt x="-1911" y="16481"/>
                    <a:pt x="1375" y="-246"/>
                    <a:pt x="2594" y="3"/>
                  </a:cubicBezTo>
                  <a:cubicBezTo>
                    <a:pt x="3822" y="187"/>
                    <a:pt x="2594" y="16444"/>
                    <a:pt x="5917" y="36201"/>
                  </a:cubicBezTo>
                  <a:cubicBezTo>
                    <a:pt x="8834" y="55949"/>
                    <a:pt x="14465" y="71424"/>
                    <a:pt x="13053" y="71930"/>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7" name="Freeform 1046">
              <a:extLst>
                <a:ext uri="{FF2B5EF4-FFF2-40B4-BE49-F238E27FC236}">
                  <a16:creationId xmlns:a16="http://schemas.microsoft.com/office/drawing/2014/main" id="{6805A889-C777-0C9B-7753-9AB900CA3FF7}"/>
                </a:ext>
              </a:extLst>
            </p:cNvPr>
            <p:cNvSpPr/>
            <p:nvPr/>
          </p:nvSpPr>
          <p:spPr>
            <a:xfrm>
              <a:off x="8125553" y="-1917407"/>
              <a:ext cx="180589" cy="30465"/>
            </a:xfrm>
            <a:custGeom>
              <a:avLst/>
              <a:gdLst>
                <a:gd name="connsiteX0" fmla="*/ 180577 w 180589"/>
                <a:gd name="connsiteY0" fmla="*/ 30298 h 30465"/>
                <a:gd name="connsiteX1" fmla="*/ 90474 w 180589"/>
                <a:gd name="connsiteY1" fmla="*/ 4424 h 30465"/>
                <a:gd name="connsiteX2" fmla="*/ 39 w 180589"/>
                <a:gd name="connsiteY2" fmla="*/ 29542 h 30465"/>
                <a:gd name="connsiteX3" fmla="*/ 90474 w 180589"/>
                <a:gd name="connsiteY3" fmla="*/ 3 h 30465"/>
                <a:gd name="connsiteX4" fmla="*/ 180577 w 180589"/>
                <a:gd name="connsiteY4" fmla="*/ 30298 h 30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589" h="30465">
                  <a:moveTo>
                    <a:pt x="180577" y="30298"/>
                  </a:moveTo>
                  <a:cubicBezTo>
                    <a:pt x="179820" y="32923"/>
                    <a:pt x="143838" y="3991"/>
                    <a:pt x="90474" y="4424"/>
                  </a:cubicBezTo>
                  <a:cubicBezTo>
                    <a:pt x="37212" y="4351"/>
                    <a:pt x="214" y="31090"/>
                    <a:pt x="39" y="29542"/>
                  </a:cubicBezTo>
                  <a:cubicBezTo>
                    <a:pt x="-1373" y="29183"/>
                    <a:pt x="35486" y="3"/>
                    <a:pt x="90474" y="3"/>
                  </a:cubicBezTo>
                  <a:cubicBezTo>
                    <a:pt x="145675" y="-356"/>
                    <a:pt x="181370" y="31090"/>
                    <a:pt x="180577" y="30298"/>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8" name="Freeform 1047">
              <a:extLst>
                <a:ext uri="{FF2B5EF4-FFF2-40B4-BE49-F238E27FC236}">
                  <a16:creationId xmlns:a16="http://schemas.microsoft.com/office/drawing/2014/main" id="{11DF9ADC-5800-AA19-D25F-A1F24E60E0A6}"/>
                </a:ext>
              </a:extLst>
            </p:cNvPr>
            <p:cNvSpPr/>
            <p:nvPr/>
          </p:nvSpPr>
          <p:spPr>
            <a:xfrm>
              <a:off x="8373803" y="-1855890"/>
              <a:ext cx="67181" cy="50733"/>
            </a:xfrm>
            <a:custGeom>
              <a:avLst/>
              <a:gdLst>
                <a:gd name="connsiteX0" fmla="*/ 67117 w 67181"/>
                <a:gd name="connsiteY0" fmla="*/ 50702 h 50733"/>
                <a:gd name="connsiteX1" fmla="*/ 42636 w 67181"/>
                <a:gd name="connsiteY1" fmla="*/ 14512 h 50733"/>
                <a:gd name="connsiteX2" fmla="*/ 8 w 67181"/>
                <a:gd name="connsiteY2" fmla="*/ 1019 h 50733"/>
                <a:gd name="connsiteX3" fmla="*/ 45082 w 67181"/>
                <a:gd name="connsiteY3" fmla="*/ 10764 h 50733"/>
                <a:gd name="connsiteX4" fmla="*/ 67117 w 67181"/>
                <a:gd name="connsiteY4" fmla="*/ 50702 h 50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81" h="50733">
                  <a:moveTo>
                    <a:pt x="67117" y="50702"/>
                  </a:moveTo>
                  <a:cubicBezTo>
                    <a:pt x="64919" y="51605"/>
                    <a:pt x="63433" y="28762"/>
                    <a:pt x="42636" y="14512"/>
                  </a:cubicBezTo>
                  <a:cubicBezTo>
                    <a:pt x="21571" y="1341"/>
                    <a:pt x="-278" y="2566"/>
                    <a:pt x="8" y="1019"/>
                  </a:cubicBezTo>
                  <a:cubicBezTo>
                    <a:pt x="-491" y="190"/>
                    <a:pt x="22153" y="-3412"/>
                    <a:pt x="45082" y="10764"/>
                  </a:cubicBezTo>
                  <a:cubicBezTo>
                    <a:pt x="67984" y="26744"/>
                    <a:pt x="67366" y="51752"/>
                    <a:pt x="67117" y="50702"/>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9" name="Freeform 1048">
              <a:extLst>
                <a:ext uri="{FF2B5EF4-FFF2-40B4-BE49-F238E27FC236}">
                  <a16:creationId xmlns:a16="http://schemas.microsoft.com/office/drawing/2014/main" id="{BF770ED7-EF88-EA76-226B-D2FDE78DBC92}"/>
                </a:ext>
              </a:extLst>
            </p:cNvPr>
            <p:cNvSpPr/>
            <p:nvPr/>
          </p:nvSpPr>
          <p:spPr>
            <a:xfrm>
              <a:off x="8478821" y="-1685518"/>
              <a:ext cx="37011" cy="71317"/>
            </a:xfrm>
            <a:custGeom>
              <a:avLst/>
              <a:gdLst>
                <a:gd name="connsiteX0" fmla="*/ 36952 w 37011"/>
                <a:gd name="connsiteY0" fmla="*/ 71279 h 71317"/>
                <a:gd name="connsiteX1" fmla="*/ 8253 w 37011"/>
                <a:gd name="connsiteY1" fmla="*/ 41022 h 71317"/>
                <a:gd name="connsiteX2" fmla="*/ 1071 w 37011"/>
                <a:gd name="connsiteY2" fmla="*/ 6 h 71317"/>
                <a:gd name="connsiteX3" fmla="*/ 12287 w 37011"/>
                <a:gd name="connsiteY3" fmla="*/ 39041 h 71317"/>
                <a:gd name="connsiteX4" fmla="*/ 36952 w 37011"/>
                <a:gd name="connsiteY4" fmla="*/ 71279 h 71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011" h="71317">
                  <a:moveTo>
                    <a:pt x="36952" y="71279"/>
                  </a:moveTo>
                  <a:cubicBezTo>
                    <a:pt x="36878" y="71998"/>
                    <a:pt x="18961" y="62465"/>
                    <a:pt x="8253" y="41022"/>
                  </a:cubicBezTo>
                  <a:cubicBezTo>
                    <a:pt x="-2676" y="19680"/>
                    <a:pt x="28" y="-390"/>
                    <a:pt x="1071" y="6"/>
                  </a:cubicBezTo>
                  <a:cubicBezTo>
                    <a:pt x="2484" y="-142"/>
                    <a:pt x="1902" y="18962"/>
                    <a:pt x="12287" y="39041"/>
                  </a:cubicBezTo>
                  <a:cubicBezTo>
                    <a:pt x="22238" y="59222"/>
                    <a:pt x="38105" y="69842"/>
                    <a:pt x="36952" y="71279"/>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0" name="Freeform 1049">
              <a:extLst>
                <a:ext uri="{FF2B5EF4-FFF2-40B4-BE49-F238E27FC236}">
                  <a16:creationId xmlns:a16="http://schemas.microsoft.com/office/drawing/2014/main" id="{2E588F70-C7F6-BD9C-81B5-EA5E34BF5C02}"/>
                </a:ext>
              </a:extLst>
            </p:cNvPr>
            <p:cNvSpPr/>
            <p:nvPr/>
          </p:nvSpPr>
          <p:spPr>
            <a:xfrm>
              <a:off x="8315215" y="-1707578"/>
              <a:ext cx="55947" cy="23053"/>
            </a:xfrm>
            <a:custGeom>
              <a:avLst/>
              <a:gdLst>
                <a:gd name="connsiteX0" fmla="*/ 55642 w 55947"/>
                <a:gd name="connsiteY0" fmla="*/ 22784 h 23053"/>
                <a:gd name="connsiteX1" fmla="*/ 29288 w 55947"/>
                <a:gd name="connsiteY1" fmla="*/ 9723 h 23053"/>
                <a:gd name="connsiteX2" fmla="*/ 257 w 55947"/>
                <a:gd name="connsiteY2" fmla="*/ 16917 h 23053"/>
                <a:gd name="connsiteX3" fmla="*/ 30008 w 55947"/>
                <a:gd name="connsiteY3" fmla="*/ 6 h 23053"/>
                <a:gd name="connsiteX4" fmla="*/ 55642 w 55947"/>
                <a:gd name="connsiteY4" fmla="*/ 22784 h 230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947" h="23053">
                  <a:moveTo>
                    <a:pt x="55642" y="22784"/>
                  </a:moveTo>
                  <a:cubicBezTo>
                    <a:pt x="52725" y="25124"/>
                    <a:pt x="43993" y="11519"/>
                    <a:pt x="29288" y="9723"/>
                  </a:cubicBezTo>
                  <a:cubicBezTo>
                    <a:pt x="14251" y="8894"/>
                    <a:pt x="1956" y="19367"/>
                    <a:pt x="257" y="16917"/>
                  </a:cubicBezTo>
                  <a:cubicBezTo>
                    <a:pt x="-1728" y="15978"/>
                    <a:pt x="7752" y="-353"/>
                    <a:pt x="30008" y="6"/>
                  </a:cubicBezTo>
                  <a:cubicBezTo>
                    <a:pt x="52652" y="3745"/>
                    <a:pt x="57304" y="22996"/>
                    <a:pt x="55642" y="2278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1" name="Freeform 1050">
              <a:extLst>
                <a:ext uri="{FF2B5EF4-FFF2-40B4-BE49-F238E27FC236}">
                  <a16:creationId xmlns:a16="http://schemas.microsoft.com/office/drawing/2014/main" id="{C3613BF0-76CE-65FB-C7F9-9432C1616FB2}"/>
                </a:ext>
              </a:extLst>
            </p:cNvPr>
            <p:cNvSpPr/>
            <p:nvPr/>
          </p:nvSpPr>
          <p:spPr>
            <a:xfrm>
              <a:off x="8039090" y="-1737722"/>
              <a:ext cx="55940" cy="23131"/>
            </a:xfrm>
            <a:custGeom>
              <a:avLst/>
              <a:gdLst>
                <a:gd name="connsiteX0" fmla="*/ 55635 w 55940"/>
                <a:gd name="connsiteY0" fmla="*/ 22846 h 23131"/>
                <a:gd name="connsiteX1" fmla="*/ 29271 w 55940"/>
                <a:gd name="connsiteY1" fmla="*/ 9822 h 23131"/>
                <a:gd name="connsiteX2" fmla="*/ 249 w 55940"/>
                <a:gd name="connsiteY2" fmla="*/ 16979 h 23131"/>
                <a:gd name="connsiteX3" fmla="*/ 30065 w 55940"/>
                <a:gd name="connsiteY3" fmla="*/ 3 h 23131"/>
                <a:gd name="connsiteX4" fmla="*/ 55635 w 55940"/>
                <a:gd name="connsiteY4" fmla="*/ 22846 h 23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940" h="23131">
                  <a:moveTo>
                    <a:pt x="55635" y="22846"/>
                  </a:moveTo>
                  <a:cubicBezTo>
                    <a:pt x="52782" y="25259"/>
                    <a:pt x="44022" y="11655"/>
                    <a:pt x="29271" y="9822"/>
                  </a:cubicBezTo>
                  <a:cubicBezTo>
                    <a:pt x="14243" y="8956"/>
                    <a:pt x="1976" y="19466"/>
                    <a:pt x="249" y="16979"/>
                  </a:cubicBezTo>
                  <a:cubicBezTo>
                    <a:pt x="-1698" y="16150"/>
                    <a:pt x="7717" y="-255"/>
                    <a:pt x="30065" y="3"/>
                  </a:cubicBezTo>
                  <a:cubicBezTo>
                    <a:pt x="52644" y="3853"/>
                    <a:pt x="57296" y="23168"/>
                    <a:pt x="55635" y="2284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2" name="Freeform 1051">
              <a:extLst>
                <a:ext uri="{FF2B5EF4-FFF2-40B4-BE49-F238E27FC236}">
                  <a16:creationId xmlns:a16="http://schemas.microsoft.com/office/drawing/2014/main" id="{EE13D676-2886-D575-8DF4-0729D6769EAC}"/>
                </a:ext>
              </a:extLst>
            </p:cNvPr>
            <p:cNvSpPr/>
            <p:nvPr/>
          </p:nvSpPr>
          <p:spPr>
            <a:xfrm>
              <a:off x="8156582" y="-1560691"/>
              <a:ext cx="30321" cy="22564"/>
            </a:xfrm>
            <a:custGeom>
              <a:avLst/>
              <a:gdLst>
                <a:gd name="connsiteX0" fmla="*/ 30304 w 30321"/>
                <a:gd name="connsiteY0" fmla="*/ 21650 h 22564"/>
                <a:gd name="connsiteX1" fmla="*/ 10836 w 30321"/>
                <a:gd name="connsiteY1" fmla="*/ 17007 h 22564"/>
                <a:gd name="connsiteX2" fmla="*/ 202 w 30321"/>
                <a:gd name="connsiteY2" fmla="*/ 23 h 22564"/>
                <a:gd name="connsiteX3" fmla="*/ 13254 w 30321"/>
                <a:gd name="connsiteY3" fmla="*/ 13949 h 22564"/>
                <a:gd name="connsiteX4" fmla="*/ 30304 w 30321"/>
                <a:gd name="connsiteY4" fmla="*/ 21650 h 225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321" h="22564">
                  <a:moveTo>
                    <a:pt x="30304" y="21650"/>
                  </a:moveTo>
                  <a:cubicBezTo>
                    <a:pt x="30811" y="22405"/>
                    <a:pt x="20242" y="24708"/>
                    <a:pt x="10836" y="17007"/>
                  </a:cubicBezTo>
                  <a:cubicBezTo>
                    <a:pt x="1891" y="9519"/>
                    <a:pt x="-814" y="244"/>
                    <a:pt x="202" y="23"/>
                  </a:cubicBezTo>
                  <a:cubicBezTo>
                    <a:pt x="1208" y="-475"/>
                    <a:pt x="5353" y="7327"/>
                    <a:pt x="13254" y="13949"/>
                  </a:cubicBezTo>
                  <a:cubicBezTo>
                    <a:pt x="21331" y="20572"/>
                    <a:pt x="30267" y="20277"/>
                    <a:pt x="30304" y="21650"/>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3" name="Freeform 1052">
              <a:extLst>
                <a:ext uri="{FF2B5EF4-FFF2-40B4-BE49-F238E27FC236}">
                  <a16:creationId xmlns:a16="http://schemas.microsoft.com/office/drawing/2014/main" id="{DD5FE877-2DF3-3ED0-BBAC-B3F3EE913416}"/>
                </a:ext>
              </a:extLst>
            </p:cNvPr>
            <p:cNvSpPr/>
            <p:nvPr/>
          </p:nvSpPr>
          <p:spPr>
            <a:xfrm>
              <a:off x="7992137" y="-1592777"/>
              <a:ext cx="79583" cy="43291"/>
            </a:xfrm>
            <a:custGeom>
              <a:avLst/>
              <a:gdLst>
                <a:gd name="connsiteX0" fmla="*/ 79473 w 79583"/>
                <a:gd name="connsiteY0" fmla="*/ 27181 h 43291"/>
                <a:gd name="connsiteX1" fmla="*/ 36817 w 79583"/>
                <a:gd name="connsiteY1" fmla="*/ 42582 h 43291"/>
                <a:gd name="connsiteX2" fmla="*/ 106 w 79583"/>
                <a:gd name="connsiteY2" fmla="*/ 16137 h 43291"/>
                <a:gd name="connsiteX3" fmla="*/ 42698 w 79583"/>
                <a:gd name="connsiteY3" fmla="*/ 737 h 43291"/>
                <a:gd name="connsiteX4" fmla="*/ 79473 w 79583"/>
                <a:gd name="connsiteY4" fmla="*/ 27181 h 43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583" h="43291">
                  <a:moveTo>
                    <a:pt x="79473" y="27181"/>
                  </a:moveTo>
                  <a:cubicBezTo>
                    <a:pt x="77849" y="38695"/>
                    <a:pt x="58741" y="45603"/>
                    <a:pt x="36817" y="42582"/>
                  </a:cubicBezTo>
                  <a:cubicBezTo>
                    <a:pt x="14931" y="39450"/>
                    <a:pt x="-1482" y="27651"/>
                    <a:pt x="106" y="16137"/>
                  </a:cubicBezTo>
                  <a:cubicBezTo>
                    <a:pt x="1768" y="4587"/>
                    <a:pt x="20811" y="-2358"/>
                    <a:pt x="42698" y="737"/>
                  </a:cubicBezTo>
                  <a:cubicBezTo>
                    <a:pt x="64584" y="3758"/>
                    <a:pt x="81098" y="15668"/>
                    <a:pt x="79473" y="27181"/>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4" name="Freeform 1053">
              <a:extLst>
                <a:ext uri="{FF2B5EF4-FFF2-40B4-BE49-F238E27FC236}">
                  <a16:creationId xmlns:a16="http://schemas.microsoft.com/office/drawing/2014/main" id="{35393D88-DFDD-8149-5A3A-1A7A77DD894A}"/>
                </a:ext>
              </a:extLst>
            </p:cNvPr>
            <p:cNvSpPr/>
            <p:nvPr/>
          </p:nvSpPr>
          <p:spPr>
            <a:xfrm>
              <a:off x="8309767" y="-1557580"/>
              <a:ext cx="79819" cy="42744"/>
            </a:xfrm>
            <a:custGeom>
              <a:avLst/>
              <a:gdLst>
                <a:gd name="connsiteX0" fmla="*/ 79764 w 79819"/>
                <a:gd name="connsiteY0" fmla="*/ 25161 h 42744"/>
                <a:gd name="connsiteX1" fmla="*/ 37865 w 79819"/>
                <a:gd name="connsiteY1" fmla="*/ 42395 h 42744"/>
                <a:gd name="connsiteX2" fmla="*/ 47 w 79819"/>
                <a:gd name="connsiteY2" fmla="*/ 17562 h 42744"/>
                <a:gd name="connsiteX3" fmla="*/ 41908 w 79819"/>
                <a:gd name="connsiteY3" fmla="*/ 329 h 42744"/>
                <a:gd name="connsiteX4" fmla="*/ 79764 w 79819"/>
                <a:gd name="connsiteY4" fmla="*/ 25161 h 427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819" h="42744">
                  <a:moveTo>
                    <a:pt x="79764" y="25161"/>
                  </a:moveTo>
                  <a:cubicBezTo>
                    <a:pt x="78647" y="36776"/>
                    <a:pt x="59973" y="44513"/>
                    <a:pt x="37865" y="42395"/>
                  </a:cubicBezTo>
                  <a:cubicBezTo>
                    <a:pt x="15905" y="40341"/>
                    <a:pt x="-1006" y="29186"/>
                    <a:pt x="47" y="17562"/>
                  </a:cubicBezTo>
                  <a:cubicBezTo>
                    <a:pt x="1127" y="5984"/>
                    <a:pt x="19948" y="-1716"/>
                    <a:pt x="41908" y="329"/>
                  </a:cubicBezTo>
                  <a:cubicBezTo>
                    <a:pt x="63970" y="2493"/>
                    <a:pt x="80918" y="13611"/>
                    <a:pt x="79764" y="25161"/>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5" name="Freeform 1054">
              <a:extLst>
                <a:ext uri="{FF2B5EF4-FFF2-40B4-BE49-F238E27FC236}">
                  <a16:creationId xmlns:a16="http://schemas.microsoft.com/office/drawing/2014/main" id="{50A66A49-795F-21AE-4AA1-5A076395C64B}"/>
                </a:ext>
              </a:extLst>
            </p:cNvPr>
            <p:cNvSpPr/>
            <p:nvPr/>
          </p:nvSpPr>
          <p:spPr>
            <a:xfrm>
              <a:off x="8104103" y="-1513140"/>
              <a:ext cx="154248" cy="80736"/>
            </a:xfrm>
            <a:custGeom>
              <a:avLst/>
              <a:gdLst>
                <a:gd name="connsiteX0" fmla="*/ 0 w 154248"/>
                <a:gd name="connsiteY0" fmla="*/ 0 h 80736"/>
                <a:gd name="connsiteX1" fmla="*/ 76220 w 154248"/>
                <a:gd name="connsiteY1" fmla="*/ 15004 h 80736"/>
                <a:gd name="connsiteX2" fmla="*/ 154248 w 154248"/>
                <a:gd name="connsiteY2" fmla="*/ 10721 h 80736"/>
                <a:gd name="connsiteX3" fmla="*/ 58016 w 154248"/>
                <a:gd name="connsiteY3" fmla="*/ 79195 h 80736"/>
                <a:gd name="connsiteX4" fmla="*/ 0 w 154248"/>
                <a:gd name="connsiteY4" fmla="*/ 0 h 80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248" h="80736">
                  <a:moveTo>
                    <a:pt x="0" y="0"/>
                  </a:moveTo>
                  <a:cubicBezTo>
                    <a:pt x="0" y="0"/>
                    <a:pt x="41899" y="12269"/>
                    <a:pt x="76220" y="15004"/>
                  </a:cubicBezTo>
                  <a:cubicBezTo>
                    <a:pt x="110586" y="17740"/>
                    <a:pt x="154248" y="10721"/>
                    <a:pt x="154248" y="10721"/>
                  </a:cubicBezTo>
                  <a:cubicBezTo>
                    <a:pt x="154248" y="10721"/>
                    <a:pt x="133340" y="92901"/>
                    <a:pt x="58016" y="79195"/>
                  </a:cubicBezTo>
                  <a:cubicBezTo>
                    <a:pt x="5834" y="69698"/>
                    <a:pt x="0" y="0"/>
                    <a:pt x="0"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6" name="Freeform 1055">
              <a:extLst>
                <a:ext uri="{FF2B5EF4-FFF2-40B4-BE49-F238E27FC236}">
                  <a16:creationId xmlns:a16="http://schemas.microsoft.com/office/drawing/2014/main" id="{16DD7408-F647-AEAD-CABA-2F43A5D70A56}"/>
                </a:ext>
              </a:extLst>
            </p:cNvPr>
            <p:cNvSpPr/>
            <p:nvPr/>
          </p:nvSpPr>
          <p:spPr>
            <a:xfrm>
              <a:off x="8314838" y="-1616711"/>
              <a:ext cx="43070" cy="42918"/>
            </a:xfrm>
            <a:custGeom>
              <a:avLst/>
              <a:gdLst>
                <a:gd name="connsiteX0" fmla="*/ 162 w 43070"/>
                <a:gd name="connsiteY0" fmla="*/ 18729 h 42918"/>
                <a:gd name="connsiteX1" fmla="*/ 18883 w 43070"/>
                <a:gd name="connsiteY1" fmla="*/ 42733 h 42918"/>
                <a:gd name="connsiteX2" fmla="*/ 42892 w 43070"/>
                <a:gd name="connsiteY2" fmla="*/ 24201 h 42918"/>
                <a:gd name="connsiteX3" fmla="*/ 24283 w 43070"/>
                <a:gd name="connsiteY3" fmla="*/ 169 h 42918"/>
                <a:gd name="connsiteX4" fmla="*/ 162 w 43070"/>
                <a:gd name="connsiteY4" fmla="*/ 18729 h 42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070" h="42918">
                  <a:moveTo>
                    <a:pt x="162" y="18729"/>
                  </a:moveTo>
                  <a:cubicBezTo>
                    <a:pt x="-1277" y="30501"/>
                    <a:pt x="7012" y="41259"/>
                    <a:pt x="18883" y="42733"/>
                  </a:cubicBezTo>
                  <a:cubicBezTo>
                    <a:pt x="30671" y="44280"/>
                    <a:pt x="41452" y="36000"/>
                    <a:pt x="42892" y="24201"/>
                  </a:cubicBezTo>
                  <a:cubicBezTo>
                    <a:pt x="44406" y="12475"/>
                    <a:pt x="36080" y="1717"/>
                    <a:pt x="24283" y="169"/>
                  </a:cubicBezTo>
                  <a:cubicBezTo>
                    <a:pt x="12532" y="-1304"/>
                    <a:pt x="1750" y="7004"/>
                    <a:pt x="162" y="1872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7" name="Freeform 1056">
              <a:extLst>
                <a:ext uri="{FF2B5EF4-FFF2-40B4-BE49-F238E27FC236}">
                  <a16:creationId xmlns:a16="http://schemas.microsoft.com/office/drawing/2014/main" id="{76BBAFC1-B3DB-283F-9F85-76321AD8CF8F}"/>
                </a:ext>
              </a:extLst>
            </p:cNvPr>
            <p:cNvSpPr/>
            <p:nvPr/>
          </p:nvSpPr>
          <p:spPr>
            <a:xfrm>
              <a:off x="8047312" y="-1644066"/>
              <a:ext cx="43048" cy="42962"/>
            </a:xfrm>
            <a:custGeom>
              <a:avLst/>
              <a:gdLst>
                <a:gd name="connsiteX0" fmla="*/ 178 w 43048"/>
                <a:gd name="connsiteY0" fmla="*/ 18710 h 42962"/>
                <a:gd name="connsiteX1" fmla="*/ 18779 w 43048"/>
                <a:gd name="connsiteY1" fmla="*/ 42778 h 42962"/>
                <a:gd name="connsiteX2" fmla="*/ 42871 w 43048"/>
                <a:gd name="connsiteY2" fmla="*/ 24246 h 42962"/>
                <a:gd name="connsiteX3" fmla="*/ 24298 w 43048"/>
                <a:gd name="connsiteY3" fmla="*/ 178 h 42962"/>
                <a:gd name="connsiteX4" fmla="*/ 178 w 43048"/>
                <a:gd name="connsiteY4" fmla="*/ 18710 h 42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048" h="42962">
                  <a:moveTo>
                    <a:pt x="178" y="18710"/>
                  </a:moveTo>
                  <a:cubicBezTo>
                    <a:pt x="-1336" y="30546"/>
                    <a:pt x="6954" y="41304"/>
                    <a:pt x="18779" y="42778"/>
                  </a:cubicBezTo>
                  <a:cubicBezTo>
                    <a:pt x="30576" y="44326"/>
                    <a:pt x="41357" y="35980"/>
                    <a:pt x="42871" y="24246"/>
                  </a:cubicBezTo>
                  <a:cubicBezTo>
                    <a:pt x="44385" y="12484"/>
                    <a:pt x="36049" y="1689"/>
                    <a:pt x="24298" y="178"/>
                  </a:cubicBezTo>
                  <a:cubicBezTo>
                    <a:pt x="12511" y="-1333"/>
                    <a:pt x="1729" y="6939"/>
                    <a:pt x="178" y="1871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8" name="Freeform 1057">
              <a:extLst>
                <a:ext uri="{FF2B5EF4-FFF2-40B4-BE49-F238E27FC236}">
                  <a16:creationId xmlns:a16="http://schemas.microsoft.com/office/drawing/2014/main" id="{A2B17BB5-7464-06FB-0F74-9747ED1CCC85}"/>
                </a:ext>
              </a:extLst>
            </p:cNvPr>
            <p:cNvSpPr/>
            <p:nvPr/>
          </p:nvSpPr>
          <p:spPr>
            <a:xfrm>
              <a:off x="8333184" y="-1354216"/>
              <a:ext cx="148729" cy="199727"/>
            </a:xfrm>
            <a:custGeom>
              <a:avLst/>
              <a:gdLst>
                <a:gd name="connsiteX0" fmla="*/ 639 w 148729"/>
                <a:gd name="connsiteY0" fmla="*/ 0 h 199727"/>
                <a:gd name="connsiteX1" fmla="*/ 5937 w 148729"/>
                <a:gd name="connsiteY1" fmla="*/ 95562 h 199727"/>
                <a:gd name="connsiteX2" fmla="*/ 55129 w 148729"/>
                <a:gd name="connsiteY2" fmla="*/ 199728 h 199727"/>
                <a:gd name="connsiteX3" fmla="*/ 116135 w 148729"/>
                <a:gd name="connsiteY3" fmla="*/ 159790 h 199727"/>
                <a:gd name="connsiteX4" fmla="*/ 148730 w 148729"/>
                <a:gd name="connsiteY4" fmla="*/ 110465 h 199727"/>
                <a:gd name="connsiteX5" fmla="*/ 639 w 148729"/>
                <a:gd name="connsiteY5" fmla="*/ 0 h 199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729" h="199727">
                  <a:moveTo>
                    <a:pt x="639" y="0"/>
                  </a:moveTo>
                  <a:cubicBezTo>
                    <a:pt x="639" y="0"/>
                    <a:pt x="-2712" y="46128"/>
                    <a:pt x="5937" y="95562"/>
                  </a:cubicBezTo>
                  <a:cubicBezTo>
                    <a:pt x="14596" y="144969"/>
                    <a:pt x="55129" y="199728"/>
                    <a:pt x="55129" y="199728"/>
                  </a:cubicBezTo>
                  <a:cubicBezTo>
                    <a:pt x="55129" y="199728"/>
                    <a:pt x="88157" y="182237"/>
                    <a:pt x="116135" y="159790"/>
                  </a:cubicBezTo>
                  <a:cubicBezTo>
                    <a:pt x="144077" y="137306"/>
                    <a:pt x="148730" y="110465"/>
                    <a:pt x="148730" y="110465"/>
                  </a:cubicBezTo>
                  <a:cubicBezTo>
                    <a:pt x="148730" y="110465"/>
                    <a:pt x="27870" y="7958"/>
                    <a:pt x="639" y="0"/>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9" name="Freeform 1058">
              <a:extLst>
                <a:ext uri="{FF2B5EF4-FFF2-40B4-BE49-F238E27FC236}">
                  <a16:creationId xmlns:a16="http://schemas.microsoft.com/office/drawing/2014/main" id="{17287D9C-8549-ED32-40C6-597B10F708AA}"/>
                </a:ext>
              </a:extLst>
            </p:cNvPr>
            <p:cNvSpPr/>
            <p:nvPr/>
          </p:nvSpPr>
          <p:spPr>
            <a:xfrm>
              <a:off x="8035026" y="-938071"/>
              <a:ext cx="257048" cy="43458"/>
            </a:xfrm>
            <a:custGeom>
              <a:avLst/>
              <a:gdLst>
                <a:gd name="connsiteX0" fmla="*/ 250483 w 257048"/>
                <a:gd name="connsiteY0" fmla="*/ 9534 h 43458"/>
                <a:gd name="connsiteX1" fmla="*/ 251886 w 257048"/>
                <a:gd name="connsiteY1" fmla="*/ 11984 h 43458"/>
                <a:gd name="connsiteX2" fmla="*/ 125284 w 257048"/>
                <a:gd name="connsiteY2" fmla="*/ 43282 h 43458"/>
                <a:gd name="connsiteX3" fmla="*/ 7563 w 257048"/>
                <a:gd name="connsiteY3" fmla="*/ 7056 h 43458"/>
                <a:gd name="connsiteX4" fmla="*/ 9215 w 257048"/>
                <a:gd name="connsiteY4" fmla="*/ 3961 h 43458"/>
                <a:gd name="connsiteX5" fmla="*/ 125506 w 257048"/>
                <a:gd name="connsiteY5" fmla="*/ 36632 h 43458"/>
                <a:gd name="connsiteX6" fmla="*/ 250483 w 257048"/>
                <a:gd name="connsiteY6" fmla="*/ 9534 h 43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7048" h="43458">
                  <a:moveTo>
                    <a:pt x="250483" y="9534"/>
                  </a:moveTo>
                  <a:cubicBezTo>
                    <a:pt x="258449" y="6227"/>
                    <a:pt x="259464" y="7876"/>
                    <a:pt x="251886" y="11984"/>
                  </a:cubicBezTo>
                  <a:cubicBezTo>
                    <a:pt x="232815" y="24032"/>
                    <a:pt x="184565" y="45622"/>
                    <a:pt x="125284" y="43282"/>
                  </a:cubicBezTo>
                  <a:cubicBezTo>
                    <a:pt x="71920" y="41449"/>
                    <a:pt x="28582" y="20937"/>
                    <a:pt x="7563" y="7056"/>
                  </a:cubicBezTo>
                  <a:cubicBezTo>
                    <a:pt x="-3514" y="-644"/>
                    <a:pt x="-1963" y="-2588"/>
                    <a:pt x="9215" y="3961"/>
                  </a:cubicBezTo>
                  <a:cubicBezTo>
                    <a:pt x="30890" y="16046"/>
                    <a:pt x="73656" y="34827"/>
                    <a:pt x="125506" y="36632"/>
                  </a:cubicBezTo>
                  <a:cubicBezTo>
                    <a:pt x="182949" y="38935"/>
                    <a:pt x="230359" y="19610"/>
                    <a:pt x="250483" y="9534"/>
                  </a:cubicBezTo>
                </a:path>
              </a:pathLst>
            </a:custGeom>
            <a:solidFill>
              <a:srgbClr val="9AD76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0" name="Freeform 1059">
              <a:extLst>
                <a:ext uri="{FF2B5EF4-FFF2-40B4-BE49-F238E27FC236}">
                  <a16:creationId xmlns:a16="http://schemas.microsoft.com/office/drawing/2014/main" id="{C309B3B2-9928-86D3-16D0-EB42E0BCBA91}"/>
                </a:ext>
              </a:extLst>
            </p:cNvPr>
            <p:cNvSpPr/>
            <p:nvPr/>
          </p:nvSpPr>
          <p:spPr>
            <a:xfrm>
              <a:off x="7624776" y="-1129876"/>
              <a:ext cx="104546" cy="77166"/>
            </a:xfrm>
            <a:custGeom>
              <a:avLst/>
              <a:gdLst>
                <a:gd name="connsiteX0" fmla="*/ 40104 w 104546"/>
                <a:gd name="connsiteY0" fmla="*/ 4493 h 77166"/>
                <a:gd name="connsiteX1" fmla="*/ 103095 w 104546"/>
                <a:gd name="connsiteY1" fmla="*/ 20575 h 77166"/>
                <a:gd name="connsiteX2" fmla="*/ 64399 w 104546"/>
                <a:gd name="connsiteY2" fmla="*/ 72672 h 77166"/>
                <a:gd name="connsiteX3" fmla="*/ 1445 w 104546"/>
                <a:gd name="connsiteY3" fmla="*/ 56627 h 77166"/>
                <a:gd name="connsiteX4" fmla="*/ 40104 w 104546"/>
                <a:gd name="connsiteY4" fmla="*/ 4493 h 771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546" h="77166">
                  <a:moveTo>
                    <a:pt x="40104" y="4493"/>
                  </a:moveTo>
                  <a:cubicBezTo>
                    <a:pt x="68184" y="-5473"/>
                    <a:pt x="96421" y="1684"/>
                    <a:pt x="103095" y="20575"/>
                  </a:cubicBezTo>
                  <a:cubicBezTo>
                    <a:pt x="109834" y="39393"/>
                    <a:pt x="92452" y="62743"/>
                    <a:pt x="64399" y="72672"/>
                  </a:cubicBezTo>
                  <a:cubicBezTo>
                    <a:pt x="36347" y="82638"/>
                    <a:pt x="8156" y="75481"/>
                    <a:pt x="1445" y="56627"/>
                  </a:cubicBezTo>
                  <a:cubicBezTo>
                    <a:pt x="-5266" y="37809"/>
                    <a:pt x="12042" y="14496"/>
                    <a:pt x="40104" y="4493"/>
                  </a:cubicBezTo>
                </a:path>
              </a:pathLst>
            </a:custGeom>
            <a:solidFill>
              <a:srgbClr val="ECBE9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1" name="Freeform 1060">
              <a:extLst>
                <a:ext uri="{FF2B5EF4-FFF2-40B4-BE49-F238E27FC236}">
                  <a16:creationId xmlns:a16="http://schemas.microsoft.com/office/drawing/2014/main" id="{426C2908-4CEF-0AA2-D00B-4F523D17DA38}"/>
                </a:ext>
              </a:extLst>
            </p:cNvPr>
            <p:cNvSpPr/>
            <p:nvPr/>
          </p:nvSpPr>
          <p:spPr>
            <a:xfrm>
              <a:off x="8548386" y="-1094777"/>
              <a:ext cx="99077" cy="84065"/>
            </a:xfrm>
            <a:custGeom>
              <a:avLst/>
              <a:gdLst>
                <a:gd name="connsiteX0" fmla="*/ 68963 w 99077"/>
                <a:gd name="connsiteY0" fmla="*/ 11452 h 84065"/>
                <a:gd name="connsiteX1" fmla="*/ 3987 w 99077"/>
                <a:gd name="connsiteY1" fmla="*/ 13220 h 84065"/>
                <a:gd name="connsiteX2" fmla="*/ 30129 w 99077"/>
                <a:gd name="connsiteY2" fmla="*/ 72584 h 84065"/>
                <a:gd name="connsiteX3" fmla="*/ 95068 w 99077"/>
                <a:gd name="connsiteY3" fmla="*/ 70898 h 84065"/>
                <a:gd name="connsiteX4" fmla="*/ 68963 w 99077"/>
                <a:gd name="connsiteY4" fmla="*/ 11452 h 84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077" h="84065">
                  <a:moveTo>
                    <a:pt x="68963" y="11452"/>
                  </a:moveTo>
                  <a:cubicBezTo>
                    <a:pt x="43827" y="-4483"/>
                    <a:pt x="14732" y="-3691"/>
                    <a:pt x="3987" y="13220"/>
                  </a:cubicBezTo>
                  <a:cubicBezTo>
                    <a:pt x="-6758" y="30094"/>
                    <a:pt x="4966" y="56649"/>
                    <a:pt x="30129" y="72584"/>
                  </a:cubicBezTo>
                  <a:cubicBezTo>
                    <a:pt x="55228" y="88528"/>
                    <a:pt x="84360" y="87773"/>
                    <a:pt x="95068" y="70898"/>
                  </a:cubicBezTo>
                  <a:cubicBezTo>
                    <a:pt x="105850" y="53987"/>
                    <a:pt x="94136" y="27396"/>
                    <a:pt x="68963" y="1145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2" name="Freeform 1061">
              <a:extLst>
                <a:ext uri="{FF2B5EF4-FFF2-40B4-BE49-F238E27FC236}">
                  <a16:creationId xmlns:a16="http://schemas.microsoft.com/office/drawing/2014/main" id="{E2E97E3A-EAA8-7D61-ACAF-CBBF66904985}"/>
                </a:ext>
              </a:extLst>
            </p:cNvPr>
            <p:cNvSpPr/>
            <p:nvPr/>
          </p:nvSpPr>
          <p:spPr>
            <a:xfrm>
              <a:off x="5408050" y="-1276143"/>
              <a:ext cx="246427" cy="153219"/>
            </a:xfrm>
            <a:custGeom>
              <a:avLst/>
              <a:gdLst>
                <a:gd name="connsiteX0" fmla="*/ 246421 w 246427"/>
                <a:gd name="connsiteY0" fmla="*/ 151340 h 153219"/>
                <a:gd name="connsiteX1" fmla="*/ 209682 w 246427"/>
                <a:gd name="connsiteY1" fmla="*/ 132523 h 153219"/>
                <a:gd name="connsiteX2" fmla="*/ 123863 w 246427"/>
                <a:gd name="connsiteY2" fmla="*/ 80528 h 153219"/>
                <a:gd name="connsiteX3" fmla="*/ 178 w 246427"/>
                <a:gd name="connsiteY3" fmla="*/ 366 h 153219"/>
                <a:gd name="connsiteX4" fmla="*/ 112897 w 246427"/>
                <a:gd name="connsiteY4" fmla="*/ 96831 h 153219"/>
                <a:gd name="connsiteX5" fmla="*/ 202722 w 246427"/>
                <a:gd name="connsiteY5" fmla="*/ 145648 h 153219"/>
                <a:gd name="connsiteX6" fmla="*/ 246421 w 246427"/>
                <a:gd name="connsiteY6" fmla="*/ 151340 h 153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6427" h="153219">
                  <a:moveTo>
                    <a:pt x="246421" y="151340"/>
                  </a:moveTo>
                  <a:cubicBezTo>
                    <a:pt x="246781" y="148025"/>
                    <a:pt x="232067" y="144644"/>
                    <a:pt x="209682" y="132523"/>
                  </a:cubicBezTo>
                  <a:cubicBezTo>
                    <a:pt x="187177" y="120899"/>
                    <a:pt x="156891" y="102191"/>
                    <a:pt x="123863" y="80528"/>
                  </a:cubicBezTo>
                  <a:cubicBezTo>
                    <a:pt x="57871" y="36666"/>
                    <a:pt x="3788" y="-4313"/>
                    <a:pt x="178" y="366"/>
                  </a:cubicBezTo>
                  <a:cubicBezTo>
                    <a:pt x="-3385" y="4897"/>
                    <a:pt x="46877" y="51237"/>
                    <a:pt x="112897" y="96831"/>
                  </a:cubicBezTo>
                  <a:cubicBezTo>
                    <a:pt x="145352" y="119102"/>
                    <a:pt x="177402" y="136548"/>
                    <a:pt x="202722" y="145648"/>
                  </a:cubicBezTo>
                  <a:cubicBezTo>
                    <a:pt x="227996" y="155191"/>
                    <a:pt x="246246" y="153966"/>
                    <a:pt x="246421" y="15134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3" name="Freeform 1062">
              <a:extLst>
                <a:ext uri="{FF2B5EF4-FFF2-40B4-BE49-F238E27FC236}">
                  <a16:creationId xmlns:a16="http://schemas.microsoft.com/office/drawing/2014/main" id="{31C92BEB-5376-5DCB-2E66-A86B229E954A}"/>
                </a:ext>
              </a:extLst>
            </p:cNvPr>
            <p:cNvSpPr/>
            <p:nvPr/>
          </p:nvSpPr>
          <p:spPr>
            <a:xfrm>
              <a:off x="4826097" y="-1173717"/>
              <a:ext cx="148423" cy="249108"/>
            </a:xfrm>
            <a:custGeom>
              <a:avLst/>
              <a:gdLst>
                <a:gd name="connsiteX0" fmla="*/ 2064 w 148423"/>
                <a:gd name="connsiteY0" fmla="*/ 249103 h 249108"/>
                <a:gd name="connsiteX1" fmla="*/ 20128 w 148423"/>
                <a:gd name="connsiteY1" fmla="*/ 212039 h 249108"/>
                <a:gd name="connsiteX2" fmla="*/ 70363 w 148423"/>
                <a:gd name="connsiteY2" fmla="*/ 125328 h 249108"/>
                <a:gd name="connsiteX3" fmla="*/ 148032 w 148423"/>
                <a:gd name="connsiteY3" fmla="*/ 162 h 249108"/>
                <a:gd name="connsiteX4" fmla="*/ 53812 w 148423"/>
                <a:gd name="connsiteY4" fmla="*/ 114717 h 249108"/>
                <a:gd name="connsiteX5" fmla="*/ 6901 w 148423"/>
                <a:gd name="connsiteY5" fmla="*/ 205389 h 249108"/>
                <a:gd name="connsiteX6" fmla="*/ 2064 w 148423"/>
                <a:gd name="connsiteY6" fmla="*/ 249103 h 249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23" h="249108">
                  <a:moveTo>
                    <a:pt x="2064" y="249103"/>
                  </a:moveTo>
                  <a:cubicBezTo>
                    <a:pt x="5387" y="249426"/>
                    <a:pt x="8451" y="234642"/>
                    <a:pt x="20128" y="212039"/>
                  </a:cubicBezTo>
                  <a:cubicBezTo>
                    <a:pt x="31344" y="189343"/>
                    <a:pt x="49372" y="158717"/>
                    <a:pt x="70363" y="125328"/>
                  </a:cubicBezTo>
                  <a:cubicBezTo>
                    <a:pt x="112908" y="58550"/>
                    <a:pt x="152822" y="3717"/>
                    <a:pt x="148032" y="162"/>
                  </a:cubicBezTo>
                  <a:cubicBezTo>
                    <a:pt x="143416" y="-3255"/>
                    <a:pt x="98056" y="47865"/>
                    <a:pt x="53812" y="114717"/>
                  </a:cubicBezTo>
                  <a:cubicBezTo>
                    <a:pt x="32212" y="147600"/>
                    <a:pt x="15411" y="179948"/>
                    <a:pt x="6901" y="205389"/>
                  </a:cubicBezTo>
                  <a:cubicBezTo>
                    <a:pt x="-2192" y="230829"/>
                    <a:pt x="-567" y="248993"/>
                    <a:pt x="2064" y="249103"/>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4" name="Freeform 1063">
              <a:extLst>
                <a:ext uri="{FF2B5EF4-FFF2-40B4-BE49-F238E27FC236}">
                  <a16:creationId xmlns:a16="http://schemas.microsoft.com/office/drawing/2014/main" id="{6E37394F-09E7-9996-FA3D-C0D2FCE29434}"/>
                </a:ext>
              </a:extLst>
            </p:cNvPr>
            <p:cNvSpPr/>
            <p:nvPr/>
          </p:nvSpPr>
          <p:spPr>
            <a:xfrm>
              <a:off x="5023565" y="-345694"/>
              <a:ext cx="84806" cy="86945"/>
            </a:xfrm>
            <a:custGeom>
              <a:avLst/>
              <a:gdLst>
                <a:gd name="connsiteX0" fmla="*/ 31730 w 84806"/>
                <a:gd name="connsiteY0" fmla="*/ 0 h 86945"/>
                <a:gd name="connsiteX1" fmla="*/ 613 w 84806"/>
                <a:gd name="connsiteY1" fmla="*/ 76809 h 86945"/>
                <a:gd name="connsiteX2" fmla="*/ 84484 w 84806"/>
                <a:gd name="connsiteY2" fmla="*/ 77896 h 86945"/>
                <a:gd name="connsiteX3" fmla="*/ 31730 w 84806"/>
                <a:gd name="connsiteY3" fmla="*/ 0 h 86945"/>
              </a:gdLst>
              <a:ahLst/>
              <a:cxnLst>
                <a:cxn ang="0">
                  <a:pos x="connsiteX0" y="connsiteY0"/>
                </a:cxn>
                <a:cxn ang="0">
                  <a:pos x="connsiteX1" y="connsiteY1"/>
                </a:cxn>
                <a:cxn ang="0">
                  <a:pos x="connsiteX2" y="connsiteY2"/>
                </a:cxn>
                <a:cxn ang="0">
                  <a:pos x="connsiteX3" y="connsiteY3"/>
                </a:cxn>
              </a:cxnLst>
              <a:rect l="l" t="t" r="r" b="b"/>
              <a:pathLst>
                <a:path w="84806" h="86945">
                  <a:moveTo>
                    <a:pt x="31730" y="0"/>
                  </a:moveTo>
                  <a:cubicBezTo>
                    <a:pt x="31730" y="0"/>
                    <a:pt x="-5157" y="64329"/>
                    <a:pt x="613" y="76809"/>
                  </a:cubicBezTo>
                  <a:cubicBezTo>
                    <a:pt x="6345" y="89336"/>
                    <a:pt x="79721" y="90883"/>
                    <a:pt x="84484" y="77896"/>
                  </a:cubicBezTo>
                  <a:cubicBezTo>
                    <a:pt x="89238" y="64863"/>
                    <a:pt x="39881" y="28922"/>
                    <a:pt x="31730" y="0"/>
                  </a:cubicBezTo>
                </a:path>
              </a:pathLst>
            </a:custGeom>
            <a:solidFill>
              <a:srgbClr val="3D4D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5" name="Freeform 1064">
              <a:extLst>
                <a:ext uri="{FF2B5EF4-FFF2-40B4-BE49-F238E27FC236}">
                  <a16:creationId xmlns:a16="http://schemas.microsoft.com/office/drawing/2014/main" id="{972BCB8B-46CD-7A09-BA32-26E82F1BA3A8}"/>
                </a:ext>
              </a:extLst>
            </p:cNvPr>
            <p:cNvSpPr/>
            <p:nvPr/>
          </p:nvSpPr>
          <p:spPr>
            <a:xfrm>
              <a:off x="5051094" y="-657332"/>
              <a:ext cx="42749" cy="310995"/>
            </a:xfrm>
            <a:custGeom>
              <a:avLst/>
              <a:gdLst>
                <a:gd name="connsiteX0" fmla="*/ 195 w 42749"/>
                <a:gd name="connsiteY0" fmla="*/ 303035 h 310995"/>
                <a:gd name="connsiteX1" fmla="*/ 9537 w 42749"/>
                <a:gd name="connsiteY1" fmla="*/ 304113 h 310995"/>
                <a:gd name="connsiteX2" fmla="*/ 32254 w 42749"/>
                <a:gd name="connsiteY2" fmla="*/ 154400 h 310995"/>
                <a:gd name="connsiteX3" fmla="*/ 42750 w 42749"/>
                <a:gd name="connsiteY3" fmla="*/ 12138 h 310995"/>
                <a:gd name="connsiteX4" fmla="*/ 31276 w 42749"/>
                <a:gd name="connsiteY4" fmla="*/ 10701 h 310995"/>
                <a:gd name="connsiteX5" fmla="*/ 10119 w 42749"/>
                <a:gd name="connsiteY5" fmla="*/ 151959 h 310995"/>
                <a:gd name="connsiteX6" fmla="*/ 195 w 42749"/>
                <a:gd name="connsiteY6" fmla="*/ 303035 h 310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749" h="310995">
                  <a:moveTo>
                    <a:pt x="195" y="303035"/>
                  </a:moveTo>
                  <a:cubicBezTo>
                    <a:pt x="703" y="313646"/>
                    <a:pt x="7266" y="313287"/>
                    <a:pt x="9537" y="304113"/>
                  </a:cubicBezTo>
                  <a:cubicBezTo>
                    <a:pt x="15953" y="278212"/>
                    <a:pt x="24897" y="221003"/>
                    <a:pt x="32254" y="154400"/>
                  </a:cubicBezTo>
                  <a:cubicBezTo>
                    <a:pt x="38928" y="94391"/>
                    <a:pt x="42639" y="41567"/>
                    <a:pt x="42750" y="12138"/>
                  </a:cubicBezTo>
                  <a:cubicBezTo>
                    <a:pt x="42750" y="-3299"/>
                    <a:pt x="34636" y="-4266"/>
                    <a:pt x="31276" y="10701"/>
                  </a:cubicBezTo>
                  <a:cubicBezTo>
                    <a:pt x="24786" y="39375"/>
                    <a:pt x="16783" y="91794"/>
                    <a:pt x="10119" y="151959"/>
                  </a:cubicBezTo>
                  <a:cubicBezTo>
                    <a:pt x="2798" y="218479"/>
                    <a:pt x="-922" y="276121"/>
                    <a:pt x="195" y="30303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6" name="Freeform 1065">
              <a:extLst>
                <a:ext uri="{FF2B5EF4-FFF2-40B4-BE49-F238E27FC236}">
                  <a16:creationId xmlns:a16="http://schemas.microsoft.com/office/drawing/2014/main" id="{D763DC7A-C659-364F-C746-EF6334E32F22}"/>
                </a:ext>
              </a:extLst>
            </p:cNvPr>
            <p:cNvSpPr/>
            <p:nvPr/>
          </p:nvSpPr>
          <p:spPr>
            <a:xfrm>
              <a:off x="5391277" y="-635276"/>
              <a:ext cx="86771" cy="276261"/>
            </a:xfrm>
            <a:custGeom>
              <a:avLst/>
              <a:gdLst>
                <a:gd name="connsiteX0" fmla="*/ 77635 w 86771"/>
                <a:gd name="connsiteY0" fmla="*/ 271805 h 276261"/>
                <a:gd name="connsiteX1" fmla="*/ 86109 w 86771"/>
                <a:gd name="connsiteY1" fmla="*/ 267734 h 276261"/>
                <a:gd name="connsiteX2" fmla="*/ 50090 w 86771"/>
                <a:gd name="connsiteY2" fmla="*/ 134324 h 276261"/>
                <a:gd name="connsiteX3" fmla="*/ 11477 w 86771"/>
                <a:gd name="connsiteY3" fmla="*/ 9010 h 276261"/>
                <a:gd name="connsiteX4" fmla="*/ 262 w 86771"/>
                <a:gd name="connsiteY4" fmla="*/ 11672 h 276261"/>
                <a:gd name="connsiteX5" fmla="*/ 28601 w 86771"/>
                <a:gd name="connsiteY5" fmla="*/ 140265 h 276261"/>
                <a:gd name="connsiteX6" fmla="*/ 77635 w 86771"/>
                <a:gd name="connsiteY6" fmla="*/ 271805 h 27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771" h="276261">
                  <a:moveTo>
                    <a:pt x="77635" y="271805"/>
                  </a:moveTo>
                  <a:cubicBezTo>
                    <a:pt x="83515" y="280039"/>
                    <a:pt x="88638" y="275793"/>
                    <a:pt x="86109" y="267734"/>
                  </a:cubicBezTo>
                  <a:cubicBezTo>
                    <a:pt x="79444" y="245176"/>
                    <a:pt x="66493" y="193623"/>
                    <a:pt x="50090" y="134324"/>
                  </a:cubicBezTo>
                  <a:cubicBezTo>
                    <a:pt x="35275" y="80892"/>
                    <a:pt x="21207" y="34303"/>
                    <a:pt x="11477" y="9010"/>
                  </a:cubicBezTo>
                  <a:cubicBezTo>
                    <a:pt x="6428" y="-4272"/>
                    <a:pt x="-1547" y="-2439"/>
                    <a:pt x="262" y="11672"/>
                  </a:cubicBezTo>
                  <a:cubicBezTo>
                    <a:pt x="3760" y="38549"/>
                    <a:pt x="13711" y="86437"/>
                    <a:pt x="28601" y="140265"/>
                  </a:cubicBezTo>
                  <a:cubicBezTo>
                    <a:pt x="45152" y="199804"/>
                    <a:pt x="63106" y="250215"/>
                    <a:pt x="77635" y="27180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7" name="Freeform 1066">
              <a:extLst>
                <a:ext uri="{FF2B5EF4-FFF2-40B4-BE49-F238E27FC236}">
                  <a16:creationId xmlns:a16="http://schemas.microsoft.com/office/drawing/2014/main" id="{F01B055C-0009-E73A-0222-F252595C80C6}"/>
                </a:ext>
              </a:extLst>
            </p:cNvPr>
            <p:cNvSpPr/>
            <p:nvPr/>
          </p:nvSpPr>
          <p:spPr>
            <a:xfrm>
              <a:off x="5475872" y="-358506"/>
              <a:ext cx="100390" cy="59722"/>
            </a:xfrm>
            <a:custGeom>
              <a:avLst/>
              <a:gdLst>
                <a:gd name="connsiteX0" fmla="*/ 0 w 100390"/>
                <a:gd name="connsiteY0" fmla="*/ 0 h 59722"/>
                <a:gd name="connsiteX1" fmla="*/ 11539 w 100390"/>
                <a:gd name="connsiteY1" fmla="*/ 56343 h 59722"/>
                <a:gd name="connsiteX2" fmla="*/ 100386 w 100390"/>
                <a:gd name="connsiteY2" fmla="*/ 44866 h 59722"/>
                <a:gd name="connsiteX3" fmla="*/ 0 w 100390"/>
                <a:gd name="connsiteY3" fmla="*/ 0 h 59722"/>
              </a:gdLst>
              <a:ahLst/>
              <a:cxnLst>
                <a:cxn ang="0">
                  <a:pos x="connsiteX0" y="connsiteY0"/>
                </a:cxn>
                <a:cxn ang="0">
                  <a:pos x="connsiteX1" y="connsiteY1"/>
                </a:cxn>
                <a:cxn ang="0">
                  <a:pos x="connsiteX2" y="connsiteY2"/>
                </a:cxn>
                <a:cxn ang="0">
                  <a:pos x="connsiteX3" y="connsiteY3"/>
                </a:cxn>
              </a:cxnLst>
              <a:rect l="l" t="t" r="r" b="b"/>
              <a:pathLst>
                <a:path w="100390" h="59722">
                  <a:moveTo>
                    <a:pt x="0" y="0"/>
                  </a:moveTo>
                  <a:cubicBezTo>
                    <a:pt x="0" y="0"/>
                    <a:pt x="5483" y="50227"/>
                    <a:pt x="11539" y="56343"/>
                  </a:cubicBezTo>
                  <a:cubicBezTo>
                    <a:pt x="17566" y="62569"/>
                    <a:pt x="99777" y="60985"/>
                    <a:pt x="100386" y="44866"/>
                  </a:cubicBezTo>
                  <a:cubicBezTo>
                    <a:pt x="101041" y="28710"/>
                    <a:pt x="31662" y="19103"/>
                    <a:pt x="0" y="0"/>
                  </a:cubicBezTo>
                </a:path>
              </a:pathLst>
            </a:custGeom>
            <a:solidFill>
              <a:srgbClr val="3D4D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8" name="Freeform 1067">
              <a:extLst>
                <a:ext uri="{FF2B5EF4-FFF2-40B4-BE49-F238E27FC236}">
                  <a16:creationId xmlns:a16="http://schemas.microsoft.com/office/drawing/2014/main" id="{00E3BFA8-70D4-43BD-CDDC-EC9954D82514}"/>
                </a:ext>
              </a:extLst>
            </p:cNvPr>
            <p:cNvSpPr/>
            <p:nvPr/>
          </p:nvSpPr>
          <p:spPr>
            <a:xfrm>
              <a:off x="4985761" y="-876262"/>
              <a:ext cx="497924" cy="325487"/>
            </a:xfrm>
            <a:custGeom>
              <a:avLst/>
              <a:gdLst>
                <a:gd name="connsiteX0" fmla="*/ 490370 w 497924"/>
                <a:gd name="connsiteY0" fmla="*/ 228406 h 325487"/>
                <a:gd name="connsiteX1" fmla="*/ 430978 w 497924"/>
                <a:gd name="connsiteY1" fmla="*/ 5835 h 325487"/>
                <a:gd name="connsiteX2" fmla="*/ 27201 w 497924"/>
                <a:gd name="connsiteY2" fmla="*/ 4251 h 325487"/>
                <a:gd name="connsiteX3" fmla="*/ 699 w 497924"/>
                <a:gd name="connsiteY3" fmla="*/ 243807 h 325487"/>
                <a:gd name="connsiteX4" fmla="*/ 2573 w 497924"/>
                <a:gd name="connsiteY4" fmla="*/ 293564 h 325487"/>
                <a:gd name="connsiteX5" fmla="*/ 178791 w 497924"/>
                <a:gd name="connsiteY5" fmla="*/ 321049 h 325487"/>
                <a:gd name="connsiteX6" fmla="*/ 193283 w 497924"/>
                <a:gd name="connsiteY6" fmla="*/ 269136 h 325487"/>
                <a:gd name="connsiteX7" fmla="*/ 225019 w 497924"/>
                <a:gd name="connsiteY7" fmla="*/ 120142 h 325487"/>
                <a:gd name="connsiteX8" fmla="*/ 252167 w 497924"/>
                <a:gd name="connsiteY8" fmla="*/ 115288 h 325487"/>
                <a:gd name="connsiteX9" fmla="*/ 296300 w 497924"/>
                <a:gd name="connsiteY9" fmla="*/ 278522 h 325487"/>
                <a:gd name="connsiteX10" fmla="*/ 316894 w 497924"/>
                <a:gd name="connsiteY10" fmla="*/ 323646 h 325487"/>
                <a:gd name="connsiteX11" fmla="*/ 497542 w 497924"/>
                <a:gd name="connsiteY11" fmla="*/ 276183 h 325487"/>
                <a:gd name="connsiteX12" fmla="*/ 490370 w 497924"/>
                <a:gd name="connsiteY12" fmla="*/ 228406 h 3254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7924" h="325487">
                  <a:moveTo>
                    <a:pt x="490370" y="228406"/>
                  </a:moveTo>
                  <a:cubicBezTo>
                    <a:pt x="472840" y="150252"/>
                    <a:pt x="430978" y="5835"/>
                    <a:pt x="430978" y="5835"/>
                  </a:cubicBezTo>
                  <a:cubicBezTo>
                    <a:pt x="430148" y="2344"/>
                    <a:pt x="30774" y="-4453"/>
                    <a:pt x="27201" y="4251"/>
                  </a:cubicBezTo>
                  <a:cubicBezTo>
                    <a:pt x="24460" y="10874"/>
                    <a:pt x="4595" y="162060"/>
                    <a:pt x="699" y="243807"/>
                  </a:cubicBezTo>
                  <a:cubicBezTo>
                    <a:pt x="-528" y="269136"/>
                    <a:pt x="-279" y="287954"/>
                    <a:pt x="2573" y="293564"/>
                  </a:cubicBezTo>
                  <a:cubicBezTo>
                    <a:pt x="14546" y="317272"/>
                    <a:pt x="169052" y="328786"/>
                    <a:pt x="178791" y="321049"/>
                  </a:cubicBezTo>
                  <a:cubicBezTo>
                    <a:pt x="181929" y="318571"/>
                    <a:pt x="187301" y="297165"/>
                    <a:pt x="193283" y="269136"/>
                  </a:cubicBezTo>
                  <a:cubicBezTo>
                    <a:pt x="205939" y="210344"/>
                    <a:pt x="221410" y="122445"/>
                    <a:pt x="225019" y="120142"/>
                  </a:cubicBezTo>
                  <a:cubicBezTo>
                    <a:pt x="230317" y="116725"/>
                    <a:pt x="246942" y="112589"/>
                    <a:pt x="252167" y="115288"/>
                  </a:cubicBezTo>
                  <a:cubicBezTo>
                    <a:pt x="255878" y="117158"/>
                    <a:pt x="277192" y="217611"/>
                    <a:pt x="296300" y="278522"/>
                  </a:cubicBezTo>
                  <a:cubicBezTo>
                    <a:pt x="303943" y="302664"/>
                    <a:pt x="311198" y="320625"/>
                    <a:pt x="316894" y="323646"/>
                  </a:cubicBezTo>
                  <a:cubicBezTo>
                    <a:pt x="336833" y="334404"/>
                    <a:pt x="491164" y="295323"/>
                    <a:pt x="497542" y="276183"/>
                  </a:cubicBezTo>
                  <a:cubicBezTo>
                    <a:pt x="499056" y="271577"/>
                    <a:pt x="495954" y="253340"/>
                    <a:pt x="490370" y="228406"/>
                  </a:cubicBezTo>
                </a:path>
              </a:pathLst>
            </a:custGeom>
            <a:solidFill>
              <a:srgbClr val="3A3F5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9" name="Freeform 1068">
              <a:extLst>
                <a:ext uri="{FF2B5EF4-FFF2-40B4-BE49-F238E27FC236}">
                  <a16:creationId xmlns:a16="http://schemas.microsoft.com/office/drawing/2014/main" id="{1322C5BE-1B9B-A274-72EC-20901CCAF9AA}"/>
                </a:ext>
              </a:extLst>
            </p:cNvPr>
            <p:cNvSpPr/>
            <p:nvPr/>
          </p:nvSpPr>
          <p:spPr>
            <a:xfrm>
              <a:off x="4877606" y="-1381891"/>
              <a:ext cx="621141" cy="571837"/>
            </a:xfrm>
            <a:custGeom>
              <a:avLst/>
              <a:gdLst>
                <a:gd name="connsiteX0" fmla="*/ 265705 w 621141"/>
                <a:gd name="connsiteY0" fmla="*/ 11666 h 571837"/>
                <a:gd name="connsiteX1" fmla="*/ 146313 w 621141"/>
                <a:gd name="connsiteY1" fmla="*/ 51209 h 571837"/>
                <a:gd name="connsiteX2" fmla="*/ 41709 w 621141"/>
                <a:gd name="connsiteY2" fmla="*/ 168499 h 571837"/>
                <a:gd name="connsiteX3" fmla="*/ 68 w 621141"/>
                <a:gd name="connsiteY3" fmla="*/ 216820 h 571837"/>
                <a:gd name="connsiteX4" fmla="*/ 126698 w 621141"/>
                <a:gd name="connsiteY4" fmla="*/ 271228 h 571837"/>
                <a:gd name="connsiteX5" fmla="*/ 149018 w 621141"/>
                <a:gd name="connsiteY5" fmla="*/ 225966 h 571837"/>
                <a:gd name="connsiteX6" fmla="*/ 141412 w 621141"/>
                <a:gd name="connsiteY6" fmla="*/ 373017 h 571837"/>
                <a:gd name="connsiteX7" fmla="*/ 134488 w 621141"/>
                <a:gd name="connsiteY7" fmla="*/ 438349 h 571837"/>
                <a:gd name="connsiteX8" fmla="*/ 114402 w 621141"/>
                <a:gd name="connsiteY8" fmla="*/ 505239 h 571837"/>
                <a:gd name="connsiteX9" fmla="*/ 342580 w 621141"/>
                <a:gd name="connsiteY9" fmla="*/ 571768 h 571837"/>
                <a:gd name="connsiteX10" fmla="*/ 557521 w 621141"/>
                <a:gd name="connsiteY10" fmla="*/ 508186 h 571837"/>
                <a:gd name="connsiteX11" fmla="*/ 545696 w 621141"/>
                <a:gd name="connsiteY11" fmla="*/ 474870 h 571837"/>
                <a:gd name="connsiteX12" fmla="*/ 549804 w 621141"/>
                <a:gd name="connsiteY12" fmla="*/ 426081 h 571837"/>
                <a:gd name="connsiteX13" fmla="*/ 533078 w 621141"/>
                <a:gd name="connsiteY13" fmla="*/ 366569 h 571837"/>
                <a:gd name="connsiteX14" fmla="*/ 515807 w 621141"/>
                <a:gd name="connsiteY14" fmla="*/ 187640 h 571837"/>
                <a:gd name="connsiteX15" fmla="*/ 533438 w 621141"/>
                <a:gd name="connsiteY15" fmla="*/ 202828 h 571837"/>
                <a:gd name="connsiteX16" fmla="*/ 620808 w 621141"/>
                <a:gd name="connsiteY16" fmla="*/ 116652 h 571837"/>
                <a:gd name="connsiteX17" fmla="*/ 425769 w 621141"/>
                <a:gd name="connsiteY17" fmla="*/ 4113 h 571837"/>
                <a:gd name="connsiteX18" fmla="*/ 265705 w 621141"/>
                <a:gd name="connsiteY18" fmla="*/ 11666 h 57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21141" h="571837">
                  <a:moveTo>
                    <a:pt x="265705" y="11666"/>
                  </a:moveTo>
                  <a:cubicBezTo>
                    <a:pt x="265705" y="11666"/>
                    <a:pt x="208991" y="3966"/>
                    <a:pt x="146313" y="51209"/>
                  </a:cubicBezTo>
                  <a:cubicBezTo>
                    <a:pt x="83682" y="98377"/>
                    <a:pt x="55989" y="147775"/>
                    <a:pt x="41709" y="168499"/>
                  </a:cubicBezTo>
                  <a:cubicBezTo>
                    <a:pt x="27466" y="189297"/>
                    <a:pt x="-1593" y="210704"/>
                    <a:pt x="68" y="216820"/>
                  </a:cubicBezTo>
                  <a:cubicBezTo>
                    <a:pt x="1656" y="222650"/>
                    <a:pt x="86497" y="266190"/>
                    <a:pt x="126698" y="271228"/>
                  </a:cubicBezTo>
                  <a:cubicBezTo>
                    <a:pt x="128978" y="271513"/>
                    <a:pt x="147042" y="225966"/>
                    <a:pt x="149018" y="225966"/>
                  </a:cubicBezTo>
                  <a:cubicBezTo>
                    <a:pt x="149018" y="225966"/>
                    <a:pt x="146784" y="343902"/>
                    <a:pt x="141412" y="373017"/>
                  </a:cubicBezTo>
                  <a:cubicBezTo>
                    <a:pt x="133916" y="413922"/>
                    <a:pt x="132005" y="428706"/>
                    <a:pt x="134488" y="438349"/>
                  </a:cubicBezTo>
                  <a:cubicBezTo>
                    <a:pt x="136981" y="447956"/>
                    <a:pt x="106002" y="479006"/>
                    <a:pt x="114402" y="505239"/>
                  </a:cubicBezTo>
                  <a:cubicBezTo>
                    <a:pt x="122839" y="531536"/>
                    <a:pt x="223696" y="573776"/>
                    <a:pt x="342580" y="571768"/>
                  </a:cubicBezTo>
                  <a:cubicBezTo>
                    <a:pt x="461502" y="569788"/>
                    <a:pt x="556404" y="527363"/>
                    <a:pt x="557521" y="508186"/>
                  </a:cubicBezTo>
                  <a:cubicBezTo>
                    <a:pt x="558675" y="489009"/>
                    <a:pt x="543712" y="493182"/>
                    <a:pt x="545696" y="474870"/>
                  </a:cubicBezTo>
                  <a:cubicBezTo>
                    <a:pt x="547681" y="456596"/>
                    <a:pt x="561924" y="438460"/>
                    <a:pt x="549804" y="426081"/>
                  </a:cubicBezTo>
                  <a:cubicBezTo>
                    <a:pt x="537767" y="413738"/>
                    <a:pt x="532533" y="411039"/>
                    <a:pt x="533078" y="366569"/>
                  </a:cubicBezTo>
                  <a:cubicBezTo>
                    <a:pt x="533650" y="322063"/>
                    <a:pt x="515585" y="207682"/>
                    <a:pt x="515807" y="187640"/>
                  </a:cubicBezTo>
                  <a:lnTo>
                    <a:pt x="533438" y="202828"/>
                  </a:lnTo>
                  <a:cubicBezTo>
                    <a:pt x="556912" y="180520"/>
                    <a:pt x="615113" y="124895"/>
                    <a:pt x="620808" y="116652"/>
                  </a:cubicBezTo>
                  <a:cubicBezTo>
                    <a:pt x="627944" y="106262"/>
                    <a:pt x="519121" y="16557"/>
                    <a:pt x="425769" y="4113"/>
                  </a:cubicBezTo>
                  <a:cubicBezTo>
                    <a:pt x="332380" y="-8413"/>
                    <a:pt x="265705" y="11666"/>
                    <a:pt x="265705" y="11666"/>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0" name="Freeform 1069">
              <a:extLst>
                <a:ext uri="{FF2B5EF4-FFF2-40B4-BE49-F238E27FC236}">
                  <a16:creationId xmlns:a16="http://schemas.microsoft.com/office/drawing/2014/main" id="{649517DB-9BE1-C0AC-A073-C21EC0F76046}"/>
                </a:ext>
              </a:extLst>
            </p:cNvPr>
            <p:cNvSpPr/>
            <p:nvPr/>
          </p:nvSpPr>
          <p:spPr>
            <a:xfrm>
              <a:off x="5130868" y="-1394973"/>
              <a:ext cx="163394" cy="144257"/>
            </a:xfrm>
            <a:custGeom>
              <a:avLst/>
              <a:gdLst>
                <a:gd name="connsiteX0" fmla="*/ 6637 w 163394"/>
                <a:gd name="connsiteY0" fmla="*/ 18420 h 144257"/>
                <a:gd name="connsiteX1" fmla="*/ 0 w 163394"/>
                <a:gd name="connsiteY1" fmla="*/ 40323 h 144257"/>
                <a:gd name="connsiteX2" fmla="*/ 12120 w 163394"/>
                <a:gd name="connsiteY2" fmla="*/ 87105 h 144257"/>
                <a:gd name="connsiteX3" fmla="*/ 98623 w 163394"/>
                <a:gd name="connsiteY3" fmla="*/ 144240 h 144257"/>
                <a:gd name="connsiteX4" fmla="*/ 149540 w 163394"/>
                <a:gd name="connsiteY4" fmla="*/ 119628 h 144257"/>
                <a:gd name="connsiteX5" fmla="*/ 155734 w 163394"/>
                <a:gd name="connsiteY5" fmla="*/ 19709 h 144257"/>
                <a:gd name="connsiteX6" fmla="*/ 152568 w 163394"/>
                <a:gd name="connsiteY6" fmla="*/ 9531 h 144257"/>
                <a:gd name="connsiteX7" fmla="*/ 142617 w 163394"/>
                <a:gd name="connsiteY7" fmla="*/ 5534 h 144257"/>
                <a:gd name="connsiteX8" fmla="*/ 6637 w 163394"/>
                <a:gd name="connsiteY8" fmla="*/ 18420 h 144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394" h="144257">
                  <a:moveTo>
                    <a:pt x="6637" y="18420"/>
                  </a:moveTo>
                  <a:cubicBezTo>
                    <a:pt x="1809" y="24176"/>
                    <a:pt x="0" y="32015"/>
                    <a:pt x="0" y="40323"/>
                  </a:cubicBezTo>
                  <a:cubicBezTo>
                    <a:pt x="0" y="61480"/>
                    <a:pt x="11474" y="85659"/>
                    <a:pt x="12120" y="87105"/>
                  </a:cubicBezTo>
                  <a:cubicBezTo>
                    <a:pt x="29899" y="124123"/>
                    <a:pt x="61413" y="144958"/>
                    <a:pt x="98623" y="144240"/>
                  </a:cubicBezTo>
                  <a:cubicBezTo>
                    <a:pt x="126389" y="143660"/>
                    <a:pt x="141639" y="130525"/>
                    <a:pt x="149540" y="119628"/>
                  </a:cubicBezTo>
                  <a:cubicBezTo>
                    <a:pt x="174270" y="85447"/>
                    <a:pt x="159020" y="30431"/>
                    <a:pt x="155734" y="19709"/>
                  </a:cubicBezTo>
                  <a:lnTo>
                    <a:pt x="152568" y="9531"/>
                  </a:lnTo>
                  <a:lnTo>
                    <a:pt x="142617" y="5534"/>
                  </a:lnTo>
                  <a:cubicBezTo>
                    <a:pt x="118811" y="-3963"/>
                    <a:pt x="24019" y="-2203"/>
                    <a:pt x="6637" y="1842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1" name="Freeform 1070">
              <a:extLst>
                <a:ext uri="{FF2B5EF4-FFF2-40B4-BE49-F238E27FC236}">
                  <a16:creationId xmlns:a16="http://schemas.microsoft.com/office/drawing/2014/main" id="{7FF61CC2-A9DB-5346-C78D-CF549492A085}"/>
                </a:ext>
              </a:extLst>
            </p:cNvPr>
            <p:cNvSpPr/>
            <p:nvPr/>
          </p:nvSpPr>
          <p:spPr>
            <a:xfrm>
              <a:off x="5153360" y="-1372572"/>
              <a:ext cx="118379" cy="99435"/>
            </a:xfrm>
            <a:custGeom>
              <a:avLst/>
              <a:gdLst>
                <a:gd name="connsiteX0" fmla="*/ 111790 w 118379"/>
                <a:gd name="connsiteY0" fmla="*/ 3932 h 99435"/>
                <a:gd name="connsiteX1" fmla="*/ 75697 w 118379"/>
                <a:gd name="connsiteY1" fmla="*/ 99420 h 99435"/>
                <a:gd name="connsiteX2" fmla="*/ 1379 w 118379"/>
                <a:gd name="connsiteY2" fmla="*/ 10407 h 99435"/>
                <a:gd name="connsiteX3" fmla="*/ 111790 w 118379"/>
                <a:gd name="connsiteY3" fmla="*/ 3932 h 99435"/>
              </a:gdLst>
              <a:ahLst/>
              <a:cxnLst>
                <a:cxn ang="0">
                  <a:pos x="connsiteX0" y="connsiteY0"/>
                </a:cxn>
                <a:cxn ang="0">
                  <a:pos x="connsiteX1" y="connsiteY1"/>
                </a:cxn>
                <a:cxn ang="0">
                  <a:pos x="connsiteX2" y="connsiteY2"/>
                </a:cxn>
                <a:cxn ang="0">
                  <a:pos x="connsiteX3" y="connsiteY3"/>
                </a:cxn>
              </a:cxnLst>
              <a:rect l="l" t="t" r="r" b="b"/>
              <a:pathLst>
                <a:path w="118379" h="99435">
                  <a:moveTo>
                    <a:pt x="111790" y="3932"/>
                  </a:moveTo>
                  <a:cubicBezTo>
                    <a:pt x="111790" y="3932"/>
                    <a:pt x="141218" y="98094"/>
                    <a:pt x="75697" y="99420"/>
                  </a:cubicBezTo>
                  <a:cubicBezTo>
                    <a:pt x="10176" y="100719"/>
                    <a:pt x="-5147" y="18144"/>
                    <a:pt x="1379" y="10407"/>
                  </a:cubicBezTo>
                  <a:cubicBezTo>
                    <a:pt x="7868" y="2670"/>
                    <a:pt x="89829" y="-4809"/>
                    <a:pt x="111790" y="3932"/>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2" name="Freeform 1071">
              <a:extLst>
                <a:ext uri="{FF2B5EF4-FFF2-40B4-BE49-F238E27FC236}">
                  <a16:creationId xmlns:a16="http://schemas.microsoft.com/office/drawing/2014/main" id="{99EE6E95-92AA-056A-584B-39722E62BE43}"/>
                </a:ext>
              </a:extLst>
            </p:cNvPr>
            <p:cNvSpPr/>
            <p:nvPr/>
          </p:nvSpPr>
          <p:spPr>
            <a:xfrm>
              <a:off x="5409644" y="-1754204"/>
              <a:ext cx="98397" cy="206965"/>
            </a:xfrm>
            <a:custGeom>
              <a:avLst/>
              <a:gdLst>
                <a:gd name="connsiteX0" fmla="*/ 38757 w 98397"/>
                <a:gd name="connsiteY0" fmla="*/ 7956 h 206965"/>
                <a:gd name="connsiteX1" fmla="*/ 64502 w 98397"/>
                <a:gd name="connsiteY1" fmla="*/ 81283 h 206965"/>
                <a:gd name="connsiteX2" fmla="*/ 98398 w 98397"/>
                <a:gd name="connsiteY2" fmla="*/ 203972 h 206965"/>
                <a:gd name="connsiteX3" fmla="*/ 9006 w 98397"/>
                <a:gd name="connsiteY3" fmla="*/ 153533 h 206965"/>
                <a:gd name="connsiteX4" fmla="*/ 38757 w 98397"/>
                <a:gd name="connsiteY4" fmla="*/ 7956 h 206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397" h="206965">
                  <a:moveTo>
                    <a:pt x="38757" y="7956"/>
                  </a:moveTo>
                  <a:cubicBezTo>
                    <a:pt x="38757" y="7956"/>
                    <a:pt x="61973" y="22278"/>
                    <a:pt x="64502" y="81283"/>
                  </a:cubicBezTo>
                  <a:cubicBezTo>
                    <a:pt x="66985" y="140288"/>
                    <a:pt x="67281" y="174580"/>
                    <a:pt x="98398" y="203972"/>
                  </a:cubicBezTo>
                  <a:cubicBezTo>
                    <a:pt x="98398" y="203972"/>
                    <a:pt x="15643" y="225414"/>
                    <a:pt x="9006" y="153533"/>
                  </a:cubicBezTo>
                  <a:cubicBezTo>
                    <a:pt x="2406" y="81679"/>
                    <a:pt x="-17966" y="-30942"/>
                    <a:pt x="38757" y="7956"/>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3" name="Freeform 1072">
              <a:extLst>
                <a:ext uri="{FF2B5EF4-FFF2-40B4-BE49-F238E27FC236}">
                  <a16:creationId xmlns:a16="http://schemas.microsoft.com/office/drawing/2014/main" id="{40EAACBB-6A28-6660-2EFB-854265F163BC}"/>
                </a:ext>
              </a:extLst>
            </p:cNvPr>
            <p:cNvSpPr/>
            <p:nvPr/>
          </p:nvSpPr>
          <p:spPr>
            <a:xfrm>
              <a:off x="4921498" y="-1870541"/>
              <a:ext cx="533725" cy="529475"/>
            </a:xfrm>
            <a:custGeom>
              <a:avLst/>
              <a:gdLst>
                <a:gd name="connsiteX0" fmla="*/ 235 w 533725"/>
                <a:gd name="connsiteY0" fmla="*/ 275912 h 529475"/>
                <a:gd name="connsiteX1" fmla="*/ 289494 w 533725"/>
                <a:gd name="connsiteY1" fmla="*/ 529210 h 529475"/>
                <a:gd name="connsiteX2" fmla="*/ 533466 w 533725"/>
                <a:gd name="connsiteY2" fmla="*/ 252231 h 529475"/>
                <a:gd name="connsiteX3" fmla="*/ 255746 w 533725"/>
                <a:gd name="connsiteY3" fmla="*/ 268 h 529475"/>
                <a:gd name="connsiteX4" fmla="*/ 235 w 533725"/>
                <a:gd name="connsiteY4" fmla="*/ 275912 h 5294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725" h="529475">
                  <a:moveTo>
                    <a:pt x="235" y="275912"/>
                  </a:moveTo>
                  <a:cubicBezTo>
                    <a:pt x="6475" y="421628"/>
                    <a:pt x="142197" y="535722"/>
                    <a:pt x="289494" y="529210"/>
                  </a:cubicBezTo>
                  <a:cubicBezTo>
                    <a:pt x="436643" y="522661"/>
                    <a:pt x="539595" y="398029"/>
                    <a:pt x="533466" y="252231"/>
                  </a:cubicBezTo>
                  <a:cubicBezTo>
                    <a:pt x="527300" y="106552"/>
                    <a:pt x="402932" y="-6244"/>
                    <a:pt x="255746" y="268"/>
                  </a:cubicBezTo>
                  <a:cubicBezTo>
                    <a:pt x="108486" y="6780"/>
                    <a:pt x="-5894" y="130187"/>
                    <a:pt x="235" y="27591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4" name="Freeform 1073">
              <a:extLst>
                <a:ext uri="{FF2B5EF4-FFF2-40B4-BE49-F238E27FC236}">
                  <a16:creationId xmlns:a16="http://schemas.microsoft.com/office/drawing/2014/main" id="{40032888-3FE6-FCCE-2FDF-E4D221B2783E}"/>
                </a:ext>
              </a:extLst>
            </p:cNvPr>
            <p:cNvSpPr/>
            <p:nvPr/>
          </p:nvSpPr>
          <p:spPr>
            <a:xfrm>
              <a:off x="4873256" y="-1696208"/>
              <a:ext cx="112432" cy="245783"/>
            </a:xfrm>
            <a:custGeom>
              <a:avLst/>
              <a:gdLst>
                <a:gd name="connsiteX0" fmla="*/ 102672 w 112432"/>
                <a:gd name="connsiteY0" fmla="*/ 23176 h 245783"/>
                <a:gd name="connsiteX1" fmla="*/ 106392 w 112432"/>
                <a:gd name="connsiteY1" fmla="*/ 69194 h 245783"/>
                <a:gd name="connsiteX2" fmla="*/ 96580 w 112432"/>
                <a:gd name="connsiteY2" fmla="*/ 245784 h 245783"/>
                <a:gd name="connsiteX3" fmla="*/ 18440 w 112432"/>
                <a:gd name="connsiteY3" fmla="*/ 153675 h 245783"/>
                <a:gd name="connsiteX4" fmla="*/ 102672 w 112432"/>
                <a:gd name="connsiteY4" fmla="*/ 23176 h 245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32" h="245783">
                  <a:moveTo>
                    <a:pt x="102672" y="23176"/>
                  </a:moveTo>
                  <a:cubicBezTo>
                    <a:pt x="102672" y="23176"/>
                    <a:pt x="121891" y="12096"/>
                    <a:pt x="106392" y="69194"/>
                  </a:cubicBezTo>
                  <a:cubicBezTo>
                    <a:pt x="90958" y="126153"/>
                    <a:pt x="40327" y="126365"/>
                    <a:pt x="96580" y="245784"/>
                  </a:cubicBezTo>
                  <a:cubicBezTo>
                    <a:pt x="96580" y="245784"/>
                    <a:pt x="46059" y="220270"/>
                    <a:pt x="18440" y="153675"/>
                  </a:cubicBezTo>
                  <a:cubicBezTo>
                    <a:pt x="-41561" y="9111"/>
                    <a:pt x="60450" y="-31149"/>
                    <a:pt x="102672" y="23176"/>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5" name="Freeform 1074">
              <a:extLst>
                <a:ext uri="{FF2B5EF4-FFF2-40B4-BE49-F238E27FC236}">
                  <a16:creationId xmlns:a16="http://schemas.microsoft.com/office/drawing/2014/main" id="{9495FC28-48EA-E751-1A77-CF320D7562F0}"/>
                </a:ext>
              </a:extLst>
            </p:cNvPr>
            <p:cNvSpPr/>
            <p:nvPr/>
          </p:nvSpPr>
          <p:spPr>
            <a:xfrm>
              <a:off x="4810529" y="-1942606"/>
              <a:ext cx="700776" cy="308271"/>
            </a:xfrm>
            <a:custGeom>
              <a:avLst/>
              <a:gdLst>
                <a:gd name="connsiteX0" fmla="*/ 483827 w 700776"/>
                <a:gd name="connsiteY0" fmla="*/ 151418 h 308271"/>
                <a:gd name="connsiteX1" fmla="*/ 559151 w 700776"/>
                <a:gd name="connsiteY1" fmla="*/ 216363 h 308271"/>
                <a:gd name="connsiteX2" fmla="*/ 616198 w 700776"/>
                <a:gd name="connsiteY2" fmla="*/ 207650 h 308271"/>
                <a:gd name="connsiteX3" fmla="*/ 677353 w 700776"/>
                <a:gd name="connsiteY3" fmla="*/ 213766 h 308271"/>
                <a:gd name="connsiteX4" fmla="*/ 695999 w 700776"/>
                <a:gd name="connsiteY4" fmla="*/ 186428 h 308271"/>
                <a:gd name="connsiteX5" fmla="*/ 629214 w 700776"/>
                <a:gd name="connsiteY5" fmla="*/ 134359 h 308271"/>
                <a:gd name="connsiteX6" fmla="*/ 488083 w 700776"/>
                <a:gd name="connsiteY6" fmla="*/ 59816 h 308271"/>
                <a:gd name="connsiteX7" fmla="*/ 355749 w 700776"/>
                <a:gd name="connsiteY7" fmla="*/ 120 h 308271"/>
                <a:gd name="connsiteX8" fmla="*/ 149032 w 700776"/>
                <a:gd name="connsiteY8" fmla="*/ 117448 h 308271"/>
                <a:gd name="connsiteX9" fmla="*/ 29280 w 700776"/>
                <a:gd name="connsiteY9" fmla="*/ 147531 h 308271"/>
                <a:gd name="connsiteX10" fmla="*/ 71105 w 700776"/>
                <a:gd name="connsiteY10" fmla="*/ 204233 h 308271"/>
                <a:gd name="connsiteX11" fmla="*/ 0 w 700776"/>
                <a:gd name="connsiteY11" fmla="*/ 289617 h 308271"/>
                <a:gd name="connsiteX12" fmla="*/ 162519 w 700776"/>
                <a:gd name="connsiteY12" fmla="*/ 288282 h 308271"/>
                <a:gd name="connsiteX13" fmla="*/ 318650 w 700776"/>
                <a:gd name="connsiteY13" fmla="*/ 194985 h 308271"/>
                <a:gd name="connsiteX14" fmla="*/ 336567 w 700776"/>
                <a:gd name="connsiteY14" fmla="*/ 251005 h 308271"/>
                <a:gd name="connsiteX15" fmla="*/ 415066 w 700776"/>
                <a:gd name="connsiteY15" fmla="*/ 157681 h 308271"/>
                <a:gd name="connsiteX16" fmla="*/ 437968 w 700776"/>
                <a:gd name="connsiteY16" fmla="*/ 218196 h 308271"/>
                <a:gd name="connsiteX17" fmla="*/ 483827 w 700776"/>
                <a:gd name="connsiteY17" fmla="*/ 151418 h 308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00776" h="308271">
                  <a:moveTo>
                    <a:pt x="483827" y="151418"/>
                  </a:moveTo>
                  <a:cubicBezTo>
                    <a:pt x="483827" y="151418"/>
                    <a:pt x="490030" y="192793"/>
                    <a:pt x="559151" y="216363"/>
                  </a:cubicBezTo>
                  <a:cubicBezTo>
                    <a:pt x="628244" y="239998"/>
                    <a:pt x="619189" y="214595"/>
                    <a:pt x="616198" y="207650"/>
                  </a:cubicBezTo>
                  <a:cubicBezTo>
                    <a:pt x="616198" y="207650"/>
                    <a:pt x="647214" y="221291"/>
                    <a:pt x="677353" y="213766"/>
                  </a:cubicBezTo>
                  <a:cubicBezTo>
                    <a:pt x="707538" y="206250"/>
                    <a:pt x="702128" y="185240"/>
                    <a:pt x="695999" y="186428"/>
                  </a:cubicBezTo>
                  <a:cubicBezTo>
                    <a:pt x="689685" y="187616"/>
                    <a:pt x="659075" y="183582"/>
                    <a:pt x="629214" y="134359"/>
                  </a:cubicBezTo>
                  <a:cubicBezTo>
                    <a:pt x="599398" y="85072"/>
                    <a:pt x="554434" y="17897"/>
                    <a:pt x="488083" y="59816"/>
                  </a:cubicBezTo>
                  <a:cubicBezTo>
                    <a:pt x="488083" y="59816"/>
                    <a:pt x="470636" y="3897"/>
                    <a:pt x="355749" y="120"/>
                  </a:cubicBezTo>
                  <a:cubicBezTo>
                    <a:pt x="240797" y="-3619"/>
                    <a:pt x="196738" y="80752"/>
                    <a:pt x="149032" y="117448"/>
                  </a:cubicBezTo>
                  <a:cubicBezTo>
                    <a:pt x="101217" y="154190"/>
                    <a:pt x="76736" y="167610"/>
                    <a:pt x="29280" y="147531"/>
                  </a:cubicBezTo>
                  <a:cubicBezTo>
                    <a:pt x="29280" y="147531"/>
                    <a:pt x="6314" y="176959"/>
                    <a:pt x="71105" y="204233"/>
                  </a:cubicBezTo>
                  <a:cubicBezTo>
                    <a:pt x="71105" y="204233"/>
                    <a:pt x="59825" y="262160"/>
                    <a:pt x="0" y="289617"/>
                  </a:cubicBezTo>
                  <a:cubicBezTo>
                    <a:pt x="0" y="289617"/>
                    <a:pt x="74825" y="332466"/>
                    <a:pt x="162519" y="288282"/>
                  </a:cubicBezTo>
                  <a:cubicBezTo>
                    <a:pt x="162519" y="288282"/>
                    <a:pt x="253674" y="297317"/>
                    <a:pt x="318650" y="194985"/>
                  </a:cubicBezTo>
                  <a:cubicBezTo>
                    <a:pt x="318650" y="194985"/>
                    <a:pt x="323441" y="250471"/>
                    <a:pt x="336567" y="251005"/>
                  </a:cubicBezTo>
                  <a:cubicBezTo>
                    <a:pt x="349767" y="251659"/>
                    <a:pt x="415066" y="157681"/>
                    <a:pt x="415066" y="157681"/>
                  </a:cubicBezTo>
                  <a:cubicBezTo>
                    <a:pt x="415066" y="157681"/>
                    <a:pt x="422387" y="216538"/>
                    <a:pt x="437968" y="218196"/>
                  </a:cubicBezTo>
                  <a:cubicBezTo>
                    <a:pt x="453615" y="219817"/>
                    <a:pt x="483827" y="151418"/>
                    <a:pt x="483827" y="15141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6" name="Freeform 1075">
              <a:extLst>
                <a:ext uri="{FF2B5EF4-FFF2-40B4-BE49-F238E27FC236}">
                  <a16:creationId xmlns:a16="http://schemas.microsoft.com/office/drawing/2014/main" id="{86CB4B9E-FFE2-52BF-9209-1552CAAD7E4D}"/>
                </a:ext>
              </a:extLst>
            </p:cNvPr>
            <p:cNvSpPr/>
            <p:nvPr/>
          </p:nvSpPr>
          <p:spPr>
            <a:xfrm>
              <a:off x="5293905" y="-1876975"/>
              <a:ext cx="11979" cy="85794"/>
            </a:xfrm>
            <a:custGeom>
              <a:avLst/>
              <a:gdLst>
                <a:gd name="connsiteX0" fmla="*/ 451 w 11979"/>
                <a:gd name="connsiteY0" fmla="*/ 85787 h 85794"/>
                <a:gd name="connsiteX1" fmla="*/ 11417 w 11979"/>
                <a:gd name="connsiteY1" fmla="*/ 43473 h 85794"/>
                <a:gd name="connsiteX2" fmla="*/ 6765 w 11979"/>
                <a:gd name="connsiteY2" fmla="*/ 7 h 85794"/>
                <a:gd name="connsiteX3" fmla="*/ 5177 w 11979"/>
                <a:gd name="connsiteY3" fmla="*/ 42938 h 85794"/>
                <a:gd name="connsiteX4" fmla="*/ 451 w 11979"/>
                <a:gd name="connsiteY4" fmla="*/ 85787 h 85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9" h="85794">
                  <a:moveTo>
                    <a:pt x="451" y="85787"/>
                  </a:moveTo>
                  <a:cubicBezTo>
                    <a:pt x="1864" y="86220"/>
                    <a:pt x="9359" y="67798"/>
                    <a:pt x="11417" y="43473"/>
                  </a:cubicBezTo>
                  <a:cubicBezTo>
                    <a:pt x="13688" y="19045"/>
                    <a:pt x="8454" y="-417"/>
                    <a:pt x="6765" y="7"/>
                  </a:cubicBezTo>
                  <a:cubicBezTo>
                    <a:pt x="5030" y="366"/>
                    <a:pt x="7374" y="19405"/>
                    <a:pt x="5177" y="42938"/>
                  </a:cubicBezTo>
                  <a:cubicBezTo>
                    <a:pt x="3193" y="66500"/>
                    <a:pt x="-1460" y="85179"/>
                    <a:pt x="451" y="85787"/>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7" name="Freeform 1076">
              <a:extLst>
                <a:ext uri="{FF2B5EF4-FFF2-40B4-BE49-F238E27FC236}">
                  <a16:creationId xmlns:a16="http://schemas.microsoft.com/office/drawing/2014/main" id="{827BB6C3-93F0-4E96-ED6D-224645A686EF}"/>
                </a:ext>
              </a:extLst>
            </p:cNvPr>
            <p:cNvSpPr/>
            <p:nvPr/>
          </p:nvSpPr>
          <p:spPr>
            <a:xfrm>
              <a:off x="5225554" y="-1894524"/>
              <a:ext cx="61415" cy="109648"/>
            </a:xfrm>
            <a:custGeom>
              <a:avLst/>
              <a:gdLst>
                <a:gd name="connsiteX0" fmla="*/ 41 w 61415"/>
                <a:gd name="connsiteY0" fmla="*/ 109600 h 109648"/>
                <a:gd name="connsiteX1" fmla="*/ 26765 w 61415"/>
                <a:gd name="connsiteY1" fmla="*/ 46773 h 109648"/>
                <a:gd name="connsiteX2" fmla="*/ 43094 w 61415"/>
                <a:gd name="connsiteY2" fmla="*/ 5075 h 109648"/>
                <a:gd name="connsiteX3" fmla="*/ 61380 w 61415"/>
                <a:gd name="connsiteY3" fmla="*/ 5186 h 109648"/>
                <a:gd name="connsiteX4" fmla="*/ 41257 w 61415"/>
                <a:gd name="connsiteY4" fmla="*/ 1013 h 109648"/>
                <a:gd name="connsiteX5" fmla="*/ 20774 w 61415"/>
                <a:gd name="connsiteY5" fmla="*/ 45225 h 109648"/>
                <a:gd name="connsiteX6" fmla="*/ 41 w 61415"/>
                <a:gd name="connsiteY6" fmla="*/ 109600 h 109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415" h="109648">
                  <a:moveTo>
                    <a:pt x="41" y="109600"/>
                  </a:moveTo>
                  <a:cubicBezTo>
                    <a:pt x="1989" y="110963"/>
                    <a:pt x="18291" y="83653"/>
                    <a:pt x="26765" y="46773"/>
                  </a:cubicBezTo>
                  <a:cubicBezTo>
                    <a:pt x="32497" y="29465"/>
                    <a:pt x="33143" y="9680"/>
                    <a:pt x="43094" y="5075"/>
                  </a:cubicBezTo>
                  <a:cubicBezTo>
                    <a:pt x="53193" y="903"/>
                    <a:pt x="61307" y="6586"/>
                    <a:pt x="61380" y="5186"/>
                  </a:cubicBezTo>
                  <a:cubicBezTo>
                    <a:pt x="61953" y="5434"/>
                    <a:pt x="55500" y="-2809"/>
                    <a:pt x="41257" y="1013"/>
                  </a:cubicBezTo>
                  <a:cubicBezTo>
                    <a:pt x="26617" y="8059"/>
                    <a:pt x="26765" y="28314"/>
                    <a:pt x="20774" y="45225"/>
                  </a:cubicBezTo>
                  <a:cubicBezTo>
                    <a:pt x="12189" y="81893"/>
                    <a:pt x="-827" y="108807"/>
                    <a:pt x="41" y="109600"/>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8" name="Freeform 1077">
              <a:extLst>
                <a:ext uri="{FF2B5EF4-FFF2-40B4-BE49-F238E27FC236}">
                  <a16:creationId xmlns:a16="http://schemas.microsoft.com/office/drawing/2014/main" id="{BA1854B2-B262-B75B-BF32-AFED9C403124}"/>
                </a:ext>
              </a:extLst>
            </p:cNvPr>
            <p:cNvSpPr/>
            <p:nvPr/>
          </p:nvSpPr>
          <p:spPr>
            <a:xfrm>
              <a:off x="5130259" y="-1921246"/>
              <a:ext cx="129250" cy="170138"/>
            </a:xfrm>
            <a:custGeom>
              <a:avLst/>
              <a:gdLst>
                <a:gd name="connsiteX0" fmla="*/ 0 w 129250"/>
                <a:gd name="connsiteY0" fmla="*/ 170107 h 170138"/>
                <a:gd name="connsiteX1" fmla="*/ 43920 w 129250"/>
                <a:gd name="connsiteY1" fmla="*/ 62275 h 170138"/>
                <a:gd name="connsiteX2" fmla="*/ 95733 w 129250"/>
                <a:gd name="connsiteY2" fmla="*/ 5389 h 170138"/>
                <a:gd name="connsiteX3" fmla="*/ 129232 w 129250"/>
                <a:gd name="connsiteY3" fmla="*/ 4671 h 170138"/>
                <a:gd name="connsiteX4" fmla="*/ 94866 w 129250"/>
                <a:gd name="connsiteY4" fmla="*/ 1106 h 170138"/>
                <a:gd name="connsiteX5" fmla="*/ 38225 w 129250"/>
                <a:gd name="connsiteY5" fmla="*/ 59715 h 170138"/>
                <a:gd name="connsiteX6" fmla="*/ 0 w 129250"/>
                <a:gd name="connsiteY6" fmla="*/ 170107 h 170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250" h="170138">
                  <a:moveTo>
                    <a:pt x="0" y="170107"/>
                  </a:moveTo>
                  <a:cubicBezTo>
                    <a:pt x="3388" y="171580"/>
                    <a:pt x="19403" y="121243"/>
                    <a:pt x="43920" y="62275"/>
                  </a:cubicBezTo>
                  <a:cubicBezTo>
                    <a:pt x="54988" y="31907"/>
                    <a:pt x="74281" y="8917"/>
                    <a:pt x="95733" y="5389"/>
                  </a:cubicBezTo>
                  <a:cubicBezTo>
                    <a:pt x="116069" y="784"/>
                    <a:pt x="129195" y="5822"/>
                    <a:pt x="129232" y="4671"/>
                  </a:cubicBezTo>
                  <a:cubicBezTo>
                    <a:pt x="129805" y="4275"/>
                    <a:pt x="116826" y="-2633"/>
                    <a:pt x="94866" y="1106"/>
                  </a:cubicBezTo>
                  <a:cubicBezTo>
                    <a:pt x="71466" y="3372"/>
                    <a:pt x="48785" y="29641"/>
                    <a:pt x="38225" y="59715"/>
                  </a:cubicBezTo>
                  <a:cubicBezTo>
                    <a:pt x="13265" y="119769"/>
                    <a:pt x="323" y="170070"/>
                    <a:pt x="0" y="170107"/>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9" name="Freeform 1078">
              <a:extLst>
                <a:ext uri="{FF2B5EF4-FFF2-40B4-BE49-F238E27FC236}">
                  <a16:creationId xmlns:a16="http://schemas.microsoft.com/office/drawing/2014/main" id="{58664507-0753-FEF9-C6A1-1CD216BBAC16}"/>
                </a:ext>
              </a:extLst>
            </p:cNvPr>
            <p:cNvSpPr/>
            <p:nvPr/>
          </p:nvSpPr>
          <p:spPr>
            <a:xfrm>
              <a:off x="4814310" y="-1932868"/>
              <a:ext cx="424656" cy="284093"/>
            </a:xfrm>
            <a:custGeom>
              <a:avLst/>
              <a:gdLst>
                <a:gd name="connsiteX0" fmla="*/ 4 w 424656"/>
                <a:gd name="connsiteY0" fmla="*/ 283223 h 284093"/>
                <a:gd name="connsiteX1" fmla="*/ 78042 w 424656"/>
                <a:gd name="connsiteY1" fmla="*/ 274012 h 284093"/>
                <a:gd name="connsiteX2" fmla="*/ 227388 w 424656"/>
                <a:gd name="connsiteY2" fmla="*/ 159558 h 284093"/>
                <a:gd name="connsiteX3" fmla="*/ 351073 w 424656"/>
                <a:gd name="connsiteY3" fmla="*/ 19056 h 284093"/>
                <a:gd name="connsiteX4" fmla="*/ 424523 w 424656"/>
                <a:gd name="connsiteY4" fmla="*/ 6575 h 284093"/>
                <a:gd name="connsiteX5" fmla="*/ 348802 w 424656"/>
                <a:gd name="connsiteY5" fmla="*/ 15242 h 284093"/>
                <a:gd name="connsiteX6" fmla="*/ 222523 w 424656"/>
                <a:gd name="connsiteY6" fmla="*/ 155643 h 284093"/>
                <a:gd name="connsiteX7" fmla="*/ 76592 w 424656"/>
                <a:gd name="connsiteY7" fmla="*/ 269803 h 284093"/>
                <a:gd name="connsiteX8" fmla="*/ 4 w 424656"/>
                <a:gd name="connsiteY8" fmla="*/ 283223 h 284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4656" h="284093">
                  <a:moveTo>
                    <a:pt x="4" y="283223"/>
                  </a:moveTo>
                  <a:cubicBezTo>
                    <a:pt x="-393" y="282863"/>
                    <a:pt x="30872" y="288768"/>
                    <a:pt x="78042" y="274012"/>
                  </a:cubicBezTo>
                  <a:cubicBezTo>
                    <a:pt x="125738" y="260343"/>
                    <a:pt x="181123" y="217126"/>
                    <a:pt x="227388" y="159558"/>
                  </a:cubicBezTo>
                  <a:cubicBezTo>
                    <a:pt x="275093" y="103326"/>
                    <a:pt x="309174" y="43925"/>
                    <a:pt x="351073" y="19056"/>
                  </a:cubicBezTo>
                  <a:cubicBezTo>
                    <a:pt x="392750" y="-8604"/>
                    <a:pt x="425852" y="7294"/>
                    <a:pt x="424523" y="6575"/>
                  </a:cubicBezTo>
                  <a:cubicBezTo>
                    <a:pt x="427080" y="5893"/>
                    <a:pt x="392676" y="-12427"/>
                    <a:pt x="348802" y="15242"/>
                  </a:cubicBezTo>
                  <a:cubicBezTo>
                    <a:pt x="304734" y="40324"/>
                    <a:pt x="269942" y="99982"/>
                    <a:pt x="222523" y="155643"/>
                  </a:cubicBezTo>
                  <a:cubicBezTo>
                    <a:pt x="176581" y="212778"/>
                    <a:pt x="122931" y="255341"/>
                    <a:pt x="76592" y="269803"/>
                  </a:cubicBezTo>
                  <a:cubicBezTo>
                    <a:pt x="30798" y="285378"/>
                    <a:pt x="-282" y="281169"/>
                    <a:pt x="4" y="283223"/>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0" name="Freeform 1079">
              <a:extLst>
                <a:ext uri="{FF2B5EF4-FFF2-40B4-BE49-F238E27FC236}">
                  <a16:creationId xmlns:a16="http://schemas.microsoft.com/office/drawing/2014/main" id="{D51E70C3-C414-7C76-3DCE-7B83F0448581}"/>
                </a:ext>
              </a:extLst>
            </p:cNvPr>
            <p:cNvSpPr/>
            <p:nvPr/>
          </p:nvSpPr>
          <p:spPr>
            <a:xfrm>
              <a:off x="4980052" y="-1920205"/>
              <a:ext cx="238901" cy="264418"/>
            </a:xfrm>
            <a:custGeom>
              <a:avLst/>
              <a:gdLst>
                <a:gd name="connsiteX0" fmla="*/ 21 w 238901"/>
                <a:gd name="connsiteY0" fmla="*/ 264407 h 264418"/>
                <a:gd name="connsiteX1" fmla="*/ 41024 w 238901"/>
                <a:gd name="connsiteY1" fmla="*/ 229829 h 264418"/>
                <a:gd name="connsiteX2" fmla="*/ 114438 w 238901"/>
                <a:gd name="connsiteY2" fmla="*/ 123545 h 264418"/>
                <a:gd name="connsiteX3" fmla="*/ 191959 w 238901"/>
                <a:gd name="connsiteY3" fmla="*/ 22014 h 264418"/>
                <a:gd name="connsiteX4" fmla="*/ 238842 w 238901"/>
                <a:gd name="connsiteY4" fmla="*/ 1971 h 264418"/>
                <a:gd name="connsiteX5" fmla="*/ 189042 w 238901"/>
                <a:gd name="connsiteY5" fmla="*/ 18634 h 264418"/>
                <a:gd name="connsiteX6" fmla="*/ 109176 w 238901"/>
                <a:gd name="connsiteY6" fmla="*/ 120275 h 264418"/>
                <a:gd name="connsiteX7" fmla="*/ 37674 w 238901"/>
                <a:gd name="connsiteY7" fmla="*/ 227029 h 264418"/>
                <a:gd name="connsiteX8" fmla="*/ 21 w 238901"/>
                <a:gd name="connsiteY8" fmla="*/ 264407 h 264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8901" h="264418">
                  <a:moveTo>
                    <a:pt x="21" y="264407"/>
                  </a:moveTo>
                  <a:cubicBezTo>
                    <a:pt x="21" y="264803"/>
                    <a:pt x="19424" y="255445"/>
                    <a:pt x="41024" y="229829"/>
                  </a:cubicBezTo>
                  <a:cubicBezTo>
                    <a:pt x="62948" y="204647"/>
                    <a:pt x="87253" y="165860"/>
                    <a:pt x="114438" y="123545"/>
                  </a:cubicBezTo>
                  <a:cubicBezTo>
                    <a:pt x="141807" y="81525"/>
                    <a:pt x="166869" y="43171"/>
                    <a:pt x="191959" y="22014"/>
                  </a:cubicBezTo>
                  <a:cubicBezTo>
                    <a:pt x="216522" y="-1308"/>
                    <a:pt x="239304" y="1179"/>
                    <a:pt x="238842" y="1971"/>
                  </a:cubicBezTo>
                  <a:cubicBezTo>
                    <a:pt x="240282" y="-516"/>
                    <a:pt x="215036" y="-4651"/>
                    <a:pt x="189042" y="18634"/>
                  </a:cubicBezTo>
                  <a:cubicBezTo>
                    <a:pt x="162466" y="39717"/>
                    <a:pt x="136573" y="78210"/>
                    <a:pt x="109176" y="120275"/>
                  </a:cubicBezTo>
                  <a:cubicBezTo>
                    <a:pt x="81880" y="162618"/>
                    <a:pt x="58369" y="201626"/>
                    <a:pt x="37674" y="227029"/>
                  </a:cubicBezTo>
                  <a:cubicBezTo>
                    <a:pt x="17329" y="252893"/>
                    <a:pt x="-699" y="263219"/>
                    <a:pt x="21" y="264407"/>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1" name="Freeform 1080">
              <a:extLst>
                <a:ext uri="{FF2B5EF4-FFF2-40B4-BE49-F238E27FC236}">
                  <a16:creationId xmlns:a16="http://schemas.microsoft.com/office/drawing/2014/main" id="{2ABF0F0E-F0A8-D005-E95D-13ECBEB035F9}"/>
                </a:ext>
              </a:extLst>
            </p:cNvPr>
            <p:cNvSpPr/>
            <p:nvPr/>
          </p:nvSpPr>
          <p:spPr>
            <a:xfrm>
              <a:off x="4881629" y="-1937205"/>
              <a:ext cx="251487" cy="199080"/>
            </a:xfrm>
            <a:custGeom>
              <a:avLst/>
              <a:gdLst>
                <a:gd name="connsiteX0" fmla="*/ 6 w 251487"/>
                <a:gd name="connsiteY0" fmla="*/ 198832 h 199080"/>
                <a:gd name="connsiteX1" fmla="*/ 47969 w 251487"/>
                <a:gd name="connsiteY1" fmla="*/ 189160 h 199080"/>
                <a:gd name="connsiteX2" fmla="*/ 132847 w 251487"/>
                <a:gd name="connsiteY2" fmla="*/ 108455 h 199080"/>
                <a:gd name="connsiteX3" fmla="*/ 208605 w 251487"/>
                <a:gd name="connsiteY3" fmla="*/ 21062 h 199080"/>
                <a:gd name="connsiteX4" fmla="*/ 251483 w 251487"/>
                <a:gd name="connsiteY4" fmla="*/ 264 h 199080"/>
                <a:gd name="connsiteX5" fmla="*/ 206011 w 251487"/>
                <a:gd name="connsiteY5" fmla="*/ 17535 h 199080"/>
                <a:gd name="connsiteX6" fmla="*/ 127761 w 251487"/>
                <a:gd name="connsiteY6" fmla="*/ 104964 h 199080"/>
                <a:gd name="connsiteX7" fmla="*/ 46022 w 251487"/>
                <a:gd name="connsiteY7" fmla="*/ 185163 h 199080"/>
                <a:gd name="connsiteX8" fmla="*/ 6 w 251487"/>
                <a:gd name="connsiteY8" fmla="*/ 198832 h 199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87" h="199080">
                  <a:moveTo>
                    <a:pt x="6" y="198832"/>
                  </a:moveTo>
                  <a:cubicBezTo>
                    <a:pt x="-391" y="198832"/>
                    <a:pt x="19621" y="201530"/>
                    <a:pt x="47969" y="189160"/>
                  </a:cubicBezTo>
                  <a:cubicBezTo>
                    <a:pt x="77028" y="177674"/>
                    <a:pt x="107029" y="145980"/>
                    <a:pt x="132847" y="108455"/>
                  </a:cubicBezTo>
                  <a:cubicBezTo>
                    <a:pt x="158629" y="70635"/>
                    <a:pt x="183765" y="37826"/>
                    <a:pt x="208605" y="21062"/>
                  </a:cubicBezTo>
                  <a:cubicBezTo>
                    <a:pt x="232550" y="3212"/>
                    <a:pt x="251843" y="1020"/>
                    <a:pt x="251483" y="264"/>
                  </a:cubicBezTo>
                  <a:cubicBezTo>
                    <a:pt x="251843" y="-675"/>
                    <a:pt x="231470" y="6"/>
                    <a:pt x="206011" y="17535"/>
                  </a:cubicBezTo>
                  <a:cubicBezTo>
                    <a:pt x="179833" y="33865"/>
                    <a:pt x="153257" y="67365"/>
                    <a:pt x="127761" y="104964"/>
                  </a:cubicBezTo>
                  <a:cubicBezTo>
                    <a:pt x="101979" y="142314"/>
                    <a:pt x="73567" y="173179"/>
                    <a:pt x="46022" y="185163"/>
                  </a:cubicBezTo>
                  <a:cubicBezTo>
                    <a:pt x="19262" y="198113"/>
                    <a:pt x="-280" y="197211"/>
                    <a:pt x="6" y="198832"/>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2" name="Freeform 1081">
              <a:extLst>
                <a:ext uri="{FF2B5EF4-FFF2-40B4-BE49-F238E27FC236}">
                  <a16:creationId xmlns:a16="http://schemas.microsoft.com/office/drawing/2014/main" id="{83D0A87D-FDC6-E847-A7F3-244A3D81B001}"/>
                </a:ext>
              </a:extLst>
            </p:cNvPr>
            <p:cNvSpPr/>
            <p:nvPr/>
          </p:nvSpPr>
          <p:spPr>
            <a:xfrm>
              <a:off x="5306580" y="-1876439"/>
              <a:ext cx="120154" cy="141735"/>
            </a:xfrm>
            <a:custGeom>
              <a:avLst/>
              <a:gdLst>
                <a:gd name="connsiteX0" fmla="*/ 120147 w 120154"/>
                <a:gd name="connsiteY0" fmla="*/ 141483 h 141735"/>
                <a:gd name="connsiteX1" fmla="*/ 65011 w 120154"/>
                <a:gd name="connsiteY1" fmla="*/ 67797 h 141735"/>
                <a:gd name="connsiteX2" fmla="*/ 7 w 120154"/>
                <a:gd name="connsiteY2" fmla="*/ 336 h 141735"/>
                <a:gd name="connsiteX3" fmla="*/ 59315 w 120154"/>
                <a:gd name="connsiteY3" fmla="*/ 70495 h 141735"/>
                <a:gd name="connsiteX4" fmla="*/ 120147 w 120154"/>
                <a:gd name="connsiteY4" fmla="*/ 141483 h 141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154" h="141735">
                  <a:moveTo>
                    <a:pt x="120147" y="141483"/>
                  </a:moveTo>
                  <a:cubicBezTo>
                    <a:pt x="120765" y="140442"/>
                    <a:pt x="82651" y="118815"/>
                    <a:pt x="65011" y="67797"/>
                  </a:cubicBezTo>
                  <a:cubicBezTo>
                    <a:pt x="44611" y="16999"/>
                    <a:pt x="182" y="-2897"/>
                    <a:pt x="7" y="336"/>
                  </a:cubicBezTo>
                  <a:cubicBezTo>
                    <a:pt x="-611" y="806"/>
                    <a:pt x="39524" y="21098"/>
                    <a:pt x="59315" y="70495"/>
                  </a:cubicBezTo>
                  <a:cubicBezTo>
                    <a:pt x="76946" y="122094"/>
                    <a:pt x="119972" y="144403"/>
                    <a:pt x="120147" y="141483"/>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3" name="Freeform 1082">
              <a:extLst>
                <a:ext uri="{FF2B5EF4-FFF2-40B4-BE49-F238E27FC236}">
                  <a16:creationId xmlns:a16="http://schemas.microsoft.com/office/drawing/2014/main" id="{7E4BA611-C5A0-2CAE-5EE1-1D459C9AC6AF}"/>
                </a:ext>
              </a:extLst>
            </p:cNvPr>
            <p:cNvSpPr/>
            <p:nvPr/>
          </p:nvSpPr>
          <p:spPr>
            <a:xfrm>
              <a:off x="5304866" y="-1848802"/>
              <a:ext cx="108004" cy="108881"/>
            </a:xfrm>
            <a:custGeom>
              <a:avLst/>
              <a:gdLst>
                <a:gd name="connsiteX0" fmla="*/ 107978 w 108004"/>
                <a:gd name="connsiteY0" fmla="*/ 108808 h 108881"/>
                <a:gd name="connsiteX1" fmla="*/ 39863 w 108004"/>
                <a:gd name="connsiteY1" fmla="*/ 67829 h 108881"/>
                <a:gd name="connsiteX2" fmla="*/ 494 w 108004"/>
                <a:gd name="connsiteY2" fmla="*/ 9 h 108881"/>
                <a:gd name="connsiteX3" fmla="*/ 35470 w 108004"/>
                <a:gd name="connsiteY3" fmla="*/ 72222 h 108881"/>
                <a:gd name="connsiteX4" fmla="*/ 107978 w 108004"/>
                <a:gd name="connsiteY4" fmla="*/ 108808 h 1088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4" h="108881">
                  <a:moveTo>
                    <a:pt x="107978" y="108808"/>
                  </a:moveTo>
                  <a:cubicBezTo>
                    <a:pt x="109132" y="106256"/>
                    <a:pt x="71812" y="98344"/>
                    <a:pt x="39863" y="67829"/>
                  </a:cubicBezTo>
                  <a:cubicBezTo>
                    <a:pt x="7555" y="37000"/>
                    <a:pt x="1934" y="-673"/>
                    <a:pt x="494" y="9"/>
                  </a:cubicBezTo>
                  <a:cubicBezTo>
                    <a:pt x="-1565" y="-636"/>
                    <a:pt x="1500" y="39662"/>
                    <a:pt x="35470" y="72222"/>
                  </a:cubicBezTo>
                  <a:cubicBezTo>
                    <a:pt x="69292" y="104423"/>
                    <a:pt x="108412" y="109600"/>
                    <a:pt x="107978" y="108808"/>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4" name="Freeform 1083">
              <a:extLst>
                <a:ext uri="{FF2B5EF4-FFF2-40B4-BE49-F238E27FC236}">
                  <a16:creationId xmlns:a16="http://schemas.microsoft.com/office/drawing/2014/main" id="{9BCFCAD3-D021-C2BB-03E5-787706E98CB8}"/>
                </a:ext>
              </a:extLst>
            </p:cNvPr>
            <p:cNvSpPr/>
            <p:nvPr/>
          </p:nvSpPr>
          <p:spPr>
            <a:xfrm>
              <a:off x="5056297" y="-1652242"/>
              <a:ext cx="65522" cy="28759"/>
            </a:xfrm>
            <a:custGeom>
              <a:avLst/>
              <a:gdLst>
                <a:gd name="connsiteX0" fmla="*/ 438 w 65522"/>
                <a:gd name="connsiteY0" fmla="*/ 28543 h 28759"/>
                <a:gd name="connsiteX1" fmla="*/ 30042 w 65522"/>
                <a:gd name="connsiteY1" fmla="*/ 8353 h 28759"/>
                <a:gd name="connsiteX2" fmla="*/ 65239 w 65522"/>
                <a:gd name="connsiteY2" fmla="*/ 17960 h 28759"/>
                <a:gd name="connsiteX3" fmla="*/ 29109 w 65522"/>
                <a:gd name="connsiteY3" fmla="*/ 119 h 28759"/>
                <a:gd name="connsiteX4" fmla="*/ 438 w 65522"/>
                <a:gd name="connsiteY4" fmla="*/ 28543 h 28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522" h="28759">
                  <a:moveTo>
                    <a:pt x="438" y="28543"/>
                  </a:moveTo>
                  <a:cubicBezTo>
                    <a:pt x="3900" y="31021"/>
                    <a:pt x="12808" y="11448"/>
                    <a:pt x="30042" y="8353"/>
                  </a:cubicBezTo>
                  <a:cubicBezTo>
                    <a:pt x="47710" y="6336"/>
                    <a:pt x="63365" y="20982"/>
                    <a:pt x="65239" y="17960"/>
                  </a:cubicBezTo>
                  <a:cubicBezTo>
                    <a:pt x="67584" y="16883"/>
                    <a:pt x="55353" y="-1649"/>
                    <a:pt x="29109" y="119"/>
                  </a:cubicBezTo>
                  <a:cubicBezTo>
                    <a:pt x="2635" y="6088"/>
                    <a:pt x="-1583" y="28903"/>
                    <a:pt x="438" y="28543"/>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5" name="Freeform 1084">
              <a:extLst>
                <a:ext uri="{FF2B5EF4-FFF2-40B4-BE49-F238E27FC236}">
                  <a16:creationId xmlns:a16="http://schemas.microsoft.com/office/drawing/2014/main" id="{1537F427-AE06-9027-DB16-596411E8AF33}"/>
                </a:ext>
              </a:extLst>
            </p:cNvPr>
            <p:cNvSpPr/>
            <p:nvPr/>
          </p:nvSpPr>
          <p:spPr>
            <a:xfrm>
              <a:off x="5292231" y="-1690341"/>
              <a:ext cx="66042" cy="26807"/>
            </a:xfrm>
            <a:custGeom>
              <a:avLst/>
              <a:gdLst>
                <a:gd name="connsiteX0" fmla="*/ 363 w 66042"/>
                <a:gd name="connsiteY0" fmla="*/ 26520 h 26807"/>
                <a:gd name="connsiteX1" fmla="*/ 31987 w 66042"/>
                <a:gd name="connsiteY1" fmla="*/ 8679 h 26807"/>
                <a:gd name="connsiteX2" fmla="*/ 65736 w 66042"/>
                <a:gd name="connsiteY2" fmla="*/ 19935 h 26807"/>
                <a:gd name="connsiteX3" fmla="*/ 30797 w 66042"/>
                <a:gd name="connsiteY3" fmla="*/ 2 h 26807"/>
                <a:gd name="connsiteX4" fmla="*/ 363 w 66042"/>
                <a:gd name="connsiteY4" fmla="*/ 26520 h 2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42" h="26807">
                  <a:moveTo>
                    <a:pt x="363" y="26520"/>
                  </a:moveTo>
                  <a:cubicBezTo>
                    <a:pt x="3639" y="29330"/>
                    <a:pt x="14606" y="10650"/>
                    <a:pt x="31987" y="8679"/>
                  </a:cubicBezTo>
                  <a:cubicBezTo>
                    <a:pt x="49831" y="7776"/>
                    <a:pt x="63677" y="22891"/>
                    <a:pt x="65736" y="19935"/>
                  </a:cubicBezTo>
                  <a:cubicBezTo>
                    <a:pt x="68080" y="19041"/>
                    <a:pt x="57049" y="-246"/>
                    <a:pt x="30797" y="2"/>
                  </a:cubicBezTo>
                  <a:cubicBezTo>
                    <a:pt x="3999" y="4359"/>
                    <a:pt x="-1622" y="26880"/>
                    <a:pt x="363" y="2652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6" name="Freeform 1085">
              <a:extLst>
                <a:ext uri="{FF2B5EF4-FFF2-40B4-BE49-F238E27FC236}">
                  <a16:creationId xmlns:a16="http://schemas.microsoft.com/office/drawing/2014/main" id="{877FD5EE-013E-DFB1-08A7-AC90305F7773}"/>
                </a:ext>
              </a:extLst>
            </p:cNvPr>
            <p:cNvSpPr/>
            <p:nvPr/>
          </p:nvSpPr>
          <p:spPr>
            <a:xfrm>
              <a:off x="5241337" y="-1520959"/>
              <a:ext cx="28444" cy="23277"/>
            </a:xfrm>
            <a:custGeom>
              <a:avLst/>
              <a:gdLst>
                <a:gd name="connsiteX0" fmla="*/ 15 w 28444"/>
                <a:gd name="connsiteY0" fmla="*/ 22575 h 23277"/>
                <a:gd name="connsiteX1" fmla="*/ 18726 w 28444"/>
                <a:gd name="connsiteY1" fmla="*/ 17103 h 23277"/>
                <a:gd name="connsiteX2" fmla="*/ 28253 w 28444"/>
                <a:gd name="connsiteY2" fmla="*/ 17 h 23277"/>
                <a:gd name="connsiteX3" fmla="*/ 16133 w 28444"/>
                <a:gd name="connsiteY3" fmla="*/ 14266 h 23277"/>
                <a:gd name="connsiteX4" fmla="*/ 15 w 28444"/>
                <a:gd name="connsiteY4" fmla="*/ 22575 h 232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44" h="23277">
                  <a:moveTo>
                    <a:pt x="15" y="22575"/>
                  </a:moveTo>
                  <a:cubicBezTo>
                    <a:pt x="-455" y="23404"/>
                    <a:pt x="9966" y="24951"/>
                    <a:pt x="18726" y="17103"/>
                  </a:cubicBezTo>
                  <a:cubicBezTo>
                    <a:pt x="27062" y="9366"/>
                    <a:pt x="29148" y="303"/>
                    <a:pt x="28253" y="17"/>
                  </a:cubicBezTo>
                  <a:cubicBezTo>
                    <a:pt x="27200" y="-416"/>
                    <a:pt x="23490" y="7395"/>
                    <a:pt x="16133" y="14266"/>
                  </a:cubicBezTo>
                  <a:cubicBezTo>
                    <a:pt x="8739" y="21027"/>
                    <a:pt x="-58" y="21239"/>
                    <a:pt x="15" y="22575"/>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7" name="Freeform 1086">
              <a:extLst>
                <a:ext uri="{FF2B5EF4-FFF2-40B4-BE49-F238E27FC236}">
                  <a16:creationId xmlns:a16="http://schemas.microsoft.com/office/drawing/2014/main" id="{38DB0DE0-4F38-F727-E4C5-67EB08B00196}"/>
                </a:ext>
              </a:extLst>
            </p:cNvPr>
            <p:cNvSpPr/>
            <p:nvPr/>
          </p:nvSpPr>
          <p:spPr>
            <a:xfrm>
              <a:off x="5330150" y="-1562729"/>
              <a:ext cx="77339" cy="41993"/>
            </a:xfrm>
            <a:custGeom>
              <a:avLst/>
              <a:gdLst>
                <a:gd name="connsiteX0" fmla="*/ 124 w 77339"/>
                <a:gd name="connsiteY0" fmla="*/ 26856 h 41993"/>
                <a:gd name="connsiteX1" fmla="*/ 41774 w 77339"/>
                <a:gd name="connsiteY1" fmla="*/ 41170 h 41993"/>
                <a:gd name="connsiteX2" fmla="*/ 77221 w 77339"/>
                <a:gd name="connsiteY2" fmla="*/ 15195 h 41993"/>
                <a:gd name="connsiteX3" fmla="*/ 35645 w 77339"/>
                <a:gd name="connsiteY3" fmla="*/ 835 h 41993"/>
                <a:gd name="connsiteX4" fmla="*/ 124 w 77339"/>
                <a:gd name="connsiteY4" fmla="*/ 26856 h 419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39" h="41993">
                  <a:moveTo>
                    <a:pt x="124" y="26856"/>
                  </a:moveTo>
                  <a:cubicBezTo>
                    <a:pt x="1749" y="37937"/>
                    <a:pt x="20423" y="44375"/>
                    <a:pt x="41774" y="41170"/>
                  </a:cubicBezTo>
                  <a:cubicBezTo>
                    <a:pt x="63042" y="37937"/>
                    <a:pt x="78873" y="26276"/>
                    <a:pt x="77221" y="15195"/>
                  </a:cubicBezTo>
                  <a:cubicBezTo>
                    <a:pt x="75596" y="4041"/>
                    <a:pt x="56950" y="-2398"/>
                    <a:pt x="35645" y="835"/>
                  </a:cubicBezTo>
                  <a:cubicBezTo>
                    <a:pt x="14331" y="4077"/>
                    <a:pt x="-1574" y="15738"/>
                    <a:pt x="124" y="26856"/>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6" name="Freeform 255">
              <a:extLst>
                <a:ext uri="{FF2B5EF4-FFF2-40B4-BE49-F238E27FC236}">
                  <a16:creationId xmlns:a16="http://schemas.microsoft.com/office/drawing/2014/main" id="{6AF58CED-5623-9E2A-783E-A7BA4C3687C9}"/>
                </a:ext>
              </a:extLst>
            </p:cNvPr>
            <p:cNvSpPr/>
            <p:nvPr/>
          </p:nvSpPr>
          <p:spPr>
            <a:xfrm>
              <a:off x="5037180" y="-1516846"/>
              <a:ext cx="77309" cy="41956"/>
            </a:xfrm>
            <a:custGeom>
              <a:avLst/>
              <a:gdLst>
                <a:gd name="connsiteX0" fmla="*/ 124 w 77309"/>
                <a:gd name="connsiteY0" fmla="*/ 26769 h 41956"/>
                <a:gd name="connsiteX1" fmla="*/ 41728 w 77309"/>
                <a:gd name="connsiteY1" fmla="*/ 41092 h 41956"/>
                <a:gd name="connsiteX2" fmla="*/ 77174 w 77309"/>
                <a:gd name="connsiteY2" fmla="*/ 15117 h 41956"/>
                <a:gd name="connsiteX3" fmla="*/ 35598 w 77309"/>
                <a:gd name="connsiteY3" fmla="*/ 831 h 41956"/>
                <a:gd name="connsiteX4" fmla="*/ 124 w 77309"/>
                <a:gd name="connsiteY4" fmla="*/ 26769 h 419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09" h="41956">
                  <a:moveTo>
                    <a:pt x="124" y="26769"/>
                  </a:moveTo>
                  <a:cubicBezTo>
                    <a:pt x="1814" y="37924"/>
                    <a:pt x="20423" y="44399"/>
                    <a:pt x="41728" y="41092"/>
                  </a:cubicBezTo>
                  <a:cubicBezTo>
                    <a:pt x="63005" y="37887"/>
                    <a:pt x="78947" y="26309"/>
                    <a:pt x="77174" y="15117"/>
                  </a:cubicBezTo>
                  <a:cubicBezTo>
                    <a:pt x="75559" y="3963"/>
                    <a:pt x="56876" y="-2374"/>
                    <a:pt x="35598" y="831"/>
                  </a:cubicBezTo>
                  <a:cubicBezTo>
                    <a:pt x="14331" y="4000"/>
                    <a:pt x="-1574" y="15652"/>
                    <a:pt x="124" y="26769"/>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7" name="Freeform 256">
              <a:extLst>
                <a:ext uri="{FF2B5EF4-FFF2-40B4-BE49-F238E27FC236}">
                  <a16:creationId xmlns:a16="http://schemas.microsoft.com/office/drawing/2014/main" id="{A199E09B-47D4-2B44-6AB8-BE2D4648D431}"/>
                </a:ext>
              </a:extLst>
            </p:cNvPr>
            <p:cNvSpPr/>
            <p:nvPr/>
          </p:nvSpPr>
          <p:spPr>
            <a:xfrm>
              <a:off x="5174715" y="-1469417"/>
              <a:ext cx="126315" cy="80868"/>
            </a:xfrm>
            <a:custGeom>
              <a:avLst/>
              <a:gdLst>
                <a:gd name="connsiteX0" fmla="*/ 126315 w 126315"/>
                <a:gd name="connsiteY0" fmla="*/ 0 h 80868"/>
                <a:gd name="connsiteX1" fmla="*/ 0 w 126315"/>
                <a:gd name="connsiteY1" fmla="*/ 16939 h 80868"/>
                <a:gd name="connsiteX2" fmla="*/ 72407 w 126315"/>
                <a:gd name="connsiteY2" fmla="*/ 78034 h 80868"/>
                <a:gd name="connsiteX3" fmla="*/ 126315 w 126315"/>
                <a:gd name="connsiteY3" fmla="*/ 0 h 80868"/>
              </a:gdLst>
              <a:ahLst/>
              <a:cxnLst>
                <a:cxn ang="0">
                  <a:pos x="connsiteX0" y="connsiteY0"/>
                </a:cxn>
                <a:cxn ang="0">
                  <a:pos x="connsiteX1" y="connsiteY1"/>
                </a:cxn>
                <a:cxn ang="0">
                  <a:pos x="connsiteX2" y="connsiteY2"/>
                </a:cxn>
                <a:cxn ang="0">
                  <a:pos x="connsiteX3" y="connsiteY3"/>
                </a:cxn>
              </a:cxnLst>
              <a:rect l="l" t="t" r="r" b="b"/>
              <a:pathLst>
                <a:path w="126315" h="80868">
                  <a:moveTo>
                    <a:pt x="126315" y="0"/>
                  </a:moveTo>
                  <a:lnTo>
                    <a:pt x="0" y="16939"/>
                  </a:lnTo>
                  <a:cubicBezTo>
                    <a:pt x="0" y="16939"/>
                    <a:pt x="2206" y="96714"/>
                    <a:pt x="72407" y="78034"/>
                  </a:cubicBezTo>
                  <a:cubicBezTo>
                    <a:pt x="121091" y="65194"/>
                    <a:pt x="126315" y="0"/>
                    <a:pt x="126315"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8" name="Freeform 257">
              <a:extLst>
                <a:ext uri="{FF2B5EF4-FFF2-40B4-BE49-F238E27FC236}">
                  <a16:creationId xmlns:a16="http://schemas.microsoft.com/office/drawing/2014/main" id="{542C80DA-0D0F-D195-10EF-61836E1E95DA}"/>
                </a:ext>
              </a:extLst>
            </p:cNvPr>
            <p:cNvSpPr/>
            <p:nvPr/>
          </p:nvSpPr>
          <p:spPr>
            <a:xfrm>
              <a:off x="5315393" y="-1613360"/>
              <a:ext cx="44327" cy="43887"/>
            </a:xfrm>
            <a:custGeom>
              <a:avLst/>
              <a:gdLst>
                <a:gd name="connsiteX0" fmla="*/ 93 w 44327"/>
                <a:gd name="connsiteY0" fmla="*/ 23908 h 43887"/>
                <a:gd name="connsiteX1" fmla="*/ 24112 w 44327"/>
                <a:gd name="connsiteY1" fmla="*/ 43803 h 43887"/>
                <a:gd name="connsiteX2" fmla="*/ 44235 w 44327"/>
                <a:gd name="connsiteY2" fmla="*/ 20021 h 43887"/>
                <a:gd name="connsiteX3" fmla="*/ 20253 w 44327"/>
                <a:gd name="connsiteY3" fmla="*/ 88 h 43887"/>
                <a:gd name="connsiteX4" fmla="*/ 93 w 44327"/>
                <a:gd name="connsiteY4" fmla="*/ 23908 h 438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27" h="43887">
                  <a:moveTo>
                    <a:pt x="93" y="23908"/>
                  </a:moveTo>
                  <a:cubicBezTo>
                    <a:pt x="1108" y="36038"/>
                    <a:pt x="11853" y="44853"/>
                    <a:pt x="24112" y="43803"/>
                  </a:cubicBezTo>
                  <a:cubicBezTo>
                    <a:pt x="36259" y="42624"/>
                    <a:pt x="45352" y="32078"/>
                    <a:pt x="44235" y="20021"/>
                  </a:cubicBezTo>
                  <a:cubicBezTo>
                    <a:pt x="43293" y="7899"/>
                    <a:pt x="32549" y="-989"/>
                    <a:pt x="20253" y="88"/>
                  </a:cubicBezTo>
                  <a:cubicBezTo>
                    <a:pt x="8068" y="1138"/>
                    <a:pt x="-1024" y="11823"/>
                    <a:pt x="93" y="2390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9" name="Freeform 258">
              <a:extLst>
                <a:ext uri="{FF2B5EF4-FFF2-40B4-BE49-F238E27FC236}">
                  <a16:creationId xmlns:a16="http://schemas.microsoft.com/office/drawing/2014/main" id="{B4EB77D8-2069-B04A-FD76-C1EC9274DAA4}"/>
                </a:ext>
              </a:extLst>
            </p:cNvPr>
            <p:cNvSpPr/>
            <p:nvPr/>
          </p:nvSpPr>
          <p:spPr>
            <a:xfrm>
              <a:off x="5074509" y="-1578861"/>
              <a:ext cx="44372" cy="43965"/>
            </a:xfrm>
            <a:custGeom>
              <a:avLst/>
              <a:gdLst>
                <a:gd name="connsiteX0" fmla="*/ 79 w 44372"/>
                <a:gd name="connsiteY0" fmla="*/ 23876 h 43965"/>
                <a:gd name="connsiteX1" fmla="*/ 24162 w 44372"/>
                <a:gd name="connsiteY1" fmla="*/ 43882 h 43965"/>
                <a:gd name="connsiteX2" fmla="*/ 44286 w 44372"/>
                <a:gd name="connsiteY2" fmla="*/ 20026 h 43965"/>
                <a:gd name="connsiteX3" fmla="*/ 20230 w 44372"/>
                <a:gd name="connsiteY3" fmla="*/ 93 h 43965"/>
                <a:gd name="connsiteX4" fmla="*/ 79 w 44372"/>
                <a:gd name="connsiteY4" fmla="*/ 23876 h 43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72" h="43965">
                  <a:moveTo>
                    <a:pt x="79" y="23876"/>
                  </a:moveTo>
                  <a:cubicBezTo>
                    <a:pt x="1159" y="35969"/>
                    <a:pt x="11830" y="44932"/>
                    <a:pt x="24162" y="43882"/>
                  </a:cubicBezTo>
                  <a:cubicBezTo>
                    <a:pt x="36245" y="42693"/>
                    <a:pt x="45366" y="32119"/>
                    <a:pt x="44286" y="20026"/>
                  </a:cubicBezTo>
                  <a:cubicBezTo>
                    <a:pt x="43169" y="7978"/>
                    <a:pt x="32424" y="-1021"/>
                    <a:pt x="20230" y="93"/>
                  </a:cubicBezTo>
                  <a:cubicBezTo>
                    <a:pt x="7971" y="1180"/>
                    <a:pt x="-937" y="11865"/>
                    <a:pt x="79" y="2387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0" name="Freeform 259">
              <a:extLst>
                <a:ext uri="{FF2B5EF4-FFF2-40B4-BE49-F238E27FC236}">
                  <a16:creationId xmlns:a16="http://schemas.microsoft.com/office/drawing/2014/main" id="{BC936989-DD58-4F1B-8E74-34D1609C4538}"/>
                </a:ext>
              </a:extLst>
            </p:cNvPr>
            <p:cNvSpPr/>
            <p:nvPr/>
          </p:nvSpPr>
          <p:spPr>
            <a:xfrm>
              <a:off x="5105101" y="-1184000"/>
              <a:ext cx="204768" cy="194544"/>
            </a:xfrm>
            <a:custGeom>
              <a:avLst/>
              <a:gdLst>
                <a:gd name="connsiteX0" fmla="*/ 197195 w 204768"/>
                <a:gd name="connsiteY0" fmla="*/ 194441 h 194544"/>
                <a:gd name="connsiteX1" fmla="*/ 197444 w 204768"/>
                <a:gd name="connsiteY1" fmla="*/ 191669 h 194544"/>
                <a:gd name="connsiteX2" fmla="*/ 62728 w 204768"/>
                <a:gd name="connsiteY2" fmla="*/ 136118 h 194544"/>
                <a:gd name="connsiteX3" fmla="*/ 3669 w 204768"/>
                <a:gd name="connsiteY3" fmla="*/ 11265 h 194544"/>
                <a:gd name="connsiteX4" fmla="*/ 208 w 204768"/>
                <a:gd name="connsiteY4" fmla="*/ 11560 h 194544"/>
                <a:gd name="connsiteX5" fmla="*/ 58011 w 204768"/>
                <a:gd name="connsiteY5" fmla="*/ 140797 h 194544"/>
                <a:gd name="connsiteX6" fmla="*/ 197195 w 204768"/>
                <a:gd name="connsiteY6" fmla="*/ 194441 h 194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768" h="194544">
                  <a:moveTo>
                    <a:pt x="197195" y="194441"/>
                  </a:moveTo>
                  <a:cubicBezTo>
                    <a:pt x="207219" y="194763"/>
                    <a:pt x="207284" y="192783"/>
                    <a:pt x="197444" y="191669"/>
                  </a:cubicBezTo>
                  <a:cubicBezTo>
                    <a:pt x="172244" y="190342"/>
                    <a:pt x="110184" y="183793"/>
                    <a:pt x="62728" y="136118"/>
                  </a:cubicBezTo>
                  <a:cubicBezTo>
                    <a:pt x="20506" y="93371"/>
                    <a:pt x="8211" y="39155"/>
                    <a:pt x="3669" y="11265"/>
                  </a:cubicBezTo>
                  <a:cubicBezTo>
                    <a:pt x="1721" y="-3730"/>
                    <a:pt x="-734" y="-3878"/>
                    <a:pt x="208" y="11560"/>
                  </a:cubicBezTo>
                  <a:cubicBezTo>
                    <a:pt x="2912" y="39947"/>
                    <a:pt x="14017" y="96180"/>
                    <a:pt x="58011" y="140797"/>
                  </a:cubicBezTo>
                  <a:cubicBezTo>
                    <a:pt x="107517" y="190342"/>
                    <a:pt x="171847" y="195417"/>
                    <a:pt x="197195" y="194441"/>
                  </a:cubicBezTo>
                </a:path>
              </a:pathLst>
            </a:custGeom>
            <a:solidFill>
              <a:srgbClr val="60BEB7"/>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1" name="Freeform 260">
              <a:extLst>
                <a:ext uri="{FF2B5EF4-FFF2-40B4-BE49-F238E27FC236}">
                  <a16:creationId xmlns:a16="http://schemas.microsoft.com/office/drawing/2014/main" id="{5E933473-44FA-1BF2-AF39-42B6D425AE2D}"/>
                </a:ext>
              </a:extLst>
            </p:cNvPr>
            <p:cNvSpPr/>
            <p:nvPr/>
          </p:nvSpPr>
          <p:spPr>
            <a:xfrm>
              <a:off x="4783057" y="-930074"/>
              <a:ext cx="74657" cy="106233"/>
            </a:xfrm>
            <a:custGeom>
              <a:avLst/>
              <a:gdLst>
                <a:gd name="connsiteX0" fmla="*/ 1912 w 74657"/>
                <a:gd name="connsiteY0" fmla="*/ 45251 h 106233"/>
                <a:gd name="connsiteX1" fmla="*/ 25525 w 74657"/>
                <a:gd name="connsiteY1" fmla="*/ 105628 h 106233"/>
                <a:gd name="connsiteX2" fmla="*/ 72732 w 74657"/>
                <a:gd name="connsiteY2" fmla="*/ 61011 h 106233"/>
                <a:gd name="connsiteX3" fmla="*/ 49147 w 74657"/>
                <a:gd name="connsiteY3" fmla="*/ 606 h 106233"/>
                <a:gd name="connsiteX4" fmla="*/ 1912 w 74657"/>
                <a:gd name="connsiteY4" fmla="*/ 45251 h 1062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7" h="106233">
                  <a:moveTo>
                    <a:pt x="1912" y="45251"/>
                  </a:moveTo>
                  <a:cubicBezTo>
                    <a:pt x="-4577" y="74219"/>
                    <a:pt x="5983" y="101271"/>
                    <a:pt x="25525" y="105628"/>
                  </a:cubicBezTo>
                  <a:cubicBezTo>
                    <a:pt x="45103" y="110021"/>
                    <a:pt x="66233" y="90016"/>
                    <a:pt x="72732" y="61011"/>
                  </a:cubicBezTo>
                  <a:cubicBezTo>
                    <a:pt x="79258" y="32052"/>
                    <a:pt x="68652" y="4954"/>
                    <a:pt x="49147" y="606"/>
                  </a:cubicBezTo>
                  <a:cubicBezTo>
                    <a:pt x="29568" y="-3788"/>
                    <a:pt x="8438" y="16182"/>
                    <a:pt x="1912" y="45251"/>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2" name="Freeform 261">
              <a:extLst>
                <a:ext uri="{FF2B5EF4-FFF2-40B4-BE49-F238E27FC236}">
                  <a16:creationId xmlns:a16="http://schemas.microsoft.com/office/drawing/2014/main" id="{BD0AAD5E-A0AB-0BAE-4059-3A28E56FDA4E}"/>
                </a:ext>
              </a:extLst>
            </p:cNvPr>
            <p:cNvSpPr/>
            <p:nvPr/>
          </p:nvSpPr>
          <p:spPr>
            <a:xfrm>
              <a:off x="5192608" y="-772788"/>
              <a:ext cx="75830" cy="24998"/>
            </a:xfrm>
            <a:custGeom>
              <a:avLst/>
              <a:gdLst>
                <a:gd name="connsiteX0" fmla="*/ 1040 w 75830"/>
                <a:gd name="connsiteY0" fmla="*/ 22388 h 24998"/>
                <a:gd name="connsiteX1" fmla="*/ 2554 w 75830"/>
                <a:gd name="connsiteY1" fmla="*/ 24764 h 24998"/>
                <a:gd name="connsiteX2" fmla="*/ 38323 w 75830"/>
                <a:gd name="connsiteY2" fmla="*/ 12606 h 24998"/>
                <a:gd name="connsiteX3" fmla="*/ 73197 w 75830"/>
                <a:gd name="connsiteY3" fmla="*/ 3395 h 24998"/>
                <a:gd name="connsiteX4" fmla="*/ 72690 w 75830"/>
                <a:gd name="connsiteY4" fmla="*/ 6 h 24998"/>
                <a:gd name="connsiteX5" fmla="*/ 36597 w 75830"/>
                <a:gd name="connsiteY5" fmla="*/ 6158 h 24998"/>
                <a:gd name="connsiteX6" fmla="*/ 1040 w 75830"/>
                <a:gd name="connsiteY6" fmla="*/ 22388 h 24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830" h="24998">
                  <a:moveTo>
                    <a:pt x="1040" y="22388"/>
                  </a:moveTo>
                  <a:cubicBezTo>
                    <a:pt x="-982" y="24083"/>
                    <a:pt x="172" y="25593"/>
                    <a:pt x="2554" y="24764"/>
                  </a:cubicBezTo>
                  <a:cubicBezTo>
                    <a:pt x="8646" y="21992"/>
                    <a:pt x="21994" y="16917"/>
                    <a:pt x="38323" y="12606"/>
                  </a:cubicBezTo>
                  <a:cubicBezTo>
                    <a:pt x="53000" y="8572"/>
                    <a:pt x="66053" y="5550"/>
                    <a:pt x="73197" y="3395"/>
                  </a:cubicBezTo>
                  <a:cubicBezTo>
                    <a:pt x="76908" y="2308"/>
                    <a:pt x="76659" y="-133"/>
                    <a:pt x="72690" y="6"/>
                  </a:cubicBezTo>
                  <a:cubicBezTo>
                    <a:pt x="65185" y="263"/>
                    <a:pt x="51634" y="2060"/>
                    <a:pt x="36597" y="6158"/>
                  </a:cubicBezTo>
                  <a:cubicBezTo>
                    <a:pt x="19935" y="10589"/>
                    <a:pt x="6200" y="17497"/>
                    <a:pt x="1040" y="22388"/>
                  </a:cubicBezTo>
                </a:path>
              </a:pathLst>
            </a:custGeom>
            <a:solidFill>
              <a:srgbClr val="7479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3" name="Freeform 262">
              <a:extLst>
                <a:ext uri="{FF2B5EF4-FFF2-40B4-BE49-F238E27FC236}">
                  <a16:creationId xmlns:a16="http://schemas.microsoft.com/office/drawing/2014/main" id="{C57D90C8-F065-9278-49C2-D563AD2B42CF}"/>
                </a:ext>
              </a:extLst>
            </p:cNvPr>
            <p:cNvSpPr/>
            <p:nvPr/>
          </p:nvSpPr>
          <p:spPr>
            <a:xfrm>
              <a:off x="5282061" y="-647856"/>
              <a:ext cx="201624" cy="97081"/>
            </a:xfrm>
            <a:custGeom>
              <a:avLst/>
              <a:gdLst>
                <a:gd name="connsiteX0" fmla="*/ 201242 w 201624"/>
                <a:gd name="connsiteY0" fmla="*/ 47777 h 97081"/>
                <a:gd name="connsiteX1" fmla="*/ 20594 w 201624"/>
                <a:gd name="connsiteY1" fmla="*/ 95240 h 97081"/>
                <a:gd name="connsiteX2" fmla="*/ 0 w 201624"/>
                <a:gd name="connsiteY2" fmla="*/ 50116 h 97081"/>
                <a:gd name="connsiteX3" fmla="*/ 194070 w 201624"/>
                <a:gd name="connsiteY3" fmla="*/ 0 h 97081"/>
                <a:gd name="connsiteX4" fmla="*/ 201242 w 201624"/>
                <a:gd name="connsiteY4" fmla="*/ 47777 h 970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624" h="97081">
                  <a:moveTo>
                    <a:pt x="201242" y="47777"/>
                  </a:moveTo>
                  <a:cubicBezTo>
                    <a:pt x="194864" y="66917"/>
                    <a:pt x="40533" y="105998"/>
                    <a:pt x="20594" y="95240"/>
                  </a:cubicBezTo>
                  <a:cubicBezTo>
                    <a:pt x="14899" y="92219"/>
                    <a:pt x="7643" y="74258"/>
                    <a:pt x="0" y="50116"/>
                  </a:cubicBezTo>
                  <a:cubicBezTo>
                    <a:pt x="63933" y="48753"/>
                    <a:pt x="138362" y="38068"/>
                    <a:pt x="194070" y="0"/>
                  </a:cubicBezTo>
                  <a:cubicBezTo>
                    <a:pt x="199655" y="24934"/>
                    <a:pt x="202756" y="43171"/>
                    <a:pt x="201242" y="47777"/>
                  </a:cubicBezTo>
                </a:path>
              </a:pathLst>
            </a:custGeom>
            <a:solidFill>
              <a:srgbClr val="7479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4" name="Freeform 263">
              <a:extLst>
                <a:ext uri="{FF2B5EF4-FFF2-40B4-BE49-F238E27FC236}">
                  <a16:creationId xmlns:a16="http://schemas.microsoft.com/office/drawing/2014/main" id="{E5992A64-0756-A902-34E7-2C54FE41AEDF}"/>
                </a:ext>
              </a:extLst>
            </p:cNvPr>
            <p:cNvSpPr/>
            <p:nvPr/>
          </p:nvSpPr>
          <p:spPr>
            <a:xfrm>
              <a:off x="4985761" y="-632455"/>
              <a:ext cx="193283" cy="79635"/>
            </a:xfrm>
            <a:custGeom>
              <a:avLst/>
              <a:gdLst>
                <a:gd name="connsiteX0" fmla="*/ 193283 w 193283"/>
                <a:gd name="connsiteY0" fmla="*/ 25330 h 79635"/>
                <a:gd name="connsiteX1" fmla="*/ 178791 w 193283"/>
                <a:gd name="connsiteY1" fmla="*/ 77242 h 79635"/>
                <a:gd name="connsiteX2" fmla="*/ 2573 w 193283"/>
                <a:gd name="connsiteY2" fmla="*/ 49757 h 79635"/>
                <a:gd name="connsiteX3" fmla="*/ 699 w 193283"/>
                <a:gd name="connsiteY3" fmla="*/ 0 h 79635"/>
                <a:gd name="connsiteX4" fmla="*/ 193283 w 193283"/>
                <a:gd name="connsiteY4" fmla="*/ 25330 h 796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283" h="79635">
                  <a:moveTo>
                    <a:pt x="193283" y="25330"/>
                  </a:moveTo>
                  <a:cubicBezTo>
                    <a:pt x="187301" y="53358"/>
                    <a:pt x="181929" y="74764"/>
                    <a:pt x="178791" y="77242"/>
                  </a:cubicBezTo>
                  <a:cubicBezTo>
                    <a:pt x="169052" y="84979"/>
                    <a:pt x="14546" y="73466"/>
                    <a:pt x="2573" y="49757"/>
                  </a:cubicBezTo>
                  <a:cubicBezTo>
                    <a:pt x="-279" y="44148"/>
                    <a:pt x="-528" y="25330"/>
                    <a:pt x="699" y="0"/>
                  </a:cubicBezTo>
                  <a:cubicBezTo>
                    <a:pt x="58429" y="27163"/>
                    <a:pt x="129175" y="49112"/>
                    <a:pt x="193283" y="25330"/>
                  </a:cubicBezTo>
                </a:path>
              </a:pathLst>
            </a:custGeom>
            <a:solidFill>
              <a:srgbClr val="7479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5" name="Freeform 264">
              <a:extLst>
                <a:ext uri="{FF2B5EF4-FFF2-40B4-BE49-F238E27FC236}">
                  <a16:creationId xmlns:a16="http://schemas.microsoft.com/office/drawing/2014/main" id="{B4C13B6C-B5ED-FA10-8772-DA99FDD7D141}"/>
                </a:ext>
              </a:extLst>
            </p:cNvPr>
            <p:cNvSpPr/>
            <p:nvPr/>
          </p:nvSpPr>
          <p:spPr>
            <a:xfrm>
              <a:off x="5407030" y="-779907"/>
              <a:ext cx="69845" cy="114033"/>
            </a:xfrm>
            <a:custGeom>
              <a:avLst/>
              <a:gdLst>
                <a:gd name="connsiteX0" fmla="*/ 41372 w 69845"/>
                <a:gd name="connsiteY0" fmla="*/ 364 h 114033"/>
                <a:gd name="connsiteX1" fmla="*/ 8 w 69845"/>
                <a:gd name="connsiteY1" fmla="*/ 22525 h 114033"/>
                <a:gd name="connsiteX2" fmla="*/ 32935 w 69845"/>
                <a:gd name="connsiteY2" fmla="*/ 113667 h 114033"/>
                <a:gd name="connsiteX3" fmla="*/ 69784 w 69845"/>
                <a:gd name="connsiteY3" fmla="*/ 104097 h 114033"/>
                <a:gd name="connsiteX4" fmla="*/ 41372 w 69845"/>
                <a:gd name="connsiteY4" fmla="*/ 364 h 114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845" h="114033">
                  <a:moveTo>
                    <a:pt x="41372" y="364"/>
                  </a:moveTo>
                  <a:cubicBezTo>
                    <a:pt x="36073" y="-2915"/>
                    <a:pt x="479" y="16879"/>
                    <a:pt x="8" y="22525"/>
                  </a:cubicBezTo>
                  <a:cubicBezTo>
                    <a:pt x="-527" y="28209"/>
                    <a:pt x="25541" y="111797"/>
                    <a:pt x="32935" y="113667"/>
                  </a:cubicBezTo>
                  <a:cubicBezTo>
                    <a:pt x="40356" y="115500"/>
                    <a:pt x="68381" y="110176"/>
                    <a:pt x="69784" y="104097"/>
                  </a:cubicBezTo>
                  <a:cubicBezTo>
                    <a:pt x="71188" y="98017"/>
                    <a:pt x="47861" y="4362"/>
                    <a:pt x="41372" y="364"/>
                  </a:cubicBezTo>
                </a:path>
              </a:pathLst>
            </a:custGeom>
            <a:solidFill>
              <a:srgbClr val="7479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6" name="Freeform 265">
              <a:extLst>
                <a:ext uri="{FF2B5EF4-FFF2-40B4-BE49-F238E27FC236}">
                  <a16:creationId xmlns:a16="http://schemas.microsoft.com/office/drawing/2014/main" id="{0AC352D8-FAF2-7764-F841-48F5543CA2BD}"/>
                </a:ext>
              </a:extLst>
            </p:cNvPr>
            <p:cNvSpPr/>
            <p:nvPr/>
          </p:nvSpPr>
          <p:spPr>
            <a:xfrm>
              <a:off x="4978715" y="-761371"/>
              <a:ext cx="58983" cy="113225"/>
            </a:xfrm>
            <a:custGeom>
              <a:avLst/>
              <a:gdLst>
                <a:gd name="connsiteX0" fmla="*/ 15066 w 58983"/>
                <a:gd name="connsiteY0" fmla="*/ 646 h 113225"/>
                <a:gd name="connsiteX1" fmla="*/ 58912 w 58983"/>
                <a:gd name="connsiteY1" fmla="*/ 17272 h 113225"/>
                <a:gd name="connsiteX2" fmla="*/ 38032 w 58983"/>
                <a:gd name="connsiteY2" fmla="*/ 111895 h 113225"/>
                <a:gd name="connsiteX3" fmla="*/ 278 w 58983"/>
                <a:gd name="connsiteY3" fmla="*/ 107114 h 113225"/>
                <a:gd name="connsiteX4" fmla="*/ 15066 w 58983"/>
                <a:gd name="connsiteY4" fmla="*/ 646 h 113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983" h="113225">
                  <a:moveTo>
                    <a:pt x="15066" y="646"/>
                  </a:moveTo>
                  <a:cubicBezTo>
                    <a:pt x="19893" y="-3278"/>
                    <a:pt x="57685" y="11727"/>
                    <a:pt x="58912" y="17272"/>
                  </a:cubicBezTo>
                  <a:cubicBezTo>
                    <a:pt x="60140" y="22844"/>
                    <a:pt x="45140" y="109085"/>
                    <a:pt x="38032" y="111895"/>
                  </a:cubicBezTo>
                  <a:cubicBezTo>
                    <a:pt x="30934" y="114704"/>
                    <a:pt x="2484" y="113046"/>
                    <a:pt x="278" y="107114"/>
                  </a:cubicBezTo>
                  <a:cubicBezTo>
                    <a:pt x="-1882" y="101320"/>
                    <a:pt x="9075" y="5427"/>
                    <a:pt x="15066" y="646"/>
                  </a:cubicBezTo>
                </a:path>
              </a:pathLst>
            </a:custGeom>
            <a:solidFill>
              <a:srgbClr val="7479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7" name="Freeform 266">
              <a:extLst>
                <a:ext uri="{FF2B5EF4-FFF2-40B4-BE49-F238E27FC236}">
                  <a16:creationId xmlns:a16="http://schemas.microsoft.com/office/drawing/2014/main" id="{236035E7-0C40-4DAD-EC7E-3DB871DF3D9F}"/>
                </a:ext>
              </a:extLst>
            </p:cNvPr>
            <p:cNvSpPr/>
            <p:nvPr/>
          </p:nvSpPr>
          <p:spPr>
            <a:xfrm>
              <a:off x="5636107" y="-1143088"/>
              <a:ext cx="101768" cy="80804"/>
            </a:xfrm>
            <a:custGeom>
              <a:avLst/>
              <a:gdLst>
                <a:gd name="connsiteX0" fmla="*/ 34556 w 101768"/>
                <a:gd name="connsiteY0" fmla="*/ 72759 h 80804"/>
                <a:gd name="connsiteX1" fmla="*/ 99061 w 101768"/>
                <a:gd name="connsiteY1" fmla="*/ 64663 h 80804"/>
                <a:gd name="connsiteX2" fmla="*/ 67224 w 101768"/>
                <a:gd name="connsiteY2" fmla="*/ 8099 h 80804"/>
                <a:gd name="connsiteX3" fmla="*/ 2718 w 101768"/>
                <a:gd name="connsiteY3" fmla="*/ 16195 h 80804"/>
                <a:gd name="connsiteX4" fmla="*/ 34556 w 101768"/>
                <a:gd name="connsiteY4" fmla="*/ 72759 h 808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768" h="80804">
                  <a:moveTo>
                    <a:pt x="34556" y="72759"/>
                  </a:moveTo>
                  <a:cubicBezTo>
                    <a:pt x="61168" y="86106"/>
                    <a:pt x="90015" y="82467"/>
                    <a:pt x="99061" y="64663"/>
                  </a:cubicBezTo>
                  <a:cubicBezTo>
                    <a:pt x="108080" y="46775"/>
                    <a:pt x="93836" y="21482"/>
                    <a:pt x="67224" y="8099"/>
                  </a:cubicBezTo>
                  <a:cubicBezTo>
                    <a:pt x="40611" y="-5321"/>
                    <a:pt x="11728" y="-1683"/>
                    <a:pt x="2718" y="16195"/>
                  </a:cubicBezTo>
                  <a:cubicBezTo>
                    <a:pt x="-6337" y="34009"/>
                    <a:pt x="7980" y="59339"/>
                    <a:pt x="34556" y="72759"/>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8" name="Freeform 267">
              <a:extLst>
                <a:ext uri="{FF2B5EF4-FFF2-40B4-BE49-F238E27FC236}">
                  <a16:creationId xmlns:a16="http://schemas.microsoft.com/office/drawing/2014/main" id="{79AE37A3-15FF-B3CA-F01C-268279BB5AC4}"/>
                </a:ext>
              </a:extLst>
            </p:cNvPr>
            <p:cNvSpPr/>
            <p:nvPr/>
          </p:nvSpPr>
          <p:spPr>
            <a:xfrm>
              <a:off x="6060046" y="-750636"/>
              <a:ext cx="31275" cy="338392"/>
            </a:xfrm>
            <a:custGeom>
              <a:avLst/>
              <a:gdLst>
                <a:gd name="connsiteX0" fmla="*/ 11578 w 31275"/>
                <a:gd name="connsiteY0" fmla="*/ 331357 h 338392"/>
                <a:gd name="connsiteX1" fmla="*/ 2172 w 31275"/>
                <a:gd name="connsiteY1" fmla="*/ 331071 h 338392"/>
                <a:gd name="connsiteX2" fmla="*/ 1923 w 31275"/>
                <a:gd name="connsiteY2" fmla="*/ 146532 h 338392"/>
                <a:gd name="connsiteX3" fmla="*/ 19803 w 31275"/>
                <a:gd name="connsiteY3" fmla="*/ 9880 h 338392"/>
                <a:gd name="connsiteX4" fmla="*/ 31194 w 31275"/>
                <a:gd name="connsiteY4" fmla="*/ 11897 h 338392"/>
                <a:gd name="connsiteX5" fmla="*/ 24132 w 31275"/>
                <a:gd name="connsiteY5" fmla="*/ 147536 h 338392"/>
                <a:gd name="connsiteX6" fmla="*/ 11578 w 31275"/>
                <a:gd name="connsiteY6" fmla="*/ 331357 h 338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275" h="338392">
                  <a:moveTo>
                    <a:pt x="11578" y="331357"/>
                  </a:moveTo>
                  <a:cubicBezTo>
                    <a:pt x="9741" y="340890"/>
                    <a:pt x="3215" y="340678"/>
                    <a:pt x="2172" y="331071"/>
                  </a:cubicBezTo>
                  <a:cubicBezTo>
                    <a:pt x="-533" y="305529"/>
                    <a:pt x="-819" y="210861"/>
                    <a:pt x="1923" y="146532"/>
                  </a:cubicBezTo>
                  <a:cubicBezTo>
                    <a:pt x="3252" y="88642"/>
                    <a:pt x="11366" y="36868"/>
                    <a:pt x="19803" y="9880"/>
                  </a:cubicBezTo>
                  <a:cubicBezTo>
                    <a:pt x="24169" y="-4516"/>
                    <a:pt x="32172" y="-2610"/>
                    <a:pt x="31194" y="11897"/>
                  </a:cubicBezTo>
                  <a:cubicBezTo>
                    <a:pt x="29145" y="40027"/>
                    <a:pt x="25572" y="89397"/>
                    <a:pt x="24132" y="147536"/>
                  </a:cubicBezTo>
                  <a:cubicBezTo>
                    <a:pt x="21464" y="211690"/>
                    <a:pt x="16452" y="306064"/>
                    <a:pt x="11578" y="331357"/>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9" name="Freeform 268">
              <a:extLst>
                <a:ext uri="{FF2B5EF4-FFF2-40B4-BE49-F238E27FC236}">
                  <a16:creationId xmlns:a16="http://schemas.microsoft.com/office/drawing/2014/main" id="{3DB020F6-C91A-A471-C51A-8A1EE59AA62E}"/>
                </a:ext>
              </a:extLst>
            </p:cNvPr>
            <p:cNvSpPr/>
            <p:nvPr/>
          </p:nvSpPr>
          <p:spPr>
            <a:xfrm>
              <a:off x="6273781" y="-745333"/>
              <a:ext cx="101046" cy="341419"/>
            </a:xfrm>
            <a:custGeom>
              <a:avLst/>
              <a:gdLst>
                <a:gd name="connsiteX0" fmla="*/ 100847 w 101046"/>
                <a:gd name="connsiteY0" fmla="*/ 332529 h 341419"/>
                <a:gd name="connsiteX1" fmla="*/ 91902 w 101046"/>
                <a:gd name="connsiteY1" fmla="*/ 335449 h 341419"/>
                <a:gd name="connsiteX2" fmla="*/ 27461 w 101046"/>
                <a:gd name="connsiteY2" fmla="*/ 156629 h 341419"/>
                <a:gd name="connsiteX3" fmla="*/ 1753 w 101046"/>
                <a:gd name="connsiteY3" fmla="*/ 11734 h 341419"/>
                <a:gd name="connsiteX4" fmla="*/ 13292 w 101046"/>
                <a:gd name="connsiteY4" fmla="*/ 11660 h 341419"/>
                <a:gd name="connsiteX5" fmla="*/ 48018 w 101046"/>
                <a:gd name="connsiteY5" fmla="*/ 148247 h 341419"/>
                <a:gd name="connsiteX6" fmla="*/ 100847 w 101046"/>
                <a:gd name="connsiteY6" fmla="*/ 332529 h 341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046" h="341419">
                  <a:moveTo>
                    <a:pt x="100847" y="332529"/>
                  </a:moveTo>
                  <a:cubicBezTo>
                    <a:pt x="102287" y="343683"/>
                    <a:pt x="95576" y="343978"/>
                    <a:pt x="91902" y="335449"/>
                  </a:cubicBezTo>
                  <a:cubicBezTo>
                    <a:pt x="80474" y="311593"/>
                    <a:pt x="53640" y="220055"/>
                    <a:pt x="27461" y="156629"/>
                  </a:cubicBezTo>
                  <a:cubicBezTo>
                    <a:pt x="313" y="100351"/>
                    <a:pt x="-2862" y="40739"/>
                    <a:pt x="1753" y="11734"/>
                  </a:cubicBezTo>
                  <a:cubicBezTo>
                    <a:pt x="3775" y="-4275"/>
                    <a:pt x="11963" y="-3519"/>
                    <a:pt x="13292" y="11660"/>
                  </a:cubicBezTo>
                  <a:cubicBezTo>
                    <a:pt x="15747" y="41955"/>
                    <a:pt x="21406" y="92292"/>
                    <a:pt x="48018" y="148247"/>
                  </a:cubicBezTo>
                  <a:cubicBezTo>
                    <a:pt x="73948" y="210845"/>
                    <a:pt x="96084" y="304721"/>
                    <a:pt x="100847" y="332529"/>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0" name="Freeform 269">
              <a:extLst>
                <a:ext uri="{FF2B5EF4-FFF2-40B4-BE49-F238E27FC236}">
                  <a16:creationId xmlns:a16="http://schemas.microsoft.com/office/drawing/2014/main" id="{FD723E05-2700-3106-BDCC-32273CD8F395}"/>
                </a:ext>
              </a:extLst>
            </p:cNvPr>
            <p:cNvSpPr/>
            <p:nvPr/>
          </p:nvSpPr>
          <p:spPr>
            <a:xfrm>
              <a:off x="5962483" y="-412473"/>
              <a:ext cx="106222" cy="97277"/>
            </a:xfrm>
            <a:custGeom>
              <a:avLst/>
              <a:gdLst>
                <a:gd name="connsiteX0" fmla="*/ 104784 w 106222"/>
                <a:gd name="connsiteY0" fmla="*/ 0 h 97277"/>
                <a:gd name="connsiteX1" fmla="*/ 106076 w 106222"/>
                <a:gd name="connsiteY1" fmla="*/ 86343 h 97277"/>
                <a:gd name="connsiteX2" fmla="*/ 613 w 106222"/>
                <a:gd name="connsiteY2" fmla="*/ 89622 h 97277"/>
                <a:gd name="connsiteX3" fmla="*/ 104784 w 106222"/>
                <a:gd name="connsiteY3" fmla="*/ 0 h 97277"/>
              </a:gdLst>
              <a:ahLst/>
              <a:cxnLst>
                <a:cxn ang="0">
                  <a:pos x="connsiteX0" y="connsiteY0"/>
                </a:cxn>
                <a:cxn ang="0">
                  <a:pos x="connsiteX1" y="connsiteY1"/>
                </a:cxn>
                <a:cxn ang="0">
                  <a:pos x="connsiteX2" y="connsiteY2"/>
                </a:cxn>
                <a:cxn ang="0">
                  <a:pos x="connsiteX3" y="connsiteY3"/>
                </a:cxn>
              </a:cxnLst>
              <a:rect l="l" t="t" r="r" b="b"/>
              <a:pathLst>
                <a:path w="106222" h="97277">
                  <a:moveTo>
                    <a:pt x="104784" y="0"/>
                  </a:moveTo>
                  <a:cubicBezTo>
                    <a:pt x="104784" y="0"/>
                    <a:pt x="106768" y="74580"/>
                    <a:pt x="106076" y="86343"/>
                  </a:cubicBezTo>
                  <a:cubicBezTo>
                    <a:pt x="105430" y="98151"/>
                    <a:pt x="9087" y="102075"/>
                    <a:pt x="613" y="89622"/>
                  </a:cubicBezTo>
                  <a:cubicBezTo>
                    <a:pt x="-7971" y="77205"/>
                    <a:pt x="75937" y="39901"/>
                    <a:pt x="104784" y="0"/>
                  </a:cubicBezTo>
                </a:path>
              </a:pathLst>
            </a:custGeom>
            <a:solidFill>
              <a:srgbClr val="9A83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1" name="Freeform 270">
              <a:extLst>
                <a:ext uri="{FF2B5EF4-FFF2-40B4-BE49-F238E27FC236}">
                  <a16:creationId xmlns:a16="http://schemas.microsoft.com/office/drawing/2014/main" id="{66FEE8EA-F27A-E6CE-F4E4-3D1F8DF2E568}"/>
                </a:ext>
              </a:extLst>
            </p:cNvPr>
            <p:cNvSpPr/>
            <p:nvPr/>
          </p:nvSpPr>
          <p:spPr>
            <a:xfrm>
              <a:off x="6353606" y="-401788"/>
              <a:ext cx="89641" cy="109144"/>
            </a:xfrm>
            <a:custGeom>
              <a:avLst/>
              <a:gdLst>
                <a:gd name="connsiteX0" fmla="*/ 18493 w 89641"/>
                <a:gd name="connsiteY0" fmla="*/ 0 h 109144"/>
                <a:gd name="connsiteX1" fmla="*/ 105 w 89641"/>
                <a:gd name="connsiteY1" fmla="*/ 101172 h 109144"/>
                <a:gd name="connsiteX2" fmla="*/ 89239 w 89641"/>
                <a:gd name="connsiteY2" fmla="*/ 99413 h 109144"/>
                <a:gd name="connsiteX3" fmla="*/ 18493 w 89641"/>
                <a:gd name="connsiteY3" fmla="*/ 0 h 109144"/>
              </a:gdLst>
              <a:ahLst/>
              <a:cxnLst>
                <a:cxn ang="0">
                  <a:pos x="connsiteX0" y="connsiteY0"/>
                </a:cxn>
                <a:cxn ang="0">
                  <a:pos x="connsiteX1" y="connsiteY1"/>
                </a:cxn>
                <a:cxn ang="0">
                  <a:pos x="connsiteX2" y="connsiteY2"/>
                </a:cxn>
                <a:cxn ang="0">
                  <a:pos x="connsiteX3" y="connsiteY3"/>
                </a:cxn>
              </a:cxnLst>
              <a:rect l="l" t="t" r="r" b="b"/>
              <a:pathLst>
                <a:path w="89641" h="109144">
                  <a:moveTo>
                    <a:pt x="18493" y="0"/>
                  </a:moveTo>
                  <a:cubicBezTo>
                    <a:pt x="18493" y="0"/>
                    <a:pt x="-1621" y="90699"/>
                    <a:pt x="105" y="101172"/>
                  </a:cubicBezTo>
                  <a:cubicBezTo>
                    <a:pt x="1868" y="111645"/>
                    <a:pt x="83146" y="112538"/>
                    <a:pt x="89239" y="99413"/>
                  </a:cubicBezTo>
                  <a:cubicBezTo>
                    <a:pt x="95405" y="86352"/>
                    <a:pt x="28952" y="11329"/>
                    <a:pt x="18493" y="0"/>
                  </a:cubicBezTo>
                </a:path>
              </a:pathLst>
            </a:custGeom>
            <a:solidFill>
              <a:srgbClr val="9A83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2" name="Freeform 271">
              <a:extLst>
                <a:ext uri="{FF2B5EF4-FFF2-40B4-BE49-F238E27FC236}">
                  <a16:creationId xmlns:a16="http://schemas.microsoft.com/office/drawing/2014/main" id="{535E41B2-9C9E-E3F7-7738-66DDFBD81AD5}"/>
                </a:ext>
              </a:extLst>
            </p:cNvPr>
            <p:cNvSpPr/>
            <p:nvPr/>
          </p:nvSpPr>
          <p:spPr>
            <a:xfrm>
              <a:off x="5842917" y="-1141634"/>
              <a:ext cx="703248" cy="520179"/>
            </a:xfrm>
            <a:custGeom>
              <a:avLst/>
              <a:gdLst>
                <a:gd name="connsiteX0" fmla="*/ 196371 w 703248"/>
                <a:gd name="connsiteY0" fmla="*/ 16970 h 520179"/>
                <a:gd name="connsiteX1" fmla="*/ 6991 w 703248"/>
                <a:gd name="connsiteY1" fmla="*/ 317759 h 520179"/>
                <a:gd name="connsiteX2" fmla="*/ 79647 w 703248"/>
                <a:gd name="connsiteY2" fmla="*/ 389115 h 520179"/>
                <a:gd name="connsiteX3" fmla="*/ 193990 w 703248"/>
                <a:gd name="connsiteY3" fmla="*/ 493741 h 520179"/>
                <a:gd name="connsiteX4" fmla="*/ 328558 w 703248"/>
                <a:gd name="connsiteY4" fmla="*/ 475891 h 520179"/>
                <a:gd name="connsiteX5" fmla="*/ 481080 w 703248"/>
                <a:gd name="connsiteY5" fmla="*/ 517487 h 520179"/>
                <a:gd name="connsiteX6" fmla="*/ 613275 w 703248"/>
                <a:gd name="connsiteY6" fmla="*/ 447365 h 520179"/>
                <a:gd name="connsiteX7" fmla="*/ 695485 w 703248"/>
                <a:gd name="connsiteY7" fmla="*/ 384326 h 520179"/>
                <a:gd name="connsiteX8" fmla="*/ 604939 w 703248"/>
                <a:gd name="connsiteY8" fmla="*/ 210720 h 520179"/>
                <a:gd name="connsiteX9" fmla="*/ 513212 w 703248"/>
                <a:gd name="connsiteY9" fmla="*/ 38413 h 520179"/>
                <a:gd name="connsiteX10" fmla="*/ 196371 w 703248"/>
                <a:gd name="connsiteY10" fmla="*/ 16970 h 520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03248" h="520179">
                  <a:moveTo>
                    <a:pt x="196371" y="16970"/>
                  </a:moveTo>
                  <a:cubicBezTo>
                    <a:pt x="179996" y="35898"/>
                    <a:pt x="41496" y="302331"/>
                    <a:pt x="6991" y="317759"/>
                  </a:cubicBezTo>
                  <a:cubicBezTo>
                    <a:pt x="-27588" y="333233"/>
                    <a:pt x="77229" y="361768"/>
                    <a:pt x="79647" y="389115"/>
                  </a:cubicBezTo>
                  <a:cubicBezTo>
                    <a:pt x="82029" y="416416"/>
                    <a:pt x="103444" y="484208"/>
                    <a:pt x="193990" y="493741"/>
                  </a:cubicBezTo>
                  <a:cubicBezTo>
                    <a:pt x="284490" y="503238"/>
                    <a:pt x="280963" y="459238"/>
                    <a:pt x="328558" y="475891"/>
                  </a:cubicBezTo>
                  <a:cubicBezTo>
                    <a:pt x="376226" y="492516"/>
                    <a:pt x="391697" y="530585"/>
                    <a:pt x="481080" y="517487"/>
                  </a:cubicBezTo>
                  <a:cubicBezTo>
                    <a:pt x="570397" y="504426"/>
                    <a:pt x="612084" y="471147"/>
                    <a:pt x="613275" y="447365"/>
                  </a:cubicBezTo>
                  <a:cubicBezTo>
                    <a:pt x="614466" y="423582"/>
                    <a:pt x="662134" y="389115"/>
                    <a:pt x="695485" y="384326"/>
                  </a:cubicBezTo>
                  <a:cubicBezTo>
                    <a:pt x="728799" y="379573"/>
                    <a:pt x="646663" y="311827"/>
                    <a:pt x="604939" y="210720"/>
                  </a:cubicBezTo>
                  <a:cubicBezTo>
                    <a:pt x="563262" y="109732"/>
                    <a:pt x="527529" y="52662"/>
                    <a:pt x="513212" y="38413"/>
                  </a:cubicBezTo>
                  <a:cubicBezTo>
                    <a:pt x="498932" y="24136"/>
                    <a:pt x="233295" y="-25842"/>
                    <a:pt x="196371" y="16970"/>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3" name="Freeform 272">
              <a:extLst>
                <a:ext uri="{FF2B5EF4-FFF2-40B4-BE49-F238E27FC236}">
                  <a16:creationId xmlns:a16="http://schemas.microsoft.com/office/drawing/2014/main" id="{3DC78CFB-2CE7-42D5-5D13-503415948D5A}"/>
                </a:ext>
              </a:extLst>
            </p:cNvPr>
            <p:cNvSpPr/>
            <p:nvPr/>
          </p:nvSpPr>
          <p:spPr>
            <a:xfrm>
              <a:off x="6264770" y="-1110927"/>
              <a:ext cx="38927" cy="172124"/>
            </a:xfrm>
            <a:custGeom>
              <a:avLst/>
              <a:gdLst>
                <a:gd name="connsiteX0" fmla="*/ 38531 w 38927"/>
                <a:gd name="connsiteY0" fmla="*/ 172101 h 172124"/>
                <a:gd name="connsiteX1" fmla="*/ 15168 w 38927"/>
                <a:gd name="connsiteY1" fmla="*/ 88300 h 172124"/>
                <a:gd name="connsiteX2" fmla="*/ 638 w 38927"/>
                <a:gd name="connsiteY2" fmla="*/ 5 h 172124"/>
                <a:gd name="connsiteX3" fmla="*/ 21076 w 38927"/>
                <a:gd name="connsiteY3" fmla="*/ 86145 h 172124"/>
                <a:gd name="connsiteX4" fmla="*/ 38531 w 38927"/>
                <a:gd name="connsiteY4" fmla="*/ 172101 h 1721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27" h="172124">
                  <a:moveTo>
                    <a:pt x="38531" y="172101"/>
                  </a:moveTo>
                  <a:cubicBezTo>
                    <a:pt x="35466" y="173215"/>
                    <a:pt x="25155" y="135469"/>
                    <a:pt x="15168" y="88300"/>
                  </a:cubicBezTo>
                  <a:cubicBezTo>
                    <a:pt x="5032" y="41021"/>
                    <a:pt x="-2251" y="512"/>
                    <a:pt x="638" y="5"/>
                  </a:cubicBezTo>
                  <a:cubicBezTo>
                    <a:pt x="3518" y="-529"/>
                    <a:pt x="10331" y="39188"/>
                    <a:pt x="21076" y="86145"/>
                  </a:cubicBezTo>
                  <a:cubicBezTo>
                    <a:pt x="31645" y="132199"/>
                    <a:pt x="40986" y="171235"/>
                    <a:pt x="38531" y="172101"/>
                  </a:cubicBezTo>
                </a:path>
              </a:pathLst>
            </a:custGeom>
            <a:solidFill>
              <a:srgbClr val="EAD686"/>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4" name="Freeform 273">
              <a:extLst>
                <a:ext uri="{FF2B5EF4-FFF2-40B4-BE49-F238E27FC236}">
                  <a16:creationId xmlns:a16="http://schemas.microsoft.com/office/drawing/2014/main" id="{02452F2F-ABFD-1CDC-8FAB-0A10DD9AC68E}"/>
                </a:ext>
              </a:extLst>
            </p:cNvPr>
            <p:cNvSpPr/>
            <p:nvPr/>
          </p:nvSpPr>
          <p:spPr>
            <a:xfrm>
              <a:off x="5768981" y="-1262533"/>
              <a:ext cx="244489" cy="156170"/>
            </a:xfrm>
            <a:custGeom>
              <a:avLst/>
              <a:gdLst>
                <a:gd name="connsiteX0" fmla="*/ 9 w 244489"/>
                <a:gd name="connsiteY0" fmla="*/ 154384 h 156170"/>
                <a:gd name="connsiteX1" fmla="*/ 36499 w 244489"/>
                <a:gd name="connsiteY1" fmla="*/ 135133 h 156170"/>
                <a:gd name="connsiteX2" fmla="*/ 121672 w 244489"/>
                <a:gd name="connsiteY2" fmla="*/ 82069 h 156170"/>
                <a:gd name="connsiteX3" fmla="*/ 244305 w 244489"/>
                <a:gd name="connsiteY3" fmla="*/ 360 h 156170"/>
                <a:gd name="connsiteX4" fmla="*/ 132814 w 244489"/>
                <a:gd name="connsiteY4" fmla="*/ 98216 h 156170"/>
                <a:gd name="connsiteX5" fmla="*/ 43644 w 244489"/>
                <a:gd name="connsiteY5" fmla="*/ 148157 h 156170"/>
                <a:gd name="connsiteX6" fmla="*/ 9 w 244489"/>
                <a:gd name="connsiteY6" fmla="*/ 154384 h 156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4489" h="156170">
                  <a:moveTo>
                    <a:pt x="9" y="154384"/>
                  </a:moveTo>
                  <a:cubicBezTo>
                    <a:pt x="-425" y="151114"/>
                    <a:pt x="14289" y="147512"/>
                    <a:pt x="36499" y="135133"/>
                  </a:cubicBezTo>
                  <a:cubicBezTo>
                    <a:pt x="58819" y="123187"/>
                    <a:pt x="88893" y="104157"/>
                    <a:pt x="121672" y="82069"/>
                  </a:cubicBezTo>
                  <a:cubicBezTo>
                    <a:pt x="187045" y="37378"/>
                    <a:pt x="240631" y="-4319"/>
                    <a:pt x="244305" y="360"/>
                  </a:cubicBezTo>
                  <a:cubicBezTo>
                    <a:pt x="247914" y="4818"/>
                    <a:pt x="198261" y="51839"/>
                    <a:pt x="132814" y="98216"/>
                  </a:cubicBezTo>
                  <a:cubicBezTo>
                    <a:pt x="100654" y="120884"/>
                    <a:pt x="68807" y="138771"/>
                    <a:pt x="43644" y="148157"/>
                  </a:cubicBezTo>
                  <a:cubicBezTo>
                    <a:pt x="18471" y="158022"/>
                    <a:pt x="194" y="157009"/>
                    <a:pt x="9" y="154384"/>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6" name="Freeform 275">
              <a:extLst>
                <a:ext uri="{FF2B5EF4-FFF2-40B4-BE49-F238E27FC236}">
                  <a16:creationId xmlns:a16="http://schemas.microsoft.com/office/drawing/2014/main" id="{45BEFF79-6351-CCF9-3F07-93951276D398}"/>
                </a:ext>
              </a:extLst>
            </p:cNvPr>
            <p:cNvSpPr/>
            <p:nvPr/>
          </p:nvSpPr>
          <p:spPr>
            <a:xfrm>
              <a:off x="5964620" y="-1320845"/>
              <a:ext cx="135773" cy="132603"/>
            </a:xfrm>
            <a:custGeom>
              <a:avLst/>
              <a:gdLst>
                <a:gd name="connsiteX0" fmla="*/ 121506 w 135773"/>
                <a:gd name="connsiteY0" fmla="*/ 6788 h 132603"/>
                <a:gd name="connsiteX1" fmla="*/ 51656 w 135773"/>
                <a:gd name="connsiteY1" fmla="*/ 21037 h 132603"/>
                <a:gd name="connsiteX2" fmla="*/ 2363 w 135773"/>
                <a:gd name="connsiteY2" fmla="*/ 43235 h 132603"/>
                <a:gd name="connsiteX3" fmla="*/ 56382 w 135773"/>
                <a:gd name="connsiteY3" fmla="*/ 128831 h 132603"/>
                <a:gd name="connsiteX4" fmla="*/ 124709 w 135773"/>
                <a:gd name="connsiteY4" fmla="*/ 125663 h 132603"/>
                <a:gd name="connsiteX5" fmla="*/ 121506 w 135773"/>
                <a:gd name="connsiteY5" fmla="*/ 6788 h 132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5773" h="132603">
                  <a:moveTo>
                    <a:pt x="121506" y="6788"/>
                  </a:moveTo>
                  <a:cubicBezTo>
                    <a:pt x="101669" y="-6457"/>
                    <a:pt x="77041" y="414"/>
                    <a:pt x="51656" y="21037"/>
                  </a:cubicBezTo>
                  <a:cubicBezTo>
                    <a:pt x="26206" y="41651"/>
                    <a:pt x="15129" y="43235"/>
                    <a:pt x="2363" y="43235"/>
                  </a:cubicBezTo>
                  <a:cubicBezTo>
                    <a:pt x="-10320" y="43235"/>
                    <a:pt x="30997" y="124042"/>
                    <a:pt x="56382" y="128831"/>
                  </a:cubicBezTo>
                  <a:cubicBezTo>
                    <a:pt x="81804" y="133575"/>
                    <a:pt x="115192" y="135159"/>
                    <a:pt x="124709" y="125663"/>
                  </a:cubicBezTo>
                  <a:cubicBezTo>
                    <a:pt x="134198" y="116129"/>
                    <a:pt x="145340" y="22612"/>
                    <a:pt x="121506" y="6788"/>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7" name="Freeform 276">
              <a:extLst>
                <a:ext uri="{FF2B5EF4-FFF2-40B4-BE49-F238E27FC236}">
                  <a16:creationId xmlns:a16="http://schemas.microsoft.com/office/drawing/2014/main" id="{E6DC0F99-FCEC-F537-A261-A160A8C21F9D}"/>
                </a:ext>
              </a:extLst>
            </p:cNvPr>
            <p:cNvSpPr/>
            <p:nvPr/>
          </p:nvSpPr>
          <p:spPr>
            <a:xfrm>
              <a:off x="6299001" y="-1328479"/>
              <a:ext cx="131552" cy="141934"/>
            </a:xfrm>
            <a:custGeom>
              <a:avLst/>
              <a:gdLst>
                <a:gd name="connsiteX0" fmla="*/ 14250 w 131552"/>
                <a:gd name="connsiteY0" fmla="*/ 20750 h 141934"/>
                <a:gd name="connsiteX1" fmla="*/ 89362 w 131552"/>
                <a:gd name="connsiteY1" fmla="*/ 3341 h 141934"/>
                <a:gd name="connsiteX2" fmla="*/ 125676 w 131552"/>
                <a:gd name="connsiteY2" fmla="*/ 11686 h 141934"/>
                <a:gd name="connsiteX3" fmla="*/ 106089 w 131552"/>
                <a:gd name="connsiteY3" fmla="*/ 109192 h 141934"/>
                <a:gd name="connsiteX4" fmla="*/ 11075 w 131552"/>
                <a:gd name="connsiteY4" fmla="*/ 139662 h 141934"/>
                <a:gd name="connsiteX5" fmla="*/ 14250 w 131552"/>
                <a:gd name="connsiteY5" fmla="*/ 20750 h 14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1552" h="141934">
                  <a:moveTo>
                    <a:pt x="14250" y="20750"/>
                  </a:moveTo>
                  <a:cubicBezTo>
                    <a:pt x="34124" y="7550"/>
                    <a:pt x="58171" y="-6597"/>
                    <a:pt x="89362" y="3341"/>
                  </a:cubicBezTo>
                  <a:cubicBezTo>
                    <a:pt x="120082" y="13086"/>
                    <a:pt x="112947" y="11686"/>
                    <a:pt x="125676" y="11686"/>
                  </a:cubicBezTo>
                  <a:cubicBezTo>
                    <a:pt x="138369" y="11686"/>
                    <a:pt x="129895" y="86920"/>
                    <a:pt x="106089" y="109192"/>
                  </a:cubicBezTo>
                  <a:cubicBezTo>
                    <a:pt x="87304" y="126895"/>
                    <a:pt x="20601" y="149167"/>
                    <a:pt x="11075" y="139662"/>
                  </a:cubicBezTo>
                  <a:cubicBezTo>
                    <a:pt x="1558" y="130128"/>
                    <a:pt x="-9547" y="36583"/>
                    <a:pt x="14250" y="20750"/>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8" name="Freeform 277">
              <a:extLst>
                <a:ext uri="{FF2B5EF4-FFF2-40B4-BE49-F238E27FC236}">
                  <a16:creationId xmlns:a16="http://schemas.microsoft.com/office/drawing/2014/main" id="{17DA80D6-F510-991D-529F-58E3F35B1A77}"/>
                </a:ext>
              </a:extLst>
            </p:cNvPr>
            <p:cNvSpPr/>
            <p:nvPr/>
          </p:nvSpPr>
          <p:spPr>
            <a:xfrm>
              <a:off x="6057988" y="-1352304"/>
              <a:ext cx="286033" cy="240799"/>
            </a:xfrm>
            <a:custGeom>
              <a:avLst/>
              <a:gdLst>
                <a:gd name="connsiteX0" fmla="*/ 150483 w 286033"/>
                <a:gd name="connsiteY0" fmla="*/ 216 h 240799"/>
                <a:gd name="connsiteX1" fmla="*/ 11079 w 286033"/>
                <a:gd name="connsiteY1" fmla="*/ 45763 h 240799"/>
                <a:gd name="connsiteX2" fmla="*/ 1562 w 286033"/>
                <a:gd name="connsiteY2" fmla="*/ 178924 h 240799"/>
                <a:gd name="connsiteX3" fmla="*/ 145684 w 286033"/>
                <a:gd name="connsiteY3" fmla="*/ 240701 h 240799"/>
                <a:gd name="connsiteX4" fmla="*/ 283860 w 286033"/>
                <a:gd name="connsiteY4" fmla="*/ 196738 h 240799"/>
                <a:gd name="connsiteX5" fmla="*/ 278304 w 286033"/>
                <a:gd name="connsiteY5" fmla="*/ 56448 h 240799"/>
                <a:gd name="connsiteX6" fmla="*/ 150483 w 286033"/>
                <a:gd name="connsiteY6" fmla="*/ 216 h 240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6033" h="240799">
                  <a:moveTo>
                    <a:pt x="150483" y="216"/>
                  </a:moveTo>
                  <a:cubicBezTo>
                    <a:pt x="105225" y="-1802"/>
                    <a:pt x="22941" y="10108"/>
                    <a:pt x="11079" y="45763"/>
                  </a:cubicBezTo>
                  <a:cubicBezTo>
                    <a:pt x="-857" y="81418"/>
                    <a:pt x="15842" y="156330"/>
                    <a:pt x="1562" y="178924"/>
                  </a:cubicBezTo>
                  <a:cubicBezTo>
                    <a:pt x="-12755" y="201519"/>
                    <a:pt x="74218" y="243078"/>
                    <a:pt x="145684" y="240701"/>
                  </a:cubicBezTo>
                  <a:cubicBezTo>
                    <a:pt x="217149" y="238362"/>
                    <a:pt x="300624" y="222206"/>
                    <a:pt x="283860" y="196738"/>
                  </a:cubicBezTo>
                  <a:cubicBezTo>
                    <a:pt x="262408" y="164279"/>
                    <a:pt x="279494" y="81418"/>
                    <a:pt x="278304" y="56448"/>
                  </a:cubicBezTo>
                  <a:cubicBezTo>
                    <a:pt x="277085" y="31477"/>
                    <a:pt x="223463" y="3347"/>
                    <a:pt x="150483" y="216"/>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9" name="Freeform 278">
              <a:extLst>
                <a:ext uri="{FF2B5EF4-FFF2-40B4-BE49-F238E27FC236}">
                  <a16:creationId xmlns:a16="http://schemas.microsoft.com/office/drawing/2014/main" id="{0D37888C-192A-F9B4-75F3-EF305A549B79}"/>
                </a:ext>
              </a:extLst>
            </p:cNvPr>
            <p:cNvSpPr/>
            <p:nvPr/>
          </p:nvSpPr>
          <p:spPr>
            <a:xfrm>
              <a:off x="6123880" y="-873807"/>
              <a:ext cx="38114" cy="38022"/>
            </a:xfrm>
            <a:custGeom>
              <a:avLst/>
              <a:gdLst>
                <a:gd name="connsiteX0" fmla="*/ 38114 w 38114"/>
                <a:gd name="connsiteY0" fmla="*/ 19067 h 38022"/>
                <a:gd name="connsiteX1" fmla="*/ 19071 w 38114"/>
                <a:gd name="connsiteY1" fmla="*/ 38023 h 38022"/>
                <a:gd name="connsiteX2" fmla="*/ 0 w 38114"/>
                <a:gd name="connsiteY2" fmla="*/ 19067 h 38022"/>
                <a:gd name="connsiteX3" fmla="*/ 19071 w 38114"/>
                <a:gd name="connsiteY3" fmla="*/ 0 h 38022"/>
                <a:gd name="connsiteX4" fmla="*/ 38114 w 38114"/>
                <a:gd name="connsiteY4" fmla="*/ 19067 h 380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22">
                  <a:moveTo>
                    <a:pt x="38114" y="19067"/>
                  </a:moveTo>
                  <a:cubicBezTo>
                    <a:pt x="38114" y="29502"/>
                    <a:pt x="29530" y="38023"/>
                    <a:pt x="19071" y="38023"/>
                  </a:cubicBezTo>
                  <a:cubicBezTo>
                    <a:pt x="8502" y="38023"/>
                    <a:pt x="0" y="29502"/>
                    <a:pt x="0" y="19067"/>
                  </a:cubicBezTo>
                  <a:cubicBezTo>
                    <a:pt x="0" y="8483"/>
                    <a:pt x="8502" y="0"/>
                    <a:pt x="19071" y="0"/>
                  </a:cubicBezTo>
                  <a:cubicBezTo>
                    <a:pt x="29530" y="0"/>
                    <a:pt x="38114" y="8483"/>
                    <a:pt x="38114" y="19067"/>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0" name="Freeform 279">
              <a:extLst>
                <a:ext uri="{FF2B5EF4-FFF2-40B4-BE49-F238E27FC236}">
                  <a16:creationId xmlns:a16="http://schemas.microsoft.com/office/drawing/2014/main" id="{CF029391-5FA4-2DCB-9E7D-7FCBEE2E5E12}"/>
                </a:ext>
              </a:extLst>
            </p:cNvPr>
            <p:cNvSpPr/>
            <p:nvPr/>
          </p:nvSpPr>
          <p:spPr>
            <a:xfrm>
              <a:off x="6040507" y="-921372"/>
              <a:ext cx="38077" cy="38022"/>
            </a:xfrm>
            <a:custGeom>
              <a:avLst/>
              <a:gdLst>
                <a:gd name="connsiteX0" fmla="*/ 38077 w 38077"/>
                <a:gd name="connsiteY0" fmla="*/ 19030 h 38022"/>
                <a:gd name="connsiteX1" fmla="*/ 19043 w 38077"/>
                <a:gd name="connsiteY1" fmla="*/ 38023 h 38022"/>
                <a:gd name="connsiteX2" fmla="*/ 0 w 38077"/>
                <a:gd name="connsiteY2" fmla="*/ 19030 h 38022"/>
                <a:gd name="connsiteX3" fmla="*/ 19043 w 38077"/>
                <a:gd name="connsiteY3" fmla="*/ 0 h 38022"/>
                <a:gd name="connsiteX4" fmla="*/ 38077 w 38077"/>
                <a:gd name="connsiteY4" fmla="*/ 19030 h 380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77" h="38022">
                  <a:moveTo>
                    <a:pt x="38077" y="19030"/>
                  </a:moveTo>
                  <a:cubicBezTo>
                    <a:pt x="38077" y="29539"/>
                    <a:pt x="29567" y="38023"/>
                    <a:pt x="19043" y="38023"/>
                  </a:cubicBezTo>
                  <a:cubicBezTo>
                    <a:pt x="8511" y="38023"/>
                    <a:pt x="0" y="29539"/>
                    <a:pt x="0" y="19030"/>
                  </a:cubicBezTo>
                  <a:cubicBezTo>
                    <a:pt x="0" y="8483"/>
                    <a:pt x="8511" y="0"/>
                    <a:pt x="19043" y="0"/>
                  </a:cubicBezTo>
                  <a:cubicBezTo>
                    <a:pt x="29567" y="0"/>
                    <a:pt x="38077" y="8483"/>
                    <a:pt x="38077" y="19030"/>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1" name="Freeform 280">
              <a:extLst>
                <a:ext uri="{FF2B5EF4-FFF2-40B4-BE49-F238E27FC236}">
                  <a16:creationId xmlns:a16="http://schemas.microsoft.com/office/drawing/2014/main" id="{36768D65-5355-5718-072A-86687BB55F8F}"/>
                </a:ext>
              </a:extLst>
            </p:cNvPr>
            <p:cNvSpPr/>
            <p:nvPr/>
          </p:nvSpPr>
          <p:spPr>
            <a:xfrm>
              <a:off x="5964251" y="-973652"/>
              <a:ext cx="38114" cy="38031"/>
            </a:xfrm>
            <a:custGeom>
              <a:avLst/>
              <a:gdLst>
                <a:gd name="connsiteX0" fmla="*/ 38114 w 38114"/>
                <a:gd name="connsiteY0" fmla="*/ 18993 h 38031"/>
                <a:gd name="connsiteX1" fmla="*/ 19034 w 38114"/>
                <a:gd name="connsiteY1" fmla="*/ 38032 h 38031"/>
                <a:gd name="connsiteX2" fmla="*/ 0 w 38114"/>
                <a:gd name="connsiteY2" fmla="*/ 18993 h 38031"/>
                <a:gd name="connsiteX3" fmla="*/ 19034 w 38114"/>
                <a:gd name="connsiteY3" fmla="*/ 0 h 38031"/>
                <a:gd name="connsiteX4" fmla="*/ 38114 w 38114"/>
                <a:gd name="connsiteY4" fmla="*/ 18993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31">
                  <a:moveTo>
                    <a:pt x="38114" y="18993"/>
                  </a:moveTo>
                  <a:cubicBezTo>
                    <a:pt x="38114" y="29539"/>
                    <a:pt x="29567" y="38032"/>
                    <a:pt x="19034" y="38032"/>
                  </a:cubicBezTo>
                  <a:cubicBezTo>
                    <a:pt x="8511" y="38032"/>
                    <a:pt x="0" y="29539"/>
                    <a:pt x="0" y="18993"/>
                  </a:cubicBezTo>
                  <a:cubicBezTo>
                    <a:pt x="0" y="8492"/>
                    <a:pt x="8511" y="0"/>
                    <a:pt x="19034" y="0"/>
                  </a:cubicBezTo>
                  <a:cubicBezTo>
                    <a:pt x="29567" y="0"/>
                    <a:pt x="38114" y="8492"/>
                    <a:pt x="38114" y="18993"/>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2" name="Freeform 281">
              <a:extLst>
                <a:ext uri="{FF2B5EF4-FFF2-40B4-BE49-F238E27FC236}">
                  <a16:creationId xmlns:a16="http://schemas.microsoft.com/office/drawing/2014/main" id="{566ECC51-9965-4316-6905-88CEF656B867}"/>
                </a:ext>
              </a:extLst>
            </p:cNvPr>
            <p:cNvSpPr/>
            <p:nvPr/>
          </p:nvSpPr>
          <p:spPr>
            <a:xfrm>
              <a:off x="6110754" y="-1008119"/>
              <a:ext cx="38114" cy="38059"/>
            </a:xfrm>
            <a:custGeom>
              <a:avLst/>
              <a:gdLst>
                <a:gd name="connsiteX0" fmla="*/ 38114 w 38114"/>
                <a:gd name="connsiteY0" fmla="*/ 19030 h 38059"/>
                <a:gd name="connsiteX1" fmla="*/ 19071 w 38114"/>
                <a:gd name="connsiteY1" fmla="*/ 38059 h 38059"/>
                <a:gd name="connsiteX2" fmla="*/ 0 w 38114"/>
                <a:gd name="connsiteY2" fmla="*/ 19030 h 38059"/>
                <a:gd name="connsiteX3" fmla="*/ 19071 w 38114"/>
                <a:gd name="connsiteY3" fmla="*/ 0 h 38059"/>
                <a:gd name="connsiteX4" fmla="*/ 38114 w 38114"/>
                <a:gd name="connsiteY4" fmla="*/ 19030 h 38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59">
                  <a:moveTo>
                    <a:pt x="38114" y="19030"/>
                  </a:moveTo>
                  <a:cubicBezTo>
                    <a:pt x="38114" y="29539"/>
                    <a:pt x="29567" y="38059"/>
                    <a:pt x="19071" y="38059"/>
                  </a:cubicBezTo>
                  <a:cubicBezTo>
                    <a:pt x="8511" y="38059"/>
                    <a:pt x="0" y="29539"/>
                    <a:pt x="0" y="19030"/>
                  </a:cubicBezTo>
                  <a:cubicBezTo>
                    <a:pt x="0" y="8483"/>
                    <a:pt x="8511" y="0"/>
                    <a:pt x="19071" y="0"/>
                  </a:cubicBezTo>
                  <a:cubicBezTo>
                    <a:pt x="29567" y="0"/>
                    <a:pt x="38114" y="8483"/>
                    <a:pt x="38114" y="19030"/>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3" name="Freeform 282">
              <a:extLst>
                <a:ext uri="{FF2B5EF4-FFF2-40B4-BE49-F238E27FC236}">
                  <a16:creationId xmlns:a16="http://schemas.microsoft.com/office/drawing/2014/main" id="{8B597D4A-2712-87F1-DB57-05B418C7F9CE}"/>
                </a:ext>
              </a:extLst>
            </p:cNvPr>
            <p:cNvSpPr/>
            <p:nvPr/>
          </p:nvSpPr>
          <p:spPr>
            <a:xfrm>
              <a:off x="6044079" y="-1079476"/>
              <a:ext cx="38077" cy="38031"/>
            </a:xfrm>
            <a:custGeom>
              <a:avLst/>
              <a:gdLst>
                <a:gd name="connsiteX0" fmla="*/ 38077 w 38077"/>
                <a:gd name="connsiteY0" fmla="*/ 19039 h 38031"/>
                <a:gd name="connsiteX1" fmla="*/ 19006 w 38077"/>
                <a:gd name="connsiteY1" fmla="*/ 38032 h 38031"/>
                <a:gd name="connsiteX2" fmla="*/ 0 w 38077"/>
                <a:gd name="connsiteY2" fmla="*/ 19039 h 38031"/>
                <a:gd name="connsiteX3" fmla="*/ 19006 w 38077"/>
                <a:gd name="connsiteY3" fmla="*/ 0 h 38031"/>
                <a:gd name="connsiteX4" fmla="*/ 38077 w 38077"/>
                <a:gd name="connsiteY4" fmla="*/ 19039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77" h="38031">
                  <a:moveTo>
                    <a:pt x="38077" y="19039"/>
                  </a:moveTo>
                  <a:cubicBezTo>
                    <a:pt x="38077" y="29511"/>
                    <a:pt x="29530" y="38032"/>
                    <a:pt x="19006" y="38032"/>
                  </a:cubicBezTo>
                  <a:cubicBezTo>
                    <a:pt x="8511" y="38032"/>
                    <a:pt x="0" y="29511"/>
                    <a:pt x="0" y="19039"/>
                  </a:cubicBezTo>
                  <a:cubicBezTo>
                    <a:pt x="0" y="8492"/>
                    <a:pt x="8511" y="0"/>
                    <a:pt x="19006" y="0"/>
                  </a:cubicBezTo>
                  <a:cubicBezTo>
                    <a:pt x="29530" y="0"/>
                    <a:pt x="38077" y="8492"/>
                    <a:pt x="38077" y="1903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4" name="Freeform 283">
              <a:extLst>
                <a:ext uri="{FF2B5EF4-FFF2-40B4-BE49-F238E27FC236}">
                  <a16:creationId xmlns:a16="http://schemas.microsoft.com/office/drawing/2014/main" id="{9317B870-4261-E4A3-6699-467307870D40}"/>
                </a:ext>
              </a:extLst>
            </p:cNvPr>
            <p:cNvSpPr/>
            <p:nvPr/>
          </p:nvSpPr>
          <p:spPr>
            <a:xfrm>
              <a:off x="5946361" y="-863122"/>
              <a:ext cx="38114" cy="38068"/>
            </a:xfrm>
            <a:custGeom>
              <a:avLst/>
              <a:gdLst>
                <a:gd name="connsiteX0" fmla="*/ 38114 w 38114"/>
                <a:gd name="connsiteY0" fmla="*/ 19030 h 38068"/>
                <a:gd name="connsiteX1" fmla="*/ 19043 w 38114"/>
                <a:gd name="connsiteY1" fmla="*/ 38068 h 38068"/>
                <a:gd name="connsiteX2" fmla="*/ 0 w 38114"/>
                <a:gd name="connsiteY2" fmla="*/ 19030 h 38068"/>
                <a:gd name="connsiteX3" fmla="*/ 19043 w 38114"/>
                <a:gd name="connsiteY3" fmla="*/ 0 h 38068"/>
                <a:gd name="connsiteX4" fmla="*/ 38114 w 38114"/>
                <a:gd name="connsiteY4" fmla="*/ 19030 h 38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68">
                  <a:moveTo>
                    <a:pt x="38114" y="19030"/>
                  </a:moveTo>
                  <a:cubicBezTo>
                    <a:pt x="38114" y="29539"/>
                    <a:pt x="29603" y="38068"/>
                    <a:pt x="19043" y="38068"/>
                  </a:cubicBezTo>
                  <a:cubicBezTo>
                    <a:pt x="8548" y="38068"/>
                    <a:pt x="0" y="29539"/>
                    <a:pt x="0" y="19030"/>
                  </a:cubicBezTo>
                  <a:cubicBezTo>
                    <a:pt x="0" y="8529"/>
                    <a:pt x="8548" y="0"/>
                    <a:pt x="19043" y="0"/>
                  </a:cubicBezTo>
                  <a:cubicBezTo>
                    <a:pt x="29603" y="0"/>
                    <a:pt x="38114" y="8529"/>
                    <a:pt x="38114" y="19030"/>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5" name="Freeform 284">
              <a:extLst>
                <a:ext uri="{FF2B5EF4-FFF2-40B4-BE49-F238E27FC236}">
                  <a16:creationId xmlns:a16="http://schemas.microsoft.com/office/drawing/2014/main" id="{40D19046-DFF1-26BD-384B-BD97F603739C}"/>
                </a:ext>
              </a:extLst>
            </p:cNvPr>
            <p:cNvSpPr/>
            <p:nvPr/>
          </p:nvSpPr>
          <p:spPr>
            <a:xfrm>
              <a:off x="5970195" y="-733526"/>
              <a:ext cx="38151" cy="38068"/>
            </a:xfrm>
            <a:custGeom>
              <a:avLst/>
              <a:gdLst>
                <a:gd name="connsiteX0" fmla="*/ 38151 w 38151"/>
                <a:gd name="connsiteY0" fmla="*/ 19030 h 38068"/>
                <a:gd name="connsiteX1" fmla="*/ 19080 w 38151"/>
                <a:gd name="connsiteY1" fmla="*/ 38068 h 38068"/>
                <a:gd name="connsiteX2" fmla="*/ 0 w 38151"/>
                <a:gd name="connsiteY2" fmla="*/ 19030 h 38068"/>
                <a:gd name="connsiteX3" fmla="*/ 19080 w 38151"/>
                <a:gd name="connsiteY3" fmla="*/ 0 h 38068"/>
                <a:gd name="connsiteX4" fmla="*/ 38151 w 38151"/>
                <a:gd name="connsiteY4" fmla="*/ 19030 h 38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51" h="38068">
                  <a:moveTo>
                    <a:pt x="38151" y="19030"/>
                  </a:moveTo>
                  <a:cubicBezTo>
                    <a:pt x="38151" y="29539"/>
                    <a:pt x="29567" y="38068"/>
                    <a:pt x="19080" y="38068"/>
                  </a:cubicBezTo>
                  <a:cubicBezTo>
                    <a:pt x="8548" y="38068"/>
                    <a:pt x="0" y="29539"/>
                    <a:pt x="0" y="19030"/>
                  </a:cubicBezTo>
                  <a:cubicBezTo>
                    <a:pt x="0" y="8529"/>
                    <a:pt x="8548" y="0"/>
                    <a:pt x="19080" y="0"/>
                  </a:cubicBezTo>
                  <a:cubicBezTo>
                    <a:pt x="29567" y="0"/>
                    <a:pt x="38151" y="8529"/>
                    <a:pt x="38151" y="19030"/>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6" name="Freeform 285">
              <a:extLst>
                <a:ext uri="{FF2B5EF4-FFF2-40B4-BE49-F238E27FC236}">
                  <a16:creationId xmlns:a16="http://schemas.microsoft.com/office/drawing/2014/main" id="{01104453-924B-0CCD-16C5-0767E3E4E594}"/>
                </a:ext>
              </a:extLst>
            </p:cNvPr>
            <p:cNvSpPr/>
            <p:nvPr/>
          </p:nvSpPr>
          <p:spPr>
            <a:xfrm>
              <a:off x="6083744" y="-751302"/>
              <a:ext cx="38151" cy="38031"/>
            </a:xfrm>
            <a:custGeom>
              <a:avLst/>
              <a:gdLst>
                <a:gd name="connsiteX0" fmla="*/ 38151 w 38151"/>
                <a:gd name="connsiteY0" fmla="*/ 19039 h 38031"/>
                <a:gd name="connsiteX1" fmla="*/ 19071 w 38151"/>
                <a:gd name="connsiteY1" fmla="*/ 38032 h 38031"/>
                <a:gd name="connsiteX2" fmla="*/ 0 w 38151"/>
                <a:gd name="connsiteY2" fmla="*/ 19039 h 38031"/>
                <a:gd name="connsiteX3" fmla="*/ 19071 w 38151"/>
                <a:gd name="connsiteY3" fmla="*/ 0 h 38031"/>
                <a:gd name="connsiteX4" fmla="*/ 38151 w 38151"/>
                <a:gd name="connsiteY4" fmla="*/ 19039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51" h="38031">
                  <a:moveTo>
                    <a:pt x="38151" y="19039"/>
                  </a:moveTo>
                  <a:cubicBezTo>
                    <a:pt x="38151" y="29539"/>
                    <a:pt x="29603" y="38032"/>
                    <a:pt x="19071" y="38032"/>
                  </a:cubicBezTo>
                  <a:cubicBezTo>
                    <a:pt x="8548" y="38032"/>
                    <a:pt x="0" y="29539"/>
                    <a:pt x="0" y="19039"/>
                  </a:cubicBezTo>
                  <a:cubicBezTo>
                    <a:pt x="0" y="8529"/>
                    <a:pt x="8548" y="0"/>
                    <a:pt x="19071" y="0"/>
                  </a:cubicBezTo>
                  <a:cubicBezTo>
                    <a:pt x="29603" y="0"/>
                    <a:pt x="38151" y="8529"/>
                    <a:pt x="38151" y="1903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7" name="Freeform 286">
              <a:extLst>
                <a:ext uri="{FF2B5EF4-FFF2-40B4-BE49-F238E27FC236}">
                  <a16:creationId xmlns:a16="http://schemas.microsoft.com/office/drawing/2014/main" id="{763EBE9E-4B46-724C-E2BB-777EB6593ACA}"/>
                </a:ext>
              </a:extLst>
            </p:cNvPr>
            <p:cNvSpPr/>
            <p:nvPr/>
          </p:nvSpPr>
          <p:spPr>
            <a:xfrm>
              <a:off x="6213844" y="-723596"/>
              <a:ext cx="38114" cy="38068"/>
            </a:xfrm>
            <a:custGeom>
              <a:avLst/>
              <a:gdLst>
                <a:gd name="connsiteX0" fmla="*/ 38114 w 38114"/>
                <a:gd name="connsiteY0" fmla="*/ 19039 h 38068"/>
                <a:gd name="connsiteX1" fmla="*/ 19071 w 38114"/>
                <a:gd name="connsiteY1" fmla="*/ 38068 h 38068"/>
                <a:gd name="connsiteX2" fmla="*/ 0 w 38114"/>
                <a:gd name="connsiteY2" fmla="*/ 19039 h 38068"/>
                <a:gd name="connsiteX3" fmla="*/ 19071 w 38114"/>
                <a:gd name="connsiteY3" fmla="*/ 0 h 38068"/>
                <a:gd name="connsiteX4" fmla="*/ 38114 w 38114"/>
                <a:gd name="connsiteY4" fmla="*/ 19039 h 38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68">
                  <a:moveTo>
                    <a:pt x="38114" y="19039"/>
                  </a:moveTo>
                  <a:cubicBezTo>
                    <a:pt x="38114" y="29539"/>
                    <a:pt x="29567" y="38068"/>
                    <a:pt x="19071" y="38068"/>
                  </a:cubicBezTo>
                  <a:cubicBezTo>
                    <a:pt x="8511" y="38068"/>
                    <a:pt x="0" y="29539"/>
                    <a:pt x="0" y="19039"/>
                  </a:cubicBezTo>
                  <a:cubicBezTo>
                    <a:pt x="0" y="8529"/>
                    <a:pt x="8511" y="0"/>
                    <a:pt x="19071" y="0"/>
                  </a:cubicBezTo>
                  <a:cubicBezTo>
                    <a:pt x="29567" y="0"/>
                    <a:pt x="38114" y="8529"/>
                    <a:pt x="38114" y="1903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8" name="Freeform 287">
              <a:extLst>
                <a:ext uri="{FF2B5EF4-FFF2-40B4-BE49-F238E27FC236}">
                  <a16:creationId xmlns:a16="http://schemas.microsoft.com/office/drawing/2014/main" id="{C2798491-958F-C794-6C94-DEB1C8714EC2}"/>
                </a:ext>
              </a:extLst>
            </p:cNvPr>
            <p:cNvSpPr/>
            <p:nvPr/>
          </p:nvSpPr>
          <p:spPr>
            <a:xfrm>
              <a:off x="6319999" y="-699851"/>
              <a:ext cx="38114" cy="38031"/>
            </a:xfrm>
            <a:custGeom>
              <a:avLst/>
              <a:gdLst>
                <a:gd name="connsiteX0" fmla="*/ 38114 w 38114"/>
                <a:gd name="connsiteY0" fmla="*/ 19002 h 38031"/>
                <a:gd name="connsiteX1" fmla="*/ 19071 w 38114"/>
                <a:gd name="connsiteY1" fmla="*/ 38032 h 38031"/>
                <a:gd name="connsiteX2" fmla="*/ 0 w 38114"/>
                <a:gd name="connsiteY2" fmla="*/ 19002 h 38031"/>
                <a:gd name="connsiteX3" fmla="*/ 19071 w 38114"/>
                <a:gd name="connsiteY3" fmla="*/ 0 h 38031"/>
                <a:gd name="connsiteX4" fmla="*/ 38114 w 38114"/>
                <a:gd name="connsiteY4" fmla="*/ 19002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31">
                  <a:moveTo>
                    <a:pt x="38114" y="19002"/>
                  </a:moveTo>
                  <a:cubicBezTo>
                    <a:pt x="38114" y="29502"/>
                    <a:pt x="29567" y="38032"/>
                    <a:pt x="19071" y="38032"/>
                  </a:cubicBezTo>
                  <a:cubicBezTo>
                    <a:pt x="8511" y="38032"/>
                    <a:pt x="0" y="29502"/>
                    <a:pt x="0" y="19002"/>
                  </a:cubicBezTo>
                  <a:cubicBezTo>
                    <a:pt x="0" y="8492"/>
                    <a:pt x="8511" y="0"/>
                    <a:pt x="19071" y="0"/>
                  </a:cubicBezTo>
                  <a:cubicBezTo>
                    <a:pt x="29567" y="0"/>
                    <a:pt x="38114" y="8492"/>
                    <a:pt x="38114" y="19002"/>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9" name="Freeform 288">
              <a:extLst>
                <a:ext uri="{FF2B5EF4-FFF2-40B4-BE49-F238E27FC236}">
                  <a16:creationId xmlns:a16="http://schemas.microsoft.com/office/drawing/2014/main" id="{F038C521-4554-F6A6-C234-B07BC579FD25}"/>
                </a:ext>
              </a:extLst>
            </p:cNvPr>
            <p:cNvSpPr/>
            <p:nvPr/>
          </p:nvSpPr>
          <p:spPr>
            <a:xfrm>
              <a:off x="6455001" y="-790587"/>
              <a:ext cx="38114" cy="38068"/>
            </a:xfrm>
            <a:custGeom>
              <a:avLst/>
              <a:gdLst>
                <a:gd name="connsiteX0" fmla="*/ 38114 w 38114"/>
                <a:gd name="connsiteY0" fmla="*/ 19030 h 38068"/>
                <a:gd name="connsiteX1" fmla="*/ 19071 w 38114"/>
                <a:gd name="connsiteY1" fmla="*/ 38068 h 38068"/>
                <a:gd name="connsiteX2" fmla="*/ 0 w 38114"/>
                <a:gd name="connsiteY2" fmla="*/ 19030 h 38068"/>
                <a:gd name="connsiteX3" fmla="*/ 19071 w 38114"/>
                <a:gd name="connsiteY3" fmla="*/ 0 h 38068"/>
                <a:gd name="connsiteX4" fmla="*/ 38114 w 38114"/>
                <a:gd name="connsiteY4" fmla="*/ 19030 h 38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68">
                  <a:moveTo>
                    <a:pt x="38114" y="19030"/>
                  </a:moveTo>
                  <a:cubicBezTo>
                    <a:pt x="38114" y="29539"/>
                    <a:pt x="29603" y="38068"/>
                    <a:pt x="19071" y="38068"/>
                  </a:cubicBezTo>
                  <a:cubicBezTo>
                    <a:pt x="8539" y="38068"/>
                    <a:pt x="0" y="29539"/>
                    <a:pt x="0" y="19030"/>
                  </a:cubicBezTo>
                  <a:cubicBezTo>
                    <a:pt x="0" y="8520"/>
                    <a:pt x="8539" y="0"/>
                    <a:pt x="19071" y="0"/>
                  </a:cubicBezTo>
                  <a:cubicBezTo>
                    <a:pt x="29603" y="0"/>
                    <a:pt x="38114" y="8520"/>
                    <a:pt x="38114" y="19030"/>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0" name="Freeform 289">
              <a:extLst>
                <a:ext uri="{FF2B5EF4-FFF2-40B4-BE49-F238E27FC236}">
                  <a16:creationId xmlns:a16="http://schemas.microsoft.com/office/drawing/2014/main" id="{D900129C-B44D-68FA-1427-5B8FF6962947}"/>
                </a:ext>
              </a:extLst>
            </p:cNvPr>
            <p:cNvSpPr/>
            <p:nvPr/>
          </p:nvSpPr>
          <p:spPr>
            <a:xfrm>
              <a:off x="6365249" y="-797025"/>
              <a:ext cx="38114" cy="38022"/>
            </a:xfrm>
            <a:custGeom>
              <a:avLst/>
              <a:gdLst>
                <a:gd name="connsiteX0" fmla="*/ 38114 w 38114"/>
                <a:gd name="connsiteY0" fmla="*/ 19030 h 38022"/>
                <a:gd name="connsiteX1" fmla="*/ 19071 w 38114"/>
                <a:gd name="connsiteY1" fmla="*/ 38023 h 38022"/>
                <a:gd name="connsiteX2" fmla="*/ 0 w 38114"/>
                <a:gd name="connsiteY2" fmla="*/ 19030 h 38022"/>
                <a:gd name="connsiteX3" fmla="*/ 19071 w 38114"/>
                <a:gd name="connsiteY3" fmla="*/ 0 h 38022"/>
                <a:gd name="connsiteX4" fmla="*/ 38114 w 38114"/>
                <a:gd name="connsiteY4" fmla="*/ 19030 h 380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22">
                  <a:moveTo>
                    <a:pt x="38114" y="19030"/>
                  </a:moveTo>
                  <a:cubicBezTo>
                    <a:pt x="38114" y="29539"/>
                    <a:pt x="29603" y="38023"/>
                    <a:pt x="19071" y="38023"/>
                  </a:cubicBezTo>
                  <a:cubicBezTo>
                    <a:pt x="8548" y="38023"/>
                    <a:pt x="0" y="29539"/>
                    <a:pt x="0" y="19030"/>
                  </a:cubicBezTo>
                  <a:cubicBezTo>
                    <a:pt x="0" y="8483"/>
                    <a:pt x="8548" y="0"/>
                    <a:pt x="19071" y="0"/>
                  </a:cubicBezTo>
                  <a:cubicBezTo>
                    <a:pt x="29603" y="0"/>
                    <a:pt x="38114" y="8483"/>
                    <a:pt x="38114" y="19030"/>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1" name="Freeform 290">
              <a:extLst>
                <a:ext uri="{FF2B5EF4-FFF2-40B4-BE49-F238E27FC236}">
                  <a16:creationId xmlns:a16="http://schemas.microsoft.com/office/drawing/2014/main" id="{8001E8F9-1858-F53A-F26A-CEF368E85857}"/>
                </a:ext>
              </a:extLst>
            </p:cNvPr>
            <p:cNvSpPr/>
            <p:nvPr/>
          </p:nvSpPr>
          <p:spPr>
            <a:xfrm>
              <a:off x="6252531" y="-858342"/>
              <a:ext cx="38077" cy="38031"/>
            </a:xfrm>
            <a:custGeom>
              <a:avLst/>
              <a:gdLst>
                <a:gd name="connsiteX0" fmla="*/ 38077 w 38077"/>
                <a:gd name="connsiteY0" fmla="*/ 19039 h 38031"/>
                <a:gd name="connsiteX1" fmla="*/ 19006 w 38077"/>
                <a:gd name="connsiteY1" fmla="*/ 38032 h 38031"/>
                <a:gd name="connsiteX2" fmla="*/ 0 w 38077"/>
                <a:gd name="connsiteY2" fmla="*/ 19039 h 38031"/>
                <a:gd name="connsiteX3" fmla="*/ 19006 w 38077"/>
                <a:gd name="connsiteY3" fmla="*/ 0 h 38031"/>
                <a:gd name="connsiteX4" fmla="*/ 38077 w 38077"/>
                <a:gd name="connsiteY4" fmla="*/ 19039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77" h="38031">
                  <a:moveTo>
                    <a:pt x="38077" y="19039"/>
                  </a:moveTo>
                  <a:cubicBezTo>
                    <a:pt x="38077" y="29502"/>
                    <a:pt x="29567" y="38032"/>
                    <a:pt x="19006" y="38032"/>
                  </a:cubicBezTo>
                  <a:cubicBezTo>
                    <a:pt x="8548" y="38032"/>
                    <a:pt x="0" y="29502"/>
                    <a:pt x="0" y="19039"/>
                  </a:cubicBezTo>
                  <a:cubicBezTo>
                    <a:pt x="0" y="8492"/>
                    <a:pt x="8548" y="0"/>
                    <a:pt x="19006" y="0"/>
                  </a:cubicBezTo>
                  <a:cubicBezTo>
                    <a:pt x="29567" y="0"/>
                    <a:pt x="38077" y="8492"/>
                    <a:pt x="38077" y="1903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2" name="Freeform 291">
              <a:extLst>
                <a:ext uri="{FF2B5EF4-FFF2-40B4-BE49-F238E27FC236}">
                  <a16:creationId xmlns:a16="http://schemas.microsoft.com/office/drawing/2014/main" id="{FD494BC1-F94B-16A9-3F21-9FB619B039FD}"/>
                </a:ext>
              </a:extLst>
            </p:cNvPr>
            <p:cNvSpPr/>
            <p:nvPr/>
          </p:nvSpPr>
          <p:spPr>
            <a:xfrm>
              <a:off x="6348948" y="-996357"/>
              <a:ext cx="38151" cy="38031"/>
            </a:xfrm>
            <a:custGeom>
              <a:avLst/>
              <a:gdLst>
                <a:gd name="connsiteX0" fmla="*/ 38151 w 38151"/>
                <a:gd name="connsiteY0" fmla="*/ 18993 h 38031"/>
                <a:gd name="connsiteX1" fmla="*/ 19080 w 38151"/>
                <a:gd name="connsiteY1" fmla="*/ 38032 h 38031"/>
                <a:gd name="connsiteX2" fmla="*/ 0 w 38151"/>
                <a:gd name="connsiteY2" fmla="*/ 18993 h 38031"/>
                <a:gd name="connsiteX3" fmla="*/ 19080 w 38151"/>
                <a:gd name="connsiteY3" fmla="*/ 0 h 38031"/>
                <a:gd name="connsiteX4" fmla="*/ 38151 w 38151"/>
                <a:gd name="connsiteY4" fmla="*/ 18993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51" h="38031">
                  <a:moveTo>
                    <a:pt x="38151" y="18993"/>
                  </a:moveTo>
                  <a:cubicBezTo>
                    <a:pt x="38151" y="29502"/>
                    <a:pt x="29640" y="38032"/>
                    <a:pt x="19080" y="38032"/>
                  </a:cubicBezTo>
                  <a:cubicBezTo>
                    <a:pt x="8585" y="38032"/>
                    <a:pt x="0" y="29502"/>
                    <a:pt x="0" y="18993"/>
                  </a:cubicBezTo>
                  <a:cubicBezTo>
                    <a:pt x="0" y="8492"/>
                    <a:pt x="8585" y="0"/>
                    <a:pt x="19080" y="0"/>
                  </a:cubicBezTo>
                  <a:cubicBezTo>
                    <a:pt x="29640" y="0"/>
                    <a:pt x="38151" y="8492"/>
                    <a:pt x="38151" y="18993"/>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3" name="Freeform 292">
              <a:extLst>
                <a:ext uri="{FF2B5EF4-FFF2-40B4-BE49-F238E27FC236}">
                  <a16:creationId xmlns:a16="http://schemas.microsoft.com/office/drawing/2014/main" id="{6B72C585-DD80-FF1B-44E1-1D2A43EF1BCB}"/>
                </a:ext>
              </a:extLst>
            </p:cNvPr>
            <p:cNvSpPr/>
            <p:nvPr/>
          </p:nvSpPr>
          <p:spPr>
            <a:xfrm>
              <a:off x="6397382" y="-920764"/>
              <a:ext cx="38105" cy="38031"/>
            </a:xfrm>
            <a:custGeom>
              <a:avLst/>
              <a:gdLst>
                <a:gd name="connsiteX0" fmla="*/ 38105 w 38105"/>
                <a:gd name="connsiteY0" fmla="*/ 18993 h 38031"/>
                <a:gd name="connsiteX1" fmla="*/ 19034 w 38105"/>
                <a:gd name="connsiteY1" fmla="*/ 38032 h 38031"/>
                <a:gd name="connsiteX2" fmla="*/ 0 w 38105"/>
                <a:gd name="connsiteY2" fmla="*/ 18993 h 38031"/>
                <a:gd name="connsiteX3" fmla="*/ 19034 w 38105"/>
                <a:gd name="connsiteY3" fmla="*/ 0 h 38031"/>
                <a:gd name="connsiteX4" fmla="*/ 38105 w 38105"/>
                <a:gd name="connsiteY4" fmla="*/ 18993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5" h="38031">
                  <a:moveTo>
                    <a:pt x="38105" y="18993"/>
                  </a:moveTo>
                  <a:cubicBezTo>
                    <a:pt x="38105" y="29502"/>
                    <a:pt x="29603" y="38032"/>
                    <a:pt x="19034" y="38032"/>
                  </a:cubicBezTo>
                  <a:cubicBezTo>
                    <a:pt x="8576" y="38032"/>
                    <a:pt x="0" y="29502"/>
                    <a:pt x="0" y="18993"/>
                  </a:cubicBezTo>
                  <a:cubicBezTo>
                    <a:pt x="0" y="8492"/>
                    <a:pt x="8576" y="0"/>
                    <a:pt x="19034" y="0"/>
                  </a:cubicBezTo>
                  <a:cubicBezTo>
                    <a:pt x="29603" y="0"/>
                    <a:pt x="38105" y="8492"/>
                    <a:pt x="38105" y="18993"/>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4" name="Freeform 293">
              <a:extLst>
                <a:ext uri="{FF2B5EF4-FFF2-40B4-BE49-F238E27FC236}">
                  <a16:creationId xmlns:a16="http://schemas.microsoft.com/office/drawing/2014/main" id="{D08C0514-ECDE-E52D-1163-3E318A50A348}"/>
                </a:ext>
              </a:extLst>
            </p:cNvPr>
            <p:cNvSpPr/>
            <p:nvPr/>
          </p:nvSpPr>
          <p:spPr>
            <a:xfrm>
              <a:off x="6245968" y="-965344"/>
              <a:ext cx="38077" cy="38031"/>
            </a:xfrm>
            <a:custGeom>
              <a:avLst/>
              <a:gdLst>
                <a:gd name="connsiteX0" fmla="*/ 38077 w 38077"/>
                <a:gd name="connsiteY0" fmla="*/ 19002 h 38031"/>
                <a:gd name="connsiteX1" fmla="*/ 19043 w 38077"/>
                <a:gd name="connsiteY1" fmla="*/ 38032 h 38031"/>
                <a:gd name="connsiteX2" fmla="*/ 0 w 38077"/>
                <a:gd name="connsiteY2" fmla="*/ 19002 h 38031"/>
                <a:gd name="connsiteX3" fmla="*/ 19043 w 38077"/>
                <a:gd name="connsiteY3" fmla="*/ 0 h 38031"/>
                <a:gd name="connsiteX4" fmla="*/ 38077 w 38077"/>
                <a:gd name="connsiteY4" fmla="*/ 19002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77" h="38031">
                  <a:moveTo>
                    <a:pt x="38077" y="19002"/>
                  </a:moveTo>
                  <a:cubicBezTo>
                    <a:pt x="38077" y="29539"/>
                    <a:pt x="29567" y="38032"/>
                    <a:pt x="19043" y="38032"/>
                  </a:cubicBezTo>
                  <a:cubicBezTo>
                    <a:pt x="8511" y="38032"/>
                    <a:pt x="0" y="29539"/>
                    <a:pt x="0" y="19002"/>
                  </a:cubicBezTo>
                  <a:cubicBezTo>
                    <a:pt x="0" y="8492"/>
                    <a:pt x="8511" y="0"/>
                    <a:pt x="19043" y="0"/>
                  </a:cubicBezTo>
                  <a:cubicBezTo>
                    <a:pt x="29567" y="0"/>
                    <a:pt x="38077" y="8492"/>
                    <a:pt x="38077" y="19002"/>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5" name="Freeform 294">
              <a:extLst>
                <a:ext uri="{FF2B5EF4-FFF2-40B4-BE49-F238E27FC236}">
                  <a16:creationId xmlns:a16="http://schemas.microsoft.com/office/drawing/2014/main" id="{9F705AFB-2ADC-6E6C-E147-2DADA72A22C6}"/>
                </a:ext>
              </a:extLst>
            </p:cNvPr>
            <p:cNvSpPr/>
            <p:nvPr/>
          </p:nvSpPr>
          <p:spPr>
            <a:xfrm>
              <a:off x="6283473" y="-1093181"/>
              <a:ext cx="38114" cy="38105"/>
            </a:xfrm>
            <a:custGeom>
              <a:avLst/>
              <a:gdLst>
                <a:gd name="connsiteX0" fmla="*/ 38114 w 38114"/>
                <a:gd name="connsiteY0" fmla="*/ 19039 h 38105"/>
                <a:gd name="connsiteX1" fmla="*/ 19071 w 38114"/>
                <a:gd name="connsiteY1" fmla="*/ 38105 h 38105"/>
                <a:gd name="connsiteX2" fmla="*/ 0 w 38114"/>
                <a:gd name="connsiteY2" fmla="*/ 19039 h 38105"/>
                <a:gd name="connsiteX3" fmla="*/ 19071 w 38114"/>
                <a:gd name="connsiteY3" fmla="*/ 0 h 38105"/>
                <a:gd name="connsiteX4" fmla="*/ 38114 w 38114"/>
                <a:gd name="connsiteY4" fmla="*/ 19039 h 38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105">
                  <a:moveTo>
                    <a:pt x="38114" y="19039"/>
                  </a:moveTo>
                  <a:cubicBezTo>
                    <a:pt x="38114" y="29539"/>
                    <a:pt x="29603" y="38105"/>
                    <a:pt x="19071" y="38105"/>
                  </a:cubicBezTo>
                  <a:cubicBezTo>
                    <a:pt x="8539" y="38105"/>
                    <a:pt x="0" y="29539"/>
                    <a:pt x="0" y="19039"/>
                  </a:cubicBezTo>
                  <a:cubicBezTo>
                    <a:pt x="0" y="8566"/>
                    <a:pt x="8539" y="0"/>
                    <a:pt x="19071" y="0"/>
                  </a:cubicBezTo>
                  <a:cubicBezTo>
                    <a:pt x="29603" y="0"/>
                    <a:pt x="38114" y="8566"/>
                    <a:pt x="38114" y="1903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6" name="Freeform 295">
              <a:extLst>
                <a:ext uri="{FF2B5EF4-FFF2-40B4-BE49-F238E27FC236}">
                  <a16:creationId xmlns:a16="http://schemas.microsoft.com/office/drawing/2014/main" id="{545004B2-1260-A514-3085-5B1C96CFEC93}"/>
                </a:ext>
              </a:extLst>
            </p:cNvPr>
            <p:cNvSpPr/>
            <p:nvPr/>
          </p:nvSpPr>
          <p:spPr>
            <a:xfrm>
              <a:off x="6027648" y="-1197836"/>
              <a:ext cx="338987" cy="138608"/>
            </a:xfrm>
            <a:custGeom>
              <a:avLst/>
              <a:gdLst>
                <a:gd name="connsiteX0" fmla="*/ 176024 w 338987"/>
                <a:gd name="connsiteY0" fmla="*/ 41081 h 138608"/>
                <a:gd name="connsiteX1" fmla="*/ 37847 w 338987"/>
                <a:gd name="connsiteY1" fmla="*/ 710 h 138608"/>
                <a:gd name="connsiteX2" fmla="*/ 15204 w 338987"/>
                <a:gd name="connsiteY2" fmla="*/ 37480 h 138608"/>
                <a:gd name="connsiteX3" fmla="*/ 887 w 338987"/>
                <a:gd name="connsiteY3" fmla="*/ 79113 h 138608"/>
                <a:gd name="connsiteX4" fmla="*/ 167698 w 338987"/>
                <a:gd name="connsiteY4" fmla="*/ 138587 h 138608"/>
                <a:gd name="connsiteX5" fmla="*/ 335617 w 338987"/>
                <a:gd name="connsiteY5" fmla="*/ 101744 h 138608"/>
                <a:gd name="connsiteX6" fmla="*/ 322527 w 338987"/>
                <a:gd name="connsiteY6" fmla="*/ 62487 h 138608"/>
                <a:gd name="connsiteX7" fmla="*/ 307029 w 338987"/>
                <a:gd name="connsiteY7" fmla="*/ 17336 h 138608"/>
                <a:gd name="connsiteX8" fmla="*/ 176024 w 338987"/>
                <a:gd name="connsiteY8" fmla="*/ 41081 h 138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8987" h="138608">
                  <a:moveTo>
                    <a:pt x="176024" y="41081"/>
                  </a:moveTo>
                  <a:cubicBezTo>
                    <a:pt x="97091" y="39571"/>
                    <a:pt x="49746" y="5426"/>
                    <a:pt x="37847" y="710"/>
                  </a:cubicBezTo>
                  <a:cubicBezTo>
                    <a:pt x="25912" y="-4079"/>
                    <a:pt x="18776" y="16148"/>
                    <a:pt x="15204" y="37480"/>
                  </a:cubicBezTo>
                  <a:cubicBezTo>
                    <a:pt x="11640" y="58923"/>
                    <a:pt x="-3830" y="67240"/>
                    <a:pt x="887" y="79113"/>
                  </a:cubicBezTo>
                  <a:cubicBezTo>
                    <a:pt x="5687" y="91023"/>
                    <a:pt x="98568" y="139776"/>
                    <a:pt x="167698" y="138587"/>
                  </a:cubicBezTo>
                  <a:cubicBezTo>
                    <a:pt x="236745" y="137399"/>
                    <a:pt x="327290" y="114768"/>
                    <a:pt x="335617" y="101744"/>
                  </a:cubicBezTo>
                  <a:cubicBezTo>
                    <a:pt x="344017" y="88609"/>
                    <a:pt x="335617" y="77925"/>
                    <a:pt x="322527" y="62487"/>
                  </a:cubicBezTo>
                  <a:cubicBezTo>
                    <a:pt x="309438" y="47050"/>
                    <a:pt x="327290" y="14959"/>
                    <a:pt x="307029" y="17336"/>
                  </a:cubicBezTo>
                  <a:cubicBezTo>
                    <a:pt x="286795" y="19675"/>
                    <a:pt x="236745" y="42270"/>
                    <a:pt x="176024" y="41081"/>
                  </a:cubicBezTo>
                </a:path>
              </a:pathLst>
            </a:custGeom>
            <a:solidFill>
              <a:srgbClr val="6A5E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7" name="Freeform 296">
              <a:extLst>
                <a:ext uri="{FF2B5EF4-FFF2-40B4-BE49-F238E27FC236}">
                  <a16:creationId xmlns:a16="http://schemas.microsoft.com/office/drawing/2014/main" id="{17C8ABF0-7B6D-FB3F-222B-FB3E8A6DB2BF}"/>
                </a:ext>
              </a:extLst>
            </p:cNvPr>
            <p:cNvSpPr/>
            <p:nvPr/>
          </p:nvSpPr>
          <p:spPr>
            <a:xfrm>
              <a:off x="6127438" y="-1333937"/>
              <a:ext cx="171496" cy="129771"/>
            </a:xfrm>
            <a:custGeom>
              <a:avLst/>
              <a:gdLst>
                <a:gd name="connsiteX0" fmla="*/ 1159 w 171496"/>
                <a:gd name="connsiteY0" fmla="*/ 7178 h 129771"/>
                <a:gd name="connsiteX1" fmla="*/ 77425 w 171496"/>
                <a:gd name="connsiteY1" fmla="*/ 129618 h 129771"/>
                <a:gd name="connsiteX2" fmla="*/ 171497 w 171496"/>
                <a:gd name="connsiteY2" fmla="*/ 26208 h 129771"/>
                <a:gd name="connsiteX3" fmla="*/ 1159 w 171496"/>
                <a:gd name="connsiteY3" fmla="*/ 7178 h 129771"/>
              </a:gdLst>
              <a:ahLst/>
              <a:cxnLst>
                <a:cxn ang="0">
                  <a:pos x="connsiteX0" y="connsiteY0"/>
                </a:cxn>
                <a:cxn ang="0">
                  <a:pos x="connsiteX1" y="connsiteY1"/>
                </a:cxn>
                <a:cxn ang="0">
                  <a:pos x="connsiteX2" y="connsiteY2"/>
                </a:cxn>
                <a:cxn ang="0">
                  <a:pos x="connsiteX3" y="connsiteY3"/>
                </a:cxn>
              </a:cxnLst>
              <a:rect l="l" t="t" r="r" b="b"/>
              <a:pathLst>
                <a:path w="171496" h="129771">
                  <a:moveTo>
                    <a:pt x="1159" y="7178"/>
                  </a:moveTo>
                  <a:cubicBezTo>
                    <a:pt x="1159" y="7178"/>
                    <a:pt x="-15493" y="124902"/>
                    <a:pt x="77425" y="129618"/>
                  </a:cubicBezTo>
                  <a:cubicBezTo>
                    <a:pt x="170343" y="134398"/>
                    <a:pt x="171497" y="26208"/>
                    <a:pt x="171497" y="26208"/>
                  </a:cubicBezTo>
                  <a:cubicBezTo>
                    <a:pt x="171497" y="26208"/>
                    <a:pt x="102450" y="-16568"/>
                    <a:pt x="1159" y="7178"/>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8" name="Freeform 297">
              <a:extLst>
                <a:ext uri="{FF2B5EF4-FFF2-40B4-BE49-F238E27FC236}">
                  <a16:creationId xmlns:a16="http://schemas.microsoft.com/office/drawing/2014/main" id="{642B5C0A-C65E-DDE2-B728-F84E85E9A0BD}"/>
                </a:ext>
              </a:extLst>
            </p:cNvPr>
            <p:cNvSpPr/>
            <p:nvPr/>
          </p:nvSpPr>
          <p:spPr>
            <a:xfrm>
              <a:off x="6154449" y="-1321188"/>
              <a:ext cx="117484" cy="88979"/>
            </a:xfrm>
            <a:custGeom>
              <a:avLst/>
              <a:gdLst>
                <a:gd name="connsiteX0" fmla="*/ 797 w 117484"/>
                <a:gd name="connsiteY0" fmla="*/ 4930 h 88979"/>
                <a:gd name="connsiteX1" fmla="*/ 53044 w 117484"/>
                <a:gd name="connsiteY1" fmla="*/ 88877 h 88979"/>
                <a:gd name="connsiteX2" fmla="*/ 117485 w 117484"/>
                <a:gd name="connsiteY2" fmla="*/ 17954 h 88979"/>
                <a:gd name="connsiteX3" fmla="*/ 797 w 117484"/>
                <a:gd name="connsiteY3" fmla="*/ 4930 h 88979"/>
              </a:gdLst>
              <a:ahLst/>
              <a:cxnLst>
                <a:cxn ang="0">
                  <a:pos x="connsiteX0" y="connsiteY0"/>
                </a:cxn>
                <a:cxn ang="0">
                  <a:pos x="connsiteX1" y="connsiteY1"/>
                </a:cxn>
                <a:cxn ang="0">
                  <a:pos x="connsiteX2" y="connsiteY2"/>
                </a:cxn>
                <a:cxn ang="0">
                  <a:pos x="connsiteX3" y="connsiteY3"/>
                </a:cxn>
              </a:cxnLst>
              <a:rect l="l" t="t" r="r" b="b"/>
              <a:pathLst>
                <a:path w="117484" h="88979">
                  <a:moveTo>
                    <a:pt x="797" y="4930"/>
                  </a:moveTo>
                  <a:cubicBezTo>
                    <a:pt x="797" y="4930"/>
                    <a:pt x="-10631" y="85561"/>
                    <a:pt x="53044" y="88877"/>
                  </a:cubicBezTo>
                  <a:cubicBezTo>
                    <a:pt x="116691" y="92110"/>
                    <a:pt x="117485" y="17954"/>
                    <a:pt x="117485" y="17954"/>
                  </a:cubicBezTo>
                  <a:cubicBezTo>
                    <a:pt x="117485" y="17954"/>
                    <a:pt x="70177" y="-11364"/>
                    <a:pt x="797" y="4930"/>
                  </a:cubicBezTo>
                </a:path>
              </a:pathLst>
            </a:custGeom>
            <a:solidFill>
              <a:srgbClr val="A67967"/>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9" name="Freeform 298">
              <a:extLst>
                <a:ext uri="{FF2B5EF4-FFF2-40B4-BE49-F238E27FC236}">
                  <a16:creationId xmlns:a16="http://schemas.microsoft.com/office/drawing/2014/main" id="{E862F06F-364D-2864-A827-8F11231FB00F}"/>
                </a:ext>
              </a:extLst>
            </p:cNvPr>
            <p:cNvSpPr/>
            <p:nvPr/>
          </p:nvSpPr>
          <p:spPr>
            <a:xfrm>
              <a:off x="6201802" y="-1107394"/>
              <a:ext cx="12712" cy="293204"/>
            </a:xfrm>
            <a:custGeom>
              <a:avLst/>
              <a:gdLst>
                <a:gd name="connsiteX0" fmla="*/ 2451 w 12712"/>
                <a:gd name="connsiteY0" fmla="*/ 293200 h 293204"/>
                <a:gd name="connsiteX1" fmla="*/ 2229 w 12712"/>
                <a:gd name="connsiteY1" fmla="*/ 148489 h 293204"/>
                <a:gd name="connsiteX2" fmla="*/ 11783 w 12712"/>
                <a:gd name="connsiteY2" fmla="*/ 1 h 293204"/>
                <a:gd name="connsiteX3" fmla="*/ 7823 w 12712"/>
                <a:gd name="connsiteY3" fmla="*/ 148562 h 293204"/>
                <a:gd name="connsiteX4" fmla="*/ 2451 w 12712"/>
                <a:gd name="connsiteY4" fmla="*/ 293200 h 29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12" h="293204">
                  <a:moveTo>
                    <a:pt x="2451" y="293200"/>
                  </a:moveTo>
                  <a:cubicBezTo>
                    <a:pt x="-835" y="293780"/>
                    <a:pt x="-724" y="228687"/>
                    <a:pt x="2229" y="148489"/>
                  </a:cubicBezTo>
                  <a:cubicBezTo>
                    <a:pt x="5082" y="68115"/>
                    <a:pt x="8830" y="-248"/>
                    <a:pt x="11783" y="1"/>
                  </a:cubicBezTo>
                  <a:cubicBezTo>
                    <a:pt x="14710" y="258"/>
                    <a:pt x="9983" y="68511"/>
                    <a:pt x="7823" y="148562"/>
                  </a:cubicBezTo>
                  <a:cubicBezTo>
                    <a:pt x="5728" y="227177"/>
                    <a:pt x="5045" y="292730"/>
                    <a:pt x="2451" y="293200"/>
                  </a:cubicBezTo>
                </a:path>
              </a:pathLst>
            </a:custGeom>
            <a:solidFill>
              <a:srgbClr val="EAD686"/>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0" name="Freeform 299">
              <a:extLst>
                <a:ext uri="{FF2B5EF4-FFF2-40B4-BE49-F238E27FC236}">
                  <a16:creationId xmlns:a16="http://schemas.microsoft.com/office/drawing/2014/main" id="{59C01AF0-0301-7032-8D22-7F7BC355AB5F}"/>
                </a:ext>
              </a:extLst>
            </p:cNvPr>
            <p:cNvSpPr/>
            <p:nvPr/>
          </p:nvSpPr>
          <p:spPr>
            <a:xfrm>
              <a:off x="6127329" y="-1162887"/>
              <a:ext cx="47883" cy="39656"/>
            </a:xfrm>
            <a:custGeom>
              <a:avLst/>
              <a:gdLst>
                <a:gd name="connsiteX0" fmla="*/ 37832 w 47883"/>
                <a:gd name="connsiteY0" fmla="*/ 12856 h 39656"/>
                <a:gd name="connsiteX1" fmla="*/ 3290 w 47883"/>
                <a:gd name="connsiteY1" fmla="*/ 4944 h 39656"/>
                <a:gd name="connsiteX2" fmla="*/ 30697 w 47883"/>
                <a:gd name="connsiteY2" fmla="*/ 37431 h 39656"/>
                <a:gd name="connsiteX3" fmla="*/ 37832 w 47883"/>
                <a:gd name="connsiteY3" fmla="*/ 12856 h 39656"/>
              </a:gdLst>
              <a:ahLst/>
              <a:cxnLst>
                <a:cxn ang="0">
                  <a:pos x="connsiteX0" y="connsiteY0"/>
                </a:cxn>
                <a:cxn ang="0">
                  <a:pos x="connsiteX1" y="connsiteY1"/>
                </a:cxn>
                <a:cxn ang="0">
                  <a:pos x="connsiteX2" y="connsiteY2"/>
                </a:cxn>
                <a:cxn ang="0">
                  <a:pos x="connsiteX3" y="connsiteY3"/>
                </a:cxn>
              </a:cxnLst>
              <a:rect l="l" t="t" r="r" b="b"/>
              <a:pathLst>
                <a:path w="47883" h="39656">
                  <a:moveTo>
                    <a:pt x="37832" y="12856"/>
                  </a:moveTo>
                  <a:cubicBezTo>
                    <a:pt x="37832" y="12856"/>
                    <a:pt x="10795" y="-9701"/>
                    <a:pt x="3290" y="4944"/>
                  </a:cubicBezTo>
                  <a:cubicBezTo>
                    <a:pt x="-4242" y="19626"/>
                    <a:pt x="-319" y="47756"/>
                    <a:pt x="30697" y="37431"/>
                  </a:cubicBezTo>
                  <a:cubicBezTo>
                    <a:pt x="61666" y="27142"/>
                    <a:pt x="42198" y="16061"/>
                    <a:pt x="37832" y="1285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1" name="Freeform 300">
              <a:extLst>
                <a:ext uri="{FF2B5EF4-FFF2-40B4-BE49-F238E27FC236}">
                  <a16:creationId xmlns:a16="http://schemas.microsoft.com/office/drawing/2014/main" id="{FDEA7050-C05D-FBE3-C174-B7B3050E3311}"/>
                </a:ext>
              </a:extLst>
            </p:cNvPr>
            <p:cNvSpPr/>
            <p:nvPr/>
          </p:nvSpPr>
          <p:spPr>
            <a:xfrm>
              <a:off x="6127329" y="-1108605"/>
              <a:ext cx="47883" cy="39671"/>
            </a:xfrm>
            <a:custGeom>
              <a:avLst/>
              <a:gdLst>
                <a:gd name="connsiteX0" fmla="*/ 37832 w 47883"/>
                <a:gd name="connsiteY0" fmla="*/ 12872 h 39671"/>
                <a:gd name="connsiteX1" fmla="*/ 3290 w 47883"/>
                <a:gd name="connsiteY1" fmla="*/ 4923 h 39671"/>
                <a:gd name="connsiteX2" fmla="*/ 30697 w 47883"/>
                <a:gd name="connsiteY2" fmla="*/ 37446 h 39671"/>
                <a:gd name="connsiteX3" fmla="*/ 37832 w 47883"/>
                <a:gd name="connsiteY3" fmla="*/ 12872 h 39671"/>
              </a:gdLst>
              <a:ahLst/>
              <a:cxnLst>
                <a:cxn ang="0">
                  <a:pos x="connsiteX0" y="connsiteY0"/>
                </a:cxn>
                <a:cxn ang="0">
                  <a:pos x="connsiteX1" y="connsiteY1"/>
                </a:cxn>
                <a:cxn ang="0">
                  <a:pos x="connsiteX2" y="connsiteY2"/>
                </a:cxn>
                <a:cxn ang="0">
                  <a:pos x="connsiteX3" y="connsiteY3"/>
                </a:cxn>
              </a:cxnLst>
              <a:rect l="l" t="t" r="r" b="b"/>
              <a:pathLst>
                <a:path w="47883" h="39671">
                  <a:moveTo>
                    <a:pt x="37832" y="12872"/>
                  </a:moveTo>
                  <a:cubicBezTo>
                    <a:pt x="37832" y="12872"/>
                    <a:pt x="10795" y="-9686"/>
                    <a:pt x="3290" y="4923"/>
                  </a:cubicBezTo>
                  <a:cubicBezTo>
                    <a:pt x="-4242" y="19633"/>
                    <a:pt x="-319" y="47772"/>
                    <a:pt x="30697" y="37446"/>
                  </a:cubicBezTo>
                  <a:cubicBezTo>
                    <a:pt x="61666" y="27158"/>
                    <a:pt x="42198" y="16040"/>
                    <a:pt x="37832" y="12872"/>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2" name="Freeform 301">
              <a:extLst>
                <a:ext uri="{FF2B5EF4-FFF2-40B4-BE49-F238E27FC236}">
                  <a16:creationId xmlns:a16="http://schemas.microsoft.com/office/drawing/2014/main" id="{4C1A680C-EBD7-E031-F33C-4E5CB9A96056}"/>
                </a:ext>
              </a:extLst>
            </p:cNvPr>
            <p:cNvSpPr/>
            <p:nvPr/>
          </p:nvSpPr>
          <p:spPr>
            <a:xfrm>
              <a:off x="6124527" y="-1134742"/>
              <a:ext cx="47874" cy="39650"/>
            </a:xfrm>
            <a:custGeom>
              <a:avLst/>
              <a:gdLst>
                <a:gd name="connsiteX0" fmla="*/ 37827 w 47874"/>
                <a:gd name="connsiteY0" fmla="*/ 12887 h 39650"/>
                <a:gd name="connsiteX1" fmla="*/ 3276 w 47874"/>
                <a:gd name="connsiteY1" fmla="*/ 4938 h 39650"/>
                <a:gd name="connsiteX2" fmla="*/ 30683 w 47874"/>
                <a:gd name="connsiteY2" fmla="*/ 37425 h 39650"/>
                <a:gd name="connsiteX3" fmla="*/ 37827 w 47874"/>
                <a:gd name="connsiteY3" fmla="*/ 12887 h 39650"/>
              </a:gdLst>
              <a:ahLst/>
              <a:cxnLst>
                <a:cxn ang="0">
                  <a:pos x="connsiteX0" y="connsiteY0"/>
                </a:cxn>
                <a:cxn ang="0">
                  <a:pos x="connsiteX1" y="connsiteY1"/>
                </a:cxn>
                <a:cxn ang="0">
                  <a:pos x="connsiteX2" y="connsiteY2"/>
                </a:cxn>
                <a:cxn ang="0">
                  <a:pos x="connsiteX3" y="connsiteY3"/>
                </a:cxn>
              </a:cxnLst>
              <a:rect l="l" t="t" r="r" b="b"/>
              <a:pathLst>
                <a:path w="47874" h="39650">
                  <a:moveTo>
                    <a:pt x="37827" y="12887"/>
                  </a:moveTo>
                  <a:cubicBezTo>
                    <a:pt x="37827" y="12887"/>
                    <a:pt x="10818" y="-9707"/>
                    <a:pt x="3276" y="4938"/>
                  </a:cubicBezTo>
                  <a:cubicBezTo>
                    <a:pt x="-4256" y="19611"/>
                    <a:pt x="-250" y="47750"/>
                    <a:pt x="30683" y="37425"/>
                  </a:cubicBezTo>
                  <a:cubicBezTo>
                    <a:pt x="61662" y="27136"/>
                    <a:pt x="42185" y="16019"/>
                    <a:pt x="37827" y="12887"/>
                  </a:cubicBezTo>
                </a:path>
              </a:pathLst>
            </a:custGeom>
            <a:solidFill>
              <a:srgbClr val="E088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3" name="Freeform 302">
              <a:extLst>
                <a:ext uri="{FF2B5EF4-FFF2-40B4-BE49-F238E27FC236}">
                  <a16:creationId xmlns:a16="http://schemas.microsoft.com/office/drawing/2014/main" id="{C5FC2F98-251B-8A31-91EB-344BA74F0017}"/>
                </a:ext>
              </a:extLst>
            </p:cNvPr>
            <p:cNvSpPr/>
            <p:nvPr/>
          </p:nvSpPr>
          <p:spPr>
            <a:xfrm>
              <a:off x="6224203" y="-1162887"/>
              <a:ext cx="47871" cy="39656"/>
            </a:xfrm>
            <a:custGeom>
              <a:avLst/>
              <a:gdLst>
                <a:gd name="connsiteX0" fmla="*/ 10051 w 47871"/>
                <a:gd name="connsiteY0" fmla="*/ 12856 h 39656"/>
                <a:gd name="connsiteX1" fmla="*/ 44593 w 47871"/>
                <a:gd name="connsiteY1" fmla="*/ 4944 h 39656"/>
                <a:gd name="connsiteX2" fmla="*/ 17187 w 47871"/>
                <a:gd name="connsiteY2" fmla="*/ 37431 h 39656"/>
                <a:gd name="connsiteX3" fmla="*/ 10051 w 47871"/>
                <a:gd name="connsiteY3" fmla="*/ 12856 h 39656"/>
              </a:gdLst>
              <a:ahLst/>
              <a:cxnLst>
                <a:cxn ang="0">
                  <a:pos x="connsiteX0" y="connsiteY0"/>
                </a:cxn>
                <a:cxn ang="0">
                  <a:pos x="connsiteX1" y="connsiteY1"/>
                </a:cxn>
                <a:cxn ang="0">
                  <a:pos x="connsiteX2" y="connsiteY2"/>
                </a:cxn>
                <a:cxn ang="0">
                  <a:pos x="connsiteX3" y="connsiteY3"/>
                </a:cxn>
              </a:cxnLst>
              <a:rect l="l" t="t" r="r" b="b"/>
              <a:pathLst>
                <a:path w="47871" h="39656">
                  <a:moveTo>
                    <a:pt x="10051" y="12856"/>
                  </a:moveTo>
                  <a:cubicBezTo>
                    <a:pt x="10051" y="12856"/>
                    <a:pt x="37052" y="-9701"/>
                    <a:pt x="44593" y="4944"/>
                  </a:cubicBezTo>
                  <a:cubicBezTo>
                    <a:pt x="52126" y="19626"/>
                    <a:pt x="48129" y="47756"/>
                    <a:pt x="17187" y="37431"/>
                  </a:cubicBezTo>
                  <a:cubicBezTo>
                    <a:pt x="-13783" y="27142"/>
                    <a:pt x="5685" y="16061"/>
                    <a:pt x="10051" y="1285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4" name="Freeform 323">
              <a:extLst>
                <a:ext uri="{FF2B5EF4-FFF2-40B4-BE49-F238E27FC236}">
                  <a16:creationId xmlns:a16="http://schemas.microsoft.com/office/drawing/2014/main" id="{DD348982-9F67-1111-86BB-F111D6E83230}"/>
                </a:ext>
              </a:extLst>
            </p:cNvPr>
            <p:cNvSpPr/>
            <p:nvPr/>
          </p:nvSpPr>
          <p:spPr>
            <a:xfrm>
              <a:off x="6224203" y="-1108605"/>
              <a:ext cx="47871" cy="39671"/>
            </a:xfrm>
            <a:custGeom>
              <a:avLst/>
              <a:gdLst>
                <a:gd name="connsiteX0" fmla="*/ 10051 w 47871"/>
                <a:gd name="connsiteY0" fmla="*/ 12872 h 39671"/>
                <a:gd name="connsiteX1" fmla="*/ 44593 w 47871"/>
                <a:gd name="connsiteY1" fmla="*/ 4923 h 39671"/>
                <a:gd name="connsiteX2" fmla="*/ 17187 w 47871"/>
                <a:gd name="connsiteY2" fmla="*/ 37446 h 39671"/>
                <a:gd name="connsiteX3" fmla="*/ 10051 w 47871"/>
                <a:gd name="connsiteY3" fmla="*/ 12872 h 39671"/>
              </a:gdLst>
              <a:ahLst/>
              <a:cxnLst>
                <a:cxn ang="0">
                  <a:pos x="connsiteX0" y="connsiteY0"/>
                </a:cxn>
                <a:cxn ang="0">
                  <a:pos x="connsiteX1" y="connsiteY1"/>
                </a:cxn>
                <a:cxn ang="0">
                  <a:pos x="connsiteX2" y="connsiteY2"/>
                </a:cxn>
                <a:cxn ang="0">
                  <a:pos x="connsiteX3" y="connsiteY3"/>
                </a:cxn>
              </a:cxnLst>
              <a:rect l="l" t="t" r="r" b="b"/>
              <a:pathLst>
                <a:path w="47871" h="39671">
                  <a:moveTo>
                    <a:pt x="10051" y="12872"/>
                  </a:moveTo>
                  <a:cubicBezTo>
                    <a:pt x="10051" y="12872"/>
                    <a:pt x="37052" y="-9686"/>
                    <a:pt x="44593" y="4923"/>
                  </a:cubicBezTo>
                  <a:cubicBezTo>
                    <a:pt x="52126" y="19633"/>
                    <a:pt x="48129" y="47772"/>
                    <a:pt x="17187" y="37446"/>
                  </a:cubicBezTo>
                  <a:cubicBezTo>
                    <a:pt x="-13783" y="27158"/>
                    <a:pt x="5685" y="16040"/>
                    <a:pt x="10051" y="12872"/>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5" name="Freeform 364">
              <a:extLst>
                <a:ext uri="{FF2B5EF4-FFF2-40B4-BE49-F238E27FC236}">
                  <a16:creationId xmlns:a16="http://schemas.microsoft.com/office/drawing/2014/main" id="{ABD26F7F-EAD3-A51B-E574-14080C5FC2E0}"/>
                </a:ext>
              </a:extLst>
            </p:cNvPr>
            <p:cNvSpPr/>
            <p:nvPr/>
          </p:nvSpPr>
          <p:spPr>
            <a:xfrm>
              <a:off x="6226969" y="-1134742"/>
              <a:ext cx="47888" cy="39650"/>
            </a:xfrm>
            <a:custGeom>
              <a:avLst/>
              <a:gdLst>
                <a:gd name="connsiteX0" fmla="*/ 10054 w 47888"/>
                <a:gd name="connsiteY0" fmla="*/ 12887 h 39650"/>
                <a:gd name="connsiteX1" fmla="*/ 44568 w 47888"/>
                <a:gd name="connsiteY1" fmla="*/ 4938 h 39650"/>
                <a:gd name="connsiteX2" fmla="*/ 17161 w 47888"/>
                <a:gd name="connsiteY2" fmla="*/ 37425 h 39650"/>
                <a:gd name="connsiteX3" fmla="*/ 10054 w 47888"/>
                <a:gd name="connsiteY3" fmla="*/ 12887 h 39650"/>
              </a:gdLst>
              <a:ahLst/>
              <a:cxnLst>
                <a:cxn ang="0">
                  <a:pos x="connsiteX0" y="connsiteY0"/>
                </a:cxn>
                <a:cxn ang="0">
                  <a:pos x="connsiteX1" y="connsiteY1"/>
                </a:cxn>
                <a:cxn ang="0">
                  <a:pos x="connsiteX2" y="connsiteY2"/>
                </a:cxn>
                <a:cxn ang="0">
                  <a:pos x="connsiteX3" y="connsiteY3"/>
                </a:cxn>
              </a:cxnLst>
              <a:rect l="l" t="t" r="r" b="b"/>
              <a:pathLst>
                <a:path w="47888" h="39650">
                  <a:moveTo>
                    <a:pt x="10054" y="12887"/>
                  </a:moveTo>
                  <a:cubicBezTo>
                    <a:pt x="10054" y="12887"/>
                    <a:pt x="37026" y="-9707"/>
                    <a:pt x="44568" y="4938"/>
                  </a:cubicBezTo>
                  <a:cubicBezTo>
                    <a:pt x="52174" y="19611"/>
                    <a:pt x="48168" y="47750"/>
                    <a:pt x="17161" y="37425"/>
                  </a:cubicBezTo>
                  <a:cubicBezTo>
                    <a:pt x="-13780" y="27136"/>
                    <a:pt x="5697" y="16019"/>
                    <a:pt x="10054" y="12887"/>
                  </a:cubicBezTo>
                </a:path>
              </a:pathLst>
            </a:custGeom>
            <a:solidFill>
              <a:srgbClr val="E088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8" name="Freeform 1407">
              <a:extLst>
                <a:ext uri="{FF2B5EF4-FFF2-40B4-BE49-F238E27FC236}">
                  <a16:creationId xmlns:a16="http://schemas.microsoft.com/office/drawing/2014/main" id="{9268AE7E-EC63-34AC-DD97-2ADD2ADC4A96}"/>
                </a:ext>
              </a:extLst>
            </p:cNvPr>
            <p:cNvSpPr/>
            <p:nvPr/>
          </p:nvSpPr>
          <p:spPr>
            <a:xfrm>
              <a:off x="6148940" y="-1166791"/>
              <a:ext cx="104316" cy="110711"/>
            </a:xfrm>
            <a:custGeom>
              <a:avLst/>
              <a:gdLst>
                <a:gd name="connsiteX0" fmla="*/ 93677 w 104316"/>
                <a:gd name="connsiteY0" fmla="*/ 7770 h 110711"/>
                <a:gd name="connsiteX1" fmla="*/ 7895 w 104316"/>
                <a:gd name="connsiteY1" fmla="*/ 5108 h 110711"/>
                <a:gd name="connsiteX2" fmla="*/ 7710 w 104316"/>
                <a:gd name="connsiteY2" fmla="*/ 103867 h 110711"/>
                <a:gd name="connsiteX3" fmla="*/ 94361 w 104316"/>
                <a:gd name="connsiteY3" fmla="*/ 103904 h 110711"/>
                <a:gd name="connsiteX4" fmla="*/ 93677 w 104316"/>
                <a:gd name="connsiteY4" fmla="*/ 7770 h 110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316" h="110711">
                  <a:moveTo>
                    <a:pt x="93677" y="7770"/>
                  </a:moveTo>
                  <a:cubicBezTo>
                    <a:pt x="74200" y="-2094"/>
                    <a:pt x="25775" y="-2094"/>
                    <a:pt x="7895" y="5108"/>
                  </a:cubicBezTo>
                  <a:cubicBezTo>
                    <a:pt x="-3136" y="35504"/>
                    <a:pt x="-2056" y="71344"/>
                    <a:pt x="7710" y="103867"/>
                  </a:cubicBezTo>
                  <a:cubicBezTo>
                    <a:pt x="33492" y="114487"/>
                    <a:pt x="78096" y="111355"/>
                    <a:pt x="94361" y="103904"/>
                  </a:cubicBezTo>
                  <a:cubicBezTo>
                    <a:pt x="106545" y="72320"/>
                    <a:pt x="108927" y="36913"/>
                    <a:pt x="93677" y="7770"/>
                  </a:cubicBezTo>
                </a:path>
              </a:pathLst>
            </a:custGeom>
            <a:solidFill>
              <a:srgbClr val="B3ADB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9" name="Freeform 1408">
              <a:extLst>
                <a:ext uri="{FF2B5EF4-FFF2-40B4-BE49-F238E27FC236}">
                  <a16:creationId xmlns:a16="http://schemas.microsoft.com/office/drawing/2014/main" id="{DDBE9302-DC59-BA1E-7585-5D0151877A6E}"/>
                </a:ext>
              </a:extLst>
            </p:cNvPr>
            <p:cNvSpPr/>
            <p:nvPr/>
          </p:nvSpPr>
          <p:spPr>
            <a:xfrm>
              <a:off x="6193324" y="-1144449"/>
              <a:ext cx="18277" cy="18200"/>
            </a:xfrm>
            <a:custGeom>
              <a:avLst/>
              <a:gdLst>
                <a:gd name="connsiteX0" fmla="*/ 18277 w 18277"/>
                <a:gd name="connsiteY0" fmla="*/ 9100 h 18200"/>
                <a:gd name="connsiteX1" fmla="*/ 9157 w 18277"/>
                <a:gd name="connsiteY1" fmla="*/ 18201 h 18200"/>
                <a:gd name="connsiteX2" fmla="*/ 0 w 18277"/>
                <a:gd name="connsiteY2" fmla="*/ 9100 h 18200"/>
                <a:gd name="connsiteX3" fmla="*/ 9157 w 18277"/>
                <a:gd name="connsiteY3" fmla="*/ 0 h 18200"/>
                <a:gd name="connsiteX4" fmla="*/ 18277 w 18277"/>
                <a:gd name="connsiteY4" fmla="*/ 9100 h 18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7" h="18200">
                  <a:moveTo>
                    <a:pt x="18277" y="9100"/>
                  </a:moveTo>
                  <a:cubicBezTo>
                    <a:pt x="18277" y="14139"/>
                    <a:pt x="14206" y="18201"/>
                    <a:pt x="9157" y="18201"/>
                  </a:cubicBezTo>
                  <a:cubicBezTo>
                    <a:pt x="4108" y="18201"/>
                    <a:pt x="0" y="14139"/>
                    <a:pt x="0" y="9100"/>
                  </a:cubicBezTo>
                  <a:cubicBezTo>
                    <a:pt x="0" y="4062"/>
                    <a:pt x="4108" y="0"/>
                    <a:pt x="9157" y="0"/>
                  </a:cubicBezTo>
                  <a:cubicBezTo>
                    <a:pt x="14206" y="0"/>
                    <a:pt x="18277" y="4062"/>
                    <a:pt x="18277" y="9100"/>
                  </a:cubicBezTo>
                </a:path>
              </a:pathLst>
            </a:custGeom>
            <a:solidFill>
              <a:srgbClr val="6A5E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0" name="Freeform 1409">
              <a:extLst>
                <a:ext uri="{FF2B5EF4-FFF2-40B4-BE49-F238E27FC236}">
                  <a16:creationId xmlns:a16="http://schemas.microsoft.com/office/drawing/2014/main" id="{11D3F7F2-D2CC-DF3B-FA60-50D82130E93D}"/>
                </a:ext>
              </a:extLst>
            </p:cNvPr>
            <p:cNvSpPr/>
            <p:nvPr/>
          </p:nvSpPr>
          <p:spPr>
            <a:xfrm>
              <a:off x="6192890" y="-1094222"/>
              <a:ext cx="18286" cy="18237"/>
            </a:xfrm>
            <a:custGeom>
              <a:avLst/>
              <a:gdLst>
                <a:gd name="connsiteX0" fmla="*/ 18286 w 18286"/>
                <a:gd name="connsiteY0" fmla="*/ 9137 h 18237"/>
                <a:gd name="connsiteX1" fmla="*/ 9157 w 18286"/>
                <a:gd name="connsiteY1" fmla="*/ 18238 h 18237"/>
                <a:gd name="connsiteX2" fmla="*/ 0 w 18286"/>
                <a:gd name="connsiteY2" fmla="*/ 9137 h 18237"/>
                <a:gd name="connsiteX3" fmla="*/ 9157 w 18286"/>
                <a:gd name="connsiteY3" fmla="*/ 0 h 18237"/>
                <a:gd name="connsiteX4" fmla="*/ 18286 w 18286"/>
                <a:gd name="connsiteY4" fmla="*/ 9137 h 182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86" h="18237">
                  <a:moveTo>
                    <a:pt x="18286" y="9137"/>
                  </a:moveTo>
                  <a:cubicBezTo>
                    <a:pt x="18286" y="14175"/>
                    <a:pt x="14206" y="18238"/>
                    <a:pt x="9157" y="18238"/>
                  </a:cubicBezTo>
                  <a:cubicBezTo>
                    <a:pt x="4108" y="18238"/>
                    <a:pt x="0" y="14175"/>
                    <a:pt x="0" y="9137"/>
                  </a:cubicBezTo>
                  <a:cubicBezTo>
                    <a:pt x="0" y="4062"/>
                    <a:pt x="4108" y="0"/>
                    <a:pt x="9157" y="0"/>
                  </a:cubicBezTo>
                  <a:cubicBezTo>
                    <a:pt x="14206" y="0"/>
                    <a:pt x="18286" y="4062"/>
                    <a:pt x="18286" y="9137"/>
                  </a:cubicBezTo>
                </a:path>
              </a:pathLst>
            </a:custGeom>
            <a:solidFill>
              <a:srgbClr val="6A5E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1" name="Freeform 1410">
              <a:extLst>
                <a:ext uri="{FF2B5EF4-FFF2-40B4-BE49-F238E27FC236}">
                  <a16:creationId xmlns:a16="http://schemas.microsoft.com/office/drawing/2014/main" id="{C4764680-D39E-CCBB-30C2-A55673A822A5}"/>
                </a:ext>
              </a:extLst>
            </p:cNvPr>
            <p:cNvSpPr/>
            <p:nvPr/>
          </p:nvSpPr>
          <p:spPr>
            <a:xfrm>
              <a:off x="6442086" y="-1503064"/>
              <a:ext cx="135421" cy="157302"/>
            </a:xfrm>
            <a:custGeom>
              <a:avLst/>
              <a:gdLst>
                <a:gd name="connsiteX0" fmla="*/ 40100 w 135421"/>
                <a:gd name="connsiteY0" fmla="*/ 22383 h 157302"/>
                <a:gd name="connsiteX1" fmla="*/ 73017 w 135421"/>
                <a:gd name="connsiteY1" fmla="*/ 1014 h 157302"/>
                <a:gd name="connsiteX2" fmla="*/ 83042 w 135421"/>
                <a:gd name="connsiteY2" fmla="*/ 19831 h 157302"/>
                <a:gd name="connsiteX3" fmla="*/ 109082 w 135421"/>
                <a:gd name="connsiteY3" fmla="*/ 34652 h 157302"/>
                <a:gd name="connsiteX4" fmla="*/ 122458 w 135421"/>
                <a:gd name="connsiteY4" fmla="*/ 81673 h 157302"/>
                <a:gd name="connsiteX5" fmla="*/ 105658 w 135421"/>
                <a:gd name="connsiteY5" fmla="*/ 121077 h 157302"/>
                <a:gd name="connsiteX6" fmla="*/ 85673 w 135421"/>
                <a:gd name="connsiteY6" fmla="*/ 129745 h 157302"/>
                <a:gd name="connsiteX7" fmla="*/ 73165 w 135421"/>
                <a:gd name="connsiteY7" fmla="*/ 157092 h 157302"/>
                <a:gd name="connsiteX8" fmla="*/ 58128 w 135421"/>
                <a:gd name="connsiteY8" fmla="*/ 141691 h 157302"/>
                <a:gd name="connsiteX9" fmla="*/ 37977 w 135421"/>
                <a:gd name="connsiteY9" fmla="*/ 152772 h 157302"/>
                <a:gd name="connsiteX10" fmla="*/ 24380 w 135421"/>
                <a:gd name="connsiteY10" fmla="*/ 132554 h 157302"/>
                <a:gd name="connsiteX11" fmla="*/ 38 w 135421"/>
                <a:gd name="connsiteY11" fmla="*/ 108090 h 157302"/>
                <a:gd name="connsiteX12" fmla="*/ 40100 w 135421"/>
                <a:gd name="connsiteY12" fmla="*/ 22383 h 157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5421" h="157302">
                  <a:moveTo>
                    <a:pt x="40100" y="22383"/>
                  </a:moveTo>
                  <a:cubicBezTo>
                    <a:pt x="40100" y="22383"/>
                    <a:pt x="63611" y="-5609"/>
                    <a:pt x="73017" y="1014"/>
                  </a:cubicBezTo>
                  <a:cubicBezTo>
                    <a:pt x="82433" y="7590"/>
                    <a:pt x="83042" y="19831"/>
                    <a:pt x="83042" y="19831"/>
                  </a:cubicBezTo>
                  <a:cubicBezTo>
                    <a:pt x="83042" y="19831"/>
                    <a:pt x="111713" y="9138"/>
                    <a:pt x="109082" y="34652"/>
                  </a:cubicBezTo>
                  <a:cubicBezTo>
                    <a:pt x="109082" y="34652"/>
                    <a:pt x="158043" y="55551"/>
                    <a:pt x="122458" y="81673"/>
                  </a:cubicBezTo>
                  <a:cubicBezTo>
                    <a:pt x="122458" y="81673"/>
                    <a:pt x="144631" y="123122"/>
                    <a:pt x="105658" y="121077"/>
                  </a:cubicBezTo>
                  <a:cubicBezTo>
                    <a:pt x="105658" y="121077"/>
                    <a:pt x="107568" y="132121"/>
                    <a:pt x="85673" y="129745"/>
                  </a:cubicBezTo>
                  <a:cubicBezTo>
                    <a:pt x="85673" y="129745"/>
                    <a:pt x="84057" y="160113"/>
                    <a:pt x="73165" y="157092"/>
                  </a:cubicBezTo>
                  <a:cubicBezTo>
                    <a:pt x="62310" y="154034"/>
                    <a:pt x="58128" y="141691"/>
                    <a:pt x="58128" y="141691"/>
                  </a:cubicBezTo>
                  <a:cubicBezTo>
                    <a:pt x="58128" y="141691"/>
                    <a:pt x="52248" y="159643"/>
                    <a:pt x="37977" y="152772"/>
                  </a:cubicBezTo>
                  <a:cubicBezTo>
                    <a:pt x="23697" y="145900"/>
                    <a:pt x="24380" y="132554"/>
                    <a:pt x="24380" y="132554"/>
                  </a:cubicBezTo>
                  <a:cubicBezTo>
                    <a:pt x="24380" y="132554"/>
                    <a:pt x="-1116" y="129966"/>
                    <a:pt x="38" y="108090"/>
                  </a:cubicBezTo>
                  <a:cubicBezTo>
                    <a:pt x="1229" y="86177"/>
                    <a:pt x="40100" y="22383"/>
                    <a:pt x="40100" y="22383"/>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2" name="Freeform 1411">
              <a:extLst>
                <a:ext uri="{FF2B5EF4-FFF2-40B4-BE49-F238E27FC236}">
                  <a16:creationId xmlns:a16="http://schemas.microsoft.com/office/drawing/2014/main" id="{4CEC1F78-C3D5-51A3-C390-49A74722355C}"/>
                </a:ext>
              </a:extLst>
            </p:cNvPr>
            <p:cNvSpPr/>
            <p:nvPr/>
          </p:nvSpPr>
          <p:spPr>
            <a:xfrm>
              <a:off x="5840140" y="-1560995"/>
              <a:ext cx="141250" cy="175836"/>
            </a:xfrm>
            <a:custGeom>
              <a:avLst/>
              <a:gdLst>
                <a:gd name="connsiteX0" fmla="*/ 117151 w 141250"/>
                <a:gd name="connsiteY0" fmla="*/ 31671 h 175836"/>
                <a:gd name="connsiteX1" fmla="*/ 86070 w 141250"/>
                <a:gd name="connsiteY1" fmla="*/ 474 h 175836"/>
                <a:gd name="connsiteX2" fmla="*/ 70673 w 141250"/>
                <a:gd name="connsiteY2" fmla="*/ 18859 h 175836"/>
                <a:gd name="connsiteX3" fmla="*/ 38541 w 141250"/>
                <a:gd name="connsiteY3" fmla="*/ 28973 h 175836"/>
                <a:gd name="connsiteX4" fmla="*/ 12796 w 141250"/>
                <a:gd name="connsiteY4" fmla="*/ 77431 h 175836"/>
                <a:gd name="connsiteX5" fmla="*/ 21916 w 141250"/>
                <a:gd name="connsiteY5" fmla="*/ 124572 h 175836"/>
                <a:gd name="connsiteX6" fmla="*/ 41854 w 141250"/>
                <a:gd name="connsiteY6" fmla="*/ 138775 h 175836"/>
                <a:gd name="connsiteX7" fmla="*/ 49110 w 141250"/>
                <a:gd name="connsiteY7" fmla="*/ 171777 h 175836"/>
                <a:gd name="connsiteX8" fmla="*/ 69261 w 141250"/>
                <a:gd name="connsiteY8" fmla="*/ 158357 h 175836"/>
                <a:gd name="connsiteX9" fmla="*/ 88738 w 141250"/>
                <a:gd name="connsiteY9" fmla="*/ 175296 h 175836"/>
                <a:gd name="connsiteX10" fmla="*/ 108418 w 141250"/>
                <a:gd name="connsiteY10" fmla="*/ 156267 h 175836"/>
                <a:gd name="connsiteX11" fmla="*/ 140874 w 141250"/>
                <a:gd name="connsiteY11" fmla="*/ 135109 h 175836"/>
                <a:gd name="connsiteX12" fmla="*/ 117151 w 141250"/>
                <a:gd name="connsiteY12" fmla="*/ 31671 h 175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1250" h="175836">
                  <a:moveTo>
                    <a:pt x="117151" y="31671"/>
                  </a:moveTo>
                  <a:cubicBezTo>
                    <a:pt x="117151" y="31671"/>
                    <a:pt x="97932" y="-4527"/>
                    <a:pt x="86070" y="474"/>
                  </a:cubicBezTo>
                  <a:cubicBezTo>
                    <a:pt x="74163" y="5513"/>
                    <a:pt x="70673" y="18859"/>
                    <a:pt x="70673" y="18859"/>
                  </a:cubicBezTo>
                  <a:cubicBezTo>
                    <a:pt x="70673" y="18859"/>
                    <a:pt x="41679" y="364"/>
                    <a:pt x="38541" y="28973"/>
                  </a:cubicBezTo>
                  <a:cubicBezTo>
                    <a:pt x="38541" y="28973"/>
                    <a:pt x="-20122" y="40413"/>
                    <a:pt x="12796" y="77431"/>
                  </a:cubicBezTo>
                  <a:cubicBezTo>
                    <a:pt x="12796" y="77431"/>
                    <a:pt x="-21349" y="117664"/>
                    <a:pt x="21916" y="124572"/>
                  </a:cubicBezTo>
                  <a:cubicBezTo>
                    <a:pt x="21916" y="124572"/>
                    <a:pt x="17263" y="136297"/>
                    <a:pt x="41854" y="138775"/>
                  </a:cubicBezTo>
                  <a:cubicBezTo>
                    <a:pt x="41854" y="138775"/>
                    <a:pt x="36482" y="172496"/>
                    <a:pt x="49110" y="171777"/>
                  </a:cubicBezTo>
                  <a:cubicBezTo>
                    <a:pt x="61692" y="171013"/>
                    <a:pt x="69261" y="158357"/>
                    <a:pt x="69261" y="158357"/>
                  </a:cubicBezTo>
                  <a:cubicBezTo>
                    <a:pt x="69261" y="158357"/>
                    <a:pt x="71458" y="179441"/>
                    <a:pt x="88738" y="175296"/>
                  </a:cubicBezTo>
                  <a:cubicBezTo>
                    <a:pt x="106009" y="171087"/>
                    <a:pt x="108418" y="156267"/>
                    <a:pt x="108418" y="156267"/>
                  </a:cubicBezTo>
                  <a:cubicBezTo>
                    <a:pt x="108418" y="156267"/>
                    <a:pt x="137016" y="159398"/>
                    <a:pt x="140874" y="135109"/>
                  </a:cubicBezTo>
                  <a:cubicBezTo>
                    <a:pt x="144770" y="110820"/>
                    <a:pt x="117151" y="31671"/>
                    <a:pt x="117151" y="31671"/>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3" name="Freeform 1412">
              <a:extLst>
                <a:ext uri="{FF2B5EF4-FFF2-40B4-BE49-F238E27FC236}">
                  <a16:creationId xmlns:a16="http://schemas.microsoft.com/office/drawing/2014/main" id="{8BEEDA5C-8CFE-CB63-D2C9-4FC1F9D6E47E}"/>
                </a:ext>
              </a:extLst>
            </p:cNvPr>
            <p:cNvSpPr/>
            <p:nvPr/>
          </p:nvSpPr>
          <p:spPr>
            <a:xfrm>
              <a:off x="5905470" y="-1880842"/>
              <a:ext cx="635807" cy="557067"/>
            </a:xfrm>
            <a:custGeom>
              <a:avLst/>
              <a:gdLst>
                <a:gd name="connsiteX0" fmla="*/ 610215 w 635807"/>
                <a:gd name="connsiteY0" fmla="*/ 406921 h 557067"/>
                <a:gd name="connsiteX1" fmla="*/ 606680 w 635807"/>
                <a:gd name="connsiteY1" fmla="*/ 380007 h 557067"/>
                <a:gd name="connsiteX2" fmla="*/ 631631 w 635807"/>
                <a:gd name="connsiteY2" fmla="*/ 360001 h 557067"/>
                <a:gd name="connsiteX3" fmla="*/ 619123 w 635807"/>
                <a:gd name="connsiteY3" fmla="*/ 324383 h 557067"/>
                <a:gd name="connsiteX4" fmla="*/ 632461 w 635807"/>
                <a:gd name="connsiteY4" fmla="*/ 308374 h 557067"/>
                <a:gd name="connsiteX5" fmla="*/ 618467 w 635807"/>
                <a:gd name="connsiteY5" fmla="*/ 271780 h 557067"/>
                <a:gd name="connsiteX6" fmla="*/ 634123 w 635807"/>
                <a:gd name="connsiteY6" fmla="*/ 254510 h 557067"/>
                <a:gd name="connsiteX7" fmla="*/ 615440 w 635807"/>
                <a:gd name="connsiteY7" fmla="*/ 215796 h 557067"/>
                <a:gd name="connsiteX8" fmla="*/ 607187 w 635807"/>
                <a:gd name="connsiteY8" fmla="*/ 214286 h 557067"/>
                <a:gd name="connsiteX9" fmla="*/ 611147 w 635807"/>
                <a:gd name="connsiteY9" fmla="*/ 206871 h 557067"/>
                <a:gd name="connsiteX10" fmla="*/ 592547 w 635807"/>
                <a:gd name="connsiteY10" fmla="*/ 168158 h 557067"/>
                <a:gd name="connsiteX11" fmla="*/ 582375 w 635807"/>
                <a:gd name="connsiteY11" fmla="*/ 166574 h 557067"/>
                <a:gd name="connsiteX12" fmla="*/ 585264 w 635807"/>
                <a:gd name="connsiteY12" fmla="*/ 160679 h 557067"/>
                <a:gd name="connsiteX13" fmla="*/ 566581 w 635807"/>
                <a:gd name="connsiteY13" fmla="*/ 122002 h 557067"/>
                <a:gd name="connsiteX14" fmla="*/ 553750 w 635807"/>
                <a:gd name="connsiteY14" fmla="*/ 120455 h 557067"/>
                <a:gd name="connsiteX15" fmla="*/ 533774 w 635807"/>
                <a:gd name="connsiteY15" fmla="*/ 95659 h 557067"/>
                <a:gd name="connsiteX16" fmla="*/ 504743 w 635807"/>
                <a:gd name="connsiteY16" fmla="*/ 100734 h 557067"/>
                <a:gd name="connsiteX17" fmla="*/ 504817 w 635807"/>
                <a:gd name="connsiteY17" fmla="*/ 100375 h 557067"/>
                <a:gd name="connsiteX18" fmla="*/ 486207 w 635807"/>
                <a:gd name="connsiteY18" fmla="*/ 61625 h 557067"/>
                <a:gd name="connsiteX19" fmla="*/ 456641 w 635807"/>
                <a:gd name="connsiteY19" fmla="*/ 67198 h 557067"/>
                <a:gd name="connsiteX20" fmla="*/ 437099 w 635807"/>
                <a:gd name="connsiteY20" fmla="*/ 32123 h 557067"/>
                <a:gd name="connsiteX21" fmla="*/ 407062 w 635807"/>
                <a:gd name="connsiteY21" fmla="*/ 38018 h 557067"/>
                <a:gd name="connsiteX22" fmla="*/ 387769 w 635807"/>
                <a:gd name="connsiteY22" fmla="*/ 17294 h 557067"/>
                <a:gd name="connsiteX23" fmla="*/ 355932 w 635807"/>
                <a:gd name="connsiteY23" fmla="*/ 24855 h 557067"/>
                <a:gd name="connsiteX24" fmla="*/ 336206 w 635807"/>
                <a:gd name="connsiteY24" fmla="*/ 1681 h 557067"/>
                <a:gd name="connsiteX25" fmla="*/ 305125 w 635807"/>
                <a:gd name="connsiteY25" fmla="*/ 8589 h 557067"/>
                <a:gd name="connsiteX26" fmla="*/ 294020 w 635807"/>
                <a:gd name="connsiteY26" fmla="*/ 1792 h 557067"/>
                <a:gd name="connsiteX27" fmla="*/ 255334 w 635807"/>
                <a:gd name="connsiteY27" fmla="*/ 20388 h 557067"/>
                <a:gd name="connsiteX28" fmla="*/ 255186 w 635807"/>
                <a:gd name="connsiteY28" fmla="*/ 20821 h 557067"/>
                <a:gd name="connsiteX29" fmla="*/ 232617 w 635807"/>
                <a:gd name="connsiteY29" fmla="*/ 25537 h 557067"/>
                <a:gd name="connsiteX30" fmla="*/ 221290 w 635807"/>
                <a:gd name="connsiteY30" fmla="*/ 18307 h 557067"/>
                <a:gd name="connsiteX31" fmla="*/ 183176 w 635807"/>
                <a:gd name="connsiteY31" fmla="*/ 35577 h 557067"/>
                <a:gd name="connsiteX32" fmla="*/ 152133 w 635807"/>
                <a:gd name="connsiteY32" fmla="*/ 53603 h 557067"/>
                <a:gd name="connsiteX33" fmla="*/ 141711 w 635807"/>
                <a:gd name="connsiteY33" fmla="*/ 47376 h 557067"/>
                <a:gd name="connsiteX34" fmla="*/ 102913 w 635807"/>
                <a:gd name="connsiteY34" fmla="*/ 65945 h 557067"/>
                <a:gd name="connsiteX35" fmla="*/ 105332 w 635807"/>
                <a:gd name="connsiteY35" fmla="*/ 91017 h 557067"/>
                <a:gd name="connsiteX36" fmla="*/ 82218 w 635807"/>
                <a:gd name="connsiteY36" fmla="*/ 110664 h 557067"/>
                <a:gd name="connsiteX37" fmla="*/ 83870 w 635807"/>
                <a:gd name="connsiteY37" fmla="*/ 134409 h 557067"/>
                <a:gd name="connsiteX38" fmla="*/ 51959 w 635807"/>
                <a:gd name="connsiteY38" fmla="*/ 154452 h 557067"/>
                <a:gd name="connsiteX39" fmla="*/ 54451 w 635807"/>
                <a:gd name="connsiteY39" fmla="*/ 179671 h 557067"/>
                <a:gd name="connsiteX40" fmla="*/ 26076 w 635807"/>
                <a:gd name="connsiteY40" fmla="*/ 199825 h 557067"/>
                <a:gd name="connsiteX41" fmla="*/ 30470 w 635807"/>
                <a:gd name="connsiteY41" fmla="*/ 228102 h 557067"/>
                <a:gd name="connsiteX42" fmla="*/ 14999 w 635807"/>
                <a:gd name="connsiteY42" fmla="*/ 245483 h 557067"/>
                <a:gd name="connsiteX43" fmla="*/ 18682 w 635807"/>
                <a:gd name="connsiteY43" fmla="*/ 272470 h 557067"/>
                <a:gd name="connsiteX44" fmla="*/ 1734 w 635807"/>
                <a:gd name="connsiteY44" fmla="*/ 290275 h 557067"/>
                <a:gd name="connsiteX45" fmla="*/ 15331 w 635807"/>
                <a:gd name="connsiteY45" fmla="*/ 326612 h 557067"/>
                <a:gd name="connsiteX46" fmla="*/ 6820 w 635807"/>
                <a:gd name="connsiteY46" fmla="*/ 339028 h 557067"/>
                <a:gd name="connsiteX47" fmla="*/ 25457 w 635807"/>
                <a:gd name="connsiteY47" fmla="*/ 377778 h 557067"/>
                <a:gd name="connsiteX48" fmla="*/ 19402 w 635807"/>
                <a:gd name="connsiteY48" fmla="*/ 388002 h 557067"/>
                <a:gd name="connsiteX49" fmla="*/ 38011 w 635807"/>
                <a:gd name="connsiteY49" fmla="*/ 426678 h 557067"/>
                <a:gd name="connsiteX50" fmla="*/ 56648 w 635807"/>
                <a:gd name="connsiteY50" fmla="*/ 465392 h 557067"/>
                <a:gd name="connsiteX51" fmla="*/ 64799 w 635807"/>
                <a:gd name="connsiteY51" fmla="*/ 466902 h 557067"/>
                <a:gd name="connsiteX52" fmla="*/ 84922 w 635807"/>
                <a:gd name="connsiteY52" fmla="*/ 497556 h 557067"/>
                <a:gd name="connsiteX53" fmla="*/ 103024 w 635807"/>
                <a:gd name="connsiteY53" fmla="*/ 498201 h 557067"/>
                <a:gd name="connsiteX54" fmla="*/ 123037 w 635807"/>
                <a:gd name="connsiteY54" fmla="*/ 523171 h 557067"/>
                <a:gd name="connsiteX55" fmla="*/ 154911 w 635807"/>
                <a:gd name="connsiteY55" fmla="*/ 515692 h 557067"/>
                <a:gd name="connsiteX56" fmla="*/ 174591 w 635807"/>
                <a:gd name="connsiteY56" fmla="*/ 538830 h 557067"/>
                <a:gd name="connsiteX57" fmla="*/ 211773 w 635807"/>
                <a:gd name="connsiteY57" fmla="*/ 523567 h 557067"/>
                <a:gd name="connsiteX58" fmla="*/ 231463 w 635807"/>
                <a:gd name="connsiteY58" fmla="*/ 546383 h 557067"/>
                <a:gd name="connsiteX59" fmla="*/ 266217 w 635807"/>
                <a:gd name="connsiteY59" fmla="*/ 535191 h 557067"/>
                <a:gd name="connsiteX60" fmla="*/ 285297 w 635807"/>
                <a:gd name="connsiteY60" fmla="*/ 555336 h 557067"/>
                <a:gd name="connsiteX61" fmla="*/ 318861 w 635807"/>
                <a:gd name="connsiteY61" fmla="*/ 545766 h 557067"/>
                <a:gd name="connsiteX62" fmla="*/ 326836 w 635807"/>
                <a:gd name="connsiteY62" fmla="*/ 550085 h 557067"/>
                <a:gd name="connsiteX63" fmla="*/ 362744 w 635807"/>
                <a:gd name="connsiteY63" fmla="*/ 537310 h 557067"/>
                <a:gd name="connsiteX64" fmla="*/ 377135 w 635807"/>
                <a:gd name="connsiteY64" fmla="*/ 547930 h 557067"/>
                <a:gd name="connsiteX65" fmla="*/ 410523 w 635807"/>
                <a:gd name="connsiteY65" fmla="*/ 538719 h 557067"/>
                <a:gd name="connsiteX66" fmla="*/ 422283 w 635807"/>
                <a:gd name="connsiteY66" fmla="*/ 546456 h 557067"/>
                <a:gd name="connsiteX67" fmla="*/ 461044 w 635807"/>
                <a:gd name="connsiteY67" fmla="*/ 527850 h 557067"/>
                <a:gd name="connsiteX68" fmla="*/ 461330 w 635807"/>
                <a:gd name="connsiteY68" fmla="*/ 526561 h 557067"/>
                <a:gd name="connsiteX69" fmla="*/ 473515 w 635807"/>
                <a:gd name="connsiteY69" fmla="*/ 534722 h 557067"/>
                <a:gd name="connsiteX70" fmla="*/ 512284 w 635807"/>
                <a:gd name="connsiteY70" fmla="*/ 516162 h 557067"/>
                <a:gd name="connsiteX71" fmla="*/ 512709 w 635807"/>
                <a:gd name="connsiteY71" fmla="*/ 514541 h 557067"/>
                <a:gd name="connsiteX72" fmla="*/ 521118 w 635807"/>
                <a:gd name="connsiteY72" fmla="*/ 519257 h 557067"/>
                <a:gd name="connsiteX73" fmla="*/ 559879 w 635807"/>
                <a:gd name="connsiteY73" fmla="*/ 500651 h 557067"/>
                <a:gd name="connsiteX74" fmla="*/ 557857 w 635807"/>
                <a:gd name="connsiteY74" fmla="*/ 476187 h 557067"/>
                <a:gd name="connsiteX75" fmla="*/ 587968 w 635807"/>
                <a:gd name="connsiteY75" fmla="*/ 456070 h 557067"/>
                <a:gd name="connsiteX76" fmla="*/ 583030 w 635807"/>
                <a:gd name="connsiteY76" fmla="*/ 427176 h 557067"/>
                <a:gd name="connsiteX77" fmla="*/ 610215 w 635807"/>
                <a:gd name="connsiteY77" fmla="*/ 406921 h 557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635807" h="557067">
                  <a:moveTo>
                    <a:pt x="610215" y="406921"/>
                  </a:moveTo>
                  <a:cubicBezTo>
                    <a:pt x="613566" y="397535"/>
                    <a:pt x="611803" y="387606"/>
                    <a:pt x="606680" y="380007"/>
                  </a:cubicBezTo>
                  <a:cubicBezTo>
                    <a:pt x="617747" y="378644"/>
                    <a:pt x="627698" y="371229"/>
                    <a:pt x="631631" y="360001"/>
                  </a:cubicBezTo>
                  <a:cubicBezTo>
                    <a:pt x="636431" y="346406"/>
                    <a:pt x="630874" y="331687"/>
                    <a:pt x="619123" y="324383"/>
                  </a:cubicBezTo>
                  <a:cubicBezTo>
                    <a:pt x="625104" y="320791"/>
                    <a:pt x="630043" y="315430"/>
                    <a:pt x="632461" y="308374"/>
                  </a:cubicBezTo>
                  <a:cubicBezTo>
                    <a:pt x="637437" y="294199"/>
                    <a:pt x="631271" y="278835"/>
                    <a:pt x="618467" y="271780"/>
                  </a:cubicBezTo>
                  <a:cubicBezTo>
                    <a:pt x="625538" y="268473"/>
                    <a:pt x="631271" y="262431"/>
                    <a:pt x="634123" y="254510"/>
                  </a:cubicBezTo>
                  <a:cubicBezTo>
                    <a:pt x="639606" y="238648"/>
                    <a:pt x="631271" y="221378"/>
                    <a:pt x="615440" y="215796"/>
                  </a:cubicBezTo>
                  <a:cubicBezTo>
                    <a:pt x="612670" y="214866"/>
                    <a:pt x="609929" y="214470"/>
                    <a:pt x="607187" y="214286"/>
                  </a:cubicBezTo>
                  <a:cubicBezTo>
                    <a:pt x="608775" y="212020"/>
                    <a:pt x="610215" y="209607"/>
                    <a:pt x="611147" y="206871"/>
                  </a:cubicBezTo>
                  <a:cubicBezTo>
                    <a:pt x="616704" y="191084"/>
                    <a:pt x="608415" y="173703"/>
                    <a:pt x="592547" y="168158"/>
                  </a:cubicBezTo>
                  <a:cubicBezTo>
                    <a:pt x="589122" y="167007"/>
                    <a:pt x="585762" y="166574"/>
                    <a:pt x="582375" y="166574"/>
                  </a:cubicBezTo>
                  <a:cubicBezTo>
                    <a:pt x="583529" y="164741"/>
                    <a:pt x="584544" y="162797"/>
                    <a:pt x="585264" y="160679"/>
                  </a:cubicBezTo>
                  <a:cubicBezTo>
                    <a:pt x="590849" y="144882"/>
                    <a:pt x="582522" y="127538"/>
                    <a:pt x="566581" y="122002"/>
                  </a:cubicBezTo>
                  <a:cubicBezTo>
                    <a:pt x="562325" y="120492"/>
                    <a:pt x="557968" y="120059"/>
                    <a:pt x="553750" y="120455"/>
                  </a:cubicBezTo>
                  <a:cubicBezTo>
                    <a:pt x="552337" y="109476"/>
                    <a:pt x="545017" y="99583"/>
                    <a:pt x="533774" y="95659"/>
                  </a:cubicBezTo>
                  <a:cubicBezTo>
                    <a:pt x="523491" y="92030"/>
                    <a:pt x="512571" y="94333"/>
                    <a:pt x="504743" y="100734"/>
                  </a:cubicBezTo>
                  <a:cubicBezTo>
                    <a:pt x="504669" y="100587"/>
                    <a:pt x="504817" y="100449"/>
                    <a:pt x="504817" y="100375"/>
                  </a:cubicBezTo>
                  <a:cubicBezTo>
                    <a:pt x="510438" y="84542"/>
                    <a:pt x="502038" y="67235"/>
                    <a:pt x="486207" y="61625"/>
                  </a:cubicBezTo>
                  <a:cubicBezTo>
                    <a:pt x="475684" y="57950"/>
                    <a:pt x="464579" y="60511"/>
                    <a:pt x="456641" y="67198"/>
                  </a:cubicBezTo>
                  <a:cubicBezTo>
                    <a:pt x="459890" y="52378"/>
                    <a:pt x="451813" y="37263"/>
                    <a:pt x="437099" y="32123"/>
                  </a:cubicBezTo>
                  <a:cubicBezTo>
                    <a:pt x="426354" y="28346"/>
                    <a:pt x="414991" y="31045"/>
                    <a:pt x="407062" y="38018"/>
                  </a:cubicBezTo>
                  <a:cubicBezTo>
                    <a:pt x="404505" y="28742"/>
                    <a:pt x="397655" y="20720"/>
                    <a:pt x="387769" y="17294"/>
                  </a:cubicBezTo>
                  <a:cubicBezTo>
                    <a:pt x="376268" y="13231"/>
                    <a:pt x="363972" y="16649"/>
                    <a:pt x="355932" y="24855"/>
                  </a:cubicBezTo>
                  <a:cubicBezTo>
                    <a:pt x="353984" y="14567"/>
                    <a:pt x="346913" y="5458"/>
                    <a:pt x="336206" y="1681"/>
                  </a:cubicBezTo>
                  <a:cubicBezTo>
                    <a:pt x="324990" y="-2243"/>
                    <a:pt x="313091" y="963"/>
                    <a:pt x="305125" y="8589"/>
                  </a:cubicBezTo>
                  <a:cubicBezTo>
                    <a:pt x="302061" y="5679"/>
                    <a:pt x="298387" y="3265"/>
                    <a:pt x="294020" y="1792"/>
                  </a:cubicBezTo>
                  <a:cubicBezTo>
                    <a:pt x="278189" y="-3790"/>
                    <a:pt x="260882" y="4527"/>
                    <a:pt x="255334" y="20388"/>
                  </a:cubicBezTo>
                  <a:cubicBezTo>
                    <a:pt x="255223" y="20536"/>
                    <a:pt x="255260" y="20683"/>
                    <a:pt x="255186" y="20821"/>
                  </a:cubicBezTo>
                  <a:cubicBezTo>
                    <a:pt x="247109" y="19311"/>
                    <a:pt x="239069" y="21107"/>
                    <a:pt x="232617" y="25537"/>
                  </a:cubicBezTo>
                  <a:cubicBezTo>
                    <a:pt x="229441" y="22442"/>
                    <a:pt x="225693" y="19891"/>
                    <a:pt x="221290" y="18307"/>
                  </a:cubicBezTo>
                  <a:cubicBezTo>
                    <a:pt x="205930" y="12983"/>
                    <a:pt x="189232" y="20720"/>
                    <a:pt x="183176" y="35577"/>
                  </a:cubicBezTo>
                  <a:cubicBezTo>
                    <a:pt x="170124" y="34168"/>
                    <a:pt x="157505" y="41334"/>
                    <a:pt x="152133" y="53603"/>
                  </a:cubicBezTo>
                  <a:cubicBezTo>
                    <a:pt x="149206" y="50941"/>
                    <a:pt x="145643" y="48739"/>
                    <a:pt x="141711" y="47376"/>
                  </a:cubicBezTo>
                  <a:cubicBezTo>
                    <a:pt x="125843" y="41831"/>
                    <a:pt x="108461" y="50148"/>
                    <a:pt x="102913" y="65945"/>
                  </a:cubicBezTo>
                  <a:cubicBezTo>
                    <a:pt x="99886" y="74649"/>
                    <a:pt x="101141" y="83648"/>
                    <a:pt x="105332" y="91017"/>
                  </a:cubicBezTo>
                  <a:cubicBezTo>
                    <a:pt x="94984" y="92924"/>
                    <a:pt x="85966" y="100053"/>
                    <a:pt x="82218" y="110664"/>
                  </a:cubicBezTo>
                  <a:cubicBezTo>
                    <a:pt x="79366" y="118760"/>
                    <a:pt x="80233" y="127289"/>
                    <a:pt x="83870" y="134409"/>
                  </a:cubicBezTo>
                  <a:cubicBezTo>
                    <a:pt x="70098" y="132972"/>
                    <a:pt x="56722" y="140885"/>
                    <a:pt x="51959" y="154452"/>
                  </a:cubicBezTo>
                  <a:cubicBezTo>
                    <a:pt x="48894" y="163193"/>
                    <a:pt x="50122" y="172266"/>
                    <a:pt x="54451" y="179671"/>
                  </a:cubicBezTo>
                  <a:cubicBezTo>
                    <a:pt x="42008" y="179782"/>
                    <a:pt x="30470" y="187482"/>
                    <a:pt x="26076" y="199825"/>
                  </a:cubicBezTo>
                  <a:cubicBezTo>
                    <a:pt x="22577" y="209791"/>
                    <a:pt x="24562" y="220328"/>
                    <a:pt x="30470" y="228102"/>
                  </a:cubicBezTo>
                  <a:cubicBezTo>
                    <a:pt x="23473" y="231519"/>
                    <a:pt x="17740" y="237598"/>
                    <a:pt x="14999" y="245483"/>
                  </a:cubicBezTo>
                  <a:cubicBezTo>
                    <a:pt x="11648" y="254841"/>
                    <a:pt x="13383" y="264770"/>
                    <a:pt x="18682" y="272470"/>
                  </a:cubicBezTo>
                  <a:cubicBezTo>
                    <a:pt x="10965" y="275777"/>
                    <a:pt x="4651" y="281893"/>
                    <a:pt x="1734" y="290275"/>
                  </a:cubicBezTo>
                  <a:cubicBezTo>
                    <a:pt x="-3205" y="304340"/>
                    <a:pt x="2740" y="319529"/>
                    <a:pt x="15331" y="326612"/>
                  </a:cubicBezTo>
                  <a:cubicBezTo>
                    <a:pt x="11611" y="329928"/>
                    <a:pt x="8620" y="334100"/>
                    <a:pt x="6820" y="339028"/>
                  </a:cubicBezTo>
                  <a:cubicBezTo>
                    <a:pt x="1263" y="354935"/>
                    <a:pt x="9599" y="372205"/>
                    <a:pt x="25457" y="377778"/>
                  </a:cubicBezTo>
                  <a:cubicBezTo>
                    <a:pt x="22863" y="380661"/>
                    <a:pt x="20768" y="384115"/>
                    <a:pt x="19402" y="388002"/>
                  </a:cubicBezTo>
                  <a:cubicBezTo>
                    <a:pt x="13817" y="403863"/>
                    <a:pt x="22180" y="421134"/>
                    <a:pt x="38011" y="426678"/>
                  </a:cubicBezTo>
                  <a:cubicBezTo>
                    <a:pt x="32454" y="442540"/>
                    <a:pt x="40780" y="459810"/>
                    <a:pt x="56648" y="465392"/>
                  </a:cubicBezTo>
                  <a:cubicBezTo>
                    <a:pt x="59353" y="466322"/>
                    <a:pt x="62131" y="466718"/>
                    <a:pt x="64799" y="466902"/>
                  </a:cubicBezTo>
                  <a:cubicBezTo>
                    <a:pt x="63932" y="480175"/>
                    <a:pt x="71759" y="492914"/>
                    <a:pt x="84922" y="497556"/>
                  </a:cubicBezTo>
                  <a:cubicBezTo>
                    <a:pt x="91052" y="499711"/>
                    <a:pt x="97292" y="499822"/>
                    <a:pt x="103024" y="498201"/>
                  </a:cubicBezTo>
                  <a:cubicBezTo>
                    <a:pt x="104390" y="509355"/>
                    <a:pt x="111711" y="519284"/>
                    <a:pt x="123037" y="523171"/>
                  </a:cubicBezTo>
                  <a:cubicBezTo>
                    <a:pt x="134603" y="527316"/>
                    <a:pt x="146871" y="523927"/>
                    <a:pt x="154911" y="515692"/>
                  </a:cubicBezTo>
                  <a:cubicBezTo>
                    <a:pt x="156822" y="526091"/>
                    <a:pt x="163920" y="535081"/>
                    <a:pt x="174591" y="538830"/>
                  </a:cubicBezTo>
                  <a:cubicBezTo>
                    <a:pt x="189232" y="544006"/>
                    <a:pt x="205026" y="537135"/>
                    <a:pt x="211773" y="523567"/>
                  </a:cubicBezTo>
                  <a:cubicBezTo>
                    <a:pt x="213795" y="533718"/>
                    <a:pt x="220930" y="542680"/>
                    <a:pt x="231463" y="546383"/>
                  </a:cubicBezTo>
                  <a:cubicBezTo>
                    <a:pt x="244589" y="551025"/>
                    <a:pt x="258611" y="545950"/>
                    <a:pt x="266217" y="535191"/>
                  </a:cubicBezTo>
                  <a:cubicBezTo>
                    <a:pt x="268848" y="544292"/>
                    <a:pt x="275706" y="551992"/>
                    <a:pt x="285297" y="555336"/>
                  </a:cubicBezTo>
                  <a:cubicBezTo>
                    <a:pt x="297731" y="559729"/>
                    <a:pt x="311042" y="555483"/>
                    <a:pt x="318861" y="545766"/>
                  </a:cubicBezTo>
                  <a:cubicBezTo>
                    <a:pt x="321316" y="547534"/>
                    <a:pt x="323836" y="549044"/>
                    <a:pt x="326836" y="550085"/>
                  </a:cubicBezTo>
                  <a:cubicBezTo>
                    <a:pt x="340498" y="554912"/>
                    <a:pt x="355424" y="549293"/>
                    <a:pt x="362744" y="537310"/>
                  </a:cubicBezTo>
                  <a:cubicBezTo>
                    <a:pt x="366280" y="542136"/>
                    <a:pt x="371144" y="545839"/>
                    <a:pt x="377135" y="547930"/>
                  </a:cubicBezTo>
                  <a:cubicBezTo>
                    <a:pt x="389394" y="552250"/>
                    <a:pt x="402557" y="548068"/>
                    <a:pt x="410523" y="538719"/>
                  </a:cubicBezTo>
                  <a:cubicBezTo>
                    <a:pt x="413699" y="542063"/>
                    <a:pt x="417594" y="544798"/>
                    <a:pt x="422283" y="546456"/>
                  </a:cubicBezTo>
                  <a:cubicBezTo>
                    <a:pt x="438105" y="552029"/>
                    <a:pt x="455524" y="543721"/>
                    <a:pt x="461044" y="527850"/>
                  </a:cubicBezTo>
                  <a:cubicBezTo>
                    <a:pt x="461182" y="527418"/>
                    <a:pt x="461219" y="526985"/>
                    <a:pt x="461330" y="526561"/>
                  </a:cubicBezTo>
                  <a:cubicBezTo>
                    <a:pt x="464644" y="530116"/>
                    <a:pt x="468650" y="532999"/>
                    <a:pt x="473515" y="534722"/>
                  </a:cubicBezTo>
                  <a:cubicBezTo>
                    <a:pt x="489383" y="540193"/>
                    <a:pt x="506691" y="531949"/>
                    <a:pt x="512284" y="516162"/>
                  </a:cubicBezTo>
                  <a:cubicBezTo>
                    <a:pt x="512460" y="515618"/>
                    <a:pt x="512497" y="515047"/>
                    <a:pt x="512709" y="514541"/>
                  </a:cubicBezTo>
                  <a:cubicBezTo>
                    <a:pt x="515201" y="516410"/>
                    <a:pt x="517980" y="518105"/>
                    <a:pt x="521118" y="519257"/>
                  </a:cubicBezTo>
                  <a:cubicBezTo>
                    <a:pt x="536940" y="524756"/>
                    <a:pt x="554359" y="516410"/>
                    <a:pt x="559879" y="500651"/>
                  </a:cubicBezTo>
                  <a:cubicBezTo>
                    <a:pt x="562833" y="492232"/>
                    <a:pt x="561790" y="483491"/>
                    <a:pt x="557857" y="476187"/>
                  </a:cubicBezTo>
                  <a:cubicBezTo>
                    <a:pt x="570947" y="476795"/>
                    <a:pt x="583390" y="469021"/>
                    <a:pt x="587968" y="456070"/>
                  </a:cubicBezTo>
                  <a:cubicBezTo>
                    <a:pt x="591532" y="445855"/>
                    <a:pt x="589298" y="435097"/>
                    <a:pt x="583030" y="427176"/>
                  </a:cubicBezTo>
                  <a:cubicBezTo>
                    <a:pt x="594965" y="426568"/>
                    <a:pt x="606033" y="418905"/>
                    <a:pt x="610215" y="406921"/>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4" name="Freeform 1413">
              <a:extLst>
                <a:ext uri="{FF2B5EF4-FFF2-40B4-BE49-F238E27FC236}">
                  <a16:creationId xmlns:a16="http://schemas.microsoft.com/office/drawing/2014/main" id="{6EDFCEB3-10F3-0EC9-17DC-FBDFEB005251}"/>
                </a:ext>
              </a:extLst>
            </p:cNvPr>
            <p:cNvSpPr/>
            <p:nvPr/>
          </p:nvSpPr>
          <p:spPr>
            <a:xfrm>
              <a:off x="5987426" y="-1750324"/>
              <a:ext cx="473924" cy="473002"/>
            </a:xfrm>
            <a:custGeom>
              <a:avLst/>
              <a:gdLst>
                <a:gd name="connsiteX0" fmla="*/ 473880 w 473924"/>
                <a:gd name="connsiteY0" fmla="*/ 232117 h 473002"/>
                <a:gd name="connsiteX1" fmla="*/ 241381 w 473924"/>
                <a:gd name="connsiteY1" fmla="*/ 472962 h 473002"/>
                <a:gd name="connsiteX2" fmla="*/ 40 w 473924"/>
                <a:gd name="connsiteY2" fmla="*/ 240858 h 473002"/>
                <a:gd name="connsiteX3" fmla="*/ 232621 w 473924"/>
                <a:gd name="connsiteY3" fmla="*/ 41 h 473002"/>
                <a:gd name="connsiteX4" fmla="*/ 473880 w 473924"/>
                <a:gd name="connsiteY4" fmla="*/ 232117 h 4730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3924" h="473002">
                  <a:moveTo>
                    <a:pt x="473880" y="232117"/>
                  </a:moveTo>
                  <a:cubicBezTo>
                    <a:pt x="476409" y="362681"/>
                    <a:pt x="372266" y="470512"/>
                    <a:pt x="241381" y="472962"/>
                  </a:cubicBezTo>
                  <a:cubicBezTo>
                    <a:pt x="110561" y="475339"/>
                    <a:pt x="2495" y="371431"/>
                    <a:pt x="40" y="240858"/>
                  </a:cubicBezTo>
                  <a:cubicBezTo>
                    <a:pt x="-2341" y="110285"/>
                    <a:pt x="101727" y="2454"/>
                    <a:pt x="232621" y="41"/>
                  </a:cubicBezTo>
                  <a:cubicBezTo>
                    <a:pt x="363432" y="-2363"/>
                    <a:pt x="471498" y="101471"/>
                    <a:pt x="473880" y="232117"/>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5" name="Freeform 1414">
              <a:extLst>
                <a:ext uri="{FF2B5EF4-FFF2-40B4-BE49-F238E27FC236}">
                  <a16:creationId xmlns:a16="http://schemas.microsoft.com/office/drawing/2014/main" id="{47DB355C-9EDD-F2F0-FF71-7722D1DBD2F3}"/>
                </a:ext>
              </a:extLst>
            </p:cNvPr>
            <p:cNvSpPr/>
            <p:nvPr/>
          </p:nvSpPr>
          <p:spPr>
            <a:xfrm>
              <a:off x="5945018" y="-1783536"/>
              <a:ext cx="553286" cy="347250"/>
            </a:xfrm>
            <a:custGeom>
              <a:avLst/>
              <a:gdLst>
                <a:gd name="connsiteX0" fmla="*/ 538608 w 553286"/>
                <a:gd name="connsiteY0" fmla="*/ 311052 h 347250"/>
                <a:gd name="connsiteX1" fmla="*/ 551956 w 553286"/>
                <a:gd name="connsiteY1" fmla="*/ 295836 h 347250"/>
                <a:gd name="connsiteX2" fmla="*/ 546399 w 553286"/>
                <a:gd name="connsiteY2" fmla="*/ 269935 h 347250"/>
                <a:gd name="connsiteX3" fmla="*/ 549316 w 553286"/>
                <a:gd name="connsiteY3" fmla="*/ 263957 h 347250"/>
                <a:gd name="connsiteX4" fmla="*/ 542541 w 553286"/>
                <a:gd name="connsiteY4" fmla="*/ 236610 h 347250"/>
                <a:gd name="connsiteX5" fmla="*/ 546436 w 553286"/>
                <a:gd name="connsiteY5" fmla="*/ 229453 h 347250"/>
                <a:gd name="connsiteX6" fmla="*/ 536984 w 553286"/>
                <a:gd name="connsiteY6" fmla="*/ 200126 h 347250"/>
                <a:gd name="connsiteX7" fmla="*/ 540307 w 553286"/>
                <a:gd name="connsiteY7" fmla="*/ 193835 h 347250"/>
                <a:gd name="connsiteX8" fmla="*/ 524984 w 553286"/>
                <a:gd name="connsiteY8" fmla="*/ 161376 h 347250"/>
                <a:gd name="connsiteX9" fmla="*/ 508073 w 553286"/>
                <a:gd name="connsiteY9" fmla="*/ 134572 h 347250"/>
                <a:gd name="connsiteX10" fmla="*/ 500928 w 553286"/>
                <a:gd name="connsiteY10" fmla="*/ 133384 h 347250"/>
                <a:gd name="connsiteX11" fmla="*/ 484700 w 553286"/>
                <a:gd name="connsiteY11" fmla="*/ 103127 h 347250"/>
                <a:gd name="connsiteX12" fmla="*/ 473955 w 553286"/>
                <a:gd name="connsiteY12" fmla="*/ 102086 h 347250"/>
                <a:gd name="connsiteX13" fmla="*/ 474897 w 553286"/>
                <a:gd name="connsiteY13" fmla="*/ 99857 h 347250"/>
                <a:gd name="connsiteX14" fmla="*/ 459213 w 553286"/>
                <a:gd name="connsiteY14" fmla="*/ 67259 h 347250"/>
                <a:gd name="connsiteX15" fmla="*/ 443096 w 553286"/>
                <a:gd name="connsiteY15" fmla="*/ 67471 h 347250"/>
                <a:gd name="connsiteX16" fmla="*/ 426758 w 553286"/>
                <a:gd name="connsiteY16" fmla="*/ 37720 h 347250"/>
                <a:gd name="connsiteX17" fmla="*/ 405342 w 553286"/>
                <a:gd name="connsiteY17" fmla="*/ 40557 h 347250"/>
                <a:gd name="connsiteX18" fmla="*/ 388357 w 553286"/>
                <a:gd name="connsiteY18" fmla="*/ 18645 h 347250"/>
                <a:gd name="connsiteX19" fmla="*/ 362862 w 553286"/>
                <a:gd name="connsiteY19" fmla="*/ 24586 h 347250"/>
                <a:gd name="connsiteX20" fmla="*/ 349052 w 553286"/>
                <a:gd name="connsiteY20" fmla="*/ 12925 h 347250"/>
                <a:gd name="connsiteX21" fmla="*/ 320206 w 553286"/>
                <a:gd name="connsiteY21" fmla="*/ 22928 h 347250"/>
                <a:gd name="connsiteX22" fmla="*/ 303332 w 553286"/>
                <a:gd name="connsiteY22" fmla="*/ 1273 h 347250"/>
                <a:gd name="connsiteX23" fmla="*/ 274845 w 553286"/>
                <a:gd name="connsiteY23" fmla="*/ 10659 h 347250"/>
                <a:gd name="connsiteX24" fmla="*/ 267525 w 553286"/>
                <a:gd name="connsiteY24" fmla="*/ 6670 h 347250"/>
                <a:gd name="connsiteX25" fmla="*/ 237128 w 553286"/>
                <a:gd name="connsiteY25" fmla="*/ 19114 h 347250"/>
                <a:gd name="connsiteX26" fmla="*/ 225986 w 553286"/>
                <a:gd name="connsiteY26" fmla="*/ 11377 h 347250"/>
                <a:gd name="connsiteX27" fmla="*/ 193715 w 553286"/>
                <a:gd name="connsiteY27" fmla="*/ 27856 h 347250"/>
                <a:gd name="connsiteX28" fmla="*/ 193466 w 553286"/>
                <a:gd name="connsiteY28" fmla="*/ 29007 h 347250"/>
                <a:gd name="connsiteX29" fmla="*/ 184337 w 553286"/>
                <a:gd name="connsiteY29" fmla="*/ 23397 h 347250"/>
                <a:gd name="connsiteX30" fmla="*/ 152065 w 553286"/>
                <a:gd name="connsiteY30" fmla="*/ 39986 h 347250"/>
                <a:gd name="connsiteX31" fmla="*/ 151530 w 553286"/>
                <a:gd name="connsiteY31" fmla="*/ 42289 h 347250"/>
                <a:gd name="connsiteX32" fmla="*/ 145142 w 553286"/>
                <a:gd name="connsiteY32" fmla="*/ 38908 h 347250"/>
                <a:gd name="connsiteX33" fmla="*/ 112908 w 553286"/>
                <a:gd name="connsiteY33" fmla="*/ 55423 h 347250"/>
                <a:gd name="connsiteX34" fmla="*/ 111754 w 553286"/>
                <a:gd name="connsiteY34" fmla="*/ 66394 h 347250"/>
                <a:gd name="connsiteX35" fmla="*/ 81680 w 553286"/>
                <a:gd name="connsiteY35" fmla="*/ 83415 h 347250"/>
                <a:gd name="connsiteX36" fmla="*/ 81034 w 553286"/>
                <a:gd name="connsiteY36" fmla="*/ 97839 h 347250"/>
                <a:gd name="connsiteX37" fmla="*/ 55104 w 553286"/>
                <a:gd name="connsiteY37" fmla="*/ 115469 h 347250"/>
                <a:gd name="connsiteX38" fmla="*/ 56655 w 553286"/>
                <a:gd name="connsiteY38" fmla="*/ 135834 h 347250"/>
                <a:gd name="connsiteX39" fmla="*/ 31344 w 553286"/>
                <a:gd name="connsiteY39" fmla="*/ 153464 h 347250"/>
                <a:gd name="connsiteX40" fmla="*/ 34556 w 553286"/>
                <a:gd name="connsiteY40" fmla="*/ 176380 h 347250"/>
                <a:gd name="connsiteX41" fmla="*/ 16778 w 553286"/>
                <a:gd name="connsiteY41" fmla="*/ 193328 h 347250"/>
                <a:gd name="connsiteX42" fmla="*/ 22224 w 553286"/>
                <a:gd name="connsiteY42" fmla="*/ 219054 h 347250"/>
                <a:gd name="connsiteX43" fmla="*/ 9097 w 553286"/>
                <a:gd name="connsiteY43" fmla="*/ 234206 h 347250"/>
                <a:gd name="connsiteX44" fmla="*/ 14470 w 553286"/>
                <a:gd name="connsiteY44" fmla="*/ 259932 h 347250"/>
                <a:gd name="connsiteX45" fmla="*/ 1380 w 553286"/>
                <a:gd name="connsiteY45" fmla="*/ 275038 h 347250"/>
                <a:gd name="connsiteX46" fmla="*/ 17064 w 553286"/>
                <a:gd name="connsiteY46" fmla="*/ 307672 h 347250"/>
                <a:gd name="connsiteX47" fmla="*/ 49270 w 553286"/>
                <a:gd name="connsiteY47" fmla="*/ 291120 h 347250"/>
                <a:gd name="connsiteX48" fmla="*/ 43898 w 553286"/>
                <a:gd name="connsiteY48" fmla="*/ 265366 h 347250"/>
                <a:gd name="connsiteX49" fmla="*/ 56978 w 553286"/>
                <a:gd name="connsiteY49" fmla="*/ 250288 h 347250"/>
                <a:gd name="connsiteX50" fmla="*/ 51606 w 553286"/>
                <a:gd name="connsiteY50" fmla="*/ 224488 h 347250"/>
                <a:gd name="connsiteX51" fmla="*/ 64667 w 553286"/>
                <a:gd name="connsiteY51" fmla="*/ 209410 h 347250"/>
                <a:gd name="connsiteX52" fmla="*/ 61630 w 553286"/>
                <a:gd name="connsiteY52" fmla="*/ 186457 h 347250"/>
                <a:gd name="connsiteX53" fmla="*/ 79298 w 553286"/>
                <a:gd name="connsiteY53" fmla="*/ 169583 h 347250"/>
                <a:gd name="connsiteX54" fmla="*/ 77784 w 553286"/>
                <a:gd name="connsiteY54" fmla="*/ 149218 h 347250"/>
                <a:gd name="connsiteX55" fmla="*/ 103031 w 553286"/>
                <a:gd name="connsiteY55" fmla="*/ 131551 h 347250"/>
                <a:gd name="connsiteX56" fmla="*/ 103677 w 553286"/>
                <a:gd name="connsiteY56" fmla="*/ 117090 h 347250"/>
                <a:gd name="connsiteX57" fmla="*/ 129570 w 553286"/>
                <a:gd name="connsiteY57" fmla="*/ 99460 h 347250"/>
                <a:gd name="connsiteX58" fmla="*/ 130797 w 553286"/>
                <a:gd name="connsiteY58" fmla="*/ 88481 h 347250"/>
                <a:gd name="connsiteX59" fmla="*/ 160862 w 553286"/>
                <a:gd name="connsiteY59" fmla="*/ 71506 h 347250"/>
                <a:gd name="connsiteX60" fmla="*/ 161444 w 553286"/>
                <a:gd name="connsiteY60" fmla="*/ 69203 h 347250"/>
                <a:gd name="connsiteX61" fmla="*/ 167749 w 553286"/>
                <a:gd name="connsiteY61" fmla="*/ 72546 h 347250"/>
                <a:gd name="connsiteX62" fmla="*/ 199992 w 553286"/>
                <a:gd name="connsiteY62" fmla="*/ 56068 h 347250"/>
                <a:gd name="connsiteX63" fmla="*/ 200241 w 553286"/>
                <a:gd name="connsiteY63" fmla="*/ 54880 h 347250"/>
                <a:gd name="connsiteX64" fmla="*/ 209398 w 553286"/>
                <a:gd name="connsiteY64" fmla="*/ 60388 h 347250"/>
                <a:gd name="connsiteX65" fmla="*/ 239833 w 553286"/>
                <a:gd name="connsiteY65" fmla="*/ 47972 h 347250"/>
                <a:gd name="connsiteX66" fmla="*/ 251011 w 553286"/>
                <a:gd name="connsiteY66" fmla="*/ 55783 h 347250"/>
                <a:gd name="connsiteX67" fmla="*/ 279498 w 553286"/>
                <a:gd name="connsiteY67" fmla="*/ 46314 h 347250"/>
                <a:gd name="connsiteX68" fmla="*/ 286744 w 553286"/>
                <a:gd name="connsiteY68" fmla="*/ 50385 h 347250"/>
                <a:gd name="connsiteX69" fmla="*/ 315553 w 553286"/>
                <a:gd name="connsiteY69" fmla="*/ 40345 h 347250"/>
                <a:gd name="connsiteX70" fmla="*/ 332501 w 553286"/>
                <a:gd name="connsiteY70" fmla="*/ 62000 h 347250"/>
                <a:gd name="connsiteX71" fmla="*/ 357960 w 553286"/>
                <a:gd name="connsiteY71" fmla="*/ 55958 h 347250"/>
                <a:gd name="connsiteX72" fmla="*/ 371769 w 553286"/>
                <a:gd name="connsiteY72" fmla="*/ 67692 h 347250"/>
                <a:gd name="connsiteX73" fmla="*/ 393222 w 553286"/>
                <a:gd name="connsiteY73" fmla="*/ 64883 h 347250"/>
                <a:gd name="connsiteX74" fmla="*/ 410207 w 553286"/>
                <a:gd name="connsiteY74" fmla="*/ 86832 h 347250"/>
                <a:gd name="connsiteX75" fmla="*/ 426361 w 553286"/>
                <a:gd name="connsiteY75" fmla="*/ 86648 h 347250"/>
                <a:gd name="connsiteX76" fmla="*/ 442699 w 553286"/>
                <a:gd name="connsiteY76" fmla="*/ 116372 h 347250"/>
                <a:gd name="connsiteX77" fmla="*/ 453481 w 553286"/>
                <a:gd name="connsiteY77" fmla="*/ 117412 h 347250"/>
                <a:gd name="connsiteX78" fmla="*/ 452466 w 553286"/>
                <a:gd name="connsiteY78" fmla="*/ 119678 h 347250"/>
                <a:gd name="connsiteX79" fmla="*/ 468149 w 553286"/>
                <a:gd name="connsiteY79" fmla="*/ 152239 h 347250"/>
                <a:gd name="connsiteX80" fmla="*/ 475294 w 553286"/>
                <a:gd name="connsiteY80" fmla="*/ 153390 h 347250"/>
                <a:gd name="connsiteX81" fmla="*/ 491088 w 553286"/>
                <a:gd name="connsiteY81" fmla="*/ 183473 h 347250"/>
                <a:gd name="connsiteX82" fmla="*/ 501685 w 553286"/>
                <a:gd name="connsiteY82" fmla="*/ 207034 h 347250"/>
                <a:gd name="connsiteX83" fmla="*/ 498519 w 553286"/>
                <a:gd name="connsiteY83" fmla="*/ 213334 h 347250"/>
                <a:gd name="connsiteX84" fmla="*/ 505257 w 553286"/>
                <a:gd name="connsiteY84" fmla="*/ 240607 h 347250"/>
                <a:gd name="connsiteX85" fmla="*/ 501436 w 553286"/>
                <a:gd name="connsiteY85" fmla="*/ 247875 h 347250"/>
                <a:gd name="connsiteX86" fmla="*/ 506956 w 553286"/>
                <a:gd name="connsiteY86" fmla="*/ 273813 h 347250"/>
                <a:gd name="connsiteX87" fmla="*/ 503919 w 553286"/>
                <a:gd name="connsiteY87" fmla="*/ 279754 h 347250"/>
                <a:gd name="connsiteX88" fmla="*/ 508756 w 553286"/>
                <a:gd name="connsiteY88" fmla="*/ 304936 h 347250"/>
                <a:gd name="connsiteX89" fmla="*/ 498906 w 553286"/>
                <a:gd name="connsiteY89" fmla="*/ 317177 h 347250"/>
                <a:gd name="connsiteX90" fmla="*/ 512827 w 553286"/>
                <a:gd name="connsiteY90" fmla="*/ 346099 h 347250"/>
                <a:gd name="connsiteX91" fmla="*/ 541387 w 553286"/>
                <a:gd name="connsiteY91" fmla="*/ 331380 h 347250"/>
                <a:gd name="connsiteX92" fmla="*/ 538608 w 553286"/>
                <a:gd name="connsiteY92" fmla="*/ 311052 h 34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53286" h="347250">
                  <a:moveTo>
                    <a:pt x="538608" y="311052"/>
                  </a:moveTo>
                  <a:cubicBezTo>
                    <a:pt x="544636" y="308068"/>
                    <a:pt x="549575" y="302817"/>
                    <a:pt x="551956" y="295836"/>
                  </a:cubicBezTo>
                  <a:cubicBezTo>
                    <a:pt x="555049" y="286450"/>
                    <a:pt x="552565" y="276548"/>
                    <a:pt x="546399" y="269935"/>
                  </a:cubicBezTo>
                  <a:cubicBezTo>
                    <a:pt x="547516" y="268093"/>
                    <a:pt x="548633" y="266121"/>
                    <a:pt x="549316" y="263957"/>
                  </a:cubicBezTo>
                  <a:cubicBezTo>
                    <a:pt x="552713" y="253880"/>
                    <a:pt x="549676" y="243269"/>
                    <a:pt x="542541" y="236610"/>
                  </a:cubicBezTo>
                  <a:cubicBezTo>
                    <a:pt x="544092" y="234528"/>
                    <a:pt x="545495" y="232115"/>
                    <a:pt x="546436" y="229453"/>
                  </a:cubicBezTo>
                  <a:cubicBezTo>
                    <a:pt x="550184" y="218225"/>
                    <a:pt x="546002" y="206426"/>
                    <a:pt x="536984" y="200126"/>
                  </a:cubicBezTo>
                  <a:cubicBezTo>
                    <a:pt x="538285" y="198191"/>
                    <a:pt x="539439" y="196138"/>
                    <a:pt x="540307" y="193835"/>
                  </a:cubicBezTo>
                  <a:cubicBezTo>
                    <a:pt x="544775" y="180378"/>
                    <a:pt x="537888" y="166018"/>
                    <a:pt x="524984" y="161376"/>
                  </a:cubicBezTo>
                  <a:cubicBezTo>
                    <a:pt x="526174" y="149724"/>
                    <a:pt x="519427" y="138386"/>
                    <a:pt x="508073" y="134572"/>
                  </a:cubicBezTo>
                  <a:cubicBezTo>
                    <a:pt x="505691" y="133780"/>
                    <a:pt x="503236" y="133458"/>
                    <a:pt x="500928" y="133384"/>
                  </a:cubicBezTo>
                  <a:cubicBezTo>
                    <a:pt x="504030" y="120581"/>
                    <a:pt x="497180" y="107299"/>
                    <a:pt x="484700" y="103127"/>
                  </a:cubicBezTo>
                  <a:cubicBezTo>
                    <a:pt x="481100" y="101902"/>
                    <a:pt x="477491" y="101653"/>
                    <a:pt x="473955" y="102086"/>
                  </a:cubicBezTo>
                  <a:cubicBezTo>
                    <a:pt x="474251" y="101367"/>
                    <a:pt x="474611" y="100649"/>
                    <a:pt x="474897" y="99857"/>
                  </a:cubicBezTo>
                  <a:cubicBezTo>
                    <a:pt x="479475" y="86326"/>
                    <a:pt x="472441" y="71681"/>
                    <a:pt x="459213" y="67259"/>
                  </a:cubicBezTo>
                  <a:cubicBezTo>
                    <a:pt x="453767" y="65454"/>
                    <a:pt x="448174" y="65675"/>
                    <a:pt x="443096" y="67471"/>
                  </a:cubicBezTo>
                  <a:cubicBezTo>
                    <a:pt x="445866" y="54770"/>
                    <a:pt x="439053" y="41893"/>
                    <a:pt x="426758" y="37720"/>
                  </a:cubicBezTo>
                  <a:cubicBezTo>
                    <a:pt x="419262" y="35233"/>
                    <a:pt x="411508" y="36633"/>
                    <a:pt x="405342" y="40557"/>
                  </a:cubicBezTo>
                  <a:cubicBezTo>
                    <a:pt x="404438" y="30738"/>
                    <a:pt x="398161" y="21887"/>
                    <a:pt x="388357" y="18645"/>
                  </a:cubicBezTo>
                  <a:cubicBezTo>
                    <a:pt x="379200" y="15587"/>
                    <a:pt x="369499" y="18249"/>
                    <a:pt x="362862" y="24586"/>
                  </a:cubicBezTo>
                  <a:cubicBezTo>
                    <a:pt x="359945" y="19299"/>
                    <a:pt x="355255" y="15016"/>
                    <a:pt x="349052" y="12925"/>
                  </a:cubicBezTo>
                  <a:cubicBezTo>
                    <a:pt x="338160" y="9296"/>
                    <a:pt x="326520" y="13680"/>
                    <a:pt x="320206" y="22928"/>
                  </a:cubicBezTo>
                  <a:cubicBezTo>
                    <a:pt x="319273" y="13219"/>
                    <a:pt x="312923" y="4506"/>
                    <a:pt x="303332" y="1273"/>
                  </a:cubicBezTo>
                  <a:cubicBezTo>
                    <a:pt x="292624" y="-2292"/>
                    <a:pt x="281224" y="1881"/>
                    <a:pt x="274845" y="10659"/>
                  </a:cubicBezTo>
                  <a:cubicBezTo>
                    <a:pt x="272685" y="9001"/>
                    <a:pt x="270267" y="7601"/>
                    <a:pt x="267525" y="6670"/>
                  </a:cubicBezTo>
                  <a:cubicBezTo>
                    <a:pt x="255700" y="2710"/>
                    <a:pt x="242971" y="8218"/>
                    <a:pt x="237128" y="19114"/>
                  </a:cubicBezTo>
                  <a:cubicBezTo>
                    <a:pt x="234276" y="15624"/>
                    <a:pt x="230528" y="12851"/>
                    <a:pt x="225986" y="11377"/>
                  </a:cubicBezTo>
                  <a:cubicBezTo>
                    <a:pt x="212749" y="6882"/>
                    <a:pt x="198330" y="14297"/>
                    <a:pt x="193715" y="27856"/>
                  </a:cubicBezTo>
                  <a:cubicBezTo>
                    <a:pt x="193641" y="28215"/>
                    <a:pt x="193567" y="28611"/>
                    <a:pt x="193466" y="29007"/>
                  </a:cubicBezTo>
                  <a:cubicBezTo>
                    <a:pt x="190937" y="26603"/>
                    <a:pt x="187835" y="24586"/>
                    <a:pt x="184337" y="23397"/>
                  </a:cubicBezTo>
                  <a:cubicBezTo>
                    <a:pt x="171035" y="19004"/>
                    <a:pt x="156607" y="26382"/>
                    <a:pt x="152065" y="39986"/>
                  </a:cubicBezTo>
                  <a:cubicBezTo>
                    <a:pt x="151853" y="40705"/>
                    <a:pt x="151742" y="41460"/>
                    <a:pt x="151530" y="42289"/>
                  </a:cubicBezTo>
                  <a:cubicBezTo>
                    <a:pt x="149656" y="40880"/>
                    <a:pt x="147487" y="39664"/>
                    <a:pt x="145142" y="38908"/>
                  </a:cubicBezTo>
                  <a:cubicBezTo>
                    <a:pt x="131979" y="34441"/>
                    <a:pt x="117523" y="41819"/>
                    <a:pt x="112908" y="55423"/>
                  </a:cubicBezTo>
                  <a:cubicBezTo>
                    <a:pt x="111680" y="59089"/>
                    <a:pt x="111431" y="62792"/>
                    <a:pt x="111754" y="66394"/>
                  </a:cubicBezTo>
                  <a:cubicBezTo>
                    <a:pt x="99135" y="63409"/>
                    <a:pt x="85972" y="70603"/>
                    <a:pt x="81680" y="83415"/>
                  </a:cubicBezTo>
                  <a:cubicBezTo>
                    <a:pt x="80055" y="88269"/>
                    <a:pt x="79917" y="93271"/>
                    <a:pt x="81034" y="97839"/>
                  </a:cubicBezTo>
                  <a:cubicBezTo>
                    <a:pt x="69781" y="97121"/>
                    <a:pt x="59000" y="104066"/>
                    <a:pt x="55104" y="115469"/>
                  </a:cubicBezTo>
                  <a:cubicBezTo>
                    <a:pt x="52695" y="122524"/>
                    <a:pt x="53517" y="129792"/>
                    <a:pt x="56655" y="135834"/>
                  </a:cubicBezTo>
                  <a:cubicBezTo>
                    <a:pt x="45624" y="135401"/>
                    <a:pt x="35239" y="142273"/>
                    <a:pt x="31344" y="153464"/>
                  </a:cubicBezTo>
                  <a:cubicBezTo>
                    <a:pt x="28676" y="161560"/>
                    <a:pt x="30153" y="169979"/>
                    <a:pt x="34556" y="176380"/>
                  </a:cubicBezTo>
                  <a:cubicBezTo>
                    <a:pt x="26516" y="178618"/>
                    <a:pt x="19630" y="184734"/>
                    <a:pt x="16778" y="193328"/>
                  </a:cubicBezTo>
                  <a:cubicBezTo>
                    <a:pt x="13602" y="202650"/>
                    <a:pt x="16094" y="212404"/>
                    <a:pt x="22224" y="219054"/>
                  </a:cubicBezTo>
                  <a:cubicBezTo>
                    <a:pt x="16270" y="222038"/>
                    <a:pt x="11405" y="227298"/>
                    <a:pt x="9097" y="234206"/>
                  </a:cubicBezTo>
                  <a:cubicBezTo>
                    <a:pt x="5922" y="243518"/>
                    <a:pt x="8377" y="253272"/>
                    <a:pt x="14470" y="259932"/>
                  </a:cubicBezTo>
                  <a:cubicBezTo>
                    <a:pt x="8488" y="262953"/>
                    <a:pt x="3688" y="268203"/>
                    <a:pt x="1380" y="275038"/>
                  </a:cubicBezTo>
                  <a:cubicBezTo>
                    <a:pt x="-3161" y="288605"/>
                    <a:pt x="3873" y="303214"/>
                    <a:pt x="17064" y="307672"/>
                  </a:cubicBezTo>
                  <a:cubicBezTo>
                    <a:pt x="30301" y="312065"/>
                    <a:pt x="44719" y="304724"/>
                    <a:pt x="49270" y="291120"/>
                  </a:cubicBezTo>
                  <a:cubicBezTo>
                    <a:pt x="52473" y="281807"/>
                    <a:pt x="49990" y="272016"/>
                    <a:pt x="43898" y="265366"/>
                  </a:cubicBezTo>
                  <a:cubicBezTo>
                    <a:pt x="49843" y="262373"/>
                    <a:pt x="54670" y="257086"/>
                    <a:pt x="56978" y="250288"/>
                  </a:cubicBezTo>
                  <a:cubicBezTo>
                    <a:pt x="60153" y="240893"/>
                    <a:pt x="57707" y="231148"/>
                    <a:pt x="51606" y="224488"/>
                  </a:cubicBezTo>
                  <a:cubicBezTo>
                    <a:pt x="57523" y="221467"/>
                    <a:pt x="62387" y="216245"/>
                    <a:pt x="64667" y="209410"/>
                  </a:cubicBezTo>
                  <a:cubicBezTo>
                    <a:pt x="67437" y="201314"/>
                    <a:pt x="65923" y="192895"/>
                    <a:pt x="61630" y="186457"/>
                  </a:cubicBezTo>
                  <a:cubicBezTo>
                    <a:pt x="69643" y="184191"/>
                    <a:pt x="76455" y="178112"/>
                    <a:pt x="79298" y="169583"/>
                  </a:cubicBezTo>
                  <a:cubicBezTo>
                    <a:pt x="81680" y="162527"/>
                    <a:pt x="80886" y="155260"/>
                    <a:pt x="77784" y="149218"/>
                  </a:cubicBezTo>
                  <a:cubicBezTo>
                    <a:pt x="88751" y="149614"/>
                    <a:pt x="99283" y="142779"/>
                    <a:pt x="103031" y="131551"/>
                  </a:cubicBezTo>
                  <a:cubicBezTo>
                    <a:pt x="104655" y="126734"/>
                    <a:pt x="104757" y="121732"/>
                    <a:pt x="103677" y="117090"/>
                  </a:cubicBezTo>
                  <a:cubicBezTo>
                    <a:pt x="114929" y="117845"/>
                    <a:pt x="125748" y="110937"/>
                    <a:pt x="129570" y="99460"/>
                  </a:cubicBezTo>
                  <a:cubicBezTo>
                    <a:pt x="130862" y="95785"/>
                    <a:pt x="131194" y="92083"/>
                    <a:pt x="130797" y="88481"/>
                  </a:cubicBezTo>
                  <a:cubicBezTo>
                    <a:pt x="143416" y="91475"/>
                    <a:pt x="156579" y="84272"/>
                    <a:pt x="160862" y="71506"/>
                  </a:cubicBezTo>
                  <a:cubicBezTo>
                    <a:pt x="161158" y="70713"/>
                    <a:pt x="161222" y="69884"/>
                    <a:pt x="161444" y="69203"/>
                  </a:cubicBezTo>
                  <a:cubicBezTo>
                    <a:pt x="163318" y="70529"/>
                    <a:pt x="165376" y="71754"/>
                    <a:pt x="167749" y="72546"/>
                  </a:cubicBezTo>
                  <a:cubicBezTo>
                    <a:pt x="181059" y="76968"/>
                    <a:pt x="195413" y="69636"/>
                    <a:pt x="199992" y="56068"/>
                  </a:cubicBezTo>
                  <a:cubicBezTo>
                    <a:pt x="200131" y="55672"/>
                    <a:pt x="200167" y="55276"/>
                    <a:pt x="200241" y="54880"/>
                  </a:cubicBezTo>
                  <a:cubicBezTo>
                    <a:pt x="202798" y="57293"/>
                    <a:pt x="205900" y="59274"/>
                    <a:pt x="209398" y="60388"/>
                  </a:cubicBezTo>
                  <a:cubicBezTo>
                    <a:pt x="221260" y="64376"/>
                    <a:pt x="234026" y="58905"/>
                    <a:pt x="239833" y="47972"/>
                  </a:cubicBezTo>
                  <a:cubicBezTo>
                    <a:pt x="242685" y="51463"/>
                    <a:pt x="246433" y="54272"/>
                    <a:pt x="251011" y="55783"/>
                  </a:cubicBezTo>
                  <a:cubicBezTo>
                    <a:pt x="261682" y="59338"/>
                    <a:pt x="273045" y="55166"/>
                    <a:pt x="279498" y="46314"/>
                  </a:cubicBezTo>
                  <a:cubicBezTo>
                    <a:pt x="281621" y="48009"/>
                    <a:pt x="284002" y="49446"/>
                    <a:pt x="286744" y="50385"/>
                  </a:cubicBezTo>
                  <a:cubicBezTo>
                    <a:pt x="297636" y="54014"/>
                    <a:pt x="309249" y="49630"/>
                    <a:pt x="315553" y="40345"/>
                  </a:cubicBezTo>
                  <a:cubicBezTo>
                    <a:pt x="316495" y="50091"/>
                    <a:pt x="322837" y="58767"/>
                    <a:pt x="332501" y="62000"/>
                  </a:cubicBezTo>
                  <a:cubicBezTo>
                    <a:pt x="341658" y="65132"/>
                    <a:pt x="351360" y="62396"/>
                    <a:pt x="357960" y="55958"/>
                  </a:cubicBezTo>
                  <a:cubicBezTo>
                    <a:pt x="360914" y="61355"/>
                    <a:pt x="365640" y="65675"/>
                    <a:pt x="371769" y="67692"/>
                  </a:cubicBezTo>
                  <a:cubicBezTo>
                    <a:pt x="379274" y="70244"/>
                    <a:pt x="386982" y="68871"/>
                    <a:pt x="393222" y="64883"/>
                  </a:cubicBezTo>
                  <a:cubicBezTo>
                    <a:pt x="394053" y="74739"/>
                    <a:pt x="400468" y="83553"/>
                    <a:pt x="410207" y="86832"/>
                  </a:cubicBezTo>
                  <a:cubicBezTo>
                    <a:pt x="415616" y="88665"/>
                    <a:pt x="421275" y="88417"/>
                    <a:pt x="426361" y="86648"/>
                  </a:cubicBezTo>
                  <a:cubicBezTo>
                    <a:pt x="423546" y="99276"/>
                    <a:pt x="430367" y="112236"/>
                    <a:pt x="442699" y="116372"/>
                  </a:cubicBezTo>
                  <a:cubicBezTo>
                    <a:pt x="446263" y="117597"/>
                    <a:pt x="449909" y="117845"/>
                    <a:pt x="453481" y="117412"/>
                  </a:cubicBezTo>
                  <a:cubicBezTo>
                    <a:pt x="453149" y="118168"/>
                    <a:pt x="452724" y="118849"/>
                    <a:pt x="452466" y="119678"/>
                  </a:cubicBezTo>
                  <a:cubicBezTo>
                    <a:pt x="447887" y="133209"/>
                    <a:pt x="454921" y="147817"/>
                    <a:pt x="468149" y="152239"/>
                  </a:cubicBezTo>
                  <a:cubicBezTo>
                    <a:pt x="470494" y="153031"/>
                    <a:pt x="472949" y="153316"/>
                    <a:pt x="475294" y="153390"/>
                  </a:cubicBezTo>
                  <a:cubicBezTo>
                    <a:pt x="472192" y="166055"/>
                    <a:pt x="478866" y="179153"/>
                    <a:pt x="491088" y="183473"/>
                  </a:cubicBezTo>
                  <a:cubicBezTo>
                    <a:pt x="490109" y="192831"/>
                    <a:pt x="494291" y="201784"/>
                    <a:pt x="501685" y="207034"/>
                  </a:cubicBezTo>
                  <a:cubicBezTo>
                    <a:pt x="500392" y="208950"/>
                    <a:pt x="499239" y="211031"/>
                    <a:pt x="498519" y="213334"/>
                  </a:cubicBezTo>
                  <a:cubicBezTo>
                    <a:pt x="495085" y="223411"/>
                    <a:pt x="498085" y="234022"/>
                    <a:pt x="505257" y="240607"/>
                  </a:cubicBezTo>
                  <a:cubicBezTo>
                    <a:pt x="503706" y="242800"/>
                    <a:pt x="502266" y="245176"/>
                    <a:pt x="501436" y="247875"/>
                  </a:cubicBezTo>
                  <a:cubicBezTo>
                    <a:pt x="498223" y="257307"/>
                    <a:pt x="500752" y="267162"/>
                    <a:pt x="506956" y="273813"/>
                  </a:cubicBezTo>
                  <a:cubicBezTo>
                    <a:pt x="505802" y="275655"/>
                    <a:pt x="504786" y="277561"/>
                    <a:pt x="503919" y="279754"/>
                  </a:cubicBezTo>
                  <a:cubicBezTo>
                    <a:pt x="500965" y="288789"/>
                    <a:pt x="503097" y="298175"/>
                    <a:pt x="508756" y="304936"/>
                  </a:cubicBezTo>
                  <a:cubicBezTo>
                    <a:pt x="504316" y="307598"/>
                    <a:pt x="500716" y="311844"/>
                    <a:pt x="498906" y="317177"/>
                  </a:cubicBezTo>
                  <a:cubicBezTo>
                    <a:pt x="494909" y="329225"/>
                    <a:pt x="501076" y="342175"/>
                    <a:pt x="512827" y="346099"/>
                  </a:cubicBezTo>
                  <a:cubicBezTo>
                    <a:pt x="524587" y="350060"/>
                    <a:pt x="537381" y="343474"/>
                    <a:pt x="541387" y="331380"/>
                  </a:cubicBezTo>
                  <a:cubicBezTo>
                    <a:pt x="543842" y="324224"/>
                    <a:pt x="542541" y="316744"/>
                    <a:pt x="538608" y="311052"/>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6" name="Freeform 1415">
              <a:extLst>
                <a:ext uri="{FF2B5EF4-FFF2-40B4-BE49-F238E27FC236}">
                  <a16:creationId xmlns:a16="http://schemas.microsoft.com/office/drawing/2014/main" id="{E87867D9-BA35-EA1A-B65A-BC085AABD9EC}"/>
                </a:ext>
              </a:extLst>
            </p:cNvPr>
            <p:cNvSpPr/>
            <p:nvPr/>
          </p:nvSpPr>
          <p:spPr>
            <a:xfrm>
              <a:off x="6327384" y="-1615404"/>
              <a:ext cx="58549" cy="24595"/>
            </a:xfrm>
            <a:custGeom>
              <a:avLst/>
              <a:gdLst>
                <a:gd name="connsiteX0" fmla="*/ 58201 w 58549"/>
                <a:gd name="connsiteY0" fmla="*/ 24331 h 24595"/>
                <a:gd name="connsiteX1" fmla="*/ 30868 w 58549"/>
                <a:gd name="connsiteY1" fmla="*/ 10229 h 24595"/>
                <a:gd name="connsiteX2" fmla="*/ 259 w 58549"/>
                <a:gd name="connsiteY2" fmla="*/ 17322 h 24595"/>
                <a:gd name="connsiteX3" fmla="*/ 31736 w 58549"/>
                <a:gd name="connsiteY3" fmla="*/ 14 h 24595"/>
                <a:gd name="connsiteX4" fmla="*/ 58201 w 58549"/>
                <a:gd name="connsiteY4" fmla="*/ 24331 h 24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549" h="24595">
                  <a:moveTo>
                    <a:pt x="58201" y="24331"/>
                  </a:moveTo>
                  <a:cubicBezTo>
                    <a:pt x="55247" y="26708"/>
                    <a:pt x="46228" y="12357"/>
                    <a:pt x="30868" y="10229"/>
                  </a:cubicBezTo>
                  <a:cubicBezTo>
                    <a:pt x="15037" y="9152"/>
                    <a:pt x="1985" y="19984"/>
                    <a:pt x="259" y="17322"/>
                  </a:cubicBezTo>
                  <a:cubicBezTo>
                    <a:pt x="-1800" y="16456"/>
                    <a:pt x="8409" y="-566"/>
                    <a:pt x="31736" y="14"/>
                  </a:cubicBezTo>
                  <a:cubicBezTo>
                    <a:pt x="55358" y="4298"/>
                    <a:pt x="60001" y="24552"/>
                    <a:pt x="58201" y="2433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7" name="Freeform 1416">
              <a:extLst>
                <a:ext uri="{FF2B5EF4-FFF2-40B4-BE49-F238E27FC236}">
                  <a16:creationId xmlns:a16="http://schemas.microsoft.com/office/drawing/2014/main" id="{473B1E27-0801-1825-5D2F-50768D5D6105}"/>
                </a:ext>
              </a:extLst>
            </p:cNvPr>
            <p:cNvSpPr/>
            <p:nvPr/>
          </p:nvSpPr>
          <p:spPr>
            <a:xfrm>
              <a:off x="6083763" y="-1635396"/>
              <a:ext cx="58837" cy="23025"/>
            </a:xfrm>
            <a:custGeom>
              <a:avLst/>
              <a:gdLst>
                <a:gd name="connsiteX0" fmla="*/ 58542 w 58837"/>
                <a:gd name="connsiteY0" fmla="*/ 22705 h 23025"/>
                <a:gd name="connsiteX1" fmla="*/ 30378 w 58837"/>
                <a:gd name="connsiteY1" fmla="*/ 10215 h 23025"/>
                <a:gd name="connsiteX2" fmla="*/ 304 w 58837"/>
                <a:gd name="connsiteY2" fmla="*/ 18993 h 23025"/>
                <a:gd name="connsiteX3" fmla="*/ 30775 w 58837"/>
                <a:gd name="connsiteY3" fmla="*/ 0 h 23025"/>
                <a:gd name="connsiteX4" fmla="*/ 58542 w 58837"/>
                <a:gd name="connsiteY4" fmla="*/ 22705 h 23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837" h="23025">
                  <a:moveTo>
                    <a:pt x="58542" y="22705"/>
                  </a:moveTo>
                  <a:cubicBezTo>
                    <a:pt x="55726" y="25293"/>
                    <a:pt x="45886" y="11403"/>
                    <a:pt x="30378" y="10215"/>
                  </a:cubicBezTo>
                  <a:cubicBezTo>
                    <a:pt x="14584" y="9966"/>
                    <a:pt x="2215" y="21553"/>
                    <a:pt x="304" y="18993"/>
                  </a:cubicBezTo>
                  <a:cubicBezTo>
                    <a:pt x="-1856" y="18210"/>
                    <a:pt x="7412" y="645"/>
                    <a:pt x="30775" y="0"/>
                  </a:cubicBezTo>
                  <a:cubicBezTo>
                    <a:pt x="54572" y="2911"/>
                    <a:pt x="60305" y="22917"/>
                    <a:pt x="58542" y="2270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8" name="Freeform 1417">
              <a:extLst>
                <a:ext uri="{FF2B5EF4-FFF2-40B4-BE49-F238E27FC236}">
                  <a16:creationId xmlns:a16="http://schemas.microsoft.com/office/drawing/2014/main" id="{49B9B2AF-9EE2-AA4B-202B-075C6F7BDD41}"/>
                </a:ext>
              </a:extLst>
            </p:cNvPr>
            <p:cNvSpPr/>
            <p:nvPr/>
          </p:nvSpPr>
          <p:spPr>
            <a:xfrm>
              <a:off x="6208142" y="-1448508"/>
              <a:ext cx="32191" cy="6915"/>
            </a:xfrm>
            <a:custGeom>
              <a:avLst/>
              <a:gdLst>
                <a:gd name="connsiteX0" fmla="*/ 32131 w 32191"/>
                <a:gd name="connsiteY0" fmla="*/ 461 h 6915"/>
                <a:gd name="connsiteX1" fmla="*/ 16014 w 32191"/>
                <a:gd name="connsiteY1" fmla="*/ 6862 h 6915"/>
                <a:gd name="connsiteX2" fmla="*/ 35 w 32191"/>
                <a:gd name="connsiteY2" fmla="*/ 138 h 6915"/>
                <a:gd name="connsiteX3" fmla="*/ 16300 w 32191"/>
                <a:gd name="connsiteY3" fmla="*/ 3445 h 6915"/>
                <a:gd name="connsiteX4" fmla="*/ 32131 w 32191"/>
                <a:gd name="connsiteY4" fmla="*/ 461 h 69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91" h="6915">
                  <a:moveTo>
                    <a:pt x="32131" y="461"/>
                  </a:moveTo>
                  <a:cubicBezTo>
                    <a:pt x="32888" y="746"/>
                    <a:pt x="26537" y="7581"/>
                    <a:pt x="16014" y="6862"/>
                  </a:cubicBezTo>
                  <a:cubicBezTo>
                    <a:pt x="5952" y="5997"/>
                    <a:pt x="-537" y="820"/>
                    <a:pt x="35" y="138"/>
                  </a:cubicBezTo>
                  <a:cubicBezTo>
                    <a:pt x="543" y="-727"/>
                    <a:pt x="7355" y="2727"/>
                    <a:pt x="16300" y="3445"/>
                  </a:cubicBezTo>
                  <a:cubicBezTo>
                    <a:pt x="25244" y="4164"/>
                    <a:pt x="31448" y="-516"/>
                    <a:pt x="32131" y="461"/>
                  </a:cubicBezTo>
                </a:path>
              </a:pathLst>
            </a:custGeom>
            <a:solidFill>
              <a:srgbClr val="8F624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9" name="Freeform 1418">
              <a:extLst>
                <a:ext uri="{FF2B5EF4-FFF2-40B4-BE49-F238E27FC236}">
                  <a16:creationId xmlns:a16="http://schemas.microsoft.com/office/drawing/2014/main" id="{60AD81C9-E2A5-80C0-B5D1-534B2BF27BAA}"/>
                </a:ext>
              </a:extLst>
            </p:cNvPr>
            <p:cNvSpPr/>
            <p:nvPr/>
          </p:nvSpPr>
          <p:spPr>
            <a:xfrm>
              <a:off x="6035737" y="-1499445"/>
              <a:ext cx="69114" cy="36632"/>
            </a:xfrm>
            <a:custGeom>
              <a:avLst/>
              <a:gdLst>
                <a:gd name="connsiteX0" fmla="*/ 69100 w 69114"/>
                <a:gd name="connsiteY0" fmla="*/ 20127 h 36632"/>
                <a:gd name="connsiteX1" fmla="*/ 33580 w 69114"/>
                <a:gd name="connsiteY1" fmla="*/ 36541 h 36632"/>
                <a:gd name="connsiteX2" fmla="*/ 16 w 69114"/>
                <a:gd name="connsiteY2" fmla="*/ 16498 h 36632"/>
                <a:gd name="connsiteX3" fmla="*/ 35528 w 69114"/>
                <a:gd name="connsiteY3" fmla="*/ 93 h 36632"/>
                <a:gd name="connsiteX4" fmla="*/ 69100 w 69114"/>
                <a:gd name="connsiteY4" fmla="*/ 20127 h 366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114" h="36632">
                  <a:moveTo>
                    <a:pt x="69100" y="20127"/>
                  </a:moveTo>
                  <a:cubicBezTo>
                    <a:pt x="68565" y="30167"/>
                    <a:pt x="52697" y="37545"/>
                    <a:pt x="33580" y="36541"/>
                  </a:cubicBezTo>
                  <a:cubicBezTo>
                    <a:pt x="14509" y="35528"/>
                    <a:pt x="-565" y="26566"/>
                    <a:pt x="16" y="16498"/>
                  </a:cubicBezTo>
                  <a:cubicBezTo>
                    <a:pt x="515" y="6421"/>
                    <a:pt x="16346" y="-920"/>
                    <a:pt x="35528" y="93"/>
                  </a:cubicBezTo>
                  <a:cubicBezTo>
                    <a:pt x="54645" y="1097"/>
                    <a:pt x="69645" y="10060"/>
                    <a:pt x="69100" y="20127"/>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0" name="Freeform 1419">
              <a:extLst>
                <a:ext uri="{FF2B5EF4-FFF2-40B4-BE49-F238E27FC236}">
                  <a16:creationId xmlns:a16="http://schemas.microsoft.com/office/drawing/2014/main" id="{FC9F1CB7-DFCB-5E2D-256C-171E1FF4FE8F}"/>
                </a:ext>
              </a:extLst>
            </p:cNvPr>
            <p:cNvSpPr/>
            <p:nvPr/>
          </p:nvSpPr>
          <p:spPr>
            <a:xfrm>
              <a:off x="6337426" y="-1476727"/>
              <a:ext cx="68919" cy="37123"/>
            </a:xfrm>
            <a:custGeom>
              <a:avLst/>
              <a:gdLst>
                <a:gd name="connsiteX0" fmla="*/ 68855 w 68919"/>
                <a:gd name="connsiteY0" fmla="*/ 22490 h 37123"/>
                <a:gd name="connsiteX1" fmla="*/ 32402 w 68919"/>
                <a:gd name="connsiteY1" fmla="*/ 36703 h 37123"/>
                <a:gd name="connsiteX2" fmla="*/ 57 w 68919"/>
                <a:gd name="connsiteY2" fmla="*/ 14643 h 37123"/>
                <a:gd name="connsiteX3" fmla="*/ 36583 w 68919"/>
                <a:gd name="connsiteY3" fmla="*/ 430 h 37123"/>
                <a:gd name="connsiteX4" fmla="*/ 68855 w 68919"/>
                <a:gd name="connsiteY4" fmla="*/ 22490 h 37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919" h="37123">
                  <a:moveTo>
                    <a:pt x="68855" y="22490"/>
                  </a:moveTo>
                  <a:cubicBezTo>
                    <a:pt x="67775" y="32530"/>
                    <a:pt x="51371" y="38858"/>
                    <a:pt x="32402" y="36703"/>
                  </a:cubicBezTo>
                  <a:cubicBezTo>
                    <a:pt x="13405" y="34474"/>
                    <a:pt x="-1023" y="24572"/>
                    <a:pt x="57" y="14643"/>
                  </a:cubicBezTo>
                  <a:cubicBezTo>
                    <a:pt x="1211" y="4640"/>
                    <a:pt x="17586" y="-1762"/>
                    <a:pt x="36583" y="430"/>
                  </a:cubicBezTo>
                  <a:cubicBezTo>
                    <a:pt x="55553" y="2632"/>
                    <a:pt x="70009" y="12524"/>
                    <a:pt x="68855" y="22490"/>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1" name="Freeform 1420">
              <a:extLst>
                <a:ext uri="{FF2B5EF4-FFF2-40B4-BE49-F238E27FC236}">
                  <a16:creationId xmlns:a16="http://schemas.microsoft.com/office/drawing/2014/main" id="{DE3AAB9F-70EC-1AA0-CB29-5C7C7CA43626}"/>
                </a:ext>
              </a:extLst>
            </p:cNvPr>
            <p:cNvSpPr/>
            <p:nvPr/>
          </p:nvSpPr>
          <p:spPr>
            <a:xfrm>
              <a:off x="6151102" y="-1415634"/>
              <a:ext cx="139035" cy="65780"/>
            </a:xfrm>
            <a:custGeom>
              <a:avLst/>
              <a:gdLst>
                <a:gd name="connsiteX0" fmla="*/ 0 w 139035"/>
                <a:gd name="connsiteY0" fmla="*/ 0 h 65780"/>
                <a:gd name="connsiteX1" fmla="*/ 70561 w 139035"/>
                <a:gd name="connsiteY1" fmla="*/ 11836 h 65780"/>
                <a:gd name="connsiteX2" fmla="*/ 139036 w 139035"/>
                <a:gd name="connsiteY2" fmla="*/ 14682 h 65780"/>
                <a:gd name="connsiteX3" fmla="*/ 55561 w 139035"/>
                <a:gd name="connsiteY3" fmla="*/ 63905 h 65780"/>
                <a:gd name="connsiteX4" fmla="*/ 0 w 139035"/>
                <a:gd name="connsiteY4" fmla="*/ 0 h 657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035" h="65780">
                  <a:moveTo>
                    <a:pt x="0" y="0"/>
                  </a:moveTo>
                  <a:cubicBezTo>
                    <a:pt x="0" y="0"/>
                    <a:pt x="34293" y="7995"/>
                    <a:pt x="70561" y="11836"/>
                  </a:cubicBezTo>
                  <a:cubicBezTo>
                    <a:pt x="103700" y="15400"/>
                    <a:pt x="139036" y="14682"/>
                    <a:pt x="139036" y="14682"/>
                  </a:cubicBezTo>
                  <a:cubicBezTo>
                    <a:pt x="139036" y="14682"/>
                    <a:pt x="123463" y="77288"/>
                    <a:pt x="55561" y="63905"/>
                  </a:cubicBezTo>
                  <a:cubicBezTo>
                    <a:pt x="8511" y="54620"/>
                    <a:pt x="0" y="0"/>
                    <a:pt x="0"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2" name="Freeform 1421">
              <a:extLst>
                <a:ext uri="{FF2B5EF4-FFF2-40B4-BE49-F238E27FC236}">
                  <a16:creationId xmlns:a16="http://schemas.microsoft.com/office/drawing/2014/main" id="{637CF0CD-94F8-EC6A-DFF4-9128F93F5CE8}"/>
                </a:ext>
              </a:extLst>
            </p:cNvPr>
            <p:cNvSpPr/>
            <p:nvPr/>
          </p:nvSpPr>
          <p:spPr>
            <a:xfrm>
              <a:off x="6085071" y="-1549009"/>
              <a:ext cx="39381" cy="39324"/>
            </a:xfrm>
            <a:custGeom>
              <a:avLst/>
              <a:gdLst>
                <a:gd name="connsiteX0" fmla="*/ 39381 w 39381"/>
                <a:gd name="connsiteY0" fmla="*/ 19464 h 39324"/>
                <a:gd name="connsiteX1" fmla="*/ 19840 w 39381"/>
                <a:gd name="connsiteY1" fmla="*/ 39323 h 39324"/>
                <a:gd name="connsiteX2" fmla="*/ 3 w 39381"/>
                <a:gd name="connsiteY2" fmla="*/ 19860 h 39324"/>
                <a:gd name="connsiteX3" fmla="*/ 19406 w 39381"/>
                <a:gd name="connsiteY3" fmla="*/ 2 h 39324"/>
                <a:gd name="connsiteX4" fmla="*/ 39381 w 39381"/>
                <a:gd name="connsiteY4" fmla="*/ 19464 h 393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81" h="39324">
                  <a:moveTo>
                    <a:pt x="39381" y="19464"/>
                  </a:moveTo>
                  <a:cubicBezTo>
                    <a:pt x="39455" y="30333"/>
                    <a:pt x="30769" y="39185"/>
                    <a:pt x="19840" y="39323"/>
                  </a:cubicBezTo>
                  <a:cubicBezTo>
                    <a:pt x="8947" y="39470"/>
                    <a:pt x="40" y="30692"/>
                    <a:pt x="3" y="19860"/>
                  </a:cubicBezTo>
                  <a:cubicBezTo>
                    <a:pt x="-173" y="8992"/>
                    <a:pt x="8550" y="112"/>
                    <a:pt x="19406" y="2"/>
                  </a:cubicBezTo>
                  <a:cubicBezTo>
                    <a:pt x="30335" y="-145"/>
                    <a:pt x="39234" y="8568"/>
                    <a:pt x="39381" y="1946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3" name="Freeform 1422">
              <a:extLst>
                <a:ext uri="{FF2B5EF4-FFF2-40B4-BE49-F238E27FC236}">
                  <a16:creationId xmlns:a16="http://schemas.microsoft.com/office/drawing/2014/main" id="{CDA98D37-756B-2290-1D0F-D3F32530DC7D}"/>
                </a:ext>
              </a:extLst>
            </p:cNvPr>
            <p:cNvSpPr/>
            <p:nvPr/>
          </p:nvSpPr>
          <p:spPr>
            <a:xfrm>
              <a:off x="6330522" y="-1527457"/>
              <a:ext cx="39381" cy="39289"/>
            </a:xfrm>
            <a:custGeom>
              <a:avLst/>
              <a:gdLst>
                <a:gd name="connsiteX0" fmla="*/ 39379 w 39381"/>
                <a:gd name="connsiteY0" fmla="*/ 19429 h 39289"/>
                <a:gd name="connsiteX1" fmla="*/ 19911 w 39381"/>
                <a:gd name="connsiteY1" fmla="*/ 39287 h 39289"/>
                <a:gd name="connsiteX2" fmla="*/ 0 w 39381"/>
                <a:gd name="connsiteY2" fmla="*/ 19861 h 39289"/>
                <a:gd name="connsiteX3" fmla="*/ 19514 w 39381"/>
                <a:gd name="connsiteY3" fmla="*/ 3 h 39289"/>
                <a:gd name="connsiteX4" fmla="*/ 39379 w 39381"/>
                <a:gd name="connsiteY4" fmla="*/ 19429 h 39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81" h="39289">
                  <a:moveTo>
                    <a:pt x="39379" y="19429"/>
                  </a:moveTo>
                  <a:cubicBezTo>
                    <a:pt x="39555" y="30297"/>
                    <a:pt x="30795" y="39186"/>
                    <a:pt x="19911" y="39287"/>
                  </a:cubicBezTo>
                  <a:cubicBezTo>
                    <a:pt x="9019" y="39435"/>
                    <a:pt x="148" y="30730"/>
                    <a:pt x="0" y="19861"/>
                  </a:cubicBezTo>
                  <a:cubicBezTo>
                    <a:pt x="-64" y="8993"/>
                    <a:pt x="8585" y="40"/>
                    <a:pt x="19514" y="3"/>
                  </a:cubicBezTo>
                  <a:cubicBezTo>
                    <a:pt x="30398" y="-181"/>
                    <a:pt x="39342" y="8597"/>
                    <a:pt x="39379" y="1942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4" name="Freeform 1423">
              <a:extLst>
                <a:ext uri="{FF2B5EF4-FFF2-40B4-BE49-F238E27FC236}">
                  <a16:creationId xmlns:a16="http://schemas.microsoft.com/office/drawing/2014/main" id="{FF3D6981-43A9-9230-BBDB-9A546917927E}"/>
                </a:ext>
              </a:extLst>
            </p:cNvPr>
            <p:cNvSpPr/>
            <p:nvPr/>
          </p:nvSpPr>
          <p:spPr>
            <a:xfrm>
              <a:off x="6498299" y="-1624758"/>
              <a:ext cx="8817" cy="39281"/>
            </a:xfrm>
            <a:custGeom>
              <a:avLst/>
              <a:gdLst>
                <a:gd name="connsiteX0" fmla="*/ 1740 w 8817"/>
                <a:gd name="connsiteY0" fmla="*/ 39229 h 39281"/>
                <a:gd name="connsiteX1" fmla="*/ 3974 w 8817"/>
                <a:gd name="connsiteY1" fmla="*/ 19730 h 39281"/>
                <a:gd name="connsiteX2" fmla="*/ 254 w 8817"/>
                <a:gd name="connsiteY2" fmla="*/ 46 h 39281"/>
                <a:gd name="connsiteX3" fmla="*/ 8663 w 8817"/>
                <a:gd name="connsiteY3" fmla="*/ 19371 h 39281"/>
                <a:gd name="connsiteX4" fmla="*/ 1740 w 8817"/>
                <a:gd name="connsiteY4" fmla="*/ 39229 h 392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17" h="39281">
                  <a:moveTo>
                    <a:pt x="1740" y="39229"/>
                  </a:moveTo>
                  <a:cubicBezTo>
                    <a:pt x="-466" y="38115"/>
                    <a:pt x="5340" y="30230"/>
                    <a:pt x="3974" y="19730"/>
                  </a:cubicBezTo>
                  <a:cubicBezTo>
                    <a:pt x="3715" y="9009"/>
                    <a:pt x="-1150" y="765"/>
                    <a:pt x="254" y="46"/>
                  </a:cubicBezTo>
                  <a:cubicBezTo>
                    <a:pt x="909" y="-672"/>
                    <a:pt x="8192" y="6991"/>
                    <a:pt x="8663" y="19371"/>
                  </a:cubicBezTo>
                  <a:cubicBezTo>
                    <a:pt x="10066" y="31676"/>
                    <a:pt x="1444" y="40021"/>
                    <a:pt x="1740" y="39229"/>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5" name="Freeform 1424">
              <a:extLst>
                <a:ext uri="{FF2B5EF4-FFF2-40B4-BE49-F238E27FC236}">
                  <a16:creationId xmlns:a16="http://schemas.microsoft.com/office/drawing/2014/main" id="{7F8EC282-EB95-CF7B-EFDF-8B4CF950E1E8}"/>
                </a:ext>
              </a:extLst>
            </p:cNvPr>
            <p:cNvSpPr/>
            <p:nvPr/>
          </p:nvSpPr>
          <p:spPr>
            <a:xfrm>
              <a:off x="6449478" y="-1720238"/>
              <a:ext cx="23923" cy="39477"/>
            </a:xfrm>
            <a:custGeom>
              <a:avLst/>
              <a:gdLst>
                <a:gd name="connsiteX0" fmla="*/ 20625 w 23923"/>
                <a:gd name="connsiteY0" fmla="*/ 39396 h 39477"/>
                <a:gd name="connsiteX1" fmla="*/ 15585 w 23923"/>
                <a:gd name="connsiteY1" fmla="*/ 17741 h 39477"/>
                <a:gd name="connsiteX2" fmla="*/ 40 w 23923"/>
                <a:gd name="connsiteY2" fmla="*/ 148 h 39477"/>
                <a:gd name="connsiteX3" fmla="*/ 19471 w 23923"/>
                <a:gd name="connsiteY3" fmla="*/ 15218 h 39477"/>
                <a:gd name="connsiteX4" fmla="*/ 20625 w 23923"/>
                <a:gd name="connsiteY4" fmla="*/ 39396 h 39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923" h="39477">
                  <a:moveTo>
                    <a:pt x="20625" y="39396"/>
                  </a:moveTo>
                  <a:cubicBezTo>
                    <a:pt x="19010" y="38935"/>
                    <a:pt x="23191" y="28352"/>
                    <a:pt x="15585" y="17741"/>
                  </a:cubicBezTo>
                  <a:cubicBezTo>
                    <a:pt x="8440" y="7416"/>
                    <a:pt x="-680" y="1337"/>
                    <a:pt x="40" y="148"/>
                  </a:cubicBezTo>
                  <a:cubicBezTo>
                    <a:pt x="474" y="-901"/>
                    <a:pt x="11293" y="3566"/>
                    <a:pt x="19471" y="15218"/>
                  </a:cubicBezTo>
                  <a:cubicBezTo>
                    <a:pt x="28379" y="27882"/>
                    <a:pt x="21280" y="40621"/>
                    <a:pt x="20625" y="3939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6" name="Freeform 1425">
              <a:extLst>
                <a:ext uri="{FF2B5EF4-FFF2-40B4-BE49-F238E27FC236}">
                  <a16:creationId xmlns:a16="http://schemas.microsoft.com/office/drawing/2014/main" id="{AA8A957D-4C77-499E-734D-13542B2D7381}"/>
                </a:ext>
              </a:extLst>
            </p:cNvPr>
            <p:cNvSpPr/>
            <p:nvPr/>
          </p:nvSpPr>
          <p:spPr>
            <a:xfrm>
              <a:off x="5962371" y="-1655913"/>
              <a:ext cx="14695" cy="41937"/>
            </a:xfrm>
            <a:custGeom>
              <a:avLst/>
              <a:gdLst>
                <a:gd name="connsiteX0" fmla="*/ 14609 w 14695"/>
                <a:gd name="connsiteY0" fmla="*/ 41813 h 41937"/>
                <a:gd name="connsiteX1" fmla="*/ 144 w 14695"/>
                <a:gd name="connsiteY1" fmla="*/ 23004 h 41937"/>
                <a:gd name="connsiteX2" fmla="*/ 6818 w 14695"/>
                <a:gd name="connsiteY2" fmla="*/ 42 h 41937"/>
                <a:gd name="connsiteX3" fmla="*/ 4796 w 14695"/>
                <a:gd name="connsiteY3" fmla="*/ 22387 h 41937"/>
                <a:gd name="connsiteX4" fmla="*/ 14609 w 14695"/>
                <a:gd name="connsiteY4" fmla="*/ 41813 h 41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95" h="41937">
                  <a:moveTo>
                    <a:pt x="14609" y="41813"/>
                  </a:moveTo>
                  <a:cubicBezTo>
                    <a:pt x="14747" y="42826"/>
                    <a:pt x="2341" y="37751"/>
                    <a:pt x="144" y="23004"/>
                  </a:cubicBezTo>
                  <a:cubicBezTo>
                    <a:pt x="-1084" y="8857"/>
                    <a:pt x="5913" y="-714"/>
                    <a:pt x="6818" y="42"/>
                  </a:cubicBezTo>
                  <a:cubicBezTo>
                    <a:pt x="8082" y="585"/>
                    <a:pt x="3569" y="10441"/>
                    <a:pt x="4796" y="22387"/>
                  </a:cubicBezTo>
                  <a:cubicBezTo>
                    <a:pt x="6347" y="34444"/>
                    <a:pt x="15689" y="40450"/>
                    <a:pt x="14609" y="4181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7" name="Freeform 1426">
              <a:extLst>
                <a:ext uri="{FF2B5EF4-FFF2-40B4-BE49-F238E27FC236}">
                  <a16:creationId xmlns:a16="http://schemas.microsoft.com/office/drawing/2014/main" id="{E77CAEE7-4CE8-A93A-7A99-E2E395D9C2A5}"/>
                </a:ext>
              </a:extLst>
            </p:cNvPr>
            <p:cNvSpPr/>
            <p:nvPr/>
          </p:nvSpPr>
          <p:spPr>
            <a:xfrm>
              <a:off x="5944711" y="-1537258"/>
              <a:ext cx="9227" cy="29566"/>
            </a:xfrm>
            <a:custGeom>
              <a:avLst/>
              <a:gdLst>
                <a:gd name="connsiteX0" fmla="*/ 9118 w 9227"/>
                <a:gd name="connsiteY0" fmla="*/ 29341 h 29566"/>
                <a:gd name="connsiteX1" fmla="*/ 63 w 9227"/>
                <a:gd name="connsiteY1" fmla="*/ 15957 h 29566"/>
                <a:gd name="connsiteX2" fmla="*/ 3709 w 9227"/>
                <a:gd name="connsiteY2" fmla="*/ 13 h 29566"/>
                <a:gd name="connsiteX3" fmla="*/ 4715 w 9227"/>
                <a:gd name="connsiteY3" fmla="*/ 15487 h 29566"/>
                <a:gd name="connsiteX4" fmla="*/ 9118 w 9227"/>
                <a:gd name="connsiteY4" fmla="*/ 29341 h 295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27" h="29566">
                  <a:moveTo>
                    <a:pt x="9118" y="29341"/>
                  </a:moveTo>
                  <a:cubicBezTo>
                    <a:pt x="10051" y="30667"/>
                    <a:pt x="-694" y="26135"/>
                    <a:pt x="63" y="15957"/>
                  </a:cubicBezTo>
                  <a:cubicBezTo>
                    <a:pt x="-473" y="6599"/>
                    <a:pt x="2555" y="-346"/>
                    <a:pt x="3709" y="13"/>
                  </a:cubicBezTo>
                  <a:cubicBezTo>
                    <a:pt x="5038" y="299"/>
                    <a:pt x="4207" y="7391"/>
                    <a:pt x="4715" y="15487"/>
                  </a:cubicBezTo>
                  <a:cubicBezTo>
                    <a:pt x="4281" y="24339"/>
                    <a:pt x="10088" y="27148"/>
                    <a:pt x="9118" y="2934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8" name="Freeform 1427">
              <a:extLst>
                <a:ext uri="{FF2B5EF4-FFF2-40B4-BE49-F238E27FC236}">
                  <a16:creationId xmlns:a16="http://schemas.microsoft.com/office/drawing/2014/main" id="{C20A6227-6012-97D5-A1BE-70A81AF8D472}"/>
                </a:ext>
              </a:extLst>
            </p:cNvPr>
            <p:cNvSpPr/>
            <p:nvPr/>
          </p:nvSpPr>
          <p:spPr>
            <a:xfrm>
              <a:off x="6130914" y="-1802319"/>
              <a:ext cx="28174" cy="23328"/>
            </a:xfrm>
            <a:custGeom>
              <a:avLst/>
              <a:gdLst>
                <a:gd name="connsiteX0" fmla="*/ 28117 w 28174"/>
                <a:gd name="connsiteY0" fmla="*/ 21457 h 23328"/>
                <a:gd name="connsiteX1" fmla="*/ 8502 w 28174"/>
                <a:gd name="connsiteY1" fmla="*/ 18251 h 23328"/>
                <a:gd name="connsiteX2" fmla="*/ 425 w 28174"/>
                <a:gd name="connsiteY2" fmla="*/ 14 h 23328"/>
                <a:gd name="connsiteX3" fmla="*/ 11677 w 28174"/>
                <a:gd name="connsiteY3" fmla="*/ 14834 h 23328"/>
                <a:gd name="connsiteX4" fmla="*/ 28117 w 28174"/>
                <a:gd name="connsiteY4" fmla="*/ 21457 h 23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74" h="23328">
                  <a:moveTo>
                    <a:pt x="28117" y="21457"/>
                  </a:moveTo>
                  <a:cubicBezTo>
                    <a:pt x="29059" y="22138"/>
                    <a:pt x="18129" y="26780"/>
                    <a:pt x="8502" y="18251"/>
                  </a:cubicBezTo>
                  <a:cubicBezTo>
                    <a:pt x="138" y="9796"/>
                    <a:pt x="-766" y="189"/>
                    <a:pt x="425" y="14"/>
                  </a:cubicBezTo>
                  <a:cubicBezTo>
                    <a:pt x="1652" y="-382"/>
                    <a:pt x="4717" y="7889"/>
                    <a:pt x="11677" y="14834"/>
                  </a:cubicBezTo>
                  <a:cubicBezTo>
                    <a:pt x="18923" y="21530"/>
                    <a:pt x="27905" y="19734"/>
                    <a:pt x="28117" y="2145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9" name="Freeform 1428">
              <a:extLst>
                <a:ext uri="{FF2B5EF4-FFF2-40B4-BE49-F238E27FC236}">
                  <a16:creationId xmlns:a16="http://schemas.microsoft.com/office/drawing/2014/main" id="{095D58B8-6673-3FED-D0DD-8E10798D7B15}"/>
                </a:ext>
              </a:extLst>
            </p:cNvPr>
            <p:cNvSpPr/>
            <p:nvPr/>
          </p:nvSpPr>
          <p:spPr>
            <a:xfrm>
              <a:off x="6255553" y="-1813629"/>
              <a:ext cx="32960" cy="28527"/>
            </a:xfrm>
            <a:custGeom>
              <a:avLst/>
              <a:gdLst>
                <a:gd name="connsiteX0" fmla="*/ 30403 w 32960"/>
                <a:gd name="connsiteY0" fmla="*/ 28345 h 28527"/>
                <a:gd name="connsiteX1" fmla="*/ 21320 w 32960"/>
                <a:gd name="connsiteY1" fmla="*/ 9952 h 28527"/>
                <a:gd name="connsiteX2" fmla="*/ 6 w 32960"/>
                <a:gd name="connsiteY2" fmla="*/ 676 h 28527"/>
                <a:gd name="connsiteX3" fmla="*/ 23803 w 32960"/>
                <a:gd name="connsiteY3" fmla="*/ 6074 h 28527"/>
                <a:gd name="connsiteX4" fmla="*/ 30403 w 32960"/>
                <a:gd name="connsiteY4" fmla="*/ 28345 h 285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60" h="28527">
                  <a:moveTo>
                    <a:pt x="30403" y="28345"/>
                  </a:moveTo>
                  <a:cubicBezTo>
                    <a:pt x="28455" y="28272"/>
                    <a:pt x="33578" y="16104"/>
                    <a:pt x="21320" y="9952"/>
                  </a:cubicBezTo>
                  <a:cubicBezTo>
                    <a:pt x="10649" y="3697"/>
                    <a:pt x="-281" y="2150"/>
                    <a:pt x="6" y="676"/>
                  </a:cubicBezTo>
                  <a:cubicBezTo>
                    <a:pt x="6" y="-411"/>
                    <a:pt x="11507" y="-1092"/>
                    <a:pt x="23803" y="6074"/>
                  </a:cubicBezTo>
                  <a:cubicBezTo>
                    <a:pt x="38987" y="14161"/>
                    <a:pt x="30800" y="30427"/>
                    <a:pt x="30403" y="28345"/>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0" name="Freeform 1429">
              <a:extLst>
                <a:ext uri="{FF2B5EF4-FFF2-40B4-BE49-F238E27FC236}">
                  <a16:creationId xmlns:a16="http://schemas.microsoft.com/office/drawing/2014/main" id="{974C2B72-80C1-B2A6-FEC3-BAEEEC105BE7}"/>
                </a:ext>
              </a:extLst>
            </p:cNvPr>
            <p:cNvSpPr/>
            <p:nvPr/>
          </p:nvSpPr>
          <p:spPr>
            <a:xfrm>
              <a:off x="6331351" y="-1760539"/>
              <a:ext cx="55590" cy="20808"/>
            </a:xfrm>
            <a:custGeom>
              <a:avLst/>
              <a:gdLst>
                <a:gd name="connsiteX0" fmla="*/ 54123 w 55590"/>
                <a:gd name="connsiteY0" fmla="*/ 20729 h 20808"/>
                <a:gd name="connsiteX1" fmla="*/ 32135 w 55590"/>
                <a:gd name="connsiteY1" fmla="*/ 5153 h 20808"/>
                <a:gd name="connsiteX2" fmla="*/ 2 w 55590"/>
                <a:gd name="connsiteY2" fmla="*/ 3569 h 20808"/>
                <a:gd name="connsiteX3" fmla="*/ 32707 w 55590"/>
                <a:gd name="connsiteY3" fmla="*/ 511 h 20808"/>
                <a:gd name="connsiteX4" fmla="*/ 54123 w 55590"/>
                <a:gd name="connsiteY4" fmla="*/ 20729 h 208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590" h="20808">
                  <a:moveTo>
                    <a:pt x="54123" y="20729"/>
                  </a:moveTo>
                  <a:cubicBezTo>
                    <a:pt x="53984" y="19937"/>
                    <a:pt x="52831" y="5153"/>
                    <a:pt x="32135" y="5153"/>
                  </a:cubicBezTo>
                  <a:cubicBezTo>
                    <a:pt x="14790" y="3348"/>
                    <a:pt x="150" y="4969"/>
                    <a:pt x="2" y="3569"/>
                  </a:cubicBezTo>
                  <a:cubicBezTo>
                    <a:pt x="-210" y="2418"/>
                    <a:pt x="14246" y="-1359"/>
                    <a:pt x="32707" y="511"/>
                  </a:cubicBezTo>
                  <a:cubicBezTo>
                    <a:pt x="55535" y="-244"/>
                    <a:pt x="57917" y="22313"/>
                    <a:pt x="54123" y="20729"/>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1" name="Freeform 1430">
              <a:extLst>
                <a:ext uri="{FF2B5EF4-FFF2-40B4-BE49-F238E27FC236}">
                  <a16:creationId xmlns:a16="http://schemas.microsoft.com/office/drawing/2014/main" id="{31431EBF-41AF-A78A-5CFA-4DFE4B6CECD9}"/>
                </a:ext>
              </a:extLst>
            </p:cNvPr>
            <p:cNvSpPr/>
            <p:nvPr/>
          </p:nvSpPr>
          <p:spPr>
            <a:xfrm>
              <a:off x="6480097" y="-1531139"/>
              <a:ext cx="14595" cy="34158"/>
            </a:xfrm>
            <a:custGeom>
              <a:avLst/>
              <a:gdLst>
                <a:gd name="connsiteX0" fmla="*/ 7286 w 14595"/>
                <a:gd name="connsiteY0" fmla="*/ 34117 h 34158"/>
                <a:gd name="connsiteX1" fmla="*/ 9806 w 14595"/>
                <a:gd name="connsiteY1" fmla="*/ 15631 h 34158"/>
                <a:gd name="connsiteX2" fmla="*/ 67 w 14595"/>
                <a:gd name="connsiteY2" fmla="*/ 230 h 34158"/>
                <a:gd name="connsiteX3" fmla="*/ 14421 w 14595"/>
                <a:gd name="connsiteY3" fmla="*/ 14802 h 34158"/>
                <a:gd name="connsiteX4" fmla="*/ 7286 w 14595"/>
                <a:gd name="connsiteY4" fmla="*/ 34117 h 341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595" h="34158">
                  <a:moveTo>
                    <a:pt x="7286" y="34117"/>
                  </a:moveTo>
                  <a:cubicBezTo>
                    <a:pt x="5550" y="33325"/>
                    <a:pt x="11209" y="25266"/>
                    <a:pt x="9806" y="15631"/>
                  </a:cubicBezTo>
                  <a:cubicBezTo>
                    <a:pt x="8181" y="5877"/>
                    <a:pt x="-865" y="1419"/>
                    <a:pt x="67" y="230"/>
                  </a:cubicBezTo>
                  <a:cubicBezTo>
                    <a:pt x="-145" y="-884"/>
                    <a:pt x="11643" y="1741"/>
                    <a:pt x="14421" y="14802"/>
                  </a:cubicBezTo>
                  <a:cubicBezTo>
                    <a:pt x="15898" y="27679"/>
                    <a:pt x="7498" y="34771"/>
                    <a:pt x="7286" y="3411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2" name="Freeform 1431">
              <a:extLst>
                <a:ext uri="{FF2B5EF4-FFF2-40B4-BE49-F238E27FC236}">
                  <a16:creationId xmlns:a16="http://schemas.microsoft.com/office/drawing/2014/main" id="{65397C0E-D097-471F-4334-70772F65514C}"/>
                </a:ext>
              </a:extLst>
            </p:cNvPr>
            <p:cNvSpPr/>
            <p:nvPr/>
          </p:nvSpPr>
          <p:spPr>
            <a:xfrm>
              <a:off x="6020326" y="-1760752"/>
              <a:ext cx="22502" cy="52620"/>
            </a:xfrm>
            <a:custGeom>
              <a:avLst/>
              <a:gdLst>
                <a:gd name="connsiteX0" fmla="*/ 353 w 22502"/>
                <a:gd name="connsiteY0" fmla="*/ 50666 h 52620"/>
                <a:gd name="connsiteX1" fmla="*/ 17735 w 22502"/>
                <a:gd name="connsiteY1" fmla="*/ 32382 h 52620"/>
                <a:gd name="connsiteX2" fmla="*/ 14162 w 22502"/>
                <a:gd name="connsiteY2" fmla="*/ 6 h 52620"/>
                <a:gd name="connsiteX3" fmla="*/ 22387 w 22502"/>
                <a:gd name="connsiteY3" fmla="*/ 32456 h 52620"/>
                <a:gd name="connsiteX4" fmla="*/ 353 w 22502"/>
                <a:gd name="connsiteY4" fmla="*/ 50666 h 526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02" h="52620">
                  <a:moveTo>
                    <a:pt x="353" y="50666"/>
                  </a:moveTo>
                  <a:cubicBezTo>
                    <a:pt x="-293" y="49183"/>
                    <a:pt x="19969" y="54295"/>
                    <a:pt x="17735" y="32382"/>
                  </a:cubicBezTo>
                  <a:cubicBezTo>
                    <a:pt x="17476" y="14789"/>
                    <a:pt x="12685" y="402"/>
                    <a:pt x="14162" y="6"/>
                  </a:cubicBezTo>
                  <a:cubicBezTo>
                    <a:pt x="15104" y="-325"/>
                    <a:pt x="22055" y="13316"/>
                    <a:pt x="22387" y="32456"/>
                  </a:cubicBezTo>
                  <a:cubicBezTo>
                    <a:pt x="24510" y="58366"/>
                    <a:pt x="-3432" y="52674"/>
                    <a:pt x="353" y="5066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grpSp>
          <p:nvGrpSpPr>
            <p:cNvPr id="1504" name="Group 1503">
              <a:extLst>
                <a:ext uri="{FF2B5EF4-FFF2-40B4-BE49-F238E27FC236}">
                  <a16:creationId xmlns:a16="http://schemas.microsoft.com/office/drawing/2014/main" id="{E72ADC18-8C2A-5BFA-4416-F53D1A889D8E}"/>
                </a:ext>
              </a:extLst>
            </p:cNvPr>
            <p:cNvGrpSpPr/>
            <p:nvPr/>
          </p:nvGrpSpPr>
          <p:grpSpPr>
            <a:xfrm rot="4457888">
              <a:off x="6400855" y="-1220625"/>
              <a:ext cx="314121" cy="242000"/>
              <a:chOff x="4859557" y="-1515156"/>
              <a:chExt cx="314121" cy="242000"/>
            </a:xfrm>
          </p:grpSpPr>
          <p:sp>
            <p:nvSpPr>
              <p:cNvPr id="275" name="Freeform 274">
                <a:extLst>
                  <a:ext uri="{FF2B5EF4-FFF2-40B4-BE49-F238E27FC236}">
                    <a16:creationId xmlns:a16="http://schemas.microsoft.com/office/drawing/2014/main" id="{EDCF08F2-234A-485C-9063-C9EADB7EEAEE}"/>
                  </a:ext>
                </a:extLst>
              </p:cNvPr>
              <p:cNvSpPr/>
              <p:nvPr/>
            </p:nvSpPr>
            <p:spPr>
              <a:xfrm>
                <a:off x="4859557" y="-1443044"/>
                <a:ext cx="234657" cy="169888"/>
              </a:xfrm>
              <a:custGeom>
                <a:avLst/>
                <a:gdLst>
                  <a:gd name="connsiteX0" fmla="*/ 234153 w 234657"/>
                  <a:gd name="connsiteY0" fmla="*/ 136 h 169888"/>
                  <a:gd name="connsiteX1" fmla="*/ 202713 w 234657"/>
                  <a:gd name="connsiteY1" fmla="*/ 26802 h 169888"/>
                  <a:gd name="connsiteX2" fmla="*/ 121693 w 234657"/>
                  <a:gd name="connsiteY2" fmla="*/ 85990 h 169888"/>
                  <a:gd name="connsiteX3" fmla="*/ 104 w 234657"/>
                  <a:gd name="connsiteY3" fmla="*/ 169321 h 169888"/>
                  <a:gd name="connsiteX4" fmla="*/ 132586 w 234657"/>
                  <a:gd name="connsiteY4" fmla="*/ 102321 h 169888"/>
                  <a:gd name="connsiteX5" fmla="*/ 212165 w 234657"/>
                  <a:gd name="connsiteY5" fmla="*/ 38242 h 169888"/>
                  <a:gd name="connsiteX6" fmla="*/ 234153 w 234657"/>
                  <a:gd name="connsiteY6" fmla="*/ 136 h 16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4657" h="169888">
                    <a:moveTo>
                      <a:pt x="234153" y="136"/>
                    </a:moveTo>
                    <a:cubicBezTo>
                      <a:pt x="231273" y="-1439"/>
                      <a:pt x="222513" y="10830"/>
                      <a:pt x="202713" y="26802"/>
                    </a:cubicBezTo>
                    <a:cubicBezTo>
                      <a:pt x="183245" y="43068"/>
                      <a:pt x="154398" y="63857"/>
                      <a:pt x="121693" y="85990"/>
                    </a:cubicBezTo>
                    <a:cubicBezTo>
                      <a:pt x="55850" y="130028"/>
                      <a:pt x="-2813" y="164209"/>
                      <a:pt x="104" y="169321"/>
                    </a:cubicBezTo>
                    <a:cubicBezTo>
                      <a:pt x="2957" y="174322"/>
                      <a:pt x="65117" y="145787"/>
                      <a:pt x="132586" y="102321"/>
                    </a:cubicBezTo>
                    <a:cubicBezTo>
                      <a:pt x="165577" y="80915"/>
                      <a:pt x="194064" y="58063"/>
                      <a:pt x="212165" y="38242"/>
                    </a:cubicBezTo>
                    <a:cubicBezTo>
                      <a:pt x="230692" y="18595"/>
                      <a:pt x="236535" y="1325"/>
                      <a:pt x="234153" y="13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3" name="Freeform 1432">
                <a:extLst>
                  <a:ext uri="{FF2B5EF4-FFF2-40B4-BE49-F238E27FC236}">
                    <a16:creationId xmlns:a16="http://schemas.microsoft.com/office/drawing/2014/main" id="{9E2C5862-8A6F-0AC9-8454-F9569065DFD4}"/>
                  </a:ext>
                </a:extLst>
              </p:cNvPr>
              <p:cNvSpPr/>
              <p:nvPr/>
            </p:nvSpPr>
            <p:spPr>
              <a:xfrm>
                <a:off x="5080022" y="-1515156"/>
                <a:ext cx="93656" cy="89993"/>
              </a:xfrm>
              <a:custGeom>
                <a:avLst/>
                <a:gdLst>
                  <a:gd name="connsiteX0" fmla="*/ 22531 w 93656"/>
                  <a:gd name="connsiteY0" fmla="*/ 18135 h 89993"/>
                  <a:gd name="connsiteX1" fmla="*/ 86852 w 93656"/>
                  <a:gd name="connsiteY1" fmla="*/ 8896 h 89993"/>
                  <a:gd name="connsiteX2" fmla="*/ 71132 w 93656"/>
                  <a:gd name="connsiteY2" fmla="*/ 71824 h 89993"/>
                  <a:gd name="connsiteX3" fmla="*/ 6802 w 93656"/>
                  <a:gd name="connsiteY3" fmla="*/ 81100 h 89993"/>
                  <a:gd name="connsiteX4" fmla="*/ 22531 w 93656"/>
                  <a:gd name="connsiteY4" fmla="*/ 18135 h 899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656" h="89993">
                    <a:moveTo>
                      <a:pt x="22531" y="18135"/>
                    </a:moveTo>
                    <a:cubicBezTo>
                      <a:pt x="44630" y="-1798"/>
                      <a:pt x="73403" y="-5933"/>
                      <a:pt x="86852" y="8896"/>
                    </a:cubicBezTo>
                    <a:cubicBezTo>
                      <a:pt x="100264" y="23716"/>
                      <a:pt x="93240" y="51920"/>
                      <a:pt x="71132" y="71824"/>
                    </a:cubicBezTo>
                    <a:cubicBezTo>
                      <a:pt x="49033" y="91793"/>
                      <a:pt x="20223" y="95929"/>
                      <a:pt x="6802" y="81100"/>
                    </a:cubicBezTo>
                    <a:cubicBezTo>
                      <a:pt x="-6611" y="66243"/>
                      <a:pt x="423" y="38067"/>
                      <a:pt x="22531" y="18135"/>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1434" name="Freeform 1433">
              <a:extLst>
                <a:ext uri="{FF2B5EF4-FFF2-40B4-BE49-F238E27FC236}">
                  <a16:creationId xmlns:a16="http://schemas.microsoft.com/office/drawing/2014/main" id="{85253663-36C4-8D41-B8A6-ABA6B4CD0478}"/>
                </a:ext>
              </a:extLst>
            </p:cNvPr>
            <p:cNvSpPr/>
            <p:nvPr/>
          </p:nvSpPr>
          <p:spPr>
            <a:xfrm>
              <a:off x="5668372" y="-1138831"/>
              <a:ext cx="107815" cy="72470"/>
            </a:xfrm>
            <a:custGeom>
              <a:avLst/>
              <a:gdLst>
                <a:gd name="connsiteX0" fmla="*/ 52479 w 107815"/>
                <a:gd name="connsiteY0" fmla="*/ 65 h 72470"/>
                <a:gd name="connsiteX1" fmla="*/ 107799 w 107815"/>
                <a:gd name="connsiteY1" fmla="*/ 34173 h 72470"/>
                <a:gd name="connsiteX2" fmla="*/ 55257 w 107815"/>
                <a:gd name="connsiteY2" fmla="*/ 72416 h 72470"/>
                <a:gd name="connsiteX3" fmla="*/ 19 w 107815"/>
                <a:gd name="connsiteY3" fmla="*/ 38271 h 72470"/>
                <a:gd name="connsiteX4" fmla="*/ 52479 w 107815"/>
                <a:gd name="connsiteY4" fmla="*/ 65 h 72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815" h="72470">
                  <a:moveTo>
                    <a:pt x="52479" y="65"/>
                  </a:moveTo>
                  <a:cubicBezTo>
                    <a:pt x="82267" y="-1123"/>
                    <a:pt x="107005" y="14167"/>
                    <a:pt x="107799" y="34173"/>
                  </a:cubicBezTo>
                  <a:cubicBezTo>
                    <a:pt x="108519" y="54142"/>
                    <a:pt x="85008" y="71228"/>
                    <a:pt x="55257" y="72416"/>
                  </a:cubicBezTo>
                  <a:cubicBezTo>
                    <a:pt x="25478" y="73503"/>
                    <a:pt x="703" y="58204"/>
                    <a:pt x="19" y="38271"/>
                  </a:cubicBezTo>
                  <a:cubicBezTo>
                    <a:pt x="-774" y="18266"/>
                    <a:pt x="22774" y="1143"/>
                    <a:pt x="52479" y="65"/>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5" name="Freeform 1434">
              <a:extLst>
                <a:ext uri="{FF2B5EF4-FFF2-40B4-BE49-F238E27FC236}">
                  <a16:creationId xmlns:a16="http://schemas.microsoft.com/office/drawing/2014/main" id="{8200242D-89D4-F513-EE14-0DC99B5469DA}"/>
                </a:ext>
              </a:extLst>
            </p:cNvPr>
            <p:cNvSpPr/>
            <p:nvPr/>
          </p:nvSpPr>
          <p:spPr>
            <a:xfrm>
              <a:off x="4533358" y="-1150343"/>
              <a:ext cx="221573" cy="262027"/>
            </a:xfrm>
            <a:custGeom>
              <a:avLst/>
              <a:gdLst>
                <a:gd name="connsiteX0" fmla="*/ 221573 w 221573"/>
                <a:gd name="connsiteY0" fmla="*/ 261495 h 262027"/>
                <a:gd name="connsiteX1" fmla="*/ 75790 w 221573"/>
                <a:gd name="connsiteY1" fmla="*/ 123332 h 262027"/>
                <a:gd name="connsiteX2" fmla="*/ 355 w 221573"/>
                <a:gd name="connsiteY2" fmla="*/ 100 h 262027"/>
                <a:gd name="connsiteX3" fmla="*/ 90033 w 221573"/>
                <a:gd name="connsiteY3" fmla="*/ 112537 h 262027"/>
                <a:gd name="connsiteX4" fmla="*/ 221573 w 221573"/>
                <a:gd name="connsiteY4" fmla="*/ 261495 h 262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573" h="262027">
                  <a:moveTo>
                    <a:pt x="221573" y="261495"/>
                  </a:moveTo>
                  <a:cubicBezTo>
                    <a:pt x="217281" y="269370"/>
                    <a:pt x="122305" y="188416"/>
                    <a:pt x="75790" y="123332"/>
                  </a:cubicBezTo>
                  <a:cubicBezTo>
                    <a:pt x="27540" y="59538"/>
                    <a:pt x="-3715" y="2689"/>
                    <a:pt x="355" y="100"/>
                  </a:cubicBezTo>
                  <a:cubicBezTo>
                    <a:pt x="4574" y="-2599"/>
                    <a:pt x="42365" y="49572"/>
                    <a:pt x="90033" y="112537"/>
                  </a:cubicBezTo>
                  <a:cubicBezTo>
                    <a:pt x="136585" y="177151"/>
                    <a:pt x="221536" y="260049"/>
                    <a:pt x="221573" y="26149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6" name="Freeform 1435">
              <a:extLst>
                <a:ext uri="{FF2B5EF4-FFF2-40B4-BE49-F238E27FC236}">
                  <a16:creationId xmlns:a16="http://schemas.microsoft.com/office/drawing/2014/main" id="{AB03F8AA-776E-DF50-FBCC-363AE30EFE48}"/>
                </a:ext>
              </a:extLst>
            </p:cNvPr>
            <p:cNvSpPr/>
            <p:nvPr/>
          </p:nvSpPr>
          <p:spPr>
            <a:xfrm>
              <a:off x="4020369" y="-1126606"/>
              <a:ext cx="203576" cy="265888"/>
            </a:xfrm>
            <a:custGeom>
              <a:avLst/>
              <a:gdLst>
                <a:gd name="connsiteX0" fmla="*/ 995 w 203576"/>
                <a:gd name="connsiteY0" fmla="*/ 265888 h 265888"/>
                <a:gd name="connsiteX1" fmla="*/ 121753 w 203576"/>
                <a:gd name="connsiteY1" fmla="*/ 100489 h 265888"/>
                <a:gd name="connsiteX2" fmla="*/ 203353 w 203576"/>
                <a:gd name="connsiteY2" fmla="*/ 220 h 265888"/>
                <a:gd name="connsiteX3" fmla="*/ 108159 w 203576"/>
                <a:gd name="connsiteY3" fmla="*/ 88874 h 265888"/>
                <a:gd name="connsiteX4" fmla="*/ 995 w 203576"/>
                <a:gd name="connsiteY4" fmla="*/ 265888 h 265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3576" h="265888">
                  <a:moveTo>
                    <a:pt x="995" y="265888"/>
                  </a:moveTo>
                  <a:cubicBezTo>
                    <a:pt x="1391" y="264847"/>
                    <a:pt x="73363" y="153525"/>
                    <a:pt x="121753" y="100489"/>
                  </a:cubicBezTo>
                  <a:cubicBezTo>
                    <a:pt x="168088" y="46772"/>
                    <a:pt x="206887" y="3812"/>
                    <a:pt x="203353" y="220"/>
                  </a:cubicBezTo>
                  <a:cubicBezTo>
                    <a:pt x="200000" y="-3234"/>
                    <a:pt x="155287" y="34364"/>
                    <a:pt x="108159" y="88874"/>
                  </a:cubicBezTo>
                  <a:cubicBezTo>
                    <a:pt x="59337" y="141616"/>
                    <a:pt x="-9066" y="263843"/>
                    <a:pt x="995" y="26588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7" name="Freeform 1436">
              <a:extLst>
                <a:ext uri="{FF2B5EF4-FFF2-40B4-BE49-F238E27FC236}">
                  <a16:creationId xmlns:a16="http://schemas.microsoft.com/office/drawing/2014/main" id="{69B500EC-6FEF-5464-FCCD-205A25DB649E}"/>
                </a:ext>
              </a:extLst>
            </p:cNvPr>
            <p:cNvSpPr/>
            <p:nvPr/>
          </p:nvSpPr>
          <p:spPr>
            <a:xfrm>
              <a:off x="4281198" y="-767634"/>
              <a:ext cx="36058" cy="472562"/>
            </a:xfrm>
            <a:custGeom>
              <a:avLst/>
              <a:gdLst>
                <a:gd name="connsiteX0" fmla="*/ 1479 w 36058"/>
                <a:gd name="connsiteY0" fmla="*/ 472562 h 472562"/>
                <a:gd name="connsiteX1" fmla="*/ 18137 w 36058"/>
                <a:gd name="connsiteY1" fmla="*/ 237355 h 472562"/>
                <a:gd name="connsiteX2" fmla="*/ 17236 w 36058"/>
                <a:gd name="connsiteY2" fmla="*/ 0 h 472562"/>
                <a:gd name="connsiteX3" fmla="*/ 36059 w 36058"/>
                <a:gd name="connsiteY3" fmla="*/ 236710 h 472562"/>
                <a:gd name="connsiteX4" fmla="*/ 1479 w 36058"/>
                <a:gd name="connsiteY4" fmla="*/ 472562 h 4725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58" h="472562">
                  <a:moveTo>
                    <a:pt x="1479" y="472562"/>
                  </a:moveTo>
                  <a:cubicBezTo>
                    <a:pt x="-5625" y="472093"/>
                    <a:pt x="15000" y="365698"/>
                    <a:pt x="18137" y="237355"/>
                  </a:cubicBezTo>
                  <a:cubicBezTo>
                    <a:pt x="13126" y="106496"/>
                    <a:pt x="12224" y="212"/>
                    <a:pt x="17236" y="0"/>
                  </a:cubicBezTo>
                  <a:cubicBezTo>
                    <a:pt x="22104" y="-184"/>
                    <a:pt x="30974" y="105676"/>
                    <a:pt x="36059" y="236710"/>
                  </a:cubicBezTo>
                  <a:cubicBezTo>
                    <a:pt x="32669" y="370341"/>
                    <a:pt x="4111" y="472848"/>
                    <a:pt x="1479" y="472562"/>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8" name="Freeform 1437">
              <a:extLst>
                <a:ext uri="{FF2B5EF4-FFF2-40B4-BE49-F238E27FC236}">
                  <a16:creationId xmlns:a16="http://schemas.microsoft.com/office/drawing/2014/main" id="{97D2F5B5-670F-23C0-BAC7-D01C55F428B5}"/>
                </a:ext>
              </a:extLst>
            </p:cNvPr>
            <p:cNvSpPr/>
            <p:nvPr/>
          </p:nvSpPr>
          <p:spPr>
            <a:xfrm>
              <a:off x="4434518" y="-779866"/>
              <a:ext cx="30041" cy="486121"/>
            </a:xfrm>
            <a:custGeom>
              <a:avLst/>
              <a:gdLst>
                <a:gd name="connsiteX0" fmla="*/ 28162 w 30041"/>
                <a:gd name="connsiteY0" fmla="*/ 486121 h 486121"/>
                <a:gd name="connsiteX1" fmla="*/ 0 w 30041"/>
                <a:gd name="connsiteY1" fmla="*/ 243259 h 486121"/>
                <a:gd name="connsiteX2" fmla="*/ 25673 w 30041"/>
                <a:gd name="connsiteY2" fmla="*/ 1 h 486121"/>
                <a:gd name="connsiteX3" fmla="*/ 17921 w 30041"/>
                <a:gd name="connsiteY3" fmla="*/ 242937 h 486121"/>
                <a:gd name="connsiteX4" fmla="*/ 28162 w 30041"/>
                <a:gd name="connsiteY4" fmla="*/ 486121 h 4861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041" h="486121">
                  <a:moveTo>
                    <a:pt x="28162" y="486121"/>
                  </a:moveTo>
                  <a:cubicBezTo>
                    <a:pt x="23654" y="486305"/>
                    <a:pt x="8834" y="378723"/>
                    <a:pt x="0" y="243259"/>
                  </a:cubicBezTo>
                  <a:cubicBezTo>
                    <a:pt x="2957" y="107114"/>
                    <a:pt x="21706" y="-322"/>
                    <a:pt x="25673" y="1"/>
                  </a:cubicBezTo>
                  <a:cubicBezTo>
                    <a:pt x="31587" y="286"/>
                    <a:pt x="20769" y="109739"/>
                    <a:pt x="17921" y="242937"/>
                  </a:cubicBezTo>
                  <a:cubicBezTo>
                    <a:pt x="26539" y="376171"/>
                    <a:pt x="33534" y="485909"/>
                    <a:pt x="28162" y="48612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9" name="Freeform 1438">
              <a:extLst>
                <a:ext uri="{FF2B5EF4-FFF2-40B4-BE49-F238E27FC236}">
                  <a16:creationId xmlns:a16="http://schemas.microsoft.com/office/drawing/2014/main" id="{FE29D286-251B-AE1D-9198-70419561178E}"/>
                </a:ext>
              </a:extLst>
            </p:cNvPr>
            <p:cNvSpPr/>
            <p:nvPr/>
          </p:nvSpPr>
          <p:spPr>
            <a:xfrm>
              <a:off x="4409397" y="-306733"/>
              <a:ext cx="99653" cy="84462"/>
            </a:xfrm>
            <a:custGeom>
              <a:avLst/>
              <a:gdLst>
                <a:gd name="connsiteX0" fmla="*/ 51190 w 99653"/>
                <a:gd name="connsiteY0" fmla="*/ 1 h 84462"/>
                <a:gd name="connsiteX1" fmla="*/ 23 w 99653"/>
                <a:gd name="connsiteY1" fmla="*/ 76782 h 84462"/>
                <a:gd name="connsiteX2" fmla="*/ 99652 w 99653"/>
                <a:gd name="connsiteY2" fmla="*/ 74765 h 84462"/>
                <a:gd name="connsiteX3" fmla="*/ 51190 w 99653"/>
                <a:gd name="connsiteY3" fmla="*/ 1 h 84462"/>
              </a:gdLst>
              <a:ahLst/>
              <a:cxnLst>
                <a:cxn ang="0">
                  <a:pos x="connsiteX0" y="connsiteY0"/>
                </a:cxn>
                <a:cxn ang="0">
                  <a:pos x="connsiteX1" y="connsiteY1"/>
                </a:cxn>
                <a:cxn ang="0">
                  <a:pos x="connsiteX2" y="connsiteY2"/>
                </a:cxn>
                <a:cxn ang="0">
                  <a:pos x="connsiteX3" y="connsiteY3"/>
                </a:cxn>
              </a:cxnLst>
              <a:rect l="l" t="t" r="r" b="b"/>
              <a:pathLst>
                <a:path w="99653" h="84462">
                  <a:moveTo>
                    <a:pt x="51190" y="1"/>
                  </a:moveTo>
                  <a:cubicBezTo>
                    <a:pt x="38173" y="-285"/>
                    <a:pt x="-1094" y="65269"/>
                    <a:pt x="23" y="76782"/>
                  </a:cubicBezTo>
                  <a:cubicBezTo>
                    <a:pt x="1105" y="88296"/>
                    <a:pt x="99472" y="86242"/>
                    <a:pt x="99652" y="74765"/>
                  </a:cubicBezTo>
                  <a:cubicBezTo>
                    <a:pt x="99868" y="63325"/>
                    <a:pt x="69075" y="287"/>
                    <a:pt x="51190" y="1"/>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0" name="Freeform 1439">
              <a:extLst>
                <a:ext uri="{FF2B5EF4-FFF2-40B4-BE49-F238E27FC236}">
                  <a16:creationId xmlns:a16="http://schemas.microsoft.com/office/drawing/2014/main" id="{EDFE2B82-A8F2-B7FD-9AA9-B3C049A546FE}"/>
                </a:ext>
              </a:extLst>
            </p:cNvPr>
            <p:cNvSpPr/>
            <p:nvPr/>
          </p:nvSpPr>
          <p:spPr>
            <a:xfrm>
              <a:off x="4227124" y="-304614"/>
              <a:ext cx="99689" cy="84463"/>
            </a:xfrm>
            <a:custGeom>
              <a:avLst/>
              <a:gdLst>
                <a:gd name="connsiteX0" fmla="*/ 51190 w 99689"/>
                <a:gd name="connsiteY0" fmla="*/ 1 h 84463"/>
                <a:gd name="connsiteX1" fmla="*/ 23 w 99689"/>
                <a:gd name="connsiteY1" fmla="*/ 76819 h 84463"/>
                <a:gd name="connsiteX2" fmla="*/ 99688 w 99689"/>
                <a:gd name="connsiteY2" fmla="*/ 74811 h 84463"/>
                <a:gd name="connsiteX3" fmla="*/ 51190 w 99689"/>
                <a:gd name="connsiteY3" fmla="*/ 1 h 84463"/>
              </a:gdLst>
              <a:ahLst/>
              <a:cxnLst>
                <a:cxn ang="0">
                  <a:pos x="connsiteX0" y="connsiteY0"/>
                </a:cxn>
                <a:cxn ang="0">
                  <a:pos x="connsiteX1" y="connsiteY1"/>
                </a:cxn>
                <a:cxn ang="0">
                  <a:pos x="connsiteX2" y="connsiteY2"/>
                </a:cxn>
                <a:cxn ang="0">
                  <a:pos x="connsiteX3" y="connsiteY3"/>
                </a:cxn>
              </a:cxnLst>
              <a:rect l="l" t="t" r="r" b="b"/>
              <a:pathLst>
                <a:path w="99689" h="84463">
                  <a:moveTo>
                    <a:pt x="51190" y="1"/>
                  </a:moveTo>
                  <a:cubicBezTo>
                    <a:pt x="38173" y="-248"/>
                    <a:pt x="-1094" y="65342"/>
                    <a:pt x="23" y="76819"/>
                  </a:cubicBezTo>
                  <a:cubicBezTo>
                    <a:pt x="1069" y="88296"/>
                    <a:pt x="99472" y="86214"/>
                    <a:pt x="99688" y="74811"/>
                  </a:cubicBezTo>
                  <a:cubicBezTo>
                    <a:pt x="99868" y="63297"/>
                    <a:pt x="69075" y="332"/>
                    <a:pt x="51190" y="1"/>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1" name="Freeform 1440">
              <a:extLst>
                <a:ext uri="{FF2B5EF4-FFF2-40B4-BE49-F238E27FC236}">
                  <a16:creationId xmlns:a16="http://schemas.microsoft.com/office/drawing/2014/main" id="{F4F5296C-D587-B36A-8E58-94ADF6BDC1EE}"/>
                </a:ext>
              </a:extLst>
            </p:cNvPr>
            <p:cNvSpPr/>
            <p:nvPr/>
          </p:nvSpPr>
          <p:spPr>
            <a:xfrm>
              <a:off x="4104189" y="-1013757"/>
              <a:ext cx="549276" cy="417521"/>
            </a:xfrm>
            <a:custGeom>
              <a:avLst/>
              <a:gdLst>
                <a:gd name="connsiteX0" fmla="*/ 110807 w 549276"/>
                <a:gd name="connsiteY0" fmla="*/ 68889 h 417521"/>
                <a:gd name="connsiteX1" fmla="*/ 0 w 549276"/>
                <a:gd name="connsiteY1" fmla="*/ 350464 h 417521"/>
                <a:gd name="connsiteX2" fmla="*/ 276457 w 549276"/>
                <a:gd name="connsiteY2" fmla="*/ 417316 h 417521"/>
                <a:gd name="connsiteX3" fmla="*/ 549277 w 549276"/>
                <a:gd name="connsiteY3" fmla="*/ 351975 h 417521"/>
                <a:gd name="connsiteX4" fmla="*/ 488335 w 549276"/>
                <a:gd name="connsiteY4" fmla="*/ 234389 h 417521"/>
                <a:gd name="connsiteX5" fmla="*/ 436374 w 549276"/>
                <a:gd name="connsiteY5" fmla="*/ 70795 h 417521"/>
                <a:gd name="connsiteX6" fmla="*/ 110807 w 549276"/>
                <a:gd name="connsiteY6" fmla="*/ 68889 h 41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9276" h="417521">
                  <a:moveTo>
                    <a:pt x="110807" y="68889"/>
                  </a:moveTo>
                  <a:cubicBezTo>
                    <a:pt x="110807" y="68889"/>
                    <a:pt x="46046" y="302577"/>
                    <a:pt x="0" y="350464"/>
                  </a:cubicBezTo>
                  <a:cubicBezTo>
                    <a:pt x="0" y="350464"/>
                    <a:pt x="122742" y="412923"/>
                    <a:pt x="276457" y="417316"/>
                  </a:cubicBezTo>
                  <a:cubicBezTo>
                    <a:pt x="434103" y="421775"/>
                    <a:pt x="549277" y="351975"/>
                    <a:pt x="549277" y="351975"/>
                  </a:cubicBezTo>
                  <a:cubicBezTo>
                    <a:pt x="549277" y="351975"/>
                    <a:pt x="505467" y="308803"/>
                    <a:pt x="488335" y="234389"/>
                  </a:cubicBezTo>
                  <a:cubicBezTo>
                    <a:pt x="474092" y="172584"/>
                    <a:pt x="443879" y="111701"/>
                    <a:pt x="436374" y="70795"/>
                  </a:cubicBezTo>
                  <a:cubicBezTo>
                    <a:pt x="419786" y="-19406"/>
                    <a:pt x="134065" y="-27033"/>
                    <a:pt x="110807" y="68889"/>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2" name="Freeform 1441">
              <a:extLst>
                <a:ext uri="{FF2B5EF4-FFF2-40B4-BE49-F238E27FC236}">
                  <a16:creationId xmlns:a16="http://schemas.microsoft.com/office/drawing/2014/main" id="{2CD03639-6E80-B616-B5B0-24706A8B2119}"/>
                </a:ext>
              </a:extLst>
            </p:cNvPr>
            <p:cNvSpPr/>
            <p:nvPr/>
          </p:nvSpPr>
          <p:spPr>
            <a:xfrm>
              <a:off x="4126906" y="-1228500"/>
              <a:ext cx="140531" cy="186584"/>
            </a:xfrm>
            <a:custGeom>
              <a:avLst/>
              <a:gdLst>
                <a:gd name="connsiteX0" fmla="*/ 113510 w 140531"/>
                <a:gd name="connsiteY0" fmla="*/ 137115 h 186584"/>
                <a:gd name="connsiteX1" fmla="*/ 128979 w 140531"/>
                <a:gd name="connsiteY1" fmla="*/ 104 h 186584"/>
                <a:gd name="connsiteX2" fmla="*/ 53834 w 140531"/>
                <a:gd name="connsiteY2" fmla="*/ 50404 h 186584"/>
                <a:gd name="connsiteX3" fmla="*/ 0 w 140531"/>
                <a:gd name="connsiteY3" fmla="*/ 111499 h 186584"/>
                <a:gd name="connsiteX4" fmla="*/ 76551 w 140531"/>
                <a:gd name="connsiteY4" fmla="*/ 186448 h 186584"/>
                <a:gd name="connsiteX5" fmla="*/ 113510 w 140531"/>
                <a:gd name="connsiteY5" fmla="*/ 137115 h 18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0531" h="186584">
                  <a:moveTo>
                    <a:pt x="113510" y="137115"/>
                  </a:moveTo>
                  <a:cubicBezTo>
                    <a:pt x="136587" y="82973"/>
                    <a:pt x="152418" y="1153"/>
                    <a:pt x="128979" y="104"/>
                  </a:cubicBezTo>
                  <a:cubicBezTo>
                    <a:pt x="96671" y="-1370"/>
                    <a:pt x="74676" y="12768"/>
                    <a:pt x="53834" y="50404"/>
                  </a:cubicBezTo>
                  <a:cubicBezTo>
                    <a:pt x="33065" y="87975"/>
                    <a:pt x="0" y="111499"/>
                    <a:pt x="0" y="111499"/>
                  </a:cubicBezTo>
                  <a:cubicBezTo>
                    <a:pt x="0" y="111499"/>
                    <a:pt x="32380" y="190298"/>
                    <a:pt x="76551" y="186448"/>
                  </a:cubicBezTo>
                  <a:cubicBezTo>
                    <a:pt x="76551" y="186448"/>
                    <a:pt x="103955" y="159571"/>
                    <a:pt x="113510" y="137115"/>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3" name="Freeform 1442">
              <a:extLst>
                <a:ext uri="{FF2B5EF4-FFF2-40B4-BE49-F238E27FC236}">
                  <a16:creationId xmlns:a16="http://schemas.microsoft.com/office/drawing/2014/main" id="{C818CD87-73F9-7C61-A67F-AA51B4E54BDC}"/>
                </a:ext>
              </a:extLst>
            </p:cNvPr>
            <p:cNvSpPr/>
            <p:nvPr/>
          </p:nvSpPr>
          <p:spPr>
            <a:xfrm>
              <a:off x="4483467" y="-1235997"/>
              <a:ext cx="137542" cy="182296"/>
            </a:xfrm>
            <a:custGeom>
              <a:avLst/>
              <a:gdLst>
                <a:gd name="connsiteX0" fmla="*/ 15919 w 137542"/>
                <a:gd name="connsiteY0" fmla="*/ 11 h 182296"/>
                <a:gd name="connsiteX1" fmla="*/ 88176 w 137542"/>
                <a:gd name="connsiteY1" fmla="*/ 58766 h 182296"/>
                <a:gd name="connsiteX2" fmla="*/ 137543 w 137542"/>
                <a:gd name="connsiteY2" fmla="*/ 126623 h 182296"/>
                <a:gd name="connsiteX3" fmla="*/ 56588 w 137542"/>
                <a:gd name="connsiteY3" fmla="*/ 182284 h 182296"/>
                <a:gd name="connsiteX4" fmla="*/ 15919 w 137542"/>
                <a:gd name="connsiteY4" fmla="*/ 11 h 182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542" h="182296">
                  <a:moveTo>
                    <a:pt x="15919" y="11"/>
                  </a:moveTo>
                  <a:cubicBezTo>
                    <a:pt x="49240" y="1558"/>
                    <a:pt x="70471" y="18183"/>
                    <a:pt x="88176" y="58766"/>
                  </a:cubicBezTo>
                  <a:cubicBezTo>
                    <a:pt x="105881" y="99313"/>
                    <a:pt x="137543" y="126623"/>
                    <a:pt x="137543" y="126623"/>
                  </a:cubicBezTo>
                  <a:cubicBezTo>
                    <a:pt x="137543" y="126623"/>
                    <a:pt x="107395" y="180561"/>
                    <a:pt x="56588" y="182284"/>
                  </a:cubicBezTo>
                  <a:cubicBezTo>
                    <a:pt x="5823" y="184089"/>
                    <a:pt x="-18192" y="-1611"/>
                    <a:pt x="15919" y="11"/>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4" name="Freeform 1443">
              <a:extLst>
                <a:ext uri="{FF2B5EF4-FFF2-40B4-BE49-F238E27FC236}">
                  <a16:creationId xmlns:a16="http://schemas.microsoft.com/office/drawing/2014/main" id="{3A19DF91-DE9D-4200-82FC-8D9CA814F39C}"/>
                </a:ext>
              </a:extLst>
            </p:cNvPr>
            <p:cNvSpPr/>
            <p:nvPr/>
          </p:nvSpPr>
          <p:spPr>
            <a:xfrm>
              <a:off x="4110499" y="-1255047"/>
              <a:ext cx="531926" cy="609879"/>
            </a:xfrm>
            <a:custGeom>
              <a:avLst/>
              <a:gdLst>
                <a:gd name="connsiteX0" fmla="*/ 275232 w 531926"/>
                <a:gd name="connsiteY0" fmla="*/ 609853 h 609879"/>
                <a:gd name="connsiteX1" fmla="*/ 531927 w 531926"/>
                <a:gd name="connsiteY1" fmla="*/ 554735 h 609879"/>
                <a:gd name="connsiteX2" fmla="*/ 430212 w 531926"/>
                <a:gd name="connsiteY2" fmla="*/ 261785 h 609879"/>
                <a:gd name="connsiteX3" fmla="*/ 392781 w 531926"/>
                <a:gd name="connsiteY3" fmla="*/ 19567 h 609879"/>
                <a:gd name="connsiteX4" fmla="*/ 262106 w 531926"/>
                <a:gd name="connsiteY4" fmla="*/ 1358 h 609879"/>
                <a:gd name="connsiteX5" fmla="*/ 146324 w 531926"/>
                <a:gd name="connsiteY5" fmla="*/ 27700 h 609879"/>
                <a:gd name="connsiteX6" fmla="*/ 98222 w 531926"/>
                <a:gd name="connsiteY6" fmla="*/ 279018 h 609879"/>
                <a:gd name="connsiteX7" fmla="*/ 0 w 531926"/>
                <a:gd name="connsiteY7" fmla="*/ 545663 h 609879"/>
                <a:gd name="connsiteX8" fmla="*/ 275232 w 531926"/>
                <a:gd name="connsiteY8" fmla="*/ 609853 h 609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1926" h="609879">
                  <a:moveTo>
                    <a:pt x="275232" y="609853"/>
                  </a:moveTo>
                  <a:cubicBezTo>
                    <a:pt x="339776" y="609024"/>
                    <a:pt x="483723" y="593808"/>
                    <a:pt x="531927" y="554735"/>
                  </a:cubicBezTo>
                  <a:cubicBezTo>
                    <a:pt x="530708" y="550987"/>
                    <a:pt x="445858" y="332193"/>
                    <a:pt x="430212" y="261785"/>
                  </a:cubicBezTo>
                  <a:cubicBezTo>
                    <a:pt x="416615" y="200800"/>
                    <a:pt x="408719" y="80442"/>
                    <a:pt x="392781" y="19567"/>
                  </a:cubicBezTo>
                  <a:cubicBezTo>
                    <a:pt x="388743" y="12696"/>
                    <a:pt x="345834" y="-5007"/>
                    <a:pt x="262106" y="1358"/>
                  </a:cubicBezTo>
                  <a:cubicBezTo>
                    <a:pt x="178451" y="7805"/>
                    <a:pt x="149605" y="23344"/>
                    <a:pt x="146324" y="27700"/>
                  </a:cubicBezTo>
                  <a:cubicBezTo>
                    <a:pt x="120542" y="62204"/>
                    <a:pt x="126528" y="182590"/>
                    <a:pt x="98222" y="279018"/>
                  </a:cubicBezTo>
                  <a:cubicBezTo>
                    <a:pt x="53834" y="430776"/>
                    <a:pt x="7753" y="525519"/>
                    <a:pt x="0" y="545663"/>
                  </a:cubicBezTo>
                  <a:cubicBezTo>
                    <a:pt x="55241" y="588585"/>
                    <a:pt x="204738" y="610756"/>
                    <a:pt x="275232" y="609853"/>
                  </a:cubicBezTo>
                </a:path>
              </a:pathLst>
            </a:custGeom>
            <a:solidFill>
              <a:schemeClr val="accent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5" name="Freeform 1444">
              <a:extLst>
                <a:ext uri="{FF2B5EF4-FFF2-40B4-BE49-F238E27FC236}">
                  <a16:creationId xmlns:a16="http://schemas.microsoft.com/office/drawing/2014/main" id="{1FEE7D77-795D-1141-AB9C-BB0DCD41BC8F}"/>
                </a:ext>
              </a:extLst>
            </p:cNvPr>
            <p:cNvSpPr/>
            <p:nvPr/>
          </p:nvSpPr>
          <p:spPr>
            <a:xfrm>
              <a:off x="4110499" y="-1050323"/>
              <a:ext cx="531926" cy="414895"/>
            </a:xfrm>
            <a:custGeom>
              <a:avLst/>
              <a:gdLst>
                <a:gd name="connsiteX0" fmla="*/ 420584 w 531926"/>
                <a:gd name="connsiteY0" fmla="*/ 0 h 414895"/>
                <a:gd name="connsiteX1" fmla="*/ 346194 w 531926"/>
                <a:gd name="connsiteY1" fmla="*/ 29171 h 414895"/>
                <a:gd name="connsiteX2" fmla="*/ 113078 w 531926"/>
                <a:gd name="connsiteY2" fmla="*/ 5462 h 414895"/>
                <a:gd name="connsiteX3" fmla="*/ 98222 w 531926"/>
                <a:gd name="connsiteY3" fmla="*/ 74295 h 414895"/>
                <a:gd name="connsiteX4" fmla="*/ 0 w 531926"/>
                <a:gd name="connsiteY4" fmla="*/ 340939 h 414895"/>
                <a:gd name="connsiteX5" fmla="*/ 275016 w 531926"/>
                <a:gd name="connsiteY5" fmla="*/ 414875 h 414895"/>
                <a:gd name="connsiteX6" fmla="*/ 531927 w 531926"/>
                <a:gd name="connsiteY6" fmla="*/ 350012 h 414895"/>
                <a:gd name="connsiteX7" fmla="*/ 430212 w 531926"/>
                <a:gd name="connsiteY7" fmla="*/ 57061 h 414895"/>
                <a:gd name="connsiteX8" fmla="*/ 420584 w 531926"/>
                <a:gd name="connsiteY8" fmla="*/ 0 h 414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1926" h="414895">
                  <a:moveTo>
                    <a:pt x="420584" y="0"/>
                  </a:moveTo>
                  <a:cubicBezTo>
                    <a:pt x="396567" y="11725"/>
                    <a:pt x="372012" y="22051"/>
                    <a:pt x="346194" y="29171"/>
                  </a:cubicBezTo>
                  <a:cubicBezTo>
                    <a:pt x="268452" y="53137"/>
                    <a:pt x="186060" y="37811"/>
                    <a:pt x="113078" y="5462"/>
                  </a:cubicBezTo>
                  <a:cubicBezTo>
                    <a:pt x="109401" y="28747"/>
                    <a:pt x="104713" y="52170"/>
                    <a:pt x="98222" y="74295"/>
                  </a:cubicBezTo>
                  <a:cubicBezTo>
                    <a:pt x="53834" y="226053"/>
                    <a:pt x="7753" y="320795"/>
                    <a:pt x="0" y="340939"/>
                  </a:cubicBezTo>
                  <a:cubicBezTo>
                    <a:pt x="55241" y="383862"/>
                    <a:pt x="204522" y="415814"/>
                    <a:pt x="275016" y="414875"/>
                  </a:cubicBezTo>
                  <a:cubicBezTo>
                    <a:pt x="339560" y="414055"/>
                    <a:pt x="483723" y="389084"/>
                    <a:pt x="531927" y="350012"/>
                  </a:cubicBezTo>
                  <a:cubicBezTo>
                    <a:pt x="530708" y="346263"/>
                    <a:pt x="445858" y="127469"/>
                    <a:pt x="430212" y="57061"/>
                  </a:cubicBezTo>
                  <a:cubicBezTo>
                    <a:pt x="426676" y="41301"/>
                    <a:pt x="423575" y="21618"/>
                    <a:pt x="420584" y="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6" name="Freeform 1445">
              <a:extLst>
                <a:ext uri="{FF2B5EF4-FFF2-40B4-BE49-F238E27FC236}">
                  <a16:creationId xmlns:a16="http://schemas.microsoft.com/office/drawing/2014/main" id="{C5182D60-4D18-7BA3-8DB8-5C3838E6DCC2}"/>
                </a:ext>
              </a:extLst>
            </p:cNvPr>
            <p:cNvSpPr/>
            <p:nvPr/>
          </p:nvSpPr>
          <p:spPr>
            <a:xfrm>
              <a:off x="4284191" y="-1254851"/>
              <a:ext cx="181552" cy="135031"/>
            </a:xfrm>
            <a:custGeom>
              <a:avLst/>
              <a:gdLst>
                <a:gd name="connsiteX0" fmla="*/ 72946 w 181552"/>
                <a:gd name="connsiteY0" fmla="*/ 127378 h 135031"/>
                <a:gd name="connsiteX1" fmla="*/ 143296 w 181552"/>
                <a:gd name="connsiteY1" fmla="*/ 123030 h 135031"/>
                <a:gd name="connsiteX2" fmla="*/ 181553 w 181552"/>
                <a:gd name="connsiteY2" fmla="*/ 6559 h 135031"/>
                <a:gd name="connsiteX3" fmla="*/ 88414 w 181552"/>
                <a:gd name="connsiteY3" fmla="*/ 1162 h 135031"/>
                <a:gd name="connsiteX4" fmla="*/ 0 w 181552"/>
                <a:gd name="connsiteY4" fmla="*/ 14480 h 135031"/>
                <a:gd name="connsiteX5" fmla="*/ 72946 w 181552"/>
                <a:gd name="connsiteY5" fmla="*/ 127378 h 135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1552" h="135031">
                  <a:moveTo>
                    <a:pt x="72946" y="127378"/>
                  </a:moveTo>
                  <a:cubicBezTo>
                    <a:pt x="94796" y="139757"/>
                    <a:pt x="128511" y="136266"/>
                    <a:pt x="143296" y="123030"/>
                  </a:cubicBezTo>
                  <a:cubicBezTo>
                    <a:pt x="173332" y="91870"/>
                    <a:pt x="180507" y="45779"/>
                    <a:pt x="181553" y="6559"/>
                  </a:cubicBezTo>
                  <a:cubicBezTo>
                    <a:pt x="159810" y="1493"/>
                    <a:pt x="128799" y="-1896"/>
                    <a:pt x="88414" y="1162"/>
                  </a:cubicBezTo>
                  <a:cubicBezTo>
                    <a:pt x="47272" y="4330"/>
                    <a:pt x="18534" y="9442"/>
                    <a:pt x="0" y="14480"/>
                  </a:cubicBezTo>
                  <a:cubicBezTo>
                    <a:pt x="8438" y="64201"/>
                    <a:pt x="31875" y="104102"/>
                    <a:pt x="72946" y="127378"/>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7" name="Freeform 1446">
              <a:extLst>
                <a:ext uri="{FF2B5EF4-FFF2-40B4-BE49-F238E27FC236}">
                  <a16:creationId xmlns:a16="http://schemas.microsoft.com/office/drawing/2014/main" id="{7C44B9D4-E5A6-01E8-CF46-B9D69C4C4A76}"/>
                </a:ext>
              </a:extLst>
            </p:cNvPr>
            <p:cNvSpPr/>
            <p:nvPr/>
          </p:nvSpPr>
          <p:spPr>
            <a:xfrm>
              <a:off x="4309143" y="-1254544"/>
              <a:ext cx="136471" cy="111895"/>
            </a:xfrm>
            <a:custGeom>
              <a:avLst/>
              <a:gdLst>
                <a:gd name="connsiteX0" fmla="*/ 54989 w 136471"/>
                <a:gd name="connsiteY0" fmla="*/ 105527 h 111895"/>
                <a:gd name="connsiteX1" fmla="*/ 122886 w 136471"/>
                <a:gd name="connsiteY1" fmla="*/ 82564 h 111895"/>
                <a:gd name="connsiteX2" fmla="*/ 136048 w 136471"/>
                <a:gd name="connsiteY2" fmla="*/ 4640 h 111895"/>
                <a:gd name="connsiteX3" fmla="*/ 63462 w 136471"/>
                <a:gd name="connsiteY3" fmla="*/ 855 h 111895"/>
                <a:gd name="connsiteX4" fmla="*/ 0 w 136471"/>
                <a:gd name="connsiteY4" fmla="*/ 11834 h 111895"/>
                <a:gd name="connsiteX5" fmla="*/ 54989 w 136471"/>
                <a:gd name="connsiteY5" fmla="*/ 105527 h 111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71" h="111895">
                  <a:moveTo>
                    <a:pt x="54989" y="105527"/>
                  </a:moveTo>
                  <a:cubicBezTo>
                    <a:pt x="88487" y="120200"/>
                    <a:pt x="109690" y="108262"/>
                    <a:pt x="122886" y="82564"/>
                  </a:cubicBezTo>
                  <a:cubicBezTo>
                    <a:pt x="130855" y="63323"/>
                    <a:pt x="138355" y="24858"/>
                    <a:pt x="136048" y="4640"/>
                  </a:cubicBezTo>
                  <a:cubicBezTo>
                    <a:pt x="114377" y="394"/>
                    <a:pt x="89641" y="-1117"/>
                    <a:pt x="63462" y="855"/>
                  </a:cubicBezTo>
                  <a:cubicBezTo>
                    <a:pt x="39087" y="2725"/>
                    <a:pt x="17958" y="6510"/>
                    <a:pt x="0" y="11834"/>
                  </a:cubicBezTo>
                  <a:cubicBezTo>
                    <a:pt x="10169" y="47636"/>
                    <a:pt x="19472" y="87962"/>
                    <a:pt x="54989" y="105527"/>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8" name="Freeform 1447">
              <a:extLst>
                <a:ext uri="{FF2B5EF4-FFF2-40B4-BE49-F238E27FC236}">
                  <a16:creationId xmlns:a16="http://schemas.microsoft.com/office/drawing/2014/main" id="{51D0C39E-3800-61B7-FBA7-E5304B8A8E50}"/>
                </a:ext>
              </a:extLst>
            </p:cNvPr>
            <p:cNvSpPr/>
            <p:nvPr/>
          </p:nvSpPr>
          <p:spPr>
            <a:xfrm>
              <a:off x="4374172" y="-1105085"/>
              <a:ext cx="28105" cy="28047"/>
            </a:xfrm>
            <a:custGeom>
              <a:avLst/>
              <a:gdLst>
                <a:gd name="connsiteX0" fmla="*/ 56 w 28105"/>
                <a:gd name="connsiteY0" fmla="*/ 12695 h 28047"/>
                <a:gd name="connsiteX1" fmla="*/ 12749 w 28105"/>
                <a:gd name="connsiteY1" fmla="*/ 27985 h 28047"/>
                <a:gd name="connsiteX2" fmla="*/ 28038 w 28105"/>
                <a:gd name="connsiteY2" fmla="*/ 15321 h 28047"/>
                <a:gd name="connsiteX3" fmla="*/ 15381 w 28105"/>
                <a:gd name="connsiteY3" fmla="*/ 67 h 28047"/>
                <a:gd name="connsiteX4" fmla="*/ 56 w 28105"/>
                <a:gd name="connsiteY4" fmla="*/ 12695 h 28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05" h="28047">
                  <a:moveTo>
                    <a:pt x="56" y="12695"/>
                  </a:moveTo>
                  <a:cubicBezTo>
                    <a:pt x="-629" y="20469"/>
                    <a:pt x="5033" y="27267"/>
                    <a:pt x="12749" y="27985"/>
                  </a:cubicBezTo>
                  <a:cubicBezTo>
                    <a:pt x="20502" y="28704"/>
                    <a:pt x="27353" y="23094"/>
                    <a:pt x="28038" y="15321"/>
                  </a:cubicBezTo>
                  <a:cubicBezTo>
                    <a:pt x="28795" y="7584"/>
                    <a:pt x="23097" y="786"/>
                    <a:pt x="15381" y="67"/>
                  </a:cubicBezTo>
                  <a:cubicBezTo>
                    <a:pt x="7664" y="-688"/>
                    <a:pt x="814" y="4995"/>
                    <a:pt x="56" y="12695"/>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9" name="Freeform 1448">
              <a:extLst>
                <a:ext uri="{FF2B5EF4-FFF2-40B4-BE49-F238E27FC236}">
                  <a16:creationId xmlns:a16="http://schemas.microsoft.com/office/drawing/2014/main" id="{C1F12A2A-7EEA-6D46-9BDD-EF14C5925893}"/>
                </a:ext>
              </a:extLst>
            </p:cNvPr>
            <p:cNvSpPr/>
            <p:nvPr/>
          </p:nvSpPr>
          <p:spPr>
            <a:xfrm>
              <a:off x="4373004" y="-1059972"/>
              <a:ext cx="29852" cy="29857"/>
            </a:xfrm>
            <a:custGeom>
              <a:avLst/>
              <a:gdLst>
                <a:gd name="connsiteX0" fmla="*/ 70 w 29852"/>
                <a:gd name="connsiteY0" fmla="*/ 13490 h 29857"/>
                <a:gd name="connsiteX1" fmla="*/ 13520 w 29852"/>
                <a:gd name="connsiteY1" fmla="*/ 29793 h 29857"/>
                <a:gd name="connsiteX2" fmla="*/ 29782 w 29852"/>
                <a:gd name="connsiteY2" fmla="*/ 16299 h 29857"/>
                <a:gd name="connsiteX3" fmla="*/ 16332 w 29852"/>
                <a:gd name="connsiteY3" fmla="*/ 70 h 29857"/>
                <a:gd name="connsiteX4" fmla="*/ 70 w 29852"/>
                <a:gd name="connsiteY4" fmla="*/ 13490 h 29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52" h="29857">
                  <a:moveTo>
                    <a:pt x="70" y="13490"/>
                  </a:moveTo>
                  <a:cubicBezTo>
                    <a:pt x="-723" y="21734"/>
                    <a:pt x="5334" y="29001"/>
                    <a:pt x="13520" y="29793"/>
                  </a:cubicBezTo>
                  <a:cubicBezTo>
                    <a:pt x="21777" y="30548"/>
                    <a:pt x="29024" y="24543"/>
                    <a:pt x="29782" y="16299"/>
                  </a:cubicBezTo>
                  <a:cubicBezTo>
                    <a:pt x="30575" y="8129"/>
                    <a:pt x="24554" y="862"/>
                    <a:pt x="16332" y="70"/>
                  </a:cubicBezTo>
                  <a:cubicBezTo>
                    <a:pt x="8111" y="-722"/>
                    <a:pt x="792" y="5329"/>
                    <a:pt x="70" y="1349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0" name="Freeform 1449">
              <a:extLst>
                <a:ext uri="{FF2B5EF4-FFF2-40B4-BE49-F238E27FC236}">
                  <a16:creationId xmlns:a16="http://schemas.microsoft.com/office/drawing/2014/main" id="{A65917A5-20AD-FB05-44D5-8B95BA9D608A}"/>
                </a:ext>
              </a:extLst>
            </p:cNvPr>
            <p:cNvSpPr/>
            <p:nvPr/>
          </p:nvSpPr>
          <p:spPr>
            <a:xfrm>
              <a:off x="3972253" y="-897315"/>
              <a:ext cx="81250" cy="105940"/>
            </a:xfrm>
            <a:custGeom>
              <a:avLst/>
              <a:gdLst>
                <a:gd name="connsiteX0" fmla="*/ 7319 w 81250"/>
                <a:gd name="connsiteY0" fmla="*/ 37748 h 105940"/>
                <a:gd name="connsiteX1" fmla="*/ 63894 w 81250"/>
                <a:gd name="connsiteY1" fmla="*/ 2240 h 105940"/>
                <a:gd name="connsiteX2" fmla="*/ 73955 w 81250"/>
                <a:gd name="connsiteY2" fmla="*/ 68153 h 105940"/>
                <a:gd name="connsiteX3" fmla="*/ 17416 w 81250"/>
                <a:gd name="connsiteY3" fmla="*/ 103707 h 105940"/>
                <a:gd name="connsiteX4" fmla="*/ 7319 w 81250"/>
                <a:gd name="connsiteY4" fmla="*/ 37748 h 1059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250" h="105940">
                  <a:moveTo>
                    <a:pt x="7319" y="37748"/>
                  </a:moveTo>
                  <a:cubicBezTo>
                    <a:pt x="20156" y="9720"/>
                    <a:pt x="45504" y="-6142"/>
                    <a:pt x="63894" y="2240"/>
                  </a:cubicBezTo>
                  <a:cubicBezTo>
                    <a:pt x="82284" y="10659"/>
                    <a:pt x="86755" y="40161"/>
                    <a:pt x="73955" y="68153"/>
                  </a:cubicBezTo>
                  <a:cubicBezTo>
                    <a:pt x="61082" y="96145"/>
                    <a:pt x="35770" y="112089"/>
                    <a:pt x="17416" y="103707"/>
                  </a:cubicBezTo>
                  <a:cubicBezTo>
                    <a:pt x="-1046" y="95288"/>
                    <a:pt x="-5517" y="65749"/>
                    <a:pt x="7319" y="37748"/>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1" name="Freeform 1450">
              <a:extLst>
                <a:ext uri="{FF2B5EF4-FFF2-40B4-BE49-F238E27FC236}">
                  <a16:creationId xmlns:a16="http://schemas.microsoft.com/office/drawing/2014/main" id="{098B1C37-E5B2-CDC3-23A2-6EADBC5A9E7F}"/>
                </a:ext>
              </a:extLst>
            </p:cNvPr>
            <p:cNvSpPr/>
            <p:nvPr/>
          </p:nvSpPr>
          <p:spPr>
            <a:xfrm>
              <a:off x="4722212" y="-926438"/>
              <a:ext cx="101743" cy="86526"/>
            </a:xfrm>
            <a:custGeom>
              <a:avLst/>
              <a:gdLst>
                <a:gd name="connsiteX0" fmla="*/ 30735 w 101743"/>
                <a:gd name="connsiteY0" fmla="*/ 73816 h 86526"/>
                <a:gd name="connsiteX1" fmla="*/ 97585 w 101743"/>
                <a:gd name="connsiteY1" fmla="*/ 73926 h 86526"/>
                <a:gd name="connsiteX2" fmla="*/ 71009 w 101743"/>
                <a:gd name="connsiteY2" fmla="*/ 12693 h 86526"/>
                <a:gd name="connsiteX3" fmla="*/ 4159 w 101743"/>
                <a:gd name="connsiteY3" fmla="*/ 12619 h 86526"/>
                <a:gd name="connsiteX4" fmla="*/ 30735 w 101743"/>
                <a:gd name="connsiteY4" fmla="*/ 73816 h 865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743" h="86526">
                  <a:moveTo>
                    <a:pt x="30735" y="73816"/>
                  </a:moveTo>
                  <a:cubicBezTo>
                    <a:pt x="56517" y="90727"/>
                    <a:pt x="86480" y="90764"/>
                    <a:pt x="97585" y="73926"/>
                  </a:cubicBezTo>
                  <a:cubicBezTo>
                    <a:pt x="108690" y="57015"/>
                    <a:pt x="96791" y="29632"/>
                    <a:pt x="71009" y="12693"/>
                  </a:cubicBezTo>
                  <a:cubicBezTo>
                    <a:pt x="45153" y="-4182"/>
                    <a:pt x="15227" y="-4255"/>
                    <a:pt x="4159" y="12619"/>
                  </a:cubicBezTo>
                  <a:cubicBezTo>
                    <a:pt x="-6946" y="29493"/>
                    <a:pt x="4953" y="56868"/>
                    <a:pt x="30735" y="7381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2" name="Freeform 1451">
              <a:extLst>
                <a:ext uri="{FF2B5EF4-FFF2-40B4-BE49-F238E27FC236}">
                  <a16:creationId xmlns:a16="http://schemas.microsoft.com/office/drawing/2014/main" id="{C83EBBB5-CDF3-CDC5-0AAA-ED5199F0BA61}"/>
                </a:ext>
              </a:extLst>
            </p:cNvPr>
            <p:cNvSpPr/>
            <p:nvPr/>
          </p:nvSpPr>
          <p:spPr>
            <a:xfrm>
              <a:off x="4033800" y="-1423259"/>
              <a:ext cx="147516" cy="212683"/>
            </a:xfrm>
            <a:custGeom>
              <a:avLst/>
              <a:gdLst>
                <a:gd name="connsiteX0" fmla="*/ 140667 w 147516"/>
                <a:gd name="connsiteY0" fmla="*/ 19792 h 212683"/>
                <a:gd name="connsiteX1" fmla="*/ 32637 w 147516"/>
                <a:gd name="connsiteY1" fmla="*/ 15361 h 212683"/>
                <a:gd name="connsiteX2" fmla="*/ 39812 w 147516"/>
                <a:gd name="connsiteY2" fmla="*/ 139993 h 212683"/>
                <a:gd name="connsiteX3" fmla="*/ 10209 w 147516"/>
                <a:gd name="connsiteY3" fmla="*/ 154178 h 212683"/>
                <a:gd name="connsiteX4" fmla="*/ 21278 w 147516"/>
                <a:gd name="connsiteY4" fmla="*/ 192200 h 212683"/>
                <a:gd name="connsiteX5" fmla="*/ 116111 w 147516"/>
                <a:gd name="connsiteY5" fmla="*/ 196410 h 212683"/>
                <a:gd name="connsiteX6" fmla="*/ 112758 w 147516"/>
                <a:gd name="connsiteY6" fmla="*/ 100350 h 212683"/>
                <a:gd name="connsiteX7" fmla="*/ 140306 w 147516"/>
                <a:gd name="connsiteY7" fmla="*/ 36159 h 212683"/>
                <a:gd name="connsiteX8" fmla="*/ 140667 w 147516"/>
                <a:gd name="connsiteY8" fmla="*/ 19792 h 21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7516" h="212683">
                  <a:moveTo>
                    <a:pt x="140667" y="19792"/>
                  </a:moveTo>
                  <a:cubicBezTo>
                    <a:pt x="140667" y="19792"/>
                    <a:pt x="82108" y="-21620"/>
                    <a:pt x="32637" y="15361"/>
                  </a:cubicBezTo>
                  <a:cubicBezTo>
                    <a:pt x="-16835" y="52352"/>
                    <a:pt x="-6522" y="105351"/>
                    <a:pt x="39812" y="139993"/>
                  </a:cubicBezTo>
                  <a:cubicBezTo>
                    <a:pt x="86183" y="174681"/>
                    <a:pt x="6855" y="194798"/>
                    <a:pt x="10209" y="154178"/>
                  </a:cubicBezTo>
                  <a:cubicBezTo>
                    <a:pt x="10209" y="154178"/>
                    <a:pt x="-9984" y="169606"/>
                    <a:pt x="21278" y="192200"/>
                  </a:cubicBezTo>
                  <a:cubicBezTo>
                    <a:pt x="52540" y="214804"/>
                    <a:pt x="86435" y="222136"/>
                    <a:pt x="116111" y="196410"/>
                  </a:cubicBezTo>
                  <a:cubicBezTo>
                    <a:pt x="140847" y="174967"/>
                    <a:pt x="126820" y="123230"/>
                    <a:pt x="112758" y="100350"/>
                  </a:cubicBezTo>
                  <a:cubicBezTo>
                    <a:pt x="92097" y="66776"/>
                    <a:pt x="124261" y="35331"/>
                    <a:pt x="140306" y="36159"/>
                  </a:cubicBezTo>
                  <a:cubicBezTo>
                    <a:pt x="156316" y="37025"/>
                    <a:pt x="140667" y="19792"/>
                    <a:pt x="140667" y="19792"/>
                  </a:cubicBezTo>
                </a:path>
              </a:pathLst>
            </a:custGeom>
            <a:solidFill>
              <a:srgbClr val="74657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3" name="Freeform 1452">
              <a:extLst>
                <a:ext uri="{FF2B5EF4-FFF2-40B4-BE49-F238E27FC236}">
                  <a16:creationId xmlns:a16="http://schemas.microsoft.com/office/drawing/2014/main" id="{4BD5D2E3-08DD-C415-23E0-93A83A10F48D}"/>
                </a:ext>
              </a:extLst>
            </p:cNvPr>
            <p:cNvSpPr/>
            <p:nvPr/>
          </p:nvSpPr>
          <p:spPr>
            <a:xfrm>
              <a:off x="4060296" y="-1410412"/>
              <a:ext cx="98955" cy="179218"/>
            </a:xfrm>
            <a:custGeom>
              <a:avLst/>
              <a:gdLst>
                <a:gd name="connsiteX0" fmla="*/ 6429 w 98955"/>
                <a:gd name="connsiteY0" fmla="*/ 171727 h 179218"/>
                <a:gd name="connsiteX1" fmla="*/ 45985 w 98955"/>
                <a:gd name="connsiteY1" fmla="*/ 168171 h 179218"/>
                <a:gd name="connsiteX2" fmla="*/ 6826 w 98955"/>
                <a:gd name="connsiteY2" fmla="*/ 73466 h 179218"/>
                <a:gd name="connsiteX3" fmla="*/ 7728 w 98955"/>
                <a:gd name="connsiteY3" fmla="*/ 15106 h 179218"/>
                <a:gd name="connsiteX4" fmla="*/ 53701 w 98955"/>
                <a:gd name="connsiteY4" fmla="*/ 0 h 179218"/>
                <a:gd name="connsiteX5" fmla="*/ 98954 w 98955"/>
                <a:gd name="connsiteY5" fmla="*/ 6908 h 179218"/>
                <a:gd name="connsiteX6" fmla="*/ 54062 w 98955"/>
                <a:gd name="connsiteY6" fmla="*/ 3740 h 179218"/>
                <a:gd name="connsiteX7" fmla="*/ 11693 w 98955"/>
                <a:gd name="connsiteY7" fmla="*/ 18422 h 179218"/>
                <a:gd name="connsiteX8" fmla="*/ 12054 w 98955"/>
                <a:gd name="connsiteY8" fmla="*/ 71992 h 179218"/>
                <a:gd name="connsiteX9" fmla="*/ 49122 w 98955"/>
                <a:gd name="connsiteY9" fmla="*/ 170649 h 179218"/>
                <a:gd name="connsiteX10" fmla="*/ 6429 w 98955"/>
                <a:gd name="connsiteY10" fmla="*/ 171727 h 179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8955" h="179218">
                  <a:moveTo>
                    <a:pt x="6429" y="171727"/>
                  </a:moveTo>
                  <a:cubicBezTo>
                    <a:pt x="4915" y="168420"/>
                    <a:pt x="26838" y="186446"/>
                    <a:pt x="45985" y="168171"/>
                  </a:cubicBezTo>
                  <a:cubicBezTo>
                    <a:pt x="60155" y="145144"/>
                    <a:pt x="18544" y="113155"/>
                    <a:pt x="6826" y="73466"/>
                  </a:cubicBezTo>
                  <a:cubicBezTo>
                    <a:pt x="407" y="53754"/>
                    <a:pt x="-5002" y="30976"/>
                    <a:pt x="7728" y="15106"/>
                  </a:cubicBezTo>
                  <a:cubicBezTo>
                    <a:pt x="21321" y="1078"/>
                    <a:pt x="40072" y="138"/>
                    <a:pt x="53701" y="0"/>
                  </a:cubicBezTo>
                  <a:cubicBezTo>
                    <a:pt x="82079" y="498"/>
                    <a:pt x="99098" y="6475"/>
                    <a:pt x="98954" y="6908"/>
                  </a:cubicBezTo>
                  <a:cubicBezTo>
                    <a:pt x="98882" y="7912"/>
                    <a:pt x="81647" y="3307"/>
                    <a:pt x="54062" y="3740"/>
                  </a:cubicBezTo>
                  <a:cubicBezTo>
                    <a:pt x="40685" y="4283"/>
                    <a:pt x="23016" y="6153"/>
                    <a:pt x="11693" y="18422"/>
                  </a:cubicBezTo>
                  <a:cubicBezTo>
                    <a:pt x="1092" y="31446"/>
                    <a:pt x="5636" y="52852"/>
                    <a:pt x="12054" y="71992"/>
                  </a:cubicBezTo>
                  <a:cubicBezTo>
                    <a:pt x="22259" y="110705"/>
                    <a:pt x="65601" y="140861"/>
                    <a:pt x="49122" y="170649"/>
                  </a:cubicBezTo>
                  <a:cubicBezTo>
                    <a:pt x="25035" y="190618"/>
                    <a:pt x="4374" y="169065"/>
                    <a:pt x="6429" y="171727"/>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4" name="Freeform 1453">
              <a:extLst>
                <a:ext uri="{FF2B5EF4-FFF2-40B4-BE49-F238E27FC236}">
                  <a16:creationId xmlns:a16="http://schemas.microsoft.com/office/drawing/2014/main" id="{603A6A1F-954D-F5CD-8E13-2AA541757554}"/>
                </a:ext>
              </a:extLst>
            </p:cNvPr>
            <p:cNvSpPr/>
            <p:nvPr/>
          </p:nvSpPr>
          <p:spPr>
            <a:xfrm>
              <a:off x="4100274" y="-1397049"/>
              <a:ext cx="65218" cy="174791"/>
            </a:xfrm>
            <a:custGeom>
              <a:avLst/>
              <a:gdLst>
                <a:gd name="connsiteX0" fmla="*/ 58 w 65218"/>
                <a:gd name="connsiteY0" fmla="*/ 172899 h 174791"/>
                <a:gd name="connsiteX1" fmla="*/ 31680 w 65218"/>
                <a:gd name="connsiteY1" fmla="*/ 162684 h 174791"/>
                <a:gd name="connsiteX2" fmla="*/ 21728 w 65218"/>
                <a:gd name="connsiteY2" fmla="*/ 85294 h 174791"/>
                <a:gd name="connsiteX3" fmla="*/ 8207 w 65218"/>
                <a:gd name="connsiteY3" fmla="*/ 38917 h 174791"/>
                <a:gd name="connsiteX4" fmla="*/ 30166 w 65218"/>
                <a:gd name="connsiteY4" fmla="*/ 8292 h 174791"/>
                <a:gd name="connsiteX5" fmla="*/ 65214 w 65218"/>
                <a:gd name="connsiteY5" fmla="*/ 195 h 174791"/>
                <a:gd name="connsiteX6" fmla="*/ 32185 w 65218"/>
                <a:gd name="connsiteY6" fmla="*/ 11607 h 174791"/>
                <a:gd name="connsiteX7" fmla="*/ 13326 w 65218"/>
                <a:gd name="connsiteY7" fmla="*/ 39166 h 174791"/>
                <a:gd name="connsiteX8" fmla="*/ 26813 w 65218"/>
                <a:gd name="connsiteY8" fmla="*/ 83599 h 174791"/>
                <a:gd name="connsiteX9" fmla="*/ 34529 w 65218"/>
                <a:gd name="connsiteY9" fmla="*/ 165456 h 174791"/>
                <a:gd name="connsiteX10" fmla="*/ 58 w 65218"/>
                <a:gd name="connsiteY10" fmla="*/ 172899 h 174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5218" h="174791">
                  <a:moveTo>
                    <a:pt x="58" y="172899"/>
                  </a:moveTo>
                  <a:cubicBezTo>
                    <a:pt x="-700" y="171498"/>
                    <a:pt x="16139" y="177182"/>
                    <a:pt x="31680" y="162684"/>
                  </a:cubicBezTo>
                  <a:cubicBezTo>
                    <a:pt x="49890" y="147790"/>
                    <a:pt x="34565" y="115589"/>
                    <a:pt x="21728" y="85294"/>
                  </a:cubicBezTo>
                  <a:cubicBezTo>
                    <a:pt x="15021" y="69673"/>
                    <a:pt x="9469" y="54060"/>
                    <a:pt x="8207" y="38917"/>
                  </a:cubicBezTo>
                  <a:cubicBezTo>
                    <a:pt x="7774" y="22541"/>
                    <a:pt x="20646" y="12860"/>
                    <a:pt x="30166" y="8292"/>
                  </a:cubicBezTo>
                  <a:cubicBezTo>
                    <a:pt x="50647" y="-882"/>
                    <a:pt x="65214" y="-201"/>
                    <a:pt x="65214" y="195"/>
                  </a:cubicBezTo>
                  <a:cubicBezTo>
                    <a:pt x="65503" y="1208"/>
                    <a:pt x="51224" y="2074"/>
                    <a:pt x="32185" y="11607"/>
                  </a:cubicBezTo>
                  <a:cubicBezTo>
                    <a:pt x="23243" y="16498"/>
                    <a:pt x="12533" y="25424"/>
                    <a:pt x="13326" y="39166"/>
                  </a:cubicBezTo>
                  <a:cubicBezTo>
                    <a:pt x="14697" y="52697"/>
                    <a:pt x="20105" y="68097"/>
                    <a:pt x="26813" y="83599"/>
                  </a:cubicBezTo>
                  <a:cubicBezTo>
                    <a:pt x="39252" y="112779"/>
                    <a:pt x="55875" y="148720"/>
                    <a:pt x="34529" y="165456"/>
                  </a:cubicBezTo>
                  <a:cubicBezTo>
                    <a:pt x="16284" y="180636"/>
                    <a:pt x="-1133" y="172687"/>
                    <a:pt x="58" y="172899"/>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5" name="Freeform 1454">
              <a:extLst>
                <a:ext uri="{FF2B5EF4-FFF2-40B4-BE49-F238E27FC236}">
                  <a16:creationId xmlns:a16="http://schemas.microsoft.com/office/drawing/2014/main" id="{F2AAE99F-7047-DEF0-2091-815C83562040}"/>
                </a:ext>
              </a:extLst>
            </p:cNvPr>
            <p:cNvSpPr/>
            <p:nvPr/>
          </p:nvSpPr>
          <p:spPr>
            <a:xfrm>
              <a:off x="4597420" y="-1387020"/>
              <a:ext cx="141940" cy="212692"/>
            </a:xfrm>
            <a:custGeom>
              <a:avLst/>
              <a:gdLst>
                <a:gd name="connsiteX0" fmla="*/ 8340 w 141940"/>
                <a:gd name="connsiteY0" fmla="*/ 12733 h 212692"/>
                <a:gd name="connsiteX1" fmla="*/ 116111 w 141940"/>
                <a:gd name="connsiteY1" fmla="*/ 21584 h 212692"/>
                <a:gd name="connsiteX2" fmla="*/ 93689 w 141940"/>
                <a:gd name="connsiteY2" fmla="*/ 144411 h 212692"/>
                <a:gd name="connsiteX3" fmla="*/ 121308 w 141940"/>
                <a:gd name="connsiteY3" fmla="*/ 162077 h 212692"/>
                <a:gd name="connsiteX4" fmla="*/ 105625 w 141940"/>
                <a:gd name="connsiteY4" fmla="*/ 198497 h 212692"/>
                <a:gd name="connsiteX5" fmla="*/ 11008 w 141940"/>
                <a:gd name="connsiteY5" fmla="*/ 191009 h 212692"/>
                <a:gd name="connsiteX6" fmla="*/ 26184 w 141940"/>
                <a:gd name="connsiteY6" fmla="*/ 96091 h 212692"/>
                <a:gd name="connsiteX7" fmla="*/ 6716 w 141940"/>
                <a:gd name="connsiteY7" fmla="*/ 29064 h 212692"/>
                <a:gd name="connsiteX8" fmla="*/ 8340 w 141940"/>
                <a:gd name="connsiteY8" fmla="*/ 12733 h 212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1940" h="212692">
                  <a:moveTo>
                    <a:pt x="8340" y="12733"/>
                  </a:moveTo>
                  <a:cubicBezTo>
                    <a:pt x="8340" y="12733"/>
                    <a:pt x="71581" y="-21126"/>
                    <a:pt x="116111" y="21584"/>
                  </a:cubicBezTo>
                  <a:cubicBezTo>
                    <a:pt x="160687" y="64360"/>
                    <a:pt x="143914" y="115664"/>
                    <a:pt x="93689" y="144411"/>
                  </a:cubicBezTo>
                  <a:cubicBezTo>
                    <a:pt x="43390" y="173167"/>
                    <a:pt x="119610" y="202845"/>
                    <a:pt x="121308" y="162077"/>
                  </a:cubicBezTo>
                  <a:cubicBezTo>
                    <a:pt x="121308" y="162077"/>
                    <a:pt x="139447" y="179891"/>
                    <a:pt x="105625" y="198497"/>
                  </a:cubicBezTo>
                  <a:cubicBezTo>
                    <a:pt x="71840" y="217057"/>
                    <a:pt x="37289" y="220189"/>
                    <a:pt x="11008" y="191009"/>
                  </a:cubicBezTo>
                  <a:cubicBezTo>
                    <a:pt x="-10915" y="166683"/>
                    <a:pt x="9384" y="117110"/>
                    <a:pt x="26184" y="96091"/>
                  </a:cubicBezTo>
                  <a:cubicBezTo>
                    <a:pt x="50775" y="65364"/>
                    <a:pt x="22722" y="30104"/>
                    <a:pt x="6716" y="29064"/>
                  </a:cubicBezTo>
                  <a:cubicBezTo>
                    <a:pt x="-9290" y="27912"/>
                    <a:pt x="8340" y="12733"/>
                    <a:pt x="8340" y="12733"/>
                  </a:cubicBezTo>
                </a:path>
              </a:pathLst>
            </a:custGeom>
            <a:solidFill>
              <a:srgbClr val="74657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6" name="Freeform 1455">
              <a:extLst>
                <a:ext uri="{FF2B5EF4-FFF2-40B4-BE49-F238E27FC236}">
                  <a16:creationId xmlns:a16="http://schemas.microsoft.com/office/drawing/2014/main" id="{6C5A2D3A-23D7-2E6F-E708-4282B1281778}"/>
                </a:ext>
              </a:extLst>
            </p:cNvPr>
            <p:cNvSpPr/>
            <p:nvPr/>
          </p:nvSpPr>
          <p:spPr>
            <a:xfrm>
              <a:off x="4620898" y="-1374892"/>
              <a:ext cx="94593" cy="182420"/>
            </a:xfrm>
            <a:custGeom>
              <a:avLst/>
              <a:gdLst>
                <a:gd name="connsiteX0" fmla="*/ 71540 w 94593"/>
                <a:gd name="connsiteY0" fmla="*/ 177370 h 182420"/>
                <a:gd name="connsiteX1" fmla="*/ 32706 w 94593"/>
                <a:gd name="connsiteY1" fmla="*/ 168951 h 182420"/>
                <a:gd name="connsiteX2" fmla="*/ 83226 w 94593"/>
                <a:gd name="connsiteY2" fmla="*/ 79753 h 182420"/>
                <a:gd name="connsiteX3" fmla="*/ 89540 w 94593"/>
                <a:gd name="connsiteY3" fmla="*/ 21790 h 182420"/>
                <a:gd name="connsiteX4" fmla="*/ 45758 w 94593"/>
                <a:gd name="connsiteY4" fmla="*/ 1102 h 182420"/>
                <a:gd name="connsiteX5" fmla="*/ 1 w 94593"/>
                <a:gd name="connsiteY5" fmla="*/ 2437 h 182420"/>
                <a:gd name="connsiteX6" fmla="*/ 44928 w 94593"/>
                <a:gd name="connsiteY6" fmla="*/ 4851 h 182420"/>
                <a:gd name="connsiteX7" fmla="*/ 85137 w 94593"/>
                <a:gd name="connsiteY7" fmla="*/ 24525 h 182420"/>
                <a:gd name="connsiteX8" fmla="*/ 78214 w 94593"/>
                <a:gd name="connsiteY8" fmla="*/ 77672 h 182420"/>
                <a:gd name="connsiteX9" fmla="*/ 29318 w 94593"/>
                <a:gd name="connsiteY9" fmla="*/ 171042 h 182420"/>
                <a:gd name="connsiteX10" fmla="*/ 71540 w 94593"/>
                <a:gd name="connsiteY10" fmla="*/ 177370 h 182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4593" h="182420">
                  <a:moveTo>
                    <a:pt x="71540" y="177370"/>
                  </a:moveTo>
                  <a:cubicBezTo>
                    <a:pt x="73488" y="174275"/>
                    <a:pt x="49441" y="189427"/>
                    <a:pt x="32706" y="168951"/>
                  </a:cubicBezTo>
                  <a:cubicBezTo>
                    <a:pt x="21453" y="144377"/>
                    <a:pt x="66712" y="117748"/>
                    <a:pt x="83226" y="79753"/>
                  </a:cubicBezTo>
                  <a:cubicBezTo>
                    <a:pt x="92060" y="61083"/>
                    <a:pt x="100174" y="39032"/>
                    <a:pt x="89540" y="21790"/>
                  </a:cubicBezTo>
                  <a:cubicBezTo>
                    <a:pt x="77817" y="6177"/>
                    <a:pt x="59282" y="2944"/>
                    <a:pt x="45758" y="1102"/>
                  </a:cubicBezTo>
                  <a:cubicBezTo>
                    <a:pt x="17493" y="-1846"/>
                    <a:pt x="-138" y="2005"/>
                    <a:pt x="1" y="2437"/>
                  </a:cubicBezTo>
                  <a:cubicBezTo>
                    <a:pt x="-73" y="3405"/>
                    <a:pt x="17604" y="964"/>
                    <a:pt x="44928" y="4851"/>
                  </a:cubicBezTo>
                  <a:cubicBezTo>
                    <a:pt x="58128" y="6969"/>
                    <a:pt x="75436" y="10967"/>
                    <a:pt x="85137" y="24525"/>
                  </a:cubicBezTo>
                  <a:cubicBezTo>
                    <a:pt x="94082" y="38811"/>
                    <a:pt x="86937" y="59462"/>
                    <a:pt x="78214" y="77672"/>
                  </a:cubicBezTo>
                  <a:cubicBezTo>
                    <a:pt x="63325" y="114874"/>
                    <a:pt x="16626" y="139449"/>
                    <a:pt x="29318" y="171042"/>
                  </a:cubicBezTo>
                  <a:cubicBezTo>
                    <a:pt x="50734" y="193811"/>
                    <a:pt x="73885" y="174957"/>
                    <a:pt x="71540" y="177370"/>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7" name="Freeform 1456">
              <a:extLst>
                <a:ext uri="{FF2B5EF4-FFF2-40B4-BE49-F238E27FC236}">
                  <a16:creationId xmlns:a16="http://schemas.microsoft.com/office/drawing/2014/main" id="{95A9150F-46DB-5AB3-F73C-703AB22DACC1}"/>
                </a:ext>
              </a:extLst>
            </p:cNvPr>
            <p:cNvSpPr/>
            <p:nvPr/>
          </p:nvSpPr>
          <p:spPr>
            <a:xfrm>
              <a:off x="4613893" y="-1366687"/>
              <a:ext cx="52119" cy="180360"/>
            </a:xfrm>
            <a:custGeom>
              <a:avLst/>
              <a:gdLst>
                <a:gd name="connsiteX0" fmla="*/ 43394 w 52119"/>
                <a:gd name="connsiteY0" fmla="*/ 179528 h 180360"/>
                <a:gd name="connsiteX1" fmla="*/ 13283 w 52119"/>
                <a:gd name="connsiteY1" fmla="*/ 165389 h 180360"/>
                <a:gd name="connsiteX2" fmla="*/ 32687 w 52119"/>
                <a:gd name="connsiteY2" fmla="*/ 89869 h 180360"/>
                <a:gd name="connsiteX3" fmla="*/ 51795 w 52119"/>
                <a:gd name="connsiteY3" fmla="*/ 45464 h 180360"/>
                <a:gd name="connsiteX4" fmla="*/ 33730 w 52119"/>
                <a:gd name="connsiteY4" fmla="*/ 12406 h 180360"/>
                <a:gd name="connsiteX5" fmla="*/ 9 w 52119"/>
                <a:gd name="connsiteY5" fmla="*/ 64 h 180360"/>
                <a:gd name="connsiteX6" fmla="*/ 31385 w 52119"/>
                <a:gd name="connsiteY6" fmla="*/ 15492 h 180360"/>
                <a:gd name="connsiteX7" fmla="*/ 46708 w 52119"/>
                <a:gd name="connsiteY7" fmla="*/ 45141 h 180360"/>
                <a:gd name="connsiteX8" fmla="*/ 27813 w 52119"/>
                <a:gd name="connsiteY8" fmla="*/ 87530 h 180360"/>
                <a:gd name="connsiteX9" fmla="*/ 10108 w 52119"/>
                <a:gd name="connsiteY9" fmla="*/ 167867 h 180360"/>
                <a:gd name="connsiteX10" fmla="*/ 43394 w 52119"/>
                <a:gd name="connsiteY10" fmla="*/ 179528 h 180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119" h="180360">
                  <a:moveTo>
                    <a:pt x="43394" y="179528"/>
                  </a:moveTo>
                  <a:cubicBezTo>
                    <a:pt x="44290" y="178164"/>
                    <a:pt x="26880" y="181757"/>
                    <a:pt x="13283" y="165389"/>
                  </a:cubicBezTo>
                  <a:cubicBezTo>
                    <a:pt x="-3018" y="148404"/>
                    <a:pt x="16200" y="118359"/>
                    <a:pt x="32687" y="89869"/>
                  </a:cubicBezTo>
                  <a:cubicBezTo>
                    <a:pt x="41336" y="75150"/>
                    <a:pt x="48693" y="60395"/>
                    <a:pt x="51795" y="45464"/>
                  </a:cubicBezTo>
                  <a:cubicBezTo>
                    <a:pt x="54213" y="29345"/>
                    <a:pt x="42638" y="18089"/>
                    <a:pt x="33730" y="12406"/>
                  </a:cubicBezTo>
                  <a:cubicBezTo>
                    <a:pt x="14548" y="819"/>
                    <a:pt x="9" y="-333"/>
                    <a:pt x="9" y="64"/>
                  </a:cubicBezTo>
                  <a:cubicBezTo>
                    <a:pt x="-415" y="1031"/>
                    <a:pt x="13643" y="3656"/>
                    <a:pt x="31385" y="15492"/>
                  </a:cubicBezTo>
                  <a:cubicBezTo>
                    <a:pt x="39674" y="21433"/>
                    <a:pt x="49127" y="31583"/>
                    <a:pt x="46708" y="45141"/>
                  </a:cubicBezTo>
                  <a:cubicBezTo>
                    <a:pt x="43644" y="58423"/>
                    <a:pt x="36434" y="72958"/>
                    <a:pt x="27813" y="87530"/>
                  </a:cubicBezTo>
                  <a:cubicBezTo>
                    <a:pt x="11880" y="114978"/>
                    <a:pt x="-9000" y="148625"/>
                    <a:pt x="10108" y="167867"/>
                  </a:cubicBezTo>
                  <a:cubicBezTo>
                    <a:pt x="26336" y="185174"/>
                    <a:pt x="44613" y="179417"/>
                    <a:pt x="43394" y="179528"/>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8" name="Freeform 1457">
              <a:extLst>
                <a:ext uri="{FF2B5EF4-FFF2-40B4-BE49-F238E27FC236}">
                  <a16:creationId xmlns:a16="http://schemas.microsoft.com/office/drawing/2014/main" id="{0FFF3BF9-49E8-43D7-0C4A-D0B3EFFB30F4}"/>
                </a:ext>
              </a:extLst>
            </p:cNvPr>
            <p:cNvSpPr/>
            <p:nvPr/>
          </p:nvSpPr>
          <p:spPr>
            <a:xfrm>
              <a:off x="4123029" y="-1735276"/>
              <a:ext cx="536609" cy="535539"/>
            </a:xfrm>
            <a:custGeom>
              <a:avLst/>
              <a:gdLst>
                <a:gd name="connsiteX0" fmla="*/ 526071 w 536609"/>
                <a:gd name="connsiteY0" fmla="*/ 193748 h 535539"/>
                <a:gd name="connsiteX1" fmla="*/ 342498 w 536609"/>
                <a:gd name="connsiteY1" fmla="*/ 525016 h 535539"/>
                <a:gd name="connsiteX2" fmla="*/ 10548 w 536609"/>
                <a:gd name="connsiteY2" fmla="*/ 341812 h 535539"/>
                <a:gd name="connsiteX3" fmla="*/ 194119 w 536609"/>
                <a:gd name="connsiteY3" fmla="*/ 10508 h 535539"/>
                <a:gd name="connsiteX4" fmla="*/ 526071 w 536609"/>
                <a:gd name="connsiteY4" fmla="*/ 193748 h 5355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609" h="535539">
                  <a:moveTo>
                    <a:pt x="526071" y="193748"/>
                  </a:moveTo>
                  <a:cubicBezTo>
                    <a:pt x="567065" y="335835"/>
                    <a:pt x="484818" y="484148"/>
                    <a:pt x="342498" y="525016"/>
                  </a:cubicBezTo>
                  <a:cubicBezTo>
                    <a:pt x="200178" y="565931"/>
                    <a:pt x="51546" y="483927"/>
                    <a:pt x="10548" y="341812"/>
                  </a:cubicBezTo>
                  <a:cubicBezTo>
                    <a:pt x="-30450" y="199763"/>
                    <a:pt x="51690" y="51413"/>
                    <a:pt x="194119" y="10508"/>
                  </a:cubicBezTo>
                  <a:cubicBezTo>
                    <a:pt x="336441" y="-30370"/>
                    <a:pt x="485104" y="51634"/>
                    <a:pt x="526071" y="193748"/>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9" name="Freeform 1458">
              <a:extLst>
                <a:ext uri="{FF2B5EF4-FFF2-40B4-BE49-F238E27FC236}">
                  <a16:creationId xmlns:a16="http://schemas.microsoft.com/office/drawing/2014/main" id="{7703E89D-85B7-8560-3DC1-D925C16D73C9}"/>
                </a:ext>
              </a:extLst>
            </p:cNvPr>
            <p:cNvSpPr/>
            <p:nvPr/>
          </p:nvSpPr>
          <p:spPr>
            <a:xfrm>
              <a:off x="4120578" y="-1749681"/>
              <a:ext cx="541311" cy="408438"/>
            </a:xfrm>
            <a:custGeom>
              <a:avLst/>
              <a:gdLst>
                <a:gd name="connsiteX0" fmla="*/ 507281 w 541311"/>
                <a:gd name="connsiteY0" fmla="*/ 343193 h 408438"/>
                <a:gd name="connsiteX1" fmla="*/ 507244 w 541311"/>
                <a:gd name="connsiteY1" fmla="*/ 408424 h 408438"/>
                <a:gd name="connsiteX2" fmla="*/ 531586 w 541311"/>
                <a:gd name="connsiteY2" fmla="*/ 193618 h 408438"/>
                <a:gd name="connsiteX3" fmla="*/ 197508 w 541311"/>
                <a:gd name="connsiteY3" fmla="*/ 10378 h 408438"/>
                <a:gd name="connsiteX4" fmla="*/ 12782 w 541311"/>
                <a:gd name="connsiteY4" fmla="*/ 355315 h 408438"/>
                <a:gd name="connsiteX5" fmla="*/ 112843 w 541311"/>
                <a:gd name="connsiteY5" fmla="*/ 180705 h 408438"/>
                <a:gd name="connsiteX6" fmla="*/ 434339 w 541311"/>
                <a:gd name="connsiteY6" fmla="*/ 158792 h 408438"/>
                <a:gd name="connsiteX7" fmla="*/ 458321 w 541311"/>
                <a:gd name="connsiteY7" fmla="*/ 260360 h 408438"/>
                <a:gd name="connsiteX8" fmla="*/ 507281 w 541311"/>
                <a:gd name="connsiteY8" fmla="*/ 343193 h 40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1311" h="408438">
                  <a:moveTo>
                    <a:pt x="507281" y="343193"/>
                  </a:moveTo>
                  <a:cubicBezTo>
                    <a:pt x="514638" y="371397"/>
                    <a:pt x="506810" y="409281"/>
                    <a:pt x="507244" y="408424"/>
                  </a:cubicBezTo>
                  <a:cubicBezTo>
                    <a:pt x="539229" y="348259"/>
                    <a:pt x="551673" y="263381"/>
                    <a:pt x="531586" y="193618"/>
                  </a:cubicBezTo>
                  <a:cubicBezTo>
                    <a:pt x="490592" y="51532"/>
                    <a:pt x="339973" y="-30141"/>
                    <a:pt x="197508" y="10378"/>
                  </a:cubicBezTo>
                  <a:cubicBezTo>
                    <a:pt x="25908" y="59094"/>
                    <a:pt x="-27567" y="213486"/>
                    <a:pt x="12782" y="355315"/>
                  </a:cubicBezTo>
                  <a:cubicBezTo>
                    <a:pt x="5282" y="290765"/>
                    <a:pt x="10185" y="236182"/>
                    <a:pt x="112843" y="180705"/>
                  </a:cubicBezTo>
                  <a:cubicBezTo>
                    <a:pt x="228842" y="117915"/>
                    <a:pt x="324793" y="241146"/>
                    <a:pt x="434339" y="158792"/>
                  </a:cubicBezTo>
                  <a:cubicBezTo>
                    <a:pt x="434339" y="158792"/>
                    <a:pt x="420234" y="203013"/>
                    <a:pt x="458321" y="260360"/>
                  </a:cubicBezTo>
                  <a:cubicBezTo>
                    <a:pt x="473312" y="283138"/>
                    <a:pt x="498521" y="309583"/>
                    <a:pt x="507281" y="343193"/>
                  </a:cubicBezTo>
                </a:path>
              </a:pathLst>
            </a:custGeom>
            <a:solidFill>
              <a:srgbClr val="74657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0" name="Freeform 1459">
              <a:extLst>
                <a:ext uri="{FF2B5EF4-FFF2-40B4-BE49-F238E27FC236}">
                  <a16:creationId xmlns:a16="http://schemas.microsoft.com/office/drawing/2014/main" id="{337946AF-20D5-1348-CAD1-BE48536F81A9}"/>
                </a:ext>
              </a:extLst>
            </p:cNvPr>
            <p:cNvSpPr/>
            <p:nvPr/>
          </p:nvSpPr>
          <p:spPr>
            <a:xfrm>
              <a:off x="4587780" y="-1625231"/>
              <a:ext cx="55620" cy="202757"/>
            </a:xfrm>
            <a:custGeom>
              <a:avLst/>
              <a:gdLst>
                <a:gd name="connsiteX0" fmla="*/ 52486 w 55620"/>
                <a:gd name="connsiteY0" fmla="*/ 202726 h 202757"/>
                <a:gd name="connsiteX1" fmla="*/ 26455 w 55620"/>
                <a:gd name="connsiteY1" fmla="*/ 102521 h 202757"/>
                <a:gd name="connsiteX2" fmla="*/ 4817 w 55620"/>
                <a:gd name="connsiteY2" fmla="*/ 124 h 202757"/>
                <a:gd name="connsiteX3" fmla="*/ 34199 w 55620"/>
                <a:gd name="connsiteY3" fmla="*/ 97916 h 202757"/>
                <a:gd name="connsiteX4" fmla="*/ 52486 w 55620"/>
                <a:gd name="connsiteY4" fmla="*/ 202726 h 2027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20" h="202757">
                  <a:moveTo>
                    <a:pt x="52486" y="202726"/>
                  </a:moveTo>
                  <a:cubicBezTo>
                    <a:pt x="48230" y="203380"/>
                    <a:pt x="56593" y="152609"/>
                    <a:pt x="26455" y="102521"/>
                  </a:cubicBezTo>
                  <a:cubicBezTo>
                    <a:pt x="-14263" y="53768"/>
                    <a:pt x="3913" y="-3008"/>
                    <a:pt x="4817" y="124"/>
                  </a:cubicBezTo>
                  <a:cubicBezTo>
                    <a:pt x="9036" y="-742"/>
                    <a:pt x="-4995" y="51364"/>
                    <a:pt x="34199" y="97916"/>
                  </a:cubicBezTo>
                  <a:cubicBezTo>
                    <a:pt x="66184" y="151780"/>
                    <a:pt x="53030" y="204236"/>
                    <a:pt x="52486" y="202726"/>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1" name="Freeform 1460">
              <a:extLst>
                <a:ext uri="{FF2B5EF4-FFF2-40B4-BE49-F238E27FC236}">
                  <a16:creationId xmlns:a16="http://schemas.microsoft.com/office/drawing/2014/main" id="{C4F2C87B-B286-AD93-7AF0-4105F66E73E9}"/>
                </a:ext>
              </a:extLst>
            </p:cNvPr>
            <p:cNvSpPr/>
            <p:nvPr/>
          </p:nvSpPr>
          <p:spPr>
            <a:xfrm>
              <a:off x="4264295" y="-1719081"/>
              <a:ext cx="295179" cy="62803"/>
            </a:xfrm>
            <a:custGeom>
              <a:avLst/>
              <a:gdLst>
                <a:gd name="connsiteX0" fmla="*/ 64 w 295179"/>
                <a:gd name="connsiteY0" fmla="*/ 34499 h 62803"/>
                <a:gd name="connsiteX1" fmla="*/ 151508 w 295179"/>
                <a:gd name="connsiteY1" fmla="*/ 2298 h 62803"/>
                <a:gd name="connsiteX2" fmla="*/ 295126 w 295179"/>
                <a:gd name="connsiteY2" fmla="*/ 62675 h 62803"/>
                <a:gd name="connsiteX3" fmla="*/ 150390 w 295179"/>
                <a:gd name="connsiteY3" fmla="*/ 11260 h 62803"/>
                <a:gd name="connsiteX4" fmla="*/ 64 w 295179"/>
                <a:gd name="connsiteY4" fmla="*/ 34499 h 628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179" h="62803">
                  <a:moveTo>
                    <a:pt x="64" y="34499"/>
                  </a:moveTo>
                  <a:cubicBezTo>
                    <a:pt x="-2316" y="34425"/>
                    <a:pt x="61832" y="-10514"/>
                    <a:pt x="151508" y="2298"/>
                  </a:cubicBezTo>
                  <a:cubicBezTo>
                    <a:pt x="239634" y="14171"/>
                    <a:pt x="297185" y="61597"/>
                    <a:pt x="295126" y="62675"/>
                  </a:cubicBezTo>
                  <a:cubicBezTo>
                    <a:pt x="294120" y="65447"/>
                    <a:pt x="235451" y="22589"/>
                    <a:pt x="150390" y="11260"/>
                  </a:cubicBezTo>
                  <a:cubicBezTo>
                    <a:pt x="64247" y="-1267"/>
                    <a:pt x="821" y="38423"/>
                    <a:pt x="64" y="34499"/>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2" name="Freeform 1461">
              <a:extLst>
                <a:ext uri="{FF2B5EF4-FFF2-40B4-BE49-F238E27FC236}">
                  <a16:creationId xmlns:a16="http://schemas.microsoft.com/office/drawing/2014/main" id="{03DFABA2-224A-F885-0024-3377B41F416B}"/>
                </a:ext>
              </a:extLst>
            </p:cNvPr>
            <p:cNvSpPr/>
            <p:nvPr/>
          </p:nvSpPr>
          <p:spPr>
            <a:xfrm>
              <a:off x="4142844" y="-1672420"/>
              <a:ext cx="233490" cy="104745"/>
            </a:xfrm>
            <a:custGeom>
              <a:avLst/>
              <a:gdLst>
                <a:gd name="connsiteX0" fmla="*/ 71 w 233490"/>
                <a:gd name="connsiteY0" fmla="*/ 104669 h 104745"/>
                <a:gd name="connsiteX1" fmla="*/ 101828 w 233490"/>
                <a:gd name="connsiteY1" fmla="*/ 20187 h 104745"/>
                <a:gd name="connsiteX2" fmla="*/ 233476 w 233490"/>
                <a:gd name="connsiteY2" fmla="*/ 2594 h 104745"/>
                <a:gd name="connsiteX3" fmla="*/ 104460 w 233490"/>
                <a:gd name="connsiteY3" fmla="*/ 26809 h 104745"/>
                <a:gd name="connsiteX4" fmla="*/ 71 w 233490"/>
                <a:gd name="connsiteY4" fmla="*/ 104669 h 1047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490" h="104745">
                  <a:moveTo>
                    <a:pt x="71" y="104669"/>
                  </a:moveTo>
                  <a:cubicBezTo>
                    <a:pt x="-1696" y="105599"/>
                    <a:pt x="29315" y="48326"/>
                    <a:pt x="101828" y="20187"/>
                  </a:cubicBezTo>
                  <a:cubicBezTo>
                    <a:pt x="172898" y="-7915"/>
                    <a:pt x="234594" y="1010"/>
                    <a:pt x="233476" y="2594"/>
                  </a:cubicBezTo>
                  <a:cubicBezTo>
                    <a:pt x="233764" y="4897"/>
                    <a:pt x="173006" y="-427"/>
                    <a:pt x="104460" y="26809"/>
                  </a:cubicBezTo>
                  <a:cubicBezTo>
                    <a:pt x="34651" y="53650"/>
                    <a:pt x="2163" y="107045"/>
                    <a:pt x="71" y="104669"/>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3" name="Freeform 1462">
              <a:extLst>
                <a:ext uri="{FF2B5EF4-FFF2-40B4-BE49-F238E27FC236}">
                  <a16:creationId xmlns:a16="http://schemas.microsoft.com/office/drawing/2014/main" id="{142DAE97-5BC2-E38D-17A2-8E152123ED94}"/>
                </a:ext>
              </a:extLst>
            </p:cNvPr>
            <p:cNvSpPr/>
            <p:nvPr/>
          </p:nvSpPr>
          <p:spPr>
            <a:xfrm>
              <a:off x="4351663" y="-1641336"/>
              <a:ext cx="203832" cy="35528"/>
            </a:xfrm>
            <a:custGeom>
              <a:avLst/>
              <a:gdLst>
                <a:gd name="connsiteX0" fmla="*/ 203789 w 203832"/>
                <a:gd name="connsiteY0" fmla="*/ 146 h 35528"/>
                <a:gd name="connsiteX1" fmla="*/ 103299 w 203832"/>
                <a:gd name="connsiteY1" fmla="*/ 35516 h 35528"/>
                <a:gd name="connsiteX2" fmla="*/ 28 w 203832"/>
                <a:gd name="connsiteY2" fmla="*/ 6944 h 35528"/>
                <a:gd name="connsiteX3" fmla="*/ 103299 w 203832"/>
                <a:gd name="connsiteY3" fmla="*/ 29289 h 35528"/>
                <a:gd name="connsiteX4" fmla="*/ 203789 w 203832"/>
                <a:gd name="connsiteY4" fmla="*/ 146 h 355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3832" h="35528">
                  <a:moveTo>
                    <a:pt x="203789" y="146"/>
                  </a:moveTo>
                  <a:cubicBezTo>
                    <a:pt x="205340" y="-29"/>
                    <a:pt x="165571" y="36308"/>
                    <a:pt x="103299" y="35516"/>
                  </a:cubicBezTo>
                  <a:cubicBezTo>
                    <a:pt x="42144" y="35120"/>
                    <a:pt x="-1270" y="7846"/>
                    <a:pt x="28" y="6944"/>
                  </a:cubicBezTo>
                  <a:cubicBezTo>
                    <a:pt x="533" y="5000"/>
                    <a:pt x="44236" y="29040"/>
                    <a:pt x="103299" y="29289"/>
                  </a:cubicBezTo>
                  <a:cubicBezTo>
                    <a:pt x="163155" y="30229"/>
                    <a:pt x="202894" y="-2442"/>
                    <a:pt x="203789" y="146"/>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4" name="Freeform 1463">
              <a:extLst>
                <a:ext uri="{FF2B5EF4-FFF2-40B4-BE49-F238E27FC236}">
                  <a16:creationId xmlns:a16="http://schemas.microsoft.com/office/drawing/2014/main" id="{5C1BE9D4-F19D-515F-929A-EC6CE7B5AA82}"/>
                </a:ext>
              </a:extLst>
            </p:cNvPr>
            <p:cNvSpPr/>
            <p:nvPr/>
          </p:nvSpPr>
          <p:spPr>
            <a:xfrm>
              <a:off x="4165220" y="-1601820"/>
              <a:ext cx="195321" cy="66539"/>
            </a:xfrm>
            <a:custGeom>
              <a:avLst/>
              <a:gdLst>
                <a:gd name="connsiteX0" fmla="*/ 51 w 195321"/>
                <a:gd name="connsiteY0" fmla="*/ 66445 h 66539"/>
                <a:gd name="connsiteX1" fmla="*/ 88141 w 195321"/>
                <a:gd name="connsiteY1" fmla="*/ 6685 h 66539"/>
                <a:gd name="connsiteX2" fmla="*/ 195305 w 195321"/>
                <a:gd name="connsiteY2" fmla="*/ 7946 h 66539"/>
                <a:gd name="connsiteX3" fmla="*/ 89764 w 195321"/>
                <a:gd name="connsiteY3" fmla="*/ 12727 h 66539"/>
                <a:gd name="connsiteX4" fmla="*/ 51 w 195321"/>
                <a:gd name="connsiteY4" fmla="*/ 66445 h 665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321" h="66539">
                  <a:moveTo>
                    <a:pt x="51" y="66445"/>
                  </a:moveTo>
                  <a:cubicBezTo>
                    <a:pt x="-1391" y="67025"/>
                    <a:pt x="27708" y="21763"/>
                    <a:pt x="88141" y="6685"/>
                  </a:cubicBezTo>
                  <a:cubicBezTo>
                    <a:pt x="147384" y="-8495"/>
                    <a:pt x="196351" y="6758"/>
                    <a:pt x="195305" y="7946"/>
                  </a:cubicBezTo>
                  <a:cubicBezTo>
                    <a:pt x="195342" y="9964"/>
                    <a:pt x="146880" y="-2130"/>
                    <a:pt x="89764" y="12727"/>
                  </a:cubicBezTo>
                  <a:cubicBezTo>
                    <a:pt x="31674" y="27050"/>
                    <a:pt x="1566" y="68784"/>
                    <a:pt x="51" y="66445"/>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5" name="Freeform 1464">
              <a:extLst>
                <a:ext uri="{FF2B5EF4-FFF2-40B4-BE49-F238E27FC236}">
                  <a16:creationId xmlns:a16="http://schemas.microsoft.com/office/drawing/2014/main" id="{8B7A67C4-D820-4DBD-0E58-A4CFB2BE4AB5}"/>
                </a:ext>
              </a:extLst>
            </p:cNvPr>
            <p:cNvSpPr/>
            <p:nvPr/>
          </p:nvSpPr>
          <p:spPr>
            <a:xfrm>
              <a:off x="4120599" y="-1581729"/>
              <a:ext cx="59510" cy="110148"/>
            </a:xfrm>
            <a:custGeom>
              <a:avLst/>
              <a:gdLst>
                <a:gd name="connsiteX0" fmla="*/ 59456 w 59510"/>
                <a:gd name="connsiteY0" fmla="*/ 51 h 110148"/>
                <a:gd name="connsiteX1" fmla="*/ 212 w 59510"/>
                <a:gd name="connsiteY1" fmla="*/ 87665 h 110148"/>
                <a:gd name="connsiteX2" fmla="*/ 248 w 59510"/>
                <a:gd name="connsiteY2" fmla="*/ 110148 h 110148"/>
                <a:gd name="connsiteX3" fmla="*/ 5693 w 59510"/>
                <a:gd name="connsiteY3" fmla="*/ 90796 h 110148"/>
                <a:gd name="connsiteX4" fmla="*/ 59456 w 59510"/>
                <a:gd name="connsiteY4" fmla="*/ 51 h 110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510" h="110148">
                  <a:moveTo>
                    <a:pt x="59456" y="51"/>
                  </a:moveTo>
                  <a:cubicBezTo>
                    <a:pt x="58987" y="-1460"/>
                    <a:pt x="19972" y="30594"/>
                    <a:pt x="212" y="87665"/>
                  </a:cubicBezTo>
                  <a:cubicBezTo>
                    <a:pt x="-77" y="95144"/>
                    <a:pt x="-77" y="102632"/>
                    <a:pt x="248" y="110148"/>
                  </a:cubicBezTo>
                  <a:cubicBezTo>
                    <a:pt x="1618" y="103857"/>
                    <a:pt x="3349" y="97373"/>
                    <a:pt x="5693" y="90796"/>
                  </a:cubicBezTo>
                  <a:cubicBezTo>
                    <a:pt x="24479" y="34951"/>
                    <a:pt x="61115" y="1055"/>
                    <a:pt x="59456" y="51"/>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6" name="Freeform 1465">
              <a:extLst>
                <a:ext uri="{FF2B5EF4-FFF2-40B4-BE49-F238E27FC236}">
                  <a16:creationId xmlns:a16="http://schemas.microsoft.com/office/drawing/2014/main" id="{D330E51A-5756-EC10-6D02-BCA92B367D4E}"/>
                </a:ext>
              </a:extLst>
            </p:cNvPr>
            <p:cNvSpPr/>
            <p:nvPr/>
          </p:nvSpPr>
          <p:spPr>
            <a:xfrm>
              <a:off x="4234902" y="-1537816"/>
              <a:ext cx="65990" cy="24626"/>
            </a:xfrm>
            <a:custGeom>
              <a:avLst/>
              <a:gdLst>
                <a:gd name="connsiteX0" fmla="*/ 286 w 65990"/>
                <a:gd name="connsiteY0" fmla="*/ 22668 h 24626"/>
                <a:gd name="connsiteX1" fmla="*/ 32883 w 65990"/>
                <a:gd name="connsiteY1" fmla="*/ 11477 h 24626"/>
                <a:gd name="connsiteX2" fmla="*/ 65587 w 65990"/>
                <a:gd name="connsiteY2" fmla="*/ 24317 h 24626"/>
                <a:gd name="connsiteX3" fmla="*/ 33532 w 65990"/>
                <a:gd name="connsiteY3" fmla="*/ 0 h 24626"/>
                <a:gd name="connsiteX4" fmla="*/ 286 w 65990"/>
                <a:gd name="connsiteY4" fmla="*/ 22668 h 2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990" h="24626">
                  <a:moveTo>
                    <a:pt x="286" y="22668"/>
                  </a:moveTo>
                  <a:cubicBezTo>
                    <a:pt x="3243" y="25726"/>
                    <a:pt x="15468" y="11256"/>
                    <a:pt x="32883" y="11477"/>
                  </a:cubicBezTo>
                  <a:cubicBezTo>
                    <a:pt x="50623" y="12766"/>
                    <a:pt x="63208" y="26877"/>
                    <a:pt x="65587" y="24317"/>
                  </a:cubicBezTo>
                  <a:cubicBezTo>
                    <a:pt x="68040" y="23598"/>
                    <a:pt x="59530" y="3058"/>
                    <a:pt x="33532" y="0"/>
                  </a:cubicBezTo>
                  <a:cubicBezTo>
                    <a:pt x="6669" y="930"/>
                    <a:pt x="-1732" y="22668"/>
                    <a:pt x="286" y="2266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7" name="Freeform 1466">
              <a:extLst>
                <a:ext uri="{FF2B5EF4-FFF2-40B4-BE49-F238E27FC236}">
                  <a16:creationId xmlns:a16="http://schemas.microsoft.com/office/drawing/2014/main" id="{FD1F8B35-A507-C3AB-A8CD-5D11F5A229E0}"/>
                </a:ext>
              </a:extLst>
            </p:cNvPr>
            <p:cNvSpPr/>
            <p:nvPr/>
          </p:nvSpPr>
          <p:spPr>
            <a:xfrm>
              <a:off x="4484304" y="-1523018"/>
              <a:ext cx="65817" cy="26613"/>
            </a:xfrm>
            <a:custGeom>
              <a:avLst/>
              <a:gdLst>
                <a:gd name="connsiteX0" fmla="*/ 263 w 65817"/>
                <a:gd name="connsiteY0" fmla="*/ 20534 h 26613"/>
                <a:gd name="connsiteX1" fmla="*/ 33544 w 65817"/>
                <a:gd name="connsiteY1" fmla="*/ 11425 h 26613"/>
                <a:gd name="connsiteX2" fmla="*/ 65352 w 65817"/>
                <a:gd name="connsiteY2" fmla="*/ 26328 h 26613"/>
                <a:gd name="connsiteX3" fmla="*/ 34987 w 65817"/>
                <a:gd name="connsiteY3" fmla="*/ 22 h 26613"/>
                <a:gd name="connsiteX4" fmla="*/ 263 w 65817"/>
                <a:gd name="connsiteY4" fmla="*/ 20534 h 266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17" h="26613">
                  <a:moveTo>
                    <a:pt x="263" y="20534"/>
                  </a:moveTo>
                  <a:cubicBezTo>
                    <a:pt x="3039" y="23694"/>
                    <a:pt x="16164" y="10135"/>
                    <a:pt x="33544" y="11425"/>
                  </a:cubicBezTo>
                  <a:cubicBezTo>
                    <a:pt x="51136" y="13985"/>
                    <a:pt x="62823" y="28842"/>
                    <a:pt x="65352" y="26328"/>
                  </a:cubicBezTo>
                  <a:cubicBezTo>
                    <a:pt x="67835" y="25895"/>
                    <a:pt x="60764" y="4848"/>
                    <a:pt x="34987" y="22"/>
                  </a:cubicBezTo>
                  <a:cubicBezTo>
                    <a:pt x="8051" y="-770"/>
                    <a:pt x="-1793" y="20387"/>
                    <a:pt x="263" y="2053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8" name="Freeform 1467">
              <a:extLst>
                <a:ext uri="{FF2B5EF4-FFF2-40B4-BE49-F238E27FC236}">
                  <a16:creationId xmlns:a16="http://schemas.microsoft.com/office/drawing/2014/main" id="{F969605A-2648-68D9-9ED4-4C9FCD9FC998}"/>
                </a:ext>
              </a:extLst>
            </p:cNvPr>
            <p:cNvSpPr/>
            <p:nvPr/>
          </p:nvSpPr>
          <p:spPr>
            <a:xfrm>
              <a:off x="4366117" y="-1350777"/>
              <a:ext cx="37641" cy="9374"/>
            </a:xfrm>
            <a:custGeom>
              <a:avLst/>
              <a:gdLst>
                <a:gd name="connsiteX0" fmla="*/ 70 w 37641"/>
                <a:gd name="connsiteY0" fmla="*/ 162 h 9374"/>
                <a:gd name="connsiteX1" fmla="*/ 18207 w 37641"/>
                <a:gd name="connsiteY1" fmla="*/ 9373 h 9374"/>
                <a:gd name="connsiteX2" fmla="*/ 37606 w 37641"/>
                <a:gd name="connsiteY2" fmla="*/ 3183 h 9374"/>
                <a:gd name="connsiteX3" fmla="*/ 17955 w 37641"/>
                <a:gd name="connsiteY3" fmla="*/ 3542 h 9374"/>
                <a:gd name="connsiteX4" fmla="*/ 70 w 37641"/>
                <a:gd name="connsiteY4" fmla="*/ 162 h 93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641" h="9374">
                  <a:moveTo>
                    <a:pt x="70" y="162"/>
                  </a:moveTo>
                  <a:cubicBezTo>
                    <a:pt x="-759" y="411"/>
                    <a:pt x="5839" y="9124"/>
                    <a:pt x="18207" y="9373"/>
                  </a:cubicBezTo>
                  <a:cubicBezTo>
                    <a:pt x="30034" y="9483"/>
                    <a:pt x="38255" y="4049"/>
                    <a:pt x="37606" y="3183"/>
                  </a:cubicBezTo>
                  <a:cubicBezTo>
                    <a:pt x="37210" y="2179"/>
                    <a:pt x="28411" y="3616"/>
                    <a:pt x="17955" y="3542"/>
                  </a:cubicBezTo>
                  <a:cubicBezTo>
                    <a:pt x="7354" y="3432"/>
                    <a:pt x="1008" y="-879"/>
                    <a:pt x="70" y="162"/>
                  </a:cubicBezTo>
                </a:path>
              </a:pathLst>
            </a:custGeom>
            <a:solidFill>
              <a:srgbClr val="CB9D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9" name="Freeform 1468">
              <a:extLst>
                <a:ext uri="{FF2B5EF4-FFF2-40B4-BE49-F238E27FC236}">
                  <a16:creationId xmlns:a16="http://schemas.microsoft.com/office/drawing/2014/main" id="{1F1EA4EF-4393-2F9D-46B6-B71A561CAD19}"/>
                </a:ext>
              </a:extLst>
            </p:cNvPr>
            <p:cNvSpPr/>
            <p:nvPr/>
          </p:nvSpPr>
          <p:spPr>
            <a:xfrm>
              <a:off x="4194088" y="-1387521"/>
              <a:ext cx="77370" cy="41191"/>
            </a:xfrm>
            <a:custGeom>
              <a:avLst/>
              <a:gdLst>
                <a:gd name="connsiteX0" fmla="*/ 30 w 77370"/>
                <a:gd name="connsiteY0" fmla="*/ 17619 h 41191"/>
                <a:gd name="connsiteX1" fmla="*/ 37133 w 77370"/>
                <a:gd name="connsiteY1" fmla="*/ 40968 h 41191"/>
                <a:gd name="connsiteX2" fmla="*/ 77339 w 77370"/>
                <a:gd name="connsiteY2" fmla="*/ 23560 h 41191"/>
                <a:gd name="connsiteX3" fmla="*/ 40271 w 77370"/>
                <a:gd name="connsiteY3" fmla="*/ 238 h 41191"/>
                <a:gd name="connsiteX4" fmla="*/ 30 w 77370"/>
                <a:gd name="connsiteY4" fmla="*/ 17619 h 411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70" h="41191">
                  <a:moveTo>
                    <a:pt x="30" y="17619"/>
                  </a:moveTo>
                  <a:cubicBezTo>
                    <a:pt x="-799" y="28847"/>
                    <a:pt x="15715" y="39283"/>
                    <a:pt x="37133" y="40968"/>
                  </a:cubicBezTo>
                  <a:cubicBezTo>
                    <a:pt x="58444" y="42626"/>
                    <a:pt x="76510" y="34852"/>
                    <a:pt x="77339" y="23560"/>
                  </a:cubicBezTo>
                  <a:cubicBezTo>
                    <a:pt x="78204" y="12332"/>
                    <a:pt x="61617" y="1859"/>
                    <a:pt x="40271" y="238"/>
                  </a:cubicBezTo>
                  <a:cubicBezTo>
                    <a:pt x="18889" y="-1484"/>
                    <a:pt x="896" y="6326"/>
                    <a:pt x="30" y="17619"/>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0" name="Freeform 1469">
              <a:extLst>
                <a:ext uri="{FF2B5EF4-FFF2-40B4-BE49-F238E27FC236}">
                  <a16:creationId xmlns:a16="http://schemas.microsoft.com/office/drawing/2014/main" id="{36C802F4-0D12-F142-18C5-98FBF54DED9C}"/>
                </a:ext>
              </a:extLst>
            </p:cNvPr>
            <p:cNvSpPr/>
            <p:nvPr/>
          </p:nvSpPr>
          <p:spPr>
            <a:xfrm>
              <a:off x="4495550" y="-1370338"/>
              <a:ext cx="77521" cy="41049"/>
            </a:xfrm>
            <a:custGeom>
              <a:avLst/>
              <a:gdLst>
                <a:gd name="connsiteX0" fmla="*/ 14 w 77521"/>
                <a:gd name="connsiteY0" fmla="*/ 18462 h 41049"/>
                <a:gd name="connsiteX1" fmla="*/ 37730 w 77521"/>
                <a:gd name="connsiteY1" fmla="*/ 40954 h 41049"/>
                <a:gd name="connsiteX2" fmla="*/ 77506 w 77521"/>
                <a:gd name="connsiteY2" fmla="*/ 22533 h 41049"/>
                <a:gd name="connsiteX3" fmla="*/ 39890 w 77521"/>
                <a:gd name="connsiteY3" fmla="*/ 113 h 41049"/>
                <a:gd name="connsiteX4" fmla="*/ 14 w 77521"/>
                <a:gd name="connsiteY4" fmla="*/ 18462 h 410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21" h="41049">
                  <a:moveTo>
                    <a:pt x="14" y="18462"/>
                  </a:moveTo>
                  <a:cubicBezTo>
                    <a:pt x="-563" y="29763"/>
                    <a:pt x="16276" y="39766"/>
                    <a:pt x="37730" y="40954"/>
                  </a:cubicBezTo>
                  <a:cubicBezTo>
                    <a:pt x="59081" y="42032"/>
                    <a:pt x="76887" y="33825"/>
                    <a:pt x="77506" y="22533"/>
                  </a:cubicBezTo>
                  <a:cubicBezTo>
                    <a:pt x="78115" y="11231"/>
                    <a:pt x="61241" y="1228"/>
                    <a:pt x="39890" y="113"/>
                  </a:cubicBezTo>
                  <a:cubicBezTo>
                    <a:pt x="18439" y="-1075"/>
                    <a:pt x="627" y="7206"/>
                    <a:pt x="14" y="18462"/>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1" name="Freeform 1470">
              <a:extLst>
                <a:ext uri="{FF2B5EF4-FFF2-40B4-BE49-F238E27FC236}">
                  <a16:creationId xmlns:a16="http://schemas.microsoft.com/office/drawing/2014/main" id="{1D1F4661-4471-FC6A-9F39-6D5982C5F670}"/>
                </a:ext>
              </a:extLst>
            </p:cNvPr>
            <p:cNvSpPr/>
            <p:nvPr/>
          </p:nvSpPr>
          <p:spPr>
            <a:xfrm>
              <a:off x="4319709" y="-1313228"/>
              <a:ext cx="124616" cy="55717"/>
            </a:xfrm>
            <a:custGeom>
              <a:avLst/>
              <a:gdLst>
                <a:gd name="connsiteX0" fmla="*/ 124617 w 124616"/>
                <a:gd name="connsiteY0" fmla="*/ 8087 h 55717"/>
                <a:gd name="connsiteX1" fmla="*/ 0 w 124616"/>
                <a:gd name="connsiteY1" fmla="*/ 0 h 55717"/>
                <a:gd name="connsiteX2" fmla="*/ 66022 w 124616"/>
                <a:gd name="connsiteY2" fmla="*/ 55689 h 55717"/>
                <a:gd name="connsiteX3" fmla="*/ 124617 w 124616"/>
                <a:gd name="connsiteY3" fmla="*/ 8087 h 55717"/>
              </a:gdLst>
              <a:ahLst/>
              <a:cxnLst>
                <a:cxn ang="0">
                  <a:pos x="connsiteX0" y="connsiteY0"/>
                </a:cxn>
                <a:cxn ang="0">
                  <a:pos x="connsiteX1" y="connsiteY1"/>
                </a:cxn>
                <a:cxn ang="0">
                  <a:pos x="connsiteX2" y="connsiteY2"/>
                </a:cxn>
                <a:cxn ang="0">
                  <a:pos x="connsiteX3" y="connsiteY3"/>
                </a:cxn>
              </a:cxnLst>
              <a:rect l="l" t="t" r="r" b="b"/>
              <a:pathLst>
                <a:path w="124616" h="55717">
                  <a:moveTo>
                    <a:pt x="124617" y="8087"/>
                  </a:moveTo>
                  <a:lnTo>
                    <a:pt x="0" y="0"/>
                  </a:lnTo>
                  <a:cubicBezTo>
                    <a:pt x="0" y="0"/>
                    <a:pt x="4183" y="57172"/>
                    <a:pt x="66022" y="55689"/>
                  </a:cubicBezTo>
                  <a:cubicBezTo>
                    <a:pt x="108787" y="54648"/>
                    <a:pt x="124617" y="8087"/>
                    <a:pt x="124617" y="8087"/>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2" name="Freeform 1471">
              <a:extLst>
                <a:ext uri="{FF2B5EF4-FFF2-40B4-BE49-F238E27FC236}">
                  <a16:creationId xmlns:a16="http://schemas.microsoft.com/office/drawing/2014/main" id="{2DCDA66C-C9BB-F95D-3D9C-130BBCCD7901}"/>
                </a:ext>
              </a:extLst>
            </p:cNvPr>
            <p:cNvSpPr/>
            <p:nvPr/>
          </p:nvSpPr>
          <p:spPr>
            <a:xfrm>
              <a:off x="4242413" y="-1439109"/>
              <a:ext cx="41433" cy="41309"/>
            </a:xfrm>
            <a:custGeom>
              <a:avLst/>
              <a:gdLst>
                <a:gd name="connsiteX0" fmla="*/ 41418 w 41433"/>
                <a:gd name="connsiteY0" fmla="*/ 21568 h 41309"/>
                <a:gd name="connsiteX1" fmla="*/ 19783 w 41433"/>
                <a:gd name="connsiteY1" fmla="*/ 41288 h 41309"/>
                <a:gd name="connsiteX2" fmla="*/ 23 w 41433"/>
                <a:gd name="connsiteY2" fmla="*/ 19809 h 41309"/>
                <a:gd name="connsiteX3" fmla="*/ 21550 w 41433"/>
                <a:gd name="connsiteY3" fmla="*/ 15 h 41309"/>
                <a:gd name="connsiteX4" fmla="*/ 41418 w 41433"/>
                <a:gd name="connsiteY4" fmla="*/ 21568 h 413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33" h="41309">
                  <a:moveTo>
                    <a:pt x="41418" y="21568"/>
                  </a:moveTo>
                  <a:cubicBezTo>
                    <a:pt x="40877" y="32980"/>
                    <a:pt x="31286" y="41795"/>
                    <a:pt x="19783" y="41288"/>
                  </a:cubicBezTo>
                  <a:cubicBezTo>
                    <a:pt x="8388" y="40782"/>
                    <a:pt x="-517" y="31212"/>
                    <a:pt x="23" y="19809"/>
                  </a:cubicBezTo>
                  <a:cubicBezTo>
                    <a:pt x="492" y="8369"/>
                    <a:pt x="10155" y="-409"/>
                    <a:pt x="21550" y="15"/>
                  </a:cubicBezTo>
                  <a:cubicBezTo>
                    <a:pt x="32980" y="484"/>
                    <a:pt x="41850" y="10128"/>
                    <a:pt x="41418" y="2156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3" name="Freeform 1472">
              <a:extLst>
                <a:ext uri="{FF2B5EF4-FFF2-40B4-BE49-F238E27FC236}">
                  <a16:creationId xmlns:a16="http://schemas.microsoft.com/office/drawing/2014/main" id="{58758BBF-4C84-EADE-BF40-51A73FBEF413}"/>
                </a:ext>
              </a:extLst>
            </p:cNvPr>
            <p:cNvSpPr/>
            <p:nvPr/>
          </p:nvSpPr>
          <p:spPr>
            <a:xfrm>
              <a:off x="4491033" y="-1423779"/>
              <a:ext cx="41430" cy="41306"/>
            </a:xfrm>
            <a:custGeom>
              <a:avLst/>
              <a:gdLst>
                <a:gd name="connsiteX0" fmla="*/ 41415 w 41430"/>
                <a:gd name="connsiteY0" fmla="*/ 21528 h 41306"/>
                <a:gd name="connsiteX1" fmla="*/ 19783 w 41430"/>
                <a:gd name="connsiteY1" fmla="*/ 41285 h 41306"/>
                <a:gd name="connsiteX2" fmla="*/ 23 w 41430"/>
                <a:gd name="connsiteY2" fmla="*/ 19732 h 41306"/>
                <a:gd name="connsiteX3" fmla="*/ 21550 w 41430"/>
                <a:gd name="connsiteY3" fmla="*/ 21 h 41306"/>
                <a:gd name="connsiteX4" fmla="*/ 41415 w 41430"/>
                <a:gd name="connsiteY4" fmla="*/ 21528 h 413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30" h="41306">
                  <a:moveTo>
                    <a:pt x="41415" y="21528"/>
                  </a:moveTo>
                  <a:cubicBezTo>
                    <a:pt x="40880" y="32940"/>
                    <a:pt x="31289" y="41792"/>
                    <a:pt x="19783" y="41285"/>
                  </a:cubicBezTo>
                  <a:cubicBezTo>
                    <a:pt x="8424" y="40779"/>
                    <a:pt x="-518" y="31209"/>
                    <a:pt x="23" y="19732"/>
                  </a:cubicBezTo>
                  <a:cubicBezTo>
                    <a:pt x="492" y="8366"/>
                    <a:pt x="10155" y="-486"/>
                    <a:pt x="21550" y="21"/>
                  </a:cubicBezTo>
                  <a:cubicBezTo>
                    <a:pt x="32978" y="481"/>
                    <a:pt x="41849" y="10125"/>
                    <a:pt x="41415" y="2152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4" name="Freeform 1473">
              <a:extLst>
                <a:ext uri="{FF2B5EF4-FFF2-40B4-BE49-F238E27FC236}">
                  <a16:creationId xmlns:a16="http://schemas.microsoft.com/office/drawing/2014/main" id="{19AAA2C7-07E0-B219-0E53-EA4D2491A65B}"/>
                </a:ext>
              </a:extLst>
            </p:cNvPr>
            <p:cNvSpPr/>
            <p:nvPr/>
          </p:nvSpPr>
          <p:spPr>
            <a:xfrm>
              <a:off x="4094832" y="-1441792"/>
              <a:ext cx="49922" cy="71526"/>
            </a:xfrm>
            <a:custGeom>
              <a:avLst/>
              <a:gdLst>
                <a:gd name="connsiteX0" fmla="*/ 36726 w 49922"/>
                <a:gd name="connsiteY0" fmla="*/ 13280 h 71526"/>
                <a:gd name="connsiteX1" fmla="*/ 5246 w 49922"/>
                <a:gd name="connsiteY1" fmla="*/ 6335 h 71526"/>
                <a:gd name="connsiteX2" fmla="*/ 49922 w 49922"/>
                <a:gd name="connsiteY2" fmla="*/ 71097 h 71526"/>
                <a:gd name="connsiteX3" fmla="*/ 36726 w 49922"/>
                <a:gd name="connsiteY3" fmla="*/ 13280 h 71526"/>
              </a:gdLst>
              <a:ahLst/>
              <a:cxnLst>
                <a:cxn ang="0">
                  <a:pos x="connsiteX0" y="connsiteY0"/>
                </a:cxn>
                <a:cxn ang="0">
                  <a:pos x="connsiteX1" y="connsiteY1"/>
                </a:cxn>
                <a:cxn ang="0">
                  <a:pos x="connsiteX2" y="connsiteY2"/>
                </a:cxn>
                <a:cxn ang="0">
                  <a:pos x="connsiteX3" y="connsiteY3"/>
                </a:cxn>
              </a:cxnLst>
              <a:rect l="l" t="t" r="r" b="b"/>
              <a:pathLst>
                <a:path w="49922" h="71526">
                  <a:moveTo>
                    <a:pt x="36726" y="13280"/>
                  </a:moveTo>
                  <a:cubicBezTo>
                    <a:pt x="36726" y="13280"/>
                    <a:pt x="19706" y="-11221"/>
                    <a:pt x="5246" y="6335"/>
                  </a:cubicBezTo>
                  <a:cubicBezTo>
                    <a:pt x="-9321" y="23891"/>
                    <a:pt x="6725" y="76817"/>
                    <a:pt x="49922" y="71097"/>
                  </a:cubicBezTo>
                  <a:lnTo>
                    <a:pt x="36726" y="13280"/>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5" name="Freeform 1474">
              <a:extLst>
                <a:ext uri="{FF2B5EF4-FFF2-40B4-BE49-F238E27FC236}">
                  <a16:creationId xmlns:a16="http://schemas.microsoft.com/office/drawing/2014/main" id="{6AB006B7-618C-E26C-99A1-E6570DC301C0}"/>
                </a:ext>
              </a:extLst>
            </p:cNvPr>
            <p:cNvSpPr/>
            <p:nvPr/>
          </p:nvSpPr>
          <p:spPr>
            <a:xfrm>
              <a:off x="4619136" y="-1408092"/>
              <a:ext cx="55657" cy="68145"/>
            </a:xfrm>
            <a:custGeom>
              <a:avLst/>
              <a:gdLst>
                <a:gd name="connsiteX0" fmla="*/ 20225 w 55657"/>
                <a:gd name="connsiteY0" fmla="*/ 10842 h 68145"/>
                <a:gd name="connsiteX1" fmla="*/ 52321 w 55657"/>
                <a:gd name="connsiteY1" fmla="*/ 7821 h 68145"/>
                <a:gd name="connsiteX2" fmla="*/ 0 w 55657"/>
                <a:gd name="connsiteY2" fmla="*/ 66614 h 68145"/>
                <a:gd name="connsiteX3" fmla="*/ 20225 w 55657"/>
                <a:gd name="connsiteY3" fmla="*/ 10842 h 68145"/>
              </a:gdLst>
              <a:ahLst/>
              <a:cxnLst>
                <a:cxn ang="0">
                  <a:pos x="connsiteX0" y="connsiteY0"/>
                </a:cxn>
                <a:cxn ang="0">
                  <a:pos x="connsiteX1" y="connsiteY1"/>
                </a:cxn>
                <a:cxn ang="0">
                  <a:pos x="connsiteX2" y="connsiteY2"/>
                </a:cxn>
                <a:cxn ang="0">
                  <a:pos x="connsiteX3" y="connsiteY3"/>
                </a:cxn>
              </a:cxnLst>
              <a:rect l="l" t="t" r="r" b="b"/>
              <a:pathLst>
                <a:path w="55657" h="68145">
                  <a:moveTo>
                    <a:pt x="20225" y="10842"/>
                  </a:moveTo>
                  <a:cubicBezTo>
                    <a:pt x="20225" y="10842"/>
                    <a:pt x="40062" y="-11393"/>
                    <a:pt x="52321" y="7821"/>
                  </a:cubicBezTo>
                  <a:cubicBezTo>
                    <a:pt x="64579" y="26961"/>
                    <a:pt x="42148" y="77556"/>
                    <a:pt x="0" y="66614"/>
                  </a:cubicBezTo>
                  <a:lnTo>
                    <a:pt x="20225" y="10842"/>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6" name="Freeform 1475">
              <a:extLst>
                <a:ext uri="{FF2B5EF4-FFF2-40B4-BE49-F238E27FC236}">
                  <a16:creationId xmlns:a16="http://schemas.microsoft.com/office/drawing/2014/main" id="{C046A1CA-DD4A-21DC-1DC4-DB7AC543DE1A}"/>
                </a:ext>
              </a:extLst>
            </p:cNvPr>
            <p:cNvSpPr/>
            <p:nvPr/>
          </p:nvSpPr>
          <p:spPr>
            <a:xfrm>
              <a:off x="8636635" y="-1164407"/>
              <a:ext cx="220086" cy="160505"/>
            </a:xfrm>
            <a:custGeom>
              <a:avLst/>
              <a:gdLst>
                <a:gd name="connsiteX0" fmla="*/ 7 w 220086"/>
                <a:gd name="connsiteY0" fmla="*/ 157651 h 160505"/>
                <a:gd name="connsiteX1" fmla="*/ 121992 w 220086"/>
                <a:gd name="connsiteY1" fmla="*/ 97494 h 160505"/>
                <a:gd name="connsiteX2" fmla="*/ 219452 w 220086"/>
                <a:gd name="connsiteY2" fmla="*/ 127 h 160505"/>
                <a:gd name="connsiteX3" fmla="*/ 134574 w 220086"/>
                <a:gd name="connsiteY3" fmla="*/ 113715 h 160505"/>
                <a:gd name="connsiteX4" fmla="*/ 42376 w 220086"/>
                <a:gd name="connsiteY4" fmla="*/ 157540 h 160505"/>
                <a:gd name="connsiteX5" fmla="*/ 7 w 220086"/>
                <a:gd name="connsiteY5" fmla="*/ 157651 h 160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0086" h="160505">
                  <a:moveTo>
                    <a:pt x="7" y="157651"/>
                  </a:moveTo>
                  <a:cubicBezTo>
                    <a:pt x="-751" y="152041"/>
                    <a:pt x="62887" y="145345"/>
                    <a:pt x="121992" y="97494"/>
                  </a:cubicBezTo>
                  <a:cubicBezTo>
                    <a:pt x="181486" y="51182"/>
                    <a:pt x="214514" y="-2968"/>
                    <a:pt x="219452" y="127"/>
                  </a:cubicBezTo>
                  <a:cubicBezTo>
                    <a:pt x="224612" y="2033"/>
                    <a:pt x="198471" y="63811"/>
                    <a:pt x="134574" y="113715"/>
                  </a:cubicBezTo>
                  <a:cubicBezTo>
                    <a:pt x="102949" y="138510"/>
                    <a:pt x="68195" y="152686"/>
                    <a:pt x="42376" y="157540"/>
                  </a:cubicBezTo>
                  <a:cubicBezTo>
                    <a:pt x="16446" y="162615"/>
                    <a:pt x="117" y="160165"/>
                    <a:pt x="7" y="15765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7" name="Freeform 1476">
              <a:extLst>
                <a:ext uri="{FF2B5EF4-FFF2-40B4-BE49-F238E27FC236}">
                  <a16:creationId xmlns:a16="http://schemas.microsoft.com/office/drawing/2014/main" id="{B103868E-93BA-AD3E-BE4A-DECB4F76914A}"/>
                </a:ext>
              </a:extLst>
            </p:cNvPr>
            <p:cNvSpPr/>
            <p:nvPr/>
          </p:nvSpPr>
          <p:spPr>
            <a:xfrm>
              <a:off x="9219306" y="-657140"/>
              <a:ext cx="20632" cy="357675"/>
            </a:xfrm>
            <a:custGeom>
              <a:avLst/>
              <a:gdLst>
                <a:gd name="connsiteX0" fmla="*/ 11177 w 20632"/>
                <a:gd name="connsiteY0" fmla="*/ 357675 h 357675"/>
                <a:gd name="connsiteX1" fmla="*/ 36 w 20632"/>
                <a:gd name="connsiteY1" fmla="*/ 178893 h 357675"/>
                <a:gd name="connsiteX2" fmla="*/ 9478 w 20632"/>
                <a:gd name="connsiteY2" fmla="*/ 0 h 357675"/>
                <a:gd name="connsiteX3" fmla="*/ 20593 w 20632"/>
                <a:gd name="connsiteY3" fmla="*/ 178782 h 357675"/>
                <a:gd name="connsiteX4" fmla="*/ 11177 w 20632"/>
                <a:gd name="connsiteY4" fmla="*/ 357675 h 357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32" h="357675">
                  <a:moveTo>
                    <a:pt x="11177" y="357675"/>
                  </a:moveTo>
                  <a:cubicBezTo>
                    <a:pt x="5482" y="357712"/>
                    <a:pt x="506" y="277661"/>
                    <a:pt x="36" y="178893"/>
                  </a:cubicBezTo>
                  <a:cubicBezTo>
                    <a:pt x="-435" y="80125"/>
                    <a:pt x="3820" y="37"/>
                    <a:pt x="9478" y="0"/>
                  </a:cubicBezTo>
                  <a:cubicBezTo>
                    <a:pt x="15110" y="-37"/>
                    <a:pt x="20122" y="79987"/>
                    <a:pt x="20593" y="178782"/>
                  </a:cubicBezTo>
                  <a:cubicBezTo>
                    <a:pt x="21091" y="277550"/>
                    <a:pt x="16873" y="357602"/>
                    <a:pt x="11177" y="35767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8" name="Freeform 1477">
              <a:extLst>
                <a:ext uri="{FF2B5EF4-FFF2-40B4-BE49-F238E27FC236}">
                  <a16:creationId xmlns:a16="http://schemas.microsoft.com/office/drawing/2014/main" id="{5DE40092-FF93-74F0-D632-C44BAF19694A}"/>
                </a:ext>
              </a:extLst>
            </p:cNvPr>
            <p:cNvSpPr/>
            <p:nvPr/>
          </p:nvSpPr>
          <p:spPr>
            <a:xfrm>
              <a:off x="8982444" y="-736372"/>
              <a:ext cx="21712" cy="448310"/>
            </a:xfrm>
            <a:custGeom>
              <a:avLst/>
              <a:gdLst>
                <a:gd name="connsiteX0" fmla="*/ 7454 w 21712"/>
                <a:gd name="connsiteY0" fmla="*/ 448310 h 448310"/>
                <a:gd name="connsiteX1" fmla="*/ 568 w 21712"/>
                <a:gd name="connsiteY1" fmla="*/ 224017 h 448310"/>
                <a:gd name="connsiteX2" fmla="*/ 14276 w 21712"/>
                <a:gd name="connsiteY2" fmla="*/ 0 h 448310"/>
                <a:gd name="connsiteX3" fmla="*/ 21162 w 21712"/>
                <a:gd name="connsiteY3" fmla="*/ 224302 h 448310"/>
                <a:gd name="connsiteX4" fmla="*/ 7454 w 21712"/>
                <a:gd name="connsiteY4" fmla="*/ 448310 h 4483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12" h="448310">
                  <a:moveTo>
                    <a:pt x="7454" y="448310"/>
                  </a:moveTo>
                  <a:cubicBezTo>
                    <a:pt x="1722" y="448246"/>
                    <a:pt x="-1343" y="347783"/>
                    <a:pt x="568" y="224017"/>
                  </a:cubicBezTo>
                  <a:cubicBezTo>
                    <a:pt x="2451" y="100205"/>
                    <a:pt x="8617" y="-138"/>
                    <a:pt x="14276" y="0"/>
                  </a:cubicBezTo>
                  <a:cubicBezTo>
                    <a:pt x="19972" y="37"/>
                    <a:pt x="23036" y="100499"/>
                    <a:pt x="21162" y="224302"/>
                  </a:cubicBezTo>
                  <a:cubicBezTo>
                    <a:pt x="19252" y="348105"/>
                    <a:pt x="13085" y="448421"/>
                    <a:pt x="7454" y="44831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9" name="Freeform 1478">
              <a:extLst>
                <a:ext uri="{FF2B5EF4-FFF2-40B4-BE49-F238E27FC236}">
                  <a16:creationId xmlns:a16="http://schemas.microsoft.com/office/drawing/2014/main" id="{6A5C330D-FA63-44B4-8081-3654A2C224BE}"/>
                </a:ext>
              </a:extLst>
            </p:cNvPr>
            <p:cNvSpPr/>
            <p:nvPr/>
          </p:nvSpPr>
          <p:spPr>
            <a:xfrm>
              <a:off x="9332983" y="-1159158"/>
              <a:ext cx="105690" cy="251718"/>
            </a:xfrm>
            <a:custGeom>
              <a:avLst/>
              <a:gdLst>
                <a:gd name="connsiteX0" fmla="*/ 193 w 105690"/>
                <a:gd name="connsiteY0" fmla="*/ 349 h 251718"/>
                <a:gd name="connsiteX1" fmla="*/ 69747 w 105690"/>
                <a:gd name="connsiteY1" fmla="*/ 117106 h 251718"/>
                <a:gd name="connsiteX2" fmla="*/ 98456 w 105690"/>
                <a:gd name="connsiteY2" fmla="*/ 251704 h 251718"/>
                <a:gd name="connsiteX3" fmla="*/ 89151 w 105690"/>
                <a:gd name="connsiteY3" fmla="*/ 110271 h 251718"/>
                <a:gd name="connsiteX4" fmla="*/ 35713 w 105690"/>
                <a:gd name="connsiteY4" fmla="*/ 23450 h 251718"/>
                <a:gd name="connsiteX5" fmla="*/ 193 w 105690"/>
                <a:gd name="connsiteY5" fmla="*/ 349 h 2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5690" h="251718">
                  <a:moveTo>
                    <a:pt x="193" y="349"/>
                  </a:moveTo>
                  <a:cubicBezTo>
                    <a:pt x="-3481" y="4669"/>
                    <a:pt x="46273" y="44819"/>
                    <a:pt x="69747" y="117106"/>
                  </a:cubicBezTo>
                  <a:cubicBezTo>
                    <a:pt x="94412" y="188269"/>
                    <a:pt x="92575" y="251630"/>
                    <a:pt x="98456" y="251704"/>
                  </a:cubicBezTo>
                  <a:cubicBezTo>
                    <a:pt x="103754" y="252855"/>
                    <a:pt x="115505" y="186906"/>
                    <a:pt x="89151" y="110271"/>
                  </a:cubicBezTo>
                  <a:cubicBezTo>
                    <a:pt x="76163" y="72350"/>
                    <a:pt x="54747" y="41586"/>
                    <a:pt x="35713" y="23450"/>
                  </a:cubicBezTo>
                  <a:cubicBezTo>
                    <a:pt x="16707" y="5139"/>
                    <a:pt x="1633" y="-1696"/>
                    <a:pt x="193" y="349"/>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0" name="Freeform 1479">
              <a:extLst>
                <a:ext uri="{FF2B5EF4-FFF2-40B4-BE49-F238E27FC236}">
                  <a16:creationId xmlns:a16="http://schemas.microsoft.com/office/drawing/2014/main" id="{2A6AE52D-4491-9F7B-F39E-9DEA0A6100BF}"/>
                </a:ext>
              </a:extLst>
            </p:cNvPr>
            <p:cNvSpPr/>
            <p:nvPr/>
          </p:nvSpPr>
          <p:spPr>
            <a:xfrm>
              <a:off x="9234754" y="-1311847"/>
              <a:ext cx="173772" cy="218271"/>
            </a:xfrm>
            <a:custGeom>
              <a:avLst/>
              <a:gdLst>
                <a:gd name="connsiteX0" fmla="*/ 65827 w 173772"/>
                <a:gd name="connsiteY0" fmla="*/ 3473 h 218271"/>
                <a:gd name="connsiteX1" fmla="*/ 133324 w 173772"/>
                <a:gd name="connsiteY1" fmla="*/ 104000 h 218271"/>
                <a:gd name="connsiteX2" fmla="*/ 172555 w 173772"/>
                <a:gd name="connsiteY2" fmla="*/ 154660 h 218271"/>
                <a:gd name="connsiteX3" fmla="*/ 69861 w 173772"/>
                <a:gd name="connsiteY3" fmla="*/ 215755 h 218271"/>
                <a:gd name="connsiteX4" fmla="*/ 18408 w 173772"/>
                <a:gd name="connsiteY4" fmla="*/ 127746 h 218271"/>
                <a:gd name="connsiteX5" fmla="*/ 65827 w 173772"/>
                <a:gd name="connsiteY5" fmla="*/ 3473 h 218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3772" h="218271">
                  <a:moveTo>
                    <a:pt x="65827" y="3473"/>
                  </a:moveTo>
                  <a:cubicBezTo>
                    <a:pt x="84363" y="20882"/>
                    <a:pt x="111871" y="67442"/>
                    <a:pt x="133324" y="104000"/>
                  </a:cubicBezTo>
                  <a:cubicBezTo>
                    <a:pt x="154776" y="140484"/>
                    <a:pt x="179589" y="140447"/>
                    <a:pt x="172555" y="154660"/>
                  </a:cubicBezTo>
                  <a:cubicBezTo>
                    <a:pt x="165558" y="168946"/>
                    <a:pt x="90308" y="231478"/>
                    <a:pt x="69861" y="215755"/>
                  </a:cubicBezTo>
                  <a:cubicBezTo>
                    <a:pt x="49526" y="200032"/>
                    <a:pt x="45058" y="155627"/>
                    <a:pt x="18408" y="127746"/>
                  </a:cubicBezTo>
                  <a:cubicBezTo>
                    <a:pt x="-34854" y="72085"/>
                    <a:pt x="42030" y="-18909"/>
                    <a:pt x="65827" y="3473"/>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1" name="Freeform 1480">
              <a:extLst>
                <a:ext uri="{FF2B5EF4-FFF2-40B4-BE49-F238E27FC236}">
                  <a16:creationId xmlns:a16="http://schemas.microsoft.com/office/drawing/2014/main" id="{341737DF-32A5-D6D9-63D0-1A91AD65D425}"/>
                </a:ext>
              </a:extLst>
            </p:cNvPr>
            <p:cNvSpPr/>
            <p:nvPr/>
          </p:nvSpPr>
          <p:spPr>
            <a:xfrm>
              <a:off x="8785532" y="-1308142"/>
              <a:ext cx="186337" cy="209298"/>
            </a:xfrm>
            <a:custGeom>
              <a:avLst/>
              <a:gdLst>
                <a:gd name="connsiteX0" fmla="*/ 137193 w 186337"/>
                <a:gd name="connsiteY0" fmla="*/ 1785 h 209298"/>
                <a:gd name="connsiteX1" fmla="*/ 49610 w 186337"/>
                <a:gd name="connsiteY1" fmla="*/ 85438 h 209298"/>
                <a:gd name="connsiteX2" fmla="*/ 392 w 186337"/>
                <a:gd name="connsiteY2" fmla="*/ 126527 h 209298"/>
                <a:gd name="connsiteX3" fmla="*/ 87466 w 186337"/>
                <a:gd name="connsiteY3" fmla="*/ 208236 h 209298"/>
                <a:gd name="connsiteX4" fmla="*/ 156735 w 186337"/>
                <a:gd name="connsiteY4" fmla="*/ 133325 h 209298"/>
                <a:gd name="connsiteX5" fmla="*/ 137193 w 186337"/>
                <a:gd name="connsiteY5" fmla="*/ 1785 h 209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6337" h="209298">
                  <a:moveTo>
                    <a:pt x="137193" y="1785"/>
                  </a:moveTo>
                  <a:cubicBezTo>
                    <a:pt x="115344" y="14809"/>
                    <a:pt x="78420" y="54416"/>
                    <a:pt x="49610" y="85438"/>
                  </a:cubicBezTo>
                  <a:cubicBezTo>
                    <a:pt x="20801" y="116524"/>
                    <a:pt x="-3393" y="111127"/>
                    <a:pt x="392" y="126527"/>
                  </a:cubicBezTo>
                  <a:cubicBezTo>
                    <a:pt x="4139" y="141919"/>
                    <a:pt x="64177" y="219207"/>
                    <a:pt x="87466" y="208236"/>
                  </a:cubicBezTo>
                  <a:cubicBezTo>
                    <a:pt x="110802" y="197257"/>
                    <a:pt x="124685" y="154804"/>
                    <a:pt x="156735" y="133325"/>
                  </a:cubicBezTo>
                  <a:cubicBezTo>
                    <a:pt x="220704" y="90439"/>
                    <a:pt x="165245" y="-14951"/>
                    <a:pt x="137193" y="1785"/>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2" name="Freeform 1481">
              <a:extLst>
                <a:ext uri="{FF2B5EF4-FFF2-40B4-BE49-F238E27FC236}">
                  <a16:creationId xmlns:a16="http://schemas.microsoft.com/office/drawing/2014/main" id="{D9D51C56-A2D5-4554-8074-FDC1F4C43602}"/>
                </a:ext>
              </a:extLst>
            </p:cNvPr>
            <p:cNvSpPr/>
            <p:nvPr/>
          </p:nvSpPr>
          <p:spPr>
            <a:xfrm>
              <a:off x="8886632" y="-883638"/>
              <a:ext cx="435005" cy="340012"/>
            </a:xfrm>
            <a:custGeom>
              <a:avLst/>
              <a:gdLst>
                <a:gd name="connsiteX0" fmla="*/ 194716 w 435005"/>
                <a:gd name="connsiteY0" fmla="*/ 327457 h 340012"/>
                <a:gd name="connsiteX1" fmla="*/ 208451 w 435005"/>
                <a:gd name="connsiteY1" fmla="*/ 196885 h 340012"/>
                <a:gd name="connsiteX2" fmla="*/ 229009 w 435005"/>
                <a:gd name="connsiteY2" fmla="*/ 196277 h 340012"/>
                <a:gd name="connsiteX3" fmla="*/ 247249 w 435005"/>
                <a:gd name="connsiteY3" fmla="*/ 327457 h 340012"/>
                <a:gd name="connsiteX4" fmla="*/ 435005 w 435005"/>
                <a:gd name="connsiteY4" fmla="*/ 309681 h 340012"/>
                <a:gd name="connsiteX5" fmla="*/ 426928 w 435005"/>
                <a:gd name="connsiteY5" fmla="*/ 253015 h 340012"/>
                <a:gd name="connsiteX6" fmla="*/ 422636 w 435005"/>
                <a:gd name="connsiteY6" fmla="*/ 57967 h 340012"/>
                <a:gd name="connsiteX7" fmla="*/ 9416 w 435005"/>
                <a:gd name="connsiteY7" fmla="*/ 45127 h 340012"/>
                <a:gd name="connsiteX8" fmla="*/ 2594 w 435005"/>
                <a:gd name="connsiteY8" fmla="*/ 254738 h 340012"/>
                <a:gd name="connsiteX9" fmla="*/ 0 w 435005"/>
                <a:gd name="connsiteY9" fmla="*/ 306051 h 340012"/>
                <a:gd name="connsiteX10" fmla="*/ 194716 w 435005"/>
                <a:gd name="connsiteY10" fmla="*/ 327457 h 340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5005" h="340012">
                  <a:moveTo>
                    <a:pt x="194716" y="327457"/>
                  </a:moveTo>
                  <a:cubicBezTo>
                    <a:pt x="216528" y="305729"/>
                    <a:pt x="206726" y="229915"/>
                    <a:pt x="208451" y="196885"/>
                  </a:cubicBezTo>
                  <a:cubicBezTo>
                    <a:pt x="210150" y="193431"/>
                    <a:pt x="217572" y="192859"/>
                    <a:pt x="229009" y="196277"/>
                  </a:cubicBezTo>
                  <a:cubicBezTo>
                    <a:pt x="232433" y="237329"/>
                    <a:pt x="233587" y="288127"/>
                    <a:pt x="247249" y="327457"/>
                  </a:cubicBezTo>
                  <a:cubicBezTo>
                    <a:pt x="308727" y="347537"/>
                    <a:pt x="379112" y="336023"/>
                    <a:pt x="435005" y="309681"/>
                  </a:cubicBezTo>
                  <a:cubicBezTo>
                    <a:pt x="432300" y="293202"/>
                    <a:pt x="428331" y="272984"/>
                    <a:pt x="426928" y="253015"/>
                  </a:cubicBezTo>
                  <a:cubicBezTo>
                    <a:pt x="424408" y="216282"/>
                    <a:pt x="424980" y="83545"/>
                    <a:pt x="422636" y="57967"/>
                  </a:cubicBezTo>
                  <a:cubicBezTo>
                    <a:pt x="413229" y="-45545"/>
                    <a:pt x="16302" y="15155"/>
                    <a:pt x="9416" y="45127"/>
                  </a:cubicBezTo>
                  <a:cubicBezTo>
                    <a:pt x="2594" y="75062"/>
                    <a:pt x="868" y="208582"/>
                    <a:pt x="2594" y="254738"/>
                  </a:cubicBezTo>
                  <a:cubicBezTo>
                    <a:pt x="3277" y="273417"/>
                    <a:pt x="1874" y="291084"/>
                    <a:pt x="0" y="306051"/>
                  </a:cubicBezTo>
                  <a:cubicBezTo>
                    <a:pt x="54914" y="346708"/>
                    <a:pt x="161578" y="346846"/>
                    <a:pt x="194716" y="327457"/>
                  </a:cubicBezTo>
                </a:path>
              </a:pathLst>
            </a:custGeom>
            <a:solidFill>
              <a:srgbClr val="6D333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3" name="Freeform 1482">
              <a:extLst>
                <a:ext uri="{FF2B5EF4-FFF2-40B4-BE49-F238E27FC236}">
                  <a16:creationId xmlns:a16="http://schemas.microsoft.com/office/drawing/2014/main" id="{8D2894D7-F1E4-0289-6911-F6161D3360B5}"/>
                </a:ext>
              </a:extLst>
            </p:cNvPr>
            <p:cNvSpPr/>
            <p:nvPr/>
          </p:nvSpPr>
          <p:spPr>
            <a:xfrm>
              <a:off x="8891682" y="-883638"/>
              <a:ext cx="418962" cy="132253"/>
            </a:xfrm>
            <a:custGeom>
              <a:avLst/>
              <a:gdLst>
                <a:gd name="connsiteX0" fmla="*/ 63536 w 418962"/>
                <a:gd name="connsiteY0" fmla="*/ 116971 h 132253"/>
                <a:gd name="connsiteX1" fmla="*/ 0 w 418962"/>
                <a:gd name="connsiteY1" fmla="*/ 86575 h 132253"/>
                <a:gd name="connsiteX2" fmla="*/ 4366 w 418962"/>
                <a:gd name="connsiteY2" fmla="*/ 45127 h 132253"/>
                <a:gd name="connsiteX3" fmla="*/ 417586 w 418962"/>
                <a:gd name="connsiteY3" fmla="*/ 57967 h 132253"/>
                <a:gd name="connsiteX4" fmla="*/ 418962 w 418962"/>
                <a:gd name="connsiteY4" fmla="*/ 96109 h 132253"/>
                <a:gd name="connsiteX5" fmla="*/ 63536 w 418962"/>
                <a:gd name="connsiteY5" fmla="*/ 116971 h 13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8962" h="132253">
                  <a:moveTo>
                    <a:pt x="63536" y="116971"/>
                  </a:moveTo>
                  <a:cubicBezTo>
                    <a:pt x="39840" y="113775"/>
                    <a:pt x="19505" y="101073"/>
                    <a:pt x="0" y="86575"/>
                  </a:cubicBezTo>
                  <a:cubicBezTo>
                    <a:pt x="1154" y="67896"/>
                    <a:pt x="2557" y="52928"/>
                    <a:pt x="4366" y="45127"/>
                  </a:cubicBezTo>
                  <a:cubicBezTo>
                    <a:pt x="11252" y="15155"/>
                    <a:pt x="408180" y="-45545"/>
                    <a:pt x="417586" y="57967"/>
                  </a:cubicBezTo>
                  <a:cubicBezTo>
                    <a:pt x="418233" y="64589"/>
                    <a:pt x="418602" y="78544"/>
                    <a:pt x="418962" y="96109"/>
                  </a:cubicBezTo>
                  <a:cubicBezTo>
                    <a:pt x="307758" y="142301"/>
                    <a:pt x="183316" y="138276"/>
                    <a:pt x="63536" y="116971"/>
                  </a:cubicBezTo>
                </a:path>
              </a:pathLst>
            </a:custGeom>
            <a:solidFill>
              <a:srgbClr val="5F22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4" name="Freeform 1483">
              <a:extLst>
                <a:ext uri="{FF2B5EF4-FFF2-40B4-BE49-F238E27FC236}">
                  <a16:creationId xmlns:a16="http://schemas.microsoft.com/office/drawing/2014/main" id="{3D2107C0-396F-B6B6-8900-E76250D38025}"/>
                </a:ext>
              </a:extLst>
            </p:cNvPr>
            <p:cNvSpPr/>
            <p:nvPr/>
          </p:nvSpPr>
          <p:spPr>
            <a:xfrm>
              <a:off x="8884134" y="-1361671"/>
              <a:ext cx="437968" cy="581912"/>
            </a:xfrm>
            <a:custGeom>
              <a:avLst/>
              <a:gdLst>
                <a:gd name="connsiteX0" fmla="*/ 420048 w 437968"/>
                <a:gd name="connsiteY0" fmla="*/ 61678 h 581912"/>
                <a:gd name="connsiteX1" fmla="*/ 420878 w 437968"/>
                <a:gd name="connsiteY1" fmla="*/ 220280 h 581912"/>
                <a:gd name="connsiteX2" fmla="*/ 435740 w 437968"/>
                <a:gd name="connsiteY2" fmla="*/ 498650 h 581912"/>
                <a:gd name="connsiteX3" fmla="*/ 385395 w 437968"/>
                <a:gd name="connsiteY3" fmla="*/ 560215 h 581912"/>
                <a:gd name="connsiteX4" fmla="*/ 111108 w 437968"/>
                <a:gd name="connsiteY4" fmla="*/ 576187 h 581912"/>
                <a:gd name="connsiteX5" fmla="*/ 227 w 437968"/>
                <a:gd name="connsiteY5" fmla="*/ 521428 h 581912"/>
                <a:gd name="connsiteX6" fmla="*/ 36569 w 437968"/>
                <a:gd name="connsiteY6" fmla="*/ 281910 h 581912"/>
                <a:gd name="connsiteX7" fmla="*/ 32212 w 437968"/>
                <a:gd name="connsiteY7" fmla="*/ 60564 h 581912"/>
                <a:gd name="connsiteX8" fmla="*/ 233381 w 437968"/>
                <a:gd name="connsiteY8" fmla="*/ 85 h 581912"/>
                <a:gd name="connsiteX9" fmla="*/ 420048 w 437968"/>
                <a:gd name="connsiteY9" fmla="*/ 61678 h 58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7968" h="581912">
                  <a:moveTo>
                    <a:pt x="420048" y="61678"/>
                  </a:moveTo>
                  <a:cubicBezTo>
                    <a:pt x="420048" y="72510"/>
                    <a:pt x="419761" y="164361"/>
                    <a:pt x="420878" y="220280"/>
                  </a:cubicBezTo>
                  <a:cubicBezTo>
                    <a:pt x="422032" y="276153"/>
                    <a:pt x="428881" y="464367"/>
                    <a:pt x="435740" y="498650"/>
                  </a:cubicBezTo>
                  <a:cubicBezTo>
                    <a:pt x="442590" y="532868"/>
                    <a:pt x="435740" y="546509"/>
                    <a:pt x="385395" y="560215"/>
                  </a:cubicBezTo>
                  <a:cubicBezTo>
                    <a:pt x="335132" y="573921"/>
                    <a:pt x="185389" y="591016"/>
                    <a:pt x="111108" y="576187"/>
                  </a:cubicBezTo>
                  <a:cubicBezTo>
                    <a:pt x="36828" y="561366"/>
                    <a:pt x="3615" y="545395"/>
                    <a:pt x="227" y="521428"/>
                  </a:cubicBezTo>
                  <a:cubicBezTo>
                    <a:pt x="-3198" y="497499"/>
                    <a:pt x="33145" y="375427"/>
                    <a:pt x="36569" y="281910"/>
                  </a:cubicBezTo>
                  <a:cubicBezTo>
                    <a:pt x="40031" y="188327"/>
                    <a:pt x="31095" y="73081"/>
                    <a:pt x="32212" y="60564"/>
                  </a:cubicBezTo>
                  <a:cubicBezTo>
                    <a:pt x="33366" y="48009"/>
                    <a:pt x="128231" y="2351"/>
                    <a:pt x="233381" y="85"/>
                  </a:cubicBezTo>
                  <a:cubicBezTo>
                    <a:pt x="338520" y="-2190"/>
                    <a:pt x="420048" y="41599"/>
                    <a:pt x="420048" y="61678"/>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5" name="Freeform 1484">
              <a:extLst>
                <a:ext uri="{FF2B5EF4-FFF2-40B4-BE49-F238E27FC236}">
                  <a16:creationId xmlns:a16="http://schemas.microsoft.com/office/drawing/2014/main" id="{E413005F-AE5D-3463-6E9B-38711A62BC2E}"/>
                </a:ext>
              </a:extLst>
            </p:cNvPr>
            <p:cNvSpPr/>
            <p:nvPr/>
          </p:nvSpPr>
          <p:spPr>
            <a:xfrm>
              <a:off x="8920777" y="-1192594"/>
              <a:ext cx="385029" cy="101662"/>
            </a:xfrm>
            <a:custGeom>
              <a:avLst/>
              <a:gdLst>
                <a:gd name="connsiteX0" fmla="*/ 385029 w 385029"/>
                <a:gd name="connsiteY0" fmla="*/ 80742 h 101662"/>
                <a:gd name="connsiteX1" fmla="*/ 384235 w 385029"/>
                <a:gd name="connsiteY1" fmla="*/ 51203 h 101662"/>
                <a:gd name="connsiteX2" fmla="*/ 383590 w 385029"/>
                <a:gd name="connsiteY2" fmla="*/ 0 h 101662"/>
                <a:gd name="connsiteX3" fmla="*/ 0 w 385029"/>
                <a:gd name="connsiteY3" fmla="*/ 13319 h 101662"/>
                <a:gd name="connsiteX4" fmla="*/ 582 w 385029"/>
                <a:gd name="connsiteY4" fmla="*/ 84123 h 101662"/>
                <a:gd name="connsiteX5" fmla="*/ 385029 w 385029"/>
                <a:gd name="connsiteY5" fmla="*/ 80742 h 101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5029" h="101662">
                  <a:moveTo>
                    <a:pt x="385029" y="80742"/>
                  </a:moveTo>
                  <a:cubicBezTo>
                    <a:pt x="384633" y="68971"/>
                    <a:pt x="384384" y="58830"/>
                    <a:pt x="384235" y="51203"/>
                  </a:cubicBezTo>
                  <a:cubicBezTo>
                    <a:pt x="383950" y="36014"/>
                    <a:pt x="383737" y="18173"/>
                    <a:pt x="383590" y="0"/>
                  </a:cubicBezTo>
                  <a:cubicBezTo>
                    <a:pt x="256988" y="21305"/>
                    <a:pt x="125448" y="27633"/>
                    <a:pt x="0" y="13319"/>
                  </a:cubicBezTo>
                  <a:cubicBezTo>
                    <a:pt x="582" y="36235"/>
                    <a:pt x="868" y="60451"/>
                    <a:pt x="582" y="84123"/>
                  </a:cubicBezTo>
                  <a:cubicBezTo>
                    <a:pt x="130894" y="112547"/>
                    <a:pt x="260736" y="102756"/>
                    <a:pt x="385029" y="80742"/>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6" name="Freeform 1485">
              <a:extLst>
                <a:ext uri="{FF2B5EF4-FFF2-40B4-BE49-F238E27FC236}">
                  <a16:creationId xmlns:a16="http://schemas.microsoft.com/office/drawing/2014/main" id="{7E6BFCAC-7D25-D8B1-3081-3807E7524CAB}"/>
                </a:ext>
              </a:extLst>
            </p:cNvPr>
            <p:cNvSpPr/>
            <p:nvPr/>
          </p:nvSpPr>
          <p:spPr>
            <a:xfrm>
              <a:off x="9028847" y="-1355857"/>
              <a:ext cx="172579" cy="125489"/>
            </a:xfrm>
            <a:custGeom>
              <a:avLst/>
              <a:gdLst>
                <a:gd name="connsiteX0" fmla="*/ 172143 w 172579"/>
                <a:gd name="connsiteY0" fmla="*/ 10243 h 125489"/>
                <a:gd name="connsiteX1" fmla="*/ 87551 w 172579"/>
                <a:gd name="connsiteY1" fmla="*/ 125452 h 125489"/>
                <a:gd name="connsiteX2" fmla="*/ 651 w 172579"/>
                <a:gd name="connsiteY2" fmla="*/ 11358 h 125489"/>
                <a:gd name="connsiteX3" fmla="*/ 172143 w 172579"/>
                <a:gd name="connsiteY3" fmla="*/ 10243 h 125489"/>
              </a:gdLst>
              <a:ahLst/>
              <a:cxnLst>
                <a:cxn ang="0">
                  <a:pos x="connsiteX0" y="connsiteY0"/>
                </a:cxn>
                <a:cxn ang="0">
                  <a:pos x="connsiteX1" y="connsiteY1"/>
                </a:cxn>
                <a:cxn ang="0">
                  <a:pos x="connsiteX2" y="connsiteY2"/>
                </a:cxn>
                <a:cxn ang="0">
                  <a:pos x="connsiteX3" y="connsiteY3"/>
                </a:cxn>
              </a:cxnLst>
              <a:rect l="l" t="t" r="r" b="b"/>
              <a:pathLst>
                <a:path w="172579" h="125489">
                  <a:moveTo>
                    <a:pt x="172143" y="10243"/>
                  </a:moveTo>
                  <a:cubicBezTo>
                    <a:pt x="175494" y="25856"/>
                    <a:pt x="160705" y="127718"/>
                    <a:pt x="87551" y="125452"/>
                  </a:cubicBezTo>
                  <a:cubicBezTo>
                    <a:pt x="14387" y="123187"/>
                    <a:pt x="-3899" y="23912"/>
                    <a:pt x="651" y="11358"/>
                  </a:cubicBezTo>
                  <a:cubicBezTo>
                    <a:pt x="5230" y="-1197"/>
                    <a:pt x="168718" y="-5728"/>
                    <a:pt x="172143" y="10243"/>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7" name="Freeform 1486">
              <a:extLst>
                <a:ext uri="{FF2B5EF4-FFF2-40B4-BE49-F238E27FC236}">
                  <a16:creationId xmlns:a16="http://schemas.microsoft.com/office/drawing/2014/main" id="{BD62A6C6-B136-B95E-6246-AE4D11A4ABFD}"/>
                </a:ext>
              </a:extLst>
            </p:cNvPr>
            <p:cNvSpPr/>
            <p:nvPr/>
          </p:nvSpPr>
          <p:spPr>
            <a:xfrm>
              <a:off x="9046899" y="-1355837"/>
              <a:ext cx="136477" cy="99194"/>
            </a:xfrm>
            <a:custGeom>
              <a:avLst/>
              <a:gdLst>
                <a:gd name="connsiteX0" fmla="*/ 136128 w 136477"/>
                <a:gd name="connsiteY0" fmla="*/ 8068 h 99194"/>
                <a:gd name="connsiteX1" fmla="*/ 69240 w 136477"/>
                <a:gd name="connsiteY1" fmla="*/ 99163 h 99194"/>
                <a:gd name="connsiteX2" fmla="*/ 517 w 136477"/>
                <a:gd name="connsiteY2" fmla="*/ 8998 h 99194"/>
                <a:gd name="connsiteX3" fmla="*/ 136128 w 136477"/>
                <a:gd name="connsiteY3" fmla="*/ 8068 h 99194"/>
              </a:gdLst>
              <a:ahLst/>
              <a:cxnLst>
                <a:cxn ang="0">
                  <a:pos x="connsiteX0" y="connsiteY0"/>
                </a:cxn>
                <a:cxn ang="0">
                  <a:pos x="connsiteX1" y="connsiteY1"/>
                </a:cxn>
                <a:cxn ang="0">
                  <a:pos x="connsiteX2" y="connsiteY2"/>
                </a:cxn>
                <a:cxn ang="0">
                  <a:pos x="connsiteX3" y="connsiteY3"/>
                </a:cxn>
              </a:cxnLst>
              <a:rect l="l" t="t" r="r" b="b"/>
              <a:pathLst>
                <a:path w="136477" h="99194">
                  <a:moveTo>
                    <a:pt x="136128" y="8068"/>
                  </a:moveTo>
                  <a:cubicBezTo>
                    <a:pt x="138795" y="20401"/>
                    <a:pt x="127118" y="101033"/>
                    <a:pt x="69240" y="99163"/>
                  </a:cubicBezTo>
                  <a:cubicBezTo>
                    <a:pt x="11409" y="97404"/>
                    <a:pt x="-3093" y="18927"/>
                    <a:pt x="517" y="8998"/>
                  </a:cubicBezTo>
                  <a:cubicBezTo>
                    <a:pt x="4163" y="-931"/>
                    <a:pt x="133423" y="-4533"/>
                    <a:pt x="136128" y="8068"/>
                  </a:cubicBezTo>
                </a:path>
              </a:pathLst>
            </a:custGeom>
            <a:solidFill>
              <a:srgbClr val="B18473"/>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8" name="Freeform 1487">
              <a:extLst>
                <a:ext uri="{FF2B5EF4-FFF2-40B4-BE49-F238E27FC236}">
                  <a16:creationId xmlns:a16="http://schemas.microsoft.com/office/drawing/2014/main" id="{14E91D26-5E22-4FF8-AA87-DC9BF3308E6E}"/>
                </a:ext>
              </a:extLst>
            </p:cNvPr>
            <p:cNvSpPr/>
            <p:nvPr/>
          </p:nvSpPr>
          <p:spPr>
            <a:xfrm>
              <a:off x="9070983" y="-693910"/>
              <a:ext cx="73848" cy="14326"/>
            </a:xfrm>
            <a:custGeom>
              <a:avLst/>
              <a:gdLst>
                <a:gd name="connsiteX0" fmla="*/ 73791 w 73848"/>
                <a:gd name="connsiteY0" fmla="*/ 9386 h 14326"/>
                <a:gd name="connsiteX1" fmla="*/ 36868 w 73848"/>
                <a:gd name="connsiteY1" fmla="*/ 8023 h 14326"/>
                <a:gd name="connsiteX2" fmla="*/ 55 w 73848"/>
                <a:gd name="connsiteY2" fmla="*/ 13955 h 14326"/>
                <a:gd name="connsiteX3" fmla="*/ 36249 w 73848"/>
                <a:gd name="connsiteY3" fmla="*/ 323 h 14326"/>
                <a:gd name="connsiteX4" fmla="*/ 73791 w 73848"/>
                <a:gd name="connsiteY4" fmla="*/ 9386 h 14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48" h="14326">
                  <a:moveTo>
                    <a:pt x="73791" y="9386"/>
                  </a:moveTo>
                  <a:cubicBezTo>
                    <a:pt x="72887" y="11514"/>
                    <a:pt x="57055" y="5969"/>
                    <a:pt x="36868" y="8023"/>
                  </a:cubicBezTo>
                  <a:cubicBezTo>
                    <a:pt x="16744" y="9681"/>
                    <a:pt x="987" y="15898"/>
                    <a:pt x="55" y="13955"/>
                  </a:cubicBezTo>
                  <a:cubicBezTo>
                    <a:pt x="-1034" y="12195"/>
                    <a:pt x="14224" y="2266"/>
                    <a:pt x="36249" y="323"/>
                  </a:cubicBezTo>
                  <a:cubicBezTo>
                    <a:pt x="58468" y="-1870"/>
                    <a:pt x="74945" y="7774"/>
                    <a:pt x="73791" y="9386"/>
                  </a:cubicBezTo>
                </a:path>
              </a:pathLst>
            </a:custGeom>
            <a:solidFill>
              <a:srgbClr val="5F22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9" name="Freeform 1488">
              <a:extLst>
                <a:ext uri="{FF2B5EF4-FFF2-40B4-BE49-F238E27FC236}">
                  <a16:creationId xmlns:a16="http://schemas.microsoft.com/office/drawing/2014/main" id="{BAC31669-9E27-0B37-A5C7-E0424B0D0B11}"/>
                </a:ext>
              </a:extLst>
            </p:cNvPr>
            <p:cNvSpPr/>
            <p:nvPr/>
          </p:nvSpPr>
          <p:spPr>
            <a:xfrm>
              <a:off x="8816151" y="-1836524"/>
              <a:ext cx="586696" cy="521637"/>
            </a:xfrm>
            <a:custGeom>
              <a:avLst/>
              <a:gdLst>
                <a:gd name="connsiteX0" fmla="*/ 562026 w 586696"/>
                <a:gd name="connsiteY0" fmla="*/ 275607 h 521637"/>
                <a:gd name="connsiteX1" fmla="*/ 559072 w 586696"/>
                <a:gd name="connsiteY1" fmla="*/ 274999 h 521637"/>
                <a:gd name="connsiteX2" fmla="*/ 559469 w 586696"/>
                <a:gd name="connsiteY2" fmla="*/ 260814 h 521637"/>
                <a:gd name="connsiteX3" fmla="*/ 298115 w 586696"/>
                <a:gd name="connsiteY3" fmla="*/ 0 h 521637"/>
                <a:gd name="connsiteX4" fmla="*/ 36835 w 586696"/>
                <a:gd name="connsiteY4" fmla="*/ 260814 h 521637"/>
                <a:gd name="connsiteX5" fmla="*/ 37989 w 586696"/>
                <a:gd name="connsiteY5" fmla="*/ 284385 h 521637"/>
                <a:gd name="connsiteX6" fmla="*/ 29090 w 586696"/>
                <a:gd name="connsiteY6" fmla="*/ 284965 h 521637"/>
                <a:gd name="connsiteX7" fmla="*/ 927 w 586696"/>
                <a:gd name="connsiteY7" fmla="*/ 332134 h 521637"/>
                <a:gd name="connsiteX8" fmla="*/ 45604 w 586696"/>
                <a:gd name="connsiteY8" fmla="*/ 364187 h 521637"/>
                <a:gd name="connsiteX9" fmla="*/ 56349 w 586696"/>
                <a:gd name="connsiteY9" fmla="*/ 359766 h 521637"/>
                <a:gd name="connsiteX10" fmla="*/ 298115 w 586696"/>
                <a:gd name="connsiteY10" fmla="*/ 521638 h 521637"/>
                <a:gd name="connsiteX11" fmla="*/ 542373 w 586696"/>
                <a:gd name="connsiteY11" fmla="*/ 353678 h 521637"/>
                <a:gd name="connsiteX12" fmla="*/ 584420 w 586696"/>
                <a:gd name="connsiteY12" fmla="*/ 325760 h 521637"/>
                <a:gd name="connsiteX13" fmla="*/ 562026 w 586696"/>
                <a:gd name="connsiteY13" fmla="*/ 275607 h 521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6696" h="521637">
                  <a:moveTo>
                    <a:pt x="562026" y="275607"/>
                  </a:moveTo>
                  <a:cubicBezTo>
                    <a:pt x="561057" y="275284"/>
                    <a:pt x="560041" y="275211"/>
                    <a:pt x="559072" y="274999"/>
                  </a:cubicBezTo>
                  <a:cubicBezTo>
                    <a:pt x="559321" y="270246"/>
                    <a:pt x="559469" y="265530"/>
                    <a:pt x="559469" y="260814"/>
                  </a:cubicBezTo>
                  <a:cubicBezTo>
                    <a:pt x="559469" y="116757"/>
                    <a:pt x="442495" y="0"/>
                    <a:pt x="298115" y="0"/>
                  </a:cubicBezTo>
                  <a:cubicBezTo>
                    <a:pt x="153809" y="0"/>
                    <a:pt x="36835" y="116757"/>
                    <a:pt x="36835" y="260814"/>
                  </a:cubicBezTo>
                  <a:cubicBezTo>
                    <a:pt x="36835" y="268772"/>
                    <a:pt x="37269" y="276648"/>
                    <a:pt x="37989" y="284385"/>
                  </a:cubicBezTo>
                  <a:cubicBezTo>
                    <a:pt x="34998" y="284274"/>
                    <a:pt x="32081" y="284348"/>
                    <a:pt x="29090" y="284965"/>
                  </a:cubicBezTo>
                  <a:cubicBezTo>
                    <a:pt x="8967" y="289174"/>
                    <a:pt x="-3614" y="310295"/>
                    <a:pt x="927" y="332134"/>
                  </a:cubicBezTo>
                  <a:cubicBezTo>
                    <a:pt x="6834" y="360485"/>
                    <a:pt x="41026" y="365127"/>
                    <a:pt x="45604" y="364187"/>
                  </a:cubicBezTo>
                  <a:cubicBezTo>
                    <a:pt x="49527" y="363322"/>
                    <a:pt x="53063" y="361774"/>
                    <a:pt x="56349" y="359766"/>
                  </a:cubicBezTo>
                  <a:cubicBezTo>
                    <a:pt x="95433" y="454712"/>
                    <a:pt x="188969" y="521638"/>
                    <a:pt x="298115" y="521638"/>
                  </a:cubicBezTo>
                  <a:cubicBezTo>
                    <a:pt x="409716" y="521638"/>
                    <a:pt x="504841" y="451838"/>
                    <a:pt x="542373" y="353678"/>
                  </a:cubicBezTo>
                  <a:cubicBezTo>
                    <a:pt x="560041" y="356165"/>
                    <a:pt x="577995" y="344762"/>
                    <a:pt x="584420" y="325760"/>
                  </a:cubicBezTo>
                  <a:cubicBezTo>
                    <a:pt x="591519" y="304566"/>
                    <a:pt x="581457" y="282119"/>
                    <a:pt x="562026" y="275607"/>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0" name="Freeform 1489">
              <a:extLst>
                <a:ext uri="{FF2B5EF4-FFF2-40B4-BE49-F238E27FC236}">
                  <a16:creationId xmlns:a16="http://schemas.microsoft.com/office/drawing/2014/main" id="{E9404594-EC2C-C31B-0E76-794F97F9D362}"/>
                </a:ext>
              </a:extLst>
            </p:cNvPr>
            <p:cNvSpPr/>
            <p:nvPr/>
          </p:nvSpPr>
          <p:spPr>
            <a:xfrm>
              <a:off x="8961545" y="-1692024"/>
              <a:ext cx="54527" cy="19751"/>
            </a:xfrm>
            <a:custGeom>
              <a:avLst/>
              <a:gdLst>
                <a:gd name="connsiteX0" fmla="*/ 236 w 54527"/>
                <a:gd name="connsiteY0" fmla="*/ 19278 h 19751"/>
                <a:gd name="connsiteX1" fmla="*/ 26987 w 54527"/>
                <a:gd name="connsiteY1" fmla="*/ 9496 h 19751"/>
                <a:gd name="connsiteX2" fmla="*/ 54209 w 54527"/>
                <a:gd name="connsiteY2" fmla="*/ 19463 h 19751"/>
                <a:gd name="connsiteX3" fmla="*/ 27273 w 54527"/>
                <a:gd name="connsiteY3" fmla="*/ 0 h 19751"/>
                <a:gd name="connsiteX4" fmla="*/ 236 w 54527"/>
                <a:gd name="connsiteY4" fmla="*/ 19278 h 19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527" h="19751">
                  <a:moveTo>
                    <a:pt x="236" y="19278"/>
                  </a:moveTo>
                  <a:cubicBezTo>
                    <a:pt x="2793" y="21839"/>
                    <a:pt x="12596" y="9672"/>
                    <a:pt x="26987" y="9496"/>
                  </a:cubicBezTo>
                  <a:cubicBezTo>
                    <a:pt x="41627" y="10325"/>
                    <a:pt x="52335" y="21692"/>
                    <a:pt x="54209" y="19463"/>
                  </a:cubicBezTo>
                  <a:cubicBezTo>
                    <a:pt x="56230" y="18809"/>
                    <a:pt x="48799" y="2155"/>
                    <a:pt x="27273" y="0"/>
                  </a:cubicBezTo>
                  <a:cubicBezTo>
                    <a:pt x="5138" y="1253"/>
                    <a:pt x="-1388" y="19352"/>
                    <a:pt x="236" y="1927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1" name="Freeform 1490">
              <a:extLst>
                <a:ext uri="{FF2B5EF4-FFF2-40B4-BE49-F238E27FC236}">
                  <a16:creationId xmlns:a16="http://schemas.microsoft.com/office/drawing/2014/main" id="{DE745B69-BC30-0509-9EAC-E4654B231A88}"/>
                </a:ext>
              </a:extLst>
            </p:cNvPr>
            <p:cNvSpPr/>
            <p:nvPr/>
          </p:nvSpPr>
          <p:spPr>
            <a:xfrm>
              <a:off x="9214737" y="-1690375"/>
              <a:ext cx="54427" cy="20688"/>
            </a:xfrm>
            <a:custGeom>
              <a:avLst/>
              <a:gdLst>
                <a:gd name="connsiteX0" fmla="*/ 274 w 54427"/>
                <a:gd name="connsiteY0" fmla="*/ 20365 h 20688"/>
                <a:gd name="connsiteX1" fmla="*/ 26527 w 54427"/>
                <a:gd name="connsiteY1" fmla="*/ 9469 h 20688"/>
                <a:gd name="connsiteX2" fmla="*/ 54145 w 54427"/>
                <a:gd name="connsiteY2" fmla="*/ 18348 h 20688"/>
                <a:gd name="connsiteX3" fmla="*/ 26527 w 54427"/>
                <a:gd name="connsiteY3" fmla="*/ 0 h 20688"/>
                <a:gd name="connsiteX4" fmla="*/ 274 w 54427"/>
                <a:gd name="connsiteY4" fmla="*/ 20365 h 206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27" h="20688">
                  <a:moveTo>
                    <a:pt x="274" y="20365"/>
                  </a:moveTo>
                  <a:cubicBezTo>
                    <a:pt x="2766" y="22852"/>
                    <a:pt x="12136" y="10224"/>
                    <a:pt x="26527" y="9469"/>
                  </a:cubicBezTo>
                  <a:cubicBezTo>
                    <a:pt x="41167" y="9681"/>
                    <a:pt x="52309" y="20651"/>
                    <a:pt x="54145" y="18348"/>
                  </a:cubicBezTo>
                  <a:cubicBezTo>
                    <a:pt x="56093" y="17740"/>
                    <a:pt x="48090" y="1188"/>
                    <a:pt x="26527" y="0"/>
                  </a:cubicBezTo>
                  <a:cubicBezTo>
                    <a:pt x="4391" y="2164"/>
                    <a:pt x="-1415" y="20476"/>
                    <a:pt x="274" y="2036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2" name="Freeform 1491">
              <a:extLst>
                <a:ext uri="{FF2B5EF4-FFF2-40B4-BE49-F238E27FC236}">
                  <a16:creationId xmlns:a16="http://schemas.microsoft.com/office/drawing/2014/main" id="{8649CA9D-C2F1-300D-6997-4DE295FED451}"/>
                </a:ext>
              </a:extLst>
            </p:cNvPr>
            <p:cNvSpPr/>
            <p:nvPr/>
          </p:nvSpPr>
          <p:spPr>
            <a:xfrm>
              <a:off x="9092466" y="-1514650"/>
              <a:ext cx="31469" cy="19168"/>
            </a:xfrm>
            <a:custGeom>
              <a:avLst/>
              <a:gdLst>
                <a:gd name="connsiteX0" fmla="*/ 24 w 31469"/>
                <a:gd name="connsiteY0" fmla="*/ 17666 h 19168"/>
                <a:gd name="connsiteX1" fmla="*/ 19317 w 31469"/>
                <a:gd name="connsiteY1" fmla="*/ 15298 h 19168"/>
                <a:gd name="connsiteX2" fmla="*/ 31317 w 31469"/>
                <a:gd name="connsiteY2" fmla="*/ 36 h 19168"/>
                <a:gd name="connsiteX3" fmla="*/ 17258 w 31469"/>
                <a:gd name="connsiteY3" fmla="*/ 12056 h 19168"/>
                <a:gd name="connsiteX4" fmla="*/ 24 w 31469"/>
                <a:gd name="connsiteY4" fmla="*/ 17666 h 19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69" h="19168">
                  <a:moveTo>
                    <a:pt x="24" y="17666"/>
                  </a:moveTo>
                  <a:cubicBezTo>
                    <a:pt x="-558" y="18357"/>
                    <a:pt x="9393" y="21737"/>
                    <a:pt x="19317" y="15298"/>
                  </a:cubicBezTo>
                  <a:cubicBezTo>
                    <a:pt x="28612" y="8998"/>
                    <a:pt x="32295" y="322"/>
                    <a:pt x="31317" y="36"/>
                  </a:cubicBezTo>
                  <a:cubicBezTo>
                    <a:pt x="30385" y="-572"/>
                    <a:pt x="25520" y="6585"/>
                    <a:pt x="17258" y="12056"/>
                  </a:cubicBezTo>
                  <a:cubicBezTo>
                    <a:pt x="8784" y="17629"/>
                    <a:pt x="162" y="16339"/>
                    <a:pt x="24" y="17666"/>
                  </a:cubicBezTo>
                </a:path>
              </a:pathLst>
            </a:custGeom>
            <a:solidFill>
              <a:srgbClr val="A1614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3" name="Freeform 1492">
              <a:extLst>
                <a:ext uri="{FF2B5EF4-FFF2-40B4-BE49-F238E27FC236}">
                  <a16:creationId xmlns:a16="http://schemas.microsoft.com/office/drawing/2014/main" id="{539CBF3F-8233-F88A-9C16-2A750E9B7C9C}"/>
                </a:ext>
              </a:extLst>
            </p:cNvPr>
            <p:cNvSpPr/>
            <p:nvPr/>
          </p:nvSpPr>
          <p:spPr>
            <a:xfrm>
              <a:off x="9222618" y="-1536628"/>
              <a:ext cx="77641" cy="40979"/>
            </a:xfrm>
            <a:custGeom>
              <a:avLst/>
              <a:gdLst>
                <a:gd name="connsiteX0" fmla="*/ 0 w 77641"/>
                <a:gd name="connsiteY0" fmla="*/ 20430 h 40979"/>
                <a:gd name="connsiteX1" fmla="*/ 38770 w 77641"/>
                <a:gd name="connsiteY1" fmla="*/ 40979 h 40979"/>
                <a:gd name="connsiteX2" fmla="*/ 77641 w 77641"/>
                <a:gd name="connsiteY2" fmla="*/ 20503 h 40979"/>
                <a:gd name="connsiteX3" fmla="*/ 38871 w 77641"/>
                <a:gd name="connsiteY3" fmla="*/ 0 h 40979"/>
                <a:gd name="connsiteX4" fmla="*/ 0 w 77641"/>
                <a:gd name="connsiteY4" fmla="*/ 20430 h 40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641" h="40979">
                  <a:moveTo>
                    <a:pt x="0" y="20430"/>
                  </a:moveTo>
                  <a:cubicBezTo>
                    <a:pt x="-28" y="31658"/>
                    <a:pt x="17345" y="40869"/>
                    <a:pt x="38770" y="40979"/>
                  </a:cubicBezTo>
                  <a:cubicBezTo>
                    <a:pt x="60222" y="40979"/>
                    <a:pt x="77641" y="31805"/>
                    <a:pt x="77641" y="20503"/>
                  </a:cubicBezTo>
                  <a:cubicBezTo>
                    <a:pt x="77641" y="9211"/>
                    <a:pt x="60296" y="0"/>
                    <a:pt x="38871" y="0"/>
                  </a:cubicBezTo>
                  <a:cubicBezTo>
                    <a:pt x="17418" y="0"/>
                    <a:pt x="-28" y="9137"/>
                    <a:pt x="0" y="20430"/>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4" name="Freeform 1493">
              <a:extLst>
                <a:ext uri="{FF2B5EF4-FFF2-40B4-BE49-F238E27FC236}">
                  <a16:creationId xmlns:a16="http://schemas.microsoft.com/office/drawing/2014/main" id="{2D084829-FD69-62C7-084D-6FBC76C7A709}"/>
                </a:ext>
              </a:extLst>
            </p:cNvPr>
            <p:cNvSpPr/>
            <p:nvPr/>
          </p:nvSpPr>
          <p:spPr>
            <a:xfrm>
              <a:off x="8920639" y="-1535990"/>
              <a:ext cx="77597" cy="40921"/>
            </a:xfrm>
            <a:custGeom>
              <a:avLst/>
              <a:gdLst>
                <a:gd name="connsiteX0" fmla="*/ 1 w 77597"/>
                <a:gd name="connsiteY0" fmla="*/ 19902 h 40921"/>
                <a:gd name="connsiteX1" fmla="*/ 38502 w 77597"/>
                <a:gd name="connsiteY1" fmla="*/ 40912 h 40921"/>
                <a:gd name="connsiteX2" fmla="*/ 77595 w 77597"/>
                <a:gd name="connsiteY2" fmla="*/ 21017 h 40921"/>
                <a:gd name="connsiteX3" fmla="*/ 39084 w 77597"/>
                <a:gd name="connsiteY3" fmla="*/ 7 h 40921"/>
                <a:gd name="connsiteX4" fmla="*/ 1 w 77597"/>
                <a:gd name="connsiteY4" fmla="*/ 19902 h 40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97" h="40921">
                  <a:moveTo>
                    <a:pt x="1" y="19902"/>
                  </a:moveTo>
                  <a:cubicBezTo>
                    <a:pt x="-110" y="31204"/>
                    <a:pt x="17013" y="40663"/>
                    <a:pt x="38502" y="40912"/>
                  </a:cubicBezTo>
                  <a:cubicBezTo>
                    <a:pt x="59927" y="41244"/>
                    <a:pt x="77411" y="32318"/>
                    <a:pt x="77595" y="21017"/>
                  </a:cubicBezTo>
                  <a:cubicBezTo>
                    <a:pt x="77807" y="9687"/>
                    <a:pt x="60463" y="255"/>
                    <a:pt x="39084" y="7"/>
                  </a:cubicBezTo>
                  <a:cubicBezTo>
                    <a:pt x="17631" y="-279"/>
                    <a:pt x="102" y="8573"/>
                    <a:pt x="1" y="19902"/>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5" name="Freeform 1494">
              <a:extLst>
                <a:ext uri="{FF2B5EF4-FFF2-40B4-BE49-F238E27FC236}">
                  <a16:creationId xmlns:a16="http://schemas.microsoft.com/office/drawing/2014/main" id="{9FB93049-C42B-9A12-49E5-D57CBDD93072}"/>
                </a:ext>
              </a:extLst>
            </p:cNvPr>
            <p:cNvSpPr/>
            <p:nvPr/>
          </p:nvSpPr>
          <p:spPr>
            <a:xfrm>
              <a:off x="9032166" y="-1473488"/>
              <a:ext cx="149854" cy="73554"/>
            </a:xfrm>
            <a:custGeom>
              <a:avLst/>
              <a:gdLst>
                <a:gd name="connsiteX0" fmla="*/ 149854 w 149854"/>
                <a:gd name="connsiteY0" fmla="*/ 470 h 73554"/>
                <a:gd name="connsiteX1" fmla="*/ 75139 w 149854"/>
                <a:gd name="connsiteY1" fmla="*/ 9607 h 73554"/>
                <a:gd name="connsiteX2" fmla="*/ 0 w 149854"/>
                <a:gd name="connsiteY2" fmla="*/ 0 h 73554"/>
                <a:gd name="connsiteX3" fmla="*/ 88192 w 149854"/>
                <a:gd name="connsiteY3" fmla="*/ 73005 h 73554"/>
                <a:gd name="connsiteX4" fmla="*/ 149854 w 149854"/>
                <a:gd name="connsiteY4" fmla="*/ 470 h 735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854" h="73554">
                  <a:moveTo>
                    <a:pt x="149854" y="470"/>
                  </a:moveTo>
                  <a:cubicBezTo>
                    <a:pt x="149854" y="470"/>
                    <a:pt x="108500" y="9358"/>
                    <a:pt x="75139" y="9607"/>
                  </a:cubicBezTo>
                  <a:cubicBezTo>
                    <a:pt x="41714" y="9892"/>
                    <a:pt x="0" y="0"/>
                    <a:pt x="0" y="0"/>
                  </a:cubicBezTo>
                  <a:cubicBezTo>
                    <a:pt x="0" y="0"/>
                    <a:pt x="14455" y="80954"/>
                    <a:pt x="88192" y="73005"/>
                  </a:cubicBezTo>
                  <a:cubicBezTo>
                    <a:pt x="139285" y="67571"/>
                    <a:pt x="149854" y="470"/>
                    <a:pt x="149854" y="47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6" name="Freeform 1495">
              <a:extLst>
                <a:ext uri="{FF2B5EF4-FFF2-40B4-BE49-F238E27FC236}">
                  <a16:creationId xmlns:a16="http://schemas.microsoft.com/office/drawing/2014/main" id="{F8C6C05E-AC94-70E9-9CB9-F6A455DE93D7}"/>
                </a:ext>
              </a:extLst>
            </p:cNvPr>
            <p:cNvSpPr/>
            <p:nvPr/>
          </p:nvSpPr>
          <p:spPr>
            <a:xfrm>
              <a:off x="8963254" y="-1588408"/>
              <a:ext cx="41980" cy="41880"/>
            </a:xfrm>
            <a:custGeom>
              <a:avLst/>
              <a:gdLst>
                <a:gd name="connsiteX0" fmla="*/ 41977 w 41980"/>
                <a:gd name="connsiteY0" fmla="*/ 20509 h 41880"/>
                <a:gd name="connsiteX1" fmla="*/ 21309 w 41980"/>
                <a:gd name="connsiteY1" fmla="*/ 41878 h 41880"/>
                <a:gd name="connsiteX2" fmla="*/ 4 w 41980"/>
                <a:gd name="connsiteY2" fmla="*/ 21301 h 41880"/>
                <a:gd name="connsiteX3" fmla="*/ 20551 w 41980"/>
                <a:gd name="connsiteY3" fmla="*/ 5 h 41880"/>
                <a:gd name="connsiteX4" fmla="*/ 41977 w 41980"/>
                <a:gd name="connsiteY4" fmla="*/ 20509 h 418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80" h="41880">
                  <a:moveTo>
                    <a:pt x="41977" y="20509"/>
                  </a:moveTo>
                  <a:cubicBezTo>
                    <a:pt x="42189" y="32096"/>
                    <a:pt x="32995" y="41629"/>
                    <a:pt x="21309" y="41878"/>
                  </a:cubicBezTo>
                  <a:cubicBezTo>
                    <a:pt x="9807" y="42062"/>
                    <a:pt x="179" y="32925"/>
                    <a:pt x="4" y="21301"/>
                  </a:cubicBezTo>
                  <a:cubicBezTo>
                    <a:pt x="-218" y="9750"/>
                    <a:pt x="8949" y="254"/>
                    <a:pt x="20551" y="5"/>
                  </a:cubicBezTo>
                  <a:cubicBezTo>
                    <a:pt x="32164" y="-252"/>
                    <a:pt x="41718" y="8958"/>
                    <a:pt x="41977" y="2050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7" name="Freeform 1496">
              <a:extLst>
                <a:ext uri="{FF2B5EF4-FFF2-40B4-BE49-F238E27FC236}">
                  <a16:creationId xmlns:a16="http://schemas.microsoft.com/office/drawing/2014/main" id="{F9957673-2AC1-91F7-7FFF-C2512BF32F7B}"/>
                </a:ext>
              </a:extLst>
            </p:cNvPr>
            <p:cNvSpPr/>
            <p:nvPr/>
          </p:nvSpPr>
          <p:spPr>
            <a:xfrm>
              <a:off x="9215663" y="-1587227"/>
              <a:ext cx="41971" cy="41890"/>
            </a:xfrm>
            <a:custGeom>
              <a:avLst/>
              <a:gdLst>
                <a:gd name="connsiteX0" fmla="*/ 41967 w 41971"/>
                <a:gd name="connsiteY0" fmla="*/ 20516 h 41890"/>
                <a:gd name="connsiteX1" fmla="*/ 21345 w 41971"/>
                <a:gd name="connsiteY1" fmla="*/ 41885 h 41890"/>
                <a:gd name="connsiteX2" fmla="*/ 4 w 41971"/>
                <a:gd name="connsiteY2" fmla="*/ 21345 h 41890"/>
                <a:gd name="connsiteX3" fmla="*/ 20551 w 41971"/>
                <a:gd name="connsiteY3" fmla="*/ 4 h 41890"/>
                <a:gd name="connsiteX4" fmla="*/ 41967 w 41971"/>
                <a:gd name="connsiteY4" fmla="*/ 20516 h 41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71" h="41890">
                  <a:moveTo>
                    <a:pt x="41967" y="20516"/>
                  </a:moveTo>
                  <a:cubicBezTo>
                    <a:pt x="42189" y="32140"/>
                    <a:pt x="33032" y="41636"/>
                    <a:pt x="21345" y="41885"/>
                  </a:cubicBezTo>
                  <a:cubicBezTo>
                    <a:pt x="9770" y="42143"/>
                    <a:pt x="216" y="32859"/>
                    <a:pt x="4" y="21345"/>
                  </a:cubicBezTo>
                  <a:cubicBezTo>
                    <a:pt x="-218" y="9758"/>
                    <a:pt x="8976" y="225"/>
                    <a:pt x="20551" y="4"/>
                  </a:cubicBezTo>
                  <a:cubicBezTo>
                    <a:pt x="32164" y="-208"/>
                    <a:pt x="41681" y="8966"/>
                    <a:pt x="41967" y="2051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8" name="Freeform 1497">
              <a:extLst>
                <a:ext uri="{FF2B5EF4-FFF2-40B4-BE49-F238E27FC236}">
                  <a16:creationId xmlns:a16="http://schemas.microsoft.com/office/drawing/2014/main" id="{0EA643B4-4570-5B77-D774-69E98EEF3F33}"/>
                </a:ext>
              </a:extLst>
            </p:cNvPr>
            <p:cNvSpPr/>
            <p:nvPr/>
          </p:nvSpPr>
          <p:spPr>
            <a:xfrm>
              <a:off x="8834238" y="-1894340"/>
              <a:ext cx="558996" cy="365500"/>
            </a:xfrm>
            <a:custGeom>
              <a:avLst/>
              <a:gdLst>
                <a:gd name="connsiteX0" fmla="*/ 258216 w 558996"/>
                <a:gd name="connsiteY0" fmla="*/ 112437 h 365500"/>
                <a:gd name="connsiteX1" fmla="*/ 75721 w 558996"/>
                <a:gd name="connsiteY1" fmla="*/ 198963 h 365500"/>
                <a:gd name="connsiteX2" fmla="*/ 79765 w 558996"/>
                <a:gd name="connsiteY2" fmla="*/ 266645 h 365500"/>
                <a:gd name="connsiteX3" fmla="*/ 45869 w 558996"/>
                <a:gd name="connsiteY3" fmla="*/ 321366 h 365500"/>
                <a:gd name="connsiteX4" fmla="*/ 38835 w 558996"/>
                <a:gd name="connsiteY4" fmla="*/ 365155 h 365500"/>
                <a:gd name="connsiteX5" fmla="*/ 0 w 558996"/>
                <a:gd name="connsiteY5" fmla="*/ 294526 h 365500"/>
                <a:gd name="connsiteX6" fmla="*/ 276133 w 558996"/>
                <a:gd name="connsiteY6" fmla="*/ 0 h 365500"/>
                <a:gd name="connsiteX7" fmla="*/ 558256 w 558996"/>
                <a:gd name="connsiteY7" fmla="*/ 263660 h 365500"/>
                <a:gd name="connsiteX8" fmla="*/ 506434 w 558996"/>
                <a:gd name="connsiteY8" fmla="*/ 365155 h 365500"/>
                <a:gd name="connsiteX9" fmla="*/ 501431 w 558996"/>
                <a:gd name="connsiteY9" fmla="*/ 302484 h 365500"/>
                <a:gd name="connsiteX10" fmla="*/ 490464 w 558996"/>
                <a:gd name="connsiteY10" fmla="*/ 241785 h 365500"/>
                <a:gd name="connsiteX11" fmla="*/ 258216 w 558996"/>
                <a:gd name="connsiteY11" fmla="*/ 112437 h 365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58996" h="365500">
                  <a:moveTo>
                    <a:pt x="258216" y="112437"/>
                  </a:moveTo>
                  <a:cubicBezTo>
                    <a:pt x="132583" y="114445"/>
                    <a:pt x="84703" y="171156"/>
                    <a:pt x="75721" y="198963"/>
                  </a:cubicBezTo>
                  <a:cubicBezTo>
                    <a:pt x="66786" y="226854"/>
                    <a:pt x="100672" y="234840"/>
                    <a:pt x="79765" y="266645"/>
                  </a:cubicBezTo>
                  <a:cubicBezTo>
                    <a:pt x="58773" y="298487"/>
                    <a:pt x="41862" y="295539"/>
                    <a:pt x="45869" y="321366"/>
                  </a:cubicBezTo>
                  <a:cubicBezTo>
                    <a:pt x="49801" y="347240"/>
                    <a:pt x="52792" y="365155"/>
                    <a:pt x="38835" y="365155"/>
                  </a:cubicBezTo>
                  <a:cubicBezTo>
                    <a:pt x="24887" y="365155"/>
                    <a:pt x="0" y="353208"/>
                    <a:pt x="0" y="294526"/>
                  </a:cubicBezTo>
                  <a:cubicBezTo>
                    <a:pt x="0" y="235770"/>
                    <a:pt x="18933" y="0"/>
                    <a:pt x="276133" y="0"/>
                  </a:cubicBezTo>
                  <a:cubicBezTo>
                    <a:pt x="533342" y="0"/>
                    <a:pt x="553207" y="199977"/>
                    <a:pt x="558256" y="263660"/>
                  </a:cubicBezTo>
                  <a:cubicBezTo>
                    <a:pt x="564275" y="339291"/>
                    <a:pt x="532363" y="369115"/>
                    <a:pt x="506434" y="365155"/>
                  </a:cubicBezTo>
                  <a:cubicBezTo>
                    <a:pt x="480514" y="361166"/>
                    <a:pt x="499446" y="315434"/>
                    <a:pt x="501431" y="302484"/>
                  </a:cubicBezTo>
                  <a:cubicBezTo>
                    <a:pt x="503443" y="289524"/>
                    <a:pt x="478529" y="264664"/>
                    <a:pt x="490464" y="241785"/>
                  </a:cubicBezTo>
                  <a:cubicBezTo>
                    <a:pt x="502437" y="218896"/>
                    <a:pt x="455563" y="109268"/>
                    <a:pt x="258216" y="112437"/>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9" name="Freeform 1498">
              <a:extLst>
                <a:ext uri="{FF2B5EF4-FFF2-40B4-BE49-F238E27FC236}">
                  <a16:creationId xmlns:a16="http://schemas.microsoft.com/office/drawing/2014/main" id="{9A09B456-EFC8-C794-D67A-CADE4CFD1EDA}"/>
                </a:ext>
              </a:extLst>
            </p:cNvPr>
            <p:cNvSpPr/>
            <p:nvPr/>
          </p:nvSpPr>
          <p:spPr>
            <a:xfrm>
              <a:off x="9178662" y="-320743"/>
              <a:ext cx="98558" cy="89178"/>
            </a:xfrm>
            <a:custGeom>
              <a:avLst/>
              <a:gdLst>
                <a:gd name="connsiteX0" fmla="*/ 51276 w 98558"/>
                <a:gd name="connsiteY0" fmla="*/ 47 h 89178"/>
                <a:gd name="connsiteX1" fmla="*/ 98556 w 98558"/>
                <a:gd name="connsiteY1" fmla="*/ 80605 h 89178"/>
                <a:gd name="connsiteX2" fmla="*/ 1300 w 98558"/>
                <a:gd name="connsiteY2" fmla="*/ 84354 h 89178"/>
                <a:gd name="connsiteX3" fmla="*/ 51276 w 98558"/>
                <a:gd name="connsiteY3" fmla="*/ 47 h 89178"/>
              </a:gdLst>
              <a:ahLst/>
              <a:cxnLst>
                <a:cxn ang="0">
                  <a:pos x="connsiteX0" y="connsiteY0"/>
                </a:cxn>
                <a:cxn ang="0">
                  <a:pos x="connsiteX1" y="connsiteY1"/>
                </a:cxn>
                <a:cxn ang="0">
                  <a:pos x="connsiteX2" y="connsiteY2"/>
                </a:cxn>
                <a:cxn ang="0">
                  <a:pos x="connsiteX3" y="connsiteY3"/>
                </a:cxn>
              </a:cxnLst>
              <a:rect l="l" t="t" r="r" b="b"/>
              <a:pathLst>
                <a:path w="98558" h="89178">
                  <a:moveTo>
                    <a:pt x="51276" y="47"/>
                  </a:moveTo>
                  <a:cubicBezTo>
                    <a:pt x="60765" y="-2108"/>
                    <a:pt x="98880" y="69884"/>
                    <a:pt x="98556" y="80605"/>
                  </a:cubicBezTo>
                  <a:cubicBezTo>
                    <a:pt x="98224" y="91327"/>
                    <a:pt x="10679" y="91299"/>
                    <a:pt x="1300" y="84354"/>
                  </a:cubicBezTo>
                  <a:cubicBezTo>
                    <a:pt x="-8466" y="77188"/>
                    <a:pt x="39636" y="2645"/>
                    <a:pt x="51276" y="47"/>
                  </a:cubicBezTo>
                </a:path>
              </a:pathLst>
            </a:custGeom>
            <a:solidFill>
              <a:srgbClr val="5A1E2E"/>
            </a:solidFill>
            <a:ln w="9231" cap="flat">
              <a:noFill/>
              <a:prstDash val="solid"/>
              <a:miter/>
            </a:ln>
          </p:spPr>
          <p:txBody>
            <a:bodyPr rtlCol="0" anchor="ctr"/>
            <a:lstStyle/>
            <a:p>
              <a:endParaRPr lang="en-US" dirty="0">
                <a:latin typeface="Roboto Condensed" panose="02000000000000000000" pitchFamily="2" charset="0"/>
              </a:endParaRPr>
            </a:p>
          </p:txBody>
        </p:sp>
        <p:sp>
          <p:nvSpPr>
            <p:cNvPr id="1500" name="Freeform 1499">
              <a:extLst>
                <a:ext uri="{FF2B5EF4-FFF2-40B4-BE49-F238E27FC236}">
                  <a16:creationId xmlns:a16="http://schemas.microsoft.com/office/drawing/2014/main" id="{F6959FEF-220C-D35C-2CD6-810A0DA732A4}"/>
                </a:ext>
              </a:extLst>
            </p:cNvPr>
            <p:cNvSpPr/>
            <p:nvPr/>
          </p:nvSpPr>
          <p:spPr>
            <a:xfrm>
              <a:off x="8935057" y="-320743"/>
              <a:ext cx="98550" cy="89178"/>
            </a:xfrm>
            <a:custGeom>
              <a:avLst/>
              <a:gdLst>
                <a:gd name="connsiteX0" fmla="*/ 51278 w 98550"/>
                <a:gd name="connsiteY0" fmla="*/ 47 h 89178"/>
                <a:gd name="connsiteX1" fmla="*/ 98549 w 98550"/>
                <a:gd name="connsiteY1" fmla="*/ 80605 h 89178"/>
                <a:gd name="connsiteX2" fmla="*/ 1302 w 98550"/>
                <a:gd name="connsiteY2" fmla="*/ 84354 h 89178"/>
                <a:gd name="connsiteX3" fmla="*/ 51278 w 98550"/>
                <a:gd name="connsiteY3" fmla="*/ 47 h 89178"/>
              </a:gdLst>
              <a:ahLst/>
              <a:cxnLst>
                <a:cxn ang="0">
                  <a:pos x="connsiteX0" y="connsiteY0"/>
                </a:cxn>
                <a:cxn ang="0">
                  <a:pos x="connsiteX1" y="connsiteY1"/>
                </a:cxn>
                <a:cxn ang="0">
                  <a:pos x="connsiteX2" y="connsiteY2"/>
                </a:cxn>
                <a:cxn ang="0">
                  <a:pos x="connsiteX3" y="connsiteY3"/>
                </a:cxn>
              </a:cxnLst>
              <a:rect l="l" t="t" r="r" b="b"/>
              <a:pathLst>
                <a:path w="98550" h="89178">
                  <a:moveTo>
                    <a:pt x="51278" y="47"/>
                  </a:moveTo>
                  <a:cubicBezTo>
                    <a:pt x="60684" y="-2108"/>
                    <a:pt x="98835" y="69884"/>
                    <a:pt x="98549" y="80605"/>
                  </a:cubicBezTo>
                  <a:cubicBezTo>
                    <a:pt x="98189" y="91327"/>
                    <a:pt x="10671" y="91299"/>
                    <a:pt x="1302" y="84354"/>
                  </a:cubicBezTo>
                  <a:cubicBezTo>
                    <a:pt x="-8474" y="77188"/>
                    <a:pt x="39628" y="2645"/>
                    <a:pt x="51278" y="47"/>
                  </a:cubicBezTo>
                </a:path>
              </a:pathLst>
            </a:custGeom>
            <a:solidFill>
              <a:srgbClr val="5A1E2E"/>
            </a:solidFill>
            <a:ln w="9231" cap="flat">
              <a:noFill/>
              <a:prstDash val="solid"/>
              <a:miter/>
            </a:ln>
          </p:spPr>
          <p:txBody>
            <a:bodyPr rtlCol="0" anchor="ctr"/>
            <a:lstStyle/>
            <a:p>
              <a:endParaRPr lang="en-US" dirty="0">
                <a:latin typeface="Roboto Condensed" panose="02000000000000000000" pitchFamily="2" charset="0"/>
              </a:endParaRPr>
            </a:p>
          </p:txBody>
        </p:sp>
        <p:sp>
          <p:nvSpPr>
            <p:cNvPr id="1501" name="Freeform 1500">
              <a:extLst>
                <a:ext uri="{FF2B5EF4-FFF2-40B4-BE49-F238E27FC236}">
                  <a16:creationId xmlns:a16="http://schemas.microsoft.com/office/drawing/2014/main" id="{00704E32-88C4-7AB0-49BD-8930CCEE8EC3}"/>
                </a:ext>
              </a:extLst>
            </p:cNvPr>
            <p:cNvSpPr/>
            <p:nvPr/>
          </p:nvSpPr>
          <p:spPr>
            <a:xfrm>
              <a:off x="8766594" y="-992571"/>
              <a:ext cx="727" cy="1326"/>
            </a:xfrm>
            <a:custGeom>
              <a:avLst/>
              <a:gdLst>
                <a:gd name="connsiteX0" fmla="*/ 0 w 727"/>
                <a:gd name="connsiteY0" fmla="*/ 350 h 1326"/>
                <a:gd name="connsiteX1" fmla="*/ 74 w 727"/>
                <a:gd name="connsiteY1" fmla="*/ 1326 h 1326"/>
                <a:gd name="connsiteX2" fmla="*/ 0 w 727"/>
                <a:gd name="connsiteY2" fmla="*/ 350 h 1326"/>
              </a:gdLst>
              <a:ahLst/>
              <a:cxnLst>
                <a:cxn ang="0">
                  <a:pos x="connsiteX0" y="connsiteY0"/>
                </a:cxn>
                <a:cxn ang="0">
                  <a:pos x="connsiteX1" y="connsiteY1"/>
                </a:cxn>
                <a:cxn ang="0">
                  <a:pos x="connsiteX2" y="connsiteY2"/>
                </a:cxn>
              </a:cxnLst>
              <a:rect l="l" t="t" r="r" b="b"/>
              <a:pathLst>
                <a:path w="727" h="1326">
                  <a:moveTo>
                    <a:pt x="0" y="350"/>
                  </a:moveTo>
                  <a:cubicBezTo>
                    <a:pt x="74" y="673"/>
                    <a:pt x="74" y="1032"/>
                    <a:pt x="74" y="1326"/>
                  </a:cubicBezTo>
                  <a:cubicBezTo>
                    <a:pt x="1006" y="-221"/>
                    <a:pt x="905" y="-221"/>
                    <a:pt x="0" y="35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502" name="Freeform 1501">
              <a:extLst>
                <a:ext uri="{FF2B5EF4-FFF2-40B4-BE49-F238E27FC236}">
                  <a16:creationId xmlns:a16="http://schemas.microsoft.com/office/drawing/2014/main" id="{654EBD91-BD33-9417-FDF2-6EA0D30ACB69}"/>
                </a:ext>
              </a:extLst>
            </p:cNvPr>
            <p:cNvSpPr/>
            <p:nvPr/>
          </p:nvSpPr>
          <p:spPr>
            <a:xfrm>
              <a:off x="8598263" y="-1053270"/>
              <a:ext cx="107773" cy="72560"/>
            </a:xfrm>
            <a:custGeom>
              <a:avLst/>
              <a:gdLst>
                <a:gd name="connsiteX0" fmla="*/ 51542 w 107773"/>
                <a:gd name="connsiteY0" fmla="*/ 174 h 72560"/>
                <a:gd name="connsiteX1" fmla="*/ 53 w 107773"/>
                <a:gd name="connsiteY1" fmla="*/ 39790 h 72560"/>
                <a:gd name="connsiteX2" fmla="*/ 56259 w 107773"/>
                <a:gd name="connsiteY2" fmla="*/ 72387 h 72560"/>
                <a:gd name="connsiteX3" fmla="*/ 107722 w 107773"/>
                <a:gd name="connsiteY3" fmla="*/ 32808 h 72560"/>
                <a:gd name="connsiteX4" fmla="*/ 51542 w 107773"/>
                <a:gd name="connsiteY4" fmla="*/ 174 h 72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773" h="72560">
                  <a:moveTo>
                    <a:pt x="51542" y="174"/>
                  </a:moveTo>
                  <a:cubicBezTo>
                    <a:pt x="21791" y="2081"/>
                    <a:pt x="-1249" y="19848"/>
                    <a:pt x="53" y="39790"/>
                  </a:cubicBezTo>
                  <a:cubicBezTo>
                    <a:pt x="1382" y="59750"/>
                    <a:pt x="26555" y="74330"/>
                    <a:pt x="56259" y="72387"/>
                  </a:cubicBezTo>
                  <a:cubicBezTo>
                    <a:pt x="86011" y="70480"/>
                    <a:pt x="109014" y="52703"/>
                    <a:pt x="107722" y="32808"/>
                  </a:cubicBezTo>
                  <a:cubicBezTo>
                    <a:pt x="106420" y="12802"/>
                    <a:pt x="81257" y="-1770"/>
                    <a:pt x="51542" y="174"/>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503" name="Freeform 1502">
              <a:extLst>
                <a:ext uri="{FF2B5EF4-FFF2-40B4-BE49-F238E27FC236}">
                  <a16:creationId xmlns:a16="http://schemas.microsoft.com/office/drawing/2014/main" id="{DA39290D-01C9-C62A-BAC3-5EB4EECD97B9}"/>
                </a:ext>
              </a:extLst>
            </p:cNvPr>
            <p:cNvSpPr/>
            <p:nvPr/>
          </p:nvSpPr>
          <p:spPr>
            <a:xfrm>
              <a:off x="9395596" y="-931917"/>
              <a:ext cx="73165" cy="107251"/>
            </a:xfrm>
            <a:custGeom>
              <a:avLst/>
              <a:gdLst>
                <a:gd name="connsiteX0" fmla="*/ 72582 w 73165"/>
                <a:gd name="connsiteY0" fmla="*/ 49360 h 107251"/>
                <a:gd name="connsiteX1" fmla="*/ 30175 w 73165"/>
                <a:gd name="connsiteY1" fmla="*/ 174 h 107251"/>
                <a:gd name="connsiteX2" fmla="*/ 571 w 73165"/>
                <a:gd name="connsiteY2" fmla="*/ 57963 h 107251"/>
                <a:gd name="connsiteX3" fmla="*/ 43015 w 73165"/>
                <a:gd name="connsiteY3" fmla="*/ 107075 h 107251"/>
                <a:gd name="connsiteX4" fmla="*/ 72582 w 73165"/>
                <a:gd name="connsiteY4" fmla="*/ 49360 h 1072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65" h="107251">
                  <a:moveTo>
                    <a:pt x="72582" y="49360"/>
                  </a:moveTo>
                  <a:cubicBezTo>
                    <a:pt x="69083" y="19821"/>
                    <a:pt x="50086" y="-2193"/>
                    <a:pt x="30175" y="174"/>
                  </a:cubicBezTo>
                  <a:cubicBezTo>
                    <a:pt x="10273" y="2588"/>
                    <a:pt x="-2964" y="28461"/>
                    <a:pt x="571" y="57963"/>
                  </a:cubicBezTo>
                  <a:cubicBezTo>
                    <a:pt x="4144" y="87502"/>
                    <a:pt x="23113" y="109452"/>
                    <a:pt x="43015" y="107075"/>
                  </a:cubicBezTo>
                  <a:cubicBezTo>
                    <a:pt x="62954" y="104773"/>
                    <a:pt x="76154" y="78863"/>
                    <a:pt x="72582" y="49360"/>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3710784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9C6D4802-E2AC-D545-BBDF-25C93D1EC159}"/>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 name="TextBox 4">
            <a:extLst>
              <a:ext uri="{FF2B5EF4-FFF2-40B4-BE49-F238E27FC236}">
                <a16:creationId xmlns:a16="http://schemas.microsoft.com/office/drawing/2014/main" id="{A78272C1-83EC-274C-98A5-7112255494E7}"/>
              </a:ext>
            </a:extLst>
          </p:cNvPr>
          <p:cNvSpPr txBox="1"/>
          <p:nvPr/>
        </p:nvSpPr>
        <p:spPr>
          <a:xfrm>
            <a:off x="0" y="1317323"/>
            <a:ext cx="10691813" cy="588623"/>
          </a:xfrm>
          <a:prstGeom prst="rect">
            <a:avLst/>
          </a:prstGeom>
          <a:noFill/>
        </p:spPr>
        <p:txBody>
          <a:bodyPr wrap="square" lIns="0" tIns="0" rIns="0" bIns="0" rtlCol="0">
            <a:spAutoFit/>
          </a:bodyPr>
          <a:lstStyle/>
          <a:p>
            <a:pPr algn="ctr">
              <a:lnSpc>
                <a:spcPct val="85000"/>
              </a:lnSpc>
            </a:pPr>
            <a:r>
              <a:rPr lang="en-US" sz="4500" dirty="0">
                <a:latin typeface="Londrina Solid" pitchFamily="2" charset="77"/>
              </a:rPr>
              <a:t>Key Stage 1 class discussion</a:t>
            </a:r>
          </a:p>
        </p:txBody>
      </p:sp>
      <p:sp>
        <p:nvSpPr>
          <p:cNvPr id="6" name="Content Placeholder 5">
            <a:extLst>
              <a:ext uri="{FF2B5EF4-FFF2-40B4-BE49-F238E27FC236}">
                <a16:creationId xmlns:a16="http://schemas.microsoft.com/office/drawing/2014/main" id="{01155D57-1F8F-C341-A805-AE385A5FFCB4}"/>
              </a:ext>
            </a:extLst>
          </p:cNvPr>
          <p:cNvSpPr txBox="1">
            <a:spLocks/>
          </p:cNvSpPr>
          <p:nvPr/>
        </p:nvSpPr>
        <p:spPr>
          <a:xfrm>
            <a:off x="978364" y="2279570"/>
            <a:ext cx="8987874" cy="4522516"/>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a:lnSpc>
                <a:spcPct val="100000"/>
              </a:lnSpc>
              <a:spcBef>
                <a:spcPts val="0"/>
              </a:spcBef>
              <a:spcAft>
                <a:spcPts val="1800"/>
              </a:spcAft>
            </a:pPr>
            <a:r>
              <a:rPr lang="en-US" sz="3400" b="1" dirty="0">
                <a:latin typeface="ABeeZee" pitchFamily="2" charset="0"/>
              </a:rPr>
              <a:t>How does it feel to belong to a group? What makes a group feel welcoming? </a:t>
            </a:r>
          </a:p>
          <a:p>
            <a:pPr>
              <a:lnSpc>
                <a:spcPct val="100000"/>
              </a:lnSpc>
              <a:spcBef>
                <a:spcPts val="0"/>
              </a:spcBef>
              <a:spcAft>
                <a:spcPts val="1800"/>
              </a:spcAft>
            </a:pPr>
            <a:r>
              <a:rPr lang="en-US" sz="3400" b="1" dirty="0">
                <a:latin typeface="ABeeZee" pitchFamily="2" charset="0"/>
              </a:rPr>
              <a:t>How might someone feel if they don’t feel like they belong? </a:t>
            </a:r>
          </a:p>
          <a:p>
            <a:pPr>
              <a:lnSpc>
                <a:spcPct val="100000"/>
              </a:lnSpc>
              <a:spcBef>
                <a:spcPts val="0"/>
              </a:spcBef>
              <a:spcAft>
                <a:spcPts val="1800"/>
              </a:spcAft>
            </a:pPr>
            <a:r>
              <a:rPr lang="en-US" sz="3400" b="1" dirty="0">
                <a:latin typeface="ABeeZee" pitchFamily="2" charset="0"/>
              </a:rPr>
              <a:t>What is something special about you that makes you a great part of any group?</a:t>
            </a:r>
          </a:p>
        </p:txBody>
      </p:sp>
      <p:grpSp>
        <p:nvGrpSpPr>
          <p:cNvPr id="4" name="Group 3">
            <a:extLst>
              <a:ext uri="{FF2B5EF4-FFF2-40B4-BE49-F238E27FC236}">
                <a16:creationId xmlns:a16="http://schemas.microsoft.com/office/drawing/2014/main" id="{D4E6A739-7F5B-534A-A8CF-CE162B305511}"/>
              </a:ext>
            </a:extLst>
          </p:cNvPr>
          <p:cNvGrpSpPr/>
          <p:nvPr/>
        </p:nvGrpSpPr>
        <p:grpSpPr>
          <a:xfrm>
            <a:off x="9502008" y="333512"/>
            <a:ext cx="834682" cy="869275"/>
            <a:chOff x="8854711" y="1237086"/>
            <a:chExt cx="930740" cy="969313"/>
          </a:xfrm>
        </p:grpSpPr>
        <p:sp>
          <p:nvSpPr>
            <p:cNvPr id="7" name="Freeform 6">
              <a:extLst>
                <a:ext uri="{FF2B5EF4-FFF2-40B4-BE49-F238E27FC236}">
                  <a16:creationId xmlns:a16="http://schemas.microsoft.com/office/drawing/2014/main" id="{41B417DD-B0E1-FF4E-85D4-384066B04DEA}"/>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A259C72A-442E-504F-81F4-F57EF0D8BD48}"/>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78E16089-234E-F249-9722-0C286EAEEA47}"/>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A1F4D24B-FEAD-3141-B435-68AFC6BAA19D}"/>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7E79EDF5-8285-F64E-9CC7-EDCAAFD21C14}"/>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C95BB8EF-09FE-7D4E-8D94-F75ACA9F73E8}"/>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E77FC73D-89D6-0440-8279-DD9141BD49BB}"/>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36454714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4" name="Freeform 13">
            <a:extLst>
              <a:ext uri="{FF2B5EF4-FFF2-40B4-BE49-F238E27FC236}">
                <a16:creationId xmlns:a16="http://schemas.microsoft.com/office/drawing/2014/main" id="{DC627317-C0CF-3241-9D64-040F5539ABD0}"/>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 name="TextBox 3">
            <a:extLst>
              <a:ext uri="{FF2B5EF4-FFF2-40B4-BE49-F238E27FC236}">
                <a16:creationId xmlns:a16="http://schemas.microsoft.com/office/drawing/2014/main" id="{C992B209-64E1-D24B-A98A-061FE25E1ECA}"/>
              </a:ext>
            </a:extLst>
          </p:cNvPr>
          <p:cNvSpPr txBox="1"/>
          <p:nvPr/>
        </p:nvSpPr>
        <p:spPr>
          <a:xfrm>
            <a:off x="0" y="1320452"/>
            <a:ext cx="10691813" cy="588623"/>
          </a:xfrm>
          <a:prstGeom prst="rect">
            <a:avLst/>
          </a:prstGeom>
          <a:noFill/>
        </p:spPr>
        <p:txBody>
          <a:bodyPr wrap="square" lIns="0" tIns="0" rIns="0" bIns="0" rtlCol="0">
            <a:spAutoFit/>
          </a:bodyPr>
          <a:lstStyle/>
          <a:p>
            <a:pPr algn="ctr">
              <a:lnSpc>
                <a:spcPct val="85000"/>
              </a:lnSpc>
            </a:pPr>
            <a:r>
              <a:rPr lang="en-US" sz="4500" dirty="0">
                <a:latin typeface="Londrina Solid" pitchFamily="2" charset="77"/>
              </a:rPr>
              <a:t>Key Stage 2 class discussion</a:t>
            </a:r>
          </a:p>
        </p:txBody>
      </p:sp>
      <p:sp>
        <p:nvSpPr>
          <p:cNvPr id="5" name="Content Placeholder 5">
            <a:extLst>
              <a:ext uri="{FF2B5EF4-FFF2-40B4-BE49-F238E27FC236}">
                <a16:creationId xmlns:a16="http://schemas.microsoft.com/office/drawing/2014/main" id="{BEEA2893-8380-AD4F-AC4B-8F4313D9A464}"/>
              </a:ext>
            </a:extLst>
          </p:cNvPr>
          <p:cNvSpPr txBox="1">
            <a:spLocks/>
          </p:cNvSpPr>
          <p:nvPr/>
        </p:nvSpPr>
        <p:spPr>
          <a:xfrm>
            <a:off x="978363" y="2282699"/>
            <a:ext cx="8801809" cy="4386993"/>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a:lnSpc>
                <a:spcPct val="100000"/>
              </a:lnSpc>
              <a:spcBef>
                <a:spcPts val="0"/>
              </a:spcBef>
              <a:spcAft>
                <a:spcPts val="1800"/>
              </a:spcAft>
            </a:pPr>
            <a:r>
              <a:rPr lang="en-US" sz="3200" b="1" dirty="0">
                <a:latin typeface="ABeeZee" pitchFamily="2" charset="0"/>
              </a:rPr>
              <a:t>What are some benefits to belonging to a group? </a:t>
            </a:r>
          </a:p>
          <a:p>
            <a:pPr>
              <a:lnSpc>
                <a:spcPct val="100000"/>
              </a:lnSpc>
              <a:spcBef>
                <a:spcPts val="0"/>
              </a:spcBef>
              <a:spcAft>
                <a:spcPts val="1800"/>
              </a:spcAft>
            </a:pPr>
            <a:r>
              <a:rPr lang="en-US" sz="3200" b="1" dirty="0">
                <a:latin typeface="ABeeZee" pitchFamily="2" charset="0"/>
              </a:rPr>
              <a:t>Is every single person in a group responsible for making others feel included? How so?</a:t>
            </a:r>
          </a:p>
          <a:p>
            <a:pPr>
              <a:lnSpc>
                <a:spcPct val="100000"/>
              </a:lnSpc>
              <a:spcBef>
                <a:spcPts val="0"/>
              </a:spcBef>
              <a:spcAft>
                <a:spcPts val="1800"/>
              </a:spcAft>
            </a:pPr>
            <a:r>
              <a:rPr lang="en-US" sz="3200" b="1" dirty="0">
                <a:latin typeface="ABeeZee" pitchFamily="2" charset="0"/>
              </a:rPr>
              <a:t>What is the most powerful thing a group can do to show a person that they matter?</a:t>
            </a:r>
          </a:p>
        </p:txBody>
      </p:sp>
      <p:grpSp>
        <p:nvGrpSpPr>
          <p:cNvPr id="6" name="Group 5">
            <a:extLst>
              <a:ext uri="{FF2B5EF4-FFF2-40B4-BE49-F238E27FC236}">
                <a16:creationId xmlns:a16="http://schemas.microsoft.com/office/drawing/2014/main" id="{E204E691-8A94-6E43-8E78-B752A20F9BE5}"/>
              </a:ext>
            </a:extLst>
          </p:cNvPr>
          <p:cNvGrpSpPr/>
          <p:nvPr/>
        </p:nvGrpSpPr>
        <p:grpSpPr>
          <a:xfrm>
            <a:off x="9502008" y="333512"/>
            <a:ext cx="834682" cy="869275"/>
            <a:chOff x="8854711" y="1237086"/>
            <a:chExt cx="930740" cy="969313"/>
          </a:xfrm>
        </p:grpSpPr>
        <p:sp>
          <p:nvSpPr>
            <p:cNvPr id="7" name="Freeform 6">
              <a:extLst>
                <a:ext uri="{FF2B5EF4-FFF2-40B4-BE49-F238E27FC236}">
                  <a16:creationId xmlns:a16="http://schemas.microsoft.com/office/drawing/2014/main" id="{8D861F10-1549-F94F-9C12-3036D5E06CB4}"/>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7A092043-ED3D-F94B-98B6-6078E8291C3B}"/>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00F6CCE5-7B6A-7E4F-9EDB-2B3BF4674D48}"/>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455B0064-EC64-124B-8187-3941077DBC10}"/>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7F8D75A2-A343-9043-B67A-1FF1E56A0A8F}"/>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5D8F74AD-EA1F-A54B-809B-A47269036BC9}"/>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56152C59-52A8-3547-9F7A-2A2CD4FD35E2}"/>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33250490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CEB48283-569B-DCE9-562A-6566A06D15F9}"/>
            </a:ext>
          </a:extLst>
        </p:cNvPr>
        <p:cNvGrpSpPr/>
        <p:nvPr/>
      </p:nvGrpSpPr>
      <p:grpSpPr>
        <a:xfrm>
          <a:off x="0" y="0"/>
          <a:ext cx="0" cy="0"/>
          <a:chOff x="0" y="0"/>
          <a:chExt cx="0" cy="0"/>
        </a:xfrm>
      </p:grpSpPr>
      <p:sp>
        <p:nvSpPr>
          <p:cNvPr id="14" name="Freeform 13">
            <a:extLst>
              <a:ext uri="{FF2B5EF4-FFF2-40B4-BE49-F238E27FC236}">
                <a16:creationId xmlns:a16="http://schemas.microsoft.com/office/drawing/2014/main" id="{652B72CE-C19D-9F3B-1503-30312CE7C7EC}"/>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 name="TextBox 3">
            <a:extLst>
              <a:ext uri="{FF2B5EF4-FFF2-40B4-BE49-F238E27FC236}">
                <a16:creationId xmlns:a16="http://schemas.microsoft.com/office/drawing/2014/main" id="{FE33E870-53CC-AA0E-5841-DBBC57B7570C}"/>
              </a:ext>
            </a:extLst>
          </p:cNvPr>
          <p:cNvSpPr txBox="1"/>
          <p:nvPr/>
        </p:nvSpPr>
        <p:spPr>
          <a:xfrm>
            <a:off x="1423354" y="2302509"/>
            <a:ext cx="7845103" cy="3323987"/>
          </a:xfrm>
          <a:prstGeom prst="rect">
            <a:avLst/>
          </a:prstGeom>
          <a:noFill/>
        </p:spPr>
        <p:txBody>
          <a:bodyPr wrap="square" lIns="0" tIns="0" rIns="0" bIns="0" rtlCol="0">
            <a:spAutoFit/>
          </a:bodyPr>
          <a:lstStyle/>
          <a:p>
            <a:pPr lvl="0" algn="ctr" defTabSz="1007943">
              <a:spcAft>
                <a:spcPts val="1800"/>
              </a:spcAft>
              <a:defRPr/>
            </a:pPr>
            <a:r>
              <a:rPr lang="en-US" sz="5400" dirty="0">
                <a:solidFill>
                  <a:srgbClr val="323232"/>
                </a:solidFill>
                <a:latin typeface="Londrina Solid" pitchFamily="2" charset="77"/>
              </a:rPr>
              <a:t>How can we take our learning about togetherness out into the world and make a positive difference this week?</a:t>
            </a:r>
          </a:p>
        </p:txBody>
      </p:sp>
      <p:grpSp>
        <p:nvGrpSpPr>
          <p:cNvPr id="6" name="Group 5">
            <a:extLst>
              <a:ext uri="{FF2B5EF4-FFF2-40B4-BE49-F238E27FC236}">
                <a16:creationId xmlns:a16="http://schemas.microsoft.com/office/drawing/2014/main" id="{582D097D-BA08-14A9-6CB5-49EDC39B4E12}"/>
              </a:ext>
            </a:extLst>
          </p:cNvPr>
          <p:cNvGrpSpPr/>
          <p:nvPr/>
        </p:nvGrpSpPr>
        <p:grpSpPr>
          <a:xfrm>
            <a:off x="9502008" y="333512"/>
            <a:ext cx="834682" cy="869275"/>
            <a:chOff x="8854711" y="1237086"/>
            <a:chExt cx="930740" cy="969313"/>
          </a:xfrm>
        </p:grpSpPr>
        <p:sp>
          <p:nvSpPr>
            <p:cNvPr id="7" name="Freeform 6">
              <a:extLst>
                <a:ext uri="{FF2B5EF4-FFF2-40B4-BE49-F238E27FC236}">
                  <a16:creationId xmlns:a16="http://schemas.microsoft.com/office/drawing/2014/main" id="{02F94882-138C-97C8-6962-02A4430A2247}"/>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46AAD2AE-7317-547D-9248-079A2BAF3BAE}"/>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1D750B6D-22CA-1110-1960-C27E79CD9845}"/>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2E59A36D-3360-B033-FB03-BA317BDEB721}"/>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8B722791-4554-B018-83CE-E761886E15B7}"/>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F98C88AA-B70F-F0E3-47D5-E2BB4CFF810F}"/>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660ECCEA-BF85-25F1-1452-700BC7485264}"/>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36837013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73E0CB65-2A55-701B-E401-C1266BC9E4E7}"/>
              </a:ext>
            </a:extLst>
          </p:cNvPr>
          <p:cNvSpPr/>
          <p:nvPr/>
        </p:nvSpPr>
        <p:spPr>
          <a:xfrm>
            <a:off x="466075"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chemeClr val="accent3">
              <a:lumMod val="20000"/>
              <a:lumOff val="8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 name="Rounded Rectangle 20">
            <a:extLst>
              <a:ext uri="{FF2B5EF4-FFF2-40B4-BE49-F238E27FC236}">
                <a16:creationId xmlns:a16="http://schemas.microsoft.com/office/drawing/2014/main" id="{98A431A9-6DF2-7640-B784-6D7313E919B1}"/>
              </a:ext>
            </a:extLst>
          </p:cNvPr>
          <p:cNvSpPr/>
          <p:nvPr/>
        </p:nvSpPr>
        <p:spPr>
          <a:xfrm>
            <a:off x="2137921" y="1267236"/>
            <a:ext cx="6415970" cy="1123200"/>
          </a:xfrm>
          <a:prstGeom prst="round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grpSp>
        <p:nvGrpSpPr>
          <p:cNvPr id="5" name="Group 4">
            <a:extLst>
              <a:ext uri="{FF2B5EF4-FFF2-40B4-BE49-F238E27FC236}">
                <a16:creationId xmlns:a16="http://schemas.microsoft.com/office/drawing/2014/main" id="{F1C7B82C-6380-9F44-8B17-E0C193810E95}"/>
              </a:ext>
            </a:extLst>
          </p:cNvPr>
          <p:cNvGrpSpPr/>
          <p:nvPr/>
        </p:nvGrpSpPr>
        <p:grpSpPr>
          <a:xfrm>
            <a:off x="9502008" y="333512"/>
            <a:ext cx="834682" cy="869275"/>
            <a:chOff x="8854711" y="1237086"/>
            <a:chExt cx="930740" cy="969313"/>
          </a:xfrm>
        </p:grpSpPr>
        <p:sp>
          <p:nvSpPr>
            <p:cNvPr id="6" name="Freeform 5">
              <a:extLst>
                <a:ext uri="{FF2B5EF4-FFF2-40B4-BE49-F238E27FC236}">
                  <a16:creationId xmlns:a16="http://schemas.microsoft.com/office/drawing/2014/main" id="{AACDE2FA-5DD0-FF40-9A8F-46EBDF204A64}"/>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62AF2D58-14EC-FD4A-BCA9-96BF3B910614}"/>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D2E453B0-8AF5-994F-BA31-2DE5CC8A10C4}"/>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85F862EC-F8F8-E047-9589-5A6DE9B17447}"/>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3ECDB451-E9AD-B144-AAE3-2F570CC80900}"/>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2BB5B36A-FC84-154B-884B-9C57D94FEBE7}"/>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26F6457A-0830-CB42-9627-5E554E5FCD81}"/>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13" name="TextBox 12">
            <a:extLst>
              <a:ext uri="{FF2B5EF4-FFF2-40B4-BE49-F238E27FC236}">
                <a16:creationId xmlns:a16="http://schemas.microsoft.com/office/drawing/2014/main" id="{1D0993CF-6685-484E-911F-ACEC1F594CEB}"/>
              </a:ext>
            </a:extLst>
          </p:cNvPr>
          <p:cNvSpPr txBox="1"/>
          <p:nvPr/>
        </p:nvSpPr>
        <p:spPr>
          <a:xfrm>
            <a:off x="0" y="1390725"/>
            <a:ext cx="10691813" cy="915635"/>
          </a:xfrm>
          <a:prstGeom prst="rect">
            <a:avLst/>
          </a:prstGeom>
          <a:noFill/>
        </p:spPr>
        <p:txBody>
          <a:bodyPr wrap="square" lIns="0" tIns="0" rIns="0" bIns="0" rtlCol="0">
            <a:spAutoFit/>
          </a:bodyPr>
          <a:lstStyle/>
          <a:p>
            <a:pPr algn="ctr">
              <a:lnSpc>
                <a:spcPct val="85000"/>
              </a:lnSpc>
            </a:pPr>
            <a:r>
              <a:rPr lang="en-US" sz="7000" dirty="0">
                <a:solidFill>
                  <a:srgbClr val="FFFFFF"/>
                </a:solidFill>
                <a:latin typeface="Londrina Solid" pitchFamily="2" charset="77"/>
              </a:rPr>
              <a:t>Time to worship</a:t>
            </a:r>
          </a:p>
        </p:txBody>
      </p:sp>
      <p:sp>
        <p:nvSpPr>
          <p:cNvPr id="19" name="TextBox 18">
            <a:extLst>
              <a:ext uri="{FF2B5EF4-FFF2-40B4-BE49-F238E27FC236}">
                <a16:creationId xmlns:a16="http://schemas.microsoft.com/office/drawing/2014/main" id="{DE76CC01-6CF0-4241-8BF8-ED66E91386C4}"/>
              </a:ext>
            </a:extLst>
          </p:cNvPr>
          <p:cNvSpPr txBox="1"/>
          <p:nvPr/>
        </p:nvSpPr>
        <p:spPr>
          <a:xfrm>
            <a:off x="636264" y="2625335"/>
            <a:ext cx="9419285" cy="1052083"/>
          </a:xfrm>
          <a:prstGeom prst="rect">
            <a:avLst/>
          </a:prstGeom>
          <a:noFill/>
        </p:spPr>
        <p:txBody>
          <a:bodyPr wrap="square" lIns="0" tIns="0" rIns="0" bIns="0" rtlCol="0">
            <a:spAutoFit/>
          </a:bodyPr>
          <a:lstStyle/>
          <a:p>
            <a:pPr lvl="0" algn="ctr">
              <a:lnSpc>
                <a:spcPct val="85000"/>
              </a:lnSpc>
              <a:defRPr/>
            </a:pPr>
            <a:r>
              <a:rPr lang="en-US" sz="4000" b="1" dirty="0">
                <a:solidFill>
                  <a:srgbClr val="323232"/>
                </a:solidFill>
                <a:latin typeface="ABeeZee" panose="02000000000000000000" pitchFamily="2" charset="0"/>
              </a:rPr>
              <a:t>O Come All Ye Faithful</a:t>
            </a:r>
          </a:p>
          <a:p>
            <a:pPr lvl="0" algn="ctr">
              <a:lnSpc>
                <a:spcPct val="85000"/>
              </a:lnSpc>
              <a:defRPr/>
            </a:pPr>
            <a:r>
              <a:rPr lang="en-US" sz="4000" b="1" dirty="0">
                <a:solidFill>
                  <a:srgbClr val="323232"/>
                </a:solidFill>
                <a:latin typeface="ABeeZee" panose="02000000000000000000" pitchFamily="2" charset="0"/>
              </a:rPr>
              <a:t>Click </a:t>
            </a:r>
            <a:r>
              <a:rPr lang="en-US" sz="4000" b="1" dirty="0">
                <a:solidFill>
                  <a:srgbClr val="323232"/>
                </a:solidFill>
                <a:latin typeface="ABeeZee" panose="02000000000000000000" pitchFamily="2" charset="0"/>
                <a:hlinkClick r:id="rId2"/>
              </a:rPr>
              <a:t>here</a:t>
            </a:r>
            <a:r>
              <a:rPr lang="en-US" sz="4000" b="1" dirty="0">
                <a:solidFill>
                  <a:srgbClr val="323232"/>
                </a:solidFill>
                <a:latin typeface="ABeeZee" panose="02000000000000000000" pitchFamily="2" charset="0"/>
              </a:rPr>
              <a:t> for the hymn online</a:t>
            </a:r>
          </a:p>
        </p:txBody>
      </p:sp>
      <p:grpSp>
        <p:nvGrpSpPr>
          <p:cNvPr id="2" name="Group 1">
            <a:extLst>
              <a:ext uri="{FF2B5EF4-FFF2-40B4-BE49-F238E27FC236}">
                <a16:creationId xmlns:a16="http://schemas.microsoft.com/office/drawing/2014/main" id="{26B23F16-0804-3FFC-0320-D3BC87FC8961}"/>
              </a:ext>
            </a:extLst>
          </p:cNvPr>
          <p:cNvGrpSpPr/>
          <p:nvPr/>
        </p:nvGrpSpPr>
        <p:grpSpPr>
          <a:xfrm>
            <a:off x="3793440" y="3899834"/>
            <a:ext cx="3104932" cy="2700215"/>
            <a:chOff x="2153902" y="-5487445"/>
            <a:chExt cx="5671783" cy="4932486"/>
          </a:xfrm>
        </p:grpSpPr>
        <p:sp>
          <p:nvSpPr>
            <p:cNvPr id="3" name="Freeform 2">
              <a:extLst>
                <a:ext uri="{FF2B5EF4-FFF2-40B4-BE49-F238E27FC236}">
                  <a16:creationId xmlns:a16="http://schemas.microsoft.com/office/drawing/2014/main" id="{67CC63AA-B754-96A1-3879-32C79F0F0F31}"/>
                </a:ext>
              </a:extLst>
            </p:cNvPr>
            <p:cNvSpPr/>
            <p:nvPr/>
          </p:nvSpPr>
          <p:spPr>
            <a:xfrm>
              <a:off x="2153902" y="-3862582"/>
              <a:ext cx="5671783" cy="3307623"/>
            </a:xfrm>
            <a:custGeom>
              <a:avLst/>
              <a:gdLst>
                <a:gd name="connsiteX0" fmla="*/ 2351400 w 5671783"/>
                <a:gd name="connsiteY0" fmla="*/ 31 h 3307623"/>
                <a:gd name="connsiteX1" fmla="*/ 117274 w 5671783"/>
                <a:gd name="connsiteY1" fmla="*/ 996365 h 3307623"/>
                <a:gd name="connsiteX2" fmla="*/ 18655 w 5671783"/>
                <a:gd name="connsiteY2" fmla="*/ 2163423 h 3307623"/>
                <a:gd name="connsiteX3" fmla="*/ 2711007 w 5671783"/>
                <a:gd name="connsiteY3" fmla="*/ 3303846 h 3307623"/>
                <a:gd name="connsiteX4" fmla="*/ 5579575 w 5671783"/>
                <a:gd name="connsiteY4" fmla="*/ 2087306 h 3307623"/>
                <a:gd name="connsiteX5" fmla="*/ 5399933 w 5671783"/>
                <a:gd name="connsiteY5" fmla="*/ 866836 h 3307623"/>
                <a:gd name="connsiteX6" fmla="*/ 2351400 w 5671783"/>
                <a:gd name="connsiteY6" fmla="*/ 31 h 3307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71783" h="3307623">
                  <a:moveTo>
                    <a:pt x="2351400" y="31"/>
                  </a:moveTo>
                  <a:cubicBezTo>
                    <a:pt x="431016" y="-5267"/>
                    <a:pt x="71156" y="679535"/>
                    <a:pt x="117274" y="996365"/>
                  </a:cubicBezTo>
                  <a:cubicBezTo>
                    <a:pt x="207780" y="1617232"/>
                    <a:pt x="80531" y="1841475"/>
                    <a:pt x="18655" y="2163423"/>
                  </a:cubicBezTo>
                  <a:cubicBezTo>
                    <a:pt x="-70012" y="2624631"/>
                    <a:pt x="56336" y="3241208"/>
                    <a:pt x="2711007" y="3303846"/>
                  </a:cubicBezTo>
                  <a:cubicBezTo>
                    <a:pt x="5677040" y="3373837"/>
                    <a:pt x="5855095" y="2452466"/>
                    <a:pt x="5579575" y="2087306"/>
                  </a:cubicBezTo>
                  <a:cubicBezTo>
                    <a:pt x="5304019" y="1722181"/>
                    <a:pt x="5721572" y="1415478"/>
                    <a:pt x="5399933" y="866836"/>
                  </a:cubicBezTo>
                  <a:cubicBezTo>
                    <a:pt x="5013715" y="207911"/>
                    <a:pt x="4317865" y="5473"/>
                    <a:pt x="2351400" y="31"/>
                  </a:cubicBezTo>
                </a:path>
              </a:pathLst>
            </a:custGeom>
            <a:solidFill>
              <a:schemeClr val="accent3">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4" name="Freeform 3">
              <a:extLst>
                <a:ext uri="{FF2B5EF4-FFF2-40B4-BE49-F238E27FC236}">
                  <a16:creationId xmlns:a16="http://schemas.microsoft.com/office/drawing/2014/main" id="{3672AC14-3B5C-1A52-9A2A-EAC26CD9296A}"/>
                </a:ext>
              </a:extLst>
            </p:cNvPr>
            <p:cNvSpPr/>
            <p:nvPr/>
          </p:nvSpPr>
          <p:spPr>
            <a:xfrm>
              <a:off x="3370877" y="-1128065"/>
              <a:ext cx="1064399" cy="461892"/>
            </a:xfrm>
            <a:custGeom>
              <a:avLst/>
              <a:gdLst>
                <a:gd name="connsiteX0" fmla="*/ 1064400 w 1064399"/>
                <a:gd name="connsiteY0" fmla="*/ 230946 h 461892"/>
                <a:gd name="connsiteX1" fmla="*/ 532218 w 1064399"/>
                <a:gd name="connsiteY1" fmla="*/ 461893 h 461892"/>
                <a:gd name="connsiteX2" fmla="*/ 0 w 1064399"/>
                <a:gd name="connsiteY2" fmla="*/ 230946 h 461892"/>
                <a:gd name="connsiteX3" fmla="*/ 532218 w 1064399"/>
                <a:gd name="connsiteY3" fmla="*/ 0 h 461892"/>
                <a:gd name="connsiteX4" fmla="*/ 1064400 w 1064399"/>
                <a:gd name="connsiteY4" fmla="*/ 230946 h 461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99" h="461892">
                  <a:moveTo>
                    <a:pt x="1064400" y="230946"/>
                  </a:moveTo>
                  <a:cubicBezTo>
                    <a:pt x="1064400" y="358529"/>
                    <a:pt x="826128" y="461893"/>
                    <a:pt x="532218" y="461893"/>
                  </a:cubicBezTo>
                  <a:cubicBezTo>
                    <a:pt x="238272" y="461893"/>
                    <a:pt x="0" y="358529"/>
                    <a:pt x="0" y="230946"/>
                  </a:cubicBezTo>
                  <a:cubicBezTo>
                    <a:pt x="0" y="103400"/>
                    <a:pt x="238272" y="0"/>
                    <a:pt x="532218" y="0"/>
                  </a:cubicBezTo>
                  <a:cubicBezTo>
                    <a:pt x="826128" y="0"/>
                    <a:pt x="1064400" y="103400"/>
                    <a:pt x="1064400"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C9096E13-D356-126F-F769-3E0F1C5FB4C9}"/>
                </a:ext>
              </a:extLst>
            </p:cNvPr>
            <p:cNvSpPr/>
            <p:nvPr/>
          </p:nvSpPr>
          <p:spPr>
            <a:xfrm>
              <a:off x="5078949" y="-1084024"/>
              <a:ext cx="1064399" cy="461928"/>
            </a:xfrm>
            <a:custGeom>
              <a:avLst/>
              <a:gdLst>
                <a:gd name="connsiteX0" fmla="*/ 1064400 w 1064399"/>
                <a:gd name="connsiteY0" fmla="*/ 230946 h 461928"/>
                <a:gd name="connsiteX1" fmla="*/ 532218 w 1064399"/>
                <a:gd name="connsiteY1" fmla="*/ 461929 h 461928"/>
                <a:gd name="connsiteX2" fmla="*/ 0 w 1064399"/>
                <a:gd name="connsiteY2" fmla="*/ 230946 h 461928"/>
                <a:gd name="connsiteX3" fmla="*/ 532218 w 1064399"/>
                <a:gd name="connsiteY3" fmla="*/ 0 h 461928"/>
                <a:gd name="connsiteX4" fmla="*/ 1064400 w 1064399"/>
                <a:gd name="connsiteY4" fmla="*/ 230946 h 461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99" h="461928">
                  <a:moveTo>
                    <a:pt x="1064400" y="230946"/>
                  </a:moveTo>
                  <a:cubicBezTo>
                    <a:pt x="1064400" y="358529"/>
                    <a:pt x="826128" y="461929"/>
                    <a:pt x="532218" y="461929"/>
                  </a:cubicBezTo>
                  <a:cubicBezTo>
                    <a:pt x="238272" y="461929"/>
                    <a:pt x="0" y="358529"/>
                    <a:pt x="0" y="230946"/>
                  </a:cubicBezTo>
                  <a:cubicBezTo>
                    <a:pt x="0" y="103400"/>
                    <a:pt x="238272" y="0"/>
                    <a:pt x="532218" y="0"/>
                  </a:cubicBezTo>
                  <a:cubicBezTo>
                    <a:pt x="826128" y="0"/>
                    <a:pt x="1064400" y="103400"/>
                    <a:pt x="1064400"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B14484A1-C750-EF5C-52A9-823B58D56210}"/>
                </a:ext>
              </a:extLst>
            </p:cNvPr>
            <p:cNvSpPr/>
            <p:nvPr/>
          </p:nvSpPr>
          <p:spPr>
            <a:xfrm>
              <a:off x="6465023" y="-1781296"/>
              <a:ext cx="1064399" cy="461856"/>
            </a:xfrm>
            <a:custGeom>
              <a:avLst/>
              <a:gdLst>
                <a:gd name="connsiteX0" fmla="*/ 1064400 w 1064399"/>
                <a:gd name="connsiteY0" fmla="*/ 230946 h 461856"/>
                <a:gd name="connsiteX1" fmla="*/ 532254 w 1064399"/>
                <a:gd name="connsiteY1" fmla="*/ 461857 h 461856"/>
                <a:gd name="connsiteX2" fmla="*/ 0 w 1064399"/>
                <a:gd name="connsiteY2" fmla="*/ 230946 h 461856"/>
                <a:gd name="connsiteX3" fmla="*/ 532254 w 1064399"/>
                <a:gd name="connsiteY3" fmla="*/ 0 h 461856"/>
                <a:gd name="connsiteX4" fmla="*/ 1064400 w 1064399"/>
                <a:gd name="connsiteY4" fmla="*/ 230946 h 461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99" h="461856">
                  <a:moveTo>
                    <a:pt x="1064400" y="230946"/>
                  </a:moveTo>
                  <a:cubicBezTo>
                    <a:pt x="1064400" y="358493"/>
                    <a:pt x="826164" y="461857"/>
                    <a:pt x="532254" y="461857"/>
                  </a:cubicBezTo>
                  <a:cubicBezTo>
                    <a:pt x="238308" y="461857"/>
                    <a:pt x="0" y="358493"/>
                    <a:pt x="0" y="230946"/>
                  </a:cubicBezTo>
                  <a:cubicBezTo>
                    <a:pt x="0" y="103400"/>
                    <a:pt x="238308" y="0"/>
                    <a:pt x="532254" y="0"/>
                  </a:cubicBezTo>
                  <a:cubicBezTo>
                    <a:pt x="826164" y="0"/>
                    <a:pt x="1064400" y="103400"/>
                    <a:pt x="1064400"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65819AB4-F07A-ADD0-E5A2-56662BC94204}"/>
                </a:ext>
              </a:extLst>
            </p:cNvPr>
            <p:cNvSpPr/>
            <p:nvPr/>
          </p:nvSpPr>
          <p:spPr>
            <a:xfrm>
              <a:off x="6075739" y="-3301007"/>
              <a:ext cx="1064363" cy="461892"/>
            </a:xfrm>
            <a:custGeom>
              <a:avLst/>
              <a:gdLst>
                <a:gd name="connsiteX0" fmla="*/ 1064364 w 1064363"/>
                <a:gd name="connsiteY0" fmla="*/ 230946 h 461892"/>
                <a:gd name="connsiteX1" fmla="*/ 532146 w 1064363"/>
                <a:gd name="connsiteY1" fmla="*/ 461893 h 461892"/>
                <a:gd name="connsiteX2" fmla="*/ 0 w 1064363"/>
                <a:gd name="connsiteY2" fmla="*/ 230946 h 461892"/>
                <a:gd name="connsiteX3" fmla="*/ 532146 w 1064363"/>
                <a:gd name="connsiteY3" fmla="*/ 0 h 461892"/>
                <a:gd name="connsiteX4" fmla="*/ 1064364 w 1064363"/>
                <a:gd name="connsiteY4" fmla="*/ 230946 h 461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63" h="461892">
                  <a:moveTo>
                    <a:pt x="1064364" y="230946"/>
                  </a:moveTo>
                  <a:cubicBezTo>
                    <a:pt x="1064364" y="358493"/>
                    <a:pt x="826092" y="461893"/>
                    <a:pt x="532146" y="461893"/>
                  </a:cubicBezTo>
                  <a:cubicBezTo>
                    <a:pt x="238236" y="461893"/>
                    <a:pt x="0" y="358493"/>
                    <a:pt x="0" y="230946"/>
                  </a:cubicBezTo>
                  <a:cubicBezTo>
                    <a:pt x="0" y="103400"/>
                    <a:pt x="238236" y="0"/>
                    <a:pt x="532146" y="0"/>
                  </a:cubicBezTo>
                  <a:cubicBezTo>
                    <a:pt x="826092" y="0"/>
                    <a:pt x="1064364" y="103400"/>
                    <a:pt x="1064364"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4B9BF01E-47FD-CFFC-AA97-37C7FE7061AD}"/>
                </a:ext>
              </a:extLst>
            </p:cNvPr>
            <p:cNvSpPr/>
            <p:nvPr/>
          </p:nvSpPr>
          <p:spPr>
            <a:xfrm>
              <a:off x="5378411" y="-2717082"/>
              <a:ext cx="1064399" cy="461928"/>
            </a:xfrm>
            <a:custGeom>
              <a:avLst/>
              <a:gdLst>
                <a:gd name="connsiteX0" fmla="*/ 1064400 w 1064399"/>
                <a:gd name="connsiteY0" fmla="*/ 230946 h 461928"/>
                <a:gd name="connsiteX1" fmla="*/ 532182 w 1064399"/>
                <a:gd name="connsiteY1" fmla="*/ 461929 h 461928"/>
                <a:gd name="connsiteX2" fmla="*/ 0 w 1064399"/>
                <a:gd name="connsiteY2" fmla="*/ 230946 h 461928"/>
                <a:gd name="connsiteX3" fmla="*/ 532182 w 1064399"/>
                <a:gd name="connsiteY3" fmla="*/ 0 h 461928"/>
                <a:gd name="connsiteX4" fmla="*/ 1064400 w 1064399"/>
                <a:gd name="connsiteY4" fmla="*/ 230946 h 461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99" h="461928">
                  <a:moveTo>
                    <a:pt x="1064400" y="230946"/>
                  </a:moveTo>
                  <a:cubicBezTo>
                    <a:pt x="1064400" y="358529"/>
                    <a:pt x="826164" y="461929"/>
                    <a:pt x="532182" y="461929"/>
                  </a:cubicBezTo>
                  <a:cubicBezTo>
                    <a:pt x="238308" y="461929"/>
                    <a:pt x="0" y="358529"/>
                    <a:pt x="0" y="230946"/>
                  </a:cubicBezTo>
                  <a:cubicBezTo>
                    <a:pt x="0" y="103400"/>
                    <a:pt x="238308" y="0"/>
                    <a:pt x="532182" y="0"/>
                  </a:cubicBezTo>
                  <a:cubicBezTo>
                    <a:pt x="826164" y="0"/>
                    <a:pt x="1064400" y="103400"/>
                    <a:pt x="1064400"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43A9B02C-6206-2B7B-CE86-60B3652DE374}"/>
                </a:ext>
              </a:extLst>
            </p:cNvPr>
            <p:cNvSpPr/>
            <p:nvPr/>
          </p:nvSpPr>
          <p:spPr>
            <a:xfrm>
              <a:off x="3483883" y="-2984501"/>
              <a:ext cx="1064399" cy="461928"/>
            </a:xfrm>
            <a:custGeom>
              <a:avLst/>
              <a:gdLst>
                <a:gd name="connsiteX0" fmla="*/ 1064400 w 1064399"/>
                <a:gd name="connsiteY0" fmla="*/ 230946 h 461928"/>
                <a:gd name="connsiteX1" fmla="*/ 532146 w 1064399"/>
                <a:gd name="connsiteY1" fmla="*/ 461929 h 461928"/>
                <a:gd name="connsiteX2" fmla="*/ 0 w 1064399"/>
                <a:gd name="connsiteY2" fmla="*/ 230946 h 461928"/>
                <a:gd name="connsiteX3" fmla="*/ 532146 w 1064399"/>
                <a:gd name="connsiteY3" fmla="*/ 0 h 461928"/>
                <a:gd name="connsiteX4" fmla="*/ 1064400 w 1064399"/>
                <a:gd name="connsiteY4" fmla="*/ 230946 h 461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99" h="461928">
                  <a:moveTo>
                    <a:pt x="1064400" y="230946"/>
                  </a:moveTo>
                  <a:cubicBezTo>
                    <a:pt x="1064400" y="358529"/>
                    <a:pt x="826128" y="461929"/>
                    <a:pt x="532146" y="461929"/>
                  </a:cubicBezTo>
                  <a:cubicBezTo>
                    <a:pt x="238236" y="461929"/>
                    <a:pt x="0" y="358529"/>
                    <a:pt x="0" y="230946"/>
                  </a:cubicBezTo>
                  <a:cubicBezTo>
                    <a:pt x="0" y="103436"/>
                    <a:pt x="238236" y="0"/>
                    <a:pt x="532146" y="0"/>
                  </a:cubicBezTo>
                  <a:cubicBezTo>
                    <a:pt x="826128" y="0"/>
                    <a:pt x="1064400" y="103436"/>
                    <a:pt x="1064400"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98655CCF-15C3-A589-EB78-29324CF594E5}"/>
                </a:ext>
              </a:extLst>
            </p:cNvPr>
            <p:cNvSpPr/>
            <p:nvPr/>
          </p:nvSpPr>
          <p:spPr>
            <a:xfrm>
              <a:off x="3790088" y="-1802452"/>
              <a:ext cx="1064363" cy="461892"/>
            </a:xfrm>
            <a:custGeom>
              <a:avLst/>
              <a:gdLst>
                <a:gd name="connsiteX0" fmla="*/ 1064364 w 1064363"/>
                <a:gd name="connsiteY0" fmla="*/ 230946 h 461892"/>
                <a:gd name="connsiteX1" fmla="*/ 532146 w 1064363"/>
                <a:gd name="connsiteY1" fmla="*/ 461893 h 461892"/>
                <a:gd name="connsiteX2" fmla="*/ 0 w 1064363"/>
                <a:gd name="connsiteY2" fmla="*/ 230946 h 461892"/>
                <a:gd name="connsiteX3" fmla="*/ 532146 w 1064363"/>
                <a:gd name="connsiteY3" fmla="*/ 0 h 461892"/>
                <a:gd name="connsiteX4" fmla="*/ 1064364 w 1064363"/>
                <a:gd name="connsiteY4" fmla="*/ 230946 h 461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63" h="461892">
                  <a:moveTo>
                    <a:pt x="1064364" y="230946"/>
                  </a:moveTo>
                  <a:cubicBezTo>
                    <a:pt x="1064364" y="358457"/>
                    <a:pt x="826092" y="461893"/>
                    <a:pt x="532146" y="461893"/>
                  </a:cubicBezTo>
                  <a:cubicBezTo>
                    <a:pt x="238272" y="461893"/>
                    <a:pt x="0" y="358457"/>
                    <a:pt x="0" y="230946"/>
                  </a:cubicBezTo>
                  <a:cubicBezTo>
                    <a:pt x="0" y="103364"/>
                    <a:pt x="238272" y="0"/>
                    <a:pt x="532146" y="0"/>
                  </a:cubicBezTo>
                  <a:cubicBezTo>
                    <a:pt x="826092" y="0"/>
                    <a:pt x="1064364" y="103364"/>
                    <a:pt x="1064364"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 name="Freeform 22">
              <a:extLst>
                <a:ext uri="{FF2B5EF4-FFF2-40B4-BE49-F238E27FC236}">
                  <a16:creationId xmlns:a16="http://schemas.microsoft.com/office/drawing/2014/main" id="{6C8AF5BB-7CA5-E6B5-6229-68FFB85E7DAF}"/>
                </a:ext>
              </a:extLst>
            </p:cNvPr>
            <p:cNvSpPr/>
            <p:nvPr/>
          </p:nvSpPr>
          <p:spPr>
            <a:xfrm>
              <a:off x="4430372" y="-3960004"/>
              <a:ext cx="1064399" cy="461856"/>
            </a:xfrm>
            <a:custGeom>
              <a:avLst/>
              <a:gdLst>
                <a:gd name="connsiteX0" fmla="*/ 1064400 w 1064399"/>
                <a:gd name="connsiteY0" fmla="*/ 230910 h 461856"/>
                <a:gd name="connsiteX1" fmla="*/ 532218 w 1064399"/>
                <a:gd name="connsiteY1" fmla="*/ 461857 h 461856"/>
                <a:gd name="connsiteX2" fmla="*/ 0 w 1064399"/>
                <a:gd name="connsiteY2" fmla="*/ 230910 h 461856"/>
                <a:gd name="connsiteX3" fmla="*/ 532218 w 1064399"/>
                <a:gd name="connsiteY3" fmla="*/ 0 h 461856"/>
                <a:gd name="connsiteX4" fmla="*/ 1064400 w 1064399"/>
                <a:gd name="connsiteY4" fmla="*/ 230910 h 461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99" h="461856">
                  <a:moveTo>
                    <a:pt x="1064400" y="230910"/>
                  </a:moveTo>
                  <a:cubicBezTo>
                    <a:pt x="1064400" y="358493"/>
                    <a:pt x="826128" y="461857"/>
                    <a:pt x="532218" y="461857"/>
                  </a:cubicBezTo>
                  <a:cubicBezTo>
                    <a:pt x="238236" y="461857"/>
                    <a:pt x="0" y="358493"/>
                    <a:pt x="0" y="230910"/>
                  </a:cubicBezTo>
                  <a:cubicBezTo>
                    <a:pt x="0" y="103400"/>
                    <a:pt x="238236" y="0"/>
                    <a:pt x="532218" y="0"/>
                  </a:cubicBezTo>
                  <a:cubicBezTo>
                    <a:pt x="826128" y="0"/>
                    <a:pt x="1064400" y="103400"/>
                    <a:pt x="1064400" y="230910"/>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 name="Freeform 23">
              <a:extLst>
                <a:ext uri="{FF2B5EF4-FFF2-40B4-BE49-F238E27FC236}">
                  <a16:creationId xmlns:a16="http://schemas.microsoft.com/office/drawing/2014/main" id="{F9DF3E8B-79C2-96C6-908D-5DB8F49860C7}"/>
                </a:ext>
              </a:extLst>
            </p:cNvPr>
            <p:cNvSpPr/>
            <p:nvPr/>
          </p:nvSpPr>
          <p:spPr>
            <a:xfrm>
              <a:off x="2845149" y="-3503770"/>
              <a:ext cx="1064435" cy="461892"/>
            </a:xfrm>
            <a:custGeom>
              <a:avLst/>
              <a:gdLst>
                <a:gd name="connsiteX0" fmla="*/ 1064436 w 1064435"/>
                <a:gd name="connsiteY0" fmla="*/ 230946 h 461892"/>
                <a:gd name="connsiteX1" fmla="*/ 532218 w 1064435"/>
                <a:gd name="connsiteY1" fmla="*/ 461893 h 461892"/>
                <a:gd name="connsiteX2" fmla="*/ 0 w 1064435"/>
                <a:gd name="connsiteY2" fmla="*/ 230946 h 461892"/>
                <a:gd name="connsiteX3" fmla="*/ 532218 w 1064435"/>
                <a:gd name="connsiteY3" fmla="*/ 0 h 461892"/>
                <a:gd name="connsiteX4" fmla="*/ 1064436 w 1064435"/>
                <a:gd name="connsiteY4" fmla="*/ 230946 h 461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435" h="461892">
                  <a:moveTo>
                    <a:pt x="1064436" y="230946"/>
                  </a:moveTo>
                  <a:cubicBezTo>
                    <a:pt x="1064436" y="358457"/>
                    <a:pt x="826164" y="461893"/>
                    <a:pt x="532218" y="461893"/>
                  </a:cubicBezTo>
                  <a:cubicBezTo>
                    <a:pt x="238308" y="461893"/>
                    <a:pt x="0" y="358457"/>
                    <a:pt x="0" y="230946"/>
                  </a:cubicBezTo>
                  <a:cubicBezTo>
                    <a:pt x="0" y="103364"/>
                    <a:pt x="238308" y="0"/>
                    <a:pt x="532218" y="0"/>
                  </a:cubicBezTo>
                  <a:cubicBezTo>
                    <a:pt x="826164" y="0"/>
                    <a:pt x="1064436" y="103364"/>
                    <a:pt x="1064436"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 name="Freeform 24">
              <a:extLst>
                <a:ext uri="{FF2B5EF4-FFF2-40B4-BE49-F238E27FC236}">
                  <a16:creationId xmlns:a16="http://schemas.microsoft.com/office/drawing/2014/main" id="{6AF7340E-77E1-6ED0-EDE7-15803CE084A2}"/>
                </a:ext>
              </a:extLst>
            </p:cNvPr>
            <p:cNvSpPr/>
            <p:nvPr/>
          </p:nvSpPr>
          <p:spPr>
            <a:xfrm>
              <a:off x="2259998" y="-1895436"/>
              <a:ext cx="1064435" cy="461892"/>
            </a:xfrm>
            <a:custGeom>
              <a:avLst/>
              <a:gdLst>
                <a:gd name="connsiteX0" fmla="*/ 1064436 w 1064435"/>
                <a:gd name="connsiteY0" fmla="*/ 230946 h 461892"/>
                <a:gd name="connsiteX1" fmla="*/ 532218 w 1064435"/>
                <a:gd name="connsiteY1" fmla="*/ 461893 h 461892"/>
                <a:gd name="connsiteX2" fmla="*/ 0 w 1064435"/>
                <a:gd name="connsiteY2" fmla="*/ 230946 h 461892"/>
                <a:gd name="connsiteX3" fmla="*/ 532218 w 1064435"/>
                <a:gd name="connsiteY3" fmla="*/ 0 h 461892"/>
                <a:gd name="connsiteX4" fmla="*/ 1064436 w 1064435"/>
                <a:gd name="connsiteY4" fmla="*/ 230946 h 461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435" h="461892">
                  <a:moveTo>
                    <a:pt x="1064436" y="230946"/>
                  </a:moveTo>
                  <a:cubicBezTo>
                    <a:pt x="1064436" y="358493"/>
                    <a:pt x="826164" y="461893"/>
                    <a:pt x="532218" y="461893"/>
                  </a:cubicBezTo>
                  <a:cubicBezTo>
                    <a:pt x="238308" y="461893"/>
                    <a:pt x="0" y="358493"/>
                    <a:pt x="0" y="230946"/>
                  </a:cubicBezTo>
                  <a:cubicBezTo>
                    <a:pt x="0" y="103400"/>
                    <a:pt x="238308" y="0"/>
                    <a:pt x="532218" y="0"/>
                  </a:cubicBezTo>
                  <a:cubicBezTo>
                    <a:pt x="826164" y="0"/>
                    <a:pt x="1064436" y="103400"/>
                    <a:pt x="1064436"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 name="Freeform 25">
              <a:extLst>
                <a:ext uri="{FF2B5EF4-FFF2-40B4-BE49-F238E27FC236}">
                  <a16:creationId xmlns:a16="http://schemas.microsoft.com/office/drawing/2014/main" id="{872E0819-9E80-5AD6-364D-A080C3C329C9}"/>
                </a:ext>
              </a:extLst>
            </p:cNvPr>
            <p:cNvSpPr/>
            <p:nvPr/>
          </p:nvSpPr>
          <p:spPr>
            <a:xfrm>
              <a:off x="4585639" y="-3841379"/>
              <a:ext cx="690837" cy="176418"/>
            </a:xfrm>
            <a:custGeom>
              <a:avLst/>
              <a:gdLst>
                <a:gd name="connsiteX0" fmla="*/ 0 w 690837"/>
                <a:gd name="connsiteY0" fmla="*/ 48061 h 176418"/>
                <a:gd name="connsiteX1" fmla="*/ 690838 w 690837"/>
                <a:gd name="connsiteY1" fmla="*/ 83380 h 176418"/>
                <a:gd name="connsiteX2" fmla="*/ 0 w 690837"/>
                <a:gd name="connsiteY2" fmla="*/ 48061 h 176418"/>
              </a:gdLst>
              <a:ahLst/>
              <a:cxnLst>
                <a:cxn ang="0">
                  <a:pos x="connsiteX0" y="connsiteY0"/>
                </a:cxn>
                <a:cxn ang="0">
                  <a:pos x="connsiteX1" y="connsiteY1"/>
                </a:cxn>
                <a:cxn ang="0">
                  <a:pos x="connsiteX2" y="connsiteY2"/>
                </a:cxn>
              </a:cxnLst>
              <a:rect l="l" t="t" r="r" b="b"/>
              <a:pathLst>
                <a:path w="690837" h="176418">
                  <a:moveTo>
                    <a:pt x="0" y="48061"/>
                  </a:moveTo>
                  <a:cubicBezTo>
                    <a:pt x="0" y="48061"/>
                    <a:pt x="342769" y="-80747"/>
                    <a:pt x="690838" y="83380"/>
                  </a:cubicBezTo>
                  <a:cubicBezTo>
                    <a:pt x="690838" y="83380"/>
                    <a:pt x="326831" y="314579"/>
                    <a:pt x="0" y="48061"/>
                  </a:cubicBezTo>
                </a:path>
              </a:pathLst>
            </a:custGeom>
            <a:solidFill>
              <a:srgbClr val="673729"/>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 name="Freeform 26">
              <a:extLst>
                <a:ext uri="{FF2B5EF4-FFF2-40B4-BE49-F238E27FC236}">
                  <a16:creationId xmlns:a16="http://schemas.microsoft.com/office/drawing/2014/main" id="{F0F634B0-3074-0484-BD04-34678F04FDB8}"/>
                </a:ext>
              </a:extLst>
            </p:cNvPr>
            <p:cNvSpPr/>
            <p:nvPr/>
          </p:nvSpPr>
          <p:spPr>
            <a:xfrm>
              <a:off x="5380284" y="-4295967"/>
              <a:ext cx="299068" cy="232559"/>
            </a:xfrm>
            <a:custGeom>
              <a:avLst/>
              <a:gdLst>
                <a:gd name="connsiteX0" fmla="*/ 142108 w 299068"/>
                <a:gd name="connsiteY0" fmla="*/ 125920 h 232559"/>
                <a:gd name="connsiteX1" fmla="*/ 298997 w 299068"/>
                <a:gd name="connsiteY1" fmla="*/ 231914 h 232559"/>
                <a:gd name="connsiteX2" fmla="*/ 128081 w 299068"/>
                <a:gd name="connsiteY2" fmla="*/ 143832 h 232559"/>
                <a:gd name="connsiteX3" fmla="*/ 435 w 299068"/>
                <a:gd name="connsiteY3" fmla="*/ 139 h 232559"/>
                <a:gd name="connsiteX4" fmla="*/ 142108 w 299068"/>
                <a:gd name="connsiteY4" fmla="*/ 125920 h 2325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9068" h="232559">
                  <a:moveTo>
                    <a:pt x="142108" y="125920"/>
                  </a:moveTo>
                  <a:cubicBezTo>
                    <a:pt x="223707" y="190720"/>
                    <a:pt x="301773" y="225355"/>
                    <a:pt x="298997" y="231914"/>
                  </a:cubicBezTo>
                  <a:cubicBezTo>
                    <a:pt x="297554" y="237140"/>
                    <a:pt x="212601" y="210867"/>
                    <a:pt x="128081" y="143832"/>
                  </a:cubicBezTo>
                  <a:cubicBezTo>
                    <a:pt x="42732" y="78238"/>
                    <a:pt x="-5118" y="3563"/>
                    <a:pt x="435" y="139"/>
                  </a:cubicBezTo>
                  <a:cubicBezTo>
                    <a:pt x="5267" y="-3429"/>
                    <a:pt x="59390" y="62416"/>
                    <a:pt x="142108" y="12592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 name="Freeform 27">
              <a:extLst>
                <a:ext uri="{FF2B5EF4-FFF2-40B4-BE49-F238E27FC236}">
                  <a16:creationId xmlns:a16="http://schemas.microsoft.com/office/drawing/2014/main" id="{66CC0C91-0263-B4EB-7E19-3B79CFD41D8A}"/>
                </a:ext>
              </a:extLst>
            </p:cNvPr>
            <p:cNvSpPr/>
            <p:nvPr/>
          </p:nvSpPr>
          <p:spPr>
            <a:xfrm>
              <a:off x="5639038" y="-4123917"/>
              <a:ext cx="166110" cy="158945"/>
            </a:xfrm>
            <a:custGeom>
              <a:avLst/>
              <a:gdLst>
                <a:gd name="connsiteX0" fmla="*/ 152491 w 166110"/>
                <a:gd name="connsiteY0" fmla="*/ 136018 h 158945"/>
                <a:gd name="connsiteX1" fmla="*/ 37501 w 166110"/>
                <a:gd name="connsiteY1" fmla="*/ 135297 h 158945"/>
                <a:gd name="connsiteX2" fmla="*/ 13631 w 166110"/>
                <a:gd name="connsiteY2" fmla="*/ 22959 h 158945"/>
                <a:gd name="connsiteX3" fmla="*/ 128584 w 166110"/>
                <a:gd name="connsiteY3" fmla="*/ 23644 h 158945"/>
                <a:gd name="connsiteX4" fmla="*/ 152491 w 166110"/>
                <a:gd name="connsiteY4" fmla="*/ 136018 h 1589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110" h="158945">
                  <a:moveTo>
                    <a:pt x="152491" y="136018"/>
                  </a:moveTo>
                  <a:cubicBezTo>
                    <a:pt x="127322" y="166868"/>
                    <a:pt x="75831" y="166544"/>
                    <a:pt x="37501" y="135297"/>
                  </a:cubicBezTo>
                  <a:cubicBezTo>
                    <a:pt x="-864" y="104050"/>
                    <a:pt x="-11538" y="53738"/>
                    <a:pt x="13631" y="22959"/>
                  </a:cubicBezTo>
                  <a:cubicBezTo>
                    <a:pt x="38800" y="-7927"/>
                    <a:pt x="90291" y="-7603"/>
                    <a:pt x="128584" y="23644"/>
                  </a:cubicBezTo>
                  <a:cubicBezTo>
                    <a:pt x="166950" y="54891"/>
                    <a:pt x="177659" y="105203"/>
                    <a:pt x="152491" y="136018"/>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 name="Freeform 28">
              <a:extLst>
                <a:ext uri="{FF2B5EF4-FFF2-40B4-BE49-F238E27FC236}">
                  <a16:creationId xmlns:a16="http://schemas.microsoft.com/office/drawing/2014/main" id="{F60A3B40-442F-5859-BF0A-01F268344001}"/>
                </a:ext>
              </a:extLst>
            </p:cNvPr>
            <p:cNvSpPr/>
            <p:nvPr/>
          </p:nvSpPr>
          <p:spPr>
            <a:xfrm>
              <a:off x="5714289" y="-4059527"/>
              <a:ext cx="90856" cy="94491"/>
            </a:xfrm>
            <a:custGeom>
              <a:avLst/>
              <a:gdLst>
                <a:gd name="connsiteX0" fmla="*/ 2852 w 90856"/>
                <a:gd name="connsiteY0" fmla="*/ 91594 h 94491"/>
                <a:gd name="connsiteX1" fmla="*/ 77240 w 90856"/>
                <a:gd name="connsiteY1" fmla="*/ 71628 h 94491"/>
                <a:gd name="connsiteX2" fmla="*/ 84560 w 90856"/>
                <a:gd name="connsiteY2" fmla="*/ 845 h 94491"/>
                <a:gd name="connsiteX3" fmla="*/ 2852 w 90856"/>
                <a:gd name="connsiteY3" fmla="*/ 91594 h 94491"/>
              </a:gdLst>
              <a:ahLst/>
              <a:cxnLst>
                <a:cxn ang="0">
                  <a:pos x="connsiteX0" y="connsiteY0"/>
                </a:cxn>
                <a:cxn ang="0">
                  <a:pos x="connsiteX1" y="connsiteY1"/>
                </a:cxn>
                <a:cxn ang="0">
                  <a:pos x="connsiteX2" y="connsiteY2"/>
                </a:cxn>
                <a:cxn ang="0">
                  <a:pos x="connsiteX3" y="connsiteY3"/>
                </a:cxn>
              </a:cxnLst>
              <a:rect l="l" t="t" r="r" b="b"/>
              <a:pathLst>
                <a:path w="90856" h="94491">
                  <a:moveTo>
                    <a:pt x="2852" y="91594"/>
                  </a:moveTo>
                  <a:cubicBezTo>
                    <a:pt x="31518" y="98946"/>
                    <a:pt x="60365" y="92315"/>
                    <a:pt x="77240" y="71628"/>
                  </a:cubicBezTo>
                  <a:cubicBezTo>
                    <a:pt x="92889" y="52454"/>
                    <a:pt x="94656" y="25784"/>
                    <a:pt x="84560" y="845"/>
                  </a:cubicBezTo>
                  <a:cubicBezTo>
                    <a:pt x="24234" y="-7012"/>
                    <a:pt x="-10526" y="41246"/>
                    <a:pt x="2852" y="91594"/>
                  </a:cubicBezTo>
                </a:path>
              </a:pathLst>
            </a:custGeom>
            <a:solidFill>
              <a:srgbClr val="EDAF8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 name="Freeform 29">
              <a:extLst>
                <a:ext uri="{FF2B5EF4-FFF2-40B4-BE49-F238E27FC236}">
                  <a16:creationId xmlns:a16="http://schemas.microsoft.com/office/drawing/2014/main" id="{02E63196-949A-134D-8B78-D0FB338661BE}"/>
                </a:ext>
              </a:extLst>
            </p:cNvPr>
            <p:cNvSpPr/>
            <p:nvPr/>
          </p:nvSpPr>
          <p:spPr>
            <a:xfrm>
              <a:off x="4286561" y="-4293042"/>
              <a:ext cx="272547" cy="263046"/>
            </a:xfrm>
            <a:custGeom>
              <a:avLst/>
              <a:gdLst>
                <a:gd name="connsiteX0" fmla="*/ 144712 w 272547"/>
                <a:gd name="connsiteY0" fmla="*/ 140330 h 263046"/>
                <a:gd name="connsiteX1" fmla="*/ 119 w 272547"/>
                <a:gd name="connsiteY1" fmla="*/ 262579 h 263046"/>
                <a:gd name="connsiteX2" fmla="*/ 160542 w 272547"/>
                <a:gd name="connsiteY2" fmla="*/ 156657 h 263046"/>
                <a:gd name="connsiteX3" fmla="*/ 271962 w 272547"/>
                <a:gd name="connsiteY3" fmla="*/ 97 h 263046"/>
                <a:gd name="connsiteX4" fmla="*/ 144712 w 272547"/>
                <a:gd name="connsiteY4" fmla="*/ 140330 h 263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547" h="263046">
                  <a:moveTo>
                    <a:pt x="144712" y="140330"/>
                  </a:moveTo>
                  <a:cubicBezTo>
                    <a:pt x="70541" y="213528"/>
                    <a:pt x="-3378" y="256308"/>
                    <a:pt x="119" y="262579"/>
                  </a:cubicBezTo>
                  <a:cubicBezTo>
                    <a:pt x="2103" y="267589"/>
                    <a:pt x="83738" y="232341"/>
                    <a:pt x="160542" y="156657"/>
                  </a:cubicBezTo>
                  <a:cubicBezTo>
                    <a:pt x="238355" y="82197"/>
                    <a:pt x="277911" y="2837"/>
                    <a:pt x="271962" y="97"/>
                  </a:cubicBezTo>
                  <a:cubicBezTo>
                    <a:pt x="266769" y="-3002"/>
                    <a:pt x="220074" y="68322"/>
                    <a:pt x="144712" y="14033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 name="Freeform 30">
              <a:extLst>
                <a:ext uri="{FF2B5EF4-FFF2-40B4-BE49-F238E27FC236}">
                  <a16:creationId xmlns:a16="http://schemas.microsoft.com/office/drawing/2014/main" id="{8F994483-4F12-E8DD-F75D-8F2A36527D3B}"/>
                </a:ext>
              </a:extLst>
            </p:cNvPr>
            <p:cNvSpPr/>
            <p:nvPr/>
          </p:nvSpPr>
          <p:spPr>
            <a:xfrm>
              <a:off x="4164986" y="-4087761"/>
              <a:ext cx="162464" cy="162725"/>
            </a:xfrm>
            <a:custGeom>
              <a:avLst/>
              <a:gdLst>
                <a:gd name="connsiteX0" fmla="*/ 18244 w 162464"/>
                <a:gd name="connsiteY0" fmla="*/ 145056 h 162725"/>
                <a:gd name="connsiteX1" fmla="*/ 132512 w 162464"/>
                <a:gd name="connsiteY1" fmla="*/ 131974 h 162725"/>
                <a:gd name="connsiteX2" fmla="*/ 144195 w 162464"/>
                <a:gd name="connsiteY2" fmla="*/ 17654 h 162725"/>
                <a:gd name="connsiteX3" fmla="*/ 29926 w 162464"/>
                <a:gd name="connsiteY3" fmla="*/ 30736 h 162725"/>
                <a:gd name="connsiteX4" fmla="*/ 18244 w 162464"/>
                <a:gd name="connsiteY4" fmla="*/ 145056 h 162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464" h="162725">
                  <a:moveTo>
                    <a:pt x="18244" y="145056"/>
                  </a:moveTo>
                  <a:cubicBezTo>
                    <a:pt x="46621" y="173023"/>
                    <a:pt x="97752" y="167149"/>
                    <a:pt x="132512" y="131974"/>
                  </a:cubicBezTo>
                  <a:cubicBezTo>
                    <a:pt x="167344" y="96798"/>
                    <a:pt x="172536" y="45621"/>
                    <a:pt x="144195" y="17654"/>
                  </a:cubicBezTo>
                  <a:cubicBezTo>
                    <a:pt x="115817" y="-10278"/>
                    <a:pt x="64687" y="-4439"/>
                    <a:pt x="29926" y="30736"/>
                  </a:cubicBezTo>
                  <a:cubicBezTo>
                    <a:pt x="-4870" y="65912"/>
                    <a:pt x="-10062" y="117089"/>
                    <a:pt x="18244" y="14505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 name="Freeform 31">
              <a:extLst>
                <a:ext uri="{FF2B5EF4-FFF2-40B4-BE49-F238E27FC236}">
                  <a16:creationId xmlns:a16="http://schemas.microsoft.com/office/drawing/2014/main" id="{EE6D9A26-E93B-71EB-2D94-AD1AF7DA333D}"/>
                </a:ext>
              </a:extLst>
            </p:cNvPr>
            <p:cNvSpPr/>
            <p:nvPr/>
          </p:nvSpPr>
          <p:spPr>
            <a:xfrm>
              <a:off x="4164986" y="-4071765"/>
              <a:ext cx="124209" cy="146675"/>
            </a:xfrm>
            <a:custGeom>
              <a:avLst/>
              <a:gdLst>
                <a:gd name="connsiteX0" fmla="*/ 48100 w 124209"/>
                <a:gd name="connsiteY0" fmla="*/ 0 h 146675"/>
                <a:gd name="connsiteX1" fmla="*/ 29926 w 124209"/>
                <a:gd name="connsiteY1" fmla="*/ 14740 h 146675"/>
                <a:gd name="connsiteX2" fmla="*/ 18244 w 124209"/>
                <a:gd name="connsiteY2" fmla="*/ 129060 h 146675"/>
                <a:gd name="connsiteX3" fmla="*/ 115745 w 124209"/>
                <a:gd name="connsiteY3" fmla="*/ 129853 h 146675"/>
                <a:gd name="connsiteX4" fmla="*/ 48100 w 124209"/>
                <a:gd name="connsiteY4" fmla="*/ 0 h 14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209" h="146675">
                  <a:moveTo>
                    <a:pt x="48100" y="0"/>
                  </a:moveTo>
                  <a:cubicBezTo>
                    <a:pt x="41717" y="4181"/>
                    <a:pt x="35588" y="9046"/>
                    <a:pt x="29926" y="14740"/>
                  </a:cubicBezTo>
                  <a:cubicBezTo>
                    <a:pt x="-4870" y="49916"/>
                    <a:pt x="-10062" y="101093"/>
                    <a:pt x="18244" y="129060"/>
                  </a:cubicBezTo>
                  <a:cubicBezTo>
                    <a:pt x="42330" y="152775"/>
                    <a:pt x="82788" y="152054"/>
                    <a:pt x="115745" y="129853"/>
                  </a:cubicBezTo>
                  <a:cubicBezTo>
                    <a:pt x="140589" y="81199"/>
                    <a:pt x="108569" y="1838"/>
                    <a:pt x="48100" y="0"/>
                  </a:cubicBezTo>
                </a:path>
              </a:pathLst>
            </a:custGeom>
            <a:solidFill>
              <a:srgbClr val="EDAF8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 name="Freeform 32">
              <a:extLst>
                <a:ext uri="{FF2B5EF4-FFF2-40B4-BE49-F238E27FC236}">
                  <a16:creationId xmlns:a16="http://schemas.microsoft.com/office/drawing/2014/main" id="{34DB7C1A-59FB-CF00-CCDC-E8170EAF9E2A}"/>
                </a:ext>
              </a:extLst>
            </p:cNvPr>
            <p:cNvSpPr/>
            <p:nvPr/>
          </p:nvSpPr>
          <p:spPr>
            <a:xfrm>
              <a:off x="5205182" y="-4494590"/>
              <a:ext cx="292041" cy="318560"/>
            </a:xfrm>
            <a:custGeom>
              <a:avLst/>
              <a:gdLst>
                <a:gd name="connsiteX0" fmla="*/ 16197 w 292041"/>
                <a:gd name="connsiteY0" fmla="*/ 0 h 318560"/>
                <a:gd name="connsiteX1" fmla="*/ 91666 w 292041"/>
                <a:gd name="connsiteY1" fmla="*/ 13948 h 318560"/>
                <a:gd name="connsiteX2" fmla="*/ 292041 w 292041"/>
                <a:gd name="connsiteY2" fmla="*/ 190185 h 318560"/>
                <a:gd name="connsiteX3" fmla="*/ 153109 w 292041"/>
                <a:gd name="connsiteY3" fmla="*/ 318560 h 318560"/>
                <a:gd name="connsiteX4" fmla="*/ 16197 w 292041"/>
                <a:gd name="connsiteY4" fmla="*/ 0 h 318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2041" h="318560">
                  <a:moveTo>
                    <a:pt x="16197" y="0"/>
                  </a:moveTo>
                  <a:cubicBezTo>
                    <a:pt x="16197" y="0"/>
                    <a:pt x="55644" y="-108"/>
                    <a:pt x="91666" y="13948"/>
                  </a:cubicBezTo>
                  <a:cubicBezTo>
                    <a:pt x="127688" y="28075"/>
                    <a:pt x="234709" y="146792"/>
                    <a:pt x="292041" y="190185"/>
                  </a:cubicBezTo>
                  <a:cubicBezTo>
                    <a:pt x="292041" y="190185"/>
                    <a:pt x="269469" y="285980"/>
                    <a:pt x="153109" y="318560"/>
                  </a:cubicBezTo>
                  <a:cubicBezTo>
                    <a:pt x="153109" y="318560"/>
                    <a:pt x="-59201" y="49700"/>
                    <a:pt x="16197" y="0"/>
                  </a:cubicBezTo>
                </a:path>
              </a:pathLst>
            </a:custGeom>
            <a:solidFill>
              <a:srgbClr val="EADED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 name="Freeform 33">
              <a:extLst>
                <a:ext uri="{FF2B5EF4-FFF2-40B4-BE49-F238E27FC236}">
                  <a16:creationId xmlns:a16="http://schemas.microsoft.com/office/drawing/2014/main" id="{CD2442B1-511E-2FE3-7C5A-557B1AC5FCF7}"/>
                </a:ext>
              </a:extLst>
            </p:cNvPr>
            <p:cNvSpPr/>
            <p:nvPr/>
          </p:nvSpPr>
          <p:spPr>
            <a:xfrm>
              <a:off x="5333916" y="-4331003"/>
              <a:ext cx="163307" cy="154973"/>
            </a:xfrm>
            <a:custGeom>
              <a:avLst/>
              <a:gdLst>
                <a:gd name="connsiteX0" fmla="*/ 0 w 163307"/>
                <a:gd name="connsiteY0" fmla="*/ 122789 h 154973"/>
                <a:gd name="connsiteX1" fmla="*/ 24375 w 163307"/>
                <a:gd name="connsiteY1" fmla="*/ 154973 h 154973"/>
                <a:gd name="connsiteX2" fmla="*/ 163307 w 163307"/>
                <a:gd name="connsiteY2" fmla="*/ 26598 h 154973"/>
                <a:gd name="connsiteX3" fmla="*/ 131684 w 163307"/>
                <a:gd name="connsiteY3" fmla="*/ 0 h 154973"/>
                <a:gd name="connsiteX4" fmla="*/ 0 w 163307"/>
                <a:gd name="connsiteY4" fmla="*/ 122789 h 154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07" h="154973">
                  <a:moveTo>
                    <a:pt x="0" y="122789"/>
                  </a:moveTo>
                  <a:cubicBezTo>
                    <a:pt x="14567" y="142612"/>
                    <a:pt x="24375" y="154973"/>
                    <a:pt x="24375" y="154973"/>
                  </a:cubicBezTo>
                  <a:cubicBezTo>
                    <a:pt x="140735" y="122393"/>
                    <a:pt x="163307" y="26598"/>
                    <a:pt x="163307" y="26598"/>
                  </a:cubicBezTo>
                  <a:cubicBezTo>
                    <a:pt x="153932" y="19498"/>
                    <a:pt x="143187" y="10380"/>
                    <a:pt x="131684" y="0"/>
                  </a:cubicBezTo>
                  <a:cubicBezTo>
                    <a:pt x="101468" y="54060"/>
                    <a:pt x="62164" y="99796"/>
                    <a:pt x="0" y="122789"/>
                  </a:cubicBezTo>
                </a:path>
              </a:pathLst>
            </a:custGeom>
            <a:solidFill>
              <a:schemeClr val="bg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 name="Freeform 34">
              <a:extLst>
                <a:ext uri="{FF2B5EF4-FFF2-40B4-BE49-F238E27FC236}">
                  <a16:creationId xmlns:a16="http://schemas.microsoft.com/office/drawing/2014/main" id="{46F3E113-3E1A-B615-1E86-F9B7E8BF5AAC}"/>
                </a:ext>
              </a:extLst>
            </p:cNvPr>
            <p:cNvSpPr/>
            <p:nvPr/>
          </p:nvSpPr>
          <p:spPr>
            <a:xfrm>
              <a:off x="4452692" y="-4479561"/>
              <a:ext cx="274747" cy="318452"/>
            </a:xfrm>
            <a:custGeom>
              <a:avLst/>
              <a:gdLst>
                <a:gd name="connsiteX0" fmla="*/ 235388 w 274747"/>
                <a:gd name="connsiteY0" fmla="*/ 0 h 318452"/>
                <a:gd name="connsiteX1" fmla="*/ 185952 w 274747"/>
                <a:gd name="connsiteY1" fmla="*/ 44582 h 318452"/>
                <a:gd name="connsiteX2" fmla="*/ 361 w 274747"/>
                <a:gd name="connsiteY2" fmla="*/ 167479 h 318452"/>
                <a:gd name="connsiteX3" fmla="*/ 99268 w 274747"/>
                <a:gd name="connsiteY3" fmla="*/ 318452 h 318452"/>
                <a:gd name="connsiteX4" fmla="*/ 242347 w 274747"/>
                <a:gd name="connsiteY4" fmla="*/ 220567 h 318452"/>
                <a:gd name="connsiteX5" fmla="*/ 235388 w 274747"/>
                <a:gd name="connsiteY5" fmla="*/ 0 h 318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4747" h="318452">
                  <a:moveTo>
                    <a:pt x="235388" y="0"/>
                  </a:moveTo>
                  <a:cubicBezTo>
                    <a:pt x="235388" y="0"/>
                    <a:pt x="209137" y="23282"/>
                    <a:pt x="185952" y="44582"/>
                  </a:cubicBezTo>
                  <a:cubicBezTo>
                    <a:pt x="162731" y="65882"/>
                    <a:pt x="65266" y="136809"/>
                    <a:pt x="361" y="167479"/>
                  </a:cubicBezTo>
                  <a:cubicBezTo>
                    <a:pt x="361" y="167479"/>
                    <a:pt x="-11394" y="281006"/>
                    <a:pt x="99268" y="318452"/>
                  </a:cubicBezTo>
                  <a:cubicBezTo>
                    <a:pt x="99268" y="318452"/>
                    <a:pt x="188656" y="248354"/>
                    <a:pt x="242347" y="220567"/>
                  </a:cubicBezTo>
                  <a:cubicBezTo>
                    <a:pt x="296001" y="192744"/>
                    <a:pt x="275448" y="21985"/>
                    <a:pt x="235388" y="0"/>
                  </a:cubicBezTo>
                </a:path>
              </a:pathLst>
            </a:custGeom>
            <a:solidFill>
              <a:srgbClr val="EADED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 name="Freeform 35">
              <a:extLst>
                <a:ext uri="{FF2B5EF4-FFF2-40B4-BE49-F238E27FC236}">
                  <a16:creationId xmlns:a16="http://schemas.microsoft.com/office/drawing/2014/main" id="{44BBB749-A2EB-9A58-85F0-EB7644936226}"/>
                </a:ext>
              </a:extLst>
            </p:cNvPr>
            <p:cNvSpPr/>
            <p:nvPr/>
          </p:nvSpPr>
          <p:spPr>
            <a:xfrm>
              <a:off x="4452692" y="-4333850"/>
              <a:ext cx="130134" cy="172741"/>
            </a:xfrm>
            <a:custGeom>
              <a:avLst/>
              <a:gdLst>
                <a:gd name="connsiteX0" fmla="*/ 41107 w 130134"/>
                <a:gd name="connsiteY0" fmla="*/ 0 h 172741"/>
                <a:gd name="connsiteX1" fmla="*/ 361 w 130134"/>
                <a:gd name="connsiteY1" fmla="*/ 21768 h 172741"/>
                <a:gd name="connsiteX2" fmla="*/ 99268 w 130134"/>
                <a:gd name="connsiteY2" fmla="*/ 172741 h 172741"/>
                <a:gd name="connsiteX3" fmla="*/ 130134 w 130134"/>
                <a:gd name="connsiteY3" fmla="*/ 149315 h 172741"/>
                <a:gd name="connsiteX4" fmla="*/ 41107 w 130134"/>
                <a:gd name="connsiteY4" fmla="*/ 0 h 1727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134" h="172741">
                  <a:moveTo>
                    <a:pt x="41107" y="0"/>
                  </a:moveTo>
                  <a:cubicBezTo>
                    <a:pt x="26828" y="8289"/>
                    <a:pt x="12981" y="15822"/>
                    <a:pt x="361" y="21768"/>
                  </a:cubicBezTo>
                  <a:cubicBezTo>
                    <a:pt x="361" y="21768"/>
                    <a:pt x="-11394" y="135295"/>
                    <a:pt x="99268" y="172741"/>
                  </a:cubicBezTo>
                  <a:cubicBezTo>
                    <a:pt x="99268" y="172741"/>
                    <a:pt x="111744" y="163010"/>
                    <a:pt x="130134" y="149315"/>
                  </a:cubicBezTo>
                  <a:cubicBezTo>
                    <a:pt x="79436" y="114933"/>
                    <a:pt x="41647" y="65233"/>
                    <a:pt x="41107" y="0"/>
                  </a:cubicBezTo>
                </a:path>
              </a:pathLst>
            </a:custGeom>
            <a:solidFill>
              <a:schemeClr val="bg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 name="Freeform 36">
              <a:extLst>
                <a:ext uri="{FF2B5EF4-FFF2-40B4-BE49-F238E27FC236}">
                  <a16:creationId xmlns:a16="http://schemas.microsoft.com/office/drawing/2014/main" id="{468C5EB4-2514-D018-FB9D-7521FEDEF73B}"/>
                </a:ext>
              </a:extLst>
            </p:cNvPr>
            <p:cNvSpPr/>
            <p:nvPr/>
          </p:nvSpPr>
          <p:spPr>
            <a:xfrm>
              <a:off x="4567931" y="-4567478"/>
              <a:ext cx="756862" cy="807795"/>
            </a:xfrm>
            <a:custGeom>
              <a:avLst/>
              <a:gdLst>
                <a:gd name="connsiteX0" fmla="*/ 727295 w 756862"/>
                <a:gd name="connsiteY0" fmla="*/ 495533 h 807795"/>
                <a:gd name="connsiteX1" fmla="*/ 718028 w 756862"/>
                <a:gd name="connsiteY1" fmla="*/ 82871 h 807795"/>
                <a:gd name="connsiteX2" fmla="*/ 350632 w 756862"/>
                <a:gd name="connsiteY2" fmla="*/ 5024 h 807795"/>
                <a:gd name="connsiteX3" fmla="*/ 103273 w 756862"/>
                <a:gd name="connsiteY3" fmla="*/ 102621 h 807795"/>
                <a:gd name="connsiteX4" fmla="*/ 89679 w 756862"/>
                <a:gd name="connsiteY4" fmla="*/ 243827 h 807795"/>
                <a:gd name="connsiteX5" fmla="*/ 3 w 756862"/>
                <a:gd name="connsiteY5" fmla="*/ 687664 h 807795"/>
                <a:gd name="connsiteX6" fmla="*/ 418782 w 756862"/>
                <a:gd name="connsiteY6" fmla="*/ 807714 h 807795"/>
                <a:gd name="connsiteX7" fmla="*/ 756863 w 756862"/>
                <a:gd name="connsiteY7" fmla="*/ 710405 h 807795"/>
                <a:gd name="connsiteX8" fmla="*/ 727295 w 756862"/>
                <a:gd name="connsiteY8" fmla="*/ 495533 h 807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6862" h="807795">
                  <a:moveTo>
                    <a:pt x="727295" y="495533"/>
                  </a:moveTo>
                  <a:cubicBezTo>
                    <a:pt x="720048" y="431453"/>
                    <a:pt x="718028" y="82871"/>
                    <a:pt x="718028" y="82871"/>
                  </a:cubicBezTo>
                  <a:cubicBezTo>
                    <a:pt x="657090" y="37641"/>
                    <a:pt x="521512" y="-16960"/>
                    <a:pt x="350632" y="5024"/>
                  </a:cubicBezTo>
                  <a:cubicBezTo>
                    <a:pt x="179825" y="27009"/>
                    <a:pt x="103273" y="102621"/>
                    <a:pt x="103273" y="102621"/>
                  </a:cubicBezTo>
                  <a:lnTo>
                    <a:pt x="89679" y="243827"/>
                  </a:lnTo>
                  <a:cubicBezTo>
                    <a:pt x="78898" y="380204"/>
                    <a:pt x="3" y="687664"/>
                    <a:pt x="3" y="687664"/>
                  </a:cubicBezTo>
                  <a:cubicBezTo>
                    <a:pt x="3" y="687664"/>
                    <a:pt x="-5153" y="803209"/>
                    <a:pt x="418782" y="807714"/>
                  </a:cubicBezTo>
                  <a:cubicBezTo>
                    <a:pt x="738004" y="811066"/>
                    <a:pt x="756863" y="710405"/>
                    <a:pt x="756863" y="710405"/>
                  </a:cubicBezTo>
                  <a:cubicBezTo>
                    <a:pt x="756863" y="710405"/>
                    <a:pt x="746226" y="662652"/>
                    <a:pt x="727295" y="495533"/>
                  </a:cubicBezTo>
                </a:path>
              </a:pathLst>
            </a:custGeom>
            <a:solidFill>
              <a:schemeClr val="bg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8" name="Freeform 37">
              <a:extLst>
                <a:ext uri="{FF2B5EF4-FFF2-40B4-BE49-F238E27FC236}">
                  <a16:creationId xmlns:a16="http://schemas.microsoft.com/office/drawing/2014/main" id="{E776B990-7E0A-13C3-B2B3-AFE57E4D7A2D}"/>
                </a:ext>
              </a:extLst>
            </p:cNvPr>
            <p:cNvSpPr/>
            <p:nvPr/>
          </p:nvSpPr>
          <p:spPr>
            <a:xfrm>
              <a:off x="4850744" y="-4573050"/>
              <a:ext cx="249588" cy="219766"/>
            </a:xfrm>
            <a:custGeom>
              <a:avLst/>
              <a:gdLst>
                <a:gd name="connsiteX0" fmla="*/ 217316 w 249588"/>
                <a:gd name="connsiteY0" fmla="*/ 1009 h 219766"/>
                <a:gd name="connsiteX1" fmla="*/ 1472 w 249588"/>
                <a:gd name="connsiteY1" fmla="*/ 0 h 219766"/>
                <a:gd name="connsiteX2" fmla="*/ 174 w 249588"/>
                <a:gd name="connsiteY2" fmla="*/ 29193 h 219766"/>
                <a:gd name="connsiteX3" fmla="*/ 44994 w 249588"/>
                <a:gd name="connsiteY3" fmla="*/ 188707 h 219766"/>
                <a:gd name="connsiteX4" fmla="*/ 114695 w 249588"/>
                <a:gd name="connsiteY4" fmla="*/ 219738 h 219766"/>
                <a:gd name="connsiteX5" fmla="*/ 247497 w 249588"/>
                <a:gd name="connsiteY5" fmla="*/ 33337 h 219766"/>
                <a:gd name="connsiteX6" fmla="*/ 249588 w 249588"/>
                <a:gd name="connsiteY6" fmla="*/ 1189 h 219766"/>
                <a:gd name="connsiteX7" fmla="*/ 217316 w 249588"/>
                <a:gd name="connsiteY7" fmla="*/ 1009 h 219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9588" h="219766">
                  <a:moveTo>
                    <a:pt x="217316" y="1009"/>
                  </a:moveTo>
                  <a:lnTo>
                    <a:pt x="1472" y="0"/>
                  </a:lnTo>
                  <a:lnTo>
                    <a:pt x="174" y="29193"/>
                  </a:lnTo>
                  <a:cubicBezTo>
                    <a:pt x="-259" y="40113"/>
                    <a:pt x="-3035" y="137458"/>
                    <a:pt x="44994" y="188707"/>
                  </a:cubicBezTo>
                  <a:cubicBezTo>
                    <a:pt x="63492" y="208421"/>
                    <a:pt x="87615" y="219161"/>
                    <a:pt x="114695" y="219738"/>
                  </a:cubicBezTo>
                  <a:cubicBezTo>
                    <a:pt x="210104" y="221864"/>
                    <a:pt x="243062" y="103580"/>
                    <a:pt x="247497" y="33337"/>
                  </a:cubicBezTo>
                  <a:lnTo>
                    <a:pt x="249588" y="1189"/>
                  </a:lnTo>
                  <a:lnTo>
                    <a:pt x="217316" y="1009"/>
                  </a:lnTo>
                </a:path>
              </a:pathLst>
            </a:custGeom>
            <a:solidFill>
              <a:srgbClr val="EADED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9" name="Freeform 38">
              <a:extLst>
                <a:ext uri="{FF2B5EF4-FFF2-40B4-BE49-F238E27FC236}">
                  <a16:creationId xmlns:a16="http://schemas.microsoft.com/office/drawing/2014/main" id="{D5FCC604-E795-32E1-A61B-C92E3AB5F656}"/>
                </a:ext>
              </a:extLst>
            </p:cNvPr>
            <p:cNvSpPr/>
            <p:nvPr/>
          </p:nvSpPr>
          <p:spPr>
            <a:xfrm>
              <a:off x="4881235" y="-4542560"/>
              <a:ext cx="186644" cy="158884"/>
            </a:xfrm>
            <a:custGeom>
              <a:avLst/>
              <a:gdLst>
                <a:gd name="connsiteX0" fmla="*/ 116 w 186644"/>
                <a:gd name="connsiteY0" fmla="*/ 0 h 158884"/>
                <a:gd name="connsiteX1" fmla="*/ 84925 w 186644"/>
                <a:gd name="connsiteY1" fmla="*/ 158866 h 158884"/>
                <a:gd name="connsiteX2" fmla="*/ 186645 w 186644"/>
                <a:gd name="connsiteY2" fmla="*/ 901 h 158884"/>
                <a:gd name="connsiteX3" fmla="*/ 116 w 186644"/>
                <a:gd name="connsiteY3" fmla="*/ 0 h 158884"/>
              </a:gdLst>
              <a:ahLst/>
              <a:cxnLst>
                <a:cxn ang="0">
                  <a:pos x="connsiteX0" y="connsiteY0"/>
                </a:cxn>
                <a:cxn ang="0">
                  <a:pos x="connsiteX1" y="connsiteY1"/>
                </a:cxn>
                <a:cxn ang="0">
                  <a:pos x="connsiteX2" y="connsiteY2"/>
                </a:cxn>
                <a:cxn ang="0">
                  <a:pos x="connsiteX3" y="connsiteY3"/>
                </a:cxn>
              </a:cxnLst>
              <a:rect l="l" t="t" r="r" b="b"/>
              <a:pathLst>
                <a:path w="186644" h="158884">
                  <a:moveTo>
                    <a:pt x="116" y="0"/>
                  </a:moveTo>
                  <a:cubicBezTo>
                    <a:pt x="116" y="0"/>
                    <a:pt x="-6735" y="156811"/>
                    <a:pt x="84925" y="158866"/>
                  </a:cubicBezTo>
                  <a:cubicBezTo>
                    <a:pt x="176548" y="160884"/>
                    <a:pt x="186645" y="901"/>
                    <a:pt x="186645" y="901"/>
                  </a:cubicBezTo>
                  <a:lnTo>
                    <a:pt x="116" y="0"/>
                  </a:ln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40" name="Freeform 39">
              <a:extLst>
                <a:ext uri="{FF2B5EF4-FFF2-40B4-BE49-F238E27FC236}">
                  <a16:creationId xmlns:a16="http://schemas.microsoft.com/office/drawing/2014/main" id="{7A20D046-B86C-0A0A-4AA0-15C74ACAE1F4}"/>
                </a:ext>
              </a:extLst>
            </p:cNvPr>
            <p:cNvSpPr/>
            <p:nvPr/>
          </p:nvSpPr>
          <p:spPr>
            <a:xfrm>
              <a:off x="4738624" y="-4061097"/>
              <a:ext cx="246290" cy="111439"/>
            </a:xfrm>
            <a:custGeom>
              <a:avLst/>
              <a:gdLst>
                <a:gd name="connsiteX0" fmla="*/ 246286 w 246290"/>
                <a:gd name="connsiteY0" fmla="*/ 111184 h 111439"/>
                <a:gd name="connsiteX1" fmla="*/ 110058 w 246290"/>
                <a:gd name="connsiteY1" fmla="*/ 82316 h 111439"/>
                <a:gd name="connsiteX2" fmla="*/ 946 w 246290"/>
                <a:gd name="connsiteY2" fmla="*/ 0 h 111439"/>
                <a:gd name="connsiteX3" fmla="*/ 112979 w 246290"/>
                <a:gd name="connsiteY3" fmla="*/ 74279 h 111439"/>
                <a:gd name="connsiteX4" fmla="*/ 246286 w 246290"/>
                <a:gd name="connsiteY4" fmla="*/ 111184 h 111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290" h="111439">
                  <a:moveTo>
                    <a:pt x="246286" y="111184"/>
                  </a:moveTo>
                  <a:cubicBezTo>
                    <a:pt x="246178" y="112698"/>
                    <a:pt x="183292" y="108013"/>
                    <a:pt x="110058" y="82316"/>
                  </a:cubicBezTo>
                  <a:cubicBezTo>
                    <a:pt x="34192" y="59178"/>
                    <a:pt x="-6878" y="3136"/>
                    <a:pt x="946" y="0"/>
                  </a:cubicBezTo>
                  <a:cubicBezTo>
                    <a:pt x="-1722" y="1838"/>
                    <a:pt x="38519" y="51177"/>
                    <a:pt x="112979" y="74279"/>
                  </a:cubicBezTo>
                  <a:cubicBezTo>
                    <a:pt x="184843" y="99507"/>
                    <a:pt x="246899" y="108049"/>
                    <a:pt x="246286" y="111184"/>
                  </a:cubicBezTo>
                </a:path>
              </a:pathLst>
            </a:custGeom>
            <a:solidFill>
              <a:srgbClr val="8A3044"/>
            </a:solidFill>
            <a:ln w="9231" cap="flat">
              <a:noFill/>
              <a:prstDash val="solid"/>
              <a:miter/>
            </a:ln>
          </p:spPr>
          <p:txBody>
            <a:bodyPr rtlCol="0" anchor="ctr"/>
            <a:lstStyle/>
            <a:p>
              <a:endParaRPr lang="en-US" dirty="0">
                <a:latin typeface="Roboto Condensed" panose="02000000000000000000" pitchFamily="2" charset="0"/>
              </a:endParaRPr>
            </a:p>
          </p:txBody>
        </p:sp>
        <p:sp>
          <p:nvSpPr>
            <p:cNvPr id="41" name="Freeform 40">
              <a:extLst>
                <a:ext uri="{FF2B5EF4-FFF2-40B4-BE49-F238E27FC236}">
                  <a16:creationId xmlns:a16="http://schemas.microsoft.com/office/drawing/2014/main" id="{130021BD-57AE-3B0C-BBA1-F665F6DDF96A}"/>
                </a:ext>
              </a:extLst>
            </p:cNvPr>
            <p:cNvSpPr/>
            <p:nvPr/>
          </p:nvSpPr>
          <p:spPr>
            <a:xfrm>
              <a:off x="4778014" y="-3955236"/>
              <a:ext cx="325720" cy="52760"/>
            </a:xfrm>
            <a:custGeom>
              <a:avLst/>
              <a:gdLst>
                <a:gd name="connsiteX0" fmla="*/ 325707 w 325720"/>
                <a:gd name="connsiteY0" fmla="*/ 278 h 52760"/>
                <a:gd name="connsiteX1" fmla="*/ 164924 w 325720"/>
                <a:gd name="connsiteY1" fmla="*/ 51635 h 52760"/>
                <a:gd name="connsiteX2" fmla="*/ 67 w 325720"/>
                <a:gd name="connsiteY2" fmla="*/ 18802 h 52760"/>
                <a:gd name="connsiteX3" fmla="*/ 164311 w 325720"/>
                <a:gd name="connsiteY3" fmla="*/ 43094 h 52760"/>
                <a:gd name="connsiteX4" fmla="*/ 325707 w 325720"/>
                <a:gd name="connsiteY4" fmla="*/ 278 h 52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720" h="52760">
                  <a:moveTo>
                    <a:pt x="325707" y="278"/>
                  </a:moveTo>
                  <a:cubicBezTo>
                    <a:pt x="326789" y="350"/>
                    <a:pt x="260298" y="44247"/>
                    <a:pt x="164924" y="51635"/>
                  </a:cubicBezTo>
                  <a:cubicBezTo>
                    <a:pt x="69118" y="59780"/>
                    <a:pt x="-2494" y="21109"/>
                    <a:pt x="67" y="18802"/>
                  </a:cubicBezTo>
                  <a:cubicBezTo>
                    <a:pt x="67" y="17109"/>
                    <a:pt x="70993" y="51022"/>
                    <a:pt x="164311" y="43094"/>
                  </a:cubicBezTo>
                  <a:cubicBezTo>
                    <a:pt x="257161" y="35994"/>
                    <a:pt x="324373" y="-3687"/>
                    <a:pt x="325707" y="278"/>
                  </a:cubicBezTo>
                </a:path>
              </a:pathLst>
            </a:custGeom>
            <a:solidFill>
              <a:srgbClr val="8A3044"/>
            </a:solidFill>
            <a:ln w="9231" cap="flat">
              <a:noFill/>
              <a:prstDash val="solid"/>
              <a:miter/>
            </a:ln>
          </p:spPr>
          <p:txBody>
            <a:bodyPr rtlCol="0" anchor="ctr"/>
            <a:lstStyle/>
            <a:p>
              <a:endParaRPr lang="en-US" dirty="0">
                <a:latin typeface="Roboto Condensed" panose="02000000000000000000" pitchFamily="2" charset="0"/>
              </a:endParaRPr>
            </a:p>
          </p:txBody>
        </p:sp>
        <p:sp>
          <p:nvSpPr>
            <p:cNvPr id="42" name="Freeform 41">
              <a:extLst>
                <a:ext uri="{FF2B5EF4-FFF2-40B4-BE49-F238E27FC236}">
                  <a16:creationId xmlns:a16="http://schemas.microsoft.com/office/drawing/2014/main" id="{B70907BE-2817-E18B-85D6-DD98EB0C0B57}"/>
                </a:ext>
              </a:extLst>
            </p:cNvPr>
            <p:cNvSpPr/>
            <p:nvPr/>
          </p:nvSpPr>
          <p:spPr>
            <a:xfrm>
              <a:off x="4887324" y="-3642566"/>
              <a:ext cx="120005" cy="62501"/>
            </a:xfrm>
            <a:custGeom>
              <a:avLst/>
              <a:gdLst>
                <a:gd name="connsiteX0" fmla="*/ 66720 w 120005"/>
                <a:gd name="connsiteY0" fmla="*/ 16403 h 62501"/>
                <a:gd name="connsiteX1" fmla="*/ 517 w 120005"/>
                <a:gd name="connsiteY1" fmla="*/ 3897 h 62501"/>
                <a:gd name="connsiteX2" fmla="*/ 52261 w 120005"/>
                <a:gd name="connsiteY2" fmla="*/ 47830 h 62501"/>
                <a:gd name="connsiteX3" fmla="*/ 119797 w 120005"/>
                <a:gd name="connsiteY3" fmla="*/ 57309 h 62501"/>
                <a:gd name="connsiteX4" fmla="*/ 66720 w 120005"/>
                <a:gd name="connsiteY4" fmla="*/ 16403 h 625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005" h="62501">
                  <a:moveTo>
                    <a:pt x="66720" y="16403"/>
                  </a:moveTo>
                  <a:cubicBezTo>
                    <a:pt x="34268" y="1446"/>
                    <a:pt x="4808" y="-4645"/>
                    <a:pt x="517" y="3897"/>
                  </a:cubicBezTo>
                  <a:cubicBezTo>
                    <a:pt x="-3774" y="12366"/>
                    <a:pt x="19087" y="32477"/>
                    <a:pt x="52261" y="47830"/>
                  </a:cubicBezTo>
                  <a:cubicBezTo>
                    <a:pt x="85074" y="63400"/>
                    <a:pt x="117093" y="66607"/>
                    <a:pt x="119797" y="57309"/>
                  </a:cubicBezTo>
                  <a:cubicBezTo>
                    <a:pt x="122466" y="48227"/>
                    <a:pt x="99172" y="31756"/>
                    <a:pt x="66720" y="16403"/>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43" name="Freeform 42">
              <a:extLst>
                <a:ext uri="{FF2B5EF4-FFF2-40B4-BE49-F238E27FC236}">
                  <a16:creationId xmlns:a16="http://schemas.microsoft.com/office/drawing/2014/main" id="{EF1AFD7C-B4A1-A83C-B68D-BC1C9AC8A544}"/>
                </a:ext>
              </a:extLst>
            </p:cNvPr>
            <p:cNvSpPr/>
            <p:nvPr/>
          </p:nvSpPr>
          <p:spPr>
            <a:xfrm>
              <a:off x="5007121" y="-3641600"/>
              <a:ext cx="184126" cy="138407"/>
            </a:xfrm>
            <a:custGeom>
              <a:avLst/>
              <a:gdLst>
                <a:gd name="connsiteX0" fmla="*/ 0 w 184126"/>
                <a:gd name="connsiteY0" fmla="*/ 56343 h 138407"/>
                <a:gd name="connsiteX1" fmla="*/ 149966 w 184126"/>
                <a:gd name="connsiteY1" fmla="*/ 136713 h 138407"/>
                <a:gd name="connsiteX2" fmla="*/ 173043 w 184126"/>
                <a:gd name="connsiteY2" fmla="*/ 2030 h 138407"/>
                <a:gd name="connsiteX3" fmla="*/ 0 w 184126"/>
                <a:gd name="connsiteY3" fmla="*/ 56343 h 138407"/>
              </a:gdLst>
              <a:ahLst/>
              <a:cxnLst>
                <a:cxn ang="0">
                  <a:pos x="connsiteX0" y="connsiteY0"/>
                </a:cxn>
                <a:cxn ang="0">
                  <a:pos x="connsiteX1" y="connsiteY1"/>
                </a:cxn>
                <a:cxn ang="0">
                  <a:pos x="connsiteX2" y="connsiteY2"/>
                </a:cxn>
                <a:cxn ang="0">
                  <a:pos x="connsiteX3" y="connsiteY3"/>
                </a:cxn>
              </a:cxnLst>
              <a:rect l="l" t="t" r="r" b="b"/>
              <a:pathLst>
                <a:path w="184126" h="138407">
                  <a:moveTo>
                    <a:pt x="0" y="56343"/>
                  </a:moveTo>
                  <a:cubicBezTo>
                    <a:pt x="0" y="56343"/>
                    <a:pt x="116360" y="152210"/>
                    <a:pt x="149966" y="136713"/>
                  </a:cubicBezTo>
                  <a:cubicBezTo>
                    <a:pt x="183608" y="121215"/>
                    <a:pt x="194570" y="16590"/>
                    <a:pt x="173043" y="2030"/>
                  </a:cubicBezTo>
                  <a:cubicBezTo>
                    <a:pt x="151408" y="-12566"/>
                    <a:pt x="36851" y="56343"/>
                    <a:pt x="0" y="56343"/>
                  </a:cubicBezTo>
                </a:path>
              </a:pathLst>
            </a:custGeom>
            <a:solidFill>
              <a:srgbClr val="602F1B"/>
            </a:solidFill>
            <a:ln w="9231" cap="flat">
              <a:noFill/>
              <a:prstDash val="solid"/>
              <a:miter/>
            </a:ln>
          </p:spPr>
          <p:txBody>
            <a:bodyPr rtlCol="0" anchor="ctr"/>
            <a:lstStyle/>
            <a:p>
              <a:endParaRPr lang="en-US" dirty="0">
                <a:latin typeface="Roboto Condensed" panose="02000000000000000000" pitchFamily="2" charset="0"/>
              </a:endParaRPr>
            </a:p>
          </p:txBody>
        </p:sp>
        <p:sp>
          <p:nvSpPr>
            <p:cNvPr id="44" name="Freeform 43">
              <a:extLst>
                <a:ext uri="{FF2B5EF4-FFF2-40B4-BE49-F238E27FC236}">
                  <a16:creationId xmlns:a16="http://schemas.microsoft.com/office/drawing/2014/main" id="{64418AE7-70F0-1F0A-608F-852C32C60309}"/>
                </a:ext>
              </a:extLst>
            </p:cNvPr>
            <p:cNvSpPr/>
            <p:nvPr/>
          </p:nvSpPr>
          <p:spPr>
            <a:xfrm>
              <a:off x="4373222" y="-3903275"/>
              <a:ext cx="488261" cy="338488"/>
            </a:xfrm>
            <a:custGeom>
              <a:avLst/>
              <a:gdLst>
                <a:gd name="connsiteX0" fmla="*/ 16873 w 488261"/>
                <a:gd name="connsiteY0" fmla="*/ 37804 h 338488"/>
                <a:gd name="connsiteX1" fmla="*/ 367899 w 488261"/>
                <a:gd name="connsiteY1" fmla="*/ 113345 h 338488"/>
                <a:gd name="connsiteX2" fmla="*/ 488261 w 488261"/>
                <a:gd name="connsiteY2" fmla="*/ 158756 h 338488"/>
                <a:gd name="connsiteX3" fmla="*/ 450797 w 488261"/>
                <a:gd name="connsiteY3" fmla="*/ 338489 h 338488"/>
                <a:gd name="connsiteX4" fmla="*/ 264809 w 488261"/>
                <a:gd name="connsiteY4" fmla="*/ 287672 h 338488"/>
                <a:gd name="connsiteX5" fmla="*/ 16873 w 488261"/>
                <a:gd name="connsiteY5" fmla="*/ 37804 h 338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8261" h="338488">
                  <a:moveTo>
                    <a:pt x="16873" y="37804"/>
                  </a:moveTo>
                  <a:cubicBezTo>
                    <a:pt x="90432" y="-60045"/>
                    <a:pt x="234664" y="56401"/>
                    <a:pt x="367899" y="113345"/>
                  </a:cubicBezTo>
                  <a:cubicBezTo>
                    <a:pt x="418921" y="135113"/>
                    <a:pt x="458261" y="149169"/>
                    <a:pt x="488261" y="158756"/>
                  </a:cubicBezTo>
                  <a:cubicBezTo>
                    <a:pt x="481807" y="218186"/>
                    <a:pt x="473405" y="281833"/>
                    <a:pt x="450797" y="338489"/>
                  </a:cubicBezTo>
                  <a:cubicBezTo>
                    <a:pt x="401325" y="326415"/>
                    <a:pt x="332706" y="307422"/>
                    <a:pt x="264809" y="287672"/>
                  </a:cubicBezTo>
                  <a:cubicBezTo>
                    <a:pt x="81417" y="234224"/>
                    <a:pt x="-47743" y="123760"/>
                    <a:pt x="16873" y="37804"/>
                  </a:cubicBezTo>
                </a:path>
              </a:pathLst>
            </a:custGeom>
            <a:solidFill>
              <a:srgbClr val="84563E"/>
            </a:solidFill>
            <a:ln w="9231" cap="flat">
              <a:noFill/>
              <a:prstDash val="solid"/>
              <a:miter/>
            </a:ln>
          </p:spPr>
          <p:txBody>
            <a:bodyPr rtlCol="0" anchor="ctr"/>
            <a:lstStyle/>
            <a:p>
              <a:endParaRPr lang="en-US" dirty="0">
                <a:latin typeface="Roboto Condensed" panose="02000000000000000000" pitchFamily="2" charset="0"/>
              </a:endParaRPr>
            </a:p>
          </p:txBody>
        </p:sp>
        <p:sp>
          <p:nvSpPr>
            <p:cNvPr id="45" name="Freeform 44">
              <a:extLst>
                <a:ext uri="{FF2B5EF4-FFF2-40B4-BE49-F238E27FC236}">
                  <a16:creationId xmlns:a16="http://schemas.microsoft.com/office/drawing/2014/main" id="{8EF2A64A-F88C-60E1-1E46-262628C90556}"/>
                </a:ext>
              </a:extLst>
            </p:cNvPr>
            <p:cNvSpPr/>
            <p:nvPr/>
          </p:nvSpPr>
          <p:spPr>
            <a:xfrm>
              <a:off x="4824019" y="-3744519"/>
              <a:ext cx="119807" cy="192871"/>
            </a:xfrm>
            <a:custGeom>
              <a:avLst/>
              <a:gdLst>
                <a:gd name="connsiteX0" fmla="*/ 117622 w 119807"/>
                <a:gd name="connsiteY0" fmla="*/ 26093 h 192871"/>
                <a:gd name="connsiteX1" fmla="*/ 71684 w 119807"/>
                <a:gd name="connsiteY1" fmla="*/ 192347 h 192871"/>
                <a:gd name="connsiteX2" fmla="*/ 0 w 119807"/>
                <a:gd name="connsiteY2" fmla="*/ 179733 h 192871"/>
                <a:gd name="connsiteX3" fmla="*/ 37464 w 119807"/>
                <a:gd name="connsiteY3" fmla="*/ 0 h 192871"/>
                <a:gd name="connsiteX4" fmla="*/ 117622 w 119807"/>
                <a:gd name="connsiteY4" fmla="*/ 26093 h 1928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807" h="192871">
                  <a:moveTo>
                    <a:pt x="117622" y="26093"/>
                  </a:moveTo>
                  <a:cubicBezTo>
                    <a:pt x="130458" y="36689"/>
                    <a:pt x="83042" y="187338"/>
                    <a:pt x="71684" y="192347"/>
                  </a:cubicBezTo>
                  <a:cubicBezTo>
                    <a:pt x="66635" y="194618"/>
                    <a:pt x="39375" y="189356"/>
                    <a:pt x="0" y="179733"/>
                  </a:cubicBezTo>
                  <a:cubicBezTo>
                    <a:pt x="19183" y="113275"/>
                    <a:pt x="31298" y="56439"/>
                    <a:pt x="37464" y="0"/>
                  </a:cubicBezTo>
                  <a:cubicBezTo>
                    <a:pt x="85782" y="15497"/>
                    <a:pt x="109653" y="19606"/>
                    <a:pt x="117622" y="26093"/>
                  </a:cubicBezTo>
                </a:path>
              </a:pathLst>
            </a:custGeom>
            <a:solidFill>
              <a:srgbClr val="502E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46" name="Freeform 45">
              <a:extLst>
                <a:ext uri="{FF2B5EF4-FFF2-40B4-BE49-F238E27FC236}">
                  <a16:creationId xmlns:a16="http://schemas.microsoft.com/office/drawing/2014/main" id="{C82EDA89-7EA1-5ED4-07EE-56C25FC41376}"/>
                </a:ext>
              </a:extLst>
            </p:cNvPr>
            <p:cNvSpPr/>
            <p:nvPr/>
          </p:nvSpPr>
          <p:spPr>
            <a:xfrm>
              <a:off x="4880192" y="-3627269"/>
              <a:ext cx="117117" cy="67803"/>
            </a:xfrm>
            <a:custGeom>
              <a:avLst/>
              <a:gdLst>
                <a:gd name="connsiteX0" fmla="*/ 50992 w 117117"/>
                <a:gd name="connsiteY0" fmla="*/ 19558 h 67803"/>
                <a:gd name="connsiteX1" fmla="*/ 116473 w 117117"/>
                <a:gd name="connsiteY1" fmla="*/ 3340 h 67803"/>
                <a:gd name="connsiteX2" fmla="*/ 67218 w 117117"/>
                <a:gd name="connsiteY2" fmla="*/ 50085 h 67803"/>
                <a:gd name="connsiteX3" fmla="*/ 294 w 117117"/>
                <a:gd name="connsiteY3" fmla="*/ 63311 h 67803"/>
                <a:gd name="connsiteX4" fmla="*/ 50992 w 117117"/>
                <a:gd name="connsiteY4" fmla="*/ 19558 h 678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117" h="67803">
                  <a:moveTo>
                    <a:pt x="50992" y="19558"/>
                  </a:moveTo>
                  <a:cubicBezTo>
                    <a:pt x="82615" y="2836"/>
                    <a:pt x="111677" y="-4949"/>
                    <a:pt x="116473" y="3340"/>
                  </a:cubicBezTo>
                  <a:cubicBezTo>
                    <a:pt x="121197" y="11630"/>
                    <a:pt x="99454" y="32965"/>
                    <a:pt x="67218" y="50085"/>
                  </a:cubicBezTo>
                  <a:cubicBezTo>
                    <a:pt x="35234" y="67492"/>
                    <a:pt x="3503" y="72430"/>
                    <a:pt x="294" y="63311"/>
                  </a:cubicBezTo>
                  <a:cubicBezTo>
                    <a:pt x="-2843" y="54409"/>
                    <a:pt x="19477" y="36642"/>
                    <a:pt x="50992" y="1955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47" name="Freeform 46">
              <a:extLst>
                <a:ext uri="{FF2B5EF4-FFF2-40B4-BE49-F238E27FC236}">
                  <a16:creationId xmlns:a16="http://schemas.microsoft.com/office/drawing/2014/main" id="{B8DBFEB4-2537-298E-3DF3-4D4B9B41FF8F}"/>
                </a:ext>
              </a:extLst>
            </p:cNvPr>
            <p:cNvSpPr/>
            <p:nvPr/>
          </p:nvSpPr>
          <p:spPr>
            <a:xfrm>
              <a:off x="4695642" y="-3611187"/>
              <a:ext cx="184843" cy="137001"/>
            </a:xfrm>
            <a:custGeom>
              <a:avLst/>
              <a:gdLst>
                <a:gd name="connsiteX0" fmla="*/ 184844 w 184843"/>
                <a:gd name="connsiteY0" fmla="*/ 47230 h 137001"/>
                <a:gd name="connsiteX1" fmla="*/ 39566 w 184843"/>
                <a:gd name="connsiteY1" fmla="*/ 135745 h 137001"/>
                <a:gd name="connsiteX2" fmla="*/ 9060 w 184843"/>
                <a:gd name="connsiteY2" fmla="*/ 2540 h 137001"/>
                <a:gd name="connsiteX3" fmla="*/ 184844 w 184843"/>
                <a:gd name="connsiteY3" fmla="*/ 47230 h 137001"/>
              </a:gdLst>
              <a:ahLst/>
              <a:cxnLst>
                <a:cxn ang="0">
                  <a:pos x="connsiteX0" y="connsiteY0"/>
                </a:cxn>
                <a:cxn ang="0">
                  <a:pos x="connsiteX1" y="connsiteY1"/>
                </a:cxn>
                <a:cxn ang="0">
                  <a:pos x="connsiteX2" y="connsiteY2"/>
                </a:cxn>
                <a:cxn ang="0">
                  <a:pos x="connsiteX3" y="connsiteY3"/>
                </a:cxn>
              </a:cxnLst>
              <a:rect l="l" t="t" r="r" b="b"/>
              <a:pathLst>
                <a:path w="184843" h="137001">
                  <a:moveTo>
                    <a:pt x="184844" y="47230"/>
                  </a:moveTo>
                  <a:cubicBezTo>
                    <a:pt x="184844" y="47230"/>
                    <a:pt x="73965" y="149404"/>
                    <a:pt x="39566" y="135745"/>
                  </a:cubicBezTo>
                  <a:cubicBezTo>
                    <a:pt x="5058" y="122121"/>
                    <a:pt x="-11637" y="18325"/>
                    <a:pt x="9060" y="2540"/>
                  </a:cubicBezTo>
                  <a:cubicBezTo>
                    <a:pt x="29830" y="-13174"/>
                    <a:pt x="147992" y="49248"/>
                    <a:pt x="184844" y="47230"/>
                  </a:cubicBezTo>
                </a:path>
              </a:pathLst>
            </a:custGeom>
            <a:solidFill>
              <a:srgbClr val="602F1B"/>
            </a:solidFill>
            <a:ln w="9231" cap="flat">
              <a:noFill/>
              <a:prstDash val="solid"/>
              <a:miter/>
            </a:ln>
          </p:spPr>
          <p:txBody>
            <a:bodyPr rtlCol="0" anchor="ctr"/>
            <a:lstStyle/>
            <a:p>
              <a:endParaRPr lang="en-US" dirty="0">
                <a:latin typeface="Roboto Condensed" panose="02000000000000000000" pitchFamily="2" charset="0"/>
              </a:endParaRPr>
            </a:p>
          </p:txBody>
        </p:sp>
        <p:sp>
          <p:nvSpPr>
            <p:cNvPr id="48" name="Freeform 47">
              <a:extLst>
                <a:ext uri="{FF2B5EF4-FFF2-40B4-BE49-F238E27FC236}">
                  <a16:creationId xmlns:a16="http://schemas.microsoft.com/office/drawing/2014/main" id="{62148D8D-B11E-0690-C26F-CF84A1F9B535}"/>
                </a:ext>
              </a:extLst>
            </p:cNvPr>
            <p:cNvSpPr/>
            <p:nvPr/>
          </p:nvSpPr>
          <p:spPr>
            <a:xfrm>
              <a:off x="5017037" y="-3911592"/>
              <a:ext cx="483592" cy="357942"/>
            </a:xfrm>
            <a:custGeom>
              <a:avLst/>
              <a:gdLst>
                <a:gd name="connsiteX0" fmla="*/ 463996 w 483592"/>
                <a:gd name="connsiteY0" fmla="*/ 33760 h 357942"/>
                <a:gd name="connsiteX1" fmla="*/ 117658 w 483592"/>
                <a:gd name="connsiteY1" fmla="*/ 128546 h 357942"/>
                <a:gd name="connsiteX2" fmla="*/ 0 w 483592"/>
                <a:gd name="connsiteY2" fmla="*/ 180552 h 357942"/>
                <a:gd name="connsiteX3" fmla="*/ 47380 w 483592"/>
                <a:gd name="connsiteY3" fmla="*/ 357942 h 357942"/>
                <a:gd name="connsiteX4" fmla="*/ 230267 w 483592"/>
                <a:gd name="connsiteY4" fmla="*/ 296926 h 357942"/>
                <a:gd name="connsiteX5" fmla="*/ 463996 w 483592"/>
                <a:gd name="connsiteY5" fmla="*/ 33760 h 357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3592" h="357942">
                  <a:moveTo>
                    <a:pt x="463996" y="33760"/>
                  </a:moveTo>
                  <a:cubicBezTo>
                    <a:pt x="385137" y="-59909"/>
                    <a:pt x="247539" y="64322"/>
                    <a:pt x="117658" y="128546"/>
                  </a:cubicBezTo>
                  <a:cubicBezTo>
                    <a:pt x="67970" y="153125"/>
                    <a:pt x="29423" y="169307"/>
                    <a:pt x="0" y="180552"/>
                  </a:cubicBezTo>
                  <a:cubicBezTo>
                    <a:pt x="9772" y="239550"/>
                    <a:pt x="21671" y="302585"/>
                    <a:pt x="47380" y="357942"/>
                  </a:cubicBezTo>
                  <a:cubicBezTo>
                    <a:pt x="96167" y="343166"/>
                    <a:pt x="163596" y="320425"/>
                    <a:pt x="230267" y="296926"/>
                  </a:cubicBezTo>
                  <a:cubicBezTo>
                    <a:pt x="410450" y="233459"/>
                    <a:pt x="533228" y="115968"/>
                    <a:pt x="463996" y="33760"/>
                  </a:cubicBezTo>
                </a:path>
              </a:pathLst>
            </a:custGeom>
            <a:solidFill>
              <a:srgbClr val="84563E"/>
            </a:solidFill>
            <a:ln w="9231" cap="flat">
              <a:noFill/>
              <a:prstDash val="solid"/>
              <a:miter/>
            </a:ln>
          </p:spPr>
          <p:txBody>
            <a:bodyPr rtlCol="0" anchor="ctr"/>
            <a:lstStyle/>
            <a:p>
              <a:endParaRPr lang="en-US" dirty="0">
                <a:latin typeface="Roboto Condensed" panose="02000000000000000000" pitchFamily="2" charset="0"/>
              </a:endParaRPr>
            </a:p>
          </p:txBody>
        </p:sp>
        <p:sp>
          <p:nvSpPr>
            <p:cNvPr id="49" name="Freeform 48">
              <a:extLst>
                <a:ext uri="{FF2B5EF4-FFF2-40B4-BE49-F238E27FC236}">
                  <a16:creationId xmlns:a16="http://schemas.microsoft.com/office/drawing/2014/main" id="{57430E53-0D87-84E3-00A6-C2DB88D2F0C1}"/>
                </a:ext>
              </a:extLst>
            </p:cNvPr>
            <p:cNvSpPr/>
            <p:nvPr/>
          </p:nvSpPr>
          <p:spPr>
            <a:xfrm>
              <a:off x="4936750" y="-3731040"/>
              <a:ext cx="127667" cy="194301"/>
            </a:xfrm>
            <a:custGeom>
              <a:avLst/>
              <a:gdLst>
                <a:gd name="connsiteX0" fmla="*/ 1752 w 127667"/>
                <a:gd name="connsiteY0" fmla="*/ 30454 h 194301"/>
                <a:gd name="connsiteX1" fmla="*/ 56777 w 127667"/>
                <a:gd name="connsiteY1" fmla="*/ 193969 h 194301"/>
                <a:gd name="connsiteX2" fmla="*/ 127667 w 127667"/>
                <a:gd name="connsiteY2" fmla="*/ 177390 h 194301"/>
                <a:gd name="connsiteX3" fmla="*/ 80287 w 127667"/>
                <a:gd name="connsiteY3" fmla="*/ 0 h 194301"/>
                <a:gd name="connsiteX4" fmla="*/ 1752 w 127667"/>
                <a:gd name="connsiteY4" fmla="*/ 30454 h 194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667" h="194301">
                  <a:moveTo>
                    <a:pt x="1752" y="30454"/>
                  </a:moveTo>
                  <a:cubicBezTo>
                    <a:pt x="-10507" y="41771"/>
                    <a:pt x="45166" y="189572"/>
                    <a:pt x="56777" y="193969"/>
                  </a:cubicBezTo>
                  <a:cubicBezTo>
                    <a:pt x="61933" y="195915"/>
                    <a:pt x="88941" y="189176"/>
                    <a:pt x="127667" y="177390"/>
                  </a:cubicBezTo>
                  <a:cubicBezTo>
                    <a:pt x="103797" y="119690"/>
                    <a:pt x="90059" y="58998"/>
                    <a:pt x="80287" y="0"/>
                  </a:cubicBezTo>
                  <a:cubicBezTo>
                    <a:pt x="32871" y="18128"/>
                    <a:pt x="9289" y="23534"/>
                    <a:pt x="1752" y="30454"/>
                  </a:cubicBezTo>
                </a:path>
              </a:pathLst>
            </a:custGeom>
            <a:solidFill>
              <a:srgbClr val="502E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0" name="Freeform 49">
              <a:extLst>
                <a:ext uri="{FF2B5EF4-FFF2-40B4-BE49-F238E27FC236}">
                  <a16:creationId xmlns:a16="http://schemas.microsoft.com/office/drawing/2014/main" id="{E5435A8F-FE01-40F1-1585-DC212195F4E6}"/>
                </a:ext>
              </a:extLst>
            </p:cNvPr>
            <p:cNvSpPr/>
            <p:nvPr/>
          </p:nvSpPr>
          <p:spPr>
            <a:xfrm>
              <a:off x="4556187" y="-5342967"/>
              <a:ext cx="901328" cy="900370"/>
            </a:xfrm>
            <a:custGeom>
              <a:avLst/>
              <a:gdLst>
                <a:gd name="connsiteX0" fmla="*/ 900219 w 901328"/>
                <a:gd name="connsiteY0" fmla="*/ 418884 h 900370"/>
                <a:gd name="connsiteX1" fmla="*/ 481981 w 901328"/>
                <a:gd name="connsiteY1" fmla="*/ 899266 h 900370"/>
                <a:gd name="connsiteX2" fmla="*/ 1110 w 901328"/>
                <a:gd name="connsiteY2" fmla="*/ 481450 h 900370"/>
                <a:gd name="connsiteX3" fmla="*/ 419348 w 901328"/>
                <a:gd name="connsiteY3" fmla="*/ 1105 h 900370"/>
                <a:gd name="connsiteX4" fmla="*/ 900219 w 901328"/>
                <a:gd name="connsiteY4" fmla="*/ 418884 h 9003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1328" h="900370">
                  <a:moveTo>
                    <a:pt x="900219" y="418884"/>
                  </a:moveTo>
                  <a:cubicBezTo>
                    <a:pt x="917527" y="666878"/>
                    <a:pt x="730241" y="881930"/>
                    <a:pt x="481981" y="899266"/>
                  </a:cubicBezTo>
                  <a:cubicBezTo>
                    <a:pt x="233685" y="916529"/>
                    <a:pt x="18381" y="729444"/>
                    <a:pt x="1110" y="481450"/>
                  </a:cubicBezTo>
                  <a:cubicBezTo>
                    <a:pt x="-16198" y="233529"/>
                    <a:pt x="171016" y="18404"/>
                    <a:pt x="419348" y="1105"/>
                  </a:cubicBezTo>
                  <a:cubicBezTo>
                    <a:pt x="667608" y="-16158"/>
                    <a:pt x="882875" y="170891"/>
                    <a:pt x="900219" y="418884"/>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 name="Freeform 50">
              <a:extLst>
                <a:ext uri="{FF2B5EF4-FFF2-40B4-BE49-F238E27FC236}">
                  <a16:creationId xmlns:a16="http://schemas.microsoft.com/office/drawing/2014/main" id="{E54A1306-8BC7-2A4E-0378-3846FA845563}"/>
                </a:ext>
              </a:extLst>
            </p:cNvPr>
            <p:cNvSpPr/>
            <p:nvPr/>
          </p:nvSpPr>
          <p:spPr>
            <a:xfrm>
              <a:off x="4418772" y="-5487445"/>
              <a:ext cx="1176134" cy="675392"/>
            </a:xfrm>
            <a:custGeom>
              <a:avLst/>
              <a:gdLst>
                <a:gd name="connsiteX0" fmla="*/ 140076 w 1176134"/>
                <a:gd name="connsiteY0" fmla="*/ 642290 h 675392"/>
                <a:gd name="connsiteX1" fmla="*/ 165352 w 1176134"/>
                <a:gd name="connsiteY1" fmla="*/ 481118 h 675392"/>
                <a:gd name="connsiteX2" fmla="*/ 453240 w 1176134"/>
                <a:gd name="connsiteY2" fmla="*/ 462774 h 675392"/>
                <a:gd name="connsiteX3" fmla="*/ 771670 w 1176134"/>
                <a:gd name="connsiteY3" fmla="*/ 286284 h 675392"/>
                <a:gd name="connsiteX4" fmla="*/ 915650 w 1176134"/>
                <a:gd name="connsiteY4" fmla="*/ 582211 h 675392"/>
                <a:gd name="connsiteX5" fmla="*/ 1025014 w 1176134"/>
                <a:gd name="connsiteY5" fmla="*/ 673429 h 675392"/>
                <a:gd name="connsiteX6" fmla="*/ 1176134 w 1176134"/>
                <a:gd name="connsiteY6" fmla="*/ 625027 h 675392"/>
                <a:gd name="connsiteX7" fmla="*/ 1088549 w 1176134"/>
                <a:gd name="connsiteY7" fmla="*/ 555289 h 675392"/>
                <a:gd name="connsiteX8" fmla="*/ 1047298 w 1176134"/>
                <a:gd name="connsiteY8" fmla="*/ 254929 h 675392"/>
                <a:gd name="connsiteX9" fmla="*/ 860553 w 1176134"/>
                <a:gd name="connsiteY9" fmla="*/ 123094 h 675392"/>
                <a:gd name="connsiteX10" fmla="*/ 920554 w 1176134"/>
                <a:gd name="connsiteY10" fmla="*/ 109470 h 675392"/>
                <a:gd name="connsiteX11" fmla="*/ 951383 w 1176134"/>
                <a:gd name="connsiteY11" fmla="*/ 85612 h 675392"/>
                <a:gd name="connsiteX12" fmla="*/ 827848 w 1176134"/>
                <a:gd name="connsiteY12" fmla="*/ 82080 h 675392"/>
                <a:gd name="connsiteX13" fmla="*/ 761177 w 1176134"/>
                <a:gd name="connsiteY13" fmla="*/ 16 h 675392"/>
                <a:gd name="connsiteX14" fmla="*/ 761285 w 1176134"/>
                <a:gd name="connsiteY14" fmla="*/ 79917 h 675392"/>
                <a:gd name="connsiteX15" fmla="*/ 485909 w 1176134"/>
                <a:gd name="connsiteY15" fmla="*/ 16702 h 675392"/>
                <a:gd name="connsiteX16" fmla="*/ 117936 w 1176134"/>
                <a:gd name="connsiteY16" fmla="*/ 283545 h 675392"/>
                <a:gd name="connsiteX17" fmla="*/ 7310 w 1176134"/>
                <a:gd name="connsiteY17" fmla="*/ 309818 h 675392"/>
                <a:gd name="connsiteX18" fmla="*/ 70628 w 1176134"/>
                <a:gd name="connsiteY18" fmla="*/ 405325 h 675392"/>
                <a:gd name="connsiteX19" fmla="*/ 140076 w 1176134"/>
                <a:gd name="connsiteY19" fmla="*/ 642290 h 675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76134" h="675392">
                  <a:moveTo>
                    <a:pt x="140076" y="642290"/>
                  </a:moveTo>
                  <a:cubicBezTo>
                    <a:pt x="140076" y="642290"/>
                    <a:pt x="126446" y="557884"/>
                    <a:pt x="165352" y="481118"/>
                  </a:cubicBezTo>
                  <a:cubicBezTo>
                    <a:pt x="165352" y="481118"/>
                    <a:pt x="225029" y="493552"/>
                    <a:pt x="453240" y="462774"/>
                  </a:cubicBezTo>
                  <a:cubicBezTo>
                    <a:pt x="681560" y="432031"/>
                    <a:pt x="771670" y="286284"/>
                    <a:pt x="771670" y="286284"/>
                  </a:cubicBezTo>
                  <a:cubicBezTo>
                    <a:pt x="771670" y="286284"/>
                    <a:pt x="760347" y="532151"/>
                    <a:pt x="915650" y="582211"/>
                  </a:cubicBezTo>
                  <a:cubicBezTo>
                    <a:pt x="915650" y="582211"/>
                    <a:pt x="940061" y="660419"/>
                    <a:pt x="1025014" y="673429"/>
                  </a:cubicBezTo>
                  <a:cubicBezTo>
                    <a:pt x="1109895" y="686476"/>
                    <a:pt x="1176458" y="630433"/>
                    <a:pt x="1176134" y="625027"/>
                  </a:cubicBezTo>
                  <a:cubicBezTo>
                    <a:pt x="1175737" y="619585"/>
                    <a:pt x="1118080" y="629027"/>
                    <a:pt x="1088549" y="555289"/>
                  </a:cubicBezTo>
                  <a:cubicBezTo>
                    <a:pt x="1058945" y="481551"/>
                    <a:pt x="1109138" y="345426"/>
                    <a:pt x="1047298" y="254929"/>
                  </a:cubicBezTo>
                  <a:cubicBezTo>
                    <a:pt x="985386" y="164504"/>
                    <a:pt x="860553" y="123094"/>
                    <a:pt x="860553" y="123094"/>
                  </a:cubicBezTo>
                  <a:cubicBezTo>
                    <a:pt x="860553" y="123094"/>
                    <a:pt x="902380" y="101217"/>
                    <a:pt x="920554" y="109470"/>
                  </a:cubicBezTo>
                  <a:cubicBezTo>
                    <a:pt x="938799" y="117651"/>
                    <a:pt x="958595" y="110876"/>
                    <a:pt x="951383" y="85612"/>
                  </a:cubicBezTo>
                  <a:cubicBezTo>
                    <a:pt x="944280" y="60383"/>
                    <a:pt x="875697" y="9675"/>
                    <a:pt x="827848" y="82080"/>
                  </a:cubicBezTo>
                  <a:cubicBezTo>
                    <a:pt x="827848" y="82080"/>
                    <a:pt x="800372" y="-1318"/>
                    <a:pt x="761177" y="16"/>
                  </a:cubicBezTo>
                  <a:cubicBezTo>
                    <a:pt x="721946" y="1421"/>
                    <a:pt x="778521" y="55734"/>
                    <a:pt x="761285" y="79917"/>
                  </a:cubicBezTo>
                  <a:cubicBezTo>
                    <a:pt x="761285" y="79917"/>
                    <a:pt x="649144" y="-3768"/>
                    <a:pt x="485909" y="16702"/>
                  </a:cubicBezTo>
                  <a:cubicBezTo>
                    <a:pt x="214464" y="50797"/>
                    <a:pt x="168273" y="243000"/>
                    <a:pt x="117936" y="283545"/>
                  </a:cubicBezTo>
                  <a:cubicBezTo>
                    <a:pt x="41529" y="345210"/>
                    <a:pt x="27863" y="293961"/>
                    <a:pt x="7310" y="309818"/>
                  </a:cubicBezTo>
                  <a:cubicBezTo>
                    <a:pt x="-13316" y="325748"/>
                    <a:pt x="10302" y="395090"/>
                    <a:pt x="70628" y="405325"/>
                  </a:cubicBezTo>
                  <a:cubicBezTo>
                    <a:pt x="70628" y="405325"/>
                    <a:pt x="32442" y="557019"/>
                    <a:pt x="140076" y="642290"/>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 name="Freeform 51">
              <a:extLst>
                <a:ext uri="{FF2B5EF4-FFF2-40B4-BE49-F238E27FC236}">
                  <a16:creationId xmlns:a16="http://schemas.microsoft.com/office/drawing/2014/main" id="{1F633350-0DCB-7284-1073-B2D4B1FE672A}"/>
                </a:ext>
              </a:extLst>
            </p:cNvPr>
            <p:cNvSpPr/>
            <p:nvPr/>
          </p:nvSpPr>
          <p:spPr>
            <a:xfrm>
              <a:off x="4578844" y="-5115806"/>
              <a:ext cx="151033" cy="116599"/>
            </a:xfrm>
            <a:custGeom>
              <a:avLst/>
              <a:gdLst>
                <a:gd name="connsiteX0" fmla="*/ 52 w 151033"/>
                <a:gd name="connsiteY0" fmla="*/ 116543 h 116599"/>
                <a:gd name="connsiteX1" fmla="*/ 58935 w 151033"/>
                <a:gd name="connsiteY1" fmla="*/ 36749 h 116599"/>
                <a:gd name="connsiteX2" fmla="*/ 151027 w 151033"/>
                <a:gd name="connsiteY2" fmla="*/ 709 h 116599"/>
                <a:gd name="connsiteX3" fmla="*/ 63730 w 151033"/>
                <a:gd name="connsiteY3" fmla="*/ 42696 h 116599"/>
                <a:gd name="connsiteX4" fmla="*/ 52 w 151033"/>
                <a:gd name="connsiteY4" fmla="*/ 116543 h 1165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033" h="116599">
                  <a:moveTo>
                    <a:pt x="52" y="116543"/>
                  </a:moveTo>
                  <a:cubicBezTo>
                    <a:pt x="-1030" y="116759"/>
                    <a:pt x="14763" y="72213"/>
                    <a:pt x="58935" y="36749"/>
                  </a:cubicBezTo>
                  <a:cubicBezTo>
                    <a:pt x="103250" y="889"/>
                    <a:pt x="151640" y="-1850"/>
                    <a:pt x="151027" y="709"/>
                  </a:cubicBezTo>
                  <a:cubicBezTo>
                    <a:pt x="151640" y="2367"/>
                    <a:pt x="106063" y="8242"/>
                    <a:pt x="63730" y="42696"/>
                  </a:cubicBezTo>
                  <a:cubicBezTo>
                    <a:pt x="21290" y="76538"/>
                    <a:pt x="2828" y="118345"/>
                    <a:pt x="52" y="116543"/>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 name="Freeform 52">
              <a:extLst>
                <a:ext uri="{FF2B5EF4-FFF2-40B4-BE49-F238E27FC236}">
                  <a16:creationId xmlns:a16="http://schemas.microsoft.com/office/drawing/2014/main" id="{4F505B35-48F3-DF32-2E04-B2CD3EA2FF55}"/>
                </a:ext>
              </a:extLst>
            </p:cNvPr>
            <p:cNvSpPr/>
            <p:nvPr/>
          </p:nvSpPr>
          <p:spPr>
            <a:xfrm>
              <a:off x="4489311" y="-5419549"/>
              <a:ext cx="483817" cy="337442"/>
            </a:xfrm>
            <a:custGeom>
              <a:avLst/>
              <a:gdLst>
                <a:gd name="connsiteX0" fmla="*/ 483808 w 483817"/>
                <a:gd name="connsiteY0" fmla="*/ 16959 h 337442"/>
                <a:gd name="connsiteX1" fmla="*/ 403002 w 483817"/>
                <a:gd name="connsiteY1" fmla="*/ 5679 h 337442"/>
                <a:gd name="connsiteX2" fmla="*/ 241173 w 483817"/>
                <a:gd name="connsiteY2" fmla="*/ 107781 h 337442"/>
                <a:gd name="connsiteX3" fmla="*/ 67661 w 483817"/>
                <a:gd name="connsiteY3" fmla="*/ 291622 h 337442"/>
                <a:gd name="connsiteX4" fmla="*/ 88 w 483817"/>
                <a:gd name="connsiteY4" fmla="*/ 337430 h 337442"/>
                <a:gd name="connsiteX5" fmla="*/ 65534 w 483817"/>
                <a:gd name="connsiteY5" fmla="*/ 286721 h 337442"/>
                <a:gd name="connsiteX6" fmla="*/ 235476 w 483817"/>
                <a:gd name="connsiteY6" fmla="*/ 102771 h 337442"/>
                <a:gd name="connsiteX7" fmla="*/ 402605 w 483817"/>
                <a:gd name="connsiteY7" fmla="*/ 345 h 337442"/>
                <a:gd name="connsiteX8" fmla="*/ 483808 w 483817"/>
                <a:gd name="connsiteY8" fmla="*/ 16959 h 337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3817" h="337442">
                  <a:moveTo>
                    <a:pt x="483808" y="16959"/>
                  </a:moveTo>
                  <a:cubicBezTo>
                    <a:pt x="483267" y="19158"/>
                    <a:pt x="454312" y="1137"/>
                    <a:pt x="403002" y="5679"/>
                  </a:cubicBezTo>
                  <a:cubicBezTo>
                    <a:pt x="351078" y="8526"/>
                    <a:pt x="285669" y="40710"/>
                    <a:pt x="241173" y="107781"/>
                  </a:cubicBezTo>
                  <a:cubicBezTo>
                    <a:pt x="191845" y="173266"/>
                    <a:pt x="113239" y="274287"/>
                    <a:pt x="67661" y="291622"/>
                  </a:cubicBezTo>
                  <a:cubicBezTo>
                    <a:pt x="19884" y="310904"/>
                    <a:pt x="485" y="338114"/>
                    <a:pt x="88" y="337430"/>
                  </a:cubicBezTo>
                  <a:cubicBezTo>
                    <a:pt x="-1462" y="337141"/>
                    <a:pt x="17288" y="307660"/>
                    <a:pt x="65534" y="286721"/>
                  </a:cubicBezTo>
                  <a:cubicBezTo>
                    <a:pt x="113058" y="267115"/>
                    <a:pt x="186725" y="166995"/>
                    <a:pt x="235476" y="102771"/>
                  </a:cubicBezTo>
                  <a:cubicBezTo>
                    <a:pt x="278998" y="36241"/>
                    <a:pt x="350177" y="813"/>
                    <a:pt x="402605" y="345"/>
                  </a:cubicBezTo>
                  <a:cubicBezTo>
                    <a:pt x="455502" y="-2863"/>
                    <a:pt x="484421" y="17392"/>
                    <a:pt x="483808" y="16959"/>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 name="Freeform 53">
              <a:extLst>
                <a:ext uri="{FF2B5EF4-FFF2-40B4-BE49-F238E27FC236}">
                  <a16:creationId xmlns:a16="http://schemas.microsoft.com/office/drawing/2014/main" id="{8729C1A9-4CCA-BDF3-4551-1CA9851DC81E}"/>
                </a:ext>
              </a:extLst>
            </p:cNvPr>
            <p:cNvSpPr/>
            <p:nvPr/>
          </p:nvSpPr>
          <p:spPr>
            <a:xfrm>
              <a:off x="5304457" y="-5029251"/>
              <a:ext cx="28691" cy="121010"/>
            </a:xfrm>
            <a:custGeom>
              <a:avLst/>
              <a:gdLst>
                <a:gd name="connsiteX0" fmla="*/ 28377 w 28691"/>
                <a:gd name="connsiteY0" fmla="*/ 120990 h 121010"/>
                <a:gd name="connsiteX1" fmla="*/ 4867 w 28691"/>
                <a:gd name="connsiteY1" fmla="*/ 62749 h 121010"/>
                <a:gd name="connsiteX2" fmla="*/ 2776 w 28691"/>
                <a:gd name="connsiteY2" fmla="*/ 3 h 121010"/>
                <a:gd name="connsiteX3" fmla="*/ 12295 w 28691"/>
                <a:gd name="connsiteY3" fmla="*/ 61163 h 121010"/>
                <a:gd name="connsiteX4" fmla="*/ 28377 w 28691"/>
                <a:gd name="connsiteY4" fmla="*/ 120990 h 1210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91" h="121010">
                  <a:moveTo>
                    <a:pt x="28377" y="120990"/>
                  </a:moveTo>
                  <a:cubicBezTo>
                    <a:pt x="26971" y="121819"/>
                    <a:pt x="12367" y="97059"/>
                    <a:pt x="4867" y="62749"/>
                  </a:cubicBezTo>
                  <a:cubicBezTo>
                    <a:pt x="-3066" y="28511"/>
                    <a:pt x="576" y="-322"/>
                    <a:pt x="2776" y="3"/>
                  </a:cubicBezTo>
                  <a:cubicBezTo>
                    <a:pt x="4759" y="183"/>
                    <a:pt x="4506" y="28006"/>
                    <a:pt x="12295" y="61163"/>
                  </a:cubicBezTo>
                  <a:cubicBezTo>
                    <a:pt x="19434" y="94356"/>
                    <a:pt x="30721" y="119945"/>
                    <a:pt x="28377" y="120990"/>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 name="Freeform 54">
              <a:extLst>
                <a:ext uri="{FF2B5EF4-FFF2-40B4-BE49-F238E27FC236}">
                  <a16:creationId xmlns:a16="http://schemas.microsoft.com/office/drawing/2014/main" id="{F576BB11-56E5-AF29-57C3-286B22E1FCB3}"/>
                </a:ext>
              </a:extLst>
            </p:cNvPr>
            <p:cNvSpPr/>
            <p:nvPr/>
          </p:nvSpPr>
          <p:spPr>
            <a:xfrm>
              <a:off x="4836858" y="-5375284"/>
              <a:ext cx="306478" cy="60805"/>
            </a:xfrm>
            <a:custGeom>
              <a:avLst/>
              <a:gdLst>
                <a:gd name="connsiteX0" fmla="*/ 306455 w 306478"/>
                <a:gd name="connsiteY0" fmla="*/ 42036 h 60805"/>
                <a:gd name="connsiteX1" fmla="*/ 150648 w 306478"/>
                <a:gd name="connsiteY1" fmla="*/ 8122 h 60805"/>
                <a:gd name="connsiteX2" fmla="*/ 69 w 306478"/>
                <a:gd name="connsiteY2" fmla="*/ 60705 h 60805"/>
                <a:gd name="connsiteX3" fmla="*/ 150179 w 306478"/>
                <a:gd name="connsiteY3" fmla="*/ 626 h 60805"/>
                <a:gd name="connsiteX4" fmla="*/ 306455 w 306478"/>
                <a:gd name="connsiteY4" fmla="*/ 42036 h 608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6478" h="60805">
                  <a:moveTo>
                    <a:pt x="306455" y="42036"/>
                  </a:moveTo>
                  <a:cubicBezTo>
                    <a:pt x="305481" y="46685"/>
                    <a:pt x="241118" y="1491"/>
                    <a:pt x="150648" y="8122"/>
                  </a:cubicBezTo>
                  <a:cubicBezTo>
                    <a:pt x="60430" y="13816"/>
                    <a:pt x="574" y="63336"/>
                    <a:pt x="69" y="60705"/>
                  </a:cubicBezTo>
                  <a:cubicBezTo>
                    <a:pt x="-2311" y="60344"/>
                    <a:pt x="56933" y="6680"/>
                    <a:pt x="150179" y="626"/>
                  </a:cubicBezTo>
                  <a:cubicBezTo>
                    <a:pt x="243858" y="-6078"/>
                    <a:pt x="307897" y="43333"/>
                    <a:pt x="306455" y="42036"/>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 name="Freeform 55">
              <a:extLst>
                <a:ext uri="{FF2B5EF4-FFF2-40B4-BE49-F238E27FC236}">
                  <a16:creationId xmlns:a16="http://schemas.microsoft.com/office/drawing/2014/main" id="{85C3666C-15AD-027C-0A52-963EC8D2F1EF}"/>
                </a:ext>
              </a:extLst>
            </p:cNvPr>
            <p:cNvSpPr/>
            <p:nvPr/>
          </p:nvSpPr>
          <p:spPr>
            <a:xfrm>
              <a:off x="5261741" y="-5288763"/>
              <a:ext cx="119278" cy="79842"/>
            </a:xfrm>
            <a:custGeom>
              <a:avLst/>
              <a:gdLst>
                <a:gd name="connsiteX0" fmla="*/ 119195 w 119278"/>
                <a:gd name="connsiteY0" fmla="*/ 79782 h 79842"/>
                <a:gd name="connsiteX1" fmla="*/ 73689 w 119278"/>
                <a:gd name="connsiteY1" fmla="*/ 21000 h 79842"/>
                <a:gd name="connsiteX2" fmla="*/ 23 w 119278"/>
                <a:gd name="connsiteY2" fmla="*/ 2800 h 79842"/>
                <a:gd name="connsiteX3" fmla="*/ 77511 w 119278"/>
                <a:gd name="connsiteY3" fmla="*/ 14477 h 79842"/>
                <a:gd name="connsiteX4" fmla="*/ 119195 w 119278"/>
                <a:gd name="connsiteY4" fmla="*/ 79782 h 7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278" h="79842">
                  <a:moveTo>
                    <a:pt x="119195" y="79782"/>
                  </a:moveTo>
                  <a:cubicBezTo>
                    <a:pt x="115661" y="81584"/>
                    <a:pt x="110541" y="42949"/>
                    <a:pt x="73689" y="21000"/>
                  </a:cubicBezTo>
                  <a:cubicBezTo>
                    <a:pt x="36622" y="998"/>
                    <a:pt x="-374" y="5467"/>
                    <a:pt x="23" y="2800"/>
                  </a:cubicBezTo>
                  <a:cubicBezTo>
                    <a:pt x="-1059" y="1430"/>
                    <a:pt x="36982" y="-7075"/>
                    <a:pt x="77511" y="14477"/>
                  </a:cubicBezTo>
                  <a:cubicBezTo>
                    <a:pt x="118077" y="39020"/>
                    <a:pt x="119808" y="81512"/>
                    <a:pt x="119195" y="79782"/>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 name="Freeform 56">
              <a:extLst>
                <a:ext uri="{FF2B5EF4-FFF2-40B4-BE49-F238E27FC236}">
                  <a16:creationId xmlns:a16="http://schemas.microsoft.com/office/drawing/2014/main" id="{53314EB2-2369-8DDC-308B-A86449612034}"/>
                </a:ext>
              </a:extLst>
            </p:cNvPr>
            <p:cNvSpPr/>
            <p:nvPr/>
          </p:nvSpPr>
          <p:spPr>
            <a:xfrm>
              <a:off x="5459221" y="-5010117"/>
              <a:ext cx="69924" cy="117165"/>
            </a:xfrm>
            <a:custGeom>
              <a:avLst/>
              <a:gdLst>
                <a:gd name="connsiteX0" fmla="*/ 69841 w 69924"/>
                <a:gd name="connsiteY0" fmla="*/ 117101 h 117165"/>
                <a:gd name="connsiteX1" fmla="*/ 17846 w 69924"/>
                <a:gd name="connsiteY1" fmla="*/ 68807 h 117165"/>
                <a:gd name="connsiteX2" fmla="*/ 1151 w 69924"/>
                <a:gd name="connsiteY2" fmla="*/ 6 h 117165"/>
                <a:gd name="connsiteX3" fmla="*/ 24444 w 69924"/>
                <a:gd name="connsiteY3" fmla="*/ 65059 h 117165"/>
                <a:gd name="connsiteX4" fmla="*/ 69841 w 69924"/>
                <a:gd name="connsiteY4" fmla="*/ 117101 h 1171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924" h="117165">
                  <a:moveTo>
                    <a:pt x="69841" y="117101"/>
                  </a:moveTo>
                  <a:cubicBezTo>
                    <a:pt x="69841" y="118255"/>
                    <a:pt x="38399" y="104019"/>
                    <a:pt x="17846" y="68807"/>
                  </a:cubicBezTo>
                  <a:cubicBezTo>
                    <a:pt x="-3032" y="33884"/>
                    <a:pt x="-688" y="-534"/>
                    <a:pt x="1151" y="6"/>
                  </a:cubicBezTo>
                  <a:cubicBezTo>
                    <a:pt x="3458" y="-390"/>
                    <a:pt x="4648" y="32118"/>
                    <a:pt x="24444" y="65059"/>
                  </a:cubicBezTo>
                  <a:cubicBezTo>
                    <a:pt x="43591" y="98216"/>
                    <a:pt x="71644" y="114542"/>
                    <a:pt x="69841" y="117101"/>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 name="Freeform 57">
              <a:extLst>
                <a:ext uri="{FF2B5EF4-FFF2-40B4-BE49-F238E27FC236}">
                  <a16:creationId xmlns:a16="http://schemas.microsoft.com/office/drawing/2014/main" id="{08FD4512-1DE0-6CCE-FFCA-09B021D0E611}"/>
                </a:ext>
              </a:extLst>
            </p:cNvPr>
            <p:cNvSpPr/>
            <p:nvPr/>
          </p:nvSpPr>
          <p:spPr>
            <a:xfrm>
              <a:off x="5180390" y="-5032708"/>
              <a:ext cx="95493" cy="36402"/>
            </a:xfrm>
            <a:custGeom>
              <a:avLst/>
              <a:gdLst>
                <a:gd name="connsiteX0" fmla="*/ 95039 w 95493"/>
                <a:gd name="connsiteY0" fmla="*/ 35860 h 36402"/>
                <a:gd name="connsiteX1" fmla="*/ 48921 w 95493"/>
                <a:gd name="connsiteY1" fmla="*/ 16615 h 36402"/>
                <a:gd name="connsiteX2" fmla="*/ 495 w 95493"/>
                <a:gd name="connsiteY2" fmla="*/ 32004 h 36402"/>
                <a:gd name="connsiteX3" fmla="*/ 49101 w 95493"/>
                <a:gd name="connsiteY3" fmla="*/ 0 h 36402"/>
                <a:gd name="connsiteX4" fmla="*/ 95039 w 95493"/>
                <a:gd name="connsiteY4" fmla="*/ 35860 h 36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493" h="36402">
                  <a:moveTo>
                    <a:pt x="95039" y="35860"/>
                  </a:moveTo>
                  <a:cubicBezTo>
                    <a:pt x="90460" y="40113"/>
                    <a:pt x="74125" y="17984"/>
                    <a:pt x="48921" y="16615"/>
                  </a:cubicBezTo>
                  <a:cubicBezTo>
                    <a:pt x="23319" y="16831"/>
                    <a:pt x="3704" y="35968"/>
                    <a:pt x="495" y="32004"/>
                  </a:cubicBezTo>
                  <a:cubicBezTo>
                    <a:pt x="-2931" y="30706"/>
                    <a:pt x="11240" y="1874"/>
                    <a:pt x="49101" y="0"/>
                  </a:cubicBezTo>
                  <a:cubicBezTo>
                    <a:pt x="87900" y="3856"/>
                    <a:pt x="97888" y="36040"/>
                    <a:pt x="95039" y="3586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 name="Freeform 58">
              <a:extLst>
                <a:ext uri="{FF2B5EF4-FFF2-40B4-BE49-F238E27FC236}">
                  <a16:creationId xmlns:a16="http://schemas.microsoft.com/office/drawing/2014/main" id="{5D2558AE-57AF-1816-EA1B-471246497FAB}"/>
                </a:ext>
              </a:extLst>
            </p:cNvPr>
            <p:cNvSpPr/>
            <p:nvPr/>
          </p:nvSpPr>
          <p:spPr>
            <a:xfrm>
              <a:off x="4708724" y="-5053395"/>
              <a:ext cx="95484" cy="36544"/>
            </a:xfrm>
            <a:custGeom>
              <a:avLst/>
              <a:gdLst>
                <a:gd name="connsiteX0" fmla="*/ 95031 w 95484"/>
                <a:gd name="connsiteY0" fmla="*/ 35968 h 36544"/>
                <a:gd name="connsiteX1" fmla="*/ 48984 w 95484"/>
                <a:gd name="connsiteY1" fmla="*/ 16723 h 36544"/>
                <a:gd name="connsiteX2" fmla="*/ 522 w 95484"/>
                <a:gd name="connsiteY2" fmla="*/ 32076 h 36544"/>
                <a:gd name="connsiteX3" fmla="*/ 49092 w 95484"/>
                <a:gd name="connsiteY3" fmla="*/ 0 h 36544"/>
                <a:gd name="connsiteX4" fmla="*/ 95031 w 95484"/>
                <a:gd name="connsiteY4" fmla="*/ 35968 h 365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484" h="36544">
                  <a:moveTo>
                    <a:pt x="95031" y="35968"/>
                  </a:moveTo>
                  <a:cubicBezTo>
                    <a:pt x="90487" y="40365"/>
                    <a:pt x="74117" y="18200"/>
                    <a:pt x="48984" y="16723"/>
                  </a:cubicBezTo>
                  <a:cubicBezTo>
                    <a:pt x="23275" y="16867"/>
                    <a:pt x="3659" y="36184"/>
                    <a:pt x="522" y="32076"/>
                  </a:cubicBezTo>
                  <a:cubicBezTo>
                    <a:pt x="-3012" y="30923"/>
                    <a:pt x="11195" y="2018"/>
                    <a:pt x="49092" y="0"/>
                  </a:cubicBezTo>
                  <a:cubicBezTo>
                    <a:pt x="87891" y="4037"/>
                    <a:pt x="97879" y="36221"/>
                    <a:pt x="95031" y="3596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 name="Freeform 59">
              <a:extLst>
                <a:ext uri="{FF2B5EF4-FFF2-40B4-BE49-F238E27FC236}">
                  <a16:creationId xmlns:a16="http://schemas.microsoft.com/office/drawing/2014/main" id="{1741F6E4-D17D-5077-7367-EA6B79372450}"/>
                </a:ext>
              </a:extLst>
            </p:cNvPr>
            <p:cNvSpPr/>
            <p:nvPr/>
          </p:nvSpPr>
          <p:spPr>
            <a:xfrm>
              <a:off x="4925774" y="-4762566"/>
              <a:ext cx="53831" cy="35595"/>
            </a:xfrm>
            <a:custGeom>
              <a:avLst/>
              <a:gdLst>
                <a:gd name="connsiteX0" fmla="*/ 53799 w 53831"/>
                <a:gd name="connsiteY0" fmla="*/ 33498 h 35595"/>
                <a:gd name="connsiteX1" fmla="*/ 20265 w 53831"/>
                <a:gd name="connsiteY1" fmla="*/ 27767 h 35595"/>
                <a:gd name="connsiteX2" fmla="*/ 288 w 53831"/>
                <a:gd name="connsiteY2" fmla="*/ 52 h 35595"/>
                <a:gd name="connsiteX3" fmla="*/ 24051 w 53831"/>
                <a:gd name="connsiteY3" fmla="*/ 22289 h 35595"/>
                <a:gd name="connsiteX4" fmla="*/ 53799 w 53831"/>
                <a:gd name="connsiteY4" fmla="*/ 33498 h 35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1" h="35595">
                  <a:moveTo>
                    <a:pt x="53799" y="33498"/>
                  </a:moveTo>
                  <a:cubicBezTo>
                    <a:pt x="54700" y="34723"/>
                    <a:pt x="37068" y="39769"/>
                    <a:pt x="20265" y="27767"/>
                  </a:cubicBezTo>
                  <a:cubicBezTo>
                    <a:pt x="4255" y="15982"/>
                    <a:pt x="-1406" y="593"/>
                    <a:pt x="288" y="52"/>
                  </a:cubicBezTo>
                  <a:cubicBezTo>
                    <a:pt x="2019" y="-921"/>
                    <a:pt x="9880" y="11909"/>
                    <a:pt x="24051" y="22289"/>
                  </a:cubicBezTo>
                  <a:cubicBezTo>
                    <a:pt x="38438" y="32597"/>
                    <a:pt x="53582" y="31119"/>
                    <a:pt x="53799" y="33498"/>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 name="Freeform 60">
              <a:extLst>
                <a:ext uri="{FF2B5EF4-FFF2-40B4-BE49-F238E27FC236}">
                  <a16:creationId xmlns:a16="http://schemas.microsoft.com/office/drawing/2014/main" id="{2ABB9848-2A60-694B-551A-B6832769559E}"/>
                </a:ext>
              </a:extLst>
            </p:cNvPr>
            <p:cNvSpPr/>
            <p:nvPr/>
          </p:nvSpPr>
          <p:spPr>
            <a:xfrm>
              <a:off x="4645227" y="-4802674"/>
              <a:ext cx="135863" cy="72421"/>
            </a:xfrm>
            <a:custGeom>
              <a:avLst/>
              <a:gdLst>
                <a:gd name="connsiteX0" fmla="*/ 135810 w 135863"/>
                <a:gd name="connsiteY0" fmla="*/ 41205 h 72421"/>
                <a:gd name="connsiteX1" fmla="*/ 65208 w 135863"/>
                <a:gd name="connsiteY1" fmla="*/ 72092 h 72421"/>
                <a:gd name="connsiteX2" fmla="*/ 51 w 135863"/>
                <a:gd name="connsiteY2" fmla="*/ 31186 h 72421"/>
                <a:gd name="connsiteX3" fmla="*/ 70653 w 135863"/>
                <a:gd name="connsiteY3" fmla="*/ 371 h 72421"/>
                <a:gd name="connsiteX4" fmla="*/ 135810 w 135863"/>
                <a:gd name="connsiteY4" fmla="*/ 41205 h 724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863" h="72421">
                  <a:moveTo>
                    <a:pt x="135810" y="41205"/>
                  </a:moveTo>
                  <a:cubicBezTo>
                    <a:pt x="134404" y="60955"/>
                    <a:pt x="102745" y="74759"/>
                    <a:pt x="65208" y="72092"/>
                  </a:cubicBezTo>
                  <a:cubicBezTo>
                    <a:pt x="27744" y="69172"/>
                    <a:pt x="-1391" y="50936"/>
                    <a:pt x="51" y="31186"/>
                  </a:cubicBezTo>
                  <a:cubicBezTo>
                    <a:pt x="1566" y="11364"/>
                    <a:pt x="33081" y="-2476"/>
                    <a:pt x="70653" y="371"/>
                  </a:cubicBezTo>
                  <a:cubicBezTo>
                    <a:pt x="108045" y="3110"/>
                    <a:pt x="137289" y="21455"/>
                    <a:pt x="135810" y="41205"/>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 name="Freeform 61">
              <a:extLst>
                <a:ext uri="{FF2B5EF4-FFF2-40B4-BE49-F238E27FC236}">
                  <a16:creationId xmlns:a16="http://schemas.microsoft.com/office/drawing/2014/main" id="{E74F4818-2533-6164-C9D5-EC2D8A8F395A}"/>
                </a:ext>
              </a:extLst>
            </p:cNvPr>
            <p:cNvSpPr/>
            <p:nvPr/>
          </p:nvSpPr>
          <p:spPr>
            <a:xfrm>
              <a:off x="5187981" y="-4778210"/>
              <a:ext cx="136031" cy="72009"/>
            </a:xfrm>
            <a:custGeom>
              <a:avLst/>
              <a:gdLst>
                <a:gd name="connsiteX0" fmla="*/ 136018 w 136031"/>
                <a:gd name="connsiteY0" fmla="*/ 37969 h 72009"/>
                <a:gd name="connsiteX1" fmla="*/ 66931 w 136031"/>
                <a:gd name="connsiteY1" fmla="*/ 71955 h 72009"/>
                <a:gd name="connsiteX2" fmla="*/ 7 w 136031"/>
                <a:gd name="connsiteY2" fmla="*/ 33896 h 72009"/>
                <a:gd name="connsiteX3" fmla="*/ 69095 w 136031"/>
                <a:gd name="connsiteY3" fmla="*/ 54 h 72009"/>
                <a:gd name="connsiteX4" fmla="*/ 136018 w 136031"/>
                <a:gd name="connsiteY4" fmla="*/ 37969 h 72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031" h="72009">
                  <a:moveTo>
                    <a:pt x="136018" y="37969"/>
                  </a:moveTo>
                  <a:cubicBezTo>
                    <a:pt x="135478" y="57791"/>
                    <a:pt x="104612" y="73036"/>
                    <a:pt x="66931" y="71955"/>
                  </a:cubicBezTo>
                  <a:cubicBezTo>
                    <a:pt x="29395" y="70766"/>
                    <a:pt x="-534" y="53755"/>
                    <a:pt x="7" y="33896"/>
                  </a:cubicBezTo>
                  <a:cubicBezTo>
                    <a:pt x="512" y="14110"/>
                    <a:pt x="31558" y="-1027"/>
                    <a:pt x="69095" y="54"/>
                  </a:cubicBezTo>
                  <a:cubicBezTo>
                    <a:pt x="106739" y="1208"/>
                    <a:pt x="136740" y="18147"/>
                    <a:pt x="136018" y="37969"/>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 name="Freeform 62">
              <a:extLst>
                <a:ext uri="{FF2B5EF4-FFF2-40B4-BE49-F238E27FC236}">
                  <a16:creationId xmlns:a16="http://schemas.microsoft.com/office/drawing/2014/main" id="{E7149F17-805D-47E5-E0E8-997996527230}"/>
                </a:ext>
              </a:extLst>
            </p:cNvPr>
            <p:cNvSpPr/>
            <p:nvPr/>
          </p:nvSpPr>
          <p:spPr>
            <a:xfrm>
              <a:off x="4841976" y="-4676017"/>
              <a:ext cx="262935" cy="129161"/>
            </a:xfrm>
            <a:custGeom>
              <a:avLst/>
              <a:gdLst>
                <a:gd name="connsiteX0" fmla="*/ 0 w 262935"/>
                <a:gd name="connsiteY0" fmla="*/ 0 h 129161"/>
                <a:gd name="connsiteX1" fmla="*/ 130963 w 262935"/>
                <a:gd name="connsiteY1" fmla="*/ 17119 h 129161"/>
                <a:gd name="connsiteX2" fmla="*/ 262936 w 262935"/>
                <a:gd name="connsiteY2" fmla="*/ 1189 h 129161"/>
                <a:gd name="connsiteX3" fmla="*/ 107237 w 262935"/>
                <a:gd name="connsiteY3" fmla="*/ 128051 h 129161"/>
                <a:gd name="connsiteX4" fmla="*/ 0 w 262935"/>
                <a:gd name="connsiteY4" fmla="*/ 0 h 1291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2935" h="129161">
                  <a:moveTo>
                    <a:pt x="0" y="0"/>
                  </a:moveTo>
                  <a:cubicBezTo>
                    <a:pt x="0" y="0"/>
                    <a:pt x="72369" y="16218"/>
                    <a:pt x="130963" y="17119"/>
                  </a:cubicBezTo>
                  <a:cubicBezTo>
                    <a:pt x="189558" y="17912"/>
                    <a:pt x="262936" y="1189"/>
                    <a:pt x="262936" y="1189"/>
                  </a:cubicBezTo>
                  <a:cubicBezTo>
                    <a:pt x="262936" y="1189"/>
                    <a:pt x="236469" y="143044"/>
                    <a:pt x="107237" y="128051"/>
                  </a:cubicBezTo>
                  <a:cubicBezTo>
                    <a:pt x="17632" y="117744"/>
                    <a:pt x="0" y="0"/>
                    <a:pt x="0"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2" name="Freeform 511">
              <a:extLst>
                <a:ext uri="{FF2B5EF4-FFF2-40B4-BE49-F238E27FC236}">
                  <a16:creationId xmlns:a16="http://schemas.microsoft.com/office/drawing/2014/main" id="{8183566D-2EC4-3926-B03F-C98396985FA7}"/>
                </a:ext>
              </a:extLst>
            </p:cNvPr>
            <p:cNvSpPr/>
            <p:nvPr/>
          </p:nvSpPr>
          <p:spPr>
            <a:xfrm>
              <a:off x="5190352" y="-4877495"/>
              <a:ext cx="73150" cy="45149"/>
            </a:xfrm>
            <a:custGeom>
              <a:avLst/>
              <a:gdLst>
                <a:gd name="connsiteX0" fmla="*/ 52 w 73150"/>
                <a:gd name="connsiteY0" fmla="*/ 34179 h 45149"/>
                <a:gd name="connsiteX1" fmla="*/ 37336 w 73150"/>
                <a:gd name="connsiteY1" fmla="*/ 23655 h 45149"/>
                <a:gd name="connsiteX2" fmla="*/ 73070 w 73150"/>
                <a:gd name="connsiteY2" fmla="*/ 38720 h 45149"/>
                <a:gd name="connsiteX3" fmla="*/ 38923 w 73150"/>
                <a:gd name="connsiteY3" fmla="*/ 85 h 45149"/>
                <a:gd name="connsiteX4" fmla="*/ 52 w 73150"/>
                <a:gd name="connsiteY4" fmla="*/ 34179 h 451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50" h="45149">
                  <a:moveTo>
                    <a:pt x="52" y="34179"/>
                  </a:moveTo>
                  <a:cubicBezTo>
                    <a:pt x="-1102" y="54362"/>
                    <a:pt x="17072" y="22502"/>
                    <a:pt x="37336" y="23655"/>
                  </a:cubicBezTo>
                  <a:cubicBezTo>
                    <a:pt x="57493" y="25025"/>
                    <a:pt x="71880" y="58975"/>
                    <a:pt x="73070" y="38720"/>
                  </a:cubicBezTo>
                  <a:cubicBezTo>
                    <a:pt x="74404" y="18646"/>
                    <a:pt x="59079" y="1346"/>
                    <a:pt x="38923" y="85"/>
                  </a:cubicBezTo>
                  <a:cubicBezTo>
                    <a:pt x="18730" y="-1285"/>
                    <a:pt x="1386" y="14069"/>
                    <a:pt x="52" y="3417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3" name="Freeform 512">
              <a:extLst>
                <a:ext uri="{FF2B5EF4-FFF2-40B4-BE49-F238E27FC236}">
                  <a16:creationId xmlns:a16="http://schemas.microsoft.com/office/drawing/2014/main" id="{096052F9-58DC-E29E-5F73-12532A873771}"/>
                </a:ext>
              </a:extLst>
            </p:cNvPr>
            <p:cNvSpPr/>
            <p:nvPr/>
          </p:nvSpPr>
          <p:spPr>
            <a:xfrm>
              <a:off x="4733491" y="-4894458"/>
              <a:ext cx="73152" cy="44995"/>
            </a:xfrm>
            <a:custGeom>
              <a:avLst/>
              <a:gdLst>
                <a:gd name="connsiteX0" fmla="*/ 58 w 73152"/>
                <a:gd name="connsiteY0" fmla="*/ 34203 h 44995"/>
                <a:gd name="connsiteX1" fmla="*/ 37415 w 73152"/>
                <a:gd name="connsiteY1" fmla="*/ 22274 h 44995"/>
                <a:gd name="connsiteX2" fmla="*/ 73076 w 73152"/>
                <a:gd name="connsiteY2" fmla="*/ 38816 h 44995"/>
                <a:gd name="connsiteX3" fmla="*/ 38893 w 73152"/>
                <a:gd name="connsiteY3" fmla="*/ 73 h 44995"/>
                <a:gd name="connsiteX4" fmla="*/ 58 w 73152"/>
                <a:gd name="connsiteY4" fmla="*/ 34203 h 44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52" h="44995">
                  <a:moveTo>
                    <a:pt x="58" y="34203"/>
                  </a:moveTo>
                  <a:cubicBezTo>
                    <a:pt x="-1168" y="54458"/>
                    <a:pt x="17078" y="21012"/>
                    <a:pt x="37415" y="22274"/>
                  </a:cubicBezTo>
                  <a:cubicBezTo>
                    <a:pt x="57535" y="23499"/>
                    <a:pt x="71850" y="58963"/>
                    <a:pt x="73076" y="38816"/>
                  </a:cubicBezTo>
                  <a:cubicBezTo>
                    <a:pt x="74374" y="18670"/>
                    <a:pt x="59050" y="1334"/>
                    <a:pt x="38893" y="73"/>
                  </a:cubicBezTo>
                  <a:cubicBezTo>
                    <a:pt x="18773" y="-1188"/>
                    <a:pt x="1357" y="14057"/>
                    <a:pt x="58" y="34203"/>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4" name="Freeform 513">
              <a:extLst>
                <a:ext uri="{FF2B5EF4-FFF2-40B4-BE49-F238E27FC236}">
                  <a16:creationId xmlns:a16="http://schemas.microsoft.com/office/drawing/2014/main" id="{5D70EC02-633A-45D9-9348-2003C6440FAE}"/>
                </a:ext>
              </a:extLst>
            </p:cNvPr>
            <p:cNvSpPr/>
            <p:nvPr/>
          </p:nvSpPr>
          <p:spPr>
            <a:xfrm>
              <a:off x="3495257" y="-3159270"/>
              <a:ext cx="126193" cy="41932"/>
            </a:xfrm>
            <a:custGeom>
              <a:avLst/>
              <a:gdLst>
                <a:gd name="connsiteX0" fmla="*/ 66295 w 126193"/>
                <a:gd name="connsiteY0" fmla="*/ 4766 h 41932"/>
                <a:gd name="connsiteX1" fmla="*/ 128 w 126193"/>
                <a:gd name="connsiteY1" fmla="*/ 7542 h 41932"/>
                <a:gd name="connsiteX2" fmla="*/ 59480 w 126193"/>
                <a:gd name="connsiteY2" fmla="*/ 37996 h 41932"/>
                <a:gd name="connsiteX3" fmla="*/ 126187 w 126193"/>
                <a:gd name="connsiteY3" fmla="*/ 31977 h 41932"/>
                <a:gd name="connsiteX4" fmla="*/ 66295 w 126193"/>
                <a:gd name="connsiteY4" fmla="*/ 4766 h 41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193" h="41932">
                  <a:moveTo>
                    <a:pt x="66295" y="4766"/>
                  </a:moveTo>
                  <a:cubicBezTo>
                    <a:pt x="31895" y="-2333"/>
                    <a:pt x="2328" y="-1577"/>
                    <a:pt x="128" y="7542"/>
                  </a:cubicBezTo>
                  <a:cubicBezTo>
                    <a:pt x="-2071" y="16624"/>
                    <a:pt x="24323" y="30752"/>
                    <a:pt x="59480" y="37996"/>
                  </a:cubicBezTo>
                  <a:cubicBezTo>
                    <a:pt x="94348" y="45564"/>
                    <a:pt x="125682" y="41492"/>
                    <a:pt x="126187" y="31977"/>
                  </a:cubicBezTo>
                  <a:cubicBezTo>
                    <a:pt x="126656" y="22715"/>
                    <a:pt x="100766" y="12155"/>
                    <a:pt x="66295" y="476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5" name="Freeform 514">
              <a:extLst>
                <a:ext uri="{FF2B5EF4-FFF2-40B4-BE49-F238E27FC236}">
                  <a16:creationId xmlns:a16="http://schemas.microsoft.com/office/drawing/2014/main" id="{30C2070C-93FD-D8A9-777F-576A35B1144C}"/>
                </a:ext>
              </a:extLst>
            </p:cNvPr>
            <p:cNvSpPr/>
            <p:nvPr/>
          </p:nvSpPr>
          <p:spPr>
            <a:xfrm>
              <a:off x="3621444" y="-3218536"/>
              <a:ext cx="177870" cy="139235"/>
            </a:xfrm>
            <a:custGeom>
              <a:avLst/>
              <a:gdLst>
                <a:gd name="connsiteX0" fmla="*/ 0 w 177870"/>
                <a:gd name="connsiteY0" fmla="*/ 91244 h 139235"/>
                <a:gd name="connsiteX1" fmla="*/ 161468 w 177870"/>
                <a:gd name="connsiteY1" fmla="*/ 134600 h 139235"/>
                <a:gd name="connsiteX2" fmla="*/ 153319 w 177870"/>
                <a:gd name="connsiteY2" fmla="*/ 638 h 139235"/>
                <a:gd name="connsiteX3" fmla="*/ 0 w 177870"/>
                <a:gd name="connsiteY3" fmla="*/ 91244 h 139235"/>
              </a:gdLst>
              <a:ahLst/>
              <a:cxnLst>
                <a:cxn ang="0">
                  <a:pos x="connsiteX0" y="connsiteY0"/>
                </a:cxn>
                <a:cxn ang="0">
                  <a:pos x="connsiteX1" y="connsiteY1"/>
                </a:cxn>
                <a:cxn ang="0">
                  <a:pos x="connsiteX2" y="connsiteY2"/>
                </a:cxn>
                <a:cxn ang="0">
                  <a:pos x="connsiteX3" y="connsiteY3"/>
                </a:cxn>
              </a:cxnLst>
              <a:rect l="l" t="t" r="r" b="b"/>
              <a:pathLst>
                <a:path w="177870" h="139235">
                  <a:moveTo>
                    <a:pt x="0" y="91244"/>
                  </a:moveTo>
                  <a:cubicBezTo>
                    <a:pt x="0" y="91244"/>
                    <a:pt x="132766" y="156945"/>
                    <a:pt x="161468" y="134600"/>
                  </a:cubicBezTo>
                  <a:cubicBezTo>
                    <a:pt x="190134" y="112291"/>
                    <a:pt x="177226" y="9756"/>
                    <a:pt x="153319" y="638"/>
                  </a:cubicBezTo>
                  <a:cubicBezTo>
                    <a:pt x="129413" y="-8480"/>
                    <a:pt x="35265" y="82990"/>
                    <a:pt x="0" y="91244"/>
                  </a:cubicBezTo>
                </a:path>
              </a:pathLst>
            </a:custGeom>
            <a:solidFill>
              <a:srgbClr val="2D3A56"/>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6" name="Freeform 515">
              <a:extLst>
                <a:ext uri="{FF2B5EF4-FFF2-40B4-BE49-F238E27FC236}">
                  <a16:creationId xmlns:a16="http://schemas.microsoft.com/office/drawing/2014/main" id="{B1BCD07C-E90C-1229-9953-B4CBE01ADE4C}"/>
                </a:ext>
              </a:extLst>
            </p:cNvPr>
            <p:cNvSpPr/>
            <p:nvPr/>
          </p:nvSpPr>
          <p:spPr>
            <a:xfrm>
              <a:off x="3792516" y="-3948711"/>
              <a:ext cx="377383" cy="141299"/>
            </a:xfrm>
            <a:custGeom>
              <a:avLst/>
              <a:gdLst>
                <a:gd name="connsiteX0" fmla="*/ 222322 w 377383"/>
                <a:gd name="connsiteY0" fmla="*/ 118236 h 141299"/>
                <a:gd name="connsiteX1" fmla="*/ 377300 w 377383"/>
                <a:gd name="connsiteY1" fmla="*/ 276 h 141299"/>
                <a:gd name="connsiteX2" fmla="*/ 223800 w 377383"/>
                <a:gd name="connsiteY2" fmla="*/ 140941 h 141299"/>
                <a:gd name="connsiteX3" fmla="*/ 24 w 377383"/>
                <a:gd name="connsiteY3" fmla="*/ 25360 h 141299"/>
                <a:gd name="connsiteX4" fmla="*/ 222322 w 377383"/>
                <a:gd name="connsiteY4" fmla="*/ 118236 h 1412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383" h="141299">
                  <a:moveTo>
                    <a:pt x="222322" y="118236"/>
                  </a:moveTo>
                  <a:cubicBezTo>
                    <a:pt x="326458" y="112469"/>
                    <a:pt x="374992" y="-6464"/>
                    <a:pt x="377300" y="276"/>
                  </a:cubicBezTo>
                  <a:cubicBezTo>
                    <a:pt x="379680" y="5141"/>
                    <a:pt x="331578" y="134886"/>
                    <a:pt x="223800" y="140941"/>
                  </a:cubicBezTo>
                  <a:cubicBezTo>
                    <a:pt x="116383" y="148582"/>
                    <a:pt x="-1923" y="31631"/>
                    <a:pt x="24" y="25360"/>
                  </a:cubicBezTo>
                  <a:cubicBezTo>
                    <a:pt x="1250" y="19413"/>
                    <a:pt x="118330" y="125732"/>
                    <a:pt x="222322" y="11823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7" name="Freeform 516">
              <a:extLst>
                <a:ext uri="{FF2B5EF4-FFF2-40B4-BE49-F238E27FC236}">
                  <a16:creationId xmlns:a16="http://schemas.microsoft.com/office/drawing/2014/main" id="{FC6FEEAA-D216-A318-BC91-A06FA800668E}"/>
                </a:ext>
              </a:extLst>
            </p:cNvPr>
            <p:cNvSpPr/>
            <p:nvPr/>
          </p:nvSpPr>
          <p:spPr>
            <a:xfrm>
              <a:off x="4106572" y="-4050989"/>
              <a:ext cx="153234" cy="171400"/>
            </a:xfrm>
            <a:custGeom>
              <a:avLst/>
              <a:gdLst>
                <a:gd name="connsiteX0" fmla="*/ 120180 w 153234"/>
                <a:gd name="connsiteY0" fmla="*/ 7515 h 171400"/>
                <a:gd name="connsiteX1" fmla="*/ 139616 w 153234"/>
                <a:gd name="connsiteY1" fmla="*/ 120754 h 171400"/>
                <a:gd name="connsiteX2" fmla="*/ 32992 w 153234"/>
                <a:gd name="connsiteY2" fmla="*/ 163858 h 171400"/>
                <a:gd name="connsiteX3" fmla="*/ 13629 w 153234"/>
                <a:gd name="connsiteY3" fmla="*/ 50655 h 171400"/>
                <a:gd name="connsiteX4" fmla="*/ 120180 w 153234"/>
                <a:gd name="connsiteY4" fmla="*/ 7515 h 171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234" h="171400">
                  <a:moveTo>
                    <a:pt x="120180" y="7515"/>
                  </a:moveTo>
                  <a:cubicBezTo>
                    <a:pt x="155049" y="26905"/>
                    <a:pt x="163666" y="77577"/>
                    <a:pt x="139616" y="120754"/>
                  </a:cubicBezTo>
                  <a:cubicBezTo>
                    <a:pt x="115529" y="163966"/>
                    <a:pt x="67788" y="183248"/>
                    <a:pt x="32992" y="163858"/>
                  </a:cubicBezTo>
                  <a:cubicBezTo>
                    <a:pt x="-1768" y="144540"/>
                    <a:pt x="-10458" y="93795"/>
                    <a:pt x="13629" y="50655"/>
                  </a:cubicBezTo>
                  <a:cubicBezTo>
                    <a:pt x="37679" y="7479"/>
                    <a:pt x="85420" y="-11839"/>
                    <a:pt x="120180" y="7515"/>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8" name="Freeform 517">
              <a:extLst>
                <a:ext uri="{FF2B5EF4-FFF2-40B4-BE49-F238E27FC236}">
                  <a16:creationId xmlns:a16="http://schemas.microsoft.com/office/drawing/2014/main" id="{C9AA577E-8DA7-F7CD-FF68-2D40F327EE84}"/>
                </a:ext>
              </a:extLst>
            </p:cNvPr>
            <p:cNvSpPr/>
            <p:nvPr/>
          </p:nvSpPr>
          <p:spPr>
            <a:xfrm>
              <a:off x="3582018" y="-4106829"/>
              <a:ext cx="363425" cy="327797"/>
            </a:xfrm>
            <a:custGeom>
              <a:avLst/>
              <a:gdLst>
                <a:gd name="connsiteX0" fmla="*/ 63622 w 363425"/>
                <a:gd name="connsiteY0" fmla="*/ 248 h 327797"/>
                <a:gd name="connsiteX1" fmla="*/ 198804 w 363425"/>
                <a:gd name="connsiteY1" fmla="*/ 69085 h 327797"/>
                <a:gd name="connsiteX2" fmla="*/ 357820 w 363425"/>
                <a:gd name="connsiteY2" fmla="*/ 182036 h 327797"/>
                <a:gd name="connsiteX3" fmla="*/ 344118 w 363425"/>
                <a:gd name="connsiteY3" fmla="*/ 262478 h 327797"/>
                <a:gd name="connsiteX4" fmla="*/ 276509 w 363425"/>
                <a:gd name="connsiteY4" fmla="*/ 326738 h 327797"/>
                <a:gd name="connsiteX5" fmla="*/ 38886 w 363425"/>
                <a:gd name="connsiteY5" fmla="*/ 204993 h 327797"/>
                <a:gd name="connsiteX6" fmla="*/ 63622 w 363425"/>
                <a:gd name="connsiteY6" fmla="*/ 248 h 327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3425" h="327797">
                  <a:moveTo>
                    <a:pt x="63622" y="248"/>
                  </a:moveTo>
                  <a:cubicBezTo>
                    <a:pt x="68273" y="-2238"/>
                    <a:pt x="96327" y="13475"/>
                    <a:pt x="198804" y="69085"/>
                  </a:cubicBezTo>
                  <a:cubicBezTo>
                    <a:pt x="301245" y="124659"/>
                    <a:pt x="357820" y="182036"/>
                    <a:pt x="357820" y="182036"/>
                  </a:cubicBezTo>
                  <a:cubicBezTo>
                    <a:pt x="357820" y="182036"/>
                    <a:pt x="377111" y="199659"/>
                    <a:pt x="344118" y="262478"/>
                  </a:cubicBezTo>
                  <a:cubicBezTo>
                    <a:pt x="331173" y="287057"/>
                    <a:pt x="302146" y="335567"/>
                    <a:pt x="276509" y="326738"/>
                  </a:cubicBezTo>
                  <a:cubicBezTo>
                    <a:pt x="276509" y="326738"/>
                    <a:pt x="102312" y="268280"/>
                    <a:pt x="38886" y="204993"/>
                  </a:cubicBezTo>
                  <a:cubicBezTo>
                    <a:pt x="-24540" y="141634"/>
                    <a:pt x="-6187" y="37298"/>
                    <a:pt x="63622" y="248"/>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9" name="Freeform 518">
              <a:extLst>
                <a:ext uri="{FF2B5EF4-FFF2-40B4-BE49-F238E27FC236}">
                  <a16:creationId xmlns:a16="http://schemas.microsoft.com/office/drawing/2014/main" id="{6C41F271-1317-8401-2097-0CDEE43D466E}"/>
                </a:ext>
              </a:extLst>
            </p:cNvPr>
            <p:cNvSpPr/>
            <p:nvPr/>
          </p:nvSpPr>
          <p:spPr>
            <a:xfrm>
              <a:off x="3827408" y="-3950021"/>
              <a:ext cx="118034" cy="170990"/>
            </a:xfrm>
            <a:custGeom>
              <a:avLst/>
              <a:gdLst>
                <a:gd name="connsiteX0" fmla="*/ 112429 w 118034"/>
                <a:gd name="connsiteY0" fmla="*/ 25228 h 170990"/>
                <a:gd name="connsiteX1" fmla="*/ 84088 w 118034"/>
                <a:gd name="connsiteY1" fmla="*/ 0 h 170990"/>
                <a:gd name="connsiteX2" fmla="*/ 0 w 118034"/>
                <a:gd name="connsiteY2" fmla="*/ 158722 h 170990"/>
                <a:gd name="connsiteX3" fmla="*/ 31118 w 118034"/>
                <a:gd name="connsiteY3" fmla="*/ 169930 h 170990"/>
                <a:gd name="connsiteX4" fmla="*/ 98727 w 118034"/>
                <a:gd name="connsiteY4" fmla="*/ 105670 h 170990"/>
                <a:gd name="connsiteX5" fmla="*/ 112429 w 118034"/>
                <a:gd name="connsiteY5" fmla="*/ 25228 h 170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034" h="170990">
                  <a:moveTo>
                    <a:pt x="112429" y="25228"/>
                  </a:moveTo>
                  <a:cubicBezTo>
                    <a:pt x="112429" y="25228"/>
                    <a:pt x="102657" y="15389"/>
                    <a:pt x="84088" y="0"/>
                  </a:cubicBezTo>
                  <a:cubicBezTo>
                    <a:pt x="64111" y="57124"/>
                    <a:pt x="36094" y="110968"/>
                    <a:pt x="0" y="158722"/>
                  </a:cubicBezTo>
                  <a:cubicBezTo>
                    <a:pt x="18967" y="165858"/>
                    <a:pt x="31118" y="169930"/>
                    <a:pt x="31118" y="169930"/>
                  </a:cubicBezTo>
                  <a:cubicBezTo>
                    <a:pt x="56755" y="178760"/>
                    <a:pt x="85782" y="130250"/>
                    <a:pt x="98727" y="105670"/>
                  </a:cubicBezTo>
                  <a:cubicBezTo>
                    <a:pt x="131720" y="42852"/>
                    <a:pt x="112429" y="25228"/>
                    <a:pt x="112429" y="25228"/>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0" name="Freeform 519">
              <a:extLst>
                <a:ext uri="{FF2B5EF4-FFF2-40B4-BE49-F238E27FC236}">
                  <a16:creationId xmlns:a16="http://schemas.microsoft.com/office/drawing/2014/main" id="{1F138E8A-4C80-D789-1CE2-A0F0406AED50}"/>
                </a:ext>
              </a:extLst>
            </p:cNvPr>
            <p:cNvSpPr/>
            <p:nvPr/>
          </p:nvSpPr>
          <p:spPr>
            <a:xfrm>
              <a:off x="3057215" y="-3539183"/>
              <a:ext cx="609238" cy="286342"/>
            </a:xfrm>
            <a:custGeom>
              <a:avLst/>
              <a:gdLst>
                <a:gd name="connsiteX0" fmla="*/ 30100 w 609238"/>
                <a:gd name="connsiteY0" fmla="*/ 55271 h 286342"/>
                <a:gd name="connsiteX1" fmla="*/ 138058 w 609238"/>
                <a:gd name="connsiteY1" fmla="*/ 249745 h 286342"/>
                <a:gd name="connsiteX2" fmla="*/ 605949 w 609238"/>
                <a:gd name="connsiteY2" fmla="*/ 197451 h 286342"/>
                <a:gd name="connsiteX3" fmla="*/ 30100 w 609238"/>
                <a:gd name="connsiteY3" fmla="*/ 55271 h 286342"/>
              </a:gdLst>
              <a:ahLst/>
              <a:cxnLst>
                <a:cxn ang="0">
                  <a:pos x="connsiteX0" y="connsiteY0"/>
                </a:cxn>
                <a:cxn ang="0">
                  <a:pos x="connsiteX1" y="connsiteY1"/>
                </a:cxn>
                <a:cxn ang="0">
                  <a:pos x="connsiteX2" y="connsiteY2"/>
                </a:cxn>
                <a:cxn ang="0">
                  <a:pos x="connsiteX3" y="connsiteY3"/>
                </a:cxn>
              </a:cxnLst>
              <a:rect l="l" t="t" r="r" b="b"/>
              <a:pathLst>
                <a:path w="609238" h="286342">
                  <a:moveTo>
                    <a:pt x="30100" y="55271"/>
                  </a:moveTo>
                  <a:cubicBezTo>
                    <a:pt x="30100" y="55271"/>
                    <a:pt x="-86079" y="182710"/>
                    <a:pt x="138058" y="249745"/>
                  </a:cubicBezTo>
                  <a:cubicBezTo>
                    <a:pt x="362160" y="316744"/>
                    <a:pt x="556837" y="287335"/>
                    <a:pt x="605949" y="197451"/>
                  </a:cubicBezTo>
                  <a:cubicBezTo>
                    <a:pt x="654988" y="107530"/>
                    <a:pt x="141340" y="-98332"/>
                    <a:pt x="30100" y="55271"/>
                  </a:cubicBezTo>
                </a:path>
              </a:pathLst>
            </a:custGeom>
            <a:solidFill>
              <a:srgbClr val="3442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1" name="Freeform 520">
              <a:extLst>
                <a:ext uri="{FF2B5EF4-FFF2-40B4-BE49-F238E27FC236}">
                  <a16:creationId xmlns:a16="http://schemas.microsoft.com/office/drawing/2014/main" id="{5279CD2D-C08D-C83F-199B-41104CC4FE98}"/>
                </a:ext>
              </a:extLst>
            </p:cNvPr>
            <p:cNvSpPr/>
            <p:nvPr/>
          </p:nvSpPr>
          <p:spPr>
            <a:xfrm>
              <a:off x="3345388" y="-3162674"/>
              <a:ext cx="87222" cy="47193"/>
            </a:xfrm>
            <a:custGeom>
              <a:avLst/>
              <a:gdLst>
                <a:gd name="connsiteX0" fmla="*/ 38469 w 87222"/>
                <a:gd name="connsiteY0" fmla="*/ 12856 h 47193"/>
                <a:gd name="connsiteX1" fmla="*/ 86823 w 87222"/>
                <a:gd name="connsiteY1" fmla="*/ 2728 h 47193"/>
                <a:gd name="connsiteX2" fmla="*/ 49503 w 87222"/>
                <a:gd name="connsiteY2" fmla="*/ 35669 h 47193"/>
                <a:gd name="connsiteX3" fmla="*/ 175 w 87222"/>
                <a:gd name="connsiteY3" fmla="*/ 43562 h 47193"/>
                <a:gd name="connsiteX4" fmla="*/ 38469 w 87222"/>
                <a:gd name="connsiteY4" fmla="*/ 12856 h 47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22" h="47193">
                  <a:moveTo>
                    <a:pt x="38469" y="12856"/>
                  </a:moveTo>
                  <a:cubicBezTo>
                    <a:pt x="62015" y="1395"/>
                    <a:pt x="83506" y="-3507"/>
                    <a:pt x="86823" y="2728"/>
                  </a:cubicBezTo>
                  <a:cubicBezTo>
                    <a:pt x="90032" y="8891"/>
                    <a:pt x="73590" y="23956"/>
                    <a:pt x="49503" y="35669"/>
                  </a:cubicBezTo>
                  <a:cubicBezTo>
                    <a:pt x="25668" y="47526"/>
                    <a:pt x="2303" y="50374"/>
                    <a:pt x="175" y="43562"/>
                  </a:cubicBezTo>
                  <a:cubicBezTo>
                    <a:pt x="-1916" y="36967"/>
                    <a:pt x="14923" y="24569"/>
                    <a:pt x="38469" y="1285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2" name="Freeform 521">
              <a:extLst>
                <a:ext uri="{FF2B5EF4-FFF2-40B4-BE49-F238E27FC236}">
                  <a16:creationId xmlns:a16="http://schemas.microsoft.com/office/drawing/2014/main" id="{FDCD60AB-24FB-57CF-EA03-575C0B806A87}"/>
                </a:ext>
              </a:extLst>
            </p:cNvPr>
            <p:cNvSpPr/>
            <p:nvPr/>
          </p:nvSpPr>
          <p:spPr>
            <a:xfrm>
              <a:off x="3210446" y="-3158027"/>
              <a:ext cx="135118" cy="101082"/>
            </a:xfrm>
            <a:custGeom>
              <a:avLst/>
              <a:gdLst>
                <a:gd name="connsiteX0" fmla="*/ 135118 w 135118"/>
                <a:gd name="connsiteY0" fmla="*/ 38915 h 101082"/>
                <a:gd name="connsiteX1" fmla="*/ 26403 w 135118"/>
                <a:gd name="connsiteY1" fmla="*/ 99967 h 101082"/>
                <a:gd name="connsiteX2" fmla="*/ 7580 w 135118"/>
                <a:gd name="connsiteY2" fmla="*/ 1613 h 101082"/>
                <a:gd name="connsiteX3" fmla="*/ 135118 w 135118"/>
                <a:gd name="connsiteY3" fmla="*/ 38915 h 101082"/>
              </a:gdLst>
              <a:ahLst/>
              <a:cxnLst>
                <a:cxn ang="0">
                  <a:pos x="connsiteX0" y="connsiteY0"/>
                </a:cxn>
                <a:cxn ang="0">
                  <a:pos x="connsiteX1" y="connsiteY1"/>
                </a:cxn>
                <a:cxn ang="0">
                  <a:pos x="connsiteX2" y="connsiteY2"/>
                </a:cxn>
                <a:cxn ang="0">
                  <a:pos x="connsiteX3" y="connsiteY3"/>
                </a:cxn>
              </a:cxnLst>
              <a:rect l="l" t="t" r="r" b="b"/>
              <a:pathLst>
                <a:path w="135118" h="101082">
                  <a:moveTo>
                    <a:pt x="135118" y="38915"/>
                  </a:moveTo>
                  <a:cubicBezTo>
                    <a:pt x="135118" y="38915"/>
                    <a:pt x="51283" y="110815"/>
                    <a:pt x="26403" y="99967"/>
                  </a:cubicBezTo>
                  <a:cubicBezTo>
                    <a:pt x="1559" y="89083"/>
                    <a:pt x="-8033" y="12642"/>
                    <a:pt x="7580" y="1613"/>
                  </a:cubicBezTo>
                  <a:cubicBezTo>
                    <a:pt x="23194" y="-9379"/>
                    <a:pt x="108111" y="39420"/>
                    <a:pt x="135118" y="38915"/>
                  </a:cubicBezTo>
                </a:path>
              </a:pathLst>
            </a:custGeom>
            <a:solidFill>
              <a:srgbClr val="2D3A56"/>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3" name="Freeform 522">
              <a:extLst>
                <a:ext uri="{FF2B5EF4-FFF2-40B4-BE49-F238E27FC236}">
                  <a16:creationId xmlns:a16="http://schemas.microsoft.com/office/drawing/2014/main" id="{6A784848-C7E1-AD00-02EB-475E69645592}"/>
                </a:ext>
              </a:extLst>
            </p:cNvPr>
            <p:cNvSpPr/>
            <p:nvPr/>
          </p:nvSpPr>
          <p:spPr>
            <a:xfrm>
              <a:off x="3333122" y="-3508329"/>
              <a:ext cx="554970" cy="390875"/>
            </a:xfrm>
            <a:custGeom>
              <a:avLst/>
              <a:gdLst>
                <a:gd name="connsiteX0" fmla="*/ 2417 w 554970"/>
                <a:gd name="connsiteY0" fmla="*/ 286936 h 390875"/>
                <a:gd name="connsiteX1" fmla="*/ 274692 w 554970"/>
                <a:gd name="connsiteY1" fmla="*/ 139819 h 390875"/>
                <a:gd name="connsiteX2" fmla="*/ 454298 w 554970"/>
                <a:gd name="connsiteY2" fmla="*/ 667 h 390875"/>
                <a:gd name="connsiteX3" fmla="*/ 542532 w 554970"/>
                <a:gd name="connsiteY3" fmla="*/ 147496 h 390875"/>
                <a:gd name="connsiteX4" fmla="*/ 102767 w 554970"/>
                <a:gd name="connsiteY4" fmla="*/ 390876 h 390875"/>
                <a:gd name="connsiteX5" fmla="*/ 2417 w 554970"/>
                <a:gd name="connsiteY5" fmla="*/ 286936 h 390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4970" h="390875">
                  <a:moveTo>
                    <a:pt x="2417" y="286936"/>
                  </a:moveTo>
                  <a:cubicBezTo>
                    <a:pt x="2417" y="286936"/>
                    <a:pt x="224247" y="203178"/>
                    <a:pt x="274692" y="139819"/>
                  </a:cubicBezTo>
                  <a:cubicBezTo>
                    <a:pt x="325101" y="76496"/>
                    <a:pt x="404357" y="6217"/>
                    <a:pt x="454298" y="667"/>
                  </a:cubicBezTo>
                  <a:cubicBezTo>
                    <a:pt x="504202" y="-4955"/>
                    <a:pt x="586342" y="23337"/>
                    <a:pt x="542532" y="147496"/>
                  </a:cubicBezTo>
                  <a:cubicBezTo>
                    <a:pt x="498721" y="271690"/>
                    <a:pt x="197456" y="364891"/>
                    <a:pt x="102767" y="390876"/>
                  </a:cubicBezTo>
                  <a:cubicBezTo>
                    <a:pt x="102767" y="390876"/>
                    <a:pt x="-18460" y="379992"/>
                    <a:pt x="2417" y="286936"/>
                  </a:cubicBezTo>
                </a:path>
              </a:pathLst>
            </a:custGeom>
            <a:solidFill>
              <a:srgbClr val="4A57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4" name="Freeform 523">
              <a:extLst>
                <a:ext uri="{FF2B5EF4-FFF2-40B4-BE49-F238E27FC236}">
                  <a16:creationId xmlns:a16="http://schemas.microsoft.com/office/drawing/2014/main" id="{109894F5-490B-46C0-A382-7D9FF0C651B5}"/>
                </a:ext>
              </a:extLst>
            </p:cNvPr>
            <p:cNvSpPr/>
            <p:nvPr/>
          </p:nvSpPr>
          <p:spPr>
            <a:xfrm>
              <a:off x="3333122" y="-3231665"/>
              <a:ext cx="143368" cy="114211"/>
            </a:xfrm>
            <a:custGeom>
              <a:avLst/>
              <a:gdLst>
                <a:gd name="connsiteX0" fmla="*/ 2417 w 143368"/>
                <a:gd name="connsiteY0" fmla="*/ 10271 h 114211"/>
                <a:gd name="connsiteX1" fmla="*/ 28451 w 143368"/>
                <a:gd name="connsiteY1" fmla="*/ 0 h 114211"/>
                <a:gd name="connsiteX2" fmla="*/ 143368 w 143368"/>
                <a:gd name="connsiteY2" fmla="*/ 102499 h 114211"/>
                <a:gd name="connsiteX3" fmla="*/ 102767 w 143368"/>
                <a:gd name="connsiteY3" fmla="*/ 114212 h 114211"/>
                <a:gd name="connsiteX4" fmla="*/ 2417 w 143368"/>
                <a:gd name="connsiteY4" fmla="*/ 10271 h 1142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368" h="114211">
                  <a:moveTo>
                    <a:pt x="2417" y="10271"/>
                  </a:moveTo>
                  <a:cubicBezTo>
                    <a:pt x="2417" y="10271"/>
                    <a:pt x="12369" y="6487"/>
                    <a:pt x="28451" y="0"/>
                  </a:cubicBezTo>
                  <a:cubicBezTo>
                    <a:pt x="37502" y="67035"/>
                    <a:pt x="84413" y="94786"/>
                    <a:pt x="143368" y="102499"/>
                  </a:cubicBezTo>
                  <a:cubicBezTo>
                    <a:pt x="127575" y="107256"/>
                    <a:pt x="113729" y="111184"/>
                    <a:pt x="102767" y="114212"/>
                  </a:cubicBezTo>
                  <a:cubicBezTo>
                    <a:pt x="102767" y="114212"/>
                    <a:pt x="-18460" y="103328"/>
                    <a:pt x="2417" y="10271"/>
                  </a:cubicBezTo>
                </a:path>
              </a:pathLst>
            </a:custGeom>
            <a:solidFill>
              <a:srgbClr val="6F78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5" name="Freeform 524">
              <a:extLst>
                <a:ext uri="{FF2B5EF4-FFF2-40B4-BE49-F238E27FC236}">
                  <a16:creationId xmlns:a16="http://schemas.microsoft.com/office/drawing/2014/main" id="{A87B22DA-C2AA-B3CB-4FA5-7953BD4DDADA}"/>
                </a:ext>
              </a:extLst>
            </p:cNvPr>
            <p:cNvSpPr/>
            <p:nvPr/>
          </p:nvSpPr>
          <p:spPr>
            <a:xfrm>
              <a:off x="2811094" y="-3486952"/>
              <a:ext cx="802540" cy="391663"/>
            </a:xfrm>
            <a:custGeom>
              <a:avLst/>
              <a:gdLst>
                <a:gd name="connsiteX0" fmla="*/ 789509 w 802540"/>
                <a:gd name="connsiteY0" fmla="*/ 223427 h 391663"/>
                <a:gd name="connsiteX1" fmla="*/ 387064 w 802540"/>
                <a:gd name="connsiteY1" fmla="*/ 122334 h 391663"/>
                <a:gd name="connsiteX2" fmla="*/ 107614 w 802540"/>
                <a:gd name="connsiteY2" fmla="*/ 878 h 391663"/>
                <a:gd name="connsiteX3" fmla="*/ 41591 w 802540"/>
                <a:gd name="connsiteY3" fmla="*/ 220832 h 391663"/>
                <a:gd name="connsiteX4" fmla="*/ 693558 w 802540"/>
                <a:gd name="connsiteY4" fmla="*/ 391663 h 391663"/>
                <a:gd name="connsiteX5" fmla="*/ 789509 w 802540"/>
                <a:gd name="connsiteY5" fmla="*/ 223427 h 391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2540" h="391663">
                  <a:moveTo>
                    <a:pt x="789509" y="223427"/>
                  </a:moveTo>
                  <a:cubicBezTo>
                    <a:pt x="789509" y="223427"/>
                    <a:pt x="473604" y="187999"/>
                    <a:pt x="387064" y="122334"/>
                  </a:cubicBezTo>
                  <a:cubicBezTo>
                    <a:pt x="300525" y="56704"/>
                    <a:pt x="174357" y="-8348"/>
                    <a:pt x="107614" y="878"/>
                  </a:cubicBezTo>
                  <a:cubicBezTo>
                    <a:pt x="40906" y="10068"/>
                    <a:pt x="-56451" y="73968"/>
                    <a:pt x="41591" y="220832"/>
                  </a:cubicBezTo>
                  <a:cubicBezTo>
                    <a:pt x="139669" y="367696"/>
                    <a:pt x="561946" y="389212"/>
                    <a:pt x="693558" y="391663"/>
                  </a:cubicBezTo>
                  <a:cubicBezTo>
                    <a:pt x="693558" y="391663"/>
                    <a:pt x="847418" y="337459"/>
                    <a:pt x="789509" y="223427"/>
                  </a:cubicBezTo>
                </a:path>
              </a:pathLst>
            </a:custGeom>
            <a:solidFill>
              <a:srgbClr val="4A57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6" name="Freeform 525">
              <a:extLst>
                <a:ext uri="{FF2B5EF4-FFF2-40B4-BE49-F238E27FC236}">
                  <a16:creationId xmlns:a16="http://schemas.microsoft.com/office/drawing/2014/main" id="{8C1ACAD7-3161-B329-0E20-7D251D78C498}"/>
                </a:ext>
              </a:extLst>
            </p:cNvPr>
            <p:cNvSpPr/>
            <p:nvPr/>
          </p:nvSpPr>
          <p:spPr>
            <a:xfrm>
              <a:off x="3448041" y="-3268210"/>
              <a:ext cx="165593" cy="172921"/>
            </a:xfrm>
            <a:custGeom>
              <a:avLst/>
              <a:gdLst>
                <a:gd name="connsiteX0" fmla="*/ 152562 w 165593"/>
                <a:gd name="connsiteY0" fmla="*/ 4685 h 172921"/>
                <a:gd name="connsiteX1" fmla="*/ 115350 w 165593"/>
                <a:gd name="connsiteY1" fmla="*/ 0 h 172921"/>
                <a:gd name="connsiteX2" fmla="*/ 0 w 165593"/>
                <a:gd name="connsiteY2" fmla="*/ 171119 h 172921"/>
                <a:gd name="connsiteX3" fmla="*/ 56611 w 165593"/>
                <a:gd name="connsiteY3" fmla="*/ 172921 h 172921"/>
                <a:gd name="connsiteX4" fmla="*/ 152562 w 165593"/>
                <a:gd name="connsiteY4" fmla="*/ 4685 h 172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593" h="172921">
                  <a:moveTo>
                    <a:pt x="152562" y="4685"/>
                  </a:moveTo>
                  <a:cubicBezTo>
                    <a:pt x="152562" y="4685"/>
                    <a:pt x="138391" y="3063"/>
                    <a:pt x="115350" y="0"/>
                  </a:cubicBezTo>
                  <a:cubicBezTo>
                    <a:pt x="125807" y="90065"/>
                    <a:pt x="74027" y="141602"/>
                    <a:pt x="0" y="171119"/>
                  </a:cubicBezTo>
                  <a:cubicBezTo>
                    <a:pt x="22068" y="172056"/>
                    <a:pt x="41359" y="172597"/>
                    <a:pt x="56611" y="172921"/>
                  </a:cubicBezTo>
                  <a:cubicBezTo>
                    <a:pt x="56611" y="172921"/>
                    <a:pt x="210471" y="118717"/>
                    <a:pt x="152562" y="4685"/>
                  </a:cubicBezTo>
                </a:path>
              </a:pathLst>
            </a:custGeom>
            <a:solidFill>
              <a:srgbClr val="6F78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7" name="Freeform 526">
              <a:extLst>
                <a:ext uri="{FF2B5EF4-FFF2-40B4-BE49-F238E27FC236}">
                  <a16:creationId xmlns:a16="http://schemas.microsoft.com/office/drawing/2014/main" id="{7DF48F00-627A-8F74-35D0-9E5F150D2DA4}"/>
                </a:ext>
              </a:extLst>
            </p:cNvPr>
            <p:cNvSpPr/>
            <p:nvPr/>
          </p:nvSpPr>
          <p:spPr>
            <a:xfrm>
              <a:off x="2810786" y="-4176216"/>
              <a:ext cx="880209" cy="842023"/>
            </a:xfrm>
            <a:custGeom>
              <a:avLst/>
              <a:gdLst>
                <a:gd name="connsiteX0" fmla="*/ 874409 w 880209"/>
                <a:gd name="connsiteY0" fmla="*/ 204174 h 842023"/>
                <a:gd name="connsiteX1" fmla="*/ 420293 w 880209"/>
                <a:gd name="connsiteY1" fmla="*/ 41164 h 842023"/>
                <a:gd name="connsiteX2" fmla="*/ 208632 w 880209"/>
                <a:gd name="connsiteY2" fmla="*/ 249873 h 842023"/>
                <a:gd name="connsiteX3" fmla="*/ 0 w 880209"/>
                <a:gd name="connsiteY3" fmla="*/ 689493 h 842023"/>
                <a:gd name="connsiteX4" fmla="*/ 215015 w 880209"/>
                <a:gd name="connsiteY4" fmla="*/ 732525 h 842023"/>
                <a:gd name="connsiteX5" fmla="*/ 548588 w 880209"/>
                <a:gd name="connsiteY5" fmla="*/ 838700 h 842023"/>
                <a:gd name="connsiteX6" fmla="*/ 858580 w 880209"/>
                <a:gd name="connsiteY6" fmla="*/ 744815 h 842023"/>
                <a:gd name="connsiteX7" fmla="*/ 823027 w 880209"/>
                <a:gd name="connsiteY7" fmla="*/ 372483 h 842023"/>
                <a:gd name="connsiteX8" fmla="*/ 874409 w 880209"/>
                <a:gd name="connsiteY8" fmla="*/ 204174 h 842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80209" h="842023">
                  <a:moveTo>
                    <a:pt x="874409" y="204174"/>
                  </a:moveTo>
                  <a:cubicBezTo>
                    <a:pt x="920528" y="135806"/>
                    <a:pt x="684455" y="-92366"/>
                    <a:pt x="420293" y="41164"/>
                  </a:cubicBezTo>
                  <a:cubicBezTo>
                    <a:pt x="420293" y="41164"/>
                    <a:pt x="284643" y="104198"/>
                    <a:pt x="208632" y="249873"/>
                  </a:cubicBezTo>
                  <a:cubicBezTo>
                    <a:pt x="132550" y="395548"/>
                    <a:pt x="130170" y="637667"/>
                    <a:pt x="0" y="689493"/>
                  </a:cubicBezTo>
                  <a:cubicBezTo>
                    <a:pt x="0" y="689493"/>
                    <a:pt x="60578" y="740815"/>
                    <a:pt x="215015" y="732525"/>
                  </a:cubicBezTo>
                  <a:cubicBezTo>
                    <a:pt x="291205" y="728417"/>
                    <a:pt x="461724" y="830303"/>
                    <a:pt x="548588" y="838700"/>
                  </a:cubicBezTo>
                  <a:cubicBezTo>
                    <a:pt x="802365" y="863135"/>
                    <a:pt x="858580" y="744815"/>
                    <a:pt x="858580" y="744815"/>
                  </a:cubicBezTo>
                  <a:cubicBezTo>
                    <a:pt x="858580" y="744815"/>
                    <a:pt x="794685" y="548143"/>
                    <a:pt x="823027" y="372483"/>
                  </a:cubicBezTo>
                  <a:cubicBezTo>
                    <a:pt x="823027" y="372483"/>
                    <a:pt x="832582" y="266128"/>
                    <a:pt x="874409" y="204174"/>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8" name="Freeform 527">
              <a:extLst>
                <a:ext uri="{FF2B5EF4-FFF2-40B4-BE49-F238E27FC236}">
                  <a16:creationId xmlns:a16="http://schemas.microsoft.com/office/drawing/2014/main" id="{36136FE1-521D-B824-EEF6-CEE1D052FFA9}"/>
                </a:ext>
              </a:extLst>
            </p:cNvPr>
            <p:cNvSpPr/>
            <p:nvPr/>
          </p:nvSpPr>
          <p:spPr>
            <a:xfrm>
              <a:off x="3621950" y="-3972304"/>
              <a:ext cx="63244" cy="377936"/>
            </a:xfrm>
            <a:custGeom>
              <a:avLst/>
              <a:gdLst>
                <a:gd name="connsiteX0" fmla="*/ 16189 w 63244"/>
                <a:gd name="connsiteY0" fmla="*/ 185257 h 377936"/>
                <a:gd name="connsiteX1" fmla="*/ 12547 w 63244"/>
                <a:gd name="connsiteY1" fmla="*/ 377929 h 377936"/>
                <a:gd name="connsiteX2" fmla="*/ 4290 w 63244"/>
                <a:gd name="connsiteY2" fmla="*/ 183996 h 377936"/>
                <a:gd name="connsiteX3" fmla="*/ 63245 w 63244"/>
                <a:gd name="connsiteY3" fmla="*/ 262 h 377936"/>
                <a:gd name="connsiteX4" fmla="*/ 16189 w 63244"/>
                <a:gd name="connsiteY4" fmla="*/ 185257 h 3779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244" h="377936">
                  <a:moveTo>
                    <a:pt x="16189" y="185257"/>
                  </a:moveTo>
                  <a:cubicBezTo>
                    <a:pt x="4290" y="291180"/>
                    <a:pt x="15576" y="377641"/>
                    <a:pt x="12547" y="377929"/>
                  </a:cubicBezTo>
                  <a:cubicBezTo>
                    <a:pt x="9122" y="378866"/>
                    <a:pt x="-7790" y="291648"/>
                    <a:pt x="4290" y="183996"/>
                  </a:cubicBezTo>
                  <a:cubicBezTo>
                    <a:pt x="12511" y="75695"/>
                    <a:pt x="56214" y="-5216"/>
                    <a:pt x="63245" y="262"/>
                  </a:cubicBezTo>
                  <a:cubicBezTo>
                    <a:pt x="61334" y="-494"/>
                    <a:pt x="24591" y="78146"/>
                    <a:pt x="16189" y="185257"/>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9" name="Freeform 528">
              <a:extLst>
                <a:ext uri="{FF2B5EF4-FFF2-40B4-BE49-F238E27FC236}">
                  <a16:creationId xmlns:a16="http://schemas.microsoft.com/office/drawing/2014/main" id="{E9B5D2D3-5F7F-47B8-C2BB-1B6DB3DEB06A}"/>
                </a:ext>
              </a:extLst>
            </p:cNvPr>
            <p:cNvSpPr/>
            <p:nvPr/>
          </p:nvSpPr>
          <p:spPr>
            <a:xfrm>
              <a:off x="3326164" y="-4118450"/>
              <a:ext cx="225510" cy="226286"/>
            </a:xfrm>
            <a:custGeom>
              <a:avLst/>
              <a:gdLst>
                <a:gd name="connsiteX0" fmla="*/ 0 w 225510"/>
                <a:gd name="connsiteY0" fmla="*/ 9239 h 226286"/>
                <a:gd name="connsiteX1" fmla="*/ 111420 w 225510"/>
                <a:gd name="connsiteY1" fmla="*/ 222742 h 226286"/>
                <a:gd name="connsiteX2" fmla="*/ 222010 w 225510"/>
                <a:gd name="connsiteY2" fmla="*/ 56416 h 226286"/>
                <a:gd name="connsiteX3" fmla="*/ 0 w 225510"/>
                <a:gd name="connsiteY3" fmla="*/ 9239 h 226286"/>
              </a:gdLst>
              <a:ahLst/>
              <a:cxnLst>
                <a:cxn ang="0">
                  <a:pos x="connsiteX0" y="connsiteY0"/>
                </a:cxn>
                <a:cxn ang="0">
                  <a:pos x="connsiteX1" y="connsiteY1"/>
                </a:cxn>
                <a:cxn ang="0">
                  <a:pos x="connsiteX2" y="connsiteY2"/>
                </a:cxn>
                <a:cxn ang="0">
                  <a:pos x="connsiteX3" y="connsiteY3"/>
                </a:cxn>
              </a:cxnLst>
              <a:rect l="l" t="t" r="r" b="b"/>
              <a:pathLst>
                <a:path w="225510" h="226286">
                  <a:moveTo>
                    <a:pt x="0" y="9239"/>
                  </a:moveTo>
                  <a:cubicBezTo>
                    <a:pt x="0" y="9239"/>
                    <a:pt x="35950" y="198703"/>
                    <a:pt x="111420" y="222742"/>
                  </a:cubicBezTo>
                  <a:cubicBezTo>
                    <a:pt x="186925" y="246781"/>
                    <a:pt x="239931" y="143814"/>
                    <a:pt x="222010" y="56416"/>
                  </a:cubicBezTo>
                  <a:cubicBezTo>
                    <a:pt x="204161" y="-30982"/>
                    <a:pt x="0" y="9239"/>
                    <a:pt x="0" y="9239"/>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0" name="Freeform 529">
              <a:extLst>
                <a:ext uri="{FF2B5EF4-FFF2-40B4-BE49-F238E27FC236}">
                  <a16:creationId xmlns:a16="http://schemas.microsoft.com/office/drawing/2014/main" id="{B54021AA-F7E8-3EAB-68CB-EE708ABC234E}"/>
                </a:ext>
              </a:extLst>
            </p:cNvPr>
            <p:cNvSpPr/>
            <p:nvPr/>
          </p:nvSpPr>
          <p:spPr>
            <a:xfrm>
              <a:off x="3306621" y="-4135461"/>
              <a:ext cx="261713" cy="259938"/>
            </a:xfrm>
            <a:custGeom>
              <a:avLst/>
              <a:gdLst>
                <a:gd name="connsiteX0" fmla="*/ 16262 w 261713"/>
                <a:gd name="connsiteY0" fmla="*/ 9924 h 259938"/>
                <a:gd name="connsiteX1" fmla="*/ 0 w 261713"/>
                <a:gd name="connsiteY1" fmla="*/ 13131 h 259938"/>
                <a:gd name="connsiteX2" fmla="*/ 3065 w 261713"/>
                <a:gd name="connsiteY2" fmla="*/ 29422 h 259938"/>
                <a:gd name="connsiteX3" fmla="*/ 125915 w 261713"/>
                <a:gd name="connsiteY3" fmla="*/ 255647 h 259938"/>
                <a:gd name="connsiteX4" fmla="*/ 211733 w 261713"/>
                <a:gd name="connsiteY4" fmla="*/ 236293 h 259938"/>
                <a:gd name="connsiteX5" fmla="*/ 257960 w 261713"/>
                <a:gd name="connsiteY5" fmla="*/ 70111 h 259938"/>
                <a:gd name="connsiteX6" fmla="*/ 16262 w 261713"/>
                <a:gd name="connsiteY6" fmla="*/ 9924 h 259938"/>
                <a:gd name="connsiteX7" fmla="*/ 225183 w 261713"/>
                <a:gd name="connsiteY7" fmla="*/ 76742 h 259938"/>
                <a:gd name="connsiteX8" fmla="*/ 189413 w 261713"/>
                <a:gd name="connsiteY8" fmla="*/ 211425 h 259938"/>
                <a:gd name="connsiteX9" fmla="*/ 136047 w 261713"/>
                <a:gd name="connsiteY9" fmla="*/ 223859 h 259938"/>
                <a:gd name="connsiteX10" fmla="*/ 39520 w 261713"/>
                <a:gd name="connsiteY10" fmla="*/ 39801 h 259938"/>
                <a:gd name="connsiteX11" fmla="*/ 225183 w 261713"/>
                <a:gd name="connsiteY11" fmla="*/ 76742 h 25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61713" h="259938">
                  <a:moveTo>
                    <a:pt x="16262" y="9924"/>
                  </a:moveTo>
                  <a:lnTo>
                    <a:pt x="0" y="13131"/>
                  </a:lnTo>
                  <a:lnTo>
                    <a:pt x="3065" y="29422"/>
                  </a:lnTo>
                  <a:cubicBezTo>
                    <a:pt x="6959" y="49784"/>
                    <a:pt x="43270" y="229337"/>
                    <a:pt x="125915" y="255647"/>
                  </a:cubicBezTo>
                  <a:cubicBezTo>
                    <a:pt x="156492" y="265341"/>
                    <a:pt x="186961" y="258494"/>
                    <a:pt x="211733" y="236293"/>
                  </a:cubicBezTo>
                  <a:cubicBezTo>
                    <a:pt x="251001" y="201009"/>
                    <a:pt x="270436" y="131127"/>
                    <a:pt x="257960" y="70111"/>
                  </a:cubicBezTo>
                  <a:cubicBezTo>
                    <a:pt x="237335" y="-30658"/>
                    <a:pt x="38871" y="5455"/>
                    <a:pt x="16262" y="9924"/>
                  </a:cubicBezTo>
                  <a:close/>
                  <a:moveTo>
                    <a:pt x="225183" y="76742"/>
                  </a:moveTo>
                  <a:cubicBezTo>
                    <a:pt x="235315" y="126190"/>
                    <a:pt x="219918" y="184107"/>
                    <a:pt x="189413" y="211425"/>
                  </a:cubicBezTo>
                  <a:cubicBezTo>
                    <a:pt x="173367" y="225805"/>
                    <a:pt x="155411" y="230022"/>
                    <a:pt x="136047" y="223859"/>
                  </a:cubicBezTo>
                  <a:cubicBezTo>
                    <a:pt x="87008" y="208254"/>
                    <a:pt x="52645" y="97646"/>
                    <a:pt x="39520" y="39801"/>
                  </a:cubicBezTo>
                  <a:cubicBezTo>
                    <a:pt x="97970" y="31007"/>
                    <a:pt x="214510" y="24412"/>
                    <a:pt x="225183" y="76742"/>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1" name="Freeform 530">
              <a:extLst>
                <a:ext uri="{FF2B5EF4-FFF2-40B4-BE49-F238E27FC236}">
                  <a16:creationId xmlns:a16="http://schemas.microsoft.com/office/drawing/2014/main" id="{C18CD8BE-AB81-3E34-2325-EE3CC910C8B4}"/>
                </a:ext>
              </a:extLst>
            </p:cNvPr>
            <p:cNvSpPr/>
            <p:nvPr/>
          </p:nvSpPr>
          <p:spPr>
            <a:xfrm>
              <a:off x="2943840" y="-3722030"/>
              <a:ext cx="112537" cy="440779"/>
            </a:xfrm>
            <a:custGeom>
              <a:avLst/>
              <a:gdLst>
                <a:gd name="connsiteX0" fmla="*/ 31190 w 112537"/>
                <a:gd name="connsiteY0" fmla="*/ 349375 h 440779"/>
                <a:gd name="connsiteX1" fmla="*/ 43774 w 112537"/>
                <a:gd name="connsiteY1" fmla="*/ 138539 h 440779"/>
                <a:gd name="connsiteX2" fmla="*/ 112537 w 112537"/>
                <a:gd name="connsiteY2" fmla="*/ 11172 h 440779"/>
                <a:gd name="connsiteX3" fmla="*/ 94616 w 112537"/>
                <a:gd name="connsiteY3" fmla="*/ 0 h 440779"/>
                <a:gd name="connsiteX4" fmla="*/ 21707 w 112537"/>
                <a:gd name="connsiteY4" fmla="*/ 129277 h 440779"/>
                <a:gd name="connsiteX5" fmla="*/ 14459 w 112537"/>
                <a:gd name="connsiteY5" fmla="*/ 351609 h 440779"/>
                <a:gd name="connsiteX6" fmla="*/ 36382 w 112537"/>
                <a:gd name="connsiteY6" fmla="*/ 440773 h 440779"/>
                <a:gd name="connsiteX7" fmla="*/ 31190 w 112537"/>
                <a:gd name="connsiteY7" fmla="*/ 349375 h 440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2537" h="440779">
                  <a:moveTo>
                    <a:pt x="31190" y="349375"/>
                  </a:moveTo>
                  <a:cubicBezTo>
                    <a:pt x="30036" y="293368"/>
                    <a:pt x="5805" y="214512"/>
                    <a:pt x="43774" y="138539"/>
                  </a:cubicBezTo>
                  <a:cubicBezTo>
                    <a:pt x="65842" y="91146"/>
                    <a:pt x="89929" y="48150"/>
                    <a:pt x="112537" y="11172"/>
                  </a:cubicBezTo>
                  <a:lnTo>
                    <a:pt x="94616" y="0"/>
                  </a:lnTo>
                  <a:cubicBezTo>
                    <a:pt x="70205" y="36617"/>
                    <a:pt x="44676" y="80082"/>
                    <a:pt x="21707" y="129277"/>
                  </a:cubicBezTo>
                  <a:cubicBezTo>
                    <a:pt x="-19219" y="213431"/>
                    <a:pt x="9339" y="298486"/>
                    <a:pt x="14459" y="351609"/>
                  </a:cubicBezTo>
                  <a:cubicBezTo>
                    <a:pt x="24303" y="407400"/>
                    <a:pt x="33209" y="441314"/>
                    <a:pt x="36382" y="440773"/>
                  </a:cubicBezTo>
                  <a:cubicBezTo>
                    <a:pt x="39700" y="440232"/>
                    <a:pt x="36707" y="405381"/>
                    <a:pt x="31190" y="34937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2" name="Freeform 531">
              <a:extLst>
                <a:ext uri="{FF2B5EF4-FFF2-40B4-BE49-F238E27FC236}">
                  <a16:creationId xmlns:a16="http://schemas.microsoft.com/office/drawing/2014/main" id="{62796C64-EDF6-1C13-C323-D0FBD500B2C7}"/>
                </a:ext>
              </a:extLst>
            </p:cNvPr>
            <p:cNvSpPr/>
            <p:nvPr/>
          </p:nvSpPr>
          <p:spPr>
            <a:xfrm>
              <a:off x="2920925" y="-3311017"/>
              <a:ext cx="129455" cy="173355"/>
            </a:xfrm>
            <a:custGeom>
              <a:avLst/>
              <a:gdLst>
                <a:gd name="connsiteX0" fmla="*/ 125465 w 129455"/>
                <a:gd name="connsiteY0" fmla="*/ 70810 h 173355"/>
                <a:gd name="connsiteX1" fmla="*/ 42495 w 129455"/>
                <a:gd name="connsiteY1" fmla="*/ 1468 h 173355"/>
                <a:gd name="connsiteX2" fmla="*/ 3949 w 129455"/>
                <a:gd name="connsiteY2" fmla="*/ 102525 h 173355"/>
                <a:gd name="connsiteX3" fmla="*/ 86991 w 129455"/>
                <a:gd name="connsiteY3" fmla="*/ 171867 h 173355"/>
                <a:gd name="connsiteX4" fmla="*/ 125465 w 129455"/>
                <a:gd name="connsiteY4" fmla="*/ 70810 h 173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55" h="173355">
                  <a:moveTo>
                    <a:pt x="125465" y="70810"/>
                  </a:moveTo>
                  <a:cubicBezTo>
                    <a:pt x="113205" y="23777"/>
                    <a:pt x="76065" y="-7254"/>
                    <a:pt x="42495" y="1468"/>
                  </a:cubicBezTo>
                  <a:cubicBezTo>
                    <a:pt x="8925" y="10262"/>
                    <a:pt x="-8311" y="55493"/>
                    <a:pt x="3949" y="102525"/>
                  </a:cubicBezTo>
                  <a:cubicBezTo>
                    <a:pt x="16281" y="149594"/>
                    <a:pt x="53457" y="180661"/>
                    <a:pt x="86991" y="171867"/>
                  </a:cubicBezTo>
                  <a:cubicBezTo>
                    <a:pt x="120597" y="163181"/>
                    <a:pt x="137797" y="117950"/>
                    <a:pt x="125465" y="7081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3" name="Freeform 532">
              <a:extLst>
                <a:ext uri="{FF2B5EF4-FFF2-40B4-BE49-F238E27FC236}">
                  <a16:creationId xmlns:a16="http://schemas.microsoft.com/office/drawing/2014/main" id="{62C2A2B0-4A8F-0C9E-28BF-40CEE7DFF67A}"/>
                </a:ext>
              </a:extLst>
            </p:cNvPr>
            <p:cNvSpPr/>
            <p:nvPr/>
          </p:nvSpPr>
          <p:spPr>
            <a:xfrm>
              <a:off x="2944706" y="-3822763"/>
              <a:ext cx="198932" cy="174746"/>
            </a:xfrm>
            <a:custGeom>
              <a:avLst/>
              <a:gdLst>
                <a:gd name="connsiteX0" fmla="*/ 34652 w 198932"/>
                <a:gd name="connsiteY0" fmla="*/ 0 h 174746"/>
                <a:gd name="connsiteX1" fmla="*/ 0 w 198932"/>
                <a:gd name="connsiteY1" fmla="*/ 58818 h 174746"/>
                <a:gd name="connsiteX2" fmla="*/ 174521 w 198932"/>
                <a:gd name="connsiteY2" fmla="*/ 174651 h 174746"/>
                <a:gd name="connsiteX3" fmla="*/ 198933 w 198932"/>
                <a:gd name="connsiteY3" fmla="*/ 132376 h 174746"/>
                <a:gd name="connsiteX4" fmla="*/ 34652 w 198932"/>
                <a:gd name="connsiteY4" fmla="*/ 0 h 174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932" h="174746">
                  <a:moveTo>
                    <a:pt x="34652" y="0"/>
                  </a:moveTo>
                  <a:cubicBezTo>
                    <a:pt x="10637" y="34671"/>
                    <a:pt x="0" y="58818"/>
                    <a:pt x="0" y="58818"/>
                  </a:cubicBezTo>
                  <a:cubicBezTo>
                    <a:pt x="93138" y="182364"/>
                    <a:pt x="174521" y="174651"/>
                    <a:pt x="174521" y="174651"/>
                  </a:cubicBezTo>
                  <a:cubicBezTo>
                    <a:pt x="179930" y="162290"/>
                    <a:pt x="188440" y="147909"/>
                    <a:pt x="198933" y="132376"/>
                  </a:cubicBezTo>
                  <a:cubicBezTo>
                    <a:pt x="131540" y="111329"/>
                    <a:pt x="72513" y="70963"/>
                    <a:pt x="34652" y="0"/>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4" name="Freeform 533">
              <a:extLst>
                <a:ext uri="{FF2B5EF4-FFF2-40B4-BE49-F238E27FC236}">
                  <a16:creationId xmlns:a16="http://schemas.microsoft.com/office/drawing/2014/main" id="{D713ECD6-C6E3-C3A8-C1C5-D6BBB6954E87}"/>
                </a:ext>
              </a:extLst>
            </p:cNvPr>
            <p:cNvSpPr/>
            <p:nvPr/>
          </p:nvSpPr>
          <p:spPr>
            <a:xfrm>
              <a:off x="3118817" y="-3969276"/>
              <a:ext cx="191193" cy="321164"/>
            </a:xfrm>
            <a:custGeom>
              <a:avLst/>
              <a:gdLst>
                <a:gd name="connsiteX0" fmla="*/ 118644 w 191193"/>
                <a:gd name="connsiteY0" fmla="*/ 168209 h 321164"/>
                <a:gd name="connsiteX1" fmla="*/ 410 w 191193"/>
                <a:gd name="connsiteY1" fmla="*/ 321164 h 321164"/>
                <a:gd name="connsiteX2" fmla="*/ 109450 w 191193"/>
                <a:gd name="connsiteY2" fmla="*/ 160605 h 321164"/>
                <a:gd name="connsiteX3" fmla="*/ 182720 w 191193"/>
                <a:gd name="connsiteY3" fmla="*/ 51042 h 321164"/>
                <a:gd name="connsiteX4" fmla="*/ 164835 w 191193"/>
                <a:gd name="connsiteY4" fmla="*/ 45 h 321164"/>
                <a:gd name="connsiteX5" fmla="*/ 191193 w 191193"/>
                <a:gd name="connsiteY5" fmla="*/ 51006 h 321164"/>
                <a:gd name="connsiteX6" fmla="*/ 118644 w 191193"/>
                <a:gd name="connsiteY6" fmla="*/ 168209 h 321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193" h="321164">
                  <a:moveTo>
                    <a:pt x="118644" y="168209"/>
                  </a:moveTo>
                  <a:cubicBezTo>
                    <a:pt x="47754" y="249084"/>
                    <a:pt x="1636" y="321200"/>
                    <a:pt x="410" y="321164"/>
                  </a:cubicBezTo>
                  <a:cubicBezTo>
                    <a:pt x="-4710" y="318930"/>
                    <a:pt x="38523" y="241299"/>
                    <a:pt x="109450" y="160605"/>
                  </a:cubicBezTo>
                  <a:cubicBezTo>
                    <a:pt x="141541" y="118870"/>
                    <a:pt x="181494" y="84055"/>
                    <a:pt x="182720" y="51042"/>
                  </a:cubicBezTo>
                  <a:cubicBezTo>
                    <a:pt x="181674" y="17525"/>
                    <a:pt x="162383" y="1090"/>
                    <a:pt x="164835" y="45"/>
                  </a:cubicBezTo>
                  <a:cubicBezTo>
                    <a:pt x="164438" y="-892"/>
                    <a:pt x="187227" y="12623"/>
                    <a:pt x="191193" y="51006"/>
                  </a:cubicBezTo>
                  <a:cubicBezTo>
                    <a:pt x="190580" y="91876"/>
                    <a:pt x="150195" y="126330"/>
                    <a:pt x="118644" y="168209"/>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5" name="Freeform 534">
              <a:extLst>
                <a:ext uri="{FF2B5EF4-FFF2-40B4-BE49-F238E27FC236}">
                  <a16:creationId xmlns:a16="http://schemas.microsoft.com/office/drawing/2014/main" id="{29B4A2CF-157A-228E-AA46-8A65499C03F5}"/>
                </a:ext>
              </a:extLst>
            </p:cNvPr>
            <p:cNvSpPr/>
            <p:nvPr/>
          </p:nvSpPr>
          <p:spPr>
            <a:xfrm>
              <a:off x="2944362" y="-3942204"/>
              <a:ext cx="147681" cy="178288"/>
            </a:xfrm>
            <a:custGeom>
              <a:avLst/>
              <a:gdLst>
                <a:gd name="connsiteX0" fmla="*/ 59875 w 147681"/>
                <a:gd name="connsiteY0" fmla="*/ 77562 h 178288"/>
                <a:gd name="connsiteX1" fmla="*/ 147569 w 147681"/>
                <a:gd name="connsiteY1" fmla="*/ 111 h 178288"/>
                <a:gd name="connsiteX2" fmla="*/ 69034 w 147681"/>
                <a:gd name="connsiteY2" fmla="*/ 85239 h 178288"/>
                <a:gd name="connsiteX3" fmla="*/ 343 w 147681"/>
                <a:gd name="connsiteY3" fmla="*/ 178259 h 178288"/>
                <a:gd name="connsiteX4" fmla="*/ 59875 w 147681"/>
                <a:gd name="connsiteY4" fmla="*/ 77562 h 1782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681" h="178288">
                  <a:moveTo>
                    <a:pt x="59875" y="77562"/>
                  </a:moveTo>
                  <a:cubicBezTo>
                    <a:pt x="101667" y="27394"/>
                    <a:pt x="146235" y="-2051"/>
                    <a:pt x="147569" y="111"/>
                  </a:cubicBezTo>
                  <a:cubicBezTo>
                    <a:pt x="150093" y="3283"/>
                    <a:pt x="109816" y="36296"/>
                    <a:pt x="69034" y="85239"/>
                  </a:cubicBezTo>
                  <a:cubicBezTo>
                    <a:pt x="27495" y="133677"/>
                    <a:pt x="3192" y="179628"/>
                    <a:pt x="343" y="178259"/>
                  </a:cubicBezTo>
                  <a:cubicBezTo>
                    <a:pt x="-2938" y="177177"/>
                    <a:pt x="17327" y="127190"/>
                    <a:pt x="59875" y="77562"/>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6" name="Freeform 535">
              <a:extLst>
                <a:ext uri="{FF2B5EF4-FFF2-40B4-BE49-F238E27FC236}">
                  <a16:creationId xmlns:a16="http://schemas.microsoft.com/office/drawing/2014/main" id="{47157993-6CB4-F67B-9873-D5DD296E2D33}"/>
                </a:ext>
              </a:extLst>
            </p:cNvPr>
            <p:cNvSpPr/>
            <p:nvPr/>
          </p:nvSpPr>
          <p:spPr>
            <a:xfrm>
              <a:off x="3807557" y="-4737871"/>
              <a:ext cx="168735" cy="357366"/>
            </a:xfrm>
            <a:custGeom>
              <a:avLst/>
              <a:gdLst>
                <a:gd name="connsiteX0" fmla="*/ 66980 w 168735"/>
                <a:gd name="connsiteY0" fmla="*/ 13848 h 357366"/>
                <a:gd name="connsiteX1" fmla="*/ 111007 w 168735"/>
                <a:gd name="connsiteY1" fmla="*/ 140494 h 357366"/>
                <a:gd name="connsiteX2" fmla="*/ 168736 w 168735"/>
                <a:gd name="connsiteY2" fmla="*/ 352375 h 357366"/>
                <a:gd name="connsiteX3" fmla="*/ 14984 w 168735"/>
                <a:gd name="connsiteY3" fmla="*/ 264797 h 357366"/>
                <a:gd name="connsiteX4" fmla="*/ 66980 w 168735"/>
                <a:gd name="connsiteY4" fmla="*/ 13848 h 3573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735" h="357366">
                  <a:moveTo>
                    <a:pt x="66980" y="13848"/>
                  </a:moveTo>
                  <a:cubicBezTo>
                    <a:pt x="66980" y="13848"/>
                    <a:pt x="107040" y="38644"/>
                    <a:pt x="111007" y="140494"/>
                  </a:cubicBezTo>
                  <a:cubicBezTo>
                    <a:pt x="115009" y="242308"/>
                    <a:pt x="115261" y="301522"/>
                    <a:pt x="168736" y="352375"/>
                  </a:cubicBezTo>
                  <a:cubicBezTo>
                    <a:pt x="168736" y="352375"/>
                    <a:pt x="25982" y="388811"/>
                    <a:pt x="14984" y="264797"/>
                  </a:cubicBezTo>
                  <a:cubicBezTo>
                    <a:pt x="3878" y="140854"/>
                    <a:pt x="-30449" y="-53620"/>
                    <a:pt x="66980" y="1384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7" name="Freeform 536">
              <a:extLst>
                <a:ext uri="{FF2B5EF4-FFF2-40B4-BE49-F238E27FC236}">
                  <a16:creationId xmlns:a16="http://schemas.microsoft.com/office/drawing/2014/main" id="{9C6B8A7A-39E2-DCB9-9C9F-C89E81E07264}"/>
                </a:ext>
              </a:extLst>
            </p:cNvPr>
            <p:cNvSpPr/>
            <p:nvPr/>
          </p:nvSpPr>
          <p:spPr>
            <a:xfrm>
              <a:off x="2977643" y="-4909637"/>
              <a:ext cx="919965" cy="913551"/>
            </a:xfrm>
            <a:custGeom>
              <a:avLst/>
              <a:gdLst>
                <a:gd name="connsiteX0" fmla="*/ 344 w 919965"/>
                <a:gd name="connsiteY0" fmla="*/ 474550 h 913551"/>
                <a:gd name="connsiteX1" fmla="*/ 497478 w 919965"/>
                <a:gd name="connsiteY1" fmla="*/ 913160 h 913551"/>
                <a:gd name="connsiteX2" fmla="*/ 919574 w 919965"/>
                <a:gd name="connsiteY2" fmla="*/ 436743 h 913551"/>
                <a:gd name="connsiteX3" fmla="*/ 442273 w 919965"/>
                <a:gd name="connsiteY3" fmla="*/ 403 h 913551"/>
                <a:gd name="connsiteX4" fmla="*/ 344 w 919965"/>
                <a:gd name="connsiteY4" fmla="*/ 474550 h 9135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9965" h="913551">
                  <a:moveTo>
                    <a:pt x="344" y="474550"/>
                  </a:moveTo>
                  <a:cubicBezTo>
                    <a:pt x="10188" y="726039"/>
                    <a:pt x="243593" y="923540"/>
                    <a:pt x="497478" y="913160"/>
                  </a:cubicBezTo>
                  <a:cubicBezTo>
                    <a:pt x="751183" y="902672"/>
                    <a:pt x="929454" y="688160"/>
                    <a:pt x="919574" y="436743"/>
                  </a:cubicBezTo>
                  <a:cubicBezTo>
                    <a:pt x="909766" y="185362"/>
                    <a:pt x="695978" y="-10085"/>
                    <a:pt x="442273" y="403"/>
                  </a:cubicBezTo>
                  <a:cubicBezTo>
                    <a:pt x="188424" y="10819"/>
                    <a:pt x="-9391" y="223096"/>
                    <a:pt x="344" y="47455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8" name="Freeform 537">
              <a:extLst>
                <a:ext uri="{FF2B5EF4-FFF2-40B4-BE49-F238E27FC236}">
                  <a16:creationId xmlns:a16="http://schemas.microsoft.com/office/drawing/2014/main" id="{1E841298-6D01-5079-C2D9-42173A43F835}"/>
                </a:ext>
              </a:extLst>
            </p:cNvPr>
            <p:cNvSpPr/>
            <p:nvPr/>
          </p:nvSpPr>
          <p:spPr>
            <a:xfrm>
              <a:off x="2894527" y="-4610275"/>
              <a:ext cx="194059" cy="424261"/>
            </a:xfrm>
            <a:custGeom>
              <a:avLst/>
              <a:gdLst>
                <a:gd name="connsiteX0" fmla="*/ 177319 w 194059"/>
                <a:gd name="connsiteY0" fmla="*/ 40216 h 424261"/>
                <a:gd name="connsiteX1" fmla="*/ 183485 w 194059"/>
                <a:gd name="connsiteY1" fmla="*/ 119613 h 424261"/>
                <a:gd name="connsiteX2" fmla="*/ 165528 w 194059"/>
                <a:gd name="connsiteY2" fmla="*/ 424262 h 424261"/>
                <a:gd name="connsiteX3" fmla="*/ 31320 w 194059"/>
                <a:gd name="connsiteY3" fmla="*/ 264892 h 424261"/>
                <a:gd name="connsiteX4" fmla="*/ 177319 w 194059"/>
                <a:gd name="connsiteY4" fmla="*/ 40216 h 4242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4059" h="424261">
                  <a:moveTo>
                    <a:pt x="177319" y="40216"/>
                  </a:moveTo>
                  <a:cubicBezTo>
                    <a:pt x="177319" y="40216"/>
                    <a:pt x="210457" y="21259"/>
                    <a:pt x="183485" y="119613"/>
                  </a:cubicBezTo>
                  <a:cubicBezTo>
                    <a:pt x="156550" y="217823"/>
                    <a:pt x="69289" y="217859"/>
                    <a:pt x="165528" y="424262"/>
                  </a:cubicBezTo>
                  <a:cubicBezTo>
                    <a:pt x="165528" y="424262"/>
                    <a:pt x="78628" y="380004"/>
                    <a:pt x="31320" y="264892"/>
                  </a:cubicBezTo>
                  <a:cubicBezTo>
                    <a:pt x="-71265" y="15168"/>
                    <a:pt x="104843" y="-53705"/>
                    <a:pt x="177319" y="40216"/>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9" name="Freeform 538">
              <a:extLst>
                <a:ext uri="{FF2B5EF4-FFF2-40B4-BE49-F238E27FC236}">
                  <a16:creationId xmlns:a16="http://schemas.microsoft.com/office/drawing/2014/main" id="{29ACFDAF-8C91-9A94-352D-907F2B36328D}"/>
                </a:ext>
              </a:extLst>
            </p:cNvPr>
            <p:cNvSpPr/>
            <p:nvPr/>
          </p:nvSpPr>
          <p:spPr>
            <a:xfrm>
              <a:off x="2786627" y="-5034115"/>
              <a:ext cx="1208531" cy="530303"/>
            </a:xfrm>
            <a:custGeom>
              <a:avLst/>
              <a:gdLst>
                <a:gd name="connsiteX0" fmla="*/ 834818 w 1208531"/>
                <a:gd name="connsiteY0" fmla="*/ 262014 h 530303"/>
                <a:gd name="connsiteX1" fmla="*/ 964266 w 1208531"/>
                <a:gd name="connsiteY1" fmla="*/ 374424 h 530303"/>
                <a:gd name="connsiteX2" fmla="*/ 1062669 w 1208531"/>
                <a:gd name="connsiteY2" fmla="*/ 359756 h 530303"/>
                <a:gd name="connsiteX3" fmla="*/ 1168031 w 1208531"/>
                <a:gd name="connsiteY3" fmla="*/ 370604 h 530303"/>
                <a:gd name="connsiteX4" fmla="*/ 1200267 w 1208531"/>
                <a:gd name="connsiteY4" fmla="*/ 323499 h 530303"/>
                <a:gd name="connsiteX5" fmla="*/ 1085494 w 1208531"/>
                <a:gd name="connsiteY5" fmla="*/ 233362 h 530303"/>
                <a:gd name="connsiteX6" fmla="*/ 842570 w 1208531"/>
                <a:gd name="connsiteY6" fmla="*/ 103906 h 530303"/>
                <a:gd name="connsiteX7" fmla="*/ 614863 w 1208531"/>
                <a:gd name="connsiteY7" fmla="*/ 254 h 530303"/>
                <a:gd name="connsiteX8" fmla="*/ 257888 w 1208531"/>
                <a:gd name="connsiteY8" fmla="*/ 201539 h 530303"/>
                <a:gd name="connsiteX9" fmla="*/ 51275 w 1208531"/>
                <a:gd name="connsiteY9" fmla="*/ 252680 h 530303"/>
                <a:gd name="connsiteX10" fmla="*/ 123066 w 1208531"/>
                <a:gd name="connsiteY10" fmla="*/ 350782 h 530303"/>
                <a:gd name="connsiteX11" fmla="*/ 0 w 1208531"/>
                <a:gd name="connsiteY11" fmla="*/ 497682 h 530303"/>
                <a:gd name="connsiteX12" fmla="*/ 280136 w 1208531"/>
                <a:gd name="connsiteY12" fmla="*/ 496349 h 530303"/>
                <a:gd name="connsiteX13" fmla="*/ 549778 w 1208531"/>
                <a:gd name="connsiteY13" fmla="*/ 336366 h 530303"/>
                <a:gd name="connsiteX14" fmla="*/ 580392 w 1208531"/>
                <a:gd name="connsiteY14" fmla="*/ 432990 h 530303"/>
                <a:gd name="connsiteX15" fmla="*/ 716222 w 1208531"/>
                <a:gd name="connsiteY15" fmla="*/ 272394 h 530303"/>
                <a:gd name="connsiteX16" fmla="*/ 755346 w 1208531"/>
                <a:gd name="connsiteY16" fmla="*/ 376875 h 530303"/>
                <a:gd name="connsiteX17" fmla="*/ 834818 w 1208531"/>
                <a:gd name="connsiteY17" fmla="*/ 262014 h 53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08531" h="530303">
                  <a:moveTo>
                    <a:pt x="834818" y="262014"/>
                  </a:moveTo>
                  <a:cubicBezTo>
                    <a:pt x="834818" y="262014"/>
                    <a:pt x="845274" y="333410"/>
                    <a:pt x="964266" y="374424"/>
                  </a:cubicBezTo>
                  <a:cubicBezTo>
                    <a:pt x="1083294" y="415546"/>
                    <a:pt x="1067717" y="371757"/>
                    <a:pt x="1062669" y="359756"/>
                  </a:cubicBezTo>
                  <a:cubicBezTo>
                    <a:pt x="1062669" y="359756"/>
                    <a:pt x="1116035" y="383506"/>
                    <a:pt x="1168031" y="370604"/>
                  </a:cubicBezTo>
                  <a:cubicBezTo>
                    <a:pt x="1220063" y="357846"/>
                    <a:pt x="1210976" y="321517"/>
                    <a:pt x="1200267" y="323499"/>
                  </a:cubicBezTo>
                  <a:cubicBezTo>
                    <a:pt x="1189449" y="325590"/>
                    <a:pt x="1136732" y="318454"/>
                    <a:pt x="1085494" y="233362"/>
                  </a:cubicBezTo>
                  <a:cubicBezTo>
                    <a:pt x="1034399" y="148199"/>
                    <a:pt x="957199" y="31969"/>
                    <a:pt x="842570" y="103906"/>
                  </a:cubicBezTo>
                  <a:cubicBezTo>
                    <a:pt x="842570" y="103906"/>
                    <a:pt x="812858" y="7390"/>
                    <a:pt x="614863" y="254"/>
                  </a:cubicBezTo>
                  <a:cubicBezTo>
                    <a:pt x="416832" y="-6882"/>
                    <a:pt x="340353" y="138396"/>
                    <a:pt x="257888" y="201539"/>
                  </a:cubicBezTo>
                  <a:cubicBezTo>
                    <a:pt x="175206" y="264573"/>
                    <a:pt x="132946" y="287639"/>
                    <a:pt x="51275" y="252680"/>
                  </a:cubicBezTo>
                  <a:cubicBezTo>
                    <a:pt x="51275" y="252680"/>
                    <a:pt x="11575" y="303425"/>
                    <a:pt x="123066" y="350782"/>
                  </a:cubicBezTo>
                  <a:cubicBezTo>
                    <a:pt x="123066" y="350782"/>
                    <a:pt x="103198" y="450650"/>
                    <a:pt x="0" y="497682"/>
                  </a:cubicBezTo>
                  <a:cubicBezTo>
                    <a:pt x="0" y="497682"/>
                    <a:pt x="128619" y="571961"/>
                    <a:pt x="280136" y="496349"/>
                  </a:cubicBezTo>
                  <a:cubicBezTo>
                    <a:pt x="280136" y="496349"/>
                    <a:pt x="437205" y="512423"/>
                    <a:pt x="549778" y="336366"/>
                  </a:cubicBezTo>
                  <a:cubicBezTo>
                    <a:pt x="549778" y="336366"/>
                    <a:pt x="557711" y="432053"/>
                    <a:pt x="580392" y="432990"/>
                  </a:cubicBezTo>
                  <a:cubicBezTo>
                    <a:pt x="603072" y="434179"/>
                    <a:pt x="716222" y="272394"/>
                    <a:pt x="716222" y="272394"/>
                  </a:cubicBezTo>
                  <a:cubicBezTo>
                    <a:pt x="716222" y="272394"/>
                    <a:pt x="728518" y="373956"/>
                    <a:pt x="755346" y="376875"/>
                  </a:cubicBezTo>
                  <a:cubicBezTo>
                    <a:pt x="782245" y="379830"/>
                    <a:pt x="834818" y="262014"/>
                    <a:pt x="834818" y="262014"/>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0" name="Freeform 539">
              <a:extLst>
                <a:ext uri="{FF2B5EF4-FFF2-40B4-BE49-F238E27FC236}">
                  <a16:creationId xmlns:a16="http://schemas.microsoft.com/office/drawing/2014/main" id="{0C224916-023A-BF68-3FB9-885958CBA86C}"/>
                </a:ext>
              </a:extLst>
            </p:cNvPr>
            <p:cNvSpPr/>
            <p:nvPr/>
          </p:nvSpPr>
          <p:spPr>
            <a:xfrm>
              <a:off x="3620681" y="-4920129"/>
              <a:ext cx="20892" cy="148039"/>
            </a:xfrm>
            <a:custGeom>
              <a:avLst/>
              <a:gdLst>
                <a:gd name="connsiteX0" fmla="*/ 763 w 20892"/>
                <a:gd name="connsiteY0" fmla="*/ 148028 h 148039"/>
                <a:gd name="connsiteX1" fmla="*/ 19838 w 20892"/>
                <a:gd name="connsiteY1" fmla="*/ 75010 h 148039"/>
                <a:gd name="connsiteX2" fmla="*/ 12049 w 20892"/>
                <a:gd name="connsiteY2" fmla="*/ 10 h 148039"/>
                <a:gd name="connsiteX3" fmla="*/ 9093 w 20892"/>
                <a:gd name="connsiteY3" fmla="*/ 74145 h 148039"/>
                <a:gd name="connsiteX4" fmla="*/ 763 w 20892"/>
                <a:gd name="connsiteY4" fmla="*/ 148028 h 148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92" h="148039">
                  <a:moveTo>
                    <a:pt x="763" y="148028"/>
                  </a:moveTo>
                  <a:cubicBezTo>
                    <a:pt x="3071" y="148749"/>
                    <a:pt x="16196" y="117033"/>
                    <a:pt x="19838" y="75010"/>
                  </a:cubicBezTo>
                  <a:cubicBezTo>
                    <a:pt x="23913" y="32987"/>
                    <a:pt x="15078" y="-675"/>
                    <a:pt x="12049" y="10"/>
                  </a:cubicBezTo>
                  <a:cubicBezTo>
                    <a:pt x="9093" y="623"/>
                    <a:pt x="13023" y="33492"/>
                    <a:pt x="9093" y="74145"/>
                  </a:cubicBezTo>
                  <a:cubicBezTo>
                    <a:pt x="5631" y="114727"/>
                    <a:pt x="-2518" y="146911"/>
                    <a:pt x="763" y="148028"/>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1" name="Freeform 540">
              <a:extLst>
                <a:ext uri="{FF2B5EF4-FFF2-40B4-BE49-F238E27FC236}">
                  <a16:creationId xmlns:a16="http://schemas.microsoft.com/office/drawing/2014/main" id="{B82720AB-37F7-E2D2-D6D6-C165A3AAC46E}"/>
                </a:ext>
              </a:extLst>
            </p:cNvPr>
            <p:cNvSpPr/>
            <p:nvPr/>
          </p:nvSpPr>
          <p:spPr>
            <a:xfrm>
              <a:off x="3502774" y="-4950533"/>
              <a:ext cx="106494" cy="188898"/>
            </a:xfrm>
            <a:custGeom>
              <a:avLst/>
              <a:gdLst>
                <a:gd name="connsiteX0" fmla="*/ 76 w 106494"/>
                <a:gd name="connsiteY0" fmla="*/ 188812 h 188898"/>
                <a:gd name="connsiteX1" fmla="*/ 46482 w 106494"/>
                <a:gd name="connsiteY1" fmla="*/ 80619 h 188898"/>
                <a:gd name="connsiteX2" fmla="*/ 74860 w 106494"/>
                <a:gd name="connsiteY2" fmla="*/ 8683 h 188898"/>
                <a:gd name="connsiteX3" fmla="*/ 106447 w 106494"/>
                <a:gd name="connsiteY3" fmla="*/ 8971 h 188898"/>
                <a:gd name="connsiteX4" fmla="*/ 71723 w 106494"/>
                <a:gd name="connsiteY4" fmla="*/ 1691 h 188898"/>
                <a:gd name="connsiteX5" fmla="*/ 36206 w 106494"/>
                <a:gd name="connsiteY5" fmla="*/ 77880 h 188898"/>
                <a:gd name="connsiteX6" fmla="*/ 76 w 106494"/>
                <a:gd name="connsiteY6" fmla="*/ 188812 h 188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494" h="188898">
                  <a:moveTo>
                    <a:pt x="76" y="188812"/>
                  </a:moveTo>
                  <a:cubicBezTo>
                    <a:pt x="3465" y="191191"/>
                    <a:pt x="31663" y="144158"/>
                    <a:pt x="46482" y="80619"/>
                  </a:cubicBezTo>
                  <a:cubicBezTo>
                    <a:pt x="56471" y="50742"/>
                    <a:pt x="57660" y="16576"/>
                    <a:pt x="74860" y="8683"/>
                  </a:cubicBezTo>
                  <a:cubicBezTo>
                    <a:pt x="92276" y="1547"/>
                    <a:pt x="106231" y="11422"/>
                    <a:pt x="106447" y="8971"/>
                  </a:cubicBezTo>
                  <a:cubicBezTo>
                    <a:pt x="107312" y="9512"/>
                    <a:pt x="96315" y="-4796"/>
                    <a:pt x="71723" y="1691"/>
                  </a:cubicBezTo>
                  <a:cubicBezTo>
                    <a:pt x="46482" y="13764"/>
                    <a:pt x="46591" y="48724"/>
                    <a:pt x="36206" y="77880"/>
                  </a:cubicBezTo>
                  <a:cubicBezTo>
                    <a:pt x="21170" y="141095"/>
                    <a:pt x="-1475" y="187371"/>
                    <a:pt x="76" y="188812"/>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2" name="Freeform 541">
              <a:extLst>
                <a:ext uri="{FF2B5EF4-FFF2-40B4-BE49-F238E27FC236}">
                  <a16:creationId xmlns:a16="http://schemas.microsoft.com/office/drawing/2014/main" id="{AF6578AE-63C5-95C2-D6F7-49BAB75334AE}"/>
                </a:ext>
              </a:extLst>
            </p:cNvPr>
            <p:cNvSpPr/>
            <p:nvPr/>
          </p:nvSpPr>
          <p:spPr>
            <a:xfrm>
              <a:off x="3338244" y="-4996858"/>
              <a:ext cx="223805" cy="292964"/>
            </a:xfrm>
            <a:custGeom>
              <a:avLst/>
              <a:gdLst>
                <a:gd name="connsiteX0" fmla="*/ 0 w 223805"/>
                <a:gd name="connsiteY0" fmla="*/ 292909 h 292964"/>
                <a:gd name="connsiteX1" fmla="*/ 76335 w 223805"/>
                <a:gd name="connsiteY1" fmla="*/ 107085 h 292964"/>
                <a:gd name="connsiteX2" fmla="*/ 166048 w 223805"/>
                <a:gd name="connsiteY2" fmla="*/ 9200 h 292964"/>
                <a:gd name="connsiteX3" fmla="*/ 223777 w 223805"/>
                <a:gd name="connsiteY3" fmla="*/ 8227 h 292964"/>
                <a:gd name="connsiteX4" fmla="*/ 164533 w 223805"/>
                <a:gd name="connsiteY4" fmla="*/ 1812 h 292964"/>
                <a:gd name="connsiteX5" fmla="*/ 66527 w 223805"/>
                <a:gd name="connsiteY5" fmla="*/ 102724 h 292964"/>
                <a:gd name="connsiteX6" fmla="*/ 0 w 223805"/>
                <a:gd name="connsiteY6" fmla="*/ 292909 h 292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805" h="292964">
                  <a:moveTo>
                    <a:pt x="0" y="292909"/>
                  </a:moveTo>
                  <a:cubicBezTo>
                    <a:pt x="5914" y="295468"/>
                    <a:pt x="33823" y="208755"/>
                    <a:pt x="76335" y="107085"/>
                  </a:cubicBezTo>
                  <a:cubicBezTo>
                    <a:pt x="95590" y="54719"/>
                    <a:pt x="129052" y="15219"/>
                    <a:pt x="166048" y="9200"/>
                  </a:cubicBezTo>
                  <a:cubicBezTo>
                    <a:pt x="201060" y="1415"/>
                    <a:pt x="223705" y="10137"/>
                    <a:pt x="223777" y="8227"/>
                  </a:cubicBezTo>
                  <a:cubicBezTo>
                    <a:pt x="224714" y="7506"/>
                    <a:pt x="202358" y="-4459"/>
                    <a:pt x="164533" y="1812"/>
                  </a:cubicBezTo>
                  <a:cubicBezTo>
                    <a:pt x="124256" y="5668"/>
                    <a:pt x="84953" y="50790"/>
                    <a:pt x="66527" y="102724"/>
                  </a:cubicBezTo>
                  <a:cubicBezTo>
                    <a:pt x="23221" y="206124"/>
                    <a:pt x="649" y="292837"/>
                    <a:pt x="0" y="292909"/>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3" name="Freeform 542">
              <a:extLst>
                <a:ext uri="{FF2B5EF4-FFF2-40B4-BE49-F238E27FC236}">
                  <a16:creationId xmlns:a16="http://schemas.microsoft.com/office/drawing/2014/main" id="{D3C89C74-C5BD-3381-CCA7-75058AD6051B}"/>
                </a:ext>
              </a:extLst>
            </p:cNvPr>
            <p:cNvSpPr/>
            <p:nvPr/>
          </p:nvSpPr>
          <p:spPr>
            <a:xfrm>
              <a:off x="2793111" y="-5017028"/>
              <a:ext cx="733550" cy="488004"/>
            </a:xfrm>
            <a:custGeom>
              <a:avLst/>
              <a:gdLst>
                <a:gd name="connsiteX0" fmla="*/ 6 w 733550"/>
                <a:gd name="connsiteY0" fmla="*/ 486470 h 488004"/>
                <a:gd name="connsiteX1" fmla="*/ 134611 w 733550"/>
                <a:gd name="connsiteY1" fmla="*/ 470972 h 488004"/>
                <a:gd name="connsiteX2" fmla="*/ 392679 w 733550"/>
                <a:gd name="connsiteY2" fmla="*/ 274372 h 488004"/>
                <a:gd name="connsiteX3" fmla="*/ 606612 w 733550"/>
                <a:gd name="connsiteY3" fmla="*/ 32578 h 488004"/>
                <a:gd name="connsiteX4" fmla="*/ 733321 w 733550"/>
                <a:gd name="connsiteY4" fmla="*/ 11458 h 488004"/>
                <a:gd name="connsiteX5" fmla="*/ 602754 w 733550"/>
                <a:gd name="connsiteY5" fmla="*/ 26019 h 488004"/>
                <a:gd name="connsiteX6" fmla="*/ 384350 w 733550"/>
                <a:gd name="connsiteY6" fmla="*/ 267453 h 488004"/>
                <a:gd name="connsiteX7" fmla="*/ 132087 w 733550"/>
                <a:gd name="connsiteY7" fmla="*/ 463728 h 488004"/>
                <a:gd name="connsiteX8" fmla="*/ 6 w 733550"/>
                <a:gd name="connsiteY8" fmla="*/ 486470 h 488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3550" h="488004">
                  <a:moveTo>
                    <a:pt x="6" y="486470"/>
                  </a:moveTo>
                  <a:cubicBezTo>
                    <a:pt x="-679" y="485749"/>
                    <a:pt x="53084" y="496164"/>
                    <a:pt x="134611" y="470972"/>
                  </a:cubicBezTo>
                  <a:cubicBezTo>
                    <a:pt x="216896" y="447654"/>
                    <a:pt x="312666" y="373339"/>
                    <a:pt x="392679" y="274372"/>
                  </a:cubicBezTo>
                  <a:cubicBezTo>
                    <a:pt x="475180" y="177676"/>
                    <a:pt x="534244" y="75286"/>
                    <a:pt x="606612" y="32578"/>
                  </a:cubicBezTo>
                  <a:cubicBezTo>
                    <a:pt x="678729" y="-14923"/>
                    <a:pt x="735664" y="12756"/>
                    <a:pt x="733321" y="11458"/>
                  </a:cubicBezTo>
                  <a:cubicBezTo>
                    <a:pt x="737720" y="10269"/>
                    <a:pt x="678584" y="-21411"/>
                    <a:pt x="602754" y="26019"/>
                  </a:cubicBezTo>
                  <a:cubicBezTo>
                    <a:pt x="526707" y="69051"/>
                    <a:pt x="466310" y="171802"/>
                    <a:pt x="384350" y="267453"/>
                  </a:cubicBezTo>
                  <a:cubicBezTo>
                    <a:pt x="304842" y="365843"/>
                    <a:pt x="212100" y="439005"/>
                    <a:pt x="132087" y="463728"/>
                  </a:cubicBezTo>
                  <a:cubicBezTo>
                    <a:pt x="53048" y="490290"/>
                    <a:pt x="-390" y="482938"/>
                    <a:pt x="6" y="486470"/>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4" name="Freeform 543">
              <a:extLst>
                <a:ext uri="{FF2B5EF4-FFF2-40B4-BE49-F238E27FC236}">
                  <a16:creationId xmlns:a16="http://schemas.microsoft.com/office/drawing/2014/main" id="{373FBD65-5A07-F968-1D0E-46496833210F}"/>
                </a:ext>
              </a:extLst>
            </p:cNvPr>
            <p:cNvSpPr/>
            <p:nvPr/>
          </p:nvSpPr>
          <p:spPr>
            <a:xfrm>
              <a:off x="3078913" y="-4995204"/>
              <a:ext cx="413254" cy="454935"/>
            </a:xfrm>
            <a:custGeom>
              <a:avLst/>
              <a:gdLst>
                <a:gd name="connsiteX0" fmla="*/ 37 w 413254"/>
                <a:gd name="connsiteY0" fmla="*/ 454914 h 454935"/>
                <a:gd name="connsiteX1" fmla="*/ 70891 w 413254"/>
                <a:gd name="connsiteY1" fmla="*/ 395520 h 454935"/>
                <a:gd name="connsiteX2" fmla="*/ 197996 w 413254"/>
                <a:gd name="connsiteY2" fmla="*/ 212543 h 454935"/>
                <a:gd name="connsiteX3" fmla="*/ 332132 w 413254"/>
                <a:gd name="connsiteY3" fmla="*/ 37820 h 454935"/>
                <a:gd name="connsiteX4" fmla="*/ 413155 w 413254"/>
                <a:gd name="connsiteY4" fmla="*/ 3437 h 454935"/>
                <a:gd name="connsiteX5" fmla="*/ 327192 w 413254"/>
                <a:gd name="connsiteY5" fmla="*/ 31945 h 454935"/>
                <a:gd name="connsiteX6" fmla="*/ 188946 w 413254"/>
                <a:gd name="connsiteY6" fmla="*/ 206813 h 454935"/>
                <a:gd name="connsiteX7" fmla="*/ 65122 w 413254"/>
                <a:gd name="connsiteY7" fmla="*/ 390618 h 454935"/>
                <a:gd name="connsiteX8" fmla="*/ 37 w 413254"/>
                <a:gd name="connsiteY8" fmla="*/ 454914 h 454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3254" h="454935">
                  <a:moveTo>
                    <a:pt x="37" y="454914"/>
                  </a:moveTo>
                  <a:cubicBezTo>
                    <a:pt x="1" y="455599"/>
                    <a:pt x="33427" y="439561"/>
                    <a:pt x="70891" y="395520"/>
                  </a:cubicBezTo>
                  <a:cubicBezTo>
                    <a:pt x="108788" y="352127"/>
                    <a:pt x="150904" y="285345"/>
                    <a:pt x="197996" y="212543"/>
                  </a:cubicBezTo>
                  <a:cubicBezTo>
                    <a:pt x="245449" y="140246"/>
                    <a:pt x="288791" y="74148"/>
                    <a:pt x="332132" y="37820"/>
                  </a:cubicBezTo>
                  <a:cubicBezTo>
                    <a:pt x="374681" y="-2293"/>
                    <a:pt x="413912" y="2104"/>
                    <a:pt x="413155" y="3437"/>
                  </a:cubicBezTo>
                  <a:cubicBezTo>
                    <a:pt x="415607" y="-851"/>
                    <a:pt x="372157" y="-8096"/>
                    <a:pt x="327192" y="31945"/>
                  </a:cubicBezTo>
                  <a:cubicBezTo>
                    <a:pt x="281218" y="68130"/>
                    <a:pt x="236434" y="134408"/>
                    <a:pt x="188946" y="206813"/>
                  </a:cubicBezTo>
                  <a:cubicBezTo>
                    <a:pt x="141637" y="279722"/>
                    <a:pt x="100892" y="346866"/>
                    <a:pt x="65122" y="390618"/>
                  </a:cubicBezTo>
                  <a:cubicBezTo>
                    <a:pt x="29857" y="435092"/>
                    <a:pt x="-1225" y="452860"/>
                    <a:pt x="37" y="454914"/>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5" name="Freeform 544">
              <a:extLst>
                <a:ext uri="{FF2B5EF4-FFF2-40B4-BE49-F238E27FC236}">
                  <a16:creationId xmlns:a16="http://schemas.microsoft.com/office/drawing/2014/main" id="{8ABD06D7-4C7F-05DB-85A9-1D59EB6CB337}"/>
                </a:ext>
              </a:extLst>
            </p:cNvPr>
            <p:cNvSpPr/>
            <p:nvPr/>
          </p:nvSpPr>
          <p:spPr>
            <a:xfrm>
              <a:off x="2909684" y="-5024979"/>
              <a:ext cx="434626" cy="342109"/>
            </a:xfrm>
            <a:custGeom>
              <a:avLst/>
              <a:gdLst>
                <a:gd name="connsiteX0" fmla="*/ 9 w 434626"/>
                <a:gd name="connsiteY0" fmla="*/ 341645 h 342109"/>
                <a:gd name="connsiteX1" fmla="*/ 82654 w 434626"/>
                <a:gd name="connsiteY1" fmla="*/ 325211 h 342109"/>
                <a:gd name="connsiteX2" fmla="*/ 229483 w 434626"/>
                <a:gd name="connsiteY2" fmla="*/ 186528 h 342109"/>
                <a:gd name="connsiteX3" fmla="*/ 360554 w 434626"/>
                <a:gd name="connsiteY3" fmla="*/ 36131 h 342109"/>
                <a:gd name="connsiteX4" fmla="*/ 434618 w 434626"/>
                <a:gd name="connsiteY4" fmla="*/ 452 h 342109"/>
                <a:gd name="connsiteX5" fmla="*/ 356119 w 434626"/>
                <a:gd name="connsiteY5" fmla="*/ 29969 h 342109"/>
                <a:gd name="connsiteX6" fmla="*/ 220685 w 434626"/>
                <a:gd name="connsiteY6" fmla="*/ 180401 h 342109"/>
                <a:gd name="connsiteX7" fmla="*/ 79409 w 434626"/>
                <a:gd name="connsiteY7" fmla="*/ 318291 h 342109"/>
                <a:gd name="connsiteX8" fmla="*/ 9 w 434626"/>
                <a:gd name="connsiteY8" fmla="*/ 341645 h 342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626" h="342109">
                  <a:moveTo>
                    <a:pt x="9" y="341645"/>
                  </a:moveTo>
                  <a:cubicBezTo>
                    <a:pt x="-640" y="341645"/>
                    <a:pt x="33759" y="346439"/>
                    <a:pt x="82654" y="325211"/>
                  </a:cubicBezTo>
                  <a:cubicBezTo>
                    <a:pt x="132811" y="305569"/>
                    <a:pt x="184771" y="251040"/>
                    <a:pt x="229483" y="186528"/>
                  </a:cubicBezTo>
                  <a:cubicBezTo>
                    <a:pt x="274087" y="121367"/>
                    <a:pt x="317609" y="64928"/>
                    <a:pt x="360554" y="36131"/>
                  </a:cubicBezTo>
                  <a:cubicBezTo>
                    <a:pt x="401913" y="5425"/>
                    <a:pt x="435195" y="1821"/>
                    <a:pt x="434618" y="452"/>
                  </a:cubicBezTo>
                  <a:cubicBezTo>
                    <a:pt x="435267" y="-1134"/>
                    <a:pt x="400038" y="-89"/>
                    <a:pt x="356119" y="29969"/>
                  </a:cubicBezTo>
                  <a:cubicBezTo>
                    <a:pt x="310938" y="58044"/>
                    <a:pt x="264892" y="115745"/>
                    <a:pt x="220685" y="180401"/>
                  </a:cubicBezTo>
                  <a:cubicBezTo>
                    <a:pt x="176009" y="244661"/>
                    <a:pt x="126862" y="297820"/>
                    <a:pt x="79409" y="318291"/>
                  </a:cubicBezTo>
                  <a:cubicBezTo>
                    <a:pt x="33219" y="340600"/>
                    <a:pt x="-532" y="338834"/>
                    <a:pt x="9" y="341645"/>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6" name="Freeform 545">
              <a:extLst>
                <a:ext uri="{FF2B5EF4-FFF2-40B4-BE49-F238E27FC236}">
                  <a16:creationId xmlns:a16="http://schemas.microsoft.com/office/drawing/2014/main" id="{38D036E6-C04D-0FAB-6A3B-6B11ADF81E54}"/>
                </a:ext>
              </a:extLst>
            </p:cNvPr>
            <p:cNvSpPr/>
            <p:nvPr/>
          </p:nvSpPr>
          <p:spPr>
            <a:xfrm>
              <a:off x="3642959" y="-4919119"/>
              <a:ext cx="206349" cy="245188"/>
            </a:xfrm>
            <a:custGeom>
              <a:avLst/>
              <a:gdLst>
                <a:gd name="connsiteX0" fmla="*/ 206337 w 206349"/>
                <a:gd name="connsiteY0" fmla="*/ 244760 h 245188"/>
                <a:gd name="connsiteX1" fmla="*/ 111757 w 206349"/>
                <a:gd name="connsiteY1" fmla="*/ 117321 h 245188"/>
                <a:gd name="connsiteX2" fmla="*/ 13 w 206349"/>
                <a:gd name="connsiteY2" fmla="*/ 587 h 245188"/>
                <a:gd name="connsiteX3" fmla="*/ 101877 w 206349"/>
                <a:gd name="connsiteY3" fmla="*/ 121898 h 245188"/>
                <a:gd name="connsiteX4" fmla="*/ 206337 w 206349"/>
                <a:gd name="connsiteY4" fmla="*/ 244760 h 2451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349" h="245188">
                  <a:moveTo>
                    <a:pt x="206337" y="244760"/>
                  </a:moveTo>
                  <a:cubicBezTo>
                    <a:pt x="207383" y="242958"/>
                    <a:pt x="141793" y="205404"/>
                    <a:pt x="111757" y="117321"/>
                  </a:cubicBezTo>
                  <a:cubicBezTo>
                    <a:pt x="76816" y="29455"/>
                    <a:pt x="337" y="-5036"/>
                    <a:pt x="13" y="587"/>
                  </a:cubicBezTo>
                  <a:cubicBezTo>
                    <a:pt x="-1069" y="1343"/>
                    <a:pt x="68018" y="36555"/>
                    <a:pt x="101877" y="121898"/>
                  </a:cubicBezTo>
                  <a:cubicBezTo>
                    <a:pt x="132021" y="210990"/>
                    <a:pt x="205940" y="249769"/>
                    <a:pt x="206337" y="244760"/>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7" name="Freeform 546">
              <a:extLst>
                <a:ext uri="{FF2B5EF4-FFF2-40B4-BE49-F238E27FC236}">
                  <a16:creationId xmlns:a16="http://schemas.microsoft.com/office/drawing/2014/main" id="{30212F9B-61DC-F296-5446-EFB2E4DE7CCE}"/>
                </a:ext>
              </a:extLst>
            </p:cNvPr>
            <p:cNvSpPr/>
            <p:nvPr/>
          </p:nvSpPr>
          <p:spPr>
            <a:xfrm>
              <a:off x="3639826" y="-4871515"/>
              <a:ext cx="185537" cy="188481"/>
            </a:xfrm>
            <a:custGeom>
              <a:avLst/>
              <a:gdLst>
                <a:gd name="connsiteX0" fmla="*/ 185491 w 185537"/>
                <a:gd name="connsiteY0" fmla="*/ 188362 h 188481"/>
                <a:gd name="connsiteX1" fmla="*/ 68374 w 185537"/>
                <a:gd name="connsiteY1" fmla="*/ 117290 h 188481"/>
                <a:gd name="connsiteX2" fmla="*/ 874 w 185537"/>
                <a:gd name="connsiteY2" fmla="*/ 15 h 188481"/>
                <a:gd name="connsiteX3" fmla="*/ 60802 w 185537"/>
                <a:gd name="connsiteY3" fmla="*/ 124895 h 188481"/>
                <a:gd name="connsiteX4" fmla="*/ 185491 w 185537"/>
                <a:gd name="connsiteY4" fmla="*/ 188362 h 1884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537" h="188481">
                  <a:moveTo>
                    <a:pt x="185491" y="188362"/>
                  </a:moveTo>
                  <a:cubicBezTo>
                    <a:pt x="187510" y="184037"/>
                    <a:pt x="123255" y="170125"/>
                    <a:pt x="68374" y="117290"/>
                  </a:cubicBezTo>
                  <a:cubicBezTo>
                    <a:pt x="12809" y="63951"/>
                    <a:pt x="3362" y="-1138"/>
                    <a:pt x="874" y="15"/>
                  </a:cubicBezTo>
                  <a:cubicBezTo>
                    <a:pt x="-2696" y="-1066"/>
                    <a:pt x="2352" y="68456"/>
                    <a:pt x="60802" y="124895"/>
                  </a:cubicBezTo>
                  <a:cubicBezTo>
                    <a:pt x="118856" y="180577"/>
                    <a:pt x="186284" y="189695"/>
                    <a:pt x="185491" y="188362"/>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8" name="Freeform 547">
              <a:extLst>
                <a:ext uri="{FF2B5EF4-FFF2-40B4-BE49-F238E27FC236}">
                  <a16:creationId xmlns:a16="http://schemas.microsoft.com/office/drawing/2014/main" id="{3F1B9324-D0E0-BC1F-9C07-2701C4F04E43}"/>
                </a:ext>
              </a:extLst>
            </p:cNvPr>
            <p:cNvSpPr/>
            <p:nvPr/>
          </p:nvSpPr>
          <p:spPr>
            <a:xfrm>
              <a:off x="3250792" y="-4557748"/>
              <a:ext cx="113504" cy="47832"/>
            </a:xfrm>
            <a:custGeom>
              <a:avLst/>
              <a:gdLst>
                <a:gd name="connsiteX0" fmla="*/ 696 w 113504"/>
                <a:gd name="connsiteY0" fmla="*/ 47408 h 47832"/>
                <a:gd name="connsiteX1" fmla="*/ 52836 w 113504"/>
                <a:gd name="connsiteY1" fmla="*/ 14287 h 47832"/>
                <a:gd name="connsiteX2" fmla="*/ 112981 w 113504"/>
                <a:gd name="connsiteY2" fmla="*/ 32956 h 47832"/>
                <a:gd name="connsiteX3" fmla="*/ 51791 w 113504"/>
                <a:gd name="connsiteY3" fmla="*/ 51 h 47832"/>
                <a:gd name="connsiteX4" fmla="*/ 696 w 113504"/>
                <a:gd name="connsiteY4" fmla="*/ 47408 h 47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4" h="47832">
                  <a:moveTo>
                    <a:pt x="696" y="47408"/>
                  </a:moveTo>
                  <a:cubicBezTo>
                    <a:pt x="6574" y="51949"/>
                    <a:pt x="22944" y="18684"/>
                    <a:pt x="52836" y="14287"/>
                  </a:cubicBezTo>
                  <a:cubicBezTo>
                    <a:pt x="83486" y="11836"/>
                    <a:pt x="109556" y="38074"/>
                    <a:pt x="112981" y="32956"/>
                  </a:cubicBezTo>
                  <a:cubicBezTo>
                    <a:pt x="117092" y="31154"/>
                    <a:pt x="97007" y="-1463"/>
                    <a:pt x="51791" y="51"/>
                  </a:cubicBezTo>
                  <a:cubicBezTo>
                    <a:pt x="5780" y="8845"/>
                    <a:pt x="-2801" y="47949"/>
                    <a:pt x="696" y="4740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9" name="Freeform 548">
              <a:extLst>
                <a:ext uri="{FF2B5EF4-FFF2-40B4-BE49-F238E27FC236}">
                  <a16:creationId xmlns:a16="http://schemas.microsoft.com/office/drawing/2014/main" id="{5952F716-6E4A-B38E-90D8-48EABE4D287F}"/>
                </a:ext>
              </a:extLst>
            </p:cNvPr>
            <p:cNvSpPr/>
            <p:nvPr/>
          </p:nvSpPr>
          <p:spPr>
            <a:xfrm>
              <a:off x="3659627" y="-4609919"/>
              <a:ext cx="114113" cy="44543"/>
            </a:xfrm>
            <a:custGeom>
              <a:avLst/>
              <a:gdLst>
                <a:gd name="connsiteX0" fmla="*/ 580 w 114113"/>
                <a:gd name="connsiteY0" fmla="*/ 44005 h 44543"/>
                <a:gd name="connsiteX1" fmla="*/ 56074 w 114113"/>
                <a:gd name="connsiteY1" fmla="*/ 15029 h 44543"/>
                <a:gd name="connsiteX2" fmla="*/ 113550 w 114113"/>
                <a:gd name="connsiteY2" fmla="*/ 36329 h 44543"/>
                <a:gd name="connsiteX3" fmla="*/ 54451 w 114113"/>
                <a:gd name="connsiteY3" fmla="*/ 0 h 44543"/>
                <a:gd name="connsiteX4" fmla="*/ 580 w 114113"/>
                <a:gd name="connsiteY4" fmla="*/ 44005 h 44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113" h="44543">
                  <a:moveTo>
                    <a:pt x="580" y="44005"/>
                  </a:moveTo>
                  <a:cubicBezTo>
                    <a:pt x="6061" y="49015"/>
                    <a:pt x="26073" y="17444"/>
                    <a:pt x="56074" y="15029"/>
                  </a:cubicBezTo>
                  <a:cubicBezTo>
                    <a:pt x="86759" y="14452"/>
                    <a:pt x="109800" y="41302"/>
                    <a:pt x="113550" y="36329"/>
                  </a:cubicBezTo>
                  <a:cubicBezTo>
                    <a:pt x="117625" y="34923"/>
                    <a:pt x="99740" y="1081"/>
                    <a:pt x="54451" y="0"/>
                  </a:cubicBezTo>
                  <a:cubicBezTo>
                    <a:pt x="8116" y="5947"/>
                    <a:pt x="-2845" y="44510"/>
                    <a:pt x="580" y="4400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0" name="Freeform 549">
              <a:extLst>
                <a:ext uri="{FF2B5EF4-FFF2-40B4-BE49-F238E27FC236}">
                  <a16:creationId xmlns:a16="http://schemas.microsoft.com/office/drawing/2014/main" id="{FD652BE6-20A4-B1B1-80BE-09D56F766775}"/>
                </a:ext>
              </a:extLst>
            </p:cNvPr>
            <p:cNvSpPr/>
            <p:nvPr/>
          </p:nvSpPr>
          <p:spPr>
            <a:xfrm>
              <a:off x="3592681" y="-4329668"/>
              <a:ext cx="50232" cy="38693"/>
            </a:xfrm>
            <a:custGeom>
              <a:avLst/>
              <a:gdLst>
                <a:gd name="connsiteX0" fmla="*/ 26 w 50232"/>
                <a:gd name="connsiteY0" fmla="*/ 37300 h 38693"/>
                <a:gd name="connsiteX1" fmla="*/ 32586 w 50232"/>
                <a:gd name="connsiteY1" fmla="*/ 28902 h 38693"/>
                <a:gd name="connsiteX2" fmla="*/ 49894 w 50232"/>
                <a:gd name="connsiteY2" fmla="*/ 34 h 38693"/>
                <a:gd name="connsiteX3" fmla="*/ 28331 w 50232"/>
                <a:gd name="connsiteY3" fmla="*/ 23893 h 38693"/>
                <a:gd name="connsiteX4" fmla="*/ 26 w 50232"/>
                <a:gd name="connsiteY4" fmla="*/ 37300 h 38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32" h="38693">
                  <a:moveTo>
                    <a:pt x="26" y="37300"/>
                  </a:moveTo>
                  <a:cubicBezTo>
                    <a:pt x="-768" y="38669"/>
                    <a:pt x="17045" y="41949"/>
                    <a:pt x="32586" y="28902"/>
                  </a:cubicBezTo>
                  <a:cubicBezTo>
                    <a:pt x="47334" y="16072"/>
                    <a:pt x="51553" y="539"/>
                    <a:pt x="49894" y="34"/>
                  </a:cubicBezTo>
                  <a:cubicBezTo>
                    <a:pt x="48127" y="-759"/>
                    <a:pt x="41348" y="12432"/>
                    <a:pt x="28331" y="23893"/>
                  </a:cubicBezTo>
                  <a:cubicBezTo>
                    <a:pt x="15026" y="35137"/>
                    <a:pt x="26" y="35029"/>
                    <a:pt x="26" y="37300"/>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1" name="Freeform 550">
              <a:extLst>
                <a:ext uri="{FF2B5EF4-FFF2-40B4-BE49-F238E27FC236}">
                  <a16:creationId xmlns:a16="http://schemas.microsoft.com/office/drawing/2014/main" id="{BACEFC70-E6F9-B70C-0A56-A92BE034EE45}"/>
                </a:ext>
              </a:extLst>
            </p:cNvPr>
            <p:cNvSpPr/>
            <p:nvPr/>
          </p:nvSpPr>
          <p:spPr>
            <a:xfrm>
              <a:off x="3717594" y="-4386887"/>
              <a:ext cx="133705" cy="71679"/>
            </a:xfrm>
            <a:custGeom>
              <a:avLst/>
              <a:gdLst>
                <a:gd name="connsiteX0" fmla="*/ 125 w 133705"/>
                <a:gd name="connsiteY0" fmla="*/ 43703 h 71679"/>
                <a:gd name="connsiteX1" fmla="*/ 71051 w 133705"/>
                <a:gd name="connsiteY1" fmla="*/ 70805 h 71679"/>
                <a:gd name="connsiteX2" fmla="*/ 133576 w 133705"/>
                <a:gd name="connsiteY2" fmla="*/ 28061 h 71679"/>
                <a:gd name="connsiteX3" fmla="*/ 62794 w 133705"/>
                <a:gd name="connsiteY3" fmla="*/ 887 h 71679"/>
                <a:gd name="connsiteX4" fmla="*/ 125 w 133705"/>
                <a:gd name="connsiteY4" fmla="*/ 43703 h 716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705" h="71679">
                  <a:moveTo>
                    <a:pt x="125" y="43703"/>
                  </a:moveTo>
                  <a:cubicBezTo>
                    <a:pt x="2217" y="62984"/>
                    <a:pt x="34092" y="75130"/>
                    <a:pt x="71051" y="70805"/>
                  </a:cubicBezTo>
                  <a:cubicBezTo>
                    <a:pt x="107867" y="66480"/>
                    <a:pt x="135848" y="47199"/>
                    <a:pt x="133576" y="28061"/>
                  </a:cubicBezTo>
                  <a:cubicBezTo>
                    <a:pt x="131413" y="8671"/>
                    <a:pt x="99682" y="-3474"/>
                    <a:pt x="62794" y="887"/>
                  </a:cubicBezTo>
                  <a:cubicBezTo>
                    <a:pt x="25871" y="5284"/>
                    <a:pt x="-2110" y="24457"/>
                    <a:pt x="125" y="43703"/>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2" name="Freeform 551">
              <a:extLst>
                <a:ext uri="{FF2B5EF4-FFF2-40B4-BE49-F238E27FC236}">
                  <a16:creationId xmlns:a16="http://schemas.microsoft.com/office/drawing/2014/main" id="{6AB255AA-95E3-B3FE-7FDC-01E6FCA9DC8E}"/>
                </a:ext>
              </a:extLst>
            </p:cNvPr>
            <p:cNvSpPr/>
            <p:nvPr/>
          </p:nvSpPr>
          <p:spPr>
            <a:xfrm>
              <a:off x="3210245" y="-4324602"/>
              <a:ext cx="133720" cy="71577"/>
            </a:xfrm>
            <a:custGeom>
              <a:avLst/>
              <a:gdLst>
                <a:gd name="connsiteX0" fmla="*/ 137 w 133720"/>
                <a:gd name="connsiteY0" fmla="*/ 43623 h 71577"/>
                <a:gd name="connsiteX1" fmla="*/ 70955 w 133720"/>
                <a:gd name="connsiteY1" fmla="*/ 70653 h 71577"/>
                <a:gd name="connsiteX2" fmla="*/ 133588 w 133720"/>
                <a:gd name="connsiteY2" fmla="*/ 27982 h 71577"/>
                <a:gd name="connsiteX3" fmla="*/ 62697 w 133720"/>
                <a:gd name="connsiteY3" fmla="*/ 879 h 71577"/>
                <a:gd name="connsiteX4" fmla="*/ 137 w 133720"/>
                <a:gd name="connsiteY4" fmla="*/ 43623 h 7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720" h="71577">
                  <a:moveTo>
                    <a:pt x="137" y="43623"/>
                  </a:moveTo>
                  <a:cubicBezTo>
                    <a:pt x="2336" y="62941"/>
                    <a:pt x="34103" y="75122"/>
                    <a:pt x="70955" y="70653"/>
                  </a:cubicBezTo>
                  <a:cubicBezTo>
                    <a:pt x="107842" y="66365"/>
                    <a:pt x="135895" y="47263"/>
                    <a:pt x="133588" y="27982"/>
                  </a:cubicBezTo>
                  <a:cubicBezTo>
                    <a:pt x="131352" y="8592"/>
                    <a:pt x="99585" y="-3445"/>
                    <a:pt x="62697" y="879"/>
                  </a:cubicBezTo>
                  <a:cubicBezTo>
                    <a:pt x="25882" y="5204"/>
                    <a:pt x="-2207" y="24342"/>
                    <a:pt x="137" y="43623"/>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3" name="Freeform 552">
              <a:extLst>
                <a:ext uri="{FF2B5EF4-FFF2-40B4-BE49-F238E27FC236}">
                  <a16:creationId xmlns:a16="http://schemas.microsoft.com/office/drawing/2014/main" id="{A0F5EB3A-A417-B1B9-237D-39FCE46D3201}"/>
                </a:ext>
              </a:extLst>
            </p:cNvPr>
            <p:cNvSpPr/>
            <p:nvPr/>
          </p:nvSpPr>
          <p:spPr>
            <a:xfrm>
              <a:off x="3441154" y="-4237479"/>
              <a:ext cx="218476" cy="135251"/>
            </a:xfrm>
            <a:custGeom>
              <a:avLst/>
              <a:gdLst>
                <a:gd name="connsiteX0" fmla="*/ 218476 w 218476"/>
                <a:gd name="connsiteY0" fmla="*/ 0 h 135251"/>
                <a:gd name="connsiteX1" fmla="*/ 118956 w 218476"/>
                <a:gd name="connsiteY1" fmla="*/ 31788 h 135251"/>
                <a:gd name="connsiteX2" fmla="*/ 0 w 218476"/>
                <a:gd name="connsiteY2" fmla="*/ 21949 h 135251"/>
                <a:gd name="connsiteX3" fmla="*/ 121192 w 218476"/>
                <a:gd name="connsiteY3" fmla="*/ 131439 h 135251"/>
                <a:gd name="connsiteX4" fmla="*/ 218476 w 218476"/>
                <a:gd name="connsiteY4" fmla="*/ 0 h 1352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476" h="135251">
                  <a:moveTo>
                    <a:pt x="218476" y="0"/>
                  </a:moveTo>
                  <a:cubicBezTo>
                    <a:pt x="218476" y="0"/>
                    <a:pt x="197274" y="23426"/>
                    <a:pt x="118956" y="31788"/>
                  </a:cubicBezTo>
                  <a:cubicBezTo>
                    <a:pt x="40638" y="40113"/>
                    <a:pt x="0" y="21949"/>
                    <a:pt x="0" y="21949"/>
                  </a:cubicBezTo>
                  <a:cubicBezTo>
                    <a:pt x="0" y="21949"/>
                    <a:pt x="-865" y="159659"/>
                    <a:pt x="121192" y="131439"/>
                  </a:cubicBezTo>
                  <a:cubicBezTo>
                    <a:pt x="205784" y="112085"/>
                    <a:pt x="218476" y="0"/>
                    <a:pt x="218476"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4" name="Freeform 553">
              <a:extLst>
                <a:ext uri="{FF2B5EF4-FFF2-40B4-BE49-F238E27FC236}">
                  <a16:creationId xmlns:a16="http://schemas.microsoft.com/office/drawing/2014/main" id="{47C1995C-F339-6FDE-AE61-DDDD30324BEB}"/>
                </a:ext>
              </a:extLst>
            </p:cNvPr>
            <p:cNvSpPr/>
            <p:nvPr/>
          </p:nvSpPr>
          <p:spPr>
            <a:xfrm>
              <a:off x="3695230" y="-4476344"/>
              <a:ext cx="76454" cy="46936"/>
            </a:xfrm>
            <a:custGeom>
              <a:avLst/>
              <a:gdLst>
                <a:gd name="connsiteX0" fmla="*/ 61 w 76454"/>
                <a:gd name="connsiteY0" fmla="*/ 39995 h 46936"/>
                <a:gd name="connsiteX1" fmla="*/ 40266 w 76454"/>
                <a:gd name="connsiteY1" fmla="*/ 26913 h 46936"/>
                <a:gd name="connsiteX2" fmla="*/ 76396 w 76454"/>
                <a:gd name="connsiteY2" fmla="*/ 35778 h 46936"/>
                <a:gd name="connsiteX3" fmla="*/ 36192 w 76454"/>
                <a:gd name="connsiteY3" fmla="*/ 62 h 46936"/>
                <a:gd name="connsiteX4" fmla="*/ 61 w 76454"/>
                <a:gd name="connsiteY4" fmla="*/ 39995 h 469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454" h="46936">
                  <a:moveTo>
                    <a:pt x="61" y="39995"/>
                  </a:moveTo>
                  <a:cubicBezTo>
                    <a:pt x="1179" y="60899"/>
                    <a:pt x="19100" y="28030"/>
                    <a:pt x="40266" y="26913"/>
                  </a:cubicBezTo>
                  <a:cubicBezTo>
                    <a:pt x="61288" y="25615"/>
                    <a:pt x="77550" y="56646"/>
                    <a:pt x="76396" y="35778"/>
                  </a:cubicBezTo>
                  <a:cubicBezTo>
                    <a:pt x="75351" y="14803"/>
                    <a:pt x="57394" y="-1127"/>
                    <a:pt x="36192" y="62"/>
                  </a:cubicBezTo>
                  <a:cubicBezTo>
                    <a:pt x="15134" y="1180"/>
                    <a:pt x="-1129" y="19020"/>
                    <a:pt x="61" y="3999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5" name="Freeform 554">
              <a:extLst>
                <a:ext uri="{FF2B5EF4-FFF2-40B4-BE49-F238E27FC236}">
                  <a16:creationId xmlns:a16="http://schemas.microsoft.com/office/drawing/2014/main" id="{FEF6A8D5-E4A8-B017-CC0A-9A016E82AF2C}"/>
                </a:ext>
              </a:extLst>
            </p:cNvPr>
            <p:cNvSpPr/>
            <p:nvPr/>
          </p:nvSpPr>
          <p:spPr>
            <a:xfrm>
              <a:off x="3278234" y="-4430756"/>
              <a:ext cx="76468" cy="46820"/>
            </a:xfrm>
            <a:custGeom>
              <a:avLst/>
              <a:gdLst>
                <a:gd name="connsiteX0" fmla="*/ 45 w 76468"/>
                <a:gd name="connsiteY0" fmla="*/ 39962 h 46820"/>
                <a:gd name="connsiteX1" fmla="*/ 38267 w 76468"/>
                <a:gd name="connsiteY1" fmla="*/ 26303 h 46820"/>
                <a:gd name="connsiteX2" fmla="*/ 76416 w 76468"/>
                <a:gd name="connsiteY2" fmla="*/ 35926 h 46820"/>
                <a:gd name="connsiteX3" fmla="*/ 36212 w 76468"/>
                <a:gd name="connsiteY3" fmla="*/ 65 h 46820"/>
                <a:gd name="connsiteX4" fmla="*/ 45 w 76468"/>
                <a:gd name="connsiteY4" fmla="*/ 39962 h 46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468" h="46820">
                  <a:moveTo>
                    <a:pt x="45" y="39962"/>
                  </a:moveTo>
                  <a:cubicBezTo>
                    <a:pt x="1271" y="60865"/>
                    <a:pt x="17101" y="27420"/>
                    <a:pt x="38267" y="26303"/>
                  </a:cubicBezTo>
                  <a:cubicBezTo>
                    <a:pt x="59253" y="25005"/>
                    <a:pt x="77570" y="56757"/>
                    <a:pt x="76416" y="35926"/>
                  </a:cubicBezTo>
                  <a:cubicBezTo>
                    <a:pt x="75263" y="14986"/>
                    <a:pt x="57270" y="-1160"/>
                    <a:pt x="36212" y="65"/>
                  </a:cubicBezTo>
                  <a:cubicBezTo>
                    <a:pt x="15009" y="1219"/>
                    <a:pt x="-964" y="19167"/>
                    <a:pt x="45" y="39962"/>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6" name="Freeform 555">
              <a:extLst>
                <a:ext uri="{FF2B5EF4-FFF2-40B4-BE49-F238E27FC236}">
                  <a16:creationId xmlns:a16="http://schemas.microsoft.com/office/drawing/2014/main" id="{1B8220B1-052A-3152-DBAC-18E69C99C570}"/>
                </a:ext>
              </a:extLst>
            </p:cNvPr>
            <p:cNvSpPr/>
            <p:nvPr/>
          </p:nvSpPr>
          <p:spPr>
            <a:xfrm>
              <a:off x="2941316" y="-4359582"/>
              <a:ext cx="126286" cy="127248"/>
            </a:xfrm>
            <a:custGeom>
              <a:avLst/>
              <a:gdLst>
                <a:gd name="connsiteX0" fmla="*/ 103198 w 126286"/>
                <a:gd name="connsiteY0" fmla="*/ 51572 h 127248"/>
                <a:gd name="connsiteX1" fmla="*/ 17849 w 126286"/>
                <a:gd name="connsiteY1" fmla="*/ 5801 h 127248"/>
                <a:gd name="connsiteX2" fmla="*/ 100963 w 126286"/>
                <a:gd name="connsiteY2" fmla="*/ 123401 h 127248"/>
                <a:gd name="connsiteX3" fmla="*/ 103198 w 126286"/>
                <a:gd name="connsiteY3" fmla="*/ 51572 h 127248"/>
              </a:gdLst>
              <a:ahLst/>
              <a:cxnLst>
                <a:cxn ang="0">
                  <a:pos x="connsiteX0" y="connsiteY0"/>
                </a:cxn>
                <a:cxn ang="0">
                  <a:pos x="connsiteX1" y="connsiteY1"/>
                </a:cxn>
                <a:cxn ang="0">
                  <a:pos x="connsiteX2" y="connsiteY2"/>
                </a:cxn>
                <a:cxn ang="0">
                  <a:pos x="connsiteX3" y="connsiteY3"/>
                </a:cxn>
              </a:cxnLst>
              <a:rect l="l" t="t" r="r" b="b"/>
              <a:pathLst>
                <a:path w="126286" h="127248">
                  <a:moveTo>
                    <a:pt x="103198" y="51572"/>
                  </a:moveTo>
                  <a:cubicBezTo>
                    <a:pt x="103198" y="51572"/>
                    <a:pt x="63210" y="-20580"/>
                    <a:pt x="17849" y="5801"/>
                  </a:cubicBezTo>
                  <a:cubicBezTo>
                    <a:pt x="-27585" y="32183"/>
                    <a:pt x="18642" y="149854"/>
                    <a:pt x="100963" y="123401"/>
                  </a:cubicBezTo>
                  <a:cubicBezTo>
                    <a:pt x="100963" y="123401"/>
                    <a:pt x="156420" y="83324"/>
                    <a:pt x="103198" y="5157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7" name="Freeform 556">
              <a:extLst>
                <a:ext uri="{FF2B5EF4-FFF2-40B4-BE49-F238E27FC236}">
                  <a16:creationId xmlns:a16="http://schemas.microsoft.com/office/drawing/2014/main" id="{1DEBC34A-BC5B-EBE3-3421-F1E9914F981D}"/>
                </a:ext>
              </a:extLst>
            </p:cNvPr>
            <p:cNvSpPr/>
            <p:nvPr/>
          </p:nvSpPr>
          <p:spPr>
            <a:xfrm>
              <a:off x="5859907" y="-3931688"/>
              <a:ext cx="248037" cy="125635"/>
            </a:xfrm>
            <a:custGeom>
              <a:avLst/>
              <a:gdLst>
                <a:gd name="connsiteX0" fmla="*/ 118872 w 248037"/>
                <a:gd name="connsiteY0" fmla="*/ 71804 h 125635"/>
                <a:gd name="connsiteX1" fmla="*/ 385 w 248037"/>
                <a:gd name="connsiteY1" fmla="*/ 480 h 125635"/>
                <a:gd name="connsiteX2" fmla="*/ 107946 w 248037"/>
                <a:gd name="connsiteY2" fmla="*/ 94293 h 125635"/>
                <a:gd name="connsiteX3" fmla="*/ 248032 w 248037"/>
                <a:gd name="connsiteY3" fmla="*/ 121792 h 125635"/>
                <a:gd name="connsiteX4" fmla="*/ 118872 w 248037"/>
                <a:gd name="connsiteY4" fmla="*/ 71804 h 1256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8037" h="125635">
                  <a:moveTo>
                    <a:pt x="118872" y="71804"/>
                  </a:moveTo>
                  <a:cubicBezTo>
                    <a:pt x="50686" y="39259"/>
                    <a:pt x="6551" y="-5106"/>
                    <a:pt x="385" y="480"/>
                  </a:cubicBezTo>
                  <a:cubicBezTo>
                    <a:pt x="-4339" y="3399"/>
                    <a:pt x="34568" y="59118"/>
                    <a:pt x="107946" y="94293"/>
                  </a:cubicBezTo>
                  <a:cubicBezTo>
                    <a:pt x="180531" y="130622"/>
                    <a:pt x="248465" y="128315"/>
                    <a:pt x="248032" y="121792"/>
                  </a:cubicBezTo>
                  <a:cubicBezTo>
                    <a:pt x="248681" y="114512"/>
                    <a:pt x="186517" y="105826"/>
                    <a:pt x="118872" y="71804"/>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8" name="Freeform 557">
              <a:extLst>
                <a:ext uri="{FF2B5EF4-FFF2-40B4-BE49-F238E27FC236}">
                  <a16:creationId xmlns:a16="http://schemas.microsoft.com/office/drawing/2014/main" id="{09D2712E-526F-8F6A-06E3-F1DB0ADE50BB}"/>
                </a:ext>
              </a:extLst>
            </p:cNvPr>
            <p:cNvSpPr/>
            <p:nvPr/>
          </p:nvSpPr>
          <p:spPr>
            <a:xfrm>
              <a:off x="5728495" y="-4037552"/>
              <a:ext cx="164544" cy="155695"/>
            </a:xfrm>
            <a:custGeom>
              <a:avLst/>
              <a:gdLst>
                <a:gd name="connsiteX0" fmla="*/ 124766 w 164544"/>
                <a:gd name="connsiteY0" fmla="*/ 27740 h 155695"/>
                <a:gd name="connsiteX1" fmla="*/ 152747 w 164544"/>
                <a:gd name="connsiteY1" fmla="*/ 137339 h 155695"/>
                <a:gd name="connsiteX2" fmla="*/ 39849 w 164544"/>
                <a:gd name="connsiteY2" fmla="*/ 127968 h 155695"/>
                <a:gd name="connsiteX3" fmla="*/ 11795 w 164544"/>
                <a:gd name="connsiteY3" fmla="*/ 18333 h 155695"/>
                <a:gd name="connsiteX4" fmla="*/ 124766 w 164544"/>
                <a:gd name="connsiteY4" fmla="*/ 27740 h 1556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544" h="155695">
                  <a:moveTo>
                    <a:pt x="124766" y="27740"/>
                  </a:moveTo>
                  <a:cubicBezTo>
                    <a:pt x="163600" y="60609"/>
                    <a:pt x="176184" y="109660"/>
                    <a:pt x="152747" y="137339"/>
                  </a:cubicBezTo>
                  <a:cubicBezTo>
                    <a:pt x="129309" y="165090"/>
                    <a:pt x="78719" y="160909"/>
                    <a:pt x="39849" y="127968"/>
                  </a:cubicBezTo>
                  <a:cubicBezTo>
                    <a:pt x="942" y="95099"/>
                    <a:pt x="-11642" y="46012"/>
                    <a:pt x="11795" y="18333"/>
                  </a:cubicBezTo>
                  <a:cubicBezTo>
                    <a:pt x="35233" y="-9454"/>
                    <a:pt x="85787" y="-5129"/>
                    <a:pt x="124766" y="27740"/>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2" name="Freeform 191">
              <a:extLst>
                <a:ext uri="{FF2B5EF4-FFF2-40B4-BE49-F238E27FC236}">
                  <a16:creationId xmlns:a16="http://schemas.microsoft.com/office/drawing/2014/main" id="{AC0E54D9-F44A-A79A-2092-71E825572FEA}"/>
                </a:ext>
              </a:extLst>
            </p:cNvPr>
            <p:cNvSpPr/>
            <p:nvPr/>
          </p:nvSpPr>
          <p:spPr>
            <a:xfrm>
              <a:off x="5888453" y="-4057521"/>
              <a:ext cx="693353" cy="367120"/>
            </a:xfrm>
            <a:custGeom>
              <a:avLst/>
              <a:gdLst>
                <a:gd name="connsiteX0" fmla="*/ 635958 w 693353"/>
                <a:gd name="connsiteY0" fmla="*/ 206791 h 367120"/>
                <a:gd name="connsiteX1" fmla="*/ 332240 w 693353"/>
                <a:gd name="connsiteY1" fmla="*/ 366234 h 367120"/>
                <a:gd name="connsiteX2" fmla="*/ 3859 w 693353"/>
                <a:gd name="connsiteY2" fmla="*/ 252310 h 367120"/>
                <a:gd name="connsiteX3" fmla="*/ 17381 w 693353"/>
                <a:gd name="connsiteY3" fmla="*/ 185672 h 367120"/>
                <a:gd name="connsiteX4" fmla="*/ 61696 w 693353"/>
                <a:gd name="connsiteY4" fmla="*/ 133846 h 367120"/>
                <a:gd name="connsiteX5" fmla="*/ 336603 w 693353"/>
                <a:gd name="connsiteY5" fmla="*/ 190537 h 367120"/>
                <a:gd name="connsiteX6" fmla="*/ 680417 w 693353"/>
                <a:gd name="connsiteY6" fmla="*/ 4641 h 367120"/>
                <a:gd name="connsiteX7" fmla="*/ 635958 w 693353"/>
                <a:gd name="connsiteY7" fmla="*/ 206791 h 367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353" h="367120">
                  <a:moveTo>
                    <a:pt x="635958" y="206791"/>
                  </a:moveTo>
                  <a:cubicBezTo>
                    <a:pt x="635958" y="206791"/>
                    <a:pt x="422854" y="355277"/>
                    <a:pt x="332240" y="366234"/>
                  </a:cubicBezTo>
                  <a:cubicBezTo>
                    <a:pt x="241662" y="377190"/>
                    <a:pt x="48968" y="283593"/>
                    <a:pt x="3859" y="252310"/>
                  </a:cubicBezTo>
                  <a:cubicBezTo>
                    <a:pt x="3859" y="252310"/>
                    <a:pt x="-10925" y="240345"/>
                    <a:pt x="17381" y="185672"/>
                  </a:cubicBezTo>
                  <a:cubicBezTo>
                    <a:pt x="27802" y="165525"/>
                    <a:pt x="40278" y="128259"/>
                    <a:pt x="61696" y="133846"/>
                  </a:cubicBezTo>
                  <a:cubicBezTo>
                    <a:pt x="61696" y="133846"/>
                    <a:pt x="293261" y="201674"/>
                    <a:pt x="336603" y="190537"/>
                  </a:cubicBezTo>
                  <a:cubicBezTo>
                    <a:pt x="379909" y="179401"/>
                    <a:pt x="651463" y="-33850"/>
                    <a:pt x="680417" y="4641"/>
                  </a:cubicBezTo>
                  <a:cubicBezTo>
                    <a:pt x="709408" y="43096"/>
                    <a:pt x="687557" y="139540"/>
                    <a:pt x="635958" y="206791"/>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3" name="Freeform 192">
              <a:extLst>
                <a:ext uri="{FF2B5EF4-FFF2-40B4-BE49-F238E27FC236}">
                  <a16:creationId xmlns:a16="http://schemas.microsoft.com/office/drawing/2014/main" id="{9FD31AD7-5B4C-95CA-FF5B-B56777A9CF44}"/>
                </a:ext>
              </a:extLst>
            </p:cNvPr>
            <p:cNvSpPr/>
            <p:nvPr/>
          </p:nvSpPr>
          <p:spPr>
            <a:xfrm>
              <a:off x="6885863" y="-3233785"/>
              <a:ext cx="306199" cy="171331"/>
            </a:xfrm>
            <a:custGeom>
              <a:avLst/>
              <a:gdLst>
                <a:gd name="connsiteX0" fmla="*/ 170189 w 306199"/>
                <a:gd name="connsiteY0" fmla="*/ 2300 h 171331"/>
                <a:gd name="connsiteX1" fmla="*/ 287269 w 306199"/>
                <a:gd name="connsiteY1" fmla="*/ 74381 h 171331"/>
                <a:gd name="connsiteX2" fmla="*/ 91366 w 306199"/>
                <a:gd name="connsiteY2" fmla="*/ 171329 h 171331"/>
                <a:gd name="connsiteX3" fmla="*/ 170189 w 306199"/>
                <a:gd name="connsiteY3" fmla="*/ 2300 h 171331"/>
              </a:gdLst>
              <a:ahLst/>
              <a:cxnLst>
                <a:cxn ang="0">
                  <a:pos x="connsiteX0" y="connsiteY0"/>
                </a:cxn>
                <a:cxn ang="0">
                  <a:pos x="connsiteX1" y="connsiteY1"/>
                </a:cxn>
                <a:cxn ang="0">
                  <a:pos x="connsiteX2" y="connsiteY2"/>
                </a:cxn>
                <a:cxn ang="0">
                  <a:pos x="connsiteX3" y="connsiteY3"/>
                </a:cxn>
              </a:cxnLst>
              <a:rect l="l" t="t" r="r" b="b"/>
              <a:pathLst>
                <a:path w="306199" h="171331">
                  <a:moveTo>
                    <a:pt x="170189" y="2300"/>
                  </a:moveTo>
                  <a:cubicBezTo>
                    <a:pt x="196583" y="10553"/>
                    <a:pt x="240033" y="49297"/>
                    <a:pt x="287269" y="74381"/>
                  </a:cubicBezTo>
                  <a:cubicBezTo>
                    <a:pt x="334542" y="99393"/>
                    <a:pt x="301765" y="171834"/>
                    <a:pt x="91366" y="171329"/>
                  </a:cubicBezTo>
                  <a:cubicBezTo>
                    <a:pt x="-119106" y="170897"/>
                    <a:pt x="88914" y="-23144"/>
                    <a:pt x="170189" y="2300"/>
                  </a:cubicBezTo>
                </a:path>
              </a:pathLst>
            </a:custGeom>
            <a:solidFill>
              <a:srgbClr val="523F4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4" name="Freeform 193">
              <a:extLst>
                <a:ext uri="{FF2B5EF4-FFF2-40B4-BE49-F238E27FC236}">
                  <a16:creationId xmlns:a16="http://schemas.microsoft.com/office/drawing/2014/main" id="{FE32B87F-61E5-0FE8-614A-B9C785699211}"/>
                </a:ext>
              </a:extLst>
            </p:cNvPr>
            <p:cNvSpPr/>
            <p:nvPr/>
          </p:nvSpPr>
          <p:spPr>
            <a:xfrm>
              <a:off x="6143976" y="-3408569"/>
              <a:ext cx="963999" cy="510171"/>
            </a:xfrm>
            <a:custGeom>
              <a:avLst/>
              <a:gdLst>
                <a:gd name="connsiteX0" fmla="*/ 963999 w 963999"/>
                <a:gd name="connsiteY0" fmla="*/ 89001 h 510171"/>
                <a:gd name="connsiteX1" fmla="*/ 870176 w 963999"/>
                <a:gd name="connsiteY1" fmla="*/ 267076 h 510171"/>
                <a:gd name="connsiteX2" fmla="*/ 845296 w 963999"/>
                <a:gd name="connsiteY2" fmla="*/ 369106 h 510171"/>
                <a:gd name="connsiteX3" fmla="*/ 683900 w 963999"/>
                <a:gd name="connsiteY3" fmla="*/ 423635 h 510171"/>
                <a:gd name="connsiteX4" fmla="*/ 165781 w 963999"/>
                <a:gd name="connsiteY4" fmla="*/ 419418 h 510171"/>
                <a:gd name="connsiteX5" fmla="*/ 10803 w 963999"/>
                <a:gd name="connsiteY5" fmla="*/ 319587 h 510171"/>
                <a:gd name="connsiteX6" fmla="*/ 234940 w 963999"/>
                <a:gd name="connsiteY6" fmla="*/ 59015 h 510171"/>
                <a:gd name="connsiteX7" fmla="*/ 963999 w 963999"/>
                <a:gd name="connsiteY7" fmla="*/ 89001 h 510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3999" h="510171">
                  <a:moveTo>
                    <a:pt x="963999" y="89001"/>
                  </a:moveTo>
                  <a:cubicBezTo>
                    <a:pt x="963999" y="89001"/>
                    <a:pt x="958518" y="206420"/>
                    <a:pt x="870176" y="267076"/>
                  </a:cubicBezTo>
                  <a:cubicBezTo>
                    <a:pt x="870176" y="267076"/>
                    <a:pt x="904251" y="314865"/>
                    <a:pt x="845296" y="369106"/>
                  </a:cubicBezTo>
                  <a:cubicBezTo>
                    <a:pt x="845296" y="369106"/>
                    <a:pt x="761245" y="374260"/>
                    <a:pt x="683900" y="423635"/>
                  </a:cubicBezTo>
                  <a:cubicBezTo>
                    <a:pt x="606555" y="472974"/>
                    <a:pt x="311419" y="593061"/>
                    <a:pt x="165781" y="419418"/>
                  </a:cubicBezTo>
                  <a:cubicBezTo>
                    <a:pt x="165781" y="419418"/>
                    <a:pt x="70912" y="427023"/>
                    <a:pt x="10803" y="319587"/>
                  </a:cubicBezTo>
                  <a:cubicBezTo>
                    <a:pt x="-49306" y="212223"/>
                    <a:pt x="157523" y="84640"/>
                    <a:pt x="234940" y="59015"/>
                  </a:cubicBezTo>
                  <a:cubicBezTo>
                    <a:pt x="312357" y="33318"/>
                    <a:pt x="948566" y="-75343"/>
                    <a:pt x="963999" y="89001"/>
                  </a:cubicBezTo>
                </a:path>
              </a:pathLst>
            </a:custGeom>
            <a:solidFill>
              <a:srgbClr val="7A406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5" name="Freeform 194">
              <a:extLst>
                <a:ext uri="{FF2B5EF4-FFF2-40B4-BE49-F238E27FC236}">
                  <a16:creationId xmlns:a16="http://schemas.microsoft.com/office/drawing/2014/main" id="{C932C2CC-0DC2-1040-7609-B2F9E56D0ED7}"/>
                </a:ext>
              </a:extLst>
            </p:cNvPr>
            <p:cNvSpPr/>
            <p:nvPr/>
          </p:nvSpPr>
          <p:spPr>
            <a:xfrm>
              <a:off x="6639084" y="-3141609"/>
              <a:ext cx="375131" cy="191510"/>
            </a:xfrm>
            <a:custGeom>
              <a:avLst/>
              <a:gdLst>
                <a:gd name="connsiteX0" fmla="*/ 182590 w 375131"/>
                <a:gd name="connsiteY0" fmla="*/ 83982 h 191510"/>
                <a:gd name="connsiteX1" fmla="*/ 28 w 375131"/>
                <a:gd name="connsiteY1" fmla="*/ 191310 h 191510"/>
                <a:gd name="connsiteX2" fmla="*/ 186665 w 375131"/>
                <a:gd name="connsiteY2" fmla="*/ 95768 h 191510"/>
                <a:gd name="connsiteX3" fmla="*/ 375068 w 375131"/>
                <a:gd name="connsiteY3" fmla="*/ 117 h 191510"/>
                <a:gd name="connsiteX4" fmla="*/ 182590 w 375131"/>
                <a:gd name="connsiteY4" fmla="*/ 83982 h 1915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131" h="191510">
                  <a:moveTo>
                    <a:pt x="182590" y="83982"/>
                  </a:moveTo>
                  <a:cubicBezTo>
                    <a:pt x="71351" y="125933"/>
                    <a:pt x="-1631" y="189869"/>
                    <a:pt x="28" y="191310"/>
                  </a:cubicBezTo>
                  <a:cubicBezTo>
                    <a:pt x="2335" y="195383"/>
                    <a:pt x="78562" y="136457"/>
                    <a:pt x="186665" y="95768"/>
                  </a:cubicBezTo>
                  <a:cubicBezTo>
                    <a:pt x="300031" y="62610"/>
                    <a:pt x="377664" y="2531"/>
                    <a:pt x="375068" y="117"/>
                  </a:cubicBezTo>
                  <a:cubicBezTo>
                    <a:pt x="373157" y="-2839"/>
                    <a:pt x="294767" y="51114"/>
                    <a:pt x="182590" y="83982"/>
                  </a:cubicBezTo>
                </a:path>
              </a:pathLst>
            </a:custGeom>
            <a:solidFill>
              <a:srgbClr val="A88CA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6" name="Freeform 195">
              <a:extLst>
                <a:ext uri="{FF2B5EF4-FFF2-40B4-BE49-F238E27FC236}">
                  <a16:creationId xmlns:a16="http://schemas.microsoft.com/office/drawing/2014/main" id="{0C917916-F03B-4F69-B4DA-BA56D71A0157}"/>
                </a:ext>
              </a:extLst>
            </p:cNvPr>
            <p:cNvSpPr/>
            <p:nvPr/>
          </p:nvSpPr>
          <p:spPr>
            <a:xfrm>
              <a:off x="6307349" y="-3281753"/>
              <a:ext cx="295171" cy="292602"/>
            </a:xfrm>
            <a:custGeom>
              <a:avLst/>
              <a:gdLst>
                <a:gd name="connsiteX0" fmla="*/ 125077 w 295171"/>
                <a:gd name="connsiteY0" fmla="*/ 125304 h 292602"/>
                <a:gd name="connsiteX1" fmla="*/ 2408 w 295171"/>
                <a:gd name="connsiteY1" fmla="*/ 292603 h 292602"/>
                <a:gd name="connsiteX2" fmla="*/ 132289 w 295171"/>
                <a:gd name="connsiteY2" fmla="*/ 135539 h 292602"/>
                <a:gd name="connsiteX3" fmla="*/ 295091 w 295171"/>
                <a:gd name="connsiteY3" fmla="*/ 63 h 292602"/>
                <a:gd name="connsiteX4" fmla="*/ 125077 w 295171"/>
                <a:gd name="connsiteY4" fmla="*/ 125304 h 292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171" h="292602">
                  <a:moveTo>
                    <a:pt x="125077" y="125304"/>
                  </a:moveTo>
                  <a:cubicBezTo>
                    <a:pt x="20905" y="188951"/>
                    <a:pt x="-9419" y="292747"/>
                    <a:pt x="2408" y="292603"/>
                  </a:cubicBezTo>
                  <a:cubicBezTo>
                    <a:pt x="-1523" y="292062"/>
                    <a:pt x="30605" y="198285"/>
                    <a:pt x="132289" y="135539"/>
                  </a:cubicBezTo>
                  <a:cubicBezTo>
                    <a:pt x="230006" y="70630"/>
                    <a:pt x="297832" y="2442"/>
                    <a:pt x="295091" y="63"/>
                  </a:cubicBezTo>
                  <a:cubicBezTo>
                    <a:pt x="292820" y="-2279"/>
                    <a:pt x="222434" y="60647"/>
                    <a:pt x="125077" y="125304"/>
                  </a:cubicBezTo>
                </a:path>
              </a:pathLst>
            </a:custGeom>
            <a:solidFill>
              <a:srgbClr val="A88CA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7" name="Freeform 196">
              <a:extLst>
                <a:ext uri="{FF2B5EF4-FFF2-40B4-BE49-F238E27FC236}">
                  <a16:creationId xmlns:a16="http://schemas.microsoft.com/office/drawing/2014/main" id="{FA967070-0862-1D29-3128-33510AA41E5D}"/>
                </a:ext>
              </a:extLst>
            </p:cNvPr>
            <p:cNvSpPr/>
            <p:nvPr/>
          </p:nvSpPr>
          <p:spPr>
            <a:xfrm>
              <a:off x="6308495" y="-3574128"/>
              <a:ext cx="840442" cy="373654"/>
            </a:xfrm>
            <a:custGeom>
              <a:avLst/>
              <a:gdLst>
                <a:gd name="connsiteX0" fmla="*/ 724191 w 840442"/>
                <a:gd name="connsiteY0" fmla="*/ 81351 h 373654"/>
                <a:gd name="connsiteX1" fmla="*/ 840443 w 840442"/>
                <a:gd name="connsiteY1" fmla="*/ 269517 h 373654"/>
                <a:gd name="connsiteX2" fmla="*/ 0 w 840442"/>
                <a:gd name="connsiteY2" fmla="*/ 220394 h 373654"/>
                <a:gd name="connsiteX3" fmla="*/ 94653 w 840442"/>
                <a:gd name="connsiteY3" fmla="*/ 117967 h 373654"/>
                <a:gd name="connsiteX4" fmla="*/ 724191 w 840442"/>
                <a:gd name="connsiteY4" fmla="*/ 81351 h 3736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0442" h="373654">
                  <a:moveTo>
                    <a:pt x="724191" y="81351"/>
                  </a:moveTo>
                  <a:cubicBezTo>
                    <a:pt x="728302" y="86432"/>
                    <a:pt x="759709" y="201257"/>
                    <a:pt x="840443" y="269517"/>
                  </a:cubicBezTo>
                  <a:cubicBezTo>
                    <a:pt x="840443" y="269517"/>
                    <a:pt x="324343" y="533765"/>
                    <a:pt x="0" y="220394"/>
                  </a:cubicBezTo>
                  <a:cubicBezTo>
                    <a:pt x="0" y="220394"/>
                    <a:pt x="55025" y="199455"/>
                    <a:pt x="94653" y="117967"/>
                  </a:cubicBezTo>
                  <a:cubicBezTo>
                    <a:pt x="136588" y="31687"/>
                    <a:pt x="593697" y="-78344"/>
                    <a:pt x="724191" y="81351"/>
                  </a:cubicBezTo>
                </a:path>
              </a:pathLst>
            </a:custGeom>
            <a:solidFill>
              <a:schemeClr val="accent4">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8" name="Freeform 197">
              <a:extLst>
                <a:ext uri="{FF2B5EF4-FFF2-40B4-BE49-F238E27FC236}">
                  <a16:creationId xmlns:a16="http://schemas.microsoft.com/office/drawing/2014/main" id="{C9B64EB0-8B04-C45F-D273-B419495DD7A4}"/>
                </a:ext>
              </a:extLst>
            </p:cNvPr>
            <p:cNvSpPr/>
            <p:nvPr/>
          </p:nvSpPr>
          <p:spPr>
            <a:xfrm>
              <a:off x="6329121" y="-4029130"/>
              <a:ext cx="817365" cy="774473"/>
            </a:xfrm>
            <a:custGeom>
              <a:avLst/>
              <a:gdLst>
                <a:gd name="connsiteX0" fmla="*/ 697544 w 817365"/>
                <a:gd name="connsiteY0" fmla="*/ 413058 h 774472"/>
                <a:gd name="connsiteX1" fmla="*/ 449825 w 817365"/>
                <a:gd name="connsiteY1" fmla="*/ 58350 h 774472"/>
                <a:gd name="connsiteX2" fmla="*/ 100458 w 817365"/>
                <a:gd name="connsiteY2" fmla="*/ 11353 h 774472"/>
                <a:gd name="connsiteX3" fmla="*/ 90434 w 817365"/>
                <a:gd name="connsiteY3" fmla="*/ 13876 h 774472"/>
                <a:gd name="connsiteX4" fmla="*/ 63498 w 817365"/>
                <a:gd name="connsiteY4" fmla="*/ 447152 h 774472"/>
                <a:gd name="connsiteX5" fmla="*/ 0 w 817365"/>
                <a:gd name="connsiteY5" fmla="*/ 648113 h 774472"/>
                <a:gd name="connsiteX6" fmla="*/ 441387 w 817365"/>
                <a:gd name="connsiteY6" fmla="*/ 774326 h 774472"/>
                <a:gd name="connsiteX7" fmla="*/ 817366 w 817365"/>
                <a:gd name="connsiteY7" fmla="*/ 641842 h 774472"/>
                <a:gd name="connsiteX8" fmla="*/ 697544 w 817365"/>
                <a:gd name="connsiteY8" fmla="*/ 413058 h 774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7365" h="774472">
                  <a:moveTo>
                    <a:pt x="697544" y="413058"/>
                  </a:moveTo>
                  <a:cubicBezTo>
                    <a:pt x="645909" y="247994"/>
                    <a:pt x="577687" y="130863"/>
                    <a:pt x="449825" y="58350"/>
                  </a:cubicBezTo>
                  <a:cubicBezTo>
                    <a:pt x="345184" y="-1045"/>
                    <a:pt x="227094" y="-11857"/>
                    <a:pt x="100458" y="11353"/>
                  </a:cubicBezTo>
                  <a:cubicBezTo>
                    <a:pt x="97032" y="11966"/>
                    <a:pt x="93715" y="12867"/>
                    <a:pt x="90434" y="13876"/>
                  </a:cubicBezTo>
                  <a:cubicBezTo>
                    <a:pt x="-12476" y="235704"/>
                    <a:pt x="63354" y="444702"/>
                    <a:pt x="63498" y="447152"/>
                  </a:cubicBezTo>
                  <a:cubicBezTo>
                    <a:pt x="72477" y="580033"/>
                    <a:pt x="0" y="648113"/>
                    <a:pt x="0" y="648113"/>
                  </a:cubicBezTo>
                  <a:cubicBezTo>
                    <a:pt x="0" y="648113"/>
                    <a:pt x="229149" y="779444"/>
                    <a:pt x="441387" y="774326"/>
                  </a:cubicBezTo>
                  <a:cubicBezTo>
                    <a:pt x="653590" y="769209"/>
                    <a:pt x="817366" y="641842"/>
                    <a:pt x="817366" y="641842"/>
                  </a:cubicBezTo>
                  <a:cubicBezTo>
                    <a:pt x="817366" y="641842"/>
                    <a:pt x="749180" y="578159"/>
                    <a:pt x="697544" y="413058"/>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9" name="Freeform 198">
              <a:extLst>
                <a:ext uri="{FF2B5EF4-FFF2-40B4-BE49-F238E27FC236}">
                  <a16:creationId xmlns:a16="http://schemas.microsoft.com/office/drawing/2014/main" id="{859F2EE4-76B4-6E2D-2E8B-8A9FF44F57C3}"/>
                </a:ext>
              </a:extLst>
            </p:cNvPr>
            <p:cNvSpPr/>
            <p:nvPr/>
          </p:nvSpPr>
          <p:spPr>
            <a:xfrm>
              <a:off x="6359088" y="-3923095"/>
              <a:ext cx="61682" cy="477385"/>
            </a:xfrm>
            <a:custGeom>
              <a:avLst/>
              <a:gdLst>
                <a:gd name="connsiteX0" fmla="*/ 8110 w 61682"/>
                <a:gd name="connsiteY0" fmla="*/ 240781 h 477385"/>
                <a:gd name="connsiteX1" fmla="*/ 60610 w 61682"/>
                <a:gd name="connsiteY1" fmla="*/ 477386 h 477385"/>
                <a:gd name="connsiteX2" fmla="*/ 20441 w 61682"/>
                <a:gd name="connsiteY2" fmla="*/ 238835 h 477385"/>
                <a:gd name="connsiteX3" fmla="*/ 26247 w 61682"/>
                <a:gd name="connsiteY3" fmla="*/ 32 h 477385"/>
                <a:gd name="connsiteX4" fmla="*/ 8110 w 61682"/>
                <a:gd name="connsiteY4" fmla="*/ 240781 h 4773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82" h="477385">
                  <a:moveTo>
                    <a:pt x="8110" y="240781"/>
                  </a:moveTo>
                  <a:cubicBezTo>
                    <a:pt x="35586" y="372725"/>
                    <a:pt x="59456" y="476990"/>
                    <a:pt x="60610" y="477386"/>
                  </a:cubicBezTo>
                  <a:cubicBezTo>
                    <a:pt x="66488" y="476953"/>
                    <a:pt x="47521" y="368688"/>
                    <a:pt x="20441" y="238835"/>
                  </a:cubicBezTo>
                  <a:cubicBezTo>
                    <a:pt x="-4475" y="107288"/>
                    <a:pt x="31295" y="248"/>
                    <a:pt x="26247" y="32"/>
                  </a:cubicBezTo>
                  <a:cubicBezTo>
                    <a:pt x="24804" y="-2130"/>
                    <a:pt x="-17239" y="105774"/>
                    <a:pt x="8110" y="240781"/>
                  </a:cubicBezTo>
                </a:path>
              </a:pathLst>
            </a:custGeom>
            <a:solidFill>
              <a:schemeClr val="accent4">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0" name="Freeform 199">
              <a:extLst>
                <a:ext uri="{FF2B5EF4-FFF2-40B4-BE49-F238E27FC236}">
                  <a16:creationId xmlns:a16="http://schemas.microsoft.com/office/drawing/2014/main" id="{4E281993-619B-F51C-CD7C-5B82C19701B2}"/>
                </a:ext>
              </a:extLst>
            </p:cNvPr>
            <p:cNvSpPr/>
            <p:nvPr/>
          </p:nvSpPr>
          <p:spPr>
            <a:xfrm>
              <a:off x="6477013" y="-4019680"/>
              <a:ext cx="200319" cy="227465"/>
            </a:xfrm>
            <a:custGeom>
              <a:avLst/>
              <a:gdLst>
                <a:gd name="connsiteX0" fmla="*/ 200320 w 200319"/>
                <a:gd name="connsiteY0" fmla="*/ 41151 h 227465"/>
                <a:gd name="connsiteX1" fmla="*/ 61929 w 200319"/>
                <a:gd name="connsiteY1" fmla="*/ 227335 h 227465"/>
                <a:gd name="connsiteX2" fmla="*/ 22662 w 200319"/>
                <a:gd name="connsiteY2" fmla="*/ 15634 h 227465"/>
                <a:gd name="connsiteX3" fmla="*/ 200320 w 200319"/>
                <a:gd name="connsiteY3" fmla="*/ 41151 h 227465"/>
              </a:gdLst>
              <a:ahLst/>
              <a:cxnLst>
                <a:cxn ang="0">
                  <a:pos x="connsiteX0" y="connsiteY0"/>
                </a:cxn>
                <a:cxn ang="0">
                  <a:pos x="connsiteX1" y="connsiteY1"/>
                </a:cxn>
                <a:cxn ang="0">
                  <a:pos x="connsiteX2" y="connsiteY2"/>
                </a:cxn>
                <a:cxn ang="0">
                  <a:pos x="connsiteX3" y="connsiteY3"/>
                </a:cxn>
              </a:cxnLst>
              <a:rect l="l" t="t" r="r" b="b"/>
              <a:pathLst>
                <a:path w="200319" h="227465">
                  <a:moveTo>
                    <a:pt x="200320" y="41151"/>
                  </a:moveTo>
                  <a:cubicBezTo>
                    <a:pt x="200320" y="41151"/>
                    <a:pt x="133540" y="233174"/>
                    <a:pt x="61929" y="227335"/>
                  </a:cubicBezTo>
                  <a:cubicBezTo>
                    <a:pt x="-9574" y="221425"/>
                    <a:pt x="-14118" y="62126"/>
                    <a:pt x="22662" y="15634"/>
                  </a:cubicBezTo>
                  <a:cubicBezTo>
                    <a:pt x="59477" y="-30858"/>
                    <a:pt x="200320" y="41151"/>
                    <a:pt x="200320" y="41151"/>
                  </a:cubicBezTo>
                </a:path>
              </a:pathLst>
            </a:custGeom>
            <a:solidFill>
              <a:srgbClr val="AE755E"/>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1" name="Freeform 200">
              <a:extLst>
                <a:ext uri="{FF2B5EF4-FFF2-40B4-BE49-F238E27FC236}">
                  <a16:creationId xmlns:a16="http://schemas.microsoft.com/office/drawing/2014/main" id="{04EB2E63-2AC6-F8D9-8404-14A9DDEC38A6}"/>
                </a:ext>
              </a:extLst>
            </p:cNvPr>
            <p:cNvSpPr/>
            <p:nvPr/>
          </p:nvSpPr>
          <p:spPr>
            <a:xfrm>
              <a:off x="6459496" y="-4037116"/>
              <a:ext cx="239363" cy="262331"/>
            </a:xfrm>
            <a:custGeom>
              <a:avLst/>
              <a:gdLst>
                <a:gd name="connsiteX0" fmla="*/ 26477 w 239363"/>
                <a:gd name="connsiteY0" fmla="*/ 22222 h 262331"/>
                <a:gd name="connsiteX1" fmla="*/ 15587 w 239363"/>
                <a:gd name="connsiteY1" fmla="*/ 210353 h 262331"/>
                <a:gd name="connsiteX2" fmla="*/ 78076 w 239363"/>
                <a:gd name="connsiteY2" fmla="*/ 262143 h 262331"/>
                <a:gd name="connsiteX3" fmla="*/ 234352 w 239363"/>
                <a:gd name="connsiteY3" fmla="*/ 64318 h 262331"/>
                <a:gd name="connsiteX4" fmla="*/ 239364 w 239363"/>
                <a:gd name="connsiteY4" fmla="*/ 49973 h 262331"/>
                <a:gd name="connsiteX5" fmla="*/ 225806 w 239363"/>
                <a:gd name="connsiteY5" fmla="*/ 43018 h 262331"/>
                <a:gd name="connsiteX6" fmla="*/ 26477 w 239363"/>
                <a:gd name="connsiteY6" fmla="*/ 22222 h 262331"/>
                <a:gd name="connsiteX7" fmla="*/ 195769 w 239363"/>
                <a:gd name="connsiteY7" fmla="*/ 67489 h 262331"/>
                <a:gd name="connsiteX8" fmla="*/ 80888 w 239363"/>
                <a:gd name="connsiteY8" fmla="*/ 227328 h 262331"/>
                <a:gd name="connsiteX9" fmla="*/ 47679 w 239363"/>
                <a:gd name="connsiteY9" fmla="*/ 196441 h 262331"/>
                <a:gd name="connsiteX10" fmla="*/ 53917 w 239363"/>
                <a:gd name="connsiteY10" fmla="*/ 43919 h 262331"/>
                <a:gd name="connsiteX11" fmla="*/ 195769 w 239363"/>
                <a:gd name="connsiteY11" fmla="*/ 67489 h 262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9363" h="262331">
                  <a:moveTo>
                    <a:pt x="26477" y="22222"/>
                  </a:moveTo>
                  <a:cubicBezTo>
                    <a:pt x="-3704" y="60389"/>
                    <a:pt x="-9113" y="153589"/>
                    <a:pt x="15587" y="210353"/>
                  </a:cubicBezTo>
                  <a:cubicBezTo>
                    <a:pt x="33039" y="250394"/>
                    <a:pt x="59145" y="260629"/>
                    <a:pt x="78076" y="262143"/>
                  </a:cubicBezTo>
                  <a:cubicBezTo>
                    <a:pt x="159062" y="268774"/>
                    <a:pt x="222452" y="98520"/>
                    <a:pt x="234352" y="64318"/>
                  </a:cubicBezTo>
                  <a:lnTo>
                    <a:pt x="239364" y="49973"/>
                  </a:lnTo>
                  <a:lnTo>
                    <a:pt x="225806" y="43018"/>
                  </a:lnTo>
                  <a:cubicBezTo>
                    <a:pt x="200169" y="29935"/>
                    <a:pt x="69999" y="-32739"/>
                    <a:pt x="26477" y="22222"/>
                  </a:cubicBezTo>
                  <a:close/>
                  <a:moveTo>
                    <a:pt x="195769" y="67489"/>
                  </a:moveTo>
                  <a:cubicBezTo>
                    <a:pt x="168257" y="140146"/>
                    <a:pt x="118353" y="230391"/>
                    <a:pt x="80888" y="227328"/>
                  </a:cubicBezTo>
                  <a:cubicBezTo>
                    <a:pt x="67294" y="226247"/>
                    <a:pt x="56116" y="215831"/>
                    <a:pt x="47679" y="196441"/>
                  </a:cubicBezTo>
                  <a:cubicBezTo>
                    <a:pt x="26801" y="148364"/>
                    <a:pt x="33436" y="69724"/>
                    <a:pt x="53917" y="43919"/>
                  </a:cubicBezTo>
                  <a:cubicBezTo>
                    <a:pt x="71333" y="21934"/>
                    <a:pt x="143882" y="43486"/>
                    <a:pt x="195769" y="67489"/>
                  </a:cubicBezTo>
                </a:path>
              </a:pathLst>
            </a:custGeom>
            <a:solidFill>
              <a:schemeClr val="accent4">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2" name="Freeform 201">
              <a:extLst>
                <a:ext uri="{FF2B5EF4-FFF2-40B4-BE49-F238E27FC236}">
                  <a16:creationId xmlns:a16="http://schemas.microsoft.com/office/drawing/2014/main" id="{2A1CBB82-D6C0-AD56-8BF2-F527422AA560}"/>
                </a:ext>
              </a:extLst>
            </p:cNvPr>
            <p:cNvSpPr/>
            <p:nvPr/>
          </p:nvSpPr>
          <p:spPr>
            <a:xfrm>
              <a:off x="6976751" y="-3318250"/>
              <a:ext cx="65798" cy="271703"/>
            </a:xfrm>
            <a:custGeom>
              <a:avLst/>
              <a:gdLst>
                <a:gd name="connsiteX0" fmla="*/ 36284 w 65798"/>
                <a:gd name="connsiteY0" fmla="*/ 134014 h 271703"/>
                <a:gd name="connsiteX1" fmla="*/ 48111 w 65798"/>
                <a:gd name="connsiteY1" fmla="*/ 271652 h 271703"/>
                <a:gd name="connsiteX2" fmla="*/ 60875 w 65798"/>
                <a:gd name="connsiteY2" fmla="*/ 129581 h 271703"/>
                <a:gd name="connsiteX3" fmla="*/ 874 w 65798"/>
                <a:gd name="connsiteY3" fmla="*/ 232 h 271703"/>
                <a:gd name="connsiteX4" fmla="*/ 36284 w 65798"/>
                <a:gd name="connsiteY4" fmla="*/ 134014 h 271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798" h="271703">
                  <a:moveTo>
                    <a:pt x="36284" y="134014"/>
                  </a:moveTo>
                  <a:cubicBezTo>
                    <a:pt x="49950" y="208185"/>
                    <a:pt x="39961" y="269994"/>
                    <a:pt x="48111" y="271652"/>
                  </a:cubicBezTo>
                  <a:cubicBezTo>
                    <a:pt x="53231" y="273778"/>
                    <a:pt x="75551" y="209590"/>
                    <a:pt x="60875" y="129581"/>
                  </a:cubicBezTo>
                  <a:cubicBezTo>
                    <a:pt x="47642" y="49607"/>
                    <a:pt x="5887" y="-3984"/>
                    <a:pt x="874" y="232"/>
                  </a:cubicBezTo>
                  <a:cubicBezTo>
                    <a:pt x="-5436" y="3944"/>
                    <a:pt x="24060" y="59338"/>
                    <a:pt x="36284" y="134014"/>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3" name="Freeform 202">
              <a:extLst>
                <a:ext uri="{FF2B5EF4-FFF2-40B4-BE49-F238E27FC236}">
                  <a16:creationId xmlns:a16="http://schemas.microsoft.com/office/drawing/2014/main" id="{AAB0EE00-AD4B-9328-8909-9E92307E6D36}"/>
                </a:ext>
              </a:extLst>
            </p:cNvPr>
            <p:cNvSpPr/>
            <p:nvPr/>
          </p:nvSpPr>
          <p:spPr>
            <a:xfrm>
              <a:off x="6964966" y="-3081900"/>
              <a:ext cx="131862" cy="184201"/>
            </a:xfrm>
            <a:custGeom>
              <a:avLst/>
              <a:gdLst>
                <a:gd name="connsiteX0" fmla="*/ 363 w 131862"/>
                <a:gd name="connsiteY0" fmla="*/ 87199 h 184201"/>
                <a:gd name="connsiteX1" fmla="*/ 72696 w 131862"/>
                <a:gd name="connsiteY1" fmla="*/ 126 h 184201"/>
                <a:gd name="connsiteX2" fmla="*/ 131506 w 131862"/>
                <a:gd name="connsiteY2" fmla="*/ 96966 h 184201"/>
                <a:gd name="connsiteX3" fmla="*/ 59102 w 131862"/>
                <a:gd name="connsiteY3" fmla="*/ 184076 h 184201"/>
                <a:gd name="connsiteX4" fmla="*/ 363 w 131862"/>
                <a:gd name="connsiteY4" fmla="*/ 87199 h 184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62" h="184201">
                  <a:moveTo>
                    <a:pt x="363" y="87199"/>
                  </a:moveTo>
                  <a:cubicBezTo>
                    <a:pt x="4149" y="36454"/>
                    <a:pt x="36493" y="-2505"/>
                    <a:pt x="72696" y="126"/>
                  </a:cubicBezTo>
                  <a:cubicBezTo>
                    <a:pt x="108934" y="2829"/>
                    <a:pt x="135257" y="46149"/>
                    <a:pt x="131506" y="96966"/>
                  </a:cubicBezTo>
                  <a:cubicBezTo>
                    <a:pt x="127684" y="147711"/>
                    <a:pt x="95304" y="186707"/>
                    <a:pt x="59102" y="184076"/>
                  </a:cubicBezTo>
                  <a:cubicBezTo>
                    <a:pt x="22827" y="181373"/>
                    <a:pt x="-3423" y="138052"/>
                    <a:pt x="363" y="87199"/>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4" name="Freeform 203">
              <a:extLst>
                <a:ext uri="{FF2B5EF4-FFF2-40B4-BE49-F238E27FC236}">
                  <a16:creationId xmlns:a16="http://schemas.microsoft.com/office/drawing/2014/main" id="{7EC6C862-FD27-C351-155E-2A17805EFA26}"/>
                </a:ext>
              </a:extLst>
            </p:cNvPr>
            <p:cNvSpPr/>
            <p:nvPr/>
          </p:nvSpPr>
          <p:spPr>
            <a:xfrm>
              <a:off x="6726541" y="-3789727"/>
              <a:ext cx="370698" cy="654363"/>
            </a:xfrm>
            <a:custGeom>
              <a:avLst/>
              <a:gdLst>
                <a:gd name="connsiteX0" fmla="*/ 211529 w 370698"/>
                <a:gd name="connsiteY0" fmla="*/ 32990 h 654363"/>
                <a:gd name="connsiteX1" fmla="*/ 322479 w 370698"/>
                <a:gd name="connsiteY1" fmla="*/ 332413 h 654363"/>
                <a:gd name="connsiteX2" fmla="*/ 363478 w 370698"/>
                <a:gd name="connsiteY2" fmla="*/ 647549 h 654363"/>
                <a:gd name="connsiteX3" fmla="*/ 295436 w 370698"/>
                <a:gd name="connsiteY3" fmla="*/ 645567 h 654363"/>
                <a:gd name="connsiteX4" fmla="*/ 236769 w 370698"/>
                <a:gd name="connsiteY4" fmla="*/ 610680 h 654363"/>
                <a:gd name="connsiteX5" fmla="*/ 148427 w 370698"/>
                <a:gd name="connsiteY5" fmla="*/ 357893 h 654363"/>
                <a:gd name="connsiteX6" fmla="*/ 4519 w 370698"/>
                <a:gd name="connsiteY6" fmla="*/ 23403 h 654363"/>
                <a:gd name="connsiteX7" fmla="*/ 211529 w 370698"/>
                <a:gd name="connsiteY7" fmla="*/ 32990 h 654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0698" h="654363">
                  <a:moveTo>
                    <a:pt x="211529" y="32990"/>
                  </a:moveTo>
                  <a:cubicBezTo>
                    <a:pt x="211529" y="32990"/>
                    <a:pt x="296301" y="245051"/>
                    <a:pt x="322479" y="332413"/>
                  </a:cubicBezTo>
                  <a:cubicBezTo>
                    <a:pt x="348622" y="419774"/>
                    <a:pt x="386735" y="597814"/>
                    <a:pt x="363478" y="647549"/>
                  </a:cubicBezTo>
                  <a:cubicBezTo>
                    <a:pt x="363478" y="647549"/>
                    <a:pt x="354175" y="664128"/>
                    <a:pt x="295436" y="645567"/>
                  </a:cubicBezTo>
                  <a:cubicBezTo>
                    <a:pt x="273837" y="638683"/>
                    <a:pt x="234930" y="632665"/>
                    <a:pt x="236769" y="610680"/>
                  </a:cubicBezTo>
                  <a:cubicBezTo>
                    <a:pt x="236769" y="610680"/>
                    <a:pt x="166780" y="398619"/>
                    <a:pt x="148427" y="357893"/>
                  </a:cubicBezTo>
                  <a:cubicBezTo>
                    <a:pt x="130073" y="317096"/>
                    <a:pt x="-28546" y="58470"/>
                    <a:pt x="4519" y="23403"/>
                  </a:cubicBezTo>
                  <a:cubicBezTo>
                    <a:pt x="37548" y="-11628"/>
                    <a:pt x="136384" y="-6438"/>
                    <a:pt x="211529" y="32990"/>
                  </a:cubicBezTo>
                </a:path>
              </a:pathLst>
            </a:custGeom>
            <a:solidFill>
              <a:srgbClr val="E2AE2E"/>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5" name="Freeform 204">
              <a:extLst>
                <a:ext uri="{FF2B5EF4-FFF2-40B4-BE49-F238E27FC236}">
                  <a16:creationId xmlns:a16="http://schemas.microsoft.com/office/drawing/2014/main" id="{1A8D93B8-42B6-876F-2B5E-9CC27FFAF7BE}"/>
                </a:ext>
              </a:extLst>
            </p:cNvPr>
            <p:cNvSpPr/>
            <p:nvPr/>
          </p:nvSpPr>
          <p:spPr>
            <a:xfrm>
              <a:off x="6724996" y="-3766364"/>
              <a:ext cx="379662" cy="639042"/>
            </a:xfrm>
            <a:custGeom>
              <a:avLst/>
              <a:gdLst>
                <a:gd name="connsiteX0" fmla="*/ 378796 w 379662"/>
                <a:gd name="connsiteY0" fmla="*/ 551782 h 639042"/>
                <a:gd name="connsiteX1" fmla="*/ 358640 w 379662"/>
                <a:gd name="connsiteY1" fmla="*/ 418937 h 639042"/>
                <a:gd name="connsiteX2" fmla="*/ 292870 w 379662"/>
                <a:gd name="connsiteY2" fmla="*/ 202082 h 639042"/>
                <a:gd name="connsiteX3" fmla="*/ 213073 w 379662"/>
                <a:gd name="connsiteY3" fmla="*/ 9627 h 639042"/>
                <a:gd name="connsiteX4" fmla="*/ 282774 w 379662"/>
                <a:gd name="connsiteY4" fmla="*/ 205759 h 639042"/>
                <a:gd name="connsiteX5" fmla="*/ 344938 w 379662"/>
                <a:gd name="connsiteY5" fmla="*/ 421784 h 639042"/>
                <a:gd name="connsiteX6" fmla="*/ 363976 w 379662"/>
                <a:gd name="connsiteY6" fmla="*/ 552683 h 639042"/>
                <a:gd name="connsiteX7" fmla="*/ 358820 w 379662"/>
                <a:gd name="connsiteY7" fmla="*/ 619141 h 639042"/>
                <a:gd name="connsiteX8" fmla="*/ 299577 w 379662"/>
                <a:gd name="connsiteY8" fmla="*/ 615032 h 639042"/>
                <a:gd name="connsiteX9" fmla="*/ 245922 w 379662"/>
                <a:gd name="connsiteY9" fmla="*/ 588254 h 639042"/>
                <a:gd name="connsiteX10" fmla="*/ 223206 w 379662"/>
                <a:gd name="connsiteY10" fmla="*/ 518516 h 639042"/>
                <a:gd name="connsiteX11" fmla="*/ 179323 w 379662"/>
                <a:gd name="connsiteY11" fmla="*/ 392375 h 639042"/>
                <a:gd name="connsiteX12" fmla="*/ 77711 w 379662"/>
                <a:gd name="connsiteY12" fmla="*/ 189973 h 639042"/>
                <a:gd name="connsiteX13" fmla="*/ 6064 w 379662"/>
                <a:gd name="connsiteY13" fmla="*/ 40 h 639042"/>
                <a:gd name="connsiteX14" fmla="*/ 68192 w 379662"/>
                <a:gd name="connsiteY14" fmla="*/ 195019 h 639042"/>
                <a:gd name="connsiteX15" fmla="*/ 166198 w 379662"/>
                <a:gd name="connsiteY15" fmla="*/ 397097 h 639042"/>
                <a:gd name="connsiteX16" fmla="*/ 209107 w 379662"/>
                <a:gd name="connsiteY16" fmla="*/ 523274 h 639042"/>
                <a:gd name="connsiteX17" fmla="*/ 230886 w 379662"/>
                <a:gd name="connsiteY17" fmla="*/ 587498 h 639042"/>
                <a:gd name="connsiteX18" fmla="*/ 294997 w 379662"/>
                <a:gd name="connsiteY18" fmla="*/ 629521 h 639042"/>
                <a:gd name="connsiteX19" fmla="*/ 372739 w 379662"/>
                <a:gd name="connsiteY19" fmla="*/ 624944 h 639042"/>
                <a:gd name="connsiteX20" fmla="*/ 378796 w 379662"/>
                <a:gd name="connsiteY20" fmla="*/ 551782 h 639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79662" h="639042">
                  <a:moveTo>
                    <a:pt x="378796" y="551782"/>
                  </a:moveTo>
                  <a:cubicBezTo>
                    <a:pt x="375515" y="504893"/>
                    <a:pt x="367438" y="460744"/>
                    <a:pt x="358640" y="418937"/>
                  </a:cubicBezTo>
                  <a:cubicBezTo>
                    <a:pt x="341584" y="335179"/>
                    <a:pt x="316163" y="261909"/>
                    <a:pt x="292870" y="202082"/>
                  </a:cubicBezTo>
                  <a:cubicBezTo>
                    <a:pt x="246752" y="81852"/>
                    <a:pt x="214804" y="8906"/>
                    <a:pt x="213073" y="9627"/>
                  </a:cubicBezTo>
                  <a:cubicBezTo>
                    <a:pt x="210946" y="10456"/>
                    <a:pt x="239396" y="84807"/>
                    <a:pt x="282774" y="205759"/>
                  </a:cubicBezTo>
                  <a:cubicBezTo>
                    <a:pt x="304805" y="266234"/>
                    <a:pt x="328748" y="338495"/>
                    <a:pt x="344938" y="421784"/>
                  </a:cubicBezTo>
                  <a:cubicBezTo>
                    <a:pt x="353303" y="463231"/>
                    <a:pt x="360984" y="507164"/>
                    <a:pt x="363976" y="552683"/>
                  </a:cubicBezTo>
                  <a:cubicBezTo>
                    <a:pt x="365130" y="575028"/>
                    <a:pt x="365815" y="599427"/>
                    <a:pt x="358820" y="619141"/>
                  </a:cubicBezTo>
                  <a:cubicBezTo>
                    <a:pt x="352113" y="627322"/>
                    <a:pt x="319661" y="622060"/>
                    <a:pt x="299577" y="615032"/>
                  </a:cubicBezTo>
                  <a:cubicBezTo>
                    <a:pt x="277365" y="608545"/>
                    <a:pt x="246535" y="602274"/>
                    <a:pt x="245922" y="588254"/>
                  </a:cubicBezTo>
                  <a:cubicBezTo>
                    <a:pt x="237881" y="560035"/>
                    <a:pt x="230742" y="541726"/>
                    <a:pt x="223206" y="518516"/>
                  </a:cubicBezTo>
                  <a:cubicBezTo>
                    <a:pt x="208314" y="474727"/>
                    <a:pt x="193782" y="432488"/>
                    <a:pt x="179323" y="392375"/>
                  </a:cubicBezTo>
                  <a:cubicBezTo>
                    <a:pt x="153830" y="309807"/>
                    <a:pt x="105368" y="247349"/>
                    <a:pt x="77711" y="189973"/>
                  </a:cubicBezTo>
                  <a:cubicBezTo>
                    <a:pt x="13311" y="78320"/>
                    <a:pt x="-6088" y="-320"/>
                    <a:pt x="6064" y="40"/>
                  </a:cubicBezTo>
                  <a:cubicBezTo>
                    <a:pt x="-10559" y="-2122"/>
                    <a:pt x="5991" y="82717"/>
                    <a:pt x="68192" y="195019"/>
                  </a:cubicBezTo>
                  <a:cubicBezTo>
                    <a:pt x="95163" y="253836"/>
                    <a:pt x="142003" y="315826"/>
                    <a:pt x="166198" y="397097"/>
                  </a:cubicBezTo>
                  <a:cubicBezTo>
                    <a:pt x="180188" y="437137"/>
                    <a:pt x="194431" y="479413"/>
                    <a:pt x="209107" y="523274"/>
                  </a:cubicBezTo>
                  <a:cubicBezTo>
                    <a:pt x="216246" y="543997"/>
                    <a:pt x="224323" y="570270"/>
                    <a:pt x="230886" y="587498"/>
                  </a:cubicBezTo>
                  <a:cubicBezTo>
                    <a:pt x="239973" y="625304"/>
                    <a:pt x="275382" y="620078"/>
                    <a:pt x="294997" y="629521"/>
                  </a:cubicBezTo>
                  <a:cubicBezTo>
                    <a:pt x="318687" y="633089"/>
                    <a:pt x="344613" y="651469"/>
                    <a:pt x="372739" y="624944"/>
                  </a:cubicBezTo>
                  <a:cubicBezTo>
                    <a:pt x="381609" y="599283"/>
                    <a:pt x="379806" y="575208"/>
                    <a:pt x="378796" y="551782"/>
                  </a:cubicBezTo>
                </a:path>
              </a:pathLst>
            </a:custGeom>
            <a:solidFill>
              <a:schemeClr val="accent4">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6" name="Freeform 205">
              <a:extLst>
                <a:ext uri="{FF2B5EF4-FFF2-40B4-BE49-F238E27FC236}">
                  <a16:creationId xmlns:a16="http://schemas.microsoft.com/office/drawing/2014/main" id="{BCD62865-BFF2-D24F-93F9-0E7EBD35EEDE}"/>
                </a:ext>
              </a:extLst>
            </p:cNvPr>
            <p:cNvSpPr/>
            <p:nvPr/>
          </p:nvSpPr>
          <p:spPr>
            <a:xfrm>
              <a:off x="6151089" y="-4912434"/>
              <a:ext cx="1074320" cy="938724"/>
            </a:xfrm>
            <a:custGeom>
              <a:avLst/>
              <a:gdLst>
                <a:gd name="connsiteX0" fmla="*/ 1016960 w 1074320"/>
                <a:gd name="connsiteY0" fmla="*/ 713411 h 938724"/>
                <a:gd name="connsiteX1" fmla="*/ 1013390 w 1074320"/>
                <a:gd name="connsiteY1" fmla="*/ 667748 h 938724"/>
                <a:gd name="connsiteX2" fmla="*/ 1057092 w 1074320"/>
                <a:gd name="connsiteY2" fmla="*/ 636249 h 938724"/>
                <a:gd name="connsiteX3" fmla="*/ 1039171 w 1074320"/>
                <a:gd name="connsiteY3" fmla="*/ 575232 h 938724"/>
                <a:gd name="connsiteX4" fmla="*/ 1063006 w 1074320"/>
                <a:gd name="connsiteY4" fmla="*/ 549463 h 938724"/>
                <a:gd name="connsiteX5" fmla="*/ 1042705 w 1074320"/>
                <a:gd name="connsiteY5" fmla="*/ 486681 h 938724"/>
                <a:gd name="connsiteX6" fmla="*/ 1070506 w 1074320"/>
                <a:gd name="connsiteY6" fmla="*/ 458930 h 938724"/>
                <a:gd name="connsiteX7" fmla="*/ 1042489 w 1074320"/>
                <a:gd name="connsiteY7" fmla="*/ 392147 h 938724"/>
                <a:gd name="connsiteX8" fmla="*/ 1028787 w 1074320"/>
                <a:gd name="connsiteY8" fmla="*/ 388868 h 938724"/>
                <a:gd name="connsiteX9" fmla="*/ 1036070 w 1074320"/>
                <a:gd name="connsiteY9" fmla="*/ 376794 h 938724"/>
                <a:gd name="connsiteX10" fmla="*/ 1008125 w 1074320"/>
                <a:gd name="connsiteY10" fmla="*/ 309976 h 938724"/>
                <a:gd name="connsiteX11" fmla="*/ 991178 w 1074320"/>
                <a:gd name="connsiteY11" fmla="*/ 306444 h 938724"/>
                <a:gd name="connsiteX12" fmla="*/ 996551 w 1074320"/>
                <a:gd name="connsiteY12" fmla="*/ 296713 h 938724"/>
                <a:gd name="connsiteX13" fmla="*/ 968606 w 1074320"/>
                <a:gd name="connsiteY13" fmla="*/ 229966 h 938724"/>
                <a:gd name="connsiteX14" fmla="*/ 947079 w 1074320"/>
                <a:gd name="connsiteY14" fmla="*/ 226290 h 938724"/>
                <a:gd name="connsiteX15" fmla="*/ 915636 w 1074320"/>
                <a:gd name="connsiteY15" fmla="*/ 182717 h 938724"/>
                <a:gd name="connsiteX16" fmla="*/ 866345 w 1074320"/>
                <a:gd name="connsiteY16" fmla="*/ 188736 h 938724"/>
                <a:gd name="connsiteX17" fmla="*/ 866525 w 1074320"/>
                <a:gd name="connsiteY17" fmla="*/ 188159 h 938724"/>
                <a:gd name="connsiteX18" fmla="*/ 838724 w 1074320"/>
                <a:gd name="connsiteY18" fmla="*/ 121377 h 938724"/>
                <a:gd name="connsiteX19" fmla="*/ 788459 w 1074320"/>
                <a:gd name="connsiteY19" fmla="*/ 128188 h 938724"/>
                <a:gd name="connsiteX20" fmla="*/ 758675 w 1074320"/>
                <a:gd name="connsiteY20" fmla="*/ 67352 h 938724"/>
                <a:gd name="connsiteX21" fmla="*/ 707653 w 1074320"/>
                <a:gd name="connsiteY21" fmla="*/ 74776 h 938724"/>
                <a:gd name="connsiteX22" fmla="*/ 676968 w 1074320"/>
                <a:gd name="connsiteY22" fmla="*/ 38159 h 938724"/>
                <a:gd name="connsiteX23" fmla="*/ 622844 w 1074320"/>
                <a:gd name="connsiteY23" fmla="*/ 48071 h 938724"/>
                <a:gd name="connsiteX24" fmla="*/ 591690 w 1074320"/>
                <a:gd name="connsiteY24" fmla="*/ 7417 h 938724"/>
                <a:gd name="connsiteX25" fmla="*/ 538721 w 1074320"/>
                <a:gd name="connsiteY25" fmla="*/ 16355 h 938724"/>
                <a:gd name="connsiteX26" fmla="*/ 520764 w 1074320"/>
                <a:gd name="connsiteY26" fmla="*/ 3885 h 938724"/>
                <a:gd name="connsiteX27" fmla="*/ 453984 w 1074320"/>
                <a:gd name="connsiteY27" fmla="*/ 31744 h 938724"/>
                <a:gd name="connsiteX28" fmla="*/ 453732 w 1074320"/>
                <a:gd name="connsiteY28" fmla="*/ 32501 h 938724"/>
                <a:gd name="connsiteX29" fmla="*/ 415330 w 1074320"/>
                <a:gd name="connsiteY29" fmla="*/ 38484 h 938724"/>
                <a:gd name="connsiteX30" fmla="*/ 396940 w 1074320"/>
                <a:gd name="connsiteY30" fmla="*/ 25401 h 938724"/>
                <a:gd name="connsiteX31" fmla="*/ 331350 w 1074320"/>
                <a:gd name="connsiteY31" fmla="*/ 51098 h 938724"/>
                <a:gd name="connsiteX32" fmla="*/ 277552 w 1074320"/>
                <a:gd name="connsiteY32" fmla="*/ 78705 h 938724"/>
                <a:gd name="connsiteX33" fmla="*/ 260568 w 1074320"/>
                <a:gd name="connsiteY33" fmla="*/ 67316 h 938724"/>
                <a:gd name="connsiteX34" fmla="*/ 193681 w 1074320"/>
                <a:gd name="connsiteY34" fmla="*/ 95175 h 938724"/>
                <a:gd name="connsiteX35" fmla="*/ 195520 w 1074320"/>
                <a:gd name="connsiteY35" fmla="*/ 137559 h 938724"/>
                <a:gd name="connsiteX36" fmla="*/ 154954 w 1074320"/>
                <a:gd name="connsiteY36" fmla="*/ 168661 h 938724"/>
                <a:gd name="connsiteX37" fmla="*/ 155675 w 1074320"/>
                <a:gd name="connsiteY37" fmla="*/ 208774 h 938724"/>
                <a:gd name="connsiteX38" fmla="*/ 100254 w 1074320"/>
                <a:gd name="connsiteY38" fmla="*/ 239733 h 938724"/>
                <a:gd name="connsiteX39" fmla="*/ 102201 w 1074320"/>
                <a:gd name="connsiteY39" fmla="*/ 282369 h 938724"/>
                <a:gd name="connsiteX40" fmla="*/ 52693 w 1074320"/>
                <a:gd name="connsiteY40" fmla="*/ 313868 h 938724"/>
                <a:gd name="connsiteX41" fmla="*/ 57633 w 1074320"/>
                <a:gd name="connsiteY41" fmla="*/ 361838 h 938724"/>
                <a:gd name="connsiteX42" fmla="*/ 30049 w 1074320"/>
                <a:gd name="connsiteY42" fmla="*/ 389661 h 938724"/>
                <a:gd name="connsiteX43" fmla="*/ 33907 w 1074320"/>
                <a:gd name="connsiteY43" fmla="*/ 435468 h 938724"/>
                <a:gd name="connsiteX44" fmla="*/ 3871 w 1074320"/>
                <a:gd name="connsiteY44" fmla="*/ 463940 h 938724"/>
                <a:gd name="connsiteX45" fmla="*/ 23558 w 1074320"/>
                <a:gd name="connsiteY45" fmla="*/ 526290 h 938724"/>
                <a:gd name="connsiteX46" fmla="*/ 8198 w 1074320"/>
                <a:gd name="connsiteY46" fmla="*/ 546508 h 938724"/>
                <a:gd name="connsiteX47" fmla="*/ 36179 w 1074320"/>
                <a:gd name="connsiteY47" fmla="*/ 613291 h 938724"/>
                <a:gd name="connsiteX48" fmla="*/ 25037 w 1074320"/>
                <a:gd name="connsiteY48" fmla="*/ 630050 h 938724"/>
                <a:gd name="connsiteX49" fmla="*/ 52982 w 1074320"/>
                <a:gd name="connsiteY49" fmla="*/ 696724 h 938724"/>
                <a:gd name="connsiteX50" fmla="*/ 80927 w 1074320"/>
                <a:gd name="connsiteY50" fmla="*/ 763471 h 938724"/>
                <a:gd name="connsiteX51" fmla="*/ 94557 w 1074320"/>
                <a:gd name="connsiteY51" fmla="*/ 766751 h 938724"/>
                <a:gd name="connsiteX52" fmla="*/ 125711 w 1074320"/>
                <a:gd name="connsiteY52" fmla="*/ 820126 h 938724"/>
                <a:gd name="connsiteX53" fmla="*/ 156072 w 1074320"/>
                <a:gd name="connsiteY53" fmla="*/ 822793 h 938724"/>
                <a:gd name="connsiteX54" fmla="*/ 187515 w 1074320"/>
                <a:gd name="connsiteY54" fmla="*/ 866618 h 938724"/>
                <a:gd name="connsiteX55" fmla="*/ 241746 w 1074320"/>
                <a:gd name="connsiteY55" fmla="*/ 856779 h 938724"/>
                <a:gd name="connsiteX56" fmla="*/ 272864 w 1074320"/>
                <a:gd name="connsiteY56" fmla="*/ 897397 h 938724"/>
                <a:gd name="connsiteX57" fmla="*/ 336723 w 1074320"/>
                <a:gd name="connsiteY57" fmla="*/ 875016 h 938724"/>
                <a:gd name="connsiteX58" fmla="*/ 367877 w 1074320"/>
                <a:gd name="connsiteY58" fmla="*/ 915092 h 938724"/>
                <a:gd name="connsiteX59" fmla="*/ 427337 w 1074320"/>
                <a:gd name="connsiteY59" fmla="*/ 899271 h 938724"/>
                <a:gd name="connsiteX60" fmla="*/ 457590 w 1074320"/>
                <a:gd name="connsiteY60" fmla="*/ 934879 h 938724"/>
                <a:gd name="connsiteX61" fmla="*/ 514850 w 1074320"/>
                <a:gd name="connsiteY61" fmla="*/ 921724 h 938724"/>
                <a:gd name="connsiteX62" fmla="*/ 527831 w 1074320"/>
                <a:gd name="connsiteY62" fmla="*/ 929689 h 938724"/>
                <a:gd name="connsiteX63" fmla="*/ 589418 w 1074320"/>
                <a:gd name="connsiteY63" fmla="*/ 911344 h 938724"/>
                <a:gd name="connsiteX64" fmla="*/ 612712 w 1074320"/>
                <a:gd name="connsiteY64" fmla="*/ 930338 h 938724"/>
                <a:gd name="connsiteX65" fmla="*/ 669576 w 1074320"/>
                <a:gd name="connsiteY65" fmla="*/ 917795 h 938724"/>
                <a:gd name="connsiteX66" fmla="*/ 688722 w 1074320"/>
                <a:gd name="connsiteY66" fmla="*/ 931851 h 938724"/>
                <a:gd name="connsiteX67" fmla="*/ 755538 w 1074320"/>
                <a:gd name="connsiteY67" fmla="*/ 903920 h 938724"/>
                <a:gd name="connsiteX68" fmla="*/ 756115 w 1074320"/>
                <a:gd name="connsiteY68" fmla="*/ 901758 h 938724"/>
                <a:gd name="connsiteX69" fmla="*/ 775911 w 1074320"/>
                <a:gd name="connsiteY69" fmla="*/ 916570 h 938724"/>
                <a:gd name="connsiteX70" fmla="*/ 842691 w 1074320"/>
                <a:gd name="connsiteY70" fmla="*/ 888675 h 938724"/>
                <a:gd name="connsiteX71" fmla="*/ 843556 w 1074320"/>
                <a:gd name="connsiteY71" fmla="*/ 886044 h 938724"/>
                <a:gd name="connsiteX72" fmla="*/ 857294 w 1074320"/>
                <a:gd name="connsiteY72" fmla="*/ 894694 h 938724"/>
                <a:gd name="connsiteX73" fmla="*/ 924110 w 1074320"/>
                <a:gd name="connsiteY73" fmla="*/ 866762 h 938724"/>
                <a:gd name="connsiteX74" fmla="*/ 922884 w 1074320"/>
                <a:gd name="connsiteY74" fmla="*/ 825460 h 938724"/>
                <a:gd name="connsiteX75" fmla="*/ 975276 w 1074320"/>
                <a:gd name="connsiteY75" fmla="*/ 794069 h 938724"/>
                <a:gd name="connsiteX76" fmla="*/ 969507 w 1074320"/>
                <a:gd name="connsiteY76" fmla="*/ 745162 h 938724"/>
                <a:gd name="connsiteX77" fmla="*/ 1016960 w 1074320"/>
                <a:gd name="connsiteY77" fmla="*/ 713411 h 93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1074320" h="938724">
                  <a:moveTo>
                    <a:pt x="1016960" y="713411"/>
                  </a:moveTo>
                  <a:cubicBezTo>
                    <a:pt x="1023414" y="697841"/>
                    <a:pt x="1021359" y="681119"/>
                    <a:pt x="1013390" y="667748"/>
                  </a:cubicBezTo>
                  <a:cubicBezTo>
                    <a:pt x="1032176" y="666378"/>
                    <a:pt x="1049520" y="654917"/>
                    <a:pt x="1057092" y="636249"/>
                  </a:cubicBezTo>
                  <a:cubicBezTo>
                    <a:pt x="1066431" y="613759"/>
                    <a:pt x="1058318" y="588567"/>
                    <a:pt x="1039171" y="575232"/>
                  </a:cubicBezTo>
                  <a:cubicBezTo>
                    <a:pt x="1049556" y="569790"/>
                    <a:pt x="1058318" y="561068"/>
                    <a:pt x="1063006" y="549463"/>
                  </a:cubicBezTo>
                  <a:cubicBezTo>
                    <a:pt x="1072705" y="526001"/>
                    <a:pt x="1063583" y="499656"/>
                    <a:pt x="1042705" y="486681"/>
                  </a:cubicBezTo>
                  <a:cubicBezTo>
                    <a:pt x="1054857" y="481672"/>
                    <a:pt x="1065061" y="471977"/>
                    <a:pt x="1070506" y="458930"/>
                  </a:cubicBezTo>
                  <a:cubicBezTo>
                    <a:pt x="1081179" y="432729"/>
                    <a:pt x="1068703" y="402887"/>
                    <a:pt x="1042489" y="392147"/>
                  </a:cubicBezTo>
                  <a:cubicBezTo>
                    <a:pt x="1037945" y="390309"/>
                    <a:pt x="1033330" y="389408"/>
                    <a:pt x="1028787" y="388868"/>
                  </a:cubicBezTo>
                  <a:cubicBezTo>
                    <a:pt x="1031671" y="385228"/>
                    <a:pt x="1034231" y="381263"/>
                    <a:pt x="1036070" y="376794"/>
                  </a:cubicBezTo>
                  <a:cubicBezTo>
                    <a:pt x="1046780" y="350665"/>
                    <a:pt x="1034340" y="320716"/>
                    <a:pt x="1008125" y="309976"/>
                  </a:cubicBezTo>
                  <a:cubicBezTo>
                    <a:pt x="1002536" y="307813"/>
                    <a:pt x="996875" y="306732"/>
                    <a:pt x="991178" y="306444"/>
                  </a:cubicBezTo>
                  <a:cubicBezTo>
                    <a:pt x="993305" y="303452"/>
                    <a:pt x="995108" y="300281"/>
                    <a:pt x="996551" y="296713"/>
                  </a:cubicBezTo>
                  <a:cubicBezTo>
                    <a:pt x="1007332" y="270619"/>
                    <a:pt x="994784" y="240778"/>
                    <a:pt x="968606" y="229966"/>
                  </a:cubicBezTo>
                  <a:cubicBezTo>
                    <a:pt x="961574" y="227155"/>
                    <a:pt x="954218" y="226002"/>
                    <a:pt x="947079" y="226290"/>
                  </a:cubicBezTo>
                  <a:cubicBezTo>
                    <a:pt x="945709" y="207693"/>
                    <a:pt x="934278" y="190394"/>
                    <a:pt x="915636" y="182717"/>
                  </a:cubicBezTo>
                  <a:cubicBezTo>
                    <a:pt x="898653" y="175797"/>
                    <a:pt x="880155" y="178681"/>
                    <a:pt x="866345" y="188736"/>
                  </a:cubicBezTo>
                  <a:cubicBezTo>
                    <a:pt x="866309" y="188592"/>
                    <a:pt x="866525" y="188339"/>
                    <a:pt x="866525" y="188159"/>
                  </a:cubicBezTo>
                  <a:cubicBezTo>
                    <a:pt x="877379" y="162030"/>
                    <a:pt x="864830" y="132189"/>
                    <a:pt x="838724" y="121377"/>
                  </a:cubicBezTo>
                  <a:cubicBezTo>
                    <a:pt x="821272" y="114277"/>
                    <a:pt x="802414" y="117592"/>
                    <a:pt x="788459" y="128188"/>
                  </a:cubicBezTo>
                  <a:cubicBezTo>
                    <a:pt x="795166" y="103501"/>
                    <a:pt x="782906" y="77335"/>
                    <a:pt x="758675" y="67352"/>
                  </a:cubicBezTo>
                  <a:cubicBezTo>
                    <a:pt x="740935" y="60072"/>
                    <a:pt x="721571" y="63676"/>
                    <a:pt x="707653" y="74776"/>
                  </a:cubicBezTo>
                  <a:cubicBezTo>
                    <a:pt x="704155" y="58847"/>
                    <a:pt x="693302" y="44791"/>
                    <a:pt x="676968" y="38159"/>
                  </a:cubicBezTo>
                  <a:cubicBezTo>
                    <a:pt x="657965" y="30303"/>
                    <a:pt x="637051" y="34988"/>
                    <a:pt x="622844" y="48071"/>
                  </a:cubicBezTo>
                  <a:cubicBezTo>
                    <a:pt x="620428" y="30555"/>
                    <a:pt x="609250" y="14661"/>
                    <a:pt x="591690" y="7417"/>
                  </a:cubicBezTo>
                  <a:cubicBezTo>
                    <a:pt x="573156" y="-187"/>
                    <a:pt x="552855" y="4065"/>
                    <a:pt x="538721" y="16355"/>
                  </a:cubicBezTo>
                  <a:cubicBezTo>
                    <a:pt x="533889" y="11129"/>
                    <a:pt x="527867" y="6768"/>
                    <a:pt x="520764" y="3885"/>
                  </a:cubicBezTo>
                  <a:cubicBezTo>
                    <a:pt x="494586" y="-6927"/>
                    <a:pt x="464657" y="5615"/>
                    <a:pt x="453984" y="31744"/>
                  </a:cubicBezTo>
                  <a:cubicBezTo>
                    <a:pt x="453804" y="32033"/>
                    <a:pt x="453804" y="32213"/>
                    <a:pt x="453732" y="32501"/>
                  </a:cubicBezTo>
                  <a:cubicBezTo>
                    <a:pt x="440282" y="29294"/>
                    <a:pt x="426544" y="31564"/>
                    <a:pt x="415330" y="38484"/>
                  </a:cubicBezTo>
                  <a:cubicBezTo>
                    <a:pt x="410354" y="33006"/>
                    <a:pt x="404188" y="28393"/>
                    <a:pt x="396940" y="25401"/>
                  </a:cubicBezTo>
                  <a:cubicBezTo>
                    <a:pt x="371555" y="15022"/>
                    <a:pt x="342817" y="26554"/>
                    <a:pt x="331350" y="51098"/>
                  </a:cubicBezTo>
                  <a:cubicBezTo>
                    <a:pt x="309499" y="47530"/>
                    <a:pt x="287684" y="58486"/>
                    <a:pt x="277552" y="78705"/>
                  </a:cubicBezTo>
                  <a:cubicBezTo>
                    <a:pt x="272864" y="73911"/>
                    <a:pt x="267167" y="69947"/>
                    <a:pt x="260568" y="67316"/>
                  </a:cubicBezTo>
                  <a:cubicBezTo>
                    <a:pt x="234354" y="56612"/>
                    <a:pt x="204426" y="69082"/>
                    <a:pt x="193681" y="95175"/>
                  </a:cubicBezTo>
                  <a:cubicBezTo>
                    <a:pt x="187803" y="109483"/>
                    <a:pt x="189137" y="124836"/>
                    <a:pt x="195520" y="137559"/>
                  </a:cubicBezTo>
                  <a:cubicBezTo>
                    <a:pt x="177995" y="139937"/>
                    <a:pt x="162238" y="151146"/>
                    <a:pt x="154954" y="168661"/>
                  </a:cubicBezTo>
                  <a:cubicBezTo>
                    <a:pt x="149401" y="182032"/>
                    <a:pt x="150194" y="196485"/>
                    <a:pt x="155675" y="208774"/>
                  </a:cubicBezTo>
                  <a:cubicBezTo>
                    <a:pt x="132634" y="205098"/>
                    <a:pt x="109413" y="217352"/>
                    <a:pt x="100254" y="239733"/>
                  </a:cubicBezTo>
                  <a:cubicBezTo>
                    <a:pt x="94268" y="254149"/>
                    <a:pt x="95602" y="269502"/>
                    <a:pt x="102201" y="282369"/>
                  </a:cubicBezTo>
                  <a:cubicBezTo>
                    <a:pt x="81287" y="281504"/>
                    <a:pt x="61167" y="293433"/>
                    <a:pt x="52693" y="313868"/>
                  </a:cubicBezTo>
                  <a:cubicBezTo>
                    <a:pt x="46023" y="330338"/>
                    <a:pt x="48366" y="348214"/>
                    <a:pt x="57633" y="361838"/>
                  </a:cubicBezTo>
                  <a:cubicBezTo>
                    <a:pt x="45662" y="366955"/>
                    <a:pt x="35421" y="376686"/>
                    <a:pt x="30049" y="389661"/>
                  </a:cubicBezTo>
                  <a:cubicBezTo>
                    <a:pt x="23703" y="405230"/>
                    <a:pt x="25686" y="422061"/>
                    <a:pt x="33907" y="435468"/>
                  </a:cubicBezTo>
                  <a:cubicBezTo>
                    <a:pt x="20674" y="440261"/>
                    <a:pt x="9496" y="449992"/>
                    <a:pt x="3871" y="463940"/>
                  </a:cubicBezTo>
                  <a:cubicBezTo>
                    <a:pt x="-5685" y="487186"/>
                    <a:pt x="3041" y="513279"/>
                    <a:pt x="23558" y="526290"/>
                  </a:cubicBezTo>
                  <a:cubicBezTo>
                    <a:pt x="17032" y="531551"/>
                    <a:pt x="11587" y="538291"/>
                    <a:pt x="8198" y="546508"/>
                  </a:cubicBezTo>
                  <a:cubicBezTo>
                    <a:pt x="-2548" y="572745"/>
                    <a:pt x="9964" y="602623"/>
                    <a:pt x="36179" y="613291"/>
                  </a:cubicBezTo>
                  <a:cubicBezTo>
                    <a:pt x="31491" y="617976"/>
                    <a:pt x="27705" y="623526"/>
                    <a:pt x="25037" y="630050"/>
                  </a:cubicBezTo>
                  <a:cubicBezTo>
                    <a:pt x="14291" y="656179"/>
                    <a:pt x="26876" y="686056"/>
                    <a:pt x="52982" y="696724"/>
                  </a:cubicBezTo>
                  <a:cubicBezTo>
                    <a:pt x="42200" y="722889"/>
                    <a:pt x="54676" y="752731"/>
                    <a:pt x="80927" y="763471"/>
                  </a:cubicBezTo>
                  <a:cubicBezTo>
                    <a:pt x="85362" y="765381"/>
                    <a:pt x="89977" y="766282"/>
                    <a:pt x="94557" y="766751"/>
                  </a:cubicBezTo>
                  <a:cubicBezTo>
                    <a:pt x="91888" y="789023"/>
                    <a:pt x="103968" y="811188"/>
                    <a:pt x="125711" y="820126"/>
                  </a:cubicBezTo>
                  <a:cubicBezTo>
                    <a:pt x="135807" y="824307"/>
                    <a:pt x="146228" y="824992"/>
                    <a:pt x="156072" y="822793"/>
                  </a:cubicBezTo>
                  <a:cubicBezTo>
                    <a:pt x="157370" y="841678"/>
                    <a:pt x="168836" y="859050"/>
                    <a:pt x="187515" y="866618"/>
                  </a:cubicBezTo>
                  <a:cubicBezTo>
                    <a:pt x="206553" y="874511"/>
                    <a:pt x="227539" y="869898"/>
                    <a:pt x="241746" y="856779"/>
                  </a:cubicBezTo>
                  <a:cubicBezTo>
                    <a:pt x="244054" y="874331"/>
                    <a:pt x="255232" y="890225"/>
                    <a:pt x="272864" y="897397"/>
                  </a:cubicBezTo>
                  <a:cubicBezTo>
                    <a:pt x="297059" y="907416"/>
                    <a:pt x="324247" y="897216"/>
                    <a:pt x="336723" y="875016"/>
                  </a:cubicBezTo>
                  <a:cubicBezTo>
                    <a:pt x="339211" y="892279"/>
                    <a:pt x="350425" y="907884"/>
                    <a:pt x="367877" y="915092"/>
                  </a:cubicBezTo>
                  <a:cubicBezTo>
                    <a:pt x="389404" y="923994"/>
                    <a:pt x="413491" y="916678"/>
                    <a:pt x="427337" y="899271"/>
                  </a:cubicBezTo>
                  <a:cubicBezTo>
                    <a:pt x="430943" y="914768"/>
                    <a:pt x="441724" y="928355"/>
                    <a:pt x="457590" y="934879"/>
                  </a:cubicBezTo>
                  <a:cubicBezTo>
                    <a:pt x="478071" y="943348"/>
                    <a:pt x="500824" y="937329"/>
                    <a:pt x="514850" y="921724"/>
                  </a:cubicBezTo>
                  <a:cubicBezTo>
                    <a:pt x="518745" y="924823"/>
                    <a:pt x="522963" y="927634"/>
                    <a:pt x="527831" y="929689"/>
                  </a:cubicBezTo>
                  <a:cubicBezTo>
                    <a:pt x="550476" y="938987"/>
                    <a:pt x="576041" y="930842"/>
                    <a:pt x="589418" y="911344"/>
                  </a:cubicBezTo>
                  <a:cubicBezTo>
                    <a:pt x="594899" y="919634"/>
                    <a:pt x="602724" y="926373"/>
                    <a:pt x="612712" y="930338"/>
                  </a:cubicBezTo>
                  <a:cubicBezTo>
                    <a:pt x="632941" y="938735"/>
                    <a:pt x="655405" y="932968"/>
                    <a:pt x="669576" y="917795"/>
                  </a:cubicBezTo>
                  <a:cubicBezTo>
                    <a:pt x="674660" y="923670"/>
                    <a:pt x="680970" y="928680"/>
                    <a:pt x="688722" y="931851"/>
                  </a:cubicBezTo>
                  <a:cubicBezTo>
                    <a:pt x="714865" y="942591"/>
                    <a:pt x="744865" y="930121"/>
                    <a:pt x="755538" y="903920"/>
                  </a:cubicBezTo>
                  <a:cubicBezTo>
                    <a:pt x="755863" y="903271"/>
                    <a:pt x="755935" y="902550"/>
                    <a:pt x="756115" y="901758"/>
                  </a:cubicBezTo>
                  <a:cubicBezTo>
                    <a:pt x="761380" y="908029"/>
                    <a:pt x="767834" y="913290"/>
                    <a:pt x="775911" y="916570"/>
                  </a:cubicBezTo>
                  <a:cubicBezTo>
                    <a:pt x="802053" y="927238"/>
                    <a:pt x="831909" y="914804"/>
                    <a:pt x="842691" y="888675"/>
                  </a:cubicBezTo>
                  <a:cubicBezTo>
                    <a:pt x="843051" y="887810"/>
                    <a:pt x="843195" y="886837"/>
                    <a:pt x="843556" y="886044"/>
                  </a:cubicBezTo>
                  <a:cubicBezTo>
                    <a:pt x="847559" y="889360"/>
                    <a:pt x="852066" y="892531"/>
                    <a:pt x="857294" y="894694"/>
                  </a:cubicBezTo>
                  <a:cubicBezTo>
                    <a:pt x="883472" y="905362"/>
                    <a:pt x="913401" y="892856"/>
                    <a:pt x="924110" y="866762"/>
                  </a:cubicBezTo>
                  <a:cubicBezTo>
                    <a:pt x="929807" y="852851"/>
                    <a:pt x="928797" y="838002"/>
                    <a:pt x="922884" y="825460"/>
                  </a:cubicBezTo>
                  <a:cubicBezTo>
                    <a:pt x="944771" y="827587"/>
                    <a:pt x="966406" y="815585"/>
                    <a:pt x="975276" y="794069"/>
                  </a:cubicBezTo>
                  <a:cubicBezTo>
                    <a:pt x="982200" y="777310"/>
                    <a:pt x="979351" y="758930"/>
                    <a:pt x="969507" y="745162"/>
                  </a:cubicBezTo>
                  <a:cubicBezTo>
                    <a:pt x="989628" y="745126"/>
                    <a:pt x="1008846" y="733233"/>
                    <a:pt x="1016960" y="713411"/>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7" name="Freeform 206">
              <a:extLst>
                <a:ext uri="{FF2B5EF4-FFF2-40B4-BE49-F238E27FC236}">
                  <a16:creationId xmlns:a16="http://schemas.microsoft.com/office/drawing/2014/main" id="{5D85F09C-EEA9-1F29-69EB-BB571FCC24E0}"/>
                </a:ext>
              </a:extLst>
            </p:cNvPr>
            <p:cNvSpPr/>
            <p:nvPr/>
          </p:nvSpPr>
          <p:spPr>
            <a:xfrm>
              <a:off x="7119736" y="-4454798"/>
              <a:ext cx="14180" cy="66226"/>
            </a:xfrm>
            <a:custGeom>
              <a:avLst/>
              <a:gdLst>
                <a:gd name="connsiteX0" fmla="*/ 751 w 14180"/>
                <a:gd name="connsiteY0" fmla="*/ 66130 h 66226"/>
                <a:gd name="connsiteX1" fmla="*/ 6160 w 14180"/>
                <a:gd name="connsiteY1" fmla="*/ 33514 h 66226"/>
                <a:gd name="connsiteX2" fmla="*/ 1689 w 14180"/>
                <a:gd name="connsiteY2" fmla="*/ 68 h 66226"/>
                <a:gd name="connsiteX3" fmla="*/ 14093 w 14180"/>
                <a:gd name="connsiteY3" fmla="*/ 33333 h 66226"/>
                <a:gd name="connsiteX4" fmla="*/ 751 w 14180"/>
                <a:gd name="connsiteY4" fmla="*/ 66130 h 66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80" h="66226">
                  <a:moveTo>
                    <a:pt x="751" y="66130"/>
                  </a:moveTo>
                  <a:cubicBezTo>
                    <a:pt x="-2818" y="64112"/>
                    <a:pt x="7566" y="51354"/>
                    <a:pt x="6160" y="33514"/>
                  </a:cubicBezTo>
                  <a:cubicBezTo>
                    <a:pt x="6737" y="15421"/>
                    <a:pt x="-835" y="1149"/>
                    <a:pt x="1689" y="68"/>
                  </a:cubicBezTo>
                  <a:cubicBezTo>
                    <a:pt x="2843" y="-1085"/>
                    <a:pt x="14381" y="12502"/>
                    <a:pt x="14093" y="33333"/>
                  </a:cubicBezTo>
                  <a:cubicBezTo>
                    <a:pt x="15463" y="54165"/>
                    <a:pt x="211" y="67500"/>
                    <a:pt x="751" y="6613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8" name="Freeform 207">
              <a:extLst>
                <a:ext uri="{FF2B5EF4-FFF2-40B4-BE49-F238E27FC236}">
                  <a16:creationId xmlns:a16="http://schemas.microsoft.com/office/drawing/2014/main" id="{B095C286-0BFA-9D54-128A-361DF2EBA7BC}"/>
                </a:ext>
              </a:extLst>
            </p:cNvPr>
            <p:cNvSpPr/>
            <p:nvPr/>
          </p:nvSpPr>
          <p:spPr>
            <a:xfrm>
              <a:off x="7047205" y="-4619715"/>
              <a:ext cx="37798" cy="68217"/>
            </a:xfrm>
            <a:custGeom>
              <a:avLst/>
              <a:gdLst>
                <a:gd name="connsiteX0" fmla="*/ 31239 w 37798"/>
                <a:gd name="connsiteY0" fmla="*/ 68073 h 68217"/>
                <a:gd name="connsiteX1" fmla="*/ 24640 w 37798"/>
                <a:gd name="connsiteY1" fmla="*/ 31167 h 68217"/>
                <a:gd name="connsiteX2" fmla="*/ 84 w 37798"/>
                <a:gd name="connsiteY2" fmla="*/ 245 h 68217"/>
                <a:gd name="connsiteX3" fmla="*/ 31491 w 37798"/>
                <a:gd name="connsiteY3" fmla="*/ 27239 h 68217"/>
                <a:gd name="connsiteX4" fmla="*/ 31239 w 37798"/>
                <a:gd name="connsiteY4" fmla="*/ 68073 h 682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8" h="68217">
                  <a:moveTo>
                    <a:pt x="31239" y="68073"/>
                  </a:moveTo>
                  <a:cubicBezTo>
                    <a:pt x="28534" y="67100"/>
                    <a:pt x="36611" y="49692"/>
                    <a:pt x="24640" y="31167"/>
                  </a:cubicBezTo>
                  <a:cubicBezTo>
                    <a:pt x="13498" y="13147"/>
                    <a:pt x="-1250" y="2083"/>
                    <a:pt x="84" y="245"/>
                  </a:cubicBezTo>
                  <a:cubicBezTo>
                    <a:pt x="950" y="-1593"/>
                    <a:pt x="18727" y="6876"/>
                    <a:pt x="31491" y="27239"/>
                  </a:cubicBezTo>
                  <a:cubicBezTo>
                    <a:pt x="45337" y="49368"/>
                    <a:pt x="32212" y="70163"/>
                    <a:pt x="31239" y="6807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9" name="Freeform 208">
              <a:extLst>
                <a:ext uri="{FF2B5EF4-FFF2-40B4-BE49-F238E27FC236}">
                  <a16:creationId xmlns:a16="http://schemas.microsoft.com/office/drawing/2014/main" id="{616A50B6-B08D-2FE6-B108-25A4ABA2C301}"/>
                </a:ext>
              </a:extLst>
            </p:cNvPr>
            <p:cNvSpPr/>
            <p:nvPr/>
          </p:nvSpPr>
          <p:spPr>
            <a:xfrm>
              <a:off x="6220582" y="-4553416"/>
              <a:ext cx="22868" cy="71254"/>
            </a:xfrm>
            <a:custGeom>
              <a:avLst/>
              <a:gdLst>
                <a:gd name="connsiteX0" fmla="*/ 22684 w 22868"/>
                <a:gd name="connsiteY0" fmla="*/ 71079 h 71254"/>
                <a:gd name="connsiteX1" fmla="*/ 39 w 22868"/>
                <a:gd name="connsiteY1" fmla="*/ 38139 h 71254"/>
                <a:gd name="connsiteX2" fmla="*/ 13308 w 22868"/>
                <a:gd name="connsiteY2" fmla="*/ 80 h 71254"/>
                <a:gd name="connsiteX3" fmla="*/ 7936 w 22868"/>
                <a:gd name="connsiteY3" fmla="*/ 37490 h 71254"/>
                <a:gd name="connsiteX4" fmla="*/ 22684 w 22868"/>
                <a:gd name="connsiteY4" fmla="*/ 71079 h 71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8" h="71254">
                  <a:moveTo>
                    <a:pt x="22684" y="71079"/>
                  </a:moveTo>
                  <a:cubicBezTo>
                    <a:pt x="22900" y="72701"/>
                    <a:pt x="2455" y="63150"/>
                    <a:pt x="39" y="38139"/>
                  </a:cubicBezTo>
                  <a:cubicBezTo>
                    <a:pt x="-790" y="14208"/>
                    <a:pt x="11866" y="-1254"/>
                    <a:pt x="13308" y="80"/>
                  </a:cubicBezTo>
                  <a:cubicBezTo>
                    <a:pt x="15400" y="1053"/>
                    <a:pt x="6962" y="17235"/>
                    <a:pt x="7936" y="37490"/>
                  </a:cubicBezTo>
                  <a:cubicBezTo>
                    <a:pt x="9594" y="57853"/>
                    <a:pt x="24703" y="68809"/>
                    <a:pt x="22684" y="71079"/>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0" name="Freeform 209">
              <a:extLst>
                <a:ext uri="{FF2B5EF4-FFF2-40B4-BE49-F238E27FC236}">
                  <a16:creationId xmlns:a16="http://schemas.microsoft.com/office/drawing/2014/main" id="{5665358C-9515-B7A9-C2C0-028F4E545819}"/>
                </a:ext>
              </a:extLst>
            </p:cNvPr>
            <p:cNvSpPr/>
            <p:nvPr/>
          </p:nvSpPr>
          <p:spPr>
            <a:xfrm>
              <a:off x="6161999" y="-4372069"/>
              <a:ext cx="15842" cy="50331"/>
            </a:xfrm>
            <a:custGeom>
              <a:avLst/>
              <a:gdLst>
                <a:gd name="connsiteX0" fmla="*/ 9403 w 15842"/>
                <a:gd name="connsiteY0" fmla="*/ 49968 h 50331"/>
                <a:gd name="connsiteX1" fmla="*/ 1614 w 15842"/>
                <a:gd name="connsiteY1" fmla="*/ 23911 h 50331"/>
                <a:gd name="connsiteX2" fmla="*/ 15425 w 15842"/>
                <a:gd name="connsiteY2" fmla="*/ 88 h 50331"/>
                <a:gd name="connsiteX3" fmla="*/ 9295 w 15842"/>
                <a:gd name="connsiteY3" fmla="*/ 25568 h 50331"/>
                <a:gd name="connsiteX4" fmla="*/ 9403 w 15842"/>
                <a:gd name="connsiteY4" fmla="*/ 49968 h 50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2" h="50331">
                  <a:moveTo>
                    <a:pt x="9403" y="49968"/>
                  </a:moveTo>
                  <a:cubicBezTo>
                    <a:pt x="10196" y="52671"/>
                    <a:pt x="-4840" y="39948"/>
                    <a:pt x="1614" y="23911"/>
                  </a:cubicBezTo>
                  <a:cubicBezTo>
                    <a:pt x="5328" y="8593"/>
                    <a:pt x="13694" y="-1029"/>
                    <a:pt x="15425" y="88"/>
                  </a:cubicBezTo>
                  <a:cubicBezTo>
                    <a:pt x="17300" y="1241"/>
                    <a:pt x="12432" y="12306"/>
                    <a:pt x="9295" y="25568"/>
                  </a:cubicBezTo>
                  <a:cubicBezTo>
                    <a:pt x="4175" y="39516"/>
                    <a:pt x="12071" y="46940"/>
                    <a:pt x="9403" y="49968"/>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1" name="Freeform 210">
              <a:extLst>
                <a:ext uri="{FF2B5EF4-FFF2-40B4-BE49-F238E27FC236}">
                  <a16:creationId xmlns:a16="http://schemas.microsoft.com/office/drawing/2014/main" id="{5ED3E197-C48A-479D-DC16-1D8AE87DC0FA}"/>
                </a:ext>
              </a:extLst>
            </p:cNvPr>
            <p:cNvSpPr/>
            <p:nvPr/>
          </p:nvSpPr>
          <p:spPr>
            <a:xfrm>
              <a:off x="6518500" y="-4785635"/>
              <a:ext cx="45628" cy="41033"/>
            </a:xfrm>
            <a:custGeom>
              <a:avLst/>
              <a:gdLst>
                <a:gd name="connsiteX0" fmla="*/ 45538 w 45628"/>
                <a:gd name="connsiteY0" fmla="*/ 38402 h 41033"/>
                <a:gd name="connsiteX1" fmla="*/ 12869 w 45628"/>
                <a:gd name="connsiteY1" fmla="*/ 31338 h 41033"/>
                <a:gd name="connsiteX2" fmla="*/ 790 w 45628"/>
                <a:gd name="connsiteY2" fmla="*/ 19 h 41033"/>
                <a:gd name="connsiteX3" fmla="*/ 18494 w 45628"/>
                <a:gd name="connsiteY3" fmla="*/ 25860 h 41033"/>
                <a:gd name="connsiteX4" fmla="*/ 45538 w 45628"/>
                <a:gd name="connsiteY4" fmla="*/ 38402 h 41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628" h="41033">
                  <a:moveTo>
                    <a:pt x="45538" y="38402"/>
                  </a:moveTo>
                  <a:cubicBezTo>
                    <a:pt x="47089" y="39664"/>
                    <a:pt x="28302" y="46511"/>
                    <a:pt x="12869" y="31338"/>
                  </a:cubicBezTo>
                  <a:cubicBezTo>
                    <a:pt x="-436" y="16382"/>
                    <a:pt x="-1121" y="127"/>
                    <a:pt x="790" y="19"/>
                  </a:cubicBezTo>
                  <a:cubicBezTo>
                    <a:pt x="3062" y="-593"/>
                    <a:pt x="7425" y="13534"/>
                    <a:pt x="18494" y="25860"/>
                  </a:cubicBezTo>
                  <a:cubicBezTo>
                    <a:pt x="30141" y="37826"/>
                    <a:pt x="45358" y="35591"/>
                    <a:pt x="45538" y="3840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2" name="Freeform 211">
              <a:extLst>
                <a:ext uri="{FF2B5EF4-FFF2-40B4-BE49-F238E27FC236}">
                  <a16:creationId xmlns:a16="http://schemas.microsoft.com/office/drawing/2014/main" id="{0B355F34-BAFD-090B-A386-A4BE6FC191DB}"/>
                </a:ext>
              </a:extLst>
            </p:cNvPr>
            <p:cNvSpPr/>
            <p:nvPr/>
          </p:nvSpPr>
          <p:spPr>
            <a:xfrm>
              <a:off x="6729207" y="-4793650"/>
              <a:ext cx="53758" cy="50430"/>
            </a:xfrm>
            <a:custGeom>
              <a:avLst/>
              <a:gdLst>
                <a:gd name="connsiteX0" fmla="*/ 48800 w 53758"/>
                <a:gd name="connsiteY0" fmla="*/ 50094 h 50430"/>
                <a:gd name="connsiteX1" fmla="*/ 35026 w 53758"/>
                <a:gd name="connsiteY1" fmla="*/ 18378 h 50430"/>
                <a:gd name="connsiteX2" fmla="*/ 13 w 53758"/>
                <a:gd name="connsiteY2" fmla="*/ 898 h 50430"/>
                <a:gd name="connsiteX3" fmla="*/ 39605 w 53758"/>
                <a:gd name="connsiteY3" fmla="*/ 11999 h 50430"/>
                <a:gd name="connsiteX4" fmla="*/ 48800 w 53758"/>
                <a:gd name="connsiteY4" fmla="*/ 50094 h 50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58" h="50430">
                  <a:moveTo>
                    <a:pt x="48800" y="50094"/>
                  </a:moveTo>
                  <a:cubicBezTo>
                    <a:pt x="45411" y="49805"/>
                    <a:pt x="55110" y="29731"/>
                    <a:pt x="35026" y="18378"/>
                  </a:cubicBezTo>
                  <a:cubicBezTo>
                    <a:pt x="17646" y="6881"/>
                    <a:pt x="-564" y="3205"/>
                    <a:pt x="13" y="898"/>
                  </a:cubicBezTo>
                  <a:cubicBezTo>
                    <a:pt x="122" y="-940"/>
                    <a:pt x="19521" y="-1120"/>
                    <a:pt x="39605" y="11999"/>
                  </a:cubicBezTo>
                  <a:cubicBezTo>
                    <a:pt x="64305" y="27028"/>
                    <a:pt x="49269" y="53734"/>
                    <a:pt x="48800" y="50094"/>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5" name="Freeform 214">
              <a:extLst>
                <a:ext uri="{FF2B5EF4-FFF2-40B4-BE49-F238E27FC236}">
                  <a16:creationId xmlns:a16="http://schemas.microsoft.com/office/drawing/2014/main" id="{6CA970E6-B7C6-BFA0-7B32-606294C41503}"/>
                </a:ext>
              </a:extLst>
            </p:cNvPr>
            <p:cNvSpPr/>
            <p:nvPr/>
          </p:nvSpPr>
          <p:spPr>
            <a:xfrm>
              <a:off x="6851780" y="-4696219"/>
              <a:ext cx="92234" cy="37968"/>
            </a:xfrm>
            <a:custGeom>
              <a:avLst/>
              <a:gdLst>
                <a:gd name="connsiteX0" fmla="*/ 89535 w 92234"/>
                <a:gd name="connsiteY0" fmla="*/ 37790 h 37968"/>
                <a:gd name="connsiteX1" fmla="*/ 53982 w 92234"/>
                <a:gd name="connsiteY1" fmla="*/ 9678 h 37968"/>
                <a:gd name="connsiteX2" fmla="*/ 3 w 92234"/>
                <a:gd name="connsiteY2" fmla="*/ 4308 h 37968"/>
                <a:gd name="connsiteX3" fmla="*/ 55244 w 92234"/>
                <a:gd name="connsiteY3" fmla="*/ 1929 h 37968"/>
                <a:gd name="connsiteX4" fmla="*/ 89535 w 92234"/>
                <a:gd name="connsiteY4" fmla="*/ 37790 h 37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234" h="37968">
                  <a:moveTo>
                    <a:pt x="89535" y="37790"/>
                  </a:moveTo>
                  <a:cubicBezTo>
                    <a:pt x="89318" y="36492"/>
                    <a:pt x="88742" y="11552"/>
                    <a:pt x="53982" y="9678"/>
                  </a:cubicBezTo>
                  <a:cubicBezTo>
                    <a:pt x="24919" y="5173"/>
                    <a:pt x="111" y="6651"/>
                    <a:pt x="3" y="4308"/>
                  </a:cubicBezTo>
                  <a:cubicBezTo>
                    <a:pt x="-286" y="2398"/>
                    <a:pt x="24414" y="-2792"/>
                    <a:pt x="55244" y="1929"/>
                  </a:cubicBezTo>
                  <a:cubicBezTo>
                    <a:pt x="93682" y="2722"/>
                    <a:pt x="95809" y="40889"/>
                    <a:pt x="89535" y="3779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6" name="Freeform 215">
              <a:extLst>
                <a:ext uri="{FF2B5EF4-FFF2-40B4-BE49-F238E27FC236}">
                  <a16:creationId xmlns:a16="http://schemas.microsoft.com/office/drawing/2014/main" id="{8E49AFE5-83A2-7FA6-16A1-45CFA83156B4}"/>
                </a:ext>
              </a:extLst>
            </p:cNvPr>
            <p:cNvSpPr/>
            <p:nvPr/>
          </p:nvSpPr>
          <p:spPr>
            <a:xfrm>
              <a:off x="7082186" y="-4298790"/>
              <a:ext cx="23034" cy="58103"/>
            </a:xfrm>
            <a:custGeom>
              <a:avLst/>
              <a:gdLst>
                <a:gd name="connsiteX0" fmla="*/ 9202 w 23034"/>
                <a:gd name="connsiteY0" fmla="*/ 58032 h 58103"/>
                <a:gd name="connsiteX1" fmla="*/ 15079 w 23034"/>
                <a:gd name="connsiteY1" fmla="*/ 27181 h 58103"/>
                <a:gd name="connsiteX2" fmla="*/ 151 w 23034"/>
                <a:gd name="connsiteY2" fmla="*/ 331 h 58103"/>
                <a:gd name="connsiteX3" fmla="*/ 22940 w 23034"/>
                <a:gd name="connsiteY3" fmla="*/ 26136 h 58103"/>
                <a:gd name="connsiteX4" fmla="*/ 9202 w 23034"/>
                <a:gd name="connsiteY4" fmla="*/ 58032 h 58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4" h="58103">
                  <a:moveTo>
                    <a:pt x="9202" y="58032"/>
                  </a:moveTo>
                  <a:cubicBezTo>
                    <a:pt x="6389" y="56554"/>
                    <a:pt x="16594" y="43471"/>
                    <a:pt x="15079" y="27181"/>
                  </a:cubicBezTo>
                  <a:cubicBezTo>
                    <a:pt x="13204" y="10639"/>
                    <a:pt x="-1651" y="2241"/>
                    <a:pt x="151" y="331"/>
                  </a:cubicBezTo>
                  <a:cubicBezTo>
                    <a:pt x="-173" y="-1507"/>
                    <a:pt x="19443" y="3935"/>
                    <a:pt x="22940" y="26136"/>
                  </a:cubicBezTo>
                  <a:cubicBezTo>
                    <a:pt x="24346" y="47940"/>
                    <a:pt x="9527" y="59113"/>
                    <a:pt x="9202" y="5803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7" name="Freeform 216">
              <a:extLst>
                <a:ext uri="{FF2B5EF4-FFF2-40B4-BE49-F238E27FC236}">
                  <a16:creationId xmlns:a16="http://schemas.microsoft.com/office/drawing/2014/main" id="{C64ADFBA-6501-4E11-B576-681A77A6C534}"/>
                </a:ext>
              </a:extLst>
            </p:cNvPr>
            <p:cNvSpPr/>
            <p:nvPr/>
          </p:nvSpPr>
          <p:spPr>
            <a:xfrm>
              <a:off x="6324621" y="-4724176"/>
              <a:ext cx="39342" cy="87877"/>
            </a:xfrm>
            <a:custGeom>
              <a:avLst/>
              <a:gdLst>
                <a:gd name="connsiteX0" fmla="*/ 641 w 39342"/>
                <a:gd name="connsiteY0" fmla="*/ 84055 h 87877"/>
                <a:gd name="connsiteX1" fmla="*/ 31471 w 39342"/>
                <a:gd name="connsiteY1" fmla="*/ 54790 h 87877"/>
                <a:gd name="connsiteX2" fmla="*/ 28262 w 39342"/>
                <a:gd name="connsiteY2" fmla="*/ 9 h 87877"/>
                <a:gd name="connsiteX3" fmla="*/ 39259 w 39342"/>
                <a:gd name="connsiteY3" fmla="*/ 55295 h 87877"/>
                <a:gd name="connsiteX4" fmla="*/ 641 w 39342"/>
                <a:gd name="connsiteY4" fmla="*/ 84055 h 878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42" h="87877">
                  <a:moveTo>
                    <a:pt x="641" y="84055"/>
                  </a:moveTo>
                  <a:cubicBezTo>
                    <a:pt x="-333" y="81532"/>
                    <a:pt x="33274" y="91804"/>
                    <a:pt x="31471" y="54790"/>
                  </a:cubicBezTo>
                  <a:cubicBezTo>
                    <a:pt x="32516" y="25201"/>
                    <a:pt x="25737" y="514"/>
                    <a:pt x="28262" y="9"/>
                  </a:cubicBezTo>
                  <a:cubicBezTo>
                    <a:pt x="29848" y="-532"/>
                    <a:pt x="40377" y="23111"/>
                    <a:pt x="39259" y="55295"/>
                  </a:cubicBezTo>
                  <a:cubicBezTo>
                    <a:pt x="40593" y="99120"/>
                    <a:pt x="-5958" y="87119"/>
                    <a:pt x="641" y="84055"/>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8" name="Freeform 217">
              <a:extLst>
                <a:ext uri="{FF2B5EF4-FFF2-40B4-BE49-F238E27FC236}">
                  <a16:creationId xmlns:a16="http://schemas.microsoft.com/office/drawing/2014/main" id="{B15CB1C1-25E9-C890-7BA3-745FF571EC75}"/>
                </a:ext>
              </a:extLst>
            </p:cNvPr>
            <p:cNvSpPr/>
            <p:nvPr/>
          </p:nvSpPr>
          <p:spPr>
            <a:xfrm>
              <a:off x="6957702" y="-4163428"/>
              <a:ext cx="245823" cy="252412"/>
            </a:xfrm>
            <a:custGeom>
              <a:avLst/>
              <a:gdLst>
                <a:gd name="connsiteX0" fmla="*/ 118037 w 245823"/>
                <a:gd name="connsiteY0" fmla="*/ 18681 h 252412"/>
                <a:gd name="connsiteX1" fmla="*/ 182726 w 245823"/>
                <a:gd name="connsiteY1" fmla="*/ 4733 h 252412"/>
                <a:gd name="connsiteX2" fmla="*/ 187125 w 245823"/>
                <a:gd name="connsiteY2" fmla="*/ 40413 h 252412"/>
                <a:gd name="connsiteX3" fmla="*/ 219253 w 245823"/>
                <a:gd name="connsiteY3" fmla="*/ 79337 h 252412"/>
                <a:gd name="connsiteX4" fmla="*/ 211933 w 245823"/>
                <a:gd name="connsiteY4" fmla="*/ 161473 h 252412"/>
                <a:gd name="connsiteX5" fmla="*/ 161812 w 245823"/>
                <a:gd name="connsiteY5" fmla="*/ 213371 h 252412"/>
                <a:gd name="connsiteX6" fmla="*/ 125141 w 245823"/>
                <a:gd name="connsiteY6" fmla="*/ 214992 h 252412"/>
                <a:gd name="connsiteX7" fmla="*/ 88975 w 245823"/>
                <a:gd name="connsiteY7" fmla="*/ 250672 h 252412"/>
                <a:gd name="connsiteX8" fmla="*/ 74587 w 245823"/>
                <a:gd name="connsiteY8" fmla="*/ 217335 h 252412"/>
                <a:gd name="connsiteX9" fmla="*/ 36186 w 245823"/>
                <a:gd name="connsiteY9" fmla="*/ 222705 h 252412"/>
                <a:gd name="connsiteX10" fmla="*/ 26991 w 245823"/>
                <a:gd name="connsiteY10" fmla="*/ 182700 h 252412"/>
                <a:gd name="connsiteX11" fmla="*/ 3481 w 245823"/>
                <a:gd name="connsiteY11" fmla="*/ 129541 h 252412"/>
                <a:gd name="connsiteX12" fmla="*/ 118037 w 245823"/>
                <a:gd name="connsiteY12" fmla="*/ 18681 h 252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45823" h="252412">
                  <a:moveTo>
                    <a:pt x="118037" y="18681"/>
                  </a:moveTo>
                  <a:cubicBezTo>
                    <a:pt x="118037" y="18681"/>
                    <a:pt x="171836" y="-11341"/>
                    <a:pt x="182726" y="4733"/>
                  </a:cubicBezTo>
                  <a:cubicBezTo>
                    <a:pt x="193543" y="20771"/>
                    <a:pt x="187125" y="40413"/>
                    <a:pt x="187125" y="40413"/>
                  </a:cubicBezTo>
                  <a:cubicBezTo>
                    <a:pt x="187125" y="40413"/>
                    <a:pt x="238652" y="40810"/>
                    <a:pt x="219253" y="79337"/>
                  </a:cubicBezTo>
                  <a:cubicBezTo>
                    <a:pt x="219253" y="79337"/>
                    <a:pt x="283652" y="141686"/>
                    <a:pt x="211933" y="161473"/>
                  </a:cubicBezTo>
                  <a:cubicBezTo>
                    <a:pt x="211933" y="161473"/>
                    <a:pt x="221921" y="240004"/>
                    <a:pt x="161812" y="213371"/>
                  </a:cubicBezTo>
                  <a:cubicBezTo>
                    <a:pt x="161812" y="213371"/>
                    <a:pt x="158134" y="231895"/>
                    <a:pt x="125141" y="214992"/>
                  </a:cubicBezTo>
                  <a:cubicBezTo>
                    <a:pt x="125141" y="214992"/>
                    <a:pt x="104263" y="261917"/>
                    <a:pt x="88975" y="250672"/>
                  </a:cubicBezTo>
                  <a:cubicBezTo>
                    <a:pt x="73794" y="239392"/>
                    <a:pt x="74587" y="217335"/>
                    <a:pt x="74587" y="217335"/>
                  </a:cubicBezTo>
                  <a:cubicBezTo>
                    <a:pt x="74587" y="217335"/>
                    <a:pt x="54611" y="242059"/>
                    <a:pt x="36186" y="222705"/>
                  </a:cubicBezTo>
                  <a:cubicBezTo>
                    <a:pt x="17904" y="203279"/>
                    <a:pt x="26991" y="182700"/>
                    <a:pt x="26991" y="182700"/>
                  </a:cubicBezTo>
                  <a:cubicBezTo>
                    <a:pt x="26991" y="182700"/>
                    <a:pt x="-11555" y="163311"/>
                    <a:pt x="3481" y="129541"/>
                  </a:cubicBezTo>
                  <a:cubicBezTo>
                    <a:pt x="18481" y="95735"/>
                    <a:pt x="118037" y="18681"/>
                    <a:pt x="118037" y="18681"/>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9" name="Freeform 218">
              <a:extLst>
                <a:ext uri="{FF2B5EF4-FFF2-40B4-BE49-F238E27FC236}">
                  <a16:creationId xmlns:a16="http://schemas.microsoft.com/office/drawing/2014/main" id="{0D5980A5-D3A9-C727-3795-A51361D8ED4C}"/>
                </a:ext>
              </a:extLst>
            </p:cNvPr>
            <p:cNvSpPr/>
            <p:nvPr/>
          </p:nvSpPr>
          <p:spPr>
            <a:xfrm>
              <a:off x="6083790" y="-4300017"/>
              <a:ext cx="191398" cy="218454"/>
            </a:xfrm>
            <a:custGeom>
              <a:avLst/>
              <a:gdLst>
                <a:gd name="connsiteX0" fmla="*/ 144800 w 191398"/>
                <a:gd name="connsiteY0" fmla="*/ 39076 h 218454"/>
                <a:gd name="connsiteX1" fmla="*/ 106001 w 191398"/>
                <a:gd name="connsiteY1" fmla="*/ 621 h 218454"/>
                <a:gd name="connsiteX2" fmla="*/ 86998 w 191398"/>
                <a:gd name="connsiteY2" fmla="*/ 23507 h 218454"/>
                <a:gd name="connsiteX3" fmla="*/ 47154 w 191398"/>
                <a:gd name="connsiteY3" fmla="*/ 36337 h 218454"/>
                <a:gd name="connsiteX4" fmla="*/ 15675 w 191398"/>
                <a:gd name="connsiteY4" fmla="*/ 96813 h 218454"/>
                <a:gd name="connsiteX5" fmla="*/ 27394 w 191398"/>
                <a:gd name="connsiteY5" fmla="*/ 155234 h 218454"/>
                <a:gd name="connsiteX6" fmla="*/ 52202 w 191398"/>
                <a:gd name="connsiteY6" fmla="*/ 172786 h 218454"/>
                <a:gd name="connsiteX7" fmla="*/ 61505 w 191398"/>
                <a:gd name="connsiteY7" fmla="*/ 213692 h 218454"/>
                <a:gd name="connsiteX8" fmla="*/ 86422 w 191398"/>
                <a:gd name="connsiteY8" fmla="*/ 196933 h 218454"/>
                <a:gd name="connsiteX9" fmla="*/ 110725 w 191398"/>
                <a:gd name="connsiteY9" fmla="*/ 217728 h 218454"/>
                <a:gd name="connsiteX10" fmla="*/ 134992 w 191398"/>
                <a:gd name="connsiteY10" fmla="*/ 193978 h 218454"/>
                <a:gd name="connsiteX11" fmla="*/ 191098 w 191398"/>
                <a:gd name="connsiteY11" fmla="*/ 154802 h 218454"/>
                <a:gd name="connsiteX12" fmla="*/ 144800 w 191398"/>
                <a:gd name="connsiteY12" fmla="*/ 39076 h 218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1398" h="218454">
                  <a:moveTo>
                    <a:pt x="144800" y="39076"/>
                  </a:moveTo>
                  <a:cubicBezTo>
                    <a:pt x="144800" y="39076"/>
                    <a:pt x="120713" y="-5758"/>
                    <a:pt x="106001" y="621"/>
                  </a:cubicBezTo>
                  <a:cubicBezTo>
                    <a:pt x="91217" y="6929"/>
                    <a:pt x="86998" y="23507"/>
                    <a:pt x="86998" y="23507"/>
                  </a:cubicBezTo>
                  <a:cubicBezTo>
                    <a:pt x="86998" y="23507"/>
                    <a:pt x="50904" y="802"/>
                    <a:pt x="47154" y="36337"/>
                  </a:cubicBezTo>
                  <a:cubicBezTo>
                    <a:pt x="47154" y="36337"/>
                    <a:pt x="-25503" y="51114"/>
                    <a:pt x="15675" y="96813"/>
                  </a:cubicBezTo>
                  <a:cubicBezTo>
                    <a:pt x="15675" y="96813"/>
                    <a:pt x="-26440" y="147089"/>
                    <a:pt x="27394" y="155234"/>
                  </a:cubicBezTo>
                  <a:cubicBezTo>
                    <a:pt x="27394" y="155234"/>
                    <a:pt x="21697" y="169867"/>
                    <a:pt x="52202" y="172786"/>
                  </a:cubicBezTo>
                  <a:cubicBezTo>
                    <a:pt x="52202" y="172786"/>
                    <a:pt x="45856" y="214737"/>
                    <a:pt x="61505" y="213692"/>
                  </a:cubicBezTo>
                  <a:cubicBezTo>
                    <a:pt x="77082" y="212647"/>
                    <a:pt x="86422" y="196933"/>
                    <a:pt x="86422" y="196933"/>
                  </a:cubicBezTo>
                  <a:cubicBezTo>
                    <a:pt x="86422" y="196933"/>
                    <a:pt x="89342" y="223098"/>
                    <a:pt x="110725" y="217728"/>
                  </a:cubicBezTo>
                  <a:cubicBezTo>
                    <a:pt x="132107" y="212430"/>
                    <a:pt x="134992" y="193978"/>
                    <a:pt x="134992" y="193978"/>
                  </a:cubicBezTo>
                  <a:cubicBezTo>
                    <a:pt x="134992" y="193978"/>
                    <a:pt x="186519" y="184968"/>
                    <a:pt x="191098" y="154802"/>
                  </a:cubicBezTo>
                  <a:cubicBezTo>
                    <a:pt x="195750" y="124564"/>
                    <a:pt x="144800" y="39076"/>
                    <a:pt x="144800" y="39076"/>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0" name="Freeform 219">
              <a:extLst>
                <a:ext uri="{FF2B5EF4-FFF2-40B4-BE49-F238E27FC236}">
                  <a16:creationId xmlns:a16="http://schemas.microsoft.com/office/drawing/2014/main" id="{E2CE0FA6-3677-D150-5DA0-F9232BE23EE0}"/>
                </a:ext>
              </a:extLst>
            </p:cNvPr>
            <p:cNvSpPr/>
            <p:nvPr/>
          </p:nvSpPr>
          <p:spPr>
            <a:xfrm>
              <a:off x="6236298" y="-4692680"/>
              <a:ext cx="798128" cy="797232"/>
            </a:xfrm>
            <a:custGeom>
              <a:avLst/>
              <a:gdLst>
                <a:gd name="connsiteX0" fmla="*/ 797902 w 798128"/>
                <a:gd name="connsiteY0" fmla="*/ 411881 h 797232"/>
                <a:gd name="connsiteX1" fmla="*/ 385794 w 798128"/>
                <a:gd name="connsiteY1" fmla="*/ 797008 h 797232"/>
                <a:gd name="connsiteX2" fmla="*/ 224 w 798128"/>
                <a:gd name="connsiteY2" fmla="*/ 385248 h 797232"/>
                <a:gd name="connsiteX3" fmla="*/ 412369 w 798128"/>
                <a:gd name="connsiteY3" fmla="*/ 229 h 797232"/>
                <a:gd name="connsiteX4" fmla="*/ 797902 w 798128"/>
                <a:gd name="connsiteY4" fmla="*/ 411881 h 797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8128" h="797232">
                  <a:moveTo>
                    <a:pt x="797902" y="411881"/>
                  </a:moveTo>
                  <a:cubicBezTo>
                    <a:pt x="790654" y="631908"/>
                    <a:pt x="606073" y="804324"/>
                    <a:pt x="385794" y="797008"/>
                  </a:cubicBezTo>
                  <a:cubicBezTo>
                    <a:pt x="165623" y="789620"/>
                    <a:pt x="-7095" y="605274"/>
                    <a:pt x="224" y="385248"/>
                  </a:cubicBezTo>
                  <a:cubicBezTo>
                    <a:pt x="7652" y="165257"/>
                    <a:pt x="192017" y="-7159"/>
                    <a:pt x="412369" y="229"/>
                  </a:cubicBezTo>
                  <a:cubicBezTo>
                    <a:pt x="632684" y="7617"/>
                    <a:pt x="805258" y="191819"/>
                    <a:pt x="797902" y="411881"/>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1" name="Freeform 220">
              <a:extLst>
                <a:ext uri="{FF2B5EF4-FFF2-40B4-BE49-F238E27FC236}">
                  <a16:creationId xmlns:a16="http://schemas.microsoft.com/office/drawing/2014/main" id="{ACAD41E1-977C-D37A-3705-80880AC0AD56}"/>
                </a:ext>
              </a:extLst>
            </p:cNvPr>
            <p:cNvSpPr/>
            <p:nvPr/>
          </p:nvSpPr>
          <p:spPr>
            <a:xfrm>
              <a:off x="6164228" y="-4746702"/>
              <a:ext cx="930265" cy="604132"/>
            </a:xfrm>
            <a:custGeom>
              <a:avLst/>
              <a:gdLst>
                <a:gd name="connsiteX0" fmla="*/ 903507 w 930265"/>
                <a:gd name="connsiteY0" fmla="*/ 544795 h 604132"/>
                <a:gd name="connsiteX1" fmla="*/ 927197 w 930265"/>
                <a:gd name="connsiteY1" fmla="*/ 520432 h 604132"/>
                <a:gd name="connsiteX2" fmla="*/ 920021 w 930265"/>
                <a:gd name="connsiteY2" fmla="*/ 476210 h 604132"/>
                <a:gd name="connsiteX3" fmla="*/ 925610 w 930265"/>
                <a:gd name="connsiteY3" fmla="*/ 466479 h 604132"/>
                <a:gd name="connsiteX4" fmla="*/ 916596 w 930265"/>
                <a:gd name="connsiteY4" fmla="*/ 419915 h 604132"/>
                <a:gd name="connsiteX5" fmla="*/ 923735 w 930265"/>
                <a:gd name="connsiteY5" fmla="*/ 408094 h 604132"/>
                <a:gd name="connsiteX6" fmla="*/ 910466 w 930265"/>
                <a:gd name="connsiteY6" fmla="*/ 357926 h 604132"/>
                <a:gd name="connsiteX7" fmla="*/ 916524 w 930265"/>
                <a:gd name="connsiteY7" fmla="*/ 347582 h 604132"/>
                <a:gd name="connsiteX8" fmla="*/ 893663 w 930265"/>
                <a:gd name="connsiteY8" fmla="*/ 291756 h 604132"/>
                <a:gd name="connsiteX9" fmla="*/ 867557 w 930265"/>
                <a:gd name="connsiteY9" fmla="*/ 245048 h 604132"/>
                <a:gd name="connsiteX10" fmla="*/ 855657 w 930265"/>
                <a:gd name="connsiteY10" fmla="*/ 242489 h 604132"/>
                <a:gd name="connsiteX11" fmla="*/ 831030 w 930265"/>
                <a:gd name="connsiteY11" fmla="*/ 190158 h 604132"/>
                <a:gd name="connsiteX12" fmla="*/ 813001 w 930265"/>
                <a:gd name="connsiteY12" fmla="*/ 187419 h 604132"/>
                <a:gd name="connsiteX13" fmla="*/ 814840 w 930265"/>
                <a:gd name="connsiteY13" fmla="*/ 183743 h 604132"/>
                <a:gd name="connsiteX14" fmla="*/ 791258 w 930265"/>
                <a:gd name="connsiteY14" fmla="*/ 127556 h 604132"/>
                <a:gd name="connsiteX15" fmla="*/ 764142 w 930265"/>
                <a:gd name="connsiteY15" fmla="*/ 126511 h 604132"/>
                <a:gd name="connsiteX16" fmla="*/ 739298 w 930265"/>
                <a:gd name="connsiteY16" fmla="*/ 74937 h 604132"/>
                <a:gd name="connsiteX17" fmla="*/ 702951 w 930265"/>
                <a:gd name="connsiteY17" fmla="*/ 77893 h 604132"/>
                <a:gd name="connsiteX18" fmla="*/ 676340 w 930265"/>
                <a:gd name="connsiteY18" fmla="*/ 39546 h 604132"/>
                <a:gd name="connsiteX19" fmla="*/ 632999 w 930265"/>
                <a:gd name="connsiteY19" fmla="*/ 47294 h 604132"/>
                <a:gd name="connsiteX20" fmla="*/ 610823 w 930265"/>
                <a:gd name="connsiteY20" fmla="*/ 26463 h 604132"/>
                <a:gd name="connsiteX21" fmla="*/ 561459 w 930265"/>
                <a:gd name="connsiteY21" fmla="*/ 40771 h 604132"/>
                <a:gd name="connsiteX22" fmla="*/ 534884 w 930265"/>
                <a:gd name="connsiteY22" fmla="*/ 2857 h 604132"/>
                <a:gd name="connsiteX23" fmla="*/ 486170 w 930265"/>
                <a:gd name="connsiteY23" fmla="*/ 16228 h 604132"/>
                <a:gd name="connsiteX24" fmla="*/ 474199 w 930265"/>
                <a:gd name="connsiteY24" fmla="*/ 8839 h 604132"/>
                <a:gd name="connsiteX25" fmla="*/ 422059 w 930265"/>
                <a:gd name="connsiteY25" fmla="*/ 27148 h 604132"/>
                <a:gd name="connsiteX26" fmla="*/ 403993 w 930265"/>
                <a:gd name="connsiteY26" fmla="*/ 13092 h 604132"/>
                <a:gd name="connsiteX27" fmla="*/ 348248 w 930265"/>
                <a:gd name="connsiteY27" fmla="*/ 38068 h 604132"/>
                <a:gd name="connsiteX28" fmla="*/ 347707 w 930265"/>
                <a:gd name="connsiteY28" fmla="*/ 39978 h 604132"/>
                <a:gd name="connsiteX29" fmla="*/ 332815 w 930265"/>
                <a:gd name="connsiteY29" fmla="*/ 29779 h 604132"/>
                <a:gd name="connsiteX30" fmla="*/ 277141 w 930265"/>
                <a:gd name="connsiteY30" fmla="*/ 54791 h 604132"/>
                <a:gd name="connsiteX31" fmla="*/ 276059 w 930265"/>
                <a:gd name="connsiteY31" fmla="*/ 58683 h 604132"/>
                <a:gd name="connsiteX32" fmla="*/ 265566 w 930265"/>
                <a:gd name="connsiteY32" fmla="*/ 52412 h 604132"/>
                <a:gd name="connsiteX33" fmla="*/ 209965 w 930265"/>
                <a:gd name="connsiteY33" fmla="*/ 77280 h 604132"/>
                <a:gd name="connsiteX34" fmla="*/ 207008 w 930265"/>
                <a:gd name="connsiteY34" fmla="*/ 95769 h 604132"/>
                <a:gd name="connsiteX35" fmla="*/ 154940 w 930265"/>
                <a:gd name="connsiteY35" fmla="*/ 121754 h 604132"/>
                <a:gd name="connsiteX36" fmla="*/ 152596 w 930265"/>
                <a:gd name="connsiteY36" fmla="*/ 146009 h 604132"/>
                <a:gd name="connsiteX37" fmla="*/ 107451 w 930265"/>
                <a:gd name="connsiteY37" fmla="*/ 173472 h 604132"/>
                <a:gd name="connsiteX38" fmla="*/ 108317 w 930265"/>
                <a:gd name="connsiteY38" fmla="*/ 207818 h 604132"/>
                <a:gd name="connsiteX39" fmla="*/ 64254 w 930265"/>
                <a:gd name="connsiteY39" fmla="*/ 235353 h 604132"/>
                <a:gd name="connsiteX40" fmla="*/ 67535 w 930265"/>
                <a:gd name="connsiteY40" fmla="*/ 274204 h 604132"/>
                <a:gd name="connsiteX41" fmla="*/ 36237 w 930265"/>
                <a:gd name="connsiteY41" fmla="*/ 301090 h 604132"/>
                <a:gd name="connsiteX42" fmla="*/ 43088 w 930265"/>
                <a:gd name="connsiteY42" fmla="*/ 344915 h 604132"/>
                <a:gd name="connsiteX43" fmla="*/ 19722 w 930265"/>
                <a:gd name="connsiteY43" fmla="*/ 369207 h 604132"/>
                <a:gd name="connsiteX44" fmla="*/ 26501 w 930265"/>
                <a:gd name="connsiteY44" fmla="*/ 413104 h 604132"/>
                <a:gd name="connsiteX45" fmla="*/ 3171 w 930265"/>
                <a:gd name="connsiteY45" fmla="*/ 437359 h 604132"/>
                <a:gd name="connsiteX46" fmla="*/ 26681 w 930265"/>
                <a:gd name="connsiteY46" fmla="*/ 493618 h 604132"/>
                <a:gd name="connsiteX47" fmla="*/ 82319 w 930265"/>
                <a:gd name="connsiteY47" fmla="*/ 468606 h 604132"/>
                <a:gd name="connsiteX48" fmla="*/ 75504 w 930265"/>
                <a:gd name="connsiteY48" fmla="*/ 424745 h 604132"/>
                <a:gd name="connsiteX49" fmla="*/ 98870 w 930265"/>
                <a:gd name="connsiteY49" fmla="*/ 400453 h 604132"/>
                <a:gd name="connsiteX50" fmla="*/ 92019 w 930265"/>
                <a:gd name="connsiteY50" fmla="*/ 356628 h 604132"/>
                <a:gd name="connsiteX51" fmla="*/ 115384 w 930265"/>
                <a:gd name="connsiteY51" fmla="*/ 332301 h 604132"/>
                <a:gd name="connsiteX52" fmla="*/ 112247 w 930265"/>
                <a:gd name="connsiteY52" fmla="*/ 293486 h 604132"/>
                <a:gd name="connsiteX53" fmla="*/ 143437 w 930265"/>
                <a:gd name="connsiteY53" fmla="*/ 266600 h 604132"/>
                <a:gd name="connsiteX54" fmla="*/ 142716 w 930265"/>
                <a:gd name="connsiteY54" fmla="*/ 232217 h 604132"/>
                <a:gd name="connsiteX55" fmla="*/ 186635 w 930265"/>
                <a:gd name="connsiteY55" fmla="*/ 204719 h 604132"/>
                <a:gd name="connsiteX56" fmla="*/ 189015 w 930265"/>
                <a:gd name="connsiteY56" fmla="*/ 180427 h 604132"/>
                <a:gd name="connsiteX57" fmla="*/ 234160 w 930265"/>
                <a:gd name="connsiteY57" fmla="*/ 153001 h 604132"/>
                <a:gd name="connsiteX58" fmla="*/ 237153 w 930265"/>
                <a:gd name="connsiteY58" fmla="*/ 134620 h 604132"/>
                <a:gd name="connsiteX59" fmla="*/ 289184 w 930265"/>
                <a:gd name="connsiteY59" fmla="*/ 108599 h 604132"/>
                <a:gd name="connsiteX60" fmla="*/ 290374 w 930265"/>
                <a:gd name="connsiteY60" fmla="*/ 104815 h 604132"/>
                <a:gd name="connsiteX61" fmla="*/ 300651 w 930265"/>
                <a:gd name="connsiteY61" fmla="*/ 111050 h 604132"/>
                <a:gd name="connsiteX62" fmla="*/ 356325 w 930265"/>
                <a:gd name="connsiteY62" fmla="*/ 86038 h 604132"/>
                <a:gd name="connsiteX63" fmla="*/ 356865 w 930265"/>
                <a:gd name="connsiteY63" fmla="*/ 84164 h 604132"/>
                <a:gd name="connsiteX64" fmla="*/ 371757 w 930265"/>
                <a:gd name="connsiteY64" fmla="*/ 94219 h 604132"/>
                <a:gd name="connsiteX65" fmla="*/ 424006 w 930265"/>
                <a:gd name="connsiteY65" fmla="*/ 75910 h 604132"/>
                <a:gd name="connsiteX66" fmla="*/ 442143 w 930265"/>
                <a:gd name="connsiteY66" fmla="*/ 90038 h 604132"/>
                <a:gd name="connsiteX67" fmla="*/ 490821 w 930265"/>
                <a:gd name="connsiteY67" fmla="*/ 76523 h 604132"/>
                <a:gd name="connsiteX68" fmla="*/ 502757 w 930265"/>
                <a:gd name="connsiteY68" fmla="*/ 84092 h 604132"/>
                <a:gd name="connsiteX69" fmla="*/ 552120 w 930265"/>
                <a:gd name="connsiteY69" fmla="*/ 69711 h 604132"/>
                <a:gd name="connsiteX70" fmla="*/ 578659 w 930265"/>
                <a:gd name="connsiteY70" fmla="*/ 107662 h 604132"/>
                <a:gd name="connsiteX71" fmla="*/ 622001 w 930265"/>
                <a:gd name="connsiteY71" fmla="*/ 99733 h 604132"/>
                <a:gd name="connsiteX72" fmla="*/ 644213 w 930265"/>
                <a:gd name="connsiteY72" fmla="*/ 120672 h 604132"/>
                <a:gd name="connsiteX73" fmla="*/ 680559 w 930265"/>
                <a:gd name="connsiteY73" fmla="*/ 117861 h 604132"/>
                <a:gd name="connsiteX74" fmla="*/ 707134 w 930265"/>
                <a:gd name="connsiteY74" fmla="*/ 156208 h 604132"/>
                <a:gd name="connsiteX75" fmla="*/ 734358 w 930265"/>
                <a:gd name="connsiteY75" fmla="*/ 157253 h 604132"/>
                <a:gd name="connsiteX76" fmla="*/ 759130 w 930265"/>
                <a:gd name="connsiteY76" fmla="*/ 208755 h 604132"/>
                <a:gd name="connsiteX77" fmla="*/ 777231 w 930265"/>
                <a:gd name="connsiteY77" fmla="*/ 211386 h 604132"/>
                <a:gd name="connsiteX78" fmla="*/ 775356 w 930265"/>
                <a:gd name="connsiteY78" fmla="*/ 215170 h 604132"/>
                <a:gd name="connsiteX79" fmla="*/ 798902 w 930265"/>
                <a:gd name="connsiteY79" fmla="*/ 271357 h 604132"/>
                <a:gd name="connsiteX80" fmla="*/ 810801 w 930265"/>
                <a:gd name="connsiteY80" fmla="*/ 273880 h 604132"/>
                <a:gd name="connsiteX81" fmla="*/ 834672 w 930265"/>
                <a:gd name="connsiteY81" fmla="*/ 325958 h 604132"/>
                <a:gd name="connsiteX82" fmla="*/ 850501 w 930265"/>
                <a:gd name="connsiteY82" fmla="*/ 366504 h 604132"/>
                <a:gd name="connsiteX83" fmla="*/ 844588 w 930265"/>
                <a:gd name="connsiteY83" fmla="*/ 376811 h 604132"/>
                <a:gd name="connsiteX84" fmla="*/ 853602 w 930265"/>
                <a:gd name="connsiteY84" fmla="*/ 423375 h 604132"/>
                <a:gd name="connsiteX85" fmla="*/ 846463 w 930265"/>
                <a:gd name="connsiteY85" fmla="*/ 435196 h 604132"/>
                <a:gd name="connsiteX86" fmla="*/ 853530 w 930265"/>
                <a:gd name="connsiteY86" fmla="*/ 479382 h 604132"/>
                <a:gd name="connsiteX87" fmla="*/ 847941 w 930265"/>
                <a:gd name="connsiteY87" fmla="*/ 489113 h 604132"/>
                <a:gd name="connsiteX88" fmla="*/ 853855 w 930265"/>
                <a:gd name="connsiteY88" fmla="*/ 531856 h 604132"/>
                <a:gd name="connsiteX89" fmla="*/ 836150 w 930265"/>
                <a:gd name="connsiteY89" fmla="*/ 551679 h 604132"/>
                <a:gd name="connsiteX90" fmla="*/ 857028 w 930265"/>
                <a:gd name="connsiteY90" fmla="*/ 601558 h 604132"/>
                <a:gd name="connsiteX91" fmla="*/ 906355 w 930265"/>
                <a:gd name="connsiteY91" fmla="*/ 579394 h 604132"/>
                <a:gd name="connsiteX92" fmla="*/ 903507 w 930265"/>
                <a:gd name="connsiteY92" fmla="*/ 544795 h 60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930265" h="604132">
                  <a:moveTo>
                    <a:pt x="903507" y="544795"/>
                  </a:moveTo>
                  <a:cubicBezTo>
                    <a:pt x="913891" y="540362"/>
                    <a:pt x="922617" y="531893"/>
                    <a:pt x="927197" y="520432"/>
                  </a:cubicBezTo>
                  <a:cubicBezTo>
                    <a:pt x="933327" y="504826"/>
                    <a:pt x="929937" y="487995"/>
                    <a:pt x="920021" y="476210"/>
                  </a:cubicBezTo>
                  <a:cubicBezTo>
                    <a:pt x="922221" y="473219"/>
                    <a:pt x="924204" y="470083"/>
                    <a:pt x="925610" y="466479"/>
                  </a:cubicBezTo>
                  <a:cubicBezTo>
                    <a:pt x="932245" y="449829"/>
                    <a:pt x="928026" y="431700"/>
                    <a:pt x="916596" y="419915"/>
                  </a:cubicBezTo>
                  <a:cubicBezTo>
                    <a:pt x="919372" y="416491"/>
                    <a:pt x="922004" y="412527"/>
                    <a:pt x="923735" y="408094"/>
                  </a:cubicBezTo>
                  <a:cubicBezTo>
                    <a:pt x="931055" y="389605"/>
                    <a:pt x="925069" y="369387"/>
                    <a:pt x="910466" y="357926"/>
                  </a:cubicBezTo>
                  <a:cubicBezTo>
                    <a:pt x="912737" y="354826"/>
                    <a:pt x="914901" y="351475"/>
                    <a:pt x="916524" y="347582"/>
                  </a:cubicBezTo>
                  <a:cubicBezTo>
                    <a:pt x="925250" y="325418"/>
                    <a:pt x="914973" y="300622"/>
                    <a:pt x="893663" y="291756"/>
                  </a:cubicBezTo>
                  <a:cubicBezTo>
                    <a:pt x="896656" y="272150"/>
                    <a:pt x="886343" y="252544"/>
                    <a:pt x="867557" y="245048"/>
                  </a:cubicBezTo>
                  <a:cubicBezTo>
                    <a:pt x="863662" y="243570"/>
                    <a:pt x="859588" y="242849"/>
                    <a:pt x="855657" y="242489"/>
                  </a:cubicBezTo>
                  <a:cubicBezTo>
                    <a:pt x="861968" y="221117"/>
                    <a:pt x="851655" y="198267"/>
                    <a:pt x="831030" y="190158"/>
                  </a:cubicBezTo>
                  <a:cubicBezTo>
                    <a:pt x="825080" y="187780"/>
                    <a:pt x="819022" y="187059"/>
                    <a:pt x="813001" y="187419"/>
                  </a:cubicBezTo>
                  <a:cubicBezTo>
                    <a:pt x="813542" y="186194"/>
                    <a:pt x="814263" y="185041"/>
                    <a:pt x="814840" y="183743"/>
                  </a:cubicBezTo>
                  <a:cubicBezTo>
                    <a:pt x="823710" y="161362"/>
                    <a:pt x="813145" y="136170"/>
                    <a:pt x="791258" y="127556"/>
                  </a:cubicBezTo>
                  <a:cubicBezTo>
                    <a:pt x="782351" y="123988"/>
                    <a:pt x="772760" y="123916"/>
                    <a:pt x="764142" y="126511"/>
                  </a:cubicBezTo>
                  <a:cubicBezTo>
                    <a:pt x="769947" y="105391"/>
                    <a:pt x="759599" y="83046"/>
                    <a:pt x="739298" y="74937"/>
                  </a:cubicBezTo>
                  <a:cubicBezTo>
                    <a:pt x="726966" y="70144"/>
                    <a:pt x="713769" y="71838"/>
                    <a:pt x="702951" y="77893"/>
                  </a:cubicBezTo>
                  <a:cubicBezTo>
                    <a:pt x="702410" y="61242"/>
                    <a:pt x="692567" y="45853"/>
                    <a:pt x="676340" y="39546"/>
                  </a:cubicBezTo>
                  <a:cubicBezTo>
                    <a:pt x="661268" y="33527"/>
                    <a:pt x="644790" y="37203"/>
                    <a:pt x="632999" y="47294"/>
                  </a:cubicBezTo>
                  <a:cubicBezTo>
                    <a:pt x="628563" y="38104"/>
                    <a:pt x="620991" y="30464"/>
                    <a:pt x="610823" y="26463"/>
                  </a:cubicBezTo>
                  <a:cubicBezTo>
                    <a:pt x="592794" y="19327"/>
                    <a:pt x="572890" y="25778"/>
                    <a:pt x="561459" y="40771"/>
                  </a:cubicBezTo>
                  <a:cubicBezTo>
                    <a:pt x="560630" y="24337"/>
                    <a:pt x="550822" y="9200"/>
                    <a:pt x="534884" y="2857"/>
                  </a:cubicBezTo>
                  <a:cubicBezTo>
                    <a:pt x="517216" y="-4027"/>
                    <a:pt x="497709" y="1956"/>
                    <a:pt x="486170" y="16228"/>
                  </a:cubicBezTo>
                  <a:cubicBezTo>
                    <a:pt x="482672" y="13200"/>
                    <a:pt x="478814" y="10569"/>
                    <a:pt x="474199" y="8839"/>
                  </a:cubicBezTo>
                  <a:cubicBezTo>
                    <a:pt x="454727" y="1091"/>
                    <a:pt x="432768" y="9308"/>
                    <a:pt x="422059" y="27148"/>
                  </a:cubicBezTo>
                  <a:cubicBezTo>
                    <a:pt x="417479" y="21021"/>
                    <a:pt x="411530" y="16047"/>
                    <a:pt x="403993" y="13092"/>
                  </a:cubicBezTo>
                  <a:cubicBezTo>
                    <a:pt x="382034" y="4406"/>
                    <a:pt x="357154" y="15651"/>
                    <a:pt x="348248" y="38068"/>
                  </a:cubicBezTo>
                  <a:cubicBezTo>
                    <a:pt x="348067" y="38645"/>
                    <a:pt x="347959" y="39330"/>
                    <a:pt x="347707" y="39978"/>
                  </a:cubicBezTo>
                  <a:cubicBezTo>
                    <a:pt x="343704" y="35689"/>
                    <a:pt x="338656" y="32085"/>
                    <a:pt x="332815" y="29779"/>
                  </a:cubicBezTo>
                  <a:cubicBezTo>
                    <a:pt x="310927" y="21201"/>
                    <a:pt x="286011" y="32338"/>
                    <a:pt x="277141" y="54791"/>
                  </a:cubicBezTo>
                  <a:cubicBezTo>
                    <a:pt x="276672" y="56016"/>
                    <a:pt x="276492" y="57278"/>
                    <a:pt x="276059" y="58683"/>
                  </a:cubicBezTo>
                  <a:cubicBezTo>
                    <a:pt x="272994" y="56124"/>
                    <a:pt x="269497" y="53890"/>
                    <a:pt x="265566" y="52412"/>
                  </a:cubicBezTo>
                  <a:cubicBezTo>
                    <a:pt x="243787" y="43762"/>
                    <a:pt x="218907" y="54863"/>
                    <a:pt x="209965" y="77280"/>
                  </a:cubicBezTo>
                  <a:cubicBezTo>
                    <a:pt x="207549" y="83407"/>
                    <a:pt x="206719" y="89642"/>
                    <a:pt x="207008" y="95769"/>
                  </a:cubicBezTo>
                  <a:cubicBezTo>
                    <a:pt x="186058" y="89606"/>
                    <a:pt x="163305" y="100526"/>
                    <a:pt x="154940" y="121754"/>
                  </a:cubicBezTo>
                  <a:cubicBezTo>
                    <a:pt x="151803" y="129755"/>
                    <a:pt x="151226" y="138152"/>
                    <a:pt x="152596" y="146009"/>
                  </a:cubicBezTo>
                  <a:cubicBezTo>
                    <a:pt x="133810" y="143810"/>
                    <a:pt x="114988" y="154586"/>
                    <a:pt x="107451" y="173472"/>
                  </a:cubicBezTo>
                  <a:cubicBezTo>
                    <a:pt x="102872" y="185077"/>
                    <a:pt x="103557" y="197438"/>
                    <a:pt x="108317" y="207818"/>
                  </a:cubicBezTo>
                  <a:cubicBezTo>
                    <a:pt x="89855" y="206160"/>
                    <a:pt x="71682" y="216864"/>
                    <a:pt x="64254" y="235353"/>
                  </a:cubicBezTo>
                  <a:cubicBezTo>
                    <a:pt x="58989" y="248688"/>
                    <a:pt x="60720" y="262960"/>
                    <a:pt x="67535" y="274204"/>
                  </a:cubicBezTo>
                  <a:cubicBezTo>
                    <a:pt x="53905" y="277196"/>
                    <a:pt x="41790" y="286890"/>
                    <a:pt x="36237" y="301090"/>
                  </a:cubicBezTo>
                  <a:cubicBezTo>
                    <a:pt x="30035" y="316516"/>
                    <a:pt x="33388" y="333166"/>
                    <a:pt x="43088" y="344915"/>
                  </a:cubicBezTo>
                  <a:cubicBezTo>
                    <a:pt x="32811" y="349384"/>
                    <a:pt x="24121" y="357854"/>
                    <a:pt x="19722" y="369207"/>
                  </a:cubicBezTo>
                  <a:cubicBezTo>
                    <a:pt x="13520" y="384632"/>
                    <a:pt x="16801" y="401318"/>
                    <a:pt x="26501" y="413104"/>
                  </a:cubicBezTo>
                  <a:cubicBezTo>
                    <a:pt x="16260" y="417573"/>
                    <a:pt x="7607" y="425970"/>
                    <a:pt x="3171" y="437359"/>
                  </a:cubicBezTo>
                  <a:cubicBezTo>
                    <a:pt x="-5771" y="459776"/>
                    <a:pt x="4866" y="484968"/>
                    <a:pt x="26681" y="493618"/>
                  </a:cubicBezTo>
                  <a:cubicBezTo>
                    <a:pt x="48569" y="502159"/>
                    <a:pt x="73521" y="491095"/>
                    <a:pt x="82319" y="468606"/>
                  </a:cubicBezTo>
                  <a:cubicBezTo>
                    <a:pt x="88449" y="453180"/>
                    <a:pt x="85131" y="436494"/>
                    <a:pt x="75504" y="424745"/>
                  </a:cubicBezTo>
                  <a:cubicBezTo>
                    <a:pt x="85744" y="420240"/>
                    <a:pt x="94290" y="411734"/>
                    <a:pt x="98870" y="400453"/>
                  </a:cubicBezTo>
                  <a:cubicBezTo>
                    <a:pt x="105036" y="384992"/>
                    <a:pt x="101718" y="368342"/>
                    <a:pt x="92019" y="356628"/>
                  </a:cubicBezTo>
                  <a:cubicBezTo>
                    <a:pt x="102295" y="352123"/>
                    <a:pt x="110877" y="343726"/>
                    <a:pt x="115384" y="332301"/>
                  </a:cubicBezTo>
                  <a:cubicBezTo>
                    <a:pt x="120721" y="319002"/>
                    <a:pt x="118918" y="304694"/>
                    <a:pt x="112247" y="293486"/>
                  </a:cubicBezTo>
                  <a:cubicBezTo>
                    <a:pt x="125841" y="290422"/>
                    <a:pt x="137885" y="280764"/>
                    <a:pt x="143437" y="266600"/>
                  </a:cubicBezTo>
                  <a:cubicBezTo>
                    <a:pt x="148017" y="254959"/>
                    <a:pt x="147368" y="242633"/>
                    <a:pt x="142716" y="232217"/>
                  </a:cubicBezTo>
                  <a:cubicBezTo>
                    <a:pt x="161070" y="233839"/>
                    <a:pt x="179387" y="223243"/>
                    <a:pt x="186635" y="204719"/>
                  </a:cubicBezTo>
                  <a:cubicBezTo>
                    <a:pt x="189844" y="196609"/>
                    <a:pt x="190385" y="188320"/>
                    <a:pt x="189015" y="180427"/>
                  </a:cubicBezTo>
                  <a:cubicBezTo>
                    <a:pt x="207837" y="182590"/>
                    <a:pt x="226660" y="171922"/>
                    <a:pt x="234160" y="153001"/>
                  </a:cubicBezTo>
                  <a:cubicBezTo>
                    <a:pt x="236612" y="146982"/>
                    <a:pt x="237441" y="140711"/>
                    <a:pt x="237153" y="134620"/>
                  </a:cubicBezTo>
                  <a:cubicBezTo>
                    <a:pt x="258102" y="140747"/>
                    <a:pt x="280855" y="129755"/>
                    <a:pt x="289184" y="108599"/>
                  </a:cubicBezTo>
                  <a:cubicBezTo>
                    <a:pt x="289653" y="107302"/>
                    <a:pt x="289906" y="106004"/>
                    <a:pt x="290374" y="104815"/>
                  </a:cubicBezTo>
                  <a:cubicBezTo>
                    <a:pt x="293403" y="107266"/>
                    <a:pt x="296757" y="109464"/>
                    <a:pt x="300651" y="111050"/>
                  </a:cubicBezTo>
                  <a:cubicBezTo>
                    <a:pt x="322610" y="119627"/>
                    <a:pt x="347490" y="108491"/>
                    <a:pt x="356325" y="86038"/>
                  </a:cubicBezTo>
                  <a:cubicBezTo>
                    <a:pt x="356577" y="85353"/>
                    <a:pt x="356721" y="84776"/>
                    <a:pt x="356865" y="84164"/>
                  </a:cubicBezTo>
                  <a:cubicBezTo>
                    <a:pt x="360976" y="88272"/>
                    <a:pt x="365952" y="91984"/>
                    <a:pt x="371757" y="94219"/>
                  </a:cubicBezTo>
                  <a:cubicBezTo>
                    <a:pt x="391373" y="102004"/>
                    <a:pt x="413296" y="93859"/>
                    <a:pt x="424006" y="75910"/>
                  </a:cubicBezTo>
                  <a:cubicBezTo>
                    <a:pt x="428549" y="82073"/>
                    <a:pt x="434607" y="87119"/>
                    <a:pt x="442143" y="90038"/>
                  </a:cubicBezTo>
                  <a:cubicBezTo>
                    <a:pt x="459775" y="96958"/>
                    <a:pt x="479247" y="90939"/>
                    <a:pt x="490821" y="76523"/>
                  </a:cubicBezTo>
                  <a:cubicBezTo>
                    <a:pt x="494319" y="79623"/>
                    <a:pt x="498213" y="82326"/>
                    <a:pt x="502757" y="84092"/>
                  </a:cubicBezTo>
                  <a:cubicBezTo>
                    <a:pt x="520750" y="91192"/>
                    <a:pt x="540654" y="84740"/>
                    <a:pt x="552120" y="69711"/>
                  </a:cubicBezTo>
                  <a:cubicBezTo>
                    <a:pt x="552769" y="86218"/>
                    <a:pt x="562685" y="101319"/>
                    <a:pt x="578659" y="107662"/>
                  </a:cubicBezTo>
                  <a:cubicBezTo>
                    <a:pt x="593803" y="113645"/>
                    <a:pt x="610318" y="109969"/>
                    <a:pt x="622001" y="99733"/>
                  </a:cubicBezTo>
                  <a:cubicBezTo>
                    <a:pt x="626508" y="109068"/>
                    <a:pt x="634044" y="116744"/>
                    <a:pt x="644213" y="120672"/>
                  </a:cubicBezTo>
                  <a:cubicBezTo>
                    <a:pt x="656581" y="125574"/>
                    <a:pt x="669670" y="123952"/>
                    <a:pt x="680559" y="117861"/>
                  </a:cubicBezTo>
                  <a:cubicBezTo>
                    <a:pt x="681136" y="134476"/>
                    <a:pt x="691052" y="149757"/>
                    <a:pt x="707134" y="156208"/>
                  </a:cubicBezTo>
                  <a:cubicBezTo>
                    <a:pt x="716149" y="159740"/>
                    <a:pt x="725668" y="159776"/>
                    <a:pt x="734358" y="157253"/>
                  </a:cubicBezTo>
                  <a:cubicBezTo>
                    <a:pt x="728517" y="178337"/>
                    <a:pt x="738829" y="200754"/>
                    <a:pt x="759130" y="208755"/>
                  </a:cubicBezTo>
                  <a:cubicBezTo>
                    <a:pt x="765116" y="211062"/>
                    <a:pt x="771245" y="211891"/>
                    <a:pt x="777231" y="211386"/>
                  </a:cubicBezTo>
                  <a:cubicBezTo>
                    <a:pt x="776654" y="212683"/>
                    <a:pt x="775825" y="213801"/>
                    <a:pt x="775356" y="215170"/>
                  </a:cubicBezTo>
                  <a:cubicBezTo>
                    <a:pt x="766486" y="237551"/>
                    <a:pt x="777015" y="262743"/>
                    <a:pt x="798902" y="271357"/>
                  </a:cubicBezTo>
                  <a:cubicBezTo>
                    <a:pt x="802760" y="272907"/>
                    <a:pt x="806835" y="273664"/>
                    <a:pt x="810801" y="273880"/>
                  </a:cubicBezTo>
                  <a:cubicBezTo>
                    <a:pt x="804419" y="295036"/>
                    <a:pt x="814551" y="317597"/>
                    <a:pt x="834672" y="325958"/>
                  </a:cubicBezTo>
                  <a:cubicBezTo>
                    <a:pt x="832292" y="341528"/>
                    <a:pt x="838494" y="357025"/>
                    <a:pt x="850501" y="366504"/>
                  </a:cubicBezTo>
                  <a:cubicBezTo>
                    <a:pt x="848193" y="369639"/>
                    <a:pt x="845994" y="372991"/>
                    <a:pt x="844588" y="376811"/>
                  </a:cubicBezTo>
                  <a:cubicBezTo>
                    <a:pt x="837917" y="393462"/>
                    <a:pt x="842064" y="411590"/>
                    <a:pt x="853602" y="423375"/>
                  </a:cubicBezTo>
                  <a:cubicBezTo>
                    <a:pt x="850754" y="426871"/>
                    <a:pt x="848157" y="430799"/>
                    <a:pt x="846463" y="435196"/>
                  </a:cubicBezTo>
                  <a:cubicBezTo>
                    <a:pt x="840225" y="450766"/>
                    <a:pt x="843578" y="467561"/>
                    <a:pt x="853530" y="479382"/>
                  </a:cubicBezTo>
                  <a:cubicBezTo>
                    <a:pt x="851367" y="482337"/>
                    <a:pt x="849419" y="485581"/>
                    <a:pt x="847941" y="489113"/>
                  </a:cubicBezTo>
                  <a:cubicBezTo>
                    <a:pt x="842064" y="504105"/>
                    <a:pt x="844912" y="520179"/>
                    <a:pt x="853855" y="531856"/>
                  </a:cubicBezTo>
                  <a:cubicBezTo>
                    <a:pt x="846174" y="536037"/>
                    <a:pt x="839612" y="542813"/>
                    <a:pt x="836150" y="551679"/>
                  </a:cubicBezTo>
                  <a:cubicBezTo>
                    <a:pt x="828361" y="571573"/>
                    <a:pt x="837628" y="593918"/>
                    <a:pt x="857028" y="601558"/>
                  </a:cubicBezTo>
                  <a:cubicBezTo>
                    <a:pt x="876463" y="609199"/>
                    <a:pt x="898567" y="599252"/>
                    <a:pt x="906355" y="579394"/>
                  </a:cubicBezTo>
                  <a:cubicBezTo>
                    <a:pt x="911079" y="567464"/>
                    <a:pt x="909600" y="554742"/>
                    <a:pt x="903507" y="544795"/>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2" name="Freeform 221">
              <a:extLst>
                <a:ext uri="{FF2B5EF4-FFF2-40B4-BE49-F238E27FC236}">
                  <a16:creationId xmlns:a16="http://schemas.microsoft.com/office/drawing/2014/main" id="{9C7880A6-2804-AF9A-64E0-2FB7A7CAE78B}"/>
                </a:ext>
              </a:extLst>
            </p:cNvPr>
            <p:cNvSpPr/>
            <p:nvPr/>
          </p:nvSpPr>
          <p:spPr>
            <a:xfrm>
              <a:off x="6521588" y="-4216071"/>
              <a:ext cx="38650" cy="58363"/>
            </a:xfrm>
            <a:custGeom>
              <a:avLst/>
              <a:gdLst>
                <a:gd name="connsiteX0" fmla="*/ 38520 w 38650"/>
                <a:gd name="connsiteY0" fmla="*/ 57521 h 58363"/>
                <a:gd name="connsiteX1" fmla="*/ 6717 w 38650"/>
                <a:gd name="connsiteY1" fmla="*/ 37446 h 58363"/>
                <a:gd name="connsiteX2" fmla="*/ 4373 w 38650"/>
                <a:gd name="connsiteY2" fmla="*/ 37 h 58363"/>
                <a:gd name="connsiteX3" fmla="*/ 17426 w 38650"/>
                <a:gd name="connsiteY3" fmla="*/ 31211 h 58363"/>
                <a:gd name="connsiteX4" fmla="*/ 38520 w 38650"/>
                <a:gd name="connsiteY4" fmla="*/ 57521 h 583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650" h="58363">
                  <a:moveTo>
                    <a:pt x="38520" y="57521"/>
                  </a:moveTo>
                  <a:cubicBezTo>
                    <a:pt x="38160" y="60224"/>
                    <a:pt x="18616" y="57160"/>
                    <a:pt x="6717" y="37446"/>
                  </a:cubicBezTo>
                  <a:cubicBezTo>
                    <a:pt x="-4749" y="17660"/>
                    <a:pt x="1272" y="-937"/>
                    <a:pt x="4373" y="37"/>
                  </a:cubicBezTo>
                  <a:cubicBezTo>
                    <a:pt x="7943" y="253"/>
                    <a:pt x="8340" y="16147"/>
                    <a:pt x="17426" y="31211"/>
                  </a:cubicBezTo>
                  <a:cubicBezTo>
                    <a:pt x="26261" y="46168"/>
                    <a:pt x="40143" y="53737"/>
                    <a:pt x="38520" y="57521"/>
                  </a:cubicBezTo>
                </a:path>
              </a:pathLst>
            </a:custGeom>
            <a:solidFill>
              <a:srgbClr val="A16145"/>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3" name="Freeform 222">
              <a:extLst>
                <a:ext uri="{FF2B5EF4-FFF2-40B4-BE49-F238E27FC236}">
                  <a16:creationId xmlns:a16="http://schemas.microsoft.com/office/drawing/2014/main" id="{F05A0D73-A657-F0B5-664B-243EF65A47C5}"/>
                </a:ext>
              </a:extLst>
            </p:cNvPr>
            <p:cNvSpPr/>
            <p:nvPr/>
          </p:nvSpPr>
          <p:spPr>
            <a:xfrm>
              <a:off x="6378520" y="-4497804"/>
              <a:ext cx="67805" cy="40829"/>
            </a:xfrm>
            <a:custGeom>
              <a:avLst/>
              <a:gdLst>
                <a:gd name="connsiteX0" fmla="*/ 67609 w 67805"/>
                <a:gd name="connsiteY0" fmla="*/ 40623 h 40829"/>
                <a:gd name="connsiteX1" fmla="*/ 38077 w 67805"/>
                <a:gd name="connsiteY1" fmla="*/ 9737 h 40829"/>
                <a:gd name="connsiteX2" fmla="*/ 108 w 67805"/>
                <a:gd name="connsiteY2" fmla="*/ 21954 h 40829"/>
                <a:gd name="connsiteX3" fmla="*/ 38834 w 67805"/>
                <a:gd name="connsiteY3" fmla="*/ 78 h 40829"/>
                <a:gd name="connsiteX4" fmla="*/ 67609 w 67805"/>
                <a:gd name="connsiteY4" fmla="*/ 40623 h 40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05" h="40829">
                  <a:moveTo>
                    <a:pt x="67609" y="40623"/>
                  </a:moveTo>
                  <a:cubicBezTo>
                    <a:pt x="64652" y="43543"/>
                    <a:pt x="59099" y="14602"/>
                    <a:pt x="38077" y="9737"/>
                  </a:cubicBezTo>
                  <a:cubicBezTo>
                    <a:pt x="16983" y="7791"/>
                    <a:pt x="1406" y="25270"/>
                    <a:pt x="108" y="21954"/>
                  </a:cubicBezTo>
                  <a:cubicBezTo>
                    <a:pt x="-1298" y="21630"/>
                    <a:pt x="10998" y="-1508"/>
                    <a:pt x="38834" y="78"/>
                  </a:cubicBezTo>
                  <a:cubicBezTo>
                    <a:pt x="68402" y="9268"/>
                    <a:pt x="68366" y="42894"/>
                    <a:pt x="67609" y="40623"/>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4" name="Freeform 223">
              <a:extLst>
                <a:ext uri="{FF2B5EF4-FFF2-40B4-BE49-F238E27FC236}">
                  <a16:creationId xmlns:a16="http://schemas.microsoft.com/office/drawing/2014/main" id="{78D527B9-B2A8-24A3-E6C2-4F53EC7AB4C7}"/>
                </a:ext>
              </a:extLst>
            </p:cNvPr>
            <p:cNvSpPr/>
            <p:nvPr/>
          </p:nvSpPr>
          <p:spPr>
            <a:xfrm>
              <a:off x="6773091" y="-4417503"/>
              <a:ext cx="69095" cy="38081"/>
            </a:xfrm>
            <a:custGeom>
              <a:avLst/>
              <a:gdLst>
                <a:gd name="connsiteX0" fmla="*/ 121 w 69095"/>
                <a:gd name="connsiteY0" fmla="*/ 23357 h 38081"/>
                <a:gd name="connsiteX1" fmla="*/ 40614 w 69095"/>
                <a:gd name="connsiteY1" fmla="*/ 9554 h 38081"/>
                <a:gd name="connsiteX2" fmla="*/ 68631 w 69095"/>
                <a:gd name="connsiteY2" fmla="*/ 37917 h 38081"/>
                <a:gd name="connsiteX3" fmla="*/ 44400 w 69095"/>
                <a:gd name="connsiteY3" fmla="*/ 688 h 38081"/>
                <a:gd name="connsiteX4" fmla="*/ 121 w 69095"/>
                <a:gd name="connsiteY4" fmla="*/ 23357 h 380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95" h="38081">
                  <a:moveTo>
                    <a:pt x="121" y="23357"/>
                  </a:moveTo>
                  <a:cubicBezTo>
                    <a:pt x="1347" y="27286"/>
                    <a:pt x="19737" y="4184"/>
                    <a:pt x="40614" y="9554"/>
                  </a:cubicBezTo>
                  <a:cubicBezTo>
                    <a:pt x="60230" y="17519"/>
                    <a:pt x="65927" y="40224"/>
                    <a:pt x="68631" y="37917"/>
                  </a:cubicBezTo>
                  <a:cubicBezTo>
                    <a:pt x="70038" y="38206"/>
                    <a:pt x="69821" y="12077"/>
                    <a:pt x="44400" y="688"/>
                  </a:cubicBezTo>
                  <a:cubicBezTo>
                    <a:pt x="13895" y="-4862"/>
                    <a:pt x="-1538" y="25051"/>
                    <a:pt x="121" y="23357"/>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5" name="Freeform 224">
              <a:extLst>
                <a:ext uri="{FF2B5EF4-FFF2-40B4-BE49-F238E27FC236}">
                  <a16:creationId xmlns:a16="http://schemas.microsoft.com/office/drawing/2014/main" id="{8D8F81B9-488D-859A-9DFD-9C61EE267230}"/>
                </a:ext>
              </a:extLst>
            </p:cNvPr>
            <p:cNvSpPr/>
            <p:nvPr/>
          </p:nvSpPr>
          <p:spPr>
            <a:xfrm>
              <a:off x="6458069" y="-4146621"/>
              <a:ext cx="210249" cy="131786"/>
            </a:xfrm>
            <a:custGeom>
              <a:avLst/>
              <a:gdLst>
                <a:gd name="connsiteX0" fmla="*/ 535 w 210249"/>
                <a:gd name="connsiteY0" fmla="*/ 0 h 131786"/>
                <a:gd name="connsiteX1" fmla="*/ 210249 w 210249"/>
                <a:gd name="connsiteY1" fmla="*/ 38743 h 131786"/>
                <a:gd name="connsiteX2" fmla="*/ 88589 w 210249"/>
                <a:gd name="connsiteY2" fmla="*/ 129889 h 131786"/>
                <a:gd name="connsiteX3" fmla="*/ 535 w 210249"/>
                <a:gd name="connsiteY3" fmla="*/ 0 h 131786"/>
              </a:gdLst>
              <a:ahLst/>
              <a:cxnLst>
                <a:cxn ang="0">
                  <a:pos x="connsiteX0" y="connsiteY0"/>
                </a:cxn>
                <a:cxn ang="0">
                  <a:pos x="connsiteX1" y="connsiteY1"/>
                </a:cxn>
                <a:cxn ang="0">
                  <a:pos x="connsiteX2" y="connsiteY2"/>
                </a:cxn>
                <a:cxn ang="0">
                  <a:pos x="connsiteX3" y="connsiteY3"/>
                </a:cxn>
              </a:cxnLst>
              <a:rect l="l" t="t" r="r" b="b"/>
              <a:pathLst>
                <a:path w="210249" h="131786">
                  <a:moveTo>
                    <a:pt x="535" y="0"/>
                  </a:moveTo>
                  <a:cubicBezTo>
                    <a:pt x="535" y="0"/>
                    <a:pt x="77736" y="54889"/>
                    <a:pt x="210249" y="38743"/>
                  </a:cubicBezTo>
                  <a:cubicBezTo>
                    <a:pt x="210249" y="38743"/>
                    <a:pt x="181763" y="147333"/>
                    <a:pt x="88589" y="129889"/>
                  </a:cubicBezTo>
                  <a:cubicBezTo>
                    <a:pt x="12074" y="115617"/>
                    <a:pt x="-3287" y="48294"/>
                    <a:pt x="535"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6" name="Freeform 225">
              <a:extLst>
                <a:ext uri="{FF2B5EF4-FFF2-40B4-BE49-F238E27FC236}">
                  <a16:creationId xmlns:a16="http://schemas.microsoft.com/office/drawing/2014/main" id="{134742C1-5F31-2228-FB33-AEB44C98EC1D}"/>
                </a:ext>
              </a:extLst>
            </p:cNvPr>
            <p:cNvSpPr/>
            <p:nvPr/>
          </p:nvSpPr>
          <p:spPr>
            <a:xfrm>
              <a:off x="6278354" y="-4304315"/>
              <a:ext cx="119958" cy="67545"/>
            </a:xfrm>
            <a:custGeom>
              <a:avLst/>
              <a:gdLst>
                <a:gd name="connsiteX0" fmla="*/ 119709 w 119958"/>
                <a:gd name="connsiteY0" fmla="*/ 43771 h 67545"/>
                <a:gd name="connsiteX1" fmla="*/ 54624 w 119958"/>
                <a:gd name="connsiteY1" fmla="*/ 66044 h 67545"/>
                <a:gd name="connsiteX2" fmla="*/ 249 w 119958"/>
                <a:gd name="connsiteY2" fmla="*/ 23768 h 67545"/>
                <a:gd name="connsiteX3" fmla="*/ 65297 w 119958"/>
                <a:gd name="connsiteY3" fmla="*/ 1531 h 67545"/>
                <a:gd name="connsiteX4" fmla="*/ 119709 w 119958"/>
                <a:gd name="connsiteY4" fmla="*/ 43771 h 675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958" h="67545">
                  <a:moveTo>
                    <a:pt x="119709" y="43771"/>
                  </a:moveTo>
                  <a:cubicBezTo>
                    <a:pt x="116788" y="61539"/>
                    <a:pt x="87617" y="71522"/>
                    <a:pt x="54624" y="66044"/>
                  </a:cubicBezTo>
                  <a:cubicBezTo>
                    <a:pt x="21631" y="60457"/>
                    <a:pt x="-2744" y="41644"/>
                    <a:pt x="249" y="23768"/>
                  </a:cubicBezTo>
                  <a:cubicBezTo>
                    <a:pt x="3205" y="6000"/>
                    <a:pt x="32376" y="-4019"/>
                    <a:pt x="65297" y="1531"/>
                  </a:cubicBezTo>
                  <a:cubicBezTo>
                    <a:pt x="98399" y="6974"/>
                    <a:pt x="122702" y="25895"/>
                    <a:pt x="119709" y="43771"/>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7" name="Freeform 226">
              <a:extLst>
                <a:ext uri="{FF2B5EF4-FFF2-40B4-BE49-F238E27FC236}">
                  <a16:creationId xmlns:a16="http://schemas.microsoft.com/office/drawing/2014/main" id="{E90D5455-1DC6-6F2C-84E1-91CDD4C491CB}"/>
                </a:ext>
              </a:extLst>
            </p:cNvPr>
            <p:cNvSpPr/>
            <p:nvPr/>
          </p:nvSpPr>
          <p:spPr>
            <a:xfrm>
              <a:off x="6762227" y="-4223153"/>
              <a:ext cx="120215" cy="67049"/>
            </a:xfrm>
            <a:custGeom>
              <a:avLst/>
              <a:gdLst>
                <a:gd name="connsiteX0" fmla="*/ 120024 w 120215"/>
                <a:gd name="connsiteY0" fmla="*/ 42330 h 67049"/>
                <a:gd name="connsiteX1" fmla="*/ 55336 w 120215"/>
                <a:gd name="connsiteY1" fmla="*/ 65864 h 67049"/>
                <a:gd name="connsiteX2" fmla="*/ 203 w 120215"/>
                <a:gd name="connsiteY2" fmla="*/ 24706 h 67049"/>
                <a:gd name="connsiteX3" fmla="*/ 64891 w 120215"/>
                <a:gd name="connsiteY3" fmla="*/ 1208 h 67049"/>
                <a:gd name="connsiteX4" fmla="*/ 120024 w 120215"/>
                <a:gd name="connsiteY4" fmla="*/ 42330 h 670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215" h="67049">
                  <a:moveTo>
                    <a:pt x="120024" y="42330"/>
                  </a:moveTo>
                  <a:cubicBezTo>
                    <a:pt x="117356" y="60170"/>
                    <a:pt x="88365" y="70729"/>
                    <a:pt x="55336" y="65864"/>
                  </a:cubicBezTo>
                  <a:cubicBezTo>
                    <a:pt x="22126" y="60963"/>
                    <a:pt x="-2501" y="42546"/>
                    <a:pt x="203" y="24706"/>
                  </a:cubicBezTo>
                  <a:cubicBezTo>
                    <a:pt x="2799" y="6758"/>
                    <a:pt x="31718" y="-3694"/>
                    <a:pt x="64891" y="1208"/>
                  </a:cubicBezTo>
                  <a:cubicBezTo>
                    <a:pt x="97884" y="6109"/>
                    <a:pt x="122656" y="24526"/>
                    <a:pt x="120024" y="42330"/>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8" name="Freeform 227">
              <a:extLst>
                <a:ext uri="{FF2B5EF4-FFF2-40B4-BE49-F238E27FC236}">
                  <a16:creationId xmlns:a16="http://schemas.microsoft.com/office/drawing/2014/main" id="{FE5F5B1D-BB39-6D96-DE92-D6E1B2B3A984}"/>
                </a:ext>
              </a:extLst>
            </p:cNvPr>
            <p:cNvSpPr/>
            <p:nvPr/>
          </p:nvSpPr>
          <p:spPr>
            <a:xfrm>
              <a:off x="6358623" y="-4386471"/>
              <a:ext cx="69909" cy="44522"/>
            </a:xfrm>
            <a:custGeom>
              <a:avLst/>
              <a:gdLst>
                <a:gd name="connsiteX0" fmla="*/ 69692 w 69909"/>
                <a:gd name="connsiteY0" fmla="*/ 38925 h 44522"/>
                <a:gd name="connsiteX1" fmla="*/ 36988 w 69909"/>
                <a:gd name="connsiteY1" fmla="*/ 19968 h 44522"/>
                <a:gd name="connsiteX2" fmla="*/ 172 w 69909"/>
                <a:gd name="connsiteY2" fmla="*/ 30996 h 44522"/>
                <a:gd name="connsiteX3" fmla="*/ 38827 w 69909"/>
                <a:gd name="connsiteY3" fmla="*/ 218 h 44522"/>
                <a:gd name="connsiteX4" fmla="*/ 69692 w 69909"/>
                <a:gd name="connsiteY4" fmla="*/ 38925 h 445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909" h="44522">
                  <a:moveTo>
                    <a:pt x="69692" y="38925"/>
                  </a:moveTo>
                  <a:cubicBezTo>
                    <a:pt x="67493" y="58063"/>
                    <a:pt x="56243" y="22167"/>
                    <a:pt x="36988" y="19968"/>
                  </a:cubicBezTo>
                  <a:cubicBezTo>
                    <a:pt x="17841" y="17770"/>
                    <a:pt x="-2063" y="50170"/>
                    <a:pt x="172" y="30996"/>
                  </a:cubicBezTo>
                  <a:cubicBezTo>
                    <a:pt x="2336" y="11751"/>
                    <a:pt x="19680" y="-1908"/>
                    <a:pt x="38827" y="218"/>
                  </a:cubicBezTo>
                  <a:cubicBezTo>
                    <a:pt x="58046" y="2417"/>
                    <a:pt x="71820" y="19752"/>
                    <a:pt x="69692" y="3892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9" name="Freeform 228">
              <a:extLst>
                <a:ext uri="{FF2B5EF4-FFF2-40B4-BE49-F238E27FC236}">
                  <a16:creationId xmlns:a16="http://schemas.microsoft.com/office/drawing/2014/main" id="{68D2821F-8D00-B7DF-3D0B-0E4611A209BB}"/>
                </a:ext>
              </a:extLst>
            </p:cNvPr>
            <p:cNvSpPr/>
            <p:nvPr/>
          </p:nvSpPr>
          <p:spPr>
            <a:xfrm>
              <a:off x="6728301" y="-4309033"/>
              <a:ext cx="69949" cy="44551"/>
            </a:xfrm>
            <a:custGeom>
              <a:avLst/>
              <a:gdLst>
                <a:gd name="connsiteX0" fmla="*/ 69718 w 69949"/>
                <a:gd name="connsiteY0" fmla="*/ 38829 h 44551"/>
                <a:gd name="connsiteX1" fmla="*/ 33696 w 69949"/>
                <a:gd name="connsiteY1" fmla="*/ 20773 h 44551"/>
                <a:gd name="connsiteX2" fmla="*/ 198 w 69949"/>
                <a:gd name="connsiteY2" fmla="*/ 30973 h 44551"/>
                <a:gd name="connsiteX3" fmla="*/ 38997 w 69949"/>
                <a:gd name="connsiteY3" fmla="*/ 230 h 44551"/>
                <a:gd name="connsiteX4" fmla="*/ 69718 w 69949"/>
                <a:gd name="connsiteY4" fmla="*/ 38829 h 445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949" h="44551">
                  <a:moveTo>
                    <a:pt x="69718" y="38829"/>
                  </a:moveTo>
                  <a:cubicBezTo>
                    <a:pt x="67519" y="58039"/>
                    <a:pt x="52987" y="22899"/>
                    <a:pt x="33696" y="20773"/>
                  </a:cubicBezTo>
                  <a:cubicBezTo>
                    <a:pt x="14405" y="18539"/>
                    <a:pt x="-2001" y="50146"/>
                    <a:pt x="198" y="30973"/>
                  </a:cubicBezTo>
                  <a:cubicBezTo>
                    <a:pt x="2470" y="11835"/>
                    <a:pt x="19706" y="-1968"/>
                    <a:pt x="38997" y="230"/>
                  </a:cubicBezTo>
                  <a:cubicBezTo>
                    <a:pt x="58144" y="2393"/>
                    <a:pt x="71918" y="19692"/>
                    <a:pt x="69718" y="3882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0" name="Freeform 229">
              <a:extLst>
                <a:ext uri="{FF2B5EF4-FFF2-40B4-BE49-F238E27FC236}">
                  <a16:creationId xmlns:a16="http://schemas.microsoft.com/office/drawing/2014/main" id="{6D3BF76D-EE9E-0954-135D-369F215F881F}"/>
                </a:ext>
              </a:extLst>
            </p:cNvPr>
            <p:cNvSpPr/>
            <p:nvPr/>
          </p:nvSpPr>
          <p:spPr>
            <a:xfrm>
              <a:off x="6971790" y="-4176295"/>
              <a:ext cx="117446" cy="108702"/>
            </a:xfrm>
            <a:custGeom>
              <a:avLst/>
              <a:gdLst>
                <a:gd name="connsiteX0" fmla="*/ 24513 w 117446"/>
                <a:gd name="connsiteY0" fmla="*/ 38107 h 108702"/>
                <a:gd name="connsiteX1" fmla="*/ 105608 w 117446"/>
                <a:gd name="connsiteY1" fmla="*/ 7906 h 108702"/>
                <a:gd name="connsiteX2" fmla="*/ 17843 w 117446"/>
                <a:gd name="connsiteY2" fmla="*/ 101899 h 108702"/>
                <a:gd name="connsiteX3" fmla="*/ 24513 w 117446"/>
                <a:gd name="connsiteY3" fmla="*/ 38107 h 108702"/>
              </a:gdLst>
              <a:ahLst/>
              <a:cxnLst>
                <a:cxn ang="0">
                  <a:pos x="connsiteX0" y="connsiteY0"/>
                </a:cxn>
                <a:cxn ang="0">
                  <a:pos x="connsiteX1" y="connsiteY1"/>
                </a:cxn>
                <a:cxn ang="0">
                  <a:pos x="connsiteX2" y="connsiteY2"/>
                </a:cxn>
                <a:cxn ang="0">
                  <a:pos x="connsiteX3" y="connsiteY3"/>
                </a:cxn>
              </a:cxnLst>
              <a:rect l="l" t="t" r="r" b="b"/>
              <a:pathLst>
                <a:path w="117446" h="108702">
                  <a:moveTo>
                    <a:pt x="24513" y="38107"/>
                  </a:moveTo>
                  <a:cubicBezTo>
                    <a:pt x="24513" y="38107"/>
                    <a:pt x="68649" y="-20855"/>
                    <a:pt x="105608" y="7906"/>
                  </a:cubicBezTo>
                  <a:cubicBezTo>
                    <a:pt x="142532" y="36738"/>
                    <a:pt x="87471" y="135236"/>
                    <a:pt x="17843" y="101899"/>
                  </a:cubicBezTo>
                  <a:cubicBezTo>
                    <a:pt x="17843" y="101899"/>
                    <a:pt x="-26437" y="59732"/>
                    <a:pt x="24513" y="38107"/>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1" name="Freeform 230">
              <a:extLst>
                <a:ext uri="{FF2B5EF4-FFF2-40B4-BE49-F238E27FC236}">
                  <a16:creationId xmlns:a16="http://schemas.microsoft.com/office/drawing/2014/main" id="{81804C62-D30E-6B19-D32C-4B24D42D675F}"/>
                </a:ext>
              </a:extLst>
            </p:cNvPr>
            <p:cNvSpPr/>
            <p:nvPr/>
          </p:nvSpPr>
          <p:spPr>
            <a:xfrm>
              <a:off x="6397796" y="-1685875"/>
              <a:ext cx="204825" cy="203398"/>
            </a:xfrm>
            <a:custGeom>
              <a:avLst/>
              <a:gdLst>
                <a:gd name="connsiteX0" fmla="*/ 204825 w 204825"/>
                <a:gd name="connsiteY0" fmla="*/ 153978 h 203398"/>
                <a:gd name="connsiteX1" fmla="*/ 137793 w 204825"/>
                <a:gd name="connsiteY1" fmla="*/ 132930 h 203398"/>
                <a:gd name="connsiteX2" fmla="*/ 10400 w 204825"/>
                <a:gd name="connsiteY2" fmla="*/ 14 h 203398"/>
                <a:gd name="connsiteX3" fmla="*/ 52732 w 204825"/>
                <a:gd name="connsiteY3" fmla="*/ 200218 h 203398"/>
                <a:gd name="connsiteX4" fmla="*/ 204825 w 204825"/>
                <a:gd name="connsiteY4" fmla="*/ 153978 h 203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825" h="203398">
                  <a:moveTo>
                    <a:pt x="204825" y="153978"/>
                  </a:moveTo>
                  <a:cubicBezTo>
                    <a:pt x="204825" y="153978"/>
                    <a:pt x="156399" y="147454"/>
                    <a:pt x="137793" y="132930"/>
                  </a:cubicBezTo>
                  <a:cubicBezTo>
                    <a:pt x="119223" y="118406"/>
                    <a:pt x="32323" y="-1464"/>
                    <a:pt x="10400" y="14"/>
                  </a:cubicBezTo>
                  <a:cubicBezTo>
                    <a:pt x="-11560" y="1491"/>
                    <a:pt x="664" y="182089"/>
                    <a:pt x="52732" y="200218"/>
                  </a:cubicBezTo>
                  <a:cubicBezTo>
                    <a:pt x="104764" y="218346"/>
                    <a:pt x="191484" y="153041"/>
                    <a:pt x="204825" y="153978"/>
                  </a:cubicBezTo>
                </a:path>
              </a:pathLst>
            </a:custGeom>
            <a:solidFill>
              <a:srgbClr val="38356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2" name="Freeform 231">
              <a:extLst>
                <a:ext uri="{FF2B5EF4-FFF2-40B4-BE49-F238E27FC236}">
                  <a16:creationId xmlns:a16="http://schemas.microsoft.com/office/drawing/2014/main" id="{845A0753-41CE-0E98-0C31-DF270575A5BD}"/>
                </a:ext>
              </a:extLst>
            </p:cNvPr>
            <p:cNvSpPr/>
            <p:nvPr/>
          </p:nvSpPr>
          <p:spPr>
            <a:xfrm>
              <a:off x="6302039" y="-1571109"/>
              <a:ext cx="243141" cy="166854"/>
            </a:xfrm>
            <a:custGeom>
              <a:avLst/>
              <a:gdLst>
                <a:gd name="connsiteX0" fmla="*/ 243142 w 243141"/>
                <a:gd name="connsiteY0" fmla="*/ 62746 h 166854"/>
                <a:gd name="connsiteX1" fmla="*/ 173369 w 243141"/>
                <a:gd name="connsiteY1" fmla="*/ 70711 h 166854"/>
                <a:gd name="connsiteX2" fmla="*/ 2850 w 243141"/>
                <a:gd name="connsiteY2" fmla="*/ 973 h 166854"/>
                <a:gd name="connsiteX3" fmla="*/ 122996 w 243141"/>
                <a:gd name="connsiteY3" fmla="*/ 166758 h 166854"/>
                <a:gd name="connsiteX4" fmla="*/ 243142 w 243141"/>
                <a:gd name="connsiteY4" fmla="*/ 62746 h 16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141" h="166854">
                  <a:moveTo>
                    <a:pt x="243142" y="62746"/>
                  </a:moveTo>
                  <a:cubicBezTo>
                    <a:pt x="243142" y="62746"/>
                    <a:pt x="196230" y="76441"/>
                    <a:pt x="173369" y="70711"/>
                  </a:cubicBezTo>
                  <a:cubicBezTo>
                    <a:pt x="150436" y="65017"/>
                    <a:pt x="22286" y="-9299"/>
                    <a:pt x="2850" y="973"/>
                  </a:cubicBezTo>
                  <a:cubicBezTo>
                    <a:pt x="-16621" y="11280"/>
                    <a:pt x="68079" y="171336"/>
                    <a:pt x="122996" y="166758"/>
                  </a:cubicBezTo>
                  <a:cubicBezTo>
                    <a:pt x="177912" y="162145"/>
                    <a:pt x="230557" y="67287"/>
                    <a:pt x="243142" y="62746"/>
                  </a:cubicBezTo>
                </a:path>
              </a:pathLst>
            </a:custGeom>
            <a:solidFill>
              <a:srgbClr val="454269"/>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3" name="Freeform 232">
              <a:extLst>
                <a:ext uri="{FF2B5EF4-FFF2-40B4-BE49-F238E27FC236}">
                  <a16:creationId xmlns:a16="http://schemas.microsoft.com/office/drawing/2014/main" id="{FBB2EE74-953D-71F0-128F-4479404FF98A}"/>
                </a:ext>
              </a:extLst>
            </p:cNvPr>
            <p:cNvSpPr/>
            <p:nvPr/>
          </p:nvSpPr>
          <p:spPr>
            <a:xfrm>
              <a:off x="6562780" y="-2037139"/>
              <a:ext cx="931017" cy="471600"/>
            </a:xfrm>
            <a:custGeom>
              <a:avLst/>
              <a:gdLst>
                <a:gd name="connsiteX0" fmla="*/ 448127 w 931017"/>
                <a:gd name="connsiteY0" fmla="*/ 4102 h 471600"/>
                <a:gd name="connsiteX1" fmla="*/ 300505 w 931017"/>
                <a:gd name="connsiteY1" fmla="*/ 30375 h 471600"/>
                <a:gd name="connsiteX2" fmla="*/ 7965 w 931017"/>
                <a:gd name="connsiteY2" fmla="*/ 422061 h 471600"/>
                <a:gd name="connsiteX3" fmla="*/ 65911 w 931017"/>
                <a:gd name="connsiteY3" fmla="*/ 471581 h 471600"/>
                <a:gd name="connsiteX4" fmla="*/ 345145 w 931017"/>
                <a:gd name="connsiteY4" fmla="*/ 279594 h 471600"/>
                <a:gd name="connsiteX5" fmla="*/ 690726 w 931017"/>
                <a:gd name="connsiteY5" fmla="*/ 441883 h 471600"/>
                <a:gd name="connsiteX6" fmla="*/ 931017 w 931017"/>
                <a:gd name="connsiteY6" fmla="*/ 338988 h 471600"/>
                <a:gd name="connsiteX7" fmla="*/ 448127 w 931017"/>
                <a:gd name="connsiteY7" fmla="*/ 4102 h 4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31017" h="471600">
                  <a:moveTo>
                    <a:pt x="448127" y="4102"/>
                  </a:moveTo>
                  <a:cubicBezTo>
                    <a:pt x="448127" y="4102"/>
                    <a:pt x="350878" y="-15324"/>
                    <a:pt x="300505" y="30375"/>
                  </a:cubicBezTo>
                  <a:cubicBezTo>
                    <a:pt x="250168" y="76110"/>
                    <a:pt x="39985" y="394635"/>
                    <a:pt x="7965" y="422061"/>
                  </a:cubicBezTo>
                  <a:cubicBezTo>
                    <a:pt x="-24090" y="449524"/>
                    <a:pt x="49901" y="469346"/>
                    <a:pt x="65911" y="471581"/>
                  </a:cubicBezTo>
                  <a:cubicBezTo>
                    <a:pt x="81957" y="473887"/>
                    <a:pt x="338258" y="272710"/>
                    <a:pt x="345145" y="279594"/>
                  </a:cubicBezTo>
                  <a:cubicBezTo>
                    <a:pt x="352032" y="286442"/>
                    <a:pt x="512202" y="428152"/>
                    <a:pt x="690726" y="441883"/>
                  </a:cubicBezTo>
                  <a:cubicBezTo>
                    <a:pt x="869214" y="455615"/>
                    <a:pt x="931017" y="357333"/>
                    <a:pt x="931017" y="338988"/>
                  </a:cubicBezTo>
                  <a:cubicBezTo>
                    <a:pt x="931017" y="320752"/>
                    <a:pt x="505351" y="2948"/>
                    <a:pt x="448127" y="4102"/>
                  </a:cubicBezTo>
                </a:path>
              </a:pathLst>
            </a:custGeom>
            <a:solidFill>
              <a:srgbClr val="454269"/>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4" name="Freeform 233">
              <a:extLst>
                <a:ext uri="{FF2B5EF4-FFF2-40B4-BE49-F238E27FC236}">
                  <a16:creationId xmlns:a16="http://schemas.microsoft.com/office/drawing/2014/main" id="{C3DF3433-4996-2417-F7EF-259ABAADAADF}"/>
                </a:ext>
              </a:extLst>
            </p:cNvPr>
            <p:cNvSpPr/>
            <p:nvPr/>
          </p:nvSpPr>
          <p:spPr>
            <a:xfrm>
              <a:off x="6528525" y="-1881694"/>
              <a:ext cx="924094" cy="471632"/>
            </a:xfrm>
            <a:custGeom>
              <a:avLst/>
              <a:gdLst>
                <a:gd name="connsiteX0" fmla="*/ 441168 w 924094"/>
                <a:gd name="connsiteY0" fmla="*/ 4098 h 471632"/>
                <a:gd name="connsiteX1" fmla="*/ 293582 w 924094"/>
                <a:gd name="connsiteY1" fmla="*/ 30408 h 471632"/>
                <a:gd name="connsiteX2" fmla="*/ 8614 w 924094"/>
                <a:gd name="connsiteY2" fmla="*/ 295628 h 471632"/>
                <a:gd name="connsiteX3" fmla="*/ 59024 w 924094"/>
                <a:gd name="connsiteY3" fmla="*/ 471613 h 471632"/>
                <a:gd name="connsiteX4" fmla="*/ 338222 w 924094"/>
                <a:gd name="connsiteY4" fmla="*/ 279590 h 471632"/>
                <a:gd name="connsiteX5" fmla="*/ 683767 w 924094"/>
                <a:gd name="connsiteY5" fmla="*/ 441916 h 471632"/>
                <a:gd name="connsiteX6" fmla="*/ 924094 w 924094"/>
                <a:gd name="connsiteY6" fmla="*/ 339021 h 471632"/>
                <a:gd name="connsiteX7" fmla="*/ 441168 w 924094"/>
                <a:gd name="connsiteY7" fmla="*/ 4098 h 471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4094" h="471632">
                  <a:moveTo>
                    <a:pt x="441168" y="4098"/>
                  </a:moveTo>
                  <a:cubicBezTo>
                    <a:pt x="441168" y="4098"/>
                    <a:pt x="343955" y="-15328"/>
                    <a:pt x="293582" y="30408"/>
                  </a:cubicBezTo>
                  <a:cubicBezTo>
                    <a:pt x="243281" y="76107"/>
                    <a:pt x="40670" y="268130"/>
                    <a:pt x="8614" y="295628"/>
                  </a:cubicBezTo>
                  <a:cubicBezTo>
                    <a:pt x="-23405" y="323019"/>
                    <a:pt x="42978" y="469343"/>
                    <a:pt x="59024" y="471613"/>
                  </a:cubicBezTo>
                  <a:cubicBezTo>
                    <a:pt x="75033" y="473884"/>
                    <a:pt x="331335" y="272707"/>
                    <a:pt x="338222" y="279590"/>
                  </a:cubicBezTo>
                  <a:cubicBezTo>
                    <a:pt x="345073" y="286438"/>
                    <a:pt x="505243" y="428149"/>
                    <a:pt x="683767" y="441916"/>
                  </a:cubicBezTo>
                  <a:cubicBezTo>
                    <a:pt x="862290" y="455611"/>
                    <a:pt x="924094" y="357293"/>
                    <a:pt x="924094" y="339021"/>
                  </a:cubicBezTo>
                  <a:cubicBezTo>
                    <a:pt x="924094" y="320712"/>
                    <a:pt x="498428" y="2981"/>
                    <a:pt x="441168" y="4098"/>
                  </a:cubicBezTo>
                </a:path>
              </a:pathLst>
            </a:custGeom>
            <a:solidFill>
              <a:srgbClr val="605D7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5" name="Freeform 234">
              <a:extLst>
                <a:ext uri="{FF2B5EF4-FFF2-40B4-BE49-F238E27FC236}">
                  <a16:creationId xmlns:a16="http://schemas.microsoft.com/office/drawing/2014/main" id="{43B7F358-2278-41DD-B0AB-EBC4C22B83E4}"/>
                </a:ext>
              </a:extLst>
            </p:cNvPr>
            <p:cNvSpPr/>
            <p:nvPr/>
          </p:nvSpPr>
          <p:spPr>
            <a:xfrm>
              <a:off x="6937855" y="-2358805"/>
              <a:ext cx="636137" cy="833207"/>
            </a:xfrm>
            <a:custGeom>
              <a:avLst/>
              <a:gdLst>
                <a:gd name="connsiteX0" fmla="*/ 441530 w 636137"/>
                <a:gd name="connsiteY0" fmla="*/ 0 h 833207"/>
                <a:gd name="connsiteX1" fmla="*/ 565101 w 636137"/>
                <a:gd name="connsiteY1" fmla="*/ 116554 h 833207"/>
                <a:gd name="connsiteX2" fmla="*/ 636028 w 636137"/>
                <a:gd name="connsiteY2" fmla="*/ 564644 h 833207"/>
                <a:gd name="connsiteX3" fmla="*/ 608551 w 636137"/>
                <a:gd name="connsiteY3" fmla="*/ 713274 h 833207"/>
                <a:gd name="connsiteX4" fmla="*/ 485016 w 636137"/>
                <a:gd name="connsiteY4" fmla="*/ 832099 h 833207"/>
                <a:gd name="connsiteX5" fmla="*/ 185229 w 636137"/>
                <a:gd name="connsiteY5" fmla="*/ 656078 h 833207"/>
                <a:gd name="connsiteX6" fmla="*/ 45576 w 636137"/>
                <a:gd name="connsiteY6" fmla="*/ 509790 h 833207"/>
                <a:gd name="connsiteX7" fmla="*/ 59314 w 636137"/>
                <a:gd name="connsiteY7" fmla="*/ 381775 h 833207"/>
                <a:gd name="connsiteX8" fmla="*/ 147440 w 636137"/>
                <a:gd name="connsiteY8" fmla="*/ 177174 h 833207"/>
                <a:gd name="connsiteX9" fmla="*/ 441530 w 636137"/>
                <a:gd name="connsiteY9" fmla="*/ 0 h 833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36137" h="833207">
                  <a:moveTo>
                    <a:pt x="441530" y="0"/>
                  </a:moveTo>
                  <a:cubicBezTo>
                    <a:pt x="441530" y="0"/>
                    <a:pt x="526195" y="0"/>
                    <a:pt x="565101" y="116554"/>
                  </a:cubicBezTo>
                  <a:cubicBezTo>
                    <a:pt x="603972" y="233217"/>
                    <a:pt x="638335" y="452666"/>
                    <a:pt x="636028" y="564644"/>
                  </a:cubicBezTo>
                  <a:cubicBezTo>
                    <a:pt x="633756" y="676657"/>
                    <a:pt x="606280" y="662962"/>
                    <a:pt x="608551" y="713274"/>
                  </a:cubicBezTo>
                  <a:cubicBezTo>
                    <a:pt x="610859" y="763550"/>
                    <a:pt x="617746" y="843560"/>
                    <a:pt x="485016" y="832099"/>
                  </a:cubicBezTo>
                  <a:cubicBezTo>
                    <a:pt x="352250" y="820710"/>
                    <a:pt x="224100" y="740701"/>
                    <a:pt x="185229" y="656078"/>
                  </a:cubicBezTo>
                  <a:cubicBezTo>
                    <a:pt x="146286" y="571527"/>
                    <a:pt x="107379" y="532640"/>
                    <a:pt x="45576" y="509790"/>
                  </a:cubicBezTo>
                  <a:cubicBezTo>
                    <a:pt x="-16228" y="486941"/>
                    <a:pt x="-18499" y="436628"/>
                    <a:pt x="59314" y="381775"/>
                  </a:cubicBezTo>
                  <a:cubicBezTo>
                    <a:pt x="137127" y="326886"/>
                    <a:pt x="113113" y="266338"/>
                    <a:pt x="147440" y="177174"/>
                  </a:cubicBezTo>
                  <a:cubicBezTo>
                    <a:pt x="181731" y="88010"/>
                    <a:pt x="391157" y="9154"/>
                    <a:pt x="441530" y="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6" name="Freeform 235">
              <a:extLst>
                <a:ext uri="{FF2B5EF4-FFF2-40B4-BE49-F238E27FC236}">
                  <a16:creationId xmlns:a16="http://schemas.microsoft.com/office/drawing/2014/main" id="{1E3C1FEB-11B4-9001-76A5-8313A2995EE1}"/>
                </a:ext>
              </a:extLst>
            </p:cNvPr>
            <p:cNvSpPr/>
            <p:nvPr/>
          </p:nvSpPr>
          <p:spPr>
            <a:xfrm>
              <a:off x="7090459" y="-2369528"/>
              <a:ext cx="277028" cy="202901"/>
            </a:xfrm>
            <a:custGeom>
              <a:avLst/>
              <a:gdLst>
                <a:gd name="connsiteX0" fmla="*/ 101243 w 277028"/>
                <a:gd name="connsiteY0" fmla="*/ 51881 h 202901"/>
                <a:gd name="connsiteX1" fmla="*/ 5148 w 277028"/>
                <a:gd name="connsiteY1" fmla="*/ 202782 h 202901"/>
                <a:gd name="connsiteX2" fmla="*/ 195066 w 277028"/>
                <a:gd name="connsiteY2" fmla="*/ 58729 h 202901"/>
                <a:gd name="connsiteX3" fmla="*/ 270572 w 277028"/>
                <a:gd name="connsiteY3" fmla="*/ 3839 h 202901"/>
                <a:gd name="connsiteX4" fmla="*/ 101243 w 277028"/>
                <a:gd name="connsiteY4" fmla="*/ 51881 h 2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028" h="202901">
                  <a:moveTo>
                    <a:pt x="101243" y="51881"/>
                  </a:moveTo>
                  <a:cubicBezTo>
                    <a:pt x="53178" y="77037"/>
                    <a:pt x="-20092" y="198205"/>
                    <a:pt x="5148" y="202782"/>
                  </a:cubicBezTo>
                  <a:cubicBezTo>
                    <a:pt x="30317" y="207359"/>
                    <a:pt x="128719" y="79308"/>
                    <a:pt x="195066" y="58729"/>
                  </a:cubicBezTo>
                  <a:cubicBezTo>
                    <a:pt x="261449" y="38150"/>
                    <a:pt x="291197" y="24419"/>
                    <a:pt x="270572" y="3839"/>
                  </a:cubicBezTo>
                  <a:cubicBezTo>
                    <a:pt x="250019" y="-16703"/>
                    <a:pt x="101243" y="51881"/>
                    <a:pt x="101243" y="51881"/>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7" name="Freeform 236">
              <a:extLst>
                <a:ext uri="{FF2B5EF4-FFF2-40B4-BE49-F238E27FC236}">
                  <a16:creationId xmlns:a16="http://schemas.microsoft.com/office/drawing/2014/main" id="{B2241F33-FF33-CB8C-1661-CE9C6BD0CBE9}"/>
                </a:ext>
              </a:extLst>
            </p:cNvPr>
            <p:cNvSpPr/>
            <p:nvPr/>
          </p:nvSpPr>
          <p:spPr>
            <a:xfrm>
              <a:off x="6790856" y="-1694170"/>
              <a:ext cx="307314" cy="221559"/>
            </a:xfrm>
            <a:custGeom>
              <a:avLst/>
              <a:gdLst>
                <a:gd name="connsiteX0" fmla="*/ 160807 w 307314"/>
                <a:gd name="connsiteY0" fmla="*/ 120646 h 221559"/>
                <a:gd name="connsiteX1" fmla="*/ 60 w 307314"/>
                <a:gd name="connsiteY1" fmla="*/ 220838 h 221559"/>
                <a:gd name="connsiteX2" fmla="*/ 174149 w 307314"/>
                <a:gd name="connsiteY2" fmla="*/ 139063 h 221559"/>
                <a:gd name="connsiteX3" fmla="*/ 306915 w 307314"/>
                <a:gd name="connsiteY3" fmla="*/ 163 h 221559"/>
                <a:gd name="connsiteX4" fmla="*/ 160807 w 307314"/>
                <a:gd name="connsiteY4" fmla="*/ 120646 h 2215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7314" h="221559">
                  <a:moveTo>
                    <a:pt x="160807" y="120646"/>
                  </a:moveTo>
                  <a:cubicBezTo>
                    <a:pt x="76828" y="182419"/>
                    <a:pt x="-2500" y="214135"/>
                    <a:pt x="60" y="220838"/>
                  </a:cubicBezTo>
                  <a:cubicBezTo>
                    <a:pt x="1322" y="226100"/>
                    <a:pt x="87177" y="202926"/>
                    <a:pt x="174149" y="139063"/>
                  </a:cubicBezTo>
                  <a:cubicBezTo>
                    <a:pt x="261806" y="76605"/>
                    <a:pt x="312360" y="3731"/>
                    <a:pt x="306915" y="163"/>
                  </a:cubicBezTo>
                  <a:cubicBezTo>
                    <a:pt x="302191" y="-3657"/>
                    <a:pt x="245760" y="60207"/>
                    <a:pt x="160807" y="12064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8" name="Freeform 237">
              <a:extLst>
                <a:ext uri="{FF2B5EF4-FFF2-40B4-BE49-F238E27FC236}">
                  <a16:creationId xmlns:a16="http://schemas.microsoft.com/office/drawing/2014/main" id="{C87E069F-FFCB-FC5E-C3FE-ED9FB140D2A0}"/>
                </a:ext>
              </a:extLst>
            </p:cNvPr>
            <p:cNvSpPr/>
            <p:nvPr/>
          </p:nvSpPr>
          <p:spPr>
            <a:xfrm>
              <a:off x="6663756" y="-1534170"/>
              <a:ext cx="167327" cy="157650"/>
            </a:xfrm>
            <a:custGeom>
              <a:avLst/>
              <a:gdLst>
                <a:gd name="connsiteX0" fmla="*/ 12171 w 167327"/>
                <a:gd name="connsiteY0" fmla="*/ 132775 h 157650"/>
                <a:gd name="connsiteX1" fmla="*/ 127160 w 167327"/>
                <a:gd name="connsiteY1" fmla="*/ 136307 h 157650"/>
                <a:gd name="connsiteX2" fmla="*/ 155105 w 167327"/>
                <a:gd name="connsiteY2" fmla="*/ 24871 h 157650"/>
                <a:gd name="connsiteX3" fmla="*/ 40188 w 167327"/>
                <a:gd name="connsiteY3" fmla="*/ 21375 h 157650"/>
                <a:gd name="connsiteX4" fmla="*/ 12171 w 167327"/>
                <a:gd name="connsiteY4" fmla="*/ 132775 h 157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327" h="157650">
                  <a:moveTo>
                    <a:pt x="12171" y="132775"/>
                  </a:moveTo>
                  <a:cubicBezTo>
                    <a:pt x="36221" y="164527"/>
                    <a:pt x="87676" y="166077"/>
                    <a:pt x="127160" y="136307"/>
                  </a:cubicBezTo>
                  <a:cubicBezTo>
                    <a:pt x="166607" y="106466"/>
                    <a:pt x="179156" y="56586"/>
                    <a:pt x="155105" y="24871"/>
                  </a:cubicBezTo>
                  <a:cubicBezTo>
                    <a:pt x="131090" y="-6881"/>
                    <a:pt x="79671" y="-8431"/>
                    <a:pt x="40188" y="21375"/>
                  </a:cubicBezTo>
                  <a:cubicBezTo>
                    <a:pt x="740" y="51180"/>
                    <a:pt x="-11808" y="101060"/>
                    <a:pt x="12171" y="132775"/>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9" name="Freeform 238">
              <a:extLst>
                <a:ext uri="{FF2B5EF4-FFF2-40B4-BE49-F238E27FC236}">
                  <a16:creationId xmlns:a16="http://schemas.microsoft.com/office/drawing/2014/main" id="{4867A342-DBAA-6874-8696-5239CA14D466}"/>
                </a:ext>
              </a:extLst>
            </p:cNvPr>
            <p:cNvSpPr/>
            <p:nvPr/>
          </p:nvSpPr>
          <p:spPr>
            <a:xfrm>
              <a:off x="6663764" y="-1492505"/>
              <a:ext cx="81317" cy="115908"/>
            </a:xfrm>
            <a:custGeom>
              <a:avLst/>
              <a:gdLst>
                <a:gd name="connsiteX0" fmla="*/ 19627 w 81317"/>
                <a:gd name="connsiteY0" fmla="*/ 0 h 115908"/>
                <a:gd name="connsiteX1" fmla="*/ 12163 w 81317"/>
                <a:gd name="connsiteY1" fmla="*/ 91110 h 115908"/>
                <a:gd name="connsiteX2" fmla="*/ 76454 w 81317"/>
                <a:gd name="connsiteY2" fmla="*/ 115329 h 115908"/>
                <a:gd name="connsiteX3" fmla="*/ 19627 w 81317"/>
                <a:gd name="connsiteY3" fmla="*/ 0 h 115908"/>
              </a:gdLst>
              <a:ahLst/>
              <a:cxnLst>
                <a:cxn ang="0">
                  <a:pos x="connsiteX0" y="connsiteY0"/>
                </a:cxn>
                <a:cxn ang="0">
                  <a:pos x="connsiteX1" y="connsiteY1"/>
                </a:cxn>
                <a:cxn ang="0">
                  <a:pos x="connsiteX2" y="connsiteY2"/>
                </a:cxn>
                <a:cxn ang="0">
                  <a:pos x="connsiteX3" y="connsiteY3"/>
                </a:cxn>
              </a:cxnLst>
              <a:rect l="l" t="t" r="r" b="b"/>
              <a:pathLst>
                <a:path w="81317" h="115908">
                  <a:moveTo>
                    <a:pt x="19627" y="0"/>
                  </a:moveTo>
                  <a:cubicBezTo>
                    <a:pt x="-2801" y="29012"/>
                    <a:pt x="-6984" y="65810"/>
                    <a:pt x="12163" y="91110"/>
                  </a:cubicBezTo>
                  <a:cubicBezTo>
                    <a:pt x="26586" y="110139"/>
                    <a:pt x="50817" y="118248"/>
                    <a:pt x="76454" y="115329"/>
                  </a:cubicBezTo>
                  <a:cubicBezTo>
                    <a:pt x="91563" y="66927"/>
                    <a:pt x="71154" y="8397"/>
                    <a:pt x="19627" y="0"/>
                  </a:cubicBezTo>
                </a:path>
              </a:pathLst>
            </a:custGeom>
            <a:solidFill>
              <a:srgbClr val="EDAF8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0" name="Freeform 239">
              <a:extLst>
                <a:ext uri="{FF2B5EF4-FFF2-40B4-BE49-F238E27FC236}">
                  <a16:creationId xmlns:a16="http://schemas.microsoft.com/office/drawing/2014/main" id="{E10F5C72-5CCA-4FBC-3072-23DCE6E6372D}"/>
                </a:ext>
              </a:extLst>
            </p:cNvPr>
            <p:cNvSpPr/>
            <p:nvPr/>
          </p:nvSpPr>
          <p:spPr>
            <a:xfrm>
              <a:off x="7007092" y="-2210888"/>
              <a:ext cx="399473" cy="603069"/>
            </a:xfrm>
            <a:custGeom>
              <a:avLst/>
              <a:gdLst>
                <a:gd name="connsiteX0" fmla="*/ 283445 w 399473"/>
                <a:gd name="connsiteY0" fmla="*/ 5976 h 603069"/>
                <a:gd name="connsiteX1" fmla="*/ 180355 w 399473"/>
                <a:gd name="connsiteY1" fmla="*/ 226326 h 603069"/>
                <a:gd name="connsiteX2" fmla="*/ 785 w 399473"/>
                <a:gd name="connsiteY2" fmla="*/ 511009 h 603069"/>
                <a:gd name="connsiteX3" fmla="*/ 121977 w 399473"/>
                <a:gd name="connsiteY3" fmla="*/ 600857 h 603069"/>
                <a:gd name="connsiteX4" fmla="*/ 398470 w 399473"/>
                <a:gd name="connsiteY4" fmla="*/ 108438 h 603069"/>
                <a:gd name="connsiteX5" fmla="*/ 283445 w 399473"/>
                <a:gd name="connsiteY5" fmla="*/ 5976 h 6030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9473" h="603069">
                  <a:moveTo>
                    <a:pt x="283445" y="5976"/>
                  </a:moveTo>
                  <a:cubicBezTo>
                    <a:pt x="183925" y="42052"/>
                    <a:pt x="195463" y="171004"/>
                    <a:pt x="180355" y="226326"/>
                  </a:cubicBezTo>
                  <a:cubicBezTo>
                    <a:pt x="135174" y="391679"/>
                    <a:pt x="32012" y="472409"/>
                    <a:pt x="785" y="511009"/>
                  </a:cubicBezTo>
                  <a:cubicBezTo>
                    <a:pt x="-10573" y="530002"/>
                    <a:pt x="104741" y="618048"/>
                    <a:pt x="121977" y="600857"/>
                  </a:cubicBezTo>
                  <a:cubicBezTo>
                    <a:pt x="179814" y="520559"/>
                    <a:pt x="416752" y="325689"/>
                    <a:pt x="398470" y="108438"/>
                  </a:cubicBezTo>
                  <a:cubicBezTo>
                    <a:pt x="390502" y="13472"/>
                    <a:pt x="337388" y="-13594"/>
                    <a:pt x="283445" y="5976"/>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1" name="Freeform 240">
              <a:extLst>
                <a:ext uri="{FF2B5EF4-FFF2-40B4-BE49-F238E27FC236}">
                  <a16:creationId xmlns:a16="http://schemas.microsoft.com/office/drawing/2014/main" id="{8B8FE1DD-D0F9-EE58-A90B-F69097BF2F4A}"/>
                </a:ext>
              </a:extLst>
            </p:cNvPr>
            <p:cNvSpPr/>
            <p:nvPr/>
          </p:nvSpPr>
          <p:spPr>
            <a:xfrm>
              <a:off x="7007092" y="-1742625"/>
              <a:ext cx="162506" cy="134804"/>
            </a:xfrm>
            <a:custGeom>
              <a:avLst/>
              <a:gdLst>
                <a:gd name="connsiteX0" fmla="*/ 785 w 162506"/>
                <a:gd name="connsiteY0" fmla="*/ 42744 h 134804"/>
                <a:gd name="connsiteX1" fmla="*/ 121977 w 162506"/>
                <a:gd name="connsiteY1" fmla="*/ 132592 h 134804"/>
                <a:gd name="connsiteX2" fmla="*/ 162506 w 162506"/>
                <a:gd name="connsiteY2" fmla="*/ 84731 h 134804"/>
                <a:gd name="connsiteX3" fmla="*/ 40558 w 162506"/>
                <a:gd name="connsiteY3" fmla="*/ 0 h 134804"/>
                <a:gd name="connsiteX4" fmla="*/ 785 w 162506"/>
                <a:gd name="connsiteY4" fmla="*/ 42744 h 1348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506" h="134804">
                  <a:moveTo>
                    <a:pt x="785" y="42744"/>
                  </a:moveTo>
                  <a:cubicBezTo>
                    <a:pt x="-10573" y="61737"/>
                    <a:pt x="104741" y="149784"/>
                    <a:pt x="121977" y="132592"/>
                  </a:cubicBezTo>
                  <a:cubicBezTo>
                    <a:pt x="131352" y="119546"/>
                    <a:pt x="145559" y="103436"/>
                    <a:pt x="162506" y="84731"/>
                  </a:cubicBezTo>
                  <a:cubicBezTo>
                    <a:pt x="118443" y="61737"/>
                    <a:pt x="77770" y="34094"/>
                    <a:pt x="40558" y="0"/>
                  </a:cubicBezTo>
                  <a:cubicBezTo>
                    <a:pt x="23646" y="17984"/>
                    <a:pt x="9403" y="32040"/>
                    <a:pt x="785" y="42744"/>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2" name="Freeform 241">
              <a:extLst>
                <a:ext uri="{FF2B5EF4-FFF2-40B4-BE49-F238E27FC236}">
                  <a16:creationId xmlns:a16="http://schemas.microsoft.com/office/drawing/2014/main" id="{4AFAE626-BB8C-1E96-8F9B-A352D0BD3DBB}"/>
                </a:ext>
              </a:extLst>
            </p:cNvPr>
            <p:cNvSpPr/>
            <p:nvPr/>
          </p:nvSpPr>
          <p:spPr>
            <a:xfrm>
              <a:off x="7170446" y="-2102500"/>
              <a:ext cx="238530" cy="443457"/>
            </a:xfrm>
            <a:custGeom>
              <a:avLst/>
              <a:gdLst>
                <a:gd name="connsiteX0" fmla="*/ 157880 w 238530"/>
                <a:gd name="connsiteY0" fmla="*/ 240186 h 443457"/>
                <a:gd name="connsiteX1" fmla="*/ 235117 w 238530"/>
                <a:gd name="connsiteY1" fmla="*/ 49 h 443457"/>
                <a:gd name="connsiteX2" fmla="*/ 167508 w 238530"/>
                <a:gd name="connsiteY2" fmla="*/ 246205 h 443457"/>
                <a:gd name="connsiteX3" fmla="*/ 162 w 238530"/>
                <a:gd name="connsiteY3" fmla="*/ 443453 h 443457"/>
                <a:gd name="connsiteX4" fmla="*/ 157880 w 238530"/>
                <a:gd name="connsiteY4" fmla="*/ 240186 h 4434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530" h="443457">
                  <a:moveTo>
                    <a:pt x="157880" y="240186"/>
                  </a:moveTo>
                  <a:cubicBezTo>
                    <a:pt x="240201" y="120532"/>
                    <a:pt x="233458" y="-1104"/>
                    <a:pt x="235117" y="49"/>
                  </a:cubicBezTo>
                  <a:cubicBezTo>
                    <a:pt x="239913" y="-2870"/>
                    <a:pt x="251631" y="124100"/>
                    <a:pt x="167508" y="246205"/>
                  </a:cubicBezTo>
                  <a:cubicBezTo>
                    <a:pt x="88505" y="366904"/>
                    <a:pt x="415" y="444066"/>
                    <a:pt x="162" y="443453"/>
                  </a:cubicBezTo>
                  <a:cubicBezTo>
                    <a:pt x="-4201" y="439885"/>
                    <a:pt x="80283" y="358795"/>
                    <a:pt x="157880" y="240186"/>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3" name="Freeform 242">
              <a:extLst>
                <a:ext uri="{FF2B5EF4-FFF2-40B4-BE49-F238E27FC236}">
                  <a16:creationId xmlns:a16="http://schemas.microsoft.com/office/drawing/2014/main" id="{0FE0E881-CABD-5AD4-1851-C12CA90E8692}"/>
                </a:ext>
              </a:extLst>
            </p:cNvPr>
            <p:cNvSpPr/>
            <p:nvPr/>
          </p:nvSpPr>
          <p:spPr>
            <a:xfrm>
              <a:off x="7047494" y="-1984585"/>
              <a:ext cx="140158" cy="242004"/>
            </a:xfrm>
            <a:custGeom>
              <a:avLst/>
              <a:gdLst>
                <a:gd name="connsiteX0" fmla="*/ 90193 w 140158"/>
                <a:gd name="connsiteY0" fmla="*/ 132577 h 242004"/>
                <a:gd name="connsiteX1" fmla="*/ 156 w 140158"/>
                <a:gd name="connsiteY1" fmla="*/ 241960 h 242004"/>
                <a:gd name="connsiteX2" fmla="*/ 80421 w 140158"/>
                <a:gd name="connsiteY2" fmla="*/ 126847 h 242004"/>
                <a:gd name="connsiteX3" fmla="*/ 139953 w 140158"/>
                <a:gd name="connsiteY3" fmla="*/ 21 h 242004"/>
                <a:gd name="connsiteX4" fmla="*/ 90193 w 140158"/>
                <a:gd name="connsiteY4" fmla="*/ 132577 h 242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158" h="242004">
                  <a:moveTo>
                    <a:pt x="90193" y="132577"/>
                  </a:moveTo>
                  <a:cubicBezTo>
                    <a:pt x="50637" y="201306"/>
                    <a:pt x="1382" y="243582"/>
                    <a:pt x="156" y="241960"/>
                  </a:cubicBezTo>
                  <a:cubicBezTo>
                    <a:pt x="-2981" y="239185"/>
                    <a:pt x="41875" y="193846"/>
                    <a:pt x="80421" y="126847"/>
                  </a:cubicBezTo>
                  <a:cubicBezTo>
                    <a:pt x="120554" y="60605"/>
                    <a:pt x="135734" y="-1312"/>
                    <a:pt x="139953" y="21"/>
                  </a:cubicBezTo>
                  <a:cubicBezTo>
                    <a:pt x="141828" y="21"/>
                    <a:pt x="131299" y="64605"/>
                    <a:pt x="90193" y="132577"/>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4" name="Freeform 243">
              <a:extLst>
                <a:ext uri="{FF2B5EF4-FFF2-40B4-BE49-F238E27FC236}">
                  <a16:creationId xmlns:a16="http://schemas.microsoft.com/office/drawing/2014/main" id="{C8F35C26-4A37-B905-B588-231EB5D84533}"/>
                </a:ext>
              </a:extLst>
            </p:cNvPr>
            <p:cNvSpPr/>
            <p:nvPr/>
          </p:nvSpPr>
          <p:spPr>
            <a:xfrm>
              <a:off x="6697237" y="-3197564"/>
              <a:ext cx="912878" cy="888384"/>
            </a:xfrm>
            <a:custGeom>
              <a:avLst/>
              <a:gdLst>
                <a:gd name="connsiteX0" fmla="*/ 162370 w 912878"/>
                <a:gd name="connsiteY0" fmla="*/ 538039 h 888384"/>
                <a:gd name="connsiteX1" fmla="*/ 34796 w 912878"/>
                <a:gd name="connsiteY1" fmla="*/ 540886 h 888384"/>
                <a:gd name="connsiteX2" fmla="*/ 23510 w 912878"/>
                <a:gd name="connsiteY2" fmla="*/ 449236 h 888384"/>
                <a:gd name="connsiteX3" fmla="*/ 252 w 912878"/>
                <a:gd name="connsiteY3" fmla="*/ 413592 h 888384"/>
                <a:gd name="connsiteX4" fmla="*/ 30145 w 912878"/>
                <a:gd name="connsiteY4" fmla="*/ 367893 h 888384"/>
                <a:gd name="connsiteX5" fmla="*/ 372877 w 912878"/>
                <a:gd name="connsiteY5" fmla="*/ 10409 h 888384"/>
                <a:gd name="connsiteX6" fmla="*/ 902463 w 912878"/>
                <a:gd name="connsiteY6" fmla="*/ 349008 h 888384"/>
                <a:gd name="connsiteX7" fmla="*/ 563408 w 912878"/>
                <a:gd name="connsiteY7" fmla="*/ 877971 h 888384"/>
                <a:gd name="connsiteX8" fmla="*/ 139581 w 912878"/>
                <a:gd name="connsiteY8" fmla="*/ 743361 h 888384"/>
                <a:gd name="connsiteX9" fmla="*/ 88415 w 912878"/>
                <a:gd name="connsiteY9" fmla="*/ 678452 h 888384"/>
                <a:gd name="connsiteX10" fmla="*/ 162370 w 912878"/>
                <a:gd name="connsiteY10" fmla="*/ 538039 h 888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2878" h="888384">
                  <a:moveTo>
                    <a:pt x="162370" y="538039"/>
                  </a:moveTo>
                  <a:cubicBezTo>
                    <a:pt x="117045" y="543445"/>
                    <a:pt x="53474" y="545427"/>
                    <a:pt x="34796" y="540886"/>
                  </a:cubicBezTo>
                  <a:cubicBezTo>
                    <a:pt x="30577" y="527948"/>
                    <a:pt x="23835" y="479005"/>
                    <a:pt x="23510" y="449236"/>
                  </a:cubicBezTo>
                  <a:cubicBezTo>
                    <a:pt x="11178" y="443253"/>
                    <a:pt x="1767" y="429954"/>
                    <a:pt x="252" y="413592"/>
                  </a:cubicBezTo>
                  <a:cubicBezTo>
                    <a:pt x="-2019" y="391139"/>
                    <a:pt x="11286" y="371425"/>
                    <a:pt x="30145" y="367893"/>
                  </a:cubicBezTo>
                  <a:cubicBezTo>
                    <a:pt x="60253" y="195656"/>
                    <a:pt x="191252" y="50197"/>
                    <a:pt x="372877" y="10409"/>
                  </a:cubicBezTo>
                  <a:cubicBezTo>
                    <a:pt x="612700" y="-42138"/>
                    <a:pt x="849854" y="109412"/>
                    <a:pt x="902463" y="349008"/>
                  </a:cubicBezTo>
                  <a:cubicBezTo>
                    <a:pt x="955072" y="588604"/>
                    <a:pt x="803231" y="825425"/>
                    <a:pt x="563408" y="877971"/>
                  </a:cubicBezTo>
                  <a:cubicBezTo>
                    <a:pt x="402625" y="913219"/>
                    <a:pt x="243068" y="856671"/>
                    <a:pt x="139581" y="743361"/>
                  </a:cubicBezTo>
                  <a:cubicBezTo>
                    <a:pt x="131035" y="734098"/>
                    <a:pt x="114485" y="723358"/>
                    <a:pt x="88415" y="678452"/>
                  </a:cubicBezTo>
                  <a:cubicBezTo>
                    <a:pt x="192803" y="665442"/>
                    <a:pt x="162370" y="538039"/>
                    <a:pt x="162370" y="538039"/>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5" name="Freeform 244">
              <a:extLst>
                <a:ext uri="{FF2B5EF4-FFF2-40B4-BE49-F238E27FC236}">
                  <a16:creationId xmlns:a16="http://schemas.microsoft.com/office/drawing/2014/main" id="{AB330207-6BFC-E4EA-F8D4-EEA780B8B2F9}"/>
                </a:ext>
              </a:extLst>
            </p:cNvPr>
            <p:cNvSpPr/>
            <p:nvPr/>
          </p:nvSpPr>
          <p:spPr>
            <a:xfrm>
              <a:off x="6819781" y="-2898875"/>
              <a:ext cx="65745" cy="62408"/>
            </a:xfrm>
            <a:custGeom>
              <a:avLst/>
              <a:gdLst>
                <a:gd name="connsiteX0" fmla="*/ 1821 w 65745"/>
                <a:gd name="connsiteY0" fmla="*/ 33090 h 62408"/>
                <a:gd name="connsiteX1" fmla="*/ 35608 w 65745"/>
                <a:gd name="connsiteY1" fmla="*/ 26026 h 62408"/>
                <a:gd name="connsiteX2" fmla="*/ 61569 w 65745"/>
                <a:gd name="connsiteY2" fmla="*/ 55796 h 62408"/>
                <a:gd name="connsiteX3" fmla="*/ 48012 w 65745"/>
                <a:gd name="connsiteY3" fmla="*/ 1483 h 62408"/>
                <a:gd name="connsiteX4" fmla="*/ 1821 w 65745"/>
                <a:gd name="connsiteY4" fmla="*/ 33090 h 624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745" h="62408">
                  <a:moveTo>
                    <a:pt x="1821" y="33090"/>
                  </a:moveTo>
                  <a:cubicBezTo>
                    <a:pt x="-7157" y="56805"/>
                    <a:pt x="19129" y="19755"/>
                    <a:pt x="35608" y="26026"/>
                  </a:cubicBezTo>
                  <a:cubicBezTo>
                    <a:pt x="52086" y="32297"/>
                    <a:pt x="52555" y="79510"/>
                    <a:pt x="61569" y="55796"/>
                  </a:cubicBezTo>
                  <a:cubicBezTo>
                    <a:pt x="70584" y="32009"/>
                    <a:pt x="64526" y="7754"/>
                    <a:pt x="48012" y="1483"/>
                  </a:cubicBezTo>
                  <a:cubicBezTo>
                    <a:pt x="31605" y="-4788"/>
                    <a:pt x="10872" y="9412"/>
                    <a:pt x="1821" y="3309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6" name="Freeform 245">
              <a:extLst>
                <a:ext uri="{FF2B5EF4-FFF2-40B4-BE49-F238E27FC236}">
                  <a16:creationId xmlns:a16="http://schemas.microsoft.com/office/drawing/2014/main" id="{508EECCB-280A-4155-CBCE-E3A8360477C4}"/>
                </a:ext>
              </a:extLst>
            </p:cNvPr>
            <p:cNvSpPr/>
            <p:nvPr/>
          </p:nvSpPr>
          <p:spPr>
            <a:xfrm>
              <a:off x="6865252" y="-3014630"/>
              <a:ext cx="84895" cy="56647"/>
            </a:xfrm>
            <a:custGeom>
              <a:avLst/>
              <a:gdLst>
                <a:gd name="connsiteX0" fmla="*/ 485 w 84895"/>
                <a:gd name="connsiteY0" fmla="*/ 20398 h 56647"/>
                <a:gd name="connsiteX1" fmla="*/ 47180 w 84895"/>
                <a:gd name="connsiteY1" fmla="*/ 20146 h 56647"/>
                <a:gd name="connsiteX2" fmla="*/ 83238 w 84895"/>
                <a:gd name="connsiteY2" fmla="*/ 56510 h 56647"/>
                <a:gd name="connsiteX3" fmla="*/ 56230 w 84895"/>
                <a:gd name="connsiteY3" fmla="*/ 4865 h 56647"/>
                <a:gd name="connsiteX4" fmla="*/ 485 w 84895"/>
                <a:gd name="connsiteY4" fmla="*/ 20398 h 56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895" h="56647">
                  <a:moveTo>
                    <a:pt x="485" y="20398"/>
                  </a:moveTo>
                  <a:cubicBezTo>
                    <a:pt x="3730" y="26092"/>
                    <a:pt x="26122" y="9153"/>
                    <a:pt x="47180" y="20146"/>
                  </a:cubicBezTo>
                  <a:cubicBezTo>
                    <a:pt x="67553" y="34778"/>
                    <a:pt x="78550" y="58673"/>
                    <a:pt x="83238" y="56510"/>
                  </a:cubicBezTo>
                  <a:cubicBezTo>
                    <a:pt x="87240" y="55898"/>
                    <a:pt x="86014" y="26993"/>
                    <a:pt x="56230" y="4865"/>
                  </a:cubicBezTo>
                  <a:cubicBezTo>
                    <a:pt x="17468" y="-12074"/>
                    <a:pt x="-3518" y="20686"/>
                    <a:pt x="485" y="2039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7" name="Freeform 246">
              <a:extLst>
                <a:ext uri="{FF2B5EF4-FFF2-40B4-BE49-F238E27FC236}">
                  <a16:creationId xmlns:a16="http://schemas.microsoft.com/office/drawing/2014/main" id="{9925EC24-B39C-DC24-1B76-4FA4A82FAD3F}"/>
                </a:ext>
              </a:extLst>
            </p:cNvPr>
            <p:cNvSpPr/>
            <p:nvPr/>
          </p:nvSpPr>
          <p:spPr>
            <a:xfrm>
              <a:off x="6856376" y="-2788909"/>
              <a:ext cx="131689" cy="70210"/>
            </a:xfrm>
            <a:custGeom>
              <a:avLst/>
              <a:gdLst>
                <a:gd name="connsiteX0" fmla="*/ 58 w 131689"/>
                <a:gd name="connsiteY0" fmla="*/ 30128 h 70210"/>
                <a:gd name="connsiteX1" fmla="*/ 63160 w 131689"/>
                <a:gd name="connsiteY1" fmla="*/ 69845 h 70210"/>
                <a:gd name="connsiteX2" fmla="*/ 131634 w 131689"/>
                <a:gd name="connsiteY2" fmla="*/ 40111 h 70210"/>
                <a:gd name="connsiteX3" fmla="*/ 68424 w 131689"/>
                <a:gd name="connsiteY3" fmla="*/ 359 h 70210"/>
                <a:gd name="connsiteX4" fmla="*/ 58 w 131689"/>
                <a:gd name="connsiteY4" fmla="*/ 30128 h 702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9" h="70210">
                  <a:moveTo>
                    <a:pt x="58" y="30128"/>
                  </a:moveTo>
                  <a:cubicBezTo>
                    <a:pt x="-1456" y="49266"/>
                    <a:pt x="26741" y="67142"/>
                    <a:pt x="63160" y="69845"/>
                  </a:cubicBezTo>
                  <a:cubicBezTo>
                    <a:pt x="99543" y="72620"/>
                    <a:pt x="130120" y="59285"/>
                    <a:pt x="131634" y="40111"/>
                  </a:cubicBezTo>
                  <a:cubicBezTo>
                    <a:pt x="133113" y="20866"/>
                    <a:pt x="104735" y="3134"/>
                    <a:pt x="68424" y="359"/>
                  </a:cubicBezTo>
                  <a:cubicBezTo>
                    <a:pt x="32114" y="-2380"/>
                    <a:pt x="1392" y="10847"/>
                    <a:pt x="58" y="30128"/>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8" name="Freeform 247">
              <a:extLst>
                <a:ext uri="{FF2B5EF4-FFF2-40B4-BE49-F238E27FC236}">
                  <a16:creationId xmlns:a16="http://schemas.microsoft.com/office/drawing/2014/main" id="{52EE500A-F957-80F5-9A0E-3440AB0BA75C}"/>
                </a:ext>
              </a:extLst>
            </p:cNvPr>
            <p:cNvSpPr/>
            <p:nvPr/>
          </p:nvSpPr>
          <p:spPr>
            <a:xfrm>
              <a:off x="6803573" y="-3357158"/>
              <a:ext cx="1019831" cy="1044365"/>
            </a:xfrm>
            <a:custGeom>
              <a:avLst/>
              <a:gdLst>
                <a:gd name="connsiteX0" fmla="*/ 493455 w 1019831"/>
                <a:gd name="connsiteY0" fmla="*/ 381991 h 1044365"/>
                <a:gd name="connsiteX1" fmla="*/ 0 w 1019831"/>
                <a:gd name="connsiteY1" fmla="*/ 157712 h 1044365"/>
                <a:gd name="connsiteX2" fmla="*/ 122453 w 1019831"/>
                <a:gd name="connsiteY2" fmla="*/ 214800 h 1044365"/>
                <a:gd name="connsiteX3" fmla="*/ 51707 w 1019831"/>
                <a:gd name="connsiteY3" fmla="*/ 0 h 1044365"/>
                <a:gd name="connsiteX4" fmla="*/ 241409 w 1019831"/>
                <a:gd name="connsiteY4" fmla="*/ 55142 h 1044365"/>
                <a:gd name="connsiteX5" fmla="*/ 631702 w 1019831"/>
                <a:gd name="connsiteY5" fmla="*/ 42960 h 1044365"/>
                <a:gd name="connsiteX6" fmla="*/ 794288 w 1019831"/>
                <a:gd name="connsiteY6" fmla="*/ 252102 h 1044365"/>
                <a:gd name="connsiteX7" fmla="*/ 818628 w 1019831"/>
                <a:gd name="connsiteY7" fmla="*/ 172921 h 1044365"/>
                <a:gd name="connsiteX8" fmla="*/ 838964 w 1019831"/>
                <a:gd name="connsiteY8" fmla="*/ 272429 h 1044365"/>
                <a:gd name="connsiteX9" fmla="*/ 962896 w 1019831"/>
                <a:gd name="connsiteY9" fmla="*/ 302847 h 1044365"/>
                <a:gd name="connsiteX10" fmla="*/ 885696 w 1019831"/>
                <a:gd name="connsiteY10" fmla="*/ 331319 h 1044365"/>
                <a:gd name="connsiteX11" fmla="*/ 964987 w 1019831"/>
                <a:gd name="connsiteY11" fmla="*/ 524134 h 1044365"/>
                <a:gd name="connsiteX12" fmla="*/ 1019832 w 1019831"/>
                <a:gd name="connsiteY12" fmla="*/ 747476 h 1044365"/>
                <a:gd name="connsiteX13" fmla="*/ 942595 w 1019831"/>
                <a:gd name="connsiteY13" fmla="*/ 788094 h 1044365"/>
                <a:gd name="connsiteX14" fmla="*/ 869433 w 1019831"/>
                <a:gd name="connsiteY14" fmla="*/ 911928 h 1044365"/>
                <a:gd name="connsiteX15" fmla="*/ 818628 w 1019831"/>
                <a:gd name="connsiteY15" fmla="*/ 1039871 h 1044365"/>
                <a:gd name="connsiteX16" fmla="*/ 696715 w 1019831"/>
                <a:gd name="connsiteY16" fmla="*/ 962709 h 1044365"/>
                <a:gd name="connsiteX17" fmla="*/ 515775 w 1019831"/>
                <a:gd name="connsiteY17" fmla="*/ 1021635 h 1044365"/>
                <a:gd name="connsiteX18" fmla="*/ 562759 w 1019831"/>
                <a:gd name="connsiteY18" fmla="*/ 916361 h 1044365"/>
                <a:gd name="connsiteX19" fmla="*/ 487253 w 1019831"/>
                <a:gd name="connsiteY19" fmla="*/ 922452 h 1044365"/>
                <a:gd name="connsiteX20" fmla="*/ 517831 w 1019831"/>
                <a:gd name="connsiteY20" fmla="*/ 785859 h 1044365"/>
                <a:gd name="connsiteX21" fmla="*/ 605632 w 1019831"/>
                <a:gd name="connsiteY21" fmla="*/ 698137 h 1044365"/>
                <a:gd name="connsiteX22" fmla="*/ 468864 w 1019831"/>
                <a:gd name="connsiteY22" fmla="*/ 677738 h 1044365"/>
                <a:gd name="connsiteX23" fmla="*/ 469080 w 1019831"/>
                <a:gd name="connsiteY23" fmla="*/ 518007 h 1044365"/>
                <a:gd name="connsiteX24" fmla="*/ 408106 w 1019831"/>
                <a:gd name="connsiteY24" fmla="*/ 560679 h 1044365"/>
                <a:gd name="connsiteX25" fmla="*/ 493455 w 1019831"/>
                <a:gd name="connsiteY25" fmla="*/ 381991 h 1044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019831" h="1044365">
                  <a:moveTo>
                    <a:pt x="493455" y="381991"/>
                  </a:moveTo>
                  <a:cubicBezTo>
                    <a:pt x="493455" y="381991"/>
                    <a:pt x="92525" y="410571"/>
                    <a:pt x="0" y="157712"/>
                  </a:cubicBezTo>
                  <a:cubicBezTo>
                    <a:pt x="0" y="157712"/>
                    <a:pt x="53330" y="214800"/>
                    <a:pt x="122453" y="214800"/>
                  </a:cubicBezTo>
                  <a:cubicBezTo>
                    <a:pt x="122453" y="214800"/>
                    <a:pt x="25277" y="164452"/>
                    <a:pt x="51707" y="0"/>
                  </a:cubicBezTo>
                  <a:cubicBezTo>
                    <a:pt x="51707" y="0"/>
                    <a:pt x="95049" y="81487"/>
                    <a:pt x="241409" y="55142"/>
                  </a:cubicBezTo>
                  <a:cubicBezTo>
                    <a:pt x="387697" y="28760"/>
                    <a:pt x="489417" y="-5766"/>
                    <a:pt x="631702" y="42960"/>
                  </a:cubicBezTo>
                  <a:cubicBezTo>
                    <a:pt x="773952" y="91687"/>
                    <a:pt x="794288" y="252102"/>
                    <a:pt x="794288" y="252102"/>
                  </a:cubicBezTo>
                  <a:lnTo>
                    <a:pt x="818628" y="172921"/>
                  </a:lnTo>
                  <a:cubicBezTo>
                    <a:pt x="818628" y="172921"/>
                    <a:pt x="836981" y="225684"/>
                    <a:pt x="838964" y="272429"/>
                  </a:cubicBezTo>
                  <a:cubicBezTo>
                    <a:pt x="838964" y="272429"/>
                    <a:pt x="918256" y="258193"/>
                    <a:pt x="962896" y="302847"/>
                  </a:cubicBezTo>
                  <a:cubicBezTo>
                    <a:pt x="962896" y="302847"/>
                    <a:pt x="893845" y="304901"/>
                    <a:pt x="885696" y="331319"/>
                  </a:cubicBezTo>
                  <a:cubicBezTo>
                    <a:pt x="885696" y="331319"/>
                    <a:pt x="967007" y="381991"/>
                    <a:pt x="964987" y="524134"/>
                  </a:cubicBezTo>
                  <a:cubicBezTo>
                    <a:pt x="962896" y="666313"/>
                    <a:pt x="908088" y="723113"/>
                    <a:pt x="1019832" y="747476"/>
                  </a:cubicBezTo>
                  <a:cubicBezTo>
                    <a:pt x="1019832" y="747476"/>
                    <a:pt x="1009700" y="788094"/>
                    <a:pt x="942595" y="788094"/>
                  </a:cubicBezTo>
                  <a:cubicBezTo>
                    <a:pt x="942595" y="788094"/>
                    <a:pt x="922295" y="879492"/>
                    <a:pt x="869433" y="911928"/>
                  </a:cubicBezTo>
                  <a:cubicBezTo>
                    <a:pt x="816572" y="944400"/>
                    <a:pt x="784120" y="997200"/>
                    <a:pt x="818628" y="1039871"/>
                  </a:cubicBezTo>
                  <a:cubicBezTo>
                    <a:pt x="818628" y="1039871"/>
                    <a:pt x="735297" y="1072344"/>
                    <a:pt x="696715" y="962709"/>
                  </a:cubicBezTo>
                  <a:cubicBezTo>
                    <a:pt x="696715" y="962709"/>
                    <a:pt x="641799" y="1037817"/>
                    <a:pt x="515775" y="1021635"/>
                  </a:cubicBezTo>
                  <a:cubicBezTo>
                    <a:pt x="515775" y="1021635"/>
                    <a:pt x="566834" y="979540"/>
                    <a:pt x="562759" y="916361"/>
                  </a:cubicBezTo>
                  <a:cubicBezTo>
                    <a:pt x="562759" y="916361"/>
                    <a:pt x="513648" y="940760"/>
                    <a:pt x="487253" y="922452"/>
                  </a:cubicBezTo>
                  <a:cubicBezTo>
                    <a:pt x="487253" y="922452"/>
                    <a:pt x="546389" y="883673"/>
                    <a:pt x="517831" y="785859"/>
                  </a:cubicBezTo>
                  <a:cubicBezTo>
                    <a:pt x="517831" y="785859"/>
                    <a:pt x="609707" y="785859"/>
                    <a:pt x="605632" y="698137"/>
                  </a:cubicBezTo>
                  <a:cubicBezTo>
                    <a:pt x="601197" y="602234"/>
                    <a:pt x="477013" y="608397"/>
                    <a:pt x="468864" y="677738"/>
                  </a:cubicBezTo>
                  <a:cubicBezTo>
                    <a:pt x="468864" y="677738"/>
                    <a:pt x="432121" y="614487"/>
                    <a:pt x="469080" y="518007"/>
                  </a:cubicBezTo>
                  <a:cubicBezTo>
                    <a:pt x="469080" y="518007"/>
                    <a:pt x="438575" y="520098"/>
                    <a:pt x="408106" y="560679"/>
                  </a:cubicBezTo>
                  <a:cubicBezTo>
                    <a:pt x="408106" y="560679"/>
                    <a:pt x="377601" y="447008"/>
                    <a:pt x="493455" y="381991"/>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9" name="Freeform 248">
              <a:extLst>
                <a:ext uri="{FF2B5EF4-FFF2-40B4-BE49-F238E27FC236}">
                  <a16:creationId xmlns:a16="http://schemas.microsoft.com/office/drawing/2014/main" id="{96E34316-CC97-6E1D-0BB6-232FD78161CD}"/>
                </a:ext>
              </a:extLst>
            </p:cNvPr>
            <p:cNvSpPr/>
            <p:nvPr/>
          </p:nvSpPr>
          <p:spPr>
            <a:xfrm>
              <a:off x="6876930" y="-3310156"/>
              <a:ext cx="621529" cy="274174"/>
            </a:xfrm>
            <a:custGeom>
              <a:avLst/>
              <a:gdLst>
                <a:gd name="connsiteX0" fmla="*/ 621339 w 621529"/>
                <a:gd name="connsiteY0" fmla="*/ 274117 h 274174"/>
                <a:gd name="connsiteX1" fmla="*/ 541218 w 621529"/>
                <a:gd name="connsiteY1" fmla="*/ 213786 h 274174"/>
                <a:gd name="connsiteX2" fmla="*/ 298150 w 621529"/>
                <a:gd name="connsiteY2" fmla="*/ 158752 h 274174"/>
                <a:gd name="connsiteX3" fmla="*/ 57390 w 621529"/>
                <a:gd name="connsiteY3" fmla="*/ 85158 h 274174"/>
                <a:gd name="connsiteX4" fmla="*/ 1355 w 621529"/>
                <a:gd name="connsiteY4" fmla="*/ 67 h 274174"/>
                <a:gd name="connsiteX5" fmla="*/ 62835 w 621529"/>
                <a:gd name="connsiteY5" fmla="*/ 76761 h 274174"/>
                <a:gd name="connsiteX6" fmla="*/ 300602 w 621529"/>
                <a:gd name="connsiteY6" fmla="*/ 144769 h 274174"/>
                <a:gd name="connsiteX7" fmla="*/ 545220 w 621529"/>
                <a:gd name="connsiteY7" fmla="*/ 204523 h 274174"/>
                <a:gd name="connsiteX8" fmla="*/ 621339 w 621529"/>
                <a:gd name="connsiteY8" fmla="*/ 274117 h 274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1529" h="274174">
                  <a:moveTo>
                    <a:pt x="621339" y="274117"/>
                  </a:moveTo>
                  <a:cubicBezTo>
                    <a:pt x="619320" y="275883"/>
                    <a:pt x="602444" y="236023"/>
                    <a:pt x="541218" y="213786"/>
                  </a:cubicBezTo>
                  <a:cubicBezTo>
                    <a:pt x="482515" y="189387"/>
                    <a:pt x="394641" y="175331"/>
                    <a:pt x="298150" y="158752"/>
                  </a:cubicBezTo>
                  <a:cubicBezTo>
                    <a:pt x="202019" y="142174"/>
                    <a:pt x="112198" y="123397"/>
                    <a:pt x="57390" y="85158"/>
                  </a:cubicBezTo>
                  <a:cubicBezTo>
                    <a:pt x="-952" y="48757"/>
                    <a:pt x="-2755" y="-2096"/>
                    <a:pt x="1355" y="67"/>
                  </a:cubicBezTo>
                  <a:cubicBezTo>
                    <a:pt x="1500" y="-1195"/>
                    <a:pt x="6187" y="44288"/>
                    <a:pt x="62835" y="76761"/>
                  </a:cubicBezTo>
                  <a:cubicBezTo>
                    <a:pt x="116309" y="111143"/>
                    <a:pt x="204327" y="128190"/>
                    <a:pt x="300602" y="144769"/>
                  </a:cubicBezTo>
                  <a:cubicBezTo>
                    <a:pt x="396913" y="161311"/>
                    <a:pt x="485544" y="176953"/>
                    <a:pt x="545220" y="204523"/>
                  </a:cubicBezTo>
                  <a:cubicBezTo>
                    <a:pt x="607817" y="230076"/>
                    <a:pt x="623502" y="275054"/>
                    <a:pt x="621339" y="274117"/>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0" name="Freeform 249">
              <a:extLst>
                <a:ext uri="{FF2B5EF4-FFF2-40B4-BE49-F238E27FC236}">
                  <a16:creationId xmlns:a16="http://schemas.microsoft.com/office/drawing/2014/main" id="{1486E378-DC1A-EF37-7FFA-14BA962CED0D}"/>
                </a:ext>
              </a:extLst>
            </p:cNvPr>
            <p:cNvSpPr/>
            <p:nvPr/>
          </p:nvSpPr>
          <p:spPr>
            <a:xfrm>
              <a:off x="6981933" y="-3109378"/>
              <a:ext cx="506212" cy="89817"/>
            </a:xfrm>
            <a:custGeom>
              <a:avLst/>
              <a:gdLst>
                <a:gd name="connsiteX0" fmla="*/ 506203 w 506212"/>
                <a:gd name="connsiteY0" fmla="*/ 79430 h 89817"/>
                <a:gd name="connsiteX1" fmla="*/ 247666 w 506212"/>
                <a:gd name="connsiteY1" fmla="*/ 75501 h 89817"/>
                <a:gd name="connsiteX2" fmla="*/ 19 w 506212"/>
                <a:gd name="connsiteY2" fmla="*/ 249 h 89817"/>
                <a:gd name="connsiteX3" fmla="*/ 250118 w 506212"/>
                <a:gd name="connsiteY3" fmla="*/ 61518 h 89817"/>
                <a:gd name="connsiteX4" fmla="*/ 506203 w 506212"/>
                <a:gd name="connsiteY4" fmla="*/ 79430 h 898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6212" h="89817">
                  <a:moveTo>
                    <a:pt x="506203" y="79430"/>
                  </a:moveTo>
                  <a:cubicBezTo>
                    <a:pt x="507429" y="83358"/>
                    <a:pt x="389699" y="102820"/>
                    <a:pt x="247666" y="75501"/>
                  </a:cubicBezTo>
                  <a:cubicBezTo>
                    <a:pt x="105958" y="50345"/>
                    <a:pt x="-1640" y="3745"/>
                    <a:pt x="19" y="249"/>
                  </a:cubicBezTo>
                  <a:cubicBezTo>
                    <a:pt x="1353" y="-3535"/>
                    <a:pt x="110140" y="36650"/>
                    <a:pt x="250118" y="61518"/>
                  </a:cubicBezTo>
                  <a:cubicBezTo>
                    <a:pt x="390204" y="88440"/>
                    <a:pt x="505770" y="75537"/>
                    <a:pt x="506203" y="79430"/>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1" name="Freeform 250">
              <a:extLst>
                <a:ext uri="{FF2B5EF4-FFF2-40B4-BE49-F238E27FC236}">
                  <a16:creationId xmlns:a16="http://schemas.microsoft.com/office/drawing/2014/main" id="{80B1FD30-FAD7-26C0-BC43-8D9BA94BF7D8}"/>
                </a:ext>
              </a:extLst>
            </p:cNvPr>
            <p:cNvSpPr/>
            <p:nvPr/>
          </p:nvSpPr>
          <p:spPr>
            <a:xfrm>
              <a:off x="7509467" y="-3006481"/>
              <a:ext cx="90063" cy="683968"/>
            </a:xfrm>
            <a:custGeom>
              <a:avLst/>
              <a:gdLst>
                <a:gd name="connsiteX0" fmla="*/ 89619 w 90063"/>
                <a:gd name="connsiteY0" fmla="*/ 683969 h 683968"/>
                <a:gd name="connsiteX1" fmla="*/ 20208 w 90063"/>
                <a:gd name="connsiteY1" fmla="*/ 590084 h 683968"/>
                <a:gd name="connsiteX2" fmla="*/ 56662 w 90063"/>
                <a:gd name="connsiteY2" fmla="*/ 362813 h 683968"/>
                <a:gd name="connsiteX3" fmla="*/ 11085 w 90063"/>
                <a:gd name="connsiteY3" fmla="*/ 106531 h 683968"/>
                <a:gd name="connsiteX4" fmla="*/ 17215 w 90063"/>
                <a:gd name="connsiteY4" fmla="*/ 860 h 683968"/>
                <a:gd name="connsiteX5" fmla="*/ 20676 w 90063"/>
                <a:gd name="connsiteY5" fmla="*/ 103611 h 683968"/>
                <a:gd name="connsiteX6" fmla="*/ 70797 w 90063"/>
                <a:gd name="connsiteY6" fmla="*/ 364291 h 683968"/>
                <a:gd name="connsiteX7" fmla="*/ 30412 w 90063"/>
                <a:gd name="connsiteY7" fmla="*/ 596283 h 683968"/>
                <a:gd name="connsiteX8" fmla="*/ 89619 w 90063"/>
                <a:gd name="connsiteY8" fmla="*/ 683969 h 683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063" h="683968">
                  <a:moveTo>
                    <a:pt x="89619" y="683969"/>
                  </a:moveTo>
                  <a:cubicBezTo>
                    <a:pt x="96290" y="681662"/>
                    <a:pt x="20208" y="667606"/>
                    <a:pt x="20208" y="590084"/>
                  </a:cubicBezTo>
                  <a:cubicBezTo>
                    <a:pt x="20208" y="517282"/>
                    <a:pt x="45989" y="464123"/>
                    <a:pt x="56662" y="362813"/>
                  </a:cubicBezTo>
                  <a:cubicBezTo>
                    <a:pt x="70364" y="259810"/>
                    <a:pt x="29763" y="171692"/>
                    <a:pt x="11085" y="106531"/>
                  </a:cubicBezTo>
                  <a:cubicBezTo>
                    <a:pt x="-14012" y="40253"/>
                    <a:pt x="10400" y="-7032"/>
                    <a:pt x="17215" y="860"/>
                  </a:cubicBezTo>
                  <a:cubicBezTo>
                    <a:pt x="12743" y="-2203"/>
                    <a:pt x="-5466" y="38775"/>
                    <a:pt x="20676" y="103611"/>
                  </a:cubicBezTo>
                  <a:cubicBezTo>
                    <a:pt x="41157" y="166105"/>
                    <a:pt x="84860" y="257432"/>
                    <a:pt x="70797" y="364291"/>
                  </a:cubicBezTo>
                  <a:cubicBezTo>
                    <a:pt x="59475" y="468231"/>
                    <a:pt x="22804" y="529680"/>
                    <a:pt x="30412" y="596283"/>
                  </a:cubicBezTo>
                  <a:cubicBezTo>
                    <a:pt x="38561" y="667606"/>
                    <a:pt x="95641" y="678527"/>
                    <a:pt x="89619" y="683969"/>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2" name="Freeform 251">
              <a:extLst>
                <a:ext uri="{FF2B5EF4-FFF2-40B4-BE49-F238E27FC236}">
                  <a16:creationId xmlns:a16="http://schemas.microsoft.com/office/drawing/2014/main" id="{BA05797F-355B-0339-B793-D4233B44B533}"/>
                </a:ext>
              </a:extLst>
            </p:cNvPr>
            <p:cNvSpPr/>
            <p:nvPr/>
          </p:nvSpPr>
          <p:spPr>
            <a:xfrm>
              <a:off x="7542942" y="-3032134"/>
              <a:ext cx="166301" cy="700875"/>
            </a:xfrm>
            <a:custGeom>
              <a:avLst/>
              <a:gdLst>
                <a:gd name="connsiteX0" fmla="*/ 58994 w 166301"/>
                <a:gd name="connsiteY0" fmla="*/ 700612 h 700875"/>
                <a:gd name="connsiteX1" fmla="*/ 37539 w 166301"/>
                <a:gd name="connsiteY1" fmla="*/ 677943 h 700875"/>
                <a:gd name="connsiteX2" fmla="*/ 52503 w 166301"/>
                <a:gd name="connsiteY2" fmla="*/ 592671 h 700875"/>
                <a:gd name="connsiteX3" fmla="*/ 141567 w 166301"/>
                <a:gd name="connsiteY3" fmla="*/ 326081 h 700875"/>
                <a:gd name="connsiteX4" fmla="*/ 94944 w 166301"/>
                <a:gd name="connsiteY4" fmla="*/ 64140 h 700875"/>
                <a:gd name="connsiteX5" fmla="*/ 39 w 166301"/>
                <a:gd name="connsiteY5" fmla="*/ 168 h 700875"/>
                <a:gd name="connsiteX6" fmla="*/ 102300 w 166301"/>
                <a:gd name="connsiteY6" fmla="*/ 57292 h 700875"/>
                <a:gd name="connsiteX7" fmla="*/ 155485 w 166301"/>
                <a:gd name="connsiteY7" fmla="*/ 328892 h 700875"/>
                <a:gd name="connsiteX8" fmla="*/ 61951 w 166301"/>
                <a:gd name="connsiteY8" fmla="*/ 596131 h 700875"/>
                <a:gd name="connsiteX9" fmla="*/ 58994 w 166301"/>
                <a:gd name="connsiteY9" fmla="*/ 700612 h 700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6301" h="700875">
                  <a:moveTo>
                    <a:pt x="58994" y="700612"/>
                  </a:moveTo>
                  <a:cubicBezTo>
                    <a:pt x="60292" y="700540"/>
                    <a:pt x="43669" y="699927"/>
                    <a:pt x="37539" y="677943"/>
                  </a:cubicBezTo>
                  <a:cubicBezTo>
                    <a:pt x="32599" y="656607"/>
                    <a:pt x="40748" y="626837"/>
                    <a:pt x="52503" y="592671"/>
                  </a:cubicBezTo>
                  <a:cubicBezTo>
                    <a:pt x="76158" y="524050"/>
                    <a:pt x="119608" y="433337"/>
                    <a:pt x="141567" y="326081"/>
                  </a:cubicBezTo>
                  <a:cubicBezTo>
                    <a:pt x="166916" y="219438"/>
                    <a:pt x="146507" y="115389"/>
                    <a:pt x="94944" y="64140"/>
                  </a:cubicBezTo>
                  <a:cubicBezTo>
                    <a:pt x="45761" y="12170"/>
                    <a:pt x="-1548" y="2475"/>
                    <a:pt x="39" y="168"/>
                  </a:cubicBezTo>
                  <a:cubicBezTo>
                    <a:pt x="-754" y="-1201"/>
                    <a:pt x="48681" y="4745"/>
                    <a:pt x="102300" y="57292"/>
                  </a:cubicBezTo>
                  <a:cubicBezTo>
                    <a:pt x="158658" y="109010"/>
                    <a:pt x="181772" y="220519"/>
                    <a:pt x="155485" y="328892"/>
                  </a:cubicBezTo>
                  <a:cubicBezTo>
                    <a:pt x="133021" y="438455"/>
                    <a:pt x="87660" y="529240"/>
                    <a:pt x="61951" y="596131"/>
                  </a:cubicBezTo>
                  <a:cubicBezTo>
                    <a:pt x="25712" y="665833"/>
                    <a:pt x="52720" y="704468"/>
                    <a:pt x="58994" y="700612"/>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3" name="Freeform 252">
              <a:extLst>
                <a:ext uri="{FF2B5EF4-FFF2-40B4-BE49-F238E27FC236}">
                  <a16:creationId xmlns:a16="http://schemas.microsoft.com/office/drawing/2014/main" id="{5B602387-766B-C9B6-2A3F-F016F5D2CC67}"/>
                </a:ext>
              </a:extLst>
            </p:cNvPr>
            <p:cNvSpPr/>
            <p:nvPr/>
          </p:nvSpPr>
          <p:spPr>
            <a:xfrm>
              <a:off x="7091720" y="-3299764"/>
              <a:ext cx="433413" cy="253874"/>
            </a:xfrm>
            <a:custGeom>
              <a:avLst/>
              <a:gdLst>
                <a:gd name="connsiteX0" fmla="*/ 432943 w 433413"/>
                <a:gd name="connsiteY0" fmla="*/ 253598 h 253874"/>
                <a:gd name="connsiteX1" fmla="*/ 268482 w 433413"/>
                <a:gd name="connsiteY1" fmla="*/ 51015 h 253874"/>
                <a:gd name="connsiteX2" fmla="*/ 29 w 433413"/>
                <a:gd name="connsiteY2" fmla="*/ 7875 h 253874"/>
                <a:gd name="connsiteX3" fmla="*/ 274323 w 433413"/>
                <a:gd name="connsiteY3" fmla="*/ 38005 h 253874"/>
                <a:gd name="connsiteX4" fmla="*/ 432943 w 433413"/>
                <a:gd name="connsiteY4" fmla="*/ 253598 h 2538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3413" h="253874">
                  <a:moveTo>
                    <a:pt x="432943" y="253598"/>
                  </a:moveTo>
                  <a:cubicBezTo>
                    <a:pt x="427570" y="260302"/>
                    <a:pt x="416140" y="112825"/>
                    <a:pt x="268482" y="51015"/>
                  </a:cubicBezTo>
                  <a:cubicBezTo>
                    <a:pt x="127891" y="-6793"/>
                    <a:pt x="-1233" y="14074"/>
                    <a:pt x="29" y="7875"/>
                  </a:cubicBezTo>
                  <a:cubicBezTo>
                    <a:pt x="-2242" y="6542"/>
                    <a:pt x="127819" y="-21822"/>
                    <a:pt x="274323" y="38005"/>
                  </a:cubicBezTo>
                  <a:cubicBezTo>
                    <a:pt x="429878" y="104103"/>
                    <a:pt x="435864" y="261347"/>
                    <a:pt x="432943" y="253598"/>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4" name="Freeform 253">
              <a:extLst>
                <a:ext uri="{FF2B5EF4-FFF2-40B4-BE49-F238E27FC236}">
                  <a16:creationId xmlns:a16="http://schemas.microsoft.com/office/drawing/2014/main" id="{E7CDF5BC-C0AE-031E-E250-40F9CF864FDB}"/>
                </a:ext>
              </a:extLst>
            </p:cNvPr>
            <p:cNvSpPr/>
            <p:nvPr/>
          </p:nvSpPr>
          <p:spPr>
            <a:xfrm>
              <a:off x="7396477" y="-3316352"/>
              <a:ext cx="167148" cy="258502"/>
            </a:xfrm>
            <a:custGeom>
              <a:avLst/>
              <a:gdLst>
                <a:gd name="connsiteX0" fmla="*/ 142393 w 167148"/>
                <a:gd name="connsiteY0" fmla="*/ 258005 h 258502"/>
                <a:gd name="connsiteX1" fmla="*/ 124833 w 167148"/>
                <a:gd name="connsiteY1" fmla="*/ 106023 h 258502"/>
                <a:gd name="connsiteX2" fmla="*/ 108 w 167148"/>
                <a:gd name="connsiteY2" fmla="*/ 172 h 258502"/>
                <a:gd name="connsiteX3" fmla="*/ 136335 w 167148"/>
                <a:gd name="connsiteY3" fmla="*/ 97589 h 258502"/>
                <a:gd name="connsiteX4" fmla="*/ 142393 w 167148"/>
                <a:gd name="connsiteY4" fmla="*/ 258005 h 258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148" h="258502">
                  <a:moveTo>
                    <a:pt x="142393" y="258005"/>
                  </a:moveTo>
                  <a:cubicBezTo>
                    <a:pt x="136011" y="259086"/>
                    <a:pt x="185446" y="181635"/>
                    <a:pt x="124833" y="106023"/>
                  </a:cubicBezTo>
                  <a:cubicBezTo>
                    <a:pt x="69339" y="34735"/>
                    <a:pt x="-3174" y="4641"/>
                    <a:pt x="108" y="172"/>
                  </a:cubicBezTo>
                  <a:cubicBezTo>
                    <a:pt x="-37" y="-2314"/>
                    <a:pt x="76731" y="21724"/>
                    <a:pt x="136335" y="97589"/>
                  </a:cubicBezTo>
                  <a:cubicBezTo>
                    <a:pt x="202213" y="181635"/>
                    <a:pt x="141888" y="265753"/>
                    <a:pt x="142393" y="258005"/>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5" name="Freeform 254">
              <a:extLst>
                <a:ext uri="{FF2B5EF4-FFF2-40B4-BE49-F238E27FC236}">
                  <a16:creationId xmlns:a16="http://schemas.microsoft.com/office/drawing/2014/main" id="{9CC5083E-1C92-DD58-B299-10039B88CDDB}"/>
                </a:ext>
              </a:extLst>
            </p:cNvPr>
            <p:cNvSpPr/>
            <p:nvPr/>
          </p:nvSpPr>
          <p:spPr>
            <a:xfrm>
              <a:off x="7300442" y="-2996447"/>
              <a:ext cx="170747" cy="245645"/>
            </a:xfrm>
            <a:custGeom>
              <a:avLst/>
              <a:gdLst>
                <a:gd name="connsiteX0" fmla="*/ 170386 w 170747"/>
                <a:gd name="connsiteY0" fmla="*/ 2828 h 245645"/>
                <a:gd name="connsiteX1" fmla="*/ 42343 w 170747"/>
                <a:gd name="connsiteY1" fmla="*/ 86802 h 245645"/>
                <a:gd name="connsiteX2" fmla="*/ 3617 w 170747"/>
                <a:gd name="connsiteY2" fmla="*/ 245632 h 245645"/>
                <a:gd name="connsiteX3" fmla="*/ 29651 w 170747"/>
                <a:gd name="connsiteY3" fmla="*/ 80315 h 245645"/>
                <a:gd name="connsiteX4" fmla="*/ 170386 w 170747"/>
                <a:gd name="connsiteY4" fmla="*/ 2828 h 245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747" h="245645">
                  <a:moveTo>
                    <a:pt x="170386" y="2828"/>
                  </a:moveTo>
                  <a:cubicBezTo>
                    <a:pt x="174244" y="8054"/>
                    <a:pt x="82692" y="-1173"/>
                    <a:pt x="42343" y="86802"/>
                  </a:cubicBezTo>
                  <a:cubicBezTo>
                    <a:pt x="3509" y="168325"/>
                    <a:pt x="9098" y="246605"/>
                    <a:pt x="3617" y="245632"/>
                  </a:cubicBezTo>
                  <a:cubicBezTo>
                    <a:pt x="1453" y="246857"/>
                    <a:pt x="-11455" y="167604"/>
                    <a:pt x="29651" y="80315"/>
                  </a:cubicBezTo>
                  <a:cubicBezTo>
                    <a:pt x="75156" y="-16273"/>
                    <a:pt x="177597" y="-127"/>
                    <a:pt x="170386" y="2828"/>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6" name="Freeform 255">
              <a:extLst>
                <a:ext uri="{FF2B5EF4-FFF2-40B4-BE49-F238E27FC236}">
                  <a16:creationId xmlns:a16="http://schemas.microsoft.com/office/drawing/2014/main" id="{40F96804-ADE9-EBFF-2983-5AA0CFDAA9B4}"/>
                </a:ext>
              </a:extLst>
            </p:cNvPr>
            <p:cNvSpPr/>
            <p:nvPr/>
          </p:nvSpPr>
          <p:spPr>
            <a:xfrm>
              <a:off x="7577402" y="-3061982"/>
              <a:ext cx="112010" cy="36816"/>
            </a:xfrm>
            <a:custGeom>
              <a:avLst/>
              <a:gdLst>
                <a:gd name="connsiteX0" fmla="*/ 111866 w 112010"/>
                <a:gd name="connsiteY0" fmla="*/ 36143 h 36816"/>
                <a:gd name="connsiteX1" fmla="*/ 56661 w 112010"/>
                <a:gd name="connsiteY1" fmla="*/ 17762 h 36816"/>
                <a:gd name="connsiteX2" fmla="*/ 122 w 112010"/>
                <a:gd name="connsiteY2" fmla="*/ 9725 h 36816"/>
                <a:gd name="connsiteX3" fmla="*/ 60448 w 112010"/>
                <a:gd name="connsiteY3" fmla="*/ 4067 h 36816"/>
                <a:gd name="connsiteX4" fmla="*/ 111866 w 112010"/>
                <a:gd name="connsiteY4" fmla="*/ 36143 h 36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010" h="36816">
                  <a:moveTo>
                    <a:pt x="111866" y="36143"/>
                  </a:moveTo>
                  <a:cubicBezTo>
                    <a:pt x="109198" y="40035"/>
                    <a:pt x="86590" y="26160"/>
                    <a:pt x="56661" y="17762"/>
                  </a:cubicBezTo>
                  <a:cubicBezTo>
                    <a:pt x="26625" y="8644"/>
                    <a:pt x="1348" y="12969"/>
                    <a:pt x="122" y="9725"/>
                  </a:cubicBezTo>
                  <a:cubicBezTo>
                    <a:pt x="-2113" y="5653"/>
                    <a:pt x="26625" y="-6168"/>
                    <a:pt x="60448" y="4067"/>
                  </a:cubicBezTo>
                  <a:cubicBezTo>
                    <a:pt x="93909" y="13582"/>
                    <a:pt x="113922" y="33764"/>
                    <a:pt x="111866" y="36143"/>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7" name="Freeform 256">
              <a:extLst>
                <a:ext uri="{FF2B5EF4-FFF2-40B4-BE49-F238E27FC236}">
                  <a16:creationId xmlns:a16="http://schemas.microsoft.com/office/drawing/2014/main" id="{2EC64A58-1CA1-67F6-32BE-69CC3A273C60}"/>
                </a:ext>
              </a:extLst>
            </p:cNvPr>
            <p:cNvSpPr/>
            <p:nvPr/>
          </p:nvSpPr>
          <p:spPr>
            <a:xfrm>
              <a:off x="3253507" y="-1791580"/>
              <a:ext cx="218793" cy="194614"/>
            </a:xfrm>
            <a:custGeom>
              <a:avLst/>
              <a:gdLst>
                <a:gd name="connsiteX0" fmla="*/ 0 w 218793"/>
                <a:gd name="connsiteY0" fmla="*/ 128460 h 194614"/>
                <a:gd name="connsiteX1" fmla="*/ 69159 w 218793"/>
                <a:gd name="connsiteY1" fmla="*/ 115990 h 194614"/>
                <a:gd name="connsiteX2" fmla="*/ 212310 w 218793"/>
                <a:gd name="connsiteY2" fmla="*/ 120 h 194614"/>
                <a:gd name="connsiteX3" fmla="*/ 145134 w 218793"/>
                <a:gd name="connsiteY3" fmla="*/ 193441 h 194614"/>
                <a:gd name="connsiteX4" fmla="*/ 0 w 218793"/>
                <a:gd name="connsiteY4" fmla="*/ 128460 h 1946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793" h="194614">
                  <a:moveTo>
                    <a:pt x="0" y="128460"/>
                  </a:moveTo>
                  <a:cubicBezTo>
                    <a:pt x="0" y="128460"/>
                    <a:pt x="48895" y="128099"/>
                    <a:pt x="69159" y="115990"/>
                  </a:cubicBezTo>
                  <a:cubicBezTo>
                    <a:pt x="89424" y="103916"/>
                    <a:pt x="190711" y="-4096"/>
                    <a:pt x="212310" y="120"/>
                  </a:cubicBezTo>
                  <a:cubicBezTo>
                    <a:pt x="233909" y="4373"/>
                    <a:pt x="199005" y="181980"/>
                    <a:pt x="145134" y="193441"/>
                  </a:cubicBezTo>
                  <a:cubicBezTo>
                    <a:pt x="91191" y="204865"/>
                    <a:pt x="13414" y="129181"/>
                    <a:pt x="0" y="128460"/>
                  </a:cubicBezTo>
                </a:path>
              </a:pathLst>
            </a:custGeom>
            <a:solidFill>
              <a:srgbClr val="494447"/>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8" name="Freeform 257">
              <a:extLst>
                <a:ext uri="{FF2B5EF4-FFF2-40B4-BE49-F238E27FC236}">
                  <a16:creationId xmlns:a16="http://schemas.microsoft.com/office/drawing/2014/main" id="{38CA8782-6F13-A259-ECCE-DBD760B5C4E5}"/>
                </a:ext>
              </a:extLst>
            </p:cNvPr>
            <p:cNvSpPr/>
            <p:nvPr/>
          </p:nvSpPr>
          <p:spPr>
            <a:xfrm>
              <a:off x="3307558" y="-1665446"/>
              <a:ext cx="248260" cy="151764"/>
            </a:xfrm>
            <a:custGeom>
              <a:avLst/>
              <a:gdLst>
                <a:gd name="connsiteX0" fmla="*/ 0 w 248260"/>
                <a:gd name="connsiteY0" fmla="*/ 32853 h 151764"/>
                <a:gd name="connsiteX1" fmla="*/ 68222 w 248260"/>
                <a:gd name="connsiteY1" fmla="*/ 49539 h 151764"/>
                <a:gd name="connsiteX2" fmla="*/ 246205 w 248260"/>
                <a:gd name="connsiteY2" fmla="*/ 1822 h 151764"/>
                <a:gd name="connsiteX3" fmla="*/ 106083 w 248260"/>
                <a:gd name="connsiteY3" fmla="*/ 151137 h 151764"/>
                <a:gd name="connsiteX4" fmla="*/ 0 w 248260"/>
                <a:gd name="connsiteY4" fmla="*/ 32853 h 151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8260" h="151764">
                  <a:moveTo>
                    <a:pt x="0" y="32853"/>
                  </a:moveTo>
                  <a:cubicBezTo>
                    <a:pt x="0" y="32853"/>
                    <a:pt x="44856" y="52350"/>
                    <a:pt x="68222" y="49539"/>
                  </a:cubicBezTo>
                  <a:cubicBezTo>
                    <a:pt x="91696" y="46764"/>
                    <a:pt x="228176" y="-10864"/>
                    <a:pt x="246205" y="1822"/>
                  </a:cubicBezTo>
                  <a:cubicBezTo>
                    <a:pt x="264162" y="14472"/>
                    <a:pt x="160062" y="162562"/>
                    <a:pt x="106083" y="151137"/>
                  </a:cubicBezTo>
                  <a:cubicBezTo>
                    <a:pt x="52212" y="139676"/>
                    <a:pt x="11935" y="38943"/>
                    <a:pt x="0" y="32853"/>
                  </a:cubicBezTo>
                </a:path>
              </a:pathLst>
            </a:custGeom>
            <a:solidFill>
              <a:srgbClr val="5F5D58"/>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9" name="Freeform 258">
              <a:extLst>
                <a:ext uri="{FF2B5EF4-FFF2-40B4-BE49-F238E27FC236}">
                  <a16:creationId xmlns:a16="http://schemas.microsoft.com/office/drawing/2014/main" id="{37B5AE5A-7769-6DE4-C86B-A445B79D435F}"/>
                </a:ext>
              </a:extLst>
            </p:cNvPr>
            <p:cNvSpPr/>
            <p:nvPr/>
          </p:nvSpPr>
          <p:spPr>
            <a:xfrm>
              <a:off x="2390307" y="-2211906"/>
              <a:ext cx="911604" cy="512134"/>
            </a:xfrm>
            <a:custGeom>
              <a:avLst/>
              <a:gdLst>
                <a:gd name="connsiteX0" fmla="*/ 521261 w 911604"/>
                <a:gd name="connsiteY0" fmla="*/ 326 h 512134"/>
                <a:gd name="connsiteX1" fmla="*/ 664412 w 911604"/>
                <a:gd name="connsiteY1" fmla="*/ 44943 h 512134"/>
                <a:gd name="connsiteX2" fmla="*/ 905316 w 911604"/>
                <a:gd name="connsiteY2" fmla="*/ 470255 h 512134"/>
                <a:gd name="connsiteX3" fmla="*/ 841602 w 911604"/>
                <a:gd name="connsiteY3" fmla="*/ 512134 h 512134"/>
                <a:gd name="connsiteX4" fmla="*/ 588798 w 911604"/>
                <a:gd name="connsiteY4" fmla="*/ 286522 h 512134"/>
                <a:gd name="connsiteX5" fmla="*/ 225512 w 911604"/>
                <a:gd name="connsiteY5" fmla="*/ 404157 h 512134"/>
                <a:gd name="connsiteX6" fmla="*/ 77 w 911604"/>
                <a:gd name="connsiteY6" fmla="*/ 271889 h 512134"/>
                <a:gd name="connsiteX7" fmla="*/ 521261 w 911604"/>
                <a:gd name="connsiteY7" fmla="*/ 326 h 512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1604" h="512134">
                  <a:moveTo>
                    <a:pt x="521261" y="326"/>
                  </a:moveTo>
                  <a:cubicBezTo>
                    <a:pt x="521261" y="326"/>
                    <a:pt x="620241" y="-6738"/>
                    <a:pt x="664412" y="44943"/>
                  </a:cubicBezTo>
                  <a:cubicBezTo>
                    <a:pt x="708583" y="96661"/>
                    <a:pt x="876975" y="439008"/>
                    <a:pt x="905316" y="470255"/>
                  </a:cubicBezTo>
                  <a:cubicBezTo>
                    <a:pt x="933694" y="501502"/>
                    <a:pt x="857756" y="511882"/>
                    <a:pt x="841602" y="512134"/>
                  </a:cubicBezTo>
                  <a:cubicBezTo>
                    <a:pt x="825375" y="512386"/>
                    <a:pt x="596442" y="280611"/>
                    <a:pt x="588798" y="286522"/>
                  </a:cubicBezTo>
                  <a:cubicBezTo>
                    <a:pt x="581082" y="292468"/>
                    <a:pt x="404325" y="412987"/>
                    <a:pt x="225512" y="404157"/>
                  </a:cubicBezTo>
                  <a:cubicBezTo>
                    <a:pt x="46700" y="395327"/>
                    <a:pt x="-2231" y="290054"/>
                    <a:pt x="77" y="271889"/>
                  </a:cubicBezTo>
                  <a:cubicBezTo>
                    <a:pt x="2349" y="253797"/>
                    <a:pt x="464650" y="-8000"/>
                    <a:pt x="521261" y="326"/>
                  </a:cubicBezTo>
                </a:path>
              </a:pathLst>
            </a:custGeom>
            <a:solidFill>
              <a:srgbClr val="3442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6" name="Freeform 265">
              <a:extLst>
                <a:ext uri="{FF2B5EF4-FFF2-40B4-BE49-F238E27FC236}">
                  <a16:creationId xmlns:a16="http://schemas.microsoft.com/office/drawing/2014/main" id="{85FBF180-7A1C-F0EF-6C19-D7DF9D782D86}"/>
                </a:ext>
              </a:extLst>
            </p:cNvPr>
            <p:cNvSpPr/>
            <p:nvPr/>
          </p:nvSpPr>
          <p:spPr>
            <a:xfrm>
              <a:off x="2411579" y="-2052505"/>
              <a:ext cx="919498" cy="512102"/>
            </a:xfrm>
            <a:custGeom>
              <a:avLst/>
              <a:gdLst>
                <a:gd name="connsiteX0" fmla="*/ 521336 w 919498"/>
                <a:gd name="connsiteY0" fmla="*/ 329 h 512102"/>
                <a:gd name="connsiteX1" fmla="*/ 664414 w 919498"/>
                <a:gd name="connsiteY1" fmla="*/ 44947 h 512102"/>
                <a:gd name="connsiteX2" fmla="*/ 913720 w 919498"/>
                <a:gd name="connsiteY2" fmla="*/ 343830 h 512102"/>
                <a:gd name="connsiteX3" fmla="*/ 841604 w 919498"/>
                <a:gd name="connsiteY3" fmla="*/ 512102 h 512102"/>
                <a:gd name="connsiteX4" fmla="*/ 588800 w 919498"/>
                <a:gd name="connsiteY4" fmla="*/ 286526 h 512102"/>
                <a:gd name="connsiteX5" fmla="*/ 225515 w 919498"/>
                <a:gd name="connsiteY5" fmla="*/ 404125 h 512102"/>
                <a:gd name="connsiteX6" fmla="*/ 79 w 919498"/>
                <a:gd name="connsiteY6" fmla="*/ 271857 h 512102"/>
                <a:gd name="connsiteX7" fmla="*/ 521336 w 919498"/>
                <a:gd name="connsiteY7" fmla="*/ 329 h 512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9498" h="512102">
                  <a:moveTo>
                    <a:pt x="521336" y="329"/>
                  </a:moveTo>
                  <a:cubicBezTo>
                    <a:pt x="521336" y="329"/>
                    <a:pt x="620243" y="-6770"/>
                    <a:pt x="664414" y="44947"/>
                  </a:cubicBezTo>
                  <a:cubicBezTo>
                    <a:pt x="708621" y="96629"/>
                    <a:pt x="885378" y="312583"/>
                    <a:pt x="913720" y="343830"/>
                  </a:cubicBezTo>
                  <a:cubicBezTo>
                    <a:pt x="942062" y="375077"/>
                    <a:pt x="857794" y="511850"/>
                    <a:pt x="841604" y="512102"/>
                  </a:cubicBezTo>
                  <a:cubicBezTo>
                    <a:pt x="825414" y="512354"/>
                    <a:pt x="596481" y="280579"/>
                    <a:pt x="588800" y="286526"/>
                  </a:cubicBezTo>
                  <a:cubicBezTo>
                    <a:pt x="581084" y="292472"/>
                    <a:pt x="404363" y="412919"/>
                    <a:pt x="225515" y="404125"/>
                  </a:cubicBezTo>
                  <a:cubicBezTo>
                    <a:pt x="46703" y="395331"/>
                    <a:pt x="-2264" y="290022"/>
                    <a:pt x="79" y="271857"/>
                  </a:cubicBezTo>
                  <a:cubicBezTo>
                    <a:pt x="2387" y="253765"/>
                    <a:pt x="464688" y="-8032"/>
                    <a:pt x="521336" y="329"/>
                  </a:cubicBezTo>
                </a:path>
              </a:pathLst>
            </a:custGeom>
            <a:solidFill>
              <a:srgbClr val="4A57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8" name="Freeform 267">
              <a:extLst>
                <a:ext uri="{FF2B5EF4-FFF2-40B4-BE49-F238E27FC236}">
                  <a16:creationId xmlns:a16="http://schemas.microsoft.com/office/drawing/2014/main" id="{EB0756FA-759C-A491-2A36-42111B3267E0}"/>
                </a:ext>
              </a:extLst>
            </p:cNvPr>
            <p:cNvSpPr/>
            <p:nvPr/>
          </p:nvSpPr>
          <p:spPr>
            <a:xfrm>
              <a:off x="2320132" y="-2581305"/>
              <a:ext cx="647299" cy="820615"/>
            </a:xfrm>
            <a:custGeom>
              <a:avLst/>
              <a:gdLst>
                <a:gd name="connsiteX0" fmla="*/ 266949 w 647299"/>
                <a:gd name="connsiteY0" fmla="*/ 276 h 820615"/>
                <a:gd name="connsiteX1" fmla="*/ 129640 w 647299"/>
                <a:gd name="connsiteY1" fmla="*/ 100396 h 820615"/>
                <a:gd name="connsiteX2" fmla="*/ 2895 w 647299"/>
                <a:gd name="connsiteY2" fmla="*/ 535979 h 820615"/>
                <a:gd name="connsiteX3" fmla="*/ 11369 w 647299"/>
                <a:gd name="connsiteY3" fmla="*/ 686844 h 820615"/>
                <a:gd name="connsiteX4" fmla="*/ 119039 w 647299"/>
                <a:gd name="connsiteY4" fmla="*/ 820301 h 820615"/>
                <a:gd name="connsiteX5" fmla="*/ 438586 w 647299"/>
                <a:gd name="connsiteY5" fmla="*/ 683348 h 820615"/>
                <a:gd name="connsiteX6" fmla="*/ 595547 w 647299"/>
                <a:gd name="connsiteY6" fmla="*/ 555729 h 820615"/>
                <a:gd name="connsiteX7" fmla="*/ 598035 w 647299"/>
                <a:gd name="connsiteY7" fmla="*/ 426993 h 820615"/>
                <a:gd name="connsiteX8" fmla="*/ 536375 w 647299"/>
                <a:gd name="connsiteY8" fmla="*/ 212986 h 820615"/>
                <a:gd name="connsiteX9" fmla="*/ 266949 w 647299"/>
                <a:gd name="connsiteY9" fmla="*/ 276 h 820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47299" h="820615">
                  <a:moveTo>
                    <a:pt x="266949" y="276"/>
                  </a:moveTo>
                  <a:cubicBezTo>
                    <a:pt x="266949" y="276"/>
                    <a:pt x="182934" y="-10356"/>
                    <a:pt x="129640" y="100396"/>
                  </a:cubicBezTo>
                  <a:cubicBezTo>
                    <a:pt x="76382" y="211184"/>
                    <a:pt x="14686" y="424578"/>
                    <a:pt x="2895" y="535979"/>
                  </a:cubicBezTo>
                  <a:cubicBezTo>
                    <a:pt x="-8968" y="647380"/>
                    <a:pt x="20023" y="637252"/>
                    <a:pt x="11369" y="686844"/>
                  </a:cubicBezTo>
                  <a:cubicBezTo>
                    <a:pt x="2823" y="736471"/>
                    <a:pt x="-14052" y="815003"/>
                    <a:pt x="119039" y="820301"/>
                  </a:cubicBezTo>
                  <a:cubicBezTo>
                    <a:pt x="252165" y="825635"/>
                    <a:pt x="389366" y="762348"/>
                    <a:pt x="438586" y="683348"/>
                  </a:cubicBezTo>
                  <a:cubicBezTo>
                    <a:pt x="487841" y="604312"/>
                    <a:pt x="531327" y="570650"/>
                    <a:pt x="595547" y="555729"/>
                  </a:cubicBezTo>
                  <a:cubicBezTo>
                    <a:pt x="659694" y="540809"/>
                    <a:pt x="668348" y="491217"/>
                    <a:pt x="598035" y="426993"/>
                  </a:cubicBezTo>
                  <a:cubicBezTo>
                    <a:pt x="527721" y="362769"/>
                    <a:pt x="559236" y="305681"/>
                    <a:pt x="536375" y="212986"/>
                  </a:cubicBezTo>
                  <a:cubicBezTo>
                    <a:pt x="513514" y="120218"/>
                    <a:pt x="315736" y="15629"/>
                    <a:pt x="266949" y="276"/>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9" name="Freeform 268">
              <a:extLst>
                <a:ext uri="{FF2B5EF4-FFF2-40B4-BE49-F238E27FC236}">
                  <a16:creationId xmlns:a16="http://schemas.microsoft.com/office/drawing/2014/main" id="{A6FAC6DD-5A71-18D0-2E51-338D4B5DAEEB}"/>
                </a:ext>
              </a:extLst>
            </p:cNvPr>
            <p:cNvSpPr/>
            <p:nvPr/>
          </p:nvSpPr>
          <p:spPr>
            <a:xfrm>
              <a:off x="2598063" y="-2587980"/>
              <a:ext cx="252680" cy="233112"/>
            </a:xfrm>
            <a:custGeom>
              <a:avLst/>
              <a:gdLst>
                <a:gd name="connsiteX0" fmla="*/ 169994 w 252680"/>
                <a:gd name="connsiteY0" fmla="*/ 71318 h 233112"/>
                <a:gd name="connsiteX1" fmla="*/ 246365 w 252680"/>
                <a:gd name="connsiteY1" fmla="*/ 233103 h 233112"/>
                <a:gd name="connsiteX2" fmla="*/ 76026 w 252680"/>
                <a:gd name="connsiteY2" fmla="*/ 66345 h 233112"/>
                <a:gd name="connsiteX3" fmla="*/ 8021 w 252680"/>
                <a:gd name="connsiteY3" fmla="*/ 2409 h 233112"/>
                <a:gd name="connsiteX4" fmla="*/ 169994 w 252680"/>
                <a:gd name="connsiteY4" fmla="*/ 71318 h 233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2680" h="233112">
                  <a:moveTo>
                    <a:pt x="169994" y="71318"/>
                  </a:moveTo>
                  <a:cubicBezTo>
                    <a:pt x="214525" y="102313"/>
                    <a:pt x="271930" y="231698"/>
                    <a:pt x="246365" y="233103"/>
                  </a:cubicBezTo>
                  <a:cubicBezTo>
                    <a:pt x="220800" y="234437"/>
                    <a:pt x="139308" y="95105"/>
                    <a:pt x="76026" y="66345"/>
                  </a:cubicBezTo>
                  <a:cubicBezTo>
                    <a:pt x="12780" y="37621"/>
                    <a:pt x="-15021" y="20213"/>
                    <a:pt x="8021" y="2409"/>
                  </a:cubicBezTo>
                  <a:cubicBezTo>
                    <a:pt x="31062" y="-15395"/>
                    <a:pt x="169994" y="71318"/>
                    <a:pt x="169994" y="71318"/>
                  </a:cubicBezTo>
                </a:path>
              </a:pathLst>
            </a:custGeom>
            <a:solidFill>
              <a:srgbClr val="996C69"/>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0" name="Freeform 269">
              <a:extLst>
                <a:ext uri="{FF2B5EF4-FFF2-40B4-BE49-F238E27FC236}">
                  <a16:creationId xmlns:a16="http://schemas.microsoft.com/office/drawing/2014/main" id="{B3920E13-1AA4-D52A-9FC7-9BCE38B7B804}"/>
                </a:ext>
              </a:extLst>
            </p:cNvPr>
            <p:cNvSpPr/>
            <p:nvPr/>
          </p:nvSpPr>
          <p:spPr>
            <a:xfrm>
              <a:off x="2782178" y="-1886277"/>
              <a:ext cx="277301" cy="258073"/>
            </a:xfrm>
            <a:custGeom>
              <a:avLst/>
              <a:gdLst>
                <a:gd name="connsiteX0" fmla="*/ 130364 w 277301"/>
                <a:gd name="connsiteY0" fmla="*/ 137994 h 258073"/>
                <a:gd name="connsiteX1" fmla="*/ 277193 w 277301"/>
                <a:gd name="connsiteY1" fmla="*/ 257575 h 258073"/>
                <a:gd name="connsiteX2" fmla="*/ 114823 w 277301"/>
                <a:gd name="connsiteY2" fmla="*/ 154608 h 258073"/>
                <a:gd name="connsiteX3" fmla="*/ 555 w 277301"/>
                <a:gd name="connsiteY3" fmla="*/ 103 h 258073"/>
                <a:gd name="connsiteX4" fmla="*/ 130364 w 277301"/>
                <a:gd name="connsiteY4" fmla="*/ 137994 h 2580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301" h="258073">
                  <a:moveTo>
                    <a:pt x="130364" y="137994"/>
                  </a:moveTo>
                  <a:cubicBezTo>
                    <a:pt x="205870" y="209822"/>
                    <a:pt x="280546" y="251232"/>
                    <a:pt x="277193" y="257575"/>
                  </a:cubicBezTo>
                  <a:cubicBezTo>
                    <a:pt x="275282" y="262657"/>
                    <a:pt x="193033" y="228887"/>
                    <a:pt x="114823" y="154608"/>
                  </a:cubicBezTo>
                  <a:cubicBezTo>
                    <a:pt x="35675" y="81590"/>
                    <a:pt x="-5323" y="2950"/>
                    <a:pt x="555" y="103"/>
                  </a:cubicBezTo>
                  <a:cubicBezTo>
                    <a:pt x="5711" y="-3068"/>
                    <a:pt x="53705" y="67354"/>
                    <a:pt x="130364" y="137994"/>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1" name="Freeform 270">
              <a:extLst>
                <a:ext uri="{FF2B5EF4-FFF2-40B4-BE49-F238E27FC236}">
                  <a16:creationId xmlns:a16="http://schemas.microsoft.com/office/drawing/2014/main" id="{F5A01D71-A56B-602D-B626-91BFC761BA50}"/>
                </a:ext>
              </a:extLst>
            </p:cNvPr>
            <p:cNvSpPr/>
            <p:nvPr/>
          </p:nvSpPr>
          <p:spPr>
            <a:xfrm>
              <a:off x="3018716" y="-1686430"/>
              <a:ext cx="163081" cy="162093"/>
            </a:xfrm>
            <a:custGeom>
              <a:avLst/>
              <a:gdLst>
                <a:gd name="connsiteX0" fmla="*/ 145620 w 163081"/>
                <a:gd name="connsiteY0" fmla="*/ 143576 h 162093"/>
                <a:gd name="connsiteX1" fmla="*/ 31171 w 163081"/>
                <a:gd name="connsiteY1" fmla="*/ 132584 h 162093"/>
                <a:gd name="connsiteX2" fmla="*/ 17433 w 163081"/>
                <a:gd name="connsiteY2" fmla="*/ 18517 h 162093"/>
                <a:gd name="connsiteX3" fmla="*/ 131918 w 163081"/>
                <a:gd name="connsiteY3" fmla="*/ 29509 h 162093"/>
                <a:gd name="connsiteX4" fmla="*/ 145620 w 163081"/>
                <a:gd name="connsiteY4" fmla="*/ 143576 h 1620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081" h="162093">
                  <a:moveTo>
                    <a:pt x="145620" y="143576"/>
                  </a:moveTo>
                  <a:cubicBezTo>
                    <a:pt x="117783" y="172048"/>
                    <a:pt x="66580" y="167147"/>
                    <a:pt x="31171" y="132584"/>
                  </a:cubicBezTo>
                  <a:cubicBezTo>
                    <a:pt x="-4238" y="98058"/>
                    <a:pt x="-10404" y="46988"/>
                    <a:pt x="17433" y="18517"/>
                  </a:cubicBezTo>
                  <a:cubicBezTo>
                    <a:pt x="45270" y="-9955"/>
                    <a:pt x="96509" y="-5054"/>
                    <a:pt x="131918" y="29509"/>
                  </a:cubicBezTo>
                  <a:cubicBezTo>
                    <a:pt x="167327" y="64035"/>
                    <a:pt x="173493" y="115069"/>
                    <a:pt x="145620" y="143576"/>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2" name="Freeform 271">
              <a:extLst>
                <a:ext uri="{FF2B5EF4-FFF2-40B4-BE49-F238E27FC236}">
                  <a16:creationId xmlns:a16="http://schemas.microsoft.com/office/drawing/2014/main" id="{E14FF07F-391E-FAEE-E16B-8AF8E5411DC0}"/>
                </a:ext>
              </a:extLst>
            </p:cNvPr>
            <p:cNvSpPr/>
            <p:nvPr/>
          </p:nvSpPr>
          <p:spPr>
            <a:xfrm>
              <a:off x="3033430" y="-1652039"/>
              <a:ext cx="148335" cy="127702"/>
            </a:xfrm>
            <a:custGeom>
              <a:avLst/>
              <a:gdLst>
                <a:gd name="connsiteX0" fmla="*/ 267 w 148335"/>
                <a:gd name="connsiteY0" fmla="*/ 78227 h 127702"/>
                <a:gd name="connsiteX1" fmla="*/ 16457 w 148335"/>
                <a:gd name="connsiteY1" fmla="*/ 98194 h 127702"/>
                <a:gd name="connsiteX2" fmla="*/ 130906 w 148335"/>
                <a:gd name="connsiteY2" fmla="*/ 109186 h 127702"/>
                <a:gd name="connsiteX3" fmla="*/ 134151 w 148335"/>
                <a:gd name="connsiteY3" fmla="*/ 16310 h 127702"/>
                <a:gd name="connsiteX4" fmla="*/ 267 w 148335"/>
                <a:gd name="connsiteY4" fmla="*/ 78227 h 1277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335" h="127702">
                  <a:moveTo>
                    <a:pt x="267" y="78227"/>
                  </a:moveTo>
                  <a:cubicBezTo>
                    <a:pt x="4738" y="85255"/>
                    <a:pt x="10111" y="92031"/>
                    <a:pt x="16457" y="98194"/>
                  </a:cubicBezTo>
                  <a:cubicBezTo>
                    <a:pt x="51866" y="132756"/>
                    <a:pt x="103069" y="137658"/>
                    <a:pt x="130906" y="109186"/>
                  </a:cubicBezTo>
                  <a:cubicBezTo>
                    <a:pt x="153442" y="86120"/>
                    <a:pt x="153694" y="48206"/>
                    <a:pt x="134151" y="16310"/>
                  </a:cubicBezTo>
                  <a:cubicBezTo>
                    <a:pt x="31818" y="-37426"/>
                    <a:pt x="-3483" y="57036"/>
                    <a:pt x="267" y="78227"/>
                  </a:cubicBezTo>
                </a:path>
              </a:pathLst>
            </a:custGeom>
            <a:solidFill>
              <a:srgbClr val="A87B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3" name="Freeform 272">
              <a:extLst>
                <a:ext uri="{FF2B5EF4-FFF2-40B4-BE49-F238E27FC236}">
                  <a16:creationId xmlns:a16="http://schemas.microsoft.com/office/drawing/2014/main" id="{307D6579-E4D1-B329-922F-36FF3E9DB7AB}"/>
                </a:ext>
              </a:extLst>
            </p:cNvPr>
            <p:cNvSpPr/>
            <p:nvPr/>
          </p:nvSpPr>
          <p:spPr>
            <a:xfrm>
              <a:off x="2522414" y="-2427804"/>
              <a:ext cx="350696" cy="624198"/>
            </a:xfrm>
            <a:custGeom>
              <a:avLst/>
              <a:gdLst>
                <a:gd name="connsiteX0" fmla="*/ 133394 w 350696"/>
                <a:gd name="connsiteY0" fmla="*/ 10542 h 624198"/>
                <a:gd name="connsiteX1" fmla="*/ 207962 w 350696"/>
                <a:gd name="connsiteY1" fmla="*/ 242137 h 624198"/>
                <a:gd name="connsiteX2" fmla="*/ 350248 w 350696"/>
                <a:gd name="connsiteY2" fmla="*/ 547074 h 624198"/>
                <a:gd name="connsiteX3" fmla="*/ 218708 w 350696"/>
                <a:gd name="connsiteY3" fmla="*/ 620993 h 624198"/>
                <a:gd name="connsiteX4" fmla="*/ 6397 w 350696"/>
                <a:gd name="connsiteY4" fmla="*/ 97759 h 624198"/>
                <a:gd name="connsiteX5" fmla="*/ 133394 w 350696"/>
                <a:gd name="connsiteY5" fmla="*/ 10542 h 624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696" h="624198">
                  <a:moveTo>
                    <a:pt x="133394" y="10542"/>
                  </a:moveTo>
                  <a:cubicBezTo>
                    <a:pt x="227614" y="58908"/>
                    <a:pt x="199921" y="185373"/>
                    <a:pt x="207962" y="242137"/>
                  </a:cubicBezTo>
                  <a:cubicBezTo>
                    <a:pt x="231905" y="411851"/>
                    <a:pt x="324142" y="504907"/>
                    <a:pt x="350248" y="547074"/>
                  </a:cubicBezTo>
                  <a:cubicBezTo>
                    <a:pt x="359118" y="567401"/>
                    <a:pt x="233672" y="640238"/>
                    <a:pt x="218708" y="620993"/>
                  </a:cubicBezTo>
                  <a:cubicBezTo>
                    <a:pt x="171435" y="534099"/>
                    <a:pt x="-39108" y="311046"/>
                    <a:pt x="6397" y="97759"/>
                  </a:cubicBezTo>
                  <a:cubicBezTo>
                    <a:pt x="26229" y="4559"/>
                    <a:pt x="82336" y="-15623"/>
                    <a:pt x="133394" y="10542"/>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4" name="Freeform 273">
              <a:extLst>
                <a:ext uri="{FF2B5EF4-FFF2-40B4-BE49-F238E27FC236}">
                  <a16:creationId xmlns:a16="http://schemas.microsoft.com/office/drawing/2014/main" id="{D7553CC4-95AB-7884-2D3B-5D70161DDD47}"/>
                </a:ext>
              </a:extLst>
            </p:cNvPr>
            <p:cNvSpPr/>
            <p:nvPr/>
          </p:nvSpPr>
          <p:spPr>
            <a:xfrm>
              <a:off x="2706902" y="-1928160"/>
              <a:ext cx="166207" cy="124553"/>
            </a:xfrm>
            <a:custGeom>
              <a:avLst/>
              <a:gdLst>
                <a:gd name="connsiteX0" fmla="*/ 165759 w 166207"/>
                <a:gd name="connsiteY0" fmla="*/ 47429 h 124553"/>
                <a:gd name="connsiteX1" fmla="*/ 34219 w 166207"/>
                <a:gd name="connsiteY1" fmla="*/ 121348 h 124553"/>
                <a:gd name="connsiteX2" fmla="*/ 0 w 166207"/>
                <a:gd name="connsiteY2" fmla="*/ 68801 h 124553"/>
                <a:gd name="connsiteX3" fmla="*/ 131684 w 166207"/>
                <a:gd name="connsiteY3" fmla="*/ 0 h 124553"/>
                <a:gd name="connsiteX4" fmla="*/ 165759 w 166207"/>
                <a:gd name="connsiteY4" fmla="*/ 47429 h 124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207" h="124553">
                  <a:moveTo>
                    <a:pt x="165759" y="47429"/>
                  </a:moveTo>
                  <a:cubicBezTo>
                    <a:pt x="174629" y="67756"/>
                    <a:pt x="49183" y="140593"/>
                    <a:pt x="34219" y="121348"/>
                  </a:cubicBezTo>
                  <a:cubicBezTo>
                    <a:pt x="26539" y="107256"/>
                    <a:pt x="14531" y="89488"/>
                    <a:pt x="0" y="68801"/>
                  </a:cubicBezTo>
                  <a:cubicBezTo>
                    <a:pt x="46623" y="51538"/>
                    <a:pt x="90434" y="29229"/>
                    <a:pt x="131684" y="0"/>
                  </a:cubicBezTo>
                  <a:cubicBezTo>
                    <a:pt x="146180" y="20038"/>
                    <a:pt x="158512" y="35752"/>
                    <a:pt x="165759" y="47429"/>
                  </a:cubicBezTo>
                </a:path>
              </a:pathLst>
            </a:custGeom>
            <a:solidFill>
              <a:srgbClr val="229AC5"/>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5" name="Freeform 274">
              <a:extLst>
                <a:ext uri="{FF2B5EF4-FFF2-40B4-BE49-F238E27FC236}">
                  <a16:creationId xmlns:a16="http://schemas.microsoft.com/office/drawing/2014/main" id="{0B9986B4-5D66-7303-59D0-9443ECE615BD}"/>
                </a:ext>
              </a:extLst>
            </p:cNvPr>
            <p:cNvSpPr/>
            <p:nvPr/>
          </p:nvSpPr>
          <p:spPr>
            <a:xfrm>
              <a:off x="2520054" y="-2330056"/>
              <a:ext cx="204408" cy="496250"/>
            </a:xfrm>
            <a:custGeom>
              <a:avLst/>
              <a:gdLst>
                <a:gd name="connsiteX0" fmla="*/ 19394 w 204408"/>
                <a:gd name="connsiteY0" fmla="*/ 155814 h 496250"/>
                <a:gd name="connsiteX1" fmla="*/ 8757 w 204408"/>
                <a:gd name="connsiteY1" fmla="*/ 11 h 496250"/>
                <a:gd name="connsiteX2" fmla="*/ 11606 w 204408"/>
                <a:gd name="connsiteY2" fmla="*/ 157868 h 496250"/>
                <a:gd name="connsiteX3" fmla="*/ 183711 w 204408"/>
                <a:gd name="connsiteY3" fmla="*/ 469725 h 496250"/>
                <a:gd name="connsiteX4" fmla="*/ 204409 w 204408"/>
                <a:gd name="connsiteY4" fmla="*/ 496250 h 496250"/>
                <a:gd name="connsiteX5" fmla="*/ 191932 w 204408"/>
                <a:gd name="connsiteY5" fmla="*/ 468860 h 496250"/>
                <a:gd name="connsiteX6" fmla="*/ 19394 w 204408"/>
                <a:gd name="connsiteY6" fmla="*/ 155814 h 496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408" h="496250">
                  <a:moveTo>
                    <a:pt x="19394" y="155814"/>
                  </a:moveTo>
                  <a:cubicBezTo>
                    <a:pt x="-6712" y="61100"/>
                    <a:pt x="12147" y="-61"/>
                    <a:pt x="8757" y="11"/>
                  </a:cubicBezTo>
                  <a:cubicBezTo>
                    <a:pt x="9154" y="-962"/>
                    <a:pt x="-12950" y="60667"/>
                    <a:pt x="11606" y="157868"/>
                  </a:cubicBezTo>
                  <a:cubicBezTo>
                    <a:pt x="32520" y="249771"/>
                    <a:pt x="102761" y="356522"/>
                    <a:pt x="183711" y="469725"/>
                  </a:cubicBezTo>
                  <a:lnTo>
                    <a:pt x="204409" y="496250"/>
                  </a:lnTo>
                  <a:lnTo>
                    <a:pt x="191932" y="468860"/>
                  </a:lnTo>
                  <a:cubicBezTo>
                    <a:pt x="109828" y="354468"/>
                    <a:pt x="42075" y="246419"/>
                    <a:pt x="19394" y="155814"/>
                  </a:cubicBezTo>
                </a:path>
              </a:pathLst>
            </a:custGeom>
            <a:solidFill>
              <a:srgbClr val="84D2E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6" name="Freeform 275">
              <a:extLst>
                <a:ext uri="{FF2B5EF4-FFF2-40B4-BE49-F238E27FC236}">
                  <a16:creationId xmlns:a16="http://schemas.microsoft.com/office/drawing/2014/main" id="{4B8B584A-F91E-3BB1-B0E5-0D20DCF5CEA1}"/>
                </a:ext>
              </a:extLst>
            </p:cNvPr>
            <p:cNvSpPr/>
            <p:nvPr/>
          </p:nvSpPr>
          <p:spPr>
            <a:xfrm>
              <a:off x="2730376" y="-2185676"/>
              <a:ext cx="134857" cy="293881"/>
            </a:xfrm>
            <a:custGeom>
              <a:avLst/>
              <a:gdLst>
                <a:gd name="connsiteX0" fmla="*/ 48570 w 134857"/>
                <a:gd name="connsiteY0" fmla="*/ 149540 h 293881"/>
                <a:gd name="connsiteX1" fmla="*/ 0 w 134857"/>
                <a:gd name="connsiteY1" fmla="*/ 9 h 293881"/>
                <a:gd name="connsiteX2" fmla="*/ 41287 w 134857"/>
                <a:gd name="connsiteY2" fmla="*/ 152964 h 293881"/>
                <a:gd name="connsiteX3" fmla="*/ 103992 w 134857"/>
                <a:gd name="connsiteY3" fmla="*/ 260292 h 293881"/>
                <a:gd name="connsiteX4" fmla="*/ 134857 w 134857"/>
                <a:gd name="connsiteY4" fmla="*/ 293882 h 293881"/>
                <a:gd name="connsiteX5" fmla="*/ 111997 w 134857"/>
                <a:gd name="connsiteY5" fmla="*/ 258706 h 293881"/>
                <a:gd name="connsiteX6" fmla="*/ 48570 w 134857"/>
                <a:gd name="connsiteY6" fmla="*/ 149540 h 293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857" h="293881">
                  <a:moveTo>
                    <a:pt x="48570" y="149540"/>
                  </a:moveTo>
                  <a:cubicBezTo>
                    <a:pt x="7933" y="61025"/>
                    <a:pt x="3426" y="-856"/>
                    <a:pt x="0" y="9"/>
                  </a:cubicBezTo>
                  <a:cubicBezTo>
                    <a:pt x="361" y="-496"/>
                    <a:pt x="1911" y="62070"/>
                    <a:pt x="41287" y="152964"/>
                  </a:cubicBezTo>
                  <a:cubicBezTo>
                    <a:pt x="55962" y="186554"/>
                    <a:pt x="77994" y="222738"/>
                    <a:pt x="103992" y="260292"/>
                  </a:cubicBezTo>
                  <a:lnTo>
                    <a:pt x="134857" y="293882"/>
                  </a:lnTo>
                  <a:lnTo>
                    <a:pt x="111997" y="258706"/>
                  </a:lnTo>
                  <a:cubicBezTo>
                    <a:pt x="85674" y="221657"/>
                    <a:pt x="63895" y="182517"/>
                    <a:pt x="48570" y="149540"/>
                  </a:cubicBezTo>
                </a:path>
              </a:pathLst>
            </a:custGeom>
            <a:solidFill>
              <a:srgbClr val="84D2E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7" name="Freeform 276">
              <a:extLst>
                <a:ext uri="{FF2B5EF4-FFF2-40B4-BE49-F238E27FC236}">
                  <a16:creationId xmlns:a16="http://schemas.microsoft.com/office/drawing/2014/main" id="{F0A88803-625D-7796-69D3-189F72F26043}"/>
                </a:ext>
              </a:extLst>
            </p:cNvPr>
            <p:cNvSpPr/>
            <p:nvPr/>
          </p:nvSpPr>
          <p:spPr>
            <a:xfrm>
              <a:off x="2362806" y="-3345646"/>
              <a:ext cx="847931" cy="854852"/>
            </a:xfrm>
            <a:custGeom>
              <a:avLst/>
              <a:gdLst>
                <a:gd name="connsiteX0" fmla="*/ 689857 w 847931"/>
                <a:gd name="connsiteY0" fmla="*/ 536445 h 854852"/>
                <a:gd name="connsiteX1" fmla="*/ 807731 w 847931"/>
                <a:gd name="connsiteY1" fmla="*/ 547149 h 854852"/>
                <a:gd name="connsiteX2" fmla="*/ 823705 w 847931"/>
                <a:gd name="connsiteY2" fmla="*/ 459859 h 854852"/>
                <a:gd name="connsiteX3" fmla="*/ 847323 w 847931"/>
                <a:gd name="connsiteY3" fmla="*/ 427062 h 854852"/>
                <a:gd name="connsiteX4" fmla="*/ 822443 w 847931"/>
                <a:gd name="connsiteY4" fmla="*/ 381291 h 854852"/>
                <a:gd name="connsiteX5" fmla="*/ 526622 w 847931"/>
                <a:gd name="connsiteY5" fmla="*/ 16816 h 854852"/>
                <a:gd name="connsiteX6" fmla="*/ 16219 w 847931"/>
                <a:gd name="connsiteY6" fmla="*/ 309139 h 854852"/>
                <a:gd name="connsiteX7" fmla="*/ 298338 w 847931"/>
                <a:gd name="connsiteY7" fmla="*/ 838030 h 854852"/>
                <a:gd name="connsiteX8" fmla="*/ 698692 w 847931"/>
                <a:gd name="connsiteY8" fmla="*/ 735027 h 854852"/>
                <a:gd name="connsiteX9" fmla="*/ 749894 w 847931"/>
                <a:gd name="connsiteY9" fmla="*/ 675921 h 854852"/>
                <a:gd name="connsiteX10" fmla="*/ 689857 w 847931"/>
                <a:gd name="connsiteY10" fmla="*/ 536445 h 854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47931" h="854852">
                  <a:moveTo>
                    <a:pt x="689857" y="536445"/>
                  </a:moveTo>
                  <a:cubicBezTo>
                    <a:pt x="731468" y="544482"/>
                    <a:pt x="790207" y="550356"/>
                    <a:pt x="807731" y="547149"/>
                  </a:cubicBezTo>
                  <a:cubicBezTo>
                    <a:pt x="812419" y="534931"/>
                    <a:pt x="821578" y="488403"/>
                    <a:pt x="823705" y="459859"/>
                  </a:cubicBezTo>
                  <a:cubicBezTo>
                    <a:pt x="835460" y="454813"/>
                    <a:pt x="844943" y="442704"/>
                    <a:pt x="847323" y="427062"/>
                  </a:cubicBezTo>
                  <a:cubicBezTo>
                    <a:pt x="850713" y="405582"/>
                    <a:pt x="839607" y="385940"/>
                    <a:pt x="822443" y="381291"/>
                  </a:cubicBezTo>
                  <a:cubicBezTo>
                    <a:pt x="804847" y="214064"/>
                    <a:pt x="692309" y="66263"/>
                    <a:pt x="526622" y="16816"/>
                  </a:cubicBezTo>
                  <a:cubicBezTo>
                    <a:pt x="307785" y="-48526"/>
                    <a:pt x="79285" y="82337"/>
                    <a:pt x="16219" y="309139"/>
                  </a:cubicBezTo>
                  <a:cubicBezTo>
                    <a:pt x="-46810" y="535832"/>
                    <a:pt x="79429" y="772653"/>
                    <a:pt x="298338" y="838030"/>
                  </a:cubicBezTo>
                  <a:cubicBezTo>
                    <a:pt x="445023" y="881855"/>
                    <a:pt x="596070" y="837454"/>
                    <a:pt x="698692" y="735027"/>
                  </a:cubicBezTo>
                  <a:cubicBezTo>
                    <a:pt x="707093" y="726666"/>
                    <a:pt x="723067" y="717403"/>
                    <a:pt x="749894" y="675921"/>
                  </a:cubicBezTo>
                  <a:cubicBezTo>
                    <a:pt x="654016" y="656928"/>
                    <a:pt x="689857" y="536445"/>
                    <a:pt x="689857" y="536445"/>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8" name="Freeform 277">
              <a:extLst>
                <a:ext uri="{FF2B5EF4-FFF2-40B4-BE49-F238E27FC236}">
                  <a16:creationId xmlns:a16="http://schemas.microsoft.com/office/drawing/2014/main" id="{26D80065-147F-3814-4924-CCB5B4C90B2E}"/>
                </a:ext>
              </a:extLst>
            </p:cNvPr>
            <p:cNvSpPr/>
            <p:nvPr/>
          </p:nvSpPr>
          <p:spPr>
            <a:xfrm>
              <a:off x="3040856" y="-3039002"/>
              <a:ext cx="60518" cy="58619"/>
            </a:xfrm>
            <a:custGeom>
              <a:avLst/>
              <a:gdLst>
                <a:gd name="connsiteX0" fmla="*/ 59296 w 60518"/>
                <a:gd name="connsiteY0" fmla="*/ 34174 h 58619"/>
                <a:gd name="connsiteX1" fmla="*/ 26555 w 60518"/>
                <a:gd name="connsiteY1" fmla="*/ 22713 h 58619"/>
                <a:gd name="connsiteX2" fmla="*/ 2685 w 60518"/>
                <a:gd name="connsiteY2" fmla="*/ 52266 h 58619"/>
                <a:gd name="connsiteX3" fmla="*/ 18442 w 60518"/>
                <a:gd name="connsiteY3" fmla="*/ 981 h 58619"/>
                <a:gd name="connsiteX4" fmla="*/ 59296 w 60518"/>
                <a:gd name="connsiteY4" fmla="*/ 34174 h 586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18" h="58619">
                  <a:moveTo>
                    <a:pt x="59296" y="34174"/>
                  </a:moveTo>
                  <a:cubicBezTo>
                    <a:pt x="66219" y="57492"/>
                    <a:pt x="42168" y="17740"/>
                    <a:pt x="26555" y="22713"/>
                  </a:cubicBezTo>
                  <a:cubicBezTo>
                    <a:pt x="10942" y="27723"/>
                    <a:pt x="9608" y="75548"/>
                    <a:pt x="2685" y="52266"/>
                  </a:cubicBezTo>
                  <a:cubicBezTo>
                    <a:pt x="-4274" y="28840"/>
                    <a:pt x="2757" y="5955"/>
                    <a:pt x="18442" y="981"/>
                  </a:cubicBezTo>
                  <a:cubicBezTo>
                    <a:pt x="34019" y="-4065"/>
                    <a:pt x="52373" y="10856"/>
                    <a:pt x="59296" y="3417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9" name="Freeform 278">
              <a:extLst>
                <a:ext uri="{FF2B5EF4-FFF2-40B4-BE49-F238E27FC236}">
                  <a16:creationId xmlns:a16="http://schemas.microsoft.com/office/drawing/2014/main" id="{DB8FC2D7-279F-F7D2-48B6-8B30251A877E}"/>
                </a:ext>
              </a:extLst>
            </p:cNvPr>
            <p:cNvSpPr/>
            <p:nvPr/>
          </p:nvSpPr>
          <p:spPr>
            <a:xfrm>
              <a:off x="2986977" y="-3152742"/>
              <a:ext cx="80519" cy="51542"/>
            </a:xfrm>
            <a:custGeom>
              <a:avLst/>
              <a:gdLst>
                <a:gd name="connsiteX0" fmla="*/ 80038 w 80519"/>
                <a:gd name="connsiteY0" fmla="*/ 21809 h 51542"/>
                <a:gd name="connsiteX1" fmla="*/ 36876 w 80519"/>
                <a:gd name="connsiteY1" fmla="*/ 18709 h 51542"/>
                <a:gd name="connsiteX2" fmla="*/ 1251 w 80519"/>
                <a:gd name="connsiteY2" fmla="*/ 51362 h 51542"/>
                <a:gd name="connsiteX3" fmla="*/ 29376 w 80519"/>
                <a:gd name="connsiteY3" fmla="*/ 3428 h 51542"/>
                <a:gd name="connsiteX4" fmla="*/ 80038 w 80519"/>
                <a:gd name="connsiteY4" fmla="*/ 21809 h 515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519" h="51542">
                  <a:moveTo>
                    <a:pt x="80038" y="21809"/>
                  </a:moveTo>
                  <a:cubicBezTo>
                    <a:pt x="76648" y="27035"/>
                    <a:pt x="56997" y="9447"/>
                    <a:pt x="36876" y="18709"/>
                  </a:cubicBezTo>
                  <a:cubicBezTo>
                    <a:pt x="17080" y="31468"/>
                    <a:pt x="5470" y="53776"/>
                    <a:pt x="1251" y="51362"/>
                  </a:cubicBezTo>
                  <a:cubicBezTo>
                    <a:pt x="-2391" y="50533"/>
                    <a:pt x="493" y="22818"/>
                    <a:pt x="29376" y="3428"/>
                  </a:cubicBezTo>
                  <a:cubicBezTo>
                    <a:pt x="66300" y="-10447"/>
                    <a:pt x="83716" y="22313"/>
                    <a:pt x="80038" y="2180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0" name="Freeform 279">
              <a:extLst>
                <a:ext uri="{FF2B5EF4-FFF2-40B4-BE49-F238E27FC236}">
                  <a16:creationId xmlns:a16="http://schemas.microsoft.com/office/drawing/2014/main" id="{35662C6F-1A78-8457-5D34-85479D8D84A7}"/>
                </a:ext>
              </a:extLst>
            </p:cNvPr>
            <p:cNvSpPr/>
            <p:nvPr/>
          </p:nvSpPr>
          <p:spPr>
            <a:xfrm>
              <a:off x="2939151" y="-2937078"/>
              <a:ext cx="122384" cy="67048"/>
            </a:xfrm>
            <a:custGeom>
              <a:avLst/>
              <a:gdLst>
                <a:gd name="connsiteX0" fmla="*/ 122383 w 122384"/>
                <a:gd name="connsiteY0" fmla="*/ 32803 h 67048"/>
                <a:gd name="connsiteX1" fmla="*/ 61589 w 122384"/>
                <a:gd name="connsiteY1" fmla="*/ 67042 h 67048"/>
                <a:gd name="connsiteX2" fmla="*/ 1 w 122384"/>
                <a:gd name="connsiteY2" fmla="*/ 34245 h 67048"/>
                <a:gd name="connsiteX3" fmla="*/ 60903 w 122384"/>
                <a:gd name="connsiteY3" fmla="*/ 7 h 67048"/>
                <a:gd name="connsiteX4" fmla="*/ 122383 w 122384"/>
                <a:gd name="connsiteY4" fmla="*/ 32803 h 670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384" h="67048">
                  <a:moveTo>
                    <a:pt x="122383" y="32803"/>
                  </a:moveTo>
                  <a:cubicBezTo>
                    <a:pt x="122635" y="51292"/>
                    <a:pt x="95447" y="66681"/>
                    <a:pt x="61589" y="67042"/>
                  </a:cubicBezTo>
                  <a:cubicBezTo>
                    <a:pt x="27802" y="67402"/>
                    <a:pt x="254" y="52734"/>
                    <a:pt x="1" y="34245"/>
                  </a:cubicBezTo>
                  <a:cubicBezTo>
                    <a:pt x="-215" y="15720"/>
                    <a:pt x="27117" y="403"/>
                    <a:pt x="60903" y="7"/>
                  </a:cubicBezTo>
                  <a:cubicBezTo>
                    <a:pt x="94726" y="-354"/>
                    <a:pt x="122310" y="14242"/>
                    <a:pt x="122383" y="32803"/>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1" name="Freeform 280">
              <a:extLst>
                <a:ext uri="{FF2B5EF4-FFF2-40B4-BE49-F238E27FC236}">
                  <a16:creationId xmlns:a16="http://schemas.microsoft.com/office/drawing/2014/main" id="{E79EB396-16C9-0E71-1320-B8A7674E5581}"/>
                </a:ext>
              </a:extLst>
            </p:cNvPr>
            <p:cNvSpPr/>
            <p:nvPr/>
          </p:nvSpPr>
          <p:spPr>
            <a:xfrm>
              <a:off x="2213108" y="-3536718"/>
              <a:ext cx="920053" cy="1004730"/>
            </a:xfrm>
            <a:custGeom>
              <a:avLst/>
              <a:gdLst>
                <a:gd name="connsiteX0" fmla="*/ 33873 w 920053"/>
                <a:gd name="connsiteY0" fmla="*/ 602674 h 1004730"/>
                <a:gd name="connsiteX1" fmla="*/ 483 w 920053"/>
                <a:gd name="connsiteY1" fmla="*/ 558380 h 1004730"/>
                <a:gd name="connsiteX2" fmla="*/ 24966 w 920053"/>
                <a:gd name="connsiteY2" fmla="*/ 503851 h 1004730"/>
                <a:gd name="connsiteX3" fmla="*/ 10615 w 920053"/>
                <a:gd name="connsiteY3" fmla="*/ 472893 h 1004730"/>
                <a:gd name="connsiteX4" fmla="*/ 38596 w 920053"/>
                <a:gd name="connsiteY4" fmla="*/ 416093 h 1004730"/>
                <a:gd name="connsiteX5" fmla="*/ 30339 w 920053"/>
                <a:gd name="connsiteY5" fmla="*/ 393280 h 1004730"/>
                <a:gd name="connsiteX6" fmla="*/ 76818 w 920053"/>
                <a:gd name="connsiteY6" fmla="*/ 330137 h 1004730"/>
                <a:gd name="connsiteX7" fmla="*/ 77215 w 920053"/>
                <a:gd name="connsiteY7" fmla="*/ 330137 h 1004730"/>
                <a:gd name="connsiteX8" fmla="*/ 123874 w 920053"/>
                <a:gd name="connsiteY8" fmla="*/ 270598 h 1004730"/>
                <a:gd name="connsiteX9" fmla="*/ 139884 w 920053"/>
                <a:gd name="connsiteY9" fmla="*/ 271139 h 1004730"/>
                <a:gd name="connsiteX10" fmla="*/ 136278 w 920053"/>
                <a:gd name="connsiteY10" fmla="*/ 257876 h 1004730"/>
                <a:gd name="connsiteX11" fmla="*/ 182829 w 920053"/>
                <a:gd name="connsiteY11" fmla="*/ 194770 h 1004730"/>
                <a:gd name="connsiteX12" fmla="*/ 198730 w 920053"/>
                <a:gd name="connsiteY12" fmla="*/ 195274 h 1004730"/>
                <a:gd name="connsiteX13" fmla="*/ 244344 w 920053"/>
                <a:gd name="connsiteY13" fmla="*/ 151449 h 1004730"/>
                <a:gd name="connsiteX14" fmla="*/ 266231 w 920053"/>
                <a:gd name="connsiteY14" fmla="*/ 153143 h 1004730"/>
                <a:gd name="connsiteX15" fmla="*/ 312494 w 920053"/>
                <a:gd name="connsiteY15" fmla="*/ 105462 h 1004730"/>
                <a:gd name="connsiteX16" fmla="*/ 341557 w 920053"/>
                <a:gd name="connsiteY16" fmla="*/ 109895 h 1004730"/>
                <a:gd name="connsiteX17" fmla="*/ 385800 w 920053"/>
                <a:gd name="connsiteY17" fmla="*/ 71512 h 1004730"/>
                <a:gd name="connsiteX18" fmla="*/ 412014 w 920053"/>
                <a:gd name="connsiteY18" fmla="*/ 74863 h 1004730"/>
                <a:gd name="connsiteX19" fmla="*/ 450019 w 920053"/>
                <a:gd name="connsiteY19" fmla="*/ 49743 h 1004730"/>
                <a:gd name="connsiteX20" fmla="*/ 481282 w 920053"/>
                <a:gd name="connsiteY20" fmla="*/ 55113 h 1004730"/>
                <a:gd name="connsiteX21" fmla="*/ 504179 w 920053"/>
                <a:gd name="connsiteY21" fmla="*/ 45887 h 1004730"/>
                <a:gd name="connsiteX22" fmla="*/ 550009 w 920053"/>
                <a:gd name="connsiteY22" fmla="*/ 62466 h 1004730"/>
                <a:gd name="connsiteX23" fmla="*/ 589961 w 920053"/>
                <a:gd name="connsiteY23" fmla="*/ 33994 h 1004730"/>
                <a:gd name="connsiteX24" fmla="*/ 636837 w 920053"/>
                <a:gd name="connsiteY24" fmla="*/ 51545 h 1004730"/>
                <a:gd name="connsiteX25" fmla="*/ 670515 w 920053"/>
                <a:gd name="connsiteY25" fmla="*/ 32444 h 1004730"/>
                <a:gd name="connsiteX26" fmla="*/ 707294 w 920053"/>
                <a:gd name="connsiteY26" fmla="*/ 41310 h 1004730"/>
                <a:gd name="connsiteX27" fmla="*/ 752403 w 920053"/>
                <a:gd name="connsiteY27" fmla="*/ 512 h 1004730"/>
                <a:gd name="connsiteX28" fmla="*/ 809771 w 920053"/>
                <a:gd name="connsiteY28" fmla="*/ 35435 h 1004730"/>
                <a:gd name="connsiteX29" fmla="*/ 853474 w 920053"/>
                <a:gd name="connsiteY29" fmla="*/ 82900 h 1004730"/>
                <a:gd name="connsiteX30" fmla="*/ 852681 w 920053"/>
                <a:gd name="connsiteY30" fmla="*/ 101317 h 1004730"/>
                <a:gd name="connsiteX31" fmla="*/ 899087 w 920053"/>
                <a:gd name="connsiteY31" fmla="*/ 149287 h 1004730"/>
                <a:gd name="connsiteX32" fmla="*/ 892236 w 920053"/>
                <a:gd name="connsiteY32" fmla="*/ 184534 h 1004730"/>
                <a:gd name="connsiteX33" fmla="*/ 919568 w 920053"/>
                <a:gd name="connsiteY33" fmla="*/ 225980 h 1004730"/>
                <a:gd name="connsiteX34" fmla="*/ 873089 w 920053"/>
                <a:gd name="connsiteY34" fmla="*/ 289123 h 1004730"/>
                <a:gd name="connsiteX35" fmla="*/ 859712 w 920053"/>
                <a:gd name="connsiteY35" fmla="*/ 289087 h 1004730"/>
                <a:gd name="connsiteX36" fmla="*/ 813017 w 920053"/>
                <a:gd name="connsiteY36" fmla="*/ 346788 h 1004730"/>
                <a:gd name="connsiteX37" fmla="*/ 781069 w 920053"/>
                <a:gd name="connsiteY37" fmla="*/ 341093 h 1004730"/>
                <a:gd name="connsiteX38" fmla="*/ 738557 w 920053"/>
                <a:gd name="connsiteY38" fmla="*/ 374971 h 1004730"/>
                <a:gd name="connsiteX39" fmla="*/ 695323 w 920053"/>
                <a:gd name="connsiteY39" fmla="*/ 360879 h 1004730"/>
                <a:gd name="connsiteX40" fmla="*/ 651260 w 920053"/>
                <a:gd name="connsiteY40" fmla="*/ 399010 h 1004730"/>
                <a:gd name="connsiteX41" fmla="*/ 610226 w 920053"/>
                <a:gd name="connsiteY41" fmla="*/ 387117 h 1004730"/>
                <a:gd name="connsiteX42" fmla="*/ 588591 w 920053"/>
                <a:gd name="connsiteY42" fmla="*/ 395334 h 1004730"/>
                <a:gd name="connsiteX43" fmla="*/ 539335 w 920053"/>
                <a:gd name="connsiteY43" fmla="*/ 374755 h 1004730"/>
                <a:gd name="connsiteX44" fmla="*/ 496462 w 920053"/>
                <a:gd name="connsiteY44" fmla="*/ 409534 h 1004730"/>
                <a:gd name="connsiteX45" fmla="*/ 490080 w 920053"/>
                <a:gd name="connsiteY45" fmla="*/ 409714 h 1004730"/>
                <a:gd name="connsiteX46" fmla="*/ 482292 w 920053"/>
                <a:gd name="connsiteY46" fmla="*/ 426941 h 1004730"/>
                <a:gd name="connsiteX47" fmla="*/ 499563 w 920053"/>
                <a:gd name="connsiteY47" fmla="*/ 460711 h 1004730"/>
                <a:gd name="connsiteX48" fmla="*/ 498626 w 920053"/>
                <a:gd name="connsiteY48" fmla="*/ 479993 h 1004730"/>
                <a:gd name="connsiteX49" fmla="*/ 532989 w 920053"/>
                <a:gd name="connsiteY49" fmla="*/ 524719 h 1004730"/>
                <a:gd name="connsiteX50" fmla="*/ 529167 w 920053"/>
                <a:gd name="connsiteY50" fmla="*/ 553371 h 1004730"/>
                <a:gd name="connsiteX51" fmla="*/ 547845 w 920053"/>
                <a:gd name="connsiteY51" fmla="*/ 588402 h 1004730"/>
                <a:gd name="connsiteX52" fmla="*/ 532845 w 920053"/>
                <a:gd name="connsiteY52" fmla="*/ 634822 h 1004730"/>
                <a:gd name="connsiteX53" fmla="*/ 537929 w 920053"/>
                <a:gd name="connsiteY53" fmla="*/ 650247 h 1004730"/>
                <a:gd name="connsiteX54" fmla="*/ 512869 w 920053"/>
                <a:gd name="connsiteY54" fmla="*/ 695730 h 1004730"/>
                <a:gd name="connsiteX55" fmla="*/ 517665 w 920053"/>
                <a:gd name="connsiteY55" fmla="*/ 709678 h 1004730"/>
                <a:gd name="connsiteX56" fmla="*/ 487556 w 920053"/>
                <a:gd name="connsiteY56" fmla="*/ 750403 h 1004730"/>
                <a:gd name="connsiteX57" fmla="*/ 480020 w 920053"/>
                <a:gd name="connsiteY57" fmla="*/ 750547 h 1004730"/>
                <a:gd name="connsiteX58" fmla="*/ 457556 w 920053"/>
                <a:gd name="connsiteY58" fmla="*/ 763702 h 1004730"/>
                <a:gd name="connsiteX59" fmla="*/ 418252 w 920053"/>
                <a:gd name="connsiteY59" fmla="*/ 732527 h 1004730"/>
                <a:gd name="connsiteX60" fmla="*/ 296232 w 920053"/>
                <a:gd name="connsiteY60" fmla="*/ 736996 h 1004730"/>
                <a:gd name="connsiteX61" fmla="*/ 369213 w 920053"/>
                <a:gd name="connsiteY61" fmla="*/ 830845 h 1004730"/>
                <a:gd name="connsiteX62" fmla="*/ 367374 w 920053"/>
                <a:gd name="connsiteY62" fmla="*/ 847712 h 1004730"/>
                <a:gd name="connsiteX63" fmla="*/ 391064 w 920053"/>
                <a:gd name="connsiteY63" fmla="*/ 877157 h 1004730"/>
                <a:gd name="connsiteX64" fmla="*/ 386737 w 920053"/>
                <a:gd name="connsiteY64" fmla="*/ 899682 h 1004730"/>
                <a:gd name="connsiteX65" fmla="*/ 396653 w 920053"/>
                <a:gd name="connsiteY65" fmla="*/ 920297 h 1004730"/>
                <a:gd name="connsiteX66" fmla="*/ 391605 w 920053"/>
                <a:gd name="connsiteY66" fmla="*/ 944048 h 1004730"/>
                <a:gd name="connsiteX67" fmla="*/ 400440 w 920053"/>
                <a:gd name="connsiteY67" fmla="*/ 963654 h 1004730"/>
                <a:gd name="connsiteX68" fmla="*/ 370475 w 920053"/>
                <a:gd name="connsiteY68" fmla="*/ 1004379 h 1004730"/>
                <a:gd name="connsiteX69" fmla="*/ 322410 w 920053"/>
                <a:gd name="connsiteY69" fmla="*/ 974069 h 1004730"/>
                <a:gd name="connsiteX70" fmla="*/ 295222 w 920053"/>
                <a:gd name="connsiteY70" fmla="*/ 981890 h 1004730"/>
                <a:gd name="connsiteX71" fmla="*/ 235005 w 920053"/>
                <a:gd name="connsiteY71" fmla="*/ 936768 h 1004730"/>
                <a:gd name="connsiteX72" fmla="*/ 221159 w 920053"/>
                <a:gd name="connsiteY72" fmla="*/ 940948 h 1004730"/>
                <a:gd name="connsiteX73" fmla="*/ 160184 w 920053"/>
                <a:gd name="connsiteY73" fmla="*/ 892871 h 1004730"/>
                <a:gd name="connsiteX74" fmla="*/ 122504 w 920053"/>
                <a:gd name="connsiteY74" fmla="*/ 846775 h 1004730"/>
                <a:gd name="connsiteX75" fmla="*/ 122756 w 920053"/>
                <a:gd name="connsiteY75" fmla="*/ 831386 h 1004730"/>
                <a:gd name="connsiteX76" fmla="*/ 77287 w 920053"/>
                <a:gd name="connsiteY76" fmla="*/ 783632 h 1004730"/>
                <a:gd name="connsiteX77" fmla="*/ 81578 w 920053"/>
                <a:gd name="connsiteY77" fmla="*/ 753467 h 1004730"/>
                <a:gd name="connsiteX78" fmla="*/ 44474 w 920053"/>
                <a:gd name="connsiteY78" fmla="*/ 707659 h 1004730"/>
                <a:gd name="connsiteX79" fmla="*/ 48188 w 920053"/>
                <a:gd name="connsiteY79" fmla="*/ 679404 h 1004730"/>
                <a:gd name="connsiteX80" fmla="*/ 25291 w 920053"/>
                <a:gd name="connsiteY80" fmla="*/ 640841 h 1004730"/>
                <a:gd name="connsiteX81" fmla="*/ 33873 w 920053"/>
                <a:gd name="connsiteY81" fmla="*/ 602674 h 1004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920053" h="1004730">
                  <a:moveTo>
                    <a:pt x="33873" y="602674"/>
                  </a:moveTo>
                  <a:cubicBezTo>
                    <a:pt x="16493" y="595358"/>
                    <a:pt x="3223" y="578995"/>
                    <a:pt x="483" y="558380"/>
                  </a:cubicBezTo>
                  <a:cubicBezTo>
                    <a:pt x="-2402" y="536071"/>
                    <a:pt x="7875" y="515204"/>
                    <a:pt x="24966" y="503851"/>
                  </a:cubicBezTo>
                  <a:cubicBezTo>
                    <a:pt x="17466" y="495526"/>
                    <a:pt x="12202" y="484894"/>
                    <a:pt x="10615" y="472893"/>
                  </a:cubicBezTo>
                  <a:cubicBezTo>
                    <a:pt x="7550" y="449034"/>
                    <a:pt x="19341" y="426941"/>
                    <a:pt x="38596" y="416093"/>
                  </a:cubicBezTo>
                  <a:cubicBezTo>
                    <a:pt x="34414" y="409354"/>
                    <a:pt x="31421" y="401749"/>
                    <a:pt x="30339" y="393280"/>
                  </a:cubicBezTo>
                  <a:cubicBezTo>
                    <a:pt x="26409" y="362537"/>
                    <a:pt x="47250" y="334282"/>
                    <a:pt x="76818" y="330137"/>
                  </a:cubicBezTo>
                  <a:cubicBezTo>
                    <a:pt x="76962" y="330101"/>
                    <a:pt x="77106" y="330137"/>
                    <a:pt x="77215" y="330137"/>
                  </a:cubicBezTo>
                  <a:cubicBezTo>
                    <a:pt x="75267" y="300800"/>
                    <a:pt x="95352" y="274527"/>
                    <a:pt x="123874" y="270598"/>
                  </a:cubicBezTo>
                  <a:cubicBezTo>
                    <a:pt x="129355" y="269842"/>
                    <a:pt x="134655" y="270238"/>
                    <a:pt x="139884" y="271139"/>
                  </a:cubicBezTo>
                  <a:cubicBezTo>
                    <a:pt x="138225" y="266922"/>
                    <a:pt x="136927" y="262561"/>
                    <a:pt x="136278" y="257876"/>
                  </a:cubicBezTo>
                  <a:cubicBezTo>
                    <a:pt x="132347" y="227170"/>
                    <a:pt x="153225" y="198842"/>
                    <a:pt x="182829" y="194770"/>
                  </a:cubicBezTo>
                  <a:cubicBezTo>
                    <a:pt x="188310" y="194049"/>
                    <a:pt x="193574" y="194373"/>
                    <a:pt x="198730" y="195274"/>
                  </a:cubicBezTo>
                  <a:cubicBezTo>
                    <a:pt x="203418" y="172749"/>
                    <a:pt x="221086" y="154693"/>
                    <a:pt x="244344" y="151449"/>
                  </a:cubicBezTo>
                  <a:cubicBezTo>
                    <a:pt x="251916" y="150440"/>
                    <a:pt x="259344" y="151089"/>
                    <a:pt x="266231" y="153143"/>
                  </a:cubicBezTo>
                  <a:cubicBezTo>
                    <a:pt x="269621" y="128924"/>
                    <a:pt x="287938" y="108849"/>
                    <a:pt x="312494" y="105462"/>
                  </a:cubicBezTo>
                  <a:cubicBezTo>
                    <a:pt x="322734" y="104020"/>
                    <a:pt x="332722" y="105822"/>
                    <a:pt x="341557" y="109895"/>
                  </a:cubicBezTo>
                  <a:cubicBezTo>
                    <a:pt x="347795" y="89964"/>
                    <a:pt x="364381" y="74431"/>
                    <a:pt x="385800" y="71512"/>
                  </a:cubicBezTo>
                  <a:cubicBezTo>
                    <a:pt x="394959" y="70250"/>
                    <a:pt x="403829" y="71656"/>
                    <a:pt x="412014" y="74863"/>
                  </a:cubicBezTo>
                  <a:cubicBezTo>
                    <a:pt x="420344" y="61745"/>
                    <a:pt x="433757" y="52050"/>
                    <a:pt x="450019" y="49743"/>
                  </a:cubicBezTo>
                  <a:cubicBezTo>
                    <a:pt x="461125" y="48266"/>
                    <a:pt x="471943" y="50320"/>
                    <a:pt x="481282" y="55113"/>
                  </a:cubicBezTo>
                  <a:cubicBezTo>
                    <a:pt x="487989" y="50464"/>
                    <a:pt x="495669" y="47076"/>
                    <a:pt x="504179" y="45887"/>
                  </a:cubicBezTo>
                  <a:cubicBezTo>
                    <a:pt x="521811" y="43472"/>
                    <a:pt x="538434" y="50248"/>
                    <a:pt x="550009" y="62466"/>
                  </a:cubicBezTo>
                  <a:cubicBezTo>
                    <a:pt x="557978" y="47509"/>
                    <a:pt x="572365" y="36480"/>
                    <a:pt x="589961" y="33994"/>
                  </a:cubicBezTo>
                  <a:cubicBezTo>
                    <a:pt x="608098" y="31507"/>
                    <a:pt x="625298" y="38679"/>
                    <a:pt x="636837" y="51545"/>
                  </a:cubicBezTo>
                  <a:cubicBezTo>
                    <a:pt x="645166" y="41526"/>
                    <a:pt x="656813" y="34354"/>
                    <a:pt x="670515" y="32444"/>
                  </a:cubicBezTo>
                  <a:cubicBezTo>
                    <a:pt x="683929" y="30606"/>
                    <a:pt x="696729" y="34210"/>
                    <a:pt x="707294" y="41310"/>
                  </a:cubicBezTo>
                  <a:cubicBezTo>
                    <a:pt x="712847" y="20226"/>
                    <a:pt x="730155" y="3576"/>
                    <a:pt x="752403" y="512"/>
                  </a:cubicBezTo>
                  <a:cubicBezTo>
                    <a:pt x="777571" y="-3020"/>
                    <a:pt x="800793" y="12045"/>
                    <a:pt x="809771" y="35435"/>
                  </a:cubicBezTo>
                  <a:cubicBezTo>
                    <a:pt x="832091" y="39796"/>
                    <a:pt x="850265" y="58285"/>
                    <a:pt x="853474" y="82900"/>
                  </a:cubicBezTo>
                  <a:cubicBezTo>
                    <a:pt x="854267" y="89244"/>
                    <a:pt x="853798" y="95370"/>
                    <a:pt x="852681" y="101317"/>
                  </a:cubicBezTo>
                  <a:cubicBezTo>
                    <a:pt x="876226" y="104633"/>
                    <a:pt x="895806" y="123662"/>
                    <a:pt x="899087" y="149287"/>
                  </a:cubicBezTo>
                  <a:cubicBezTo>
                    <a:pt x="900710" y="162009"/>
                    <a:pt x="897933" y="174191"/>
                    <a:pt x="892236" y="184534"/>
                  </a:cubicBezTo>
                  <a:cubicBezTo>
                    <a:pt x="906623" y="192895"/>
                    <a:pt x="917225" y="207708"/>
                    <a:pt x="919568" y="225980"/>
                  </a:cubicBezTo>
                  <a:cubicBezTo>
                    <a:pt x="923535" y="256687"/>
                    <a:pt x="902729" y="284978"/>
                    <a:pt x="873089" y="289123"/>
                  </a:cubicBezTo>
                  <a:cubicBezTo>
                    <a:pt x="868510" y="289736"/>
                    <a:pt x="864039" y="289628"/>
                    <a:pt x="859712" y="289087"/>
                  </a:cubicBezTo>
                  <a:cubicBezTo>
                    <a:pt x="860722" y="317667"/>
                    <a:pt x="840962" y="342931"/>
                    <a:pt x="813017" y="346788"/>
                  </a:cubicBezTo>
                  <a:cubicBezTo>
                    <a:pt x="801622" y="348373"/>
                    <a:pt x="790661" y="346103"/>
                    <a:pt x="781069" y="341093"/>
                  </a:cubicBezTo>
                  <a:cubicBezTo>
                    <a:pt x="773894" y="358753"/>
                    <a:pt x="758280" y="372268"/>
                    <a:pt x="738557" y="374971"/>
                  </a:cubicBezTo>
                  <a:cubicBezTo>
                    <a:pt x="722222" y="377242"/>
                    <a:pt x="706789" y="371547"/>
                    <a:pt x="695323" y="360879"/>
                  </a:cubicBezTo>
                  <a:cubicBezTo>
                    <a:pt x="689013" y="380666"/>
                    <a:pt x="672498" y="396019"/>
                    <a:pt x="651260" y="399010"/>
                  </a:cubicBezTo>
                  <a:cubicBezTo>
                    <a:pt x="635971" y="401100"/>
                    <a:pt x="621404" y="396307"/>
                    <a:pt x="610226" y="387117"/>
                  </a:cubicBezTo>
                  <a:cubicBezTo>
                    <a:pt x="603843" y="391225"/>
                    <a:pt x="596596" y="394253"/>
                    <a:pt x="588591" y="395334"/>
                  </a:cubicBezTo>
                  <a:cubicBezTo>
                    <a:pt x="569119" y="398073"/>
                    <a:pt x="550838" y="389567"/>
                    <a:pt x="539335" y="374755"/>
                  </a:cubicBezTo>
                  <a:cubicBezTo>
                    <a:pt x="532232" y="392883"/>
                    <a:pt x="516511" y="406687"/>
                    <a:pt x="496462" y="409534"/>
                  </a:cubicBezTo>
                  <a:cubicBezTo>
                    <a:pt x="494335" y="409822"/>
                    <a:pt x="492207" y="409678"/>
                    <a:pt x="490080" y="409714"/>
                  </a:cubicBezTo>
                  <a:cubicBezTo>
                    <a:pt x="488457" y="415985"/>
                    <a:pt x="485717" y="421715"/>
                    <a:pt x="482292" y="426941"/>
                  </a:cubicBezTo>
                  <a:cubicBezTo>
                    <a:pt x="491378" y="435483"/>
                    <a:pt x="497797" y="447160"/>
                    <a:pt x="499563" y="460711"/>
                  </a:cubicBezTo>
                  <a:cubicBezTo>
                    <a:pt x="500429" y="467342"/>
                    <a:pt x="499960" y="473758"/>
                    <a:pt x="498626" y="479993"/>
                  </a:cubicBezTo>
                  <a:cubicBezTo>
                    <a:pt x="516511" y="487057"/>
                    <a:pt x="530249" y="503635"/>
                    <a:pt x="532989" y="524719"/>
                  </a:cubicBezTo>
                  <a:cubicBezTo>
                    <a:pt x="534287" y="534810"/>
                    <a:pt x="532701" y="544577"/>
                    <a:pt x="529167" y="553371"/>
                  </a:cubicBezTo>
                  <a:cubicBezTo>
                    <a:pt x="538939" y="562020"/>
                    <a:pt x="546006" y="574166"/>
                    <a:pt x="547845" y="588402"/>
                  </a:cubicBezTo>
                  <a:cubicBezTo>
                    <a:pt x="550117" y="606206"/>
                    <a:pt x="544023" y="622856"/>
                    <a:pt x="532845" y="634822"/>
                  </a:cubicBezTo>
                  <a:cubicBezTo>
                    <a:pt x="535405" y="639399"/>
                    <a:pt x="537208" y="644589"/>
                    <a:pt x="537929" y="650247"/>
                  </a:cubicBezTo>
                  <a:cubicBezTo>
                    <a:pt x="540453" y="669997"/>
                    <a:pt x="529672" y="688198"/>
                    <a:pt x="512869" y="695730"/>
                  </a:cubicBezTo>
                  <a:cubicBezTo>
                    <a:pt x="515285" y="699875"/>
                    <a:pt x="516943" y="704560"/>
                    <a:pt x="517665" y="709678"/>
                  </a:cubicBezTo>
                  <a:cubicBezTo>
                    <a:pt x="520189" y="729464"/>
                    <a:pt x="506775" y="747736"/>
                    <a:pt x="487556" y="750403"/>
                  </a:cubicBezTo>
                  <a:cubicBezTo>
                    <a:pt x="485032" y="750728"/>
                    <a:pt x="482436" y="750764"/>
                    <a:pt x="480020" y="750547"/>
                  </a:cubicBezTo>
                  <a:cubicBezTo>
                    <a:pt x="474575" y="757467"/>
                    <a:pt x="466787" y="762441"/>
                    <a:pt x="457556" y="763702"/>
                  </a:cubicBezTo>
                  <a:cubicBezTo>
                    <a:pt x="438409" y="766405"/>
                    <a:pt x="416990" y="752530"/>
                    <a:pt x="418252" y="732527"/>
                  </a:cubicBezTo>
                  <a:cubicBezTo>
                    <a:pt x="421173" y="685927"/>
                    <a:pt x="312386" y="648193"/>
                    <a:pt x="296232" y="736996"/>
                  </a:cubicBezTo>
                  <a:cubicBezTo>
                    <a:pt x="283611" y="806266"/>
                    <a:pt x="331569" y="828539"/>
                    <a:pt x="369213" y="830845"/>
                  </a:cubicBezTo>
                  <a:cubicBezTo>
                    <a:pt x="374910" y="831206"/>
                    <a:pt x="369177" y="842414"/>
                    <a:pt x="367374" y="847712"/>
                  </a:cubicBezTo>
                  <a:cubicBezTo>
                    <a:pt x="379634" y="851929"/>
                    <a:pt x="389226" y="862993"/>
                    <a:pt x="391064" y="877157"/>
                  </a:cubicBezTo>
                  <a:cubicBezTo>
                    <a:pt x="392110" y="885302"/>
                    <a:pt x="390415" y="893087"/>
                    <a:pt x="386737" y="899682"/>
                  </a:cubicBezTo>
                  <a:cubicBezTo>
                    <a:pt x="391930" y="905088"/>
                    <a:pt x="395608" y="912116"/>
                    <a:pt x="396653" y="920297"/>
                  </a:cubicBezTo>
                  <a:cubicBezTo>
                    <a:pt x="397699" y="928911"/>
                    <a:pt x="395752" y="937164"/>
                    <a:pt x="391605" y="944048"/>
                  </a:cubicBezTo>
                  <a:cubicBezTo>
                    <a:pt x="396257" y="949310"/>
                    <a:pt x="399502" y="956049"/>
                    <a:pt x="400440" y="963654"/>
                  </a:cubicBezTo>
                  <a:cubicBezTo>
                    <a:pt x="403036" y="983404"/>
                    <a:pt x="389550" y="1001712"/>
                    <a:pt x="370475" y="1004379"/>
                  </a:cubicBezTo>
                  <a:cubicBezTo>
                    <a:pt x="351256" y="1007082"/>
                    <a:pt x="325006" y="993928"/>
                    <a:pt x="322410" y="974069"/>
                  </a:cubicBezTo>
                  <a:cubicBezTo>
                    <a:pt x="321761" y="969024"/>
                    <a:pt x="310763" y="979764"/>
                    <a:pt x="295222" y="981890"/>
                  </a:cubicBezTo>
                  <a:cubicBezTo>
                    <a:pt x="266592" y="985855"/>
                    <a:pt x="240450" y="965780"/>
                    <a:pt x="235005" y="936768"/>
                  </a:cubicBezTo>
                  <a:cubicBezTo>
                    <a:pt x="230642" y="938714"/>
                    <a:pt x="226063" y="940336"/>
                    <a:pt x="221159" y="940948"/>
                  </a:cubicBezTo>
                  <a:cubicBezTo>
                    <a:pt x="191483" y="945093"/>
                    <a:pt x="164259" y="923577"/>
                    <a:pt x="160184" y="892871"/>
                  </a:cubicBezTo>
                  <a:cubicBezTo>
                    <a:pt x="140713" y="886600"/>
                    <a:pt x="125352" y="869192"/>
                    <a:pt x="122504" y="846775"/>
                  </a:cubicBezTo>
                  <a:cubicBezTo>
                    <a:pt x="121782" y="841585"/>
                    <a:pt x="122071" y="836431"/>
                    <a:pt x="122756" y="831386"/>
                  </a:cubicBezTo>
                  <a:cubicBezTo>
                    <a:pt x="99643" y="827674"/>
                    <a:pt x="80532" y="808861"/>
                    <a:pt x="77287" y="783632"/>
                  </a:cubicBezTo>
                  <a:cubicBezTo>
                    <a:pt x="75844" y="772928"/>
                    <a:pt x="77647" y="762585"/>
                    <a:pt x="81578" y="753467"/>
                  </a:cubicBezTo>
                  <a:cubicBezTo>
                    <a:pt x="62359" y="747015"/>
                    <a:pt x="47358" y="729788"/>
                    <a:pt x="44474" y="707659"/>
                  </a:cubicBezTo>
                  <a:cubicBezTo>
                    <a:pt x="43248" y="697640"/>
                    <a:pt x="44726" y="688125"/>
                    <a:pt x="48188" y="679404"/>
                  </a:cubicBezTo>
                  <a:cubicBezTo>
                    <a:pt x="36144" y="670754"/>
                    <a:pt x="27418" y="657131"/>
                    <a:pt x="25291" y="640841"/>
                  </a:cubicBezTo>
                  <a:cubicBezTo>
                    <a:pt x="23488" y="626893"/>
                    <a:pt x="27022" y="613594"/>
                    <a:pt x="33873" y="602674"/>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2" name="Freeform 281">
              <a:extLst>
                <a:ext uri="{FF2B5EF4-FFF2-40B4-BE49-F238E27FC236}">
                  <a16:creationId xmlns:a16="http://schemas.microsoft.com/office/drawing/2014/main" id="{C0AB0C37-92C5-0FAF-2A97-84C94663F084}"/>
                </a:ext>
              </a:extLst>
            </p:cNvPr>
            <p:cNvSpPr/>
            <p:nvPr/>
          </p:nvSpPr>
          <p:spPr>
            <a:xfrm>
              <a:off x="2342476" y="-3080429"/>
              <a:ext cx="18080" cy="63753"/>
            </a:xfrm>
            <a:custGeom>
              <a:avLst/>
              <a:gdLst>
                <a:gd name="connsiteX0" fmla="*/ 8136 w 18080"/>
                <a:gd name="connsiteY0" fmla="*/ 63672 h 63753"/>
                <a:gd name="connsiteX1" fmla="*/ 8317 w 18080"/>
                <a:gd name="connsiteY1" fmla="*/ 31416 h 63753"/>
                <a:gd name="connsiteX2" fmla="*/ 17764 w 18080"/>
                <a:gd name="connsiteY2" fmla="*/ 97 h 63753"/>
                <a:gd name="connsiteX3" fmla="*/ 1033 w 18080"/>
                <a:gd name="connsiteY3" fmla="*/ 30010 h 63753"/>
                <a:gd name="connsiteX4" fmla="*/ 8136 w 18080"/>
                <a:gd name="connsiteY4" fmla="*/ 63672 h 637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80" h="63753">
                  <a:moveTo>
                    <a:pt x="8136" y="63672"/>
                  </a:moveTo>
                  <a:cubicBezTo>
                    <a:pt x="11742" y="62267"/>
                    <a:pt x="4242" y="48283"/>
                    <a:pt x="8317" y="31416"/>
                  </a:cubicBezTo>
                  <a:cubicBezTo>
                    <a:pt x="10696" y="14045"/>
                    <a:pt x="19891" y="1647"/>
                    <a:pt x="17764" y="97"/>
                  </a:cubicBezTo>
                  <a:cubicBezTo>
                    <a:pt x="16898" y="-1164"/>
                    <a:pt x="4062" y="9936"/>
                    <a:pt x="1033" y="30010"/>
                  </a:cubicBezTo>
                  <a:cubicBezTo>
                    <a:pt x="-3511" y="49797"/>
                    <a:pt x="8425" y="65006"/>
                    <a:pt x="8136" y="6367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3" name="Freeform 282">
              <a:extLst>
                <a:ext uri="{FF2B5EF4-FFF2-40B4-BE49-F238E27FC236}">
                  <a16:creationId xmlns:a16="http://schemas.microsoft.com/office/drawing/2014/main" id="{03C3D4AE-8506-73A3-51CD-9433D4396B1F}"/>
                </a:ext>
              </a:extLst>
            </p:cNvPr>
            <p:cNvSpPr/>
            <p:nvPr/>
          </p:nvSpPr>
          <p:spPr>
            <a:xfrm>
              <a:off x="2396753" y="-3269545"/>
              <a:ext cx="43071" cy="60364"/>
            </a:xfrm>
            <a:custGeom>
              <a:avLst/>
              <a:gdLst>
                <a:gd name="connsiteX0" fmla="*/ 3402 w 43071"/>
                <a:gd name="connsiteY0" fmla="*/ 60261 h 60364"/>
                <a:gd name="connsiteX1" fmla="*/ 15446 w 43071"/>
                <a:gd name="connsiteY1" fmla="*/ 25986 h 60364"/>
                <a:gd name="connsiteX2" fmla="*/ 43030 w 43071"/>
                <a:gd name="connsiteY2" fmla="*/ 362 h 60364"/>
                <a:gd name="connsiteX3" fmla="*/ 9749 w 43071"/>
                <a:gd name="connsiteY3" fmla="*/ 21085 h 60364"/>
                <a:gd name="connsiteX4" fmla="*/ 3402 w 43071"/>
                <a:gd name="connsiteY4" fmla="*/ 60261 h 603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071" h="60364">
                  <a:moveTo>
                    <a:pt x="3402" y="60261"/>
                  </a:moveTo>
                  <a:cubicBezTo>
                    <a:pt x="6107" y="59792"/>
                    <a:pt x="1491" y="41736"/>
                    <a:pt x="15446" y="25986"/>
                  </a:cubicBezTo>
                  <a:cubicBezTo>
                    <a:pt x="28571" y="10525"/>
                    <a:pt x="43968" y="2308"/>
                    <a:pt x="43030" y="362"/>
                  </a:cubicBezTo>
                  <a:cubicBezTo>
                    <a:pt x="42525" y="-1512"/>
                    <a:pt x="24785" y="3677"/>
                    <a:pt x="9749" y="21085"/>
                  </a:cubicBezTo>
                  <a:cubicBezTo>
                    <a:pt x="-6550" y="39970"/>
                    <a:pt x="2249" y="62063"/>
                    <a:pt x="3402" y="6026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4" name="Freeform 283">
              <a:extLst>
                <a:ext uri="{FF2B5EF4-FFF2-40B4-BE49-F238E27FC236}">
                  <a16:creationId xmlns:a16="http://schemas.microsoft.com/office/drawing/2014/main" id="{B8564702-2DA0-60C9-C4A6-877B5159B704}"/>
                </a:ext>
              </a:extLst>
            </p:cNvPr>
            <p:cNvSpPr/>
            <p:nvPr/>
          </p:nvSpPr>
          <p:spPr>
            <a:xfrm>
              <a:off x="2451213" y="-3162754"/>
              <a:ext cx="36184" cy="59552"/>
            </a:xfrm>
            <a:custGeom>
              <a:avLst/>
              <a:gdLst>
                <a:gd name="connsiteX0" fmla="*/ 1155 w 36184"/>
                <a:gd name="connsiteY0" fmla="*/ 59428 h 59552"/>
                <a:gd name="connsiteX1" fmla="*/ 15506 w 36184"/>
                <a:gd name="connsiteY1" fmla="*/ 28398 h 59552"/>
                <a:gd name="connsiteX2" fmla="*/ 36059 w 36184"/>
                <a:gd name="connsiteY2" fmla="*/ 178 h 59552"/>
                <a:gd name="connsiteX3" fmla="*/ 9448 w 36184"/>
                <a:gd name="connsiteY3" fmla="*/ 24109 h 59552"/>
                <a:gd name="connsiteX4" fmla="*/ 1155 w 36184"/>
                <a:gd name="connsiteY4" fmla="*/ 59428 h 59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184" h="59552">
                  <a:moveTo>
                    <a:pt x="1155" y="59428"/>
                  </a:moveTo>
                  <a:cubicBezTo>
                    <a:pt x="5518" y="59356"/>
                    <a:pt x="2633" y="43030"/>
                    <a:pt x="15506" y="28398"/>
                  </a:cubicBezTo>
                  <a:cubicBezTo>
                    <a:pt x="25674" y="12612"/>
                    <a:pt x="37537" y="2016"/>
                    <a:pt x="36059" y="178"/>
                  </a:cubicBezTo>
                  <a:cubicBezTo>
                    <a:pt x="35121" y="-1336"/>
                    <a:pt x="20734" y="6810"/>
                    <a:pt x="9448" y="24109"/>
                  </a:cubicBezTo>
                  <a:cubicBezTo>
                    <a:pt x="-4651" y="40003"/>
                    <a:pt x="1227" y="61375"/>
                    <a:pt x="1155" y="59428"/>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5" name="Freeform 284">
              <a:extLst>
                <a:ext uri="{FF2B5EF4-FFF2-40B4-BE49-F238E27FC236}">
                  <a16:creationId xmlns:a16="http://schemas.microsoft.com/office/drawing/2014/main" id="{536BCF51-F699-AF33-61FC-73F9324D7F76}"/>
                </a:ext>
              </a:extLst>
            </p:cNvPr>
            <p:cNvSpPr/>
            <p:nvPr/>
          </p:nvSpPr>
          <p:spPr>
            <a:xfrm>
              <a:off x="2512695" y="-3054215"/>
              <a:ext cx="58588" cy="39484"/>
            </a:xfrm>
            <a:custGeom>
              <a:avLst/>
              <a:gdLst>
                <a:gd name="connsiteX0" fmla="*/ 70 w 58588"/>
                <a:gd name="connsiteY0" fmla="*/ 35044 h 39484"/>
                <a:gd name="connsiteX1" fmla="*/ 37535 w 58588"/>
                <a:gd name="connsiteY1" fmla="*/ 32809 h 39484"/>
                <a:gd name="connsiteX2" fmla="*/ 58196 w 58588"/>
                <a:gd name="connsiteY2" fmla="*/ 48 h 39484"/>
                <a:gd name="connsiteX3" fmla="*/ 33460 w 58588"/>
                <a:gd name="connsiteY3" fmla="*/ 26430 h 39484"/>
                <a:gd name="connsiteX4" fmla="*/ 70 w 58588"/>
                <a:gd name="connsiteY4" fmla="*/ 35044 h 394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588" h="39484">
                  <a:moveTo>
                    <a:pt x="70" y="35044"/>
                  </a:moveTo>
                  <a:cubicBezTo>
                    <a:pt x="-1300" y="35909"/>
                    <a:pt x="17630" y="45856"/>
                    <a:pt x="37535" y="32809"/>
                  </a:cubicBezTo>
                  <a:cubicBezTo>
                    <a:pt x="55780" y="19258"/>
                    <a:pt x="60035" y="337"/>
                    <a:pt x="58196" y="48"/>
                  </a:cubicBezTo>
                  <a:cubicBezTo>
                    <a:pt x="56249" y="-997"/>
                    <a:pt x="49037" y="15113"/>
                    <a:pt x="33460" y="26430"/>
                  </a:cubicBezTo>
                  <a:cubicBezTo>
                    <a:pt x="17414" y="37314"/>
                    <a:pt x="647" y="32160"/>
                    <a:pt x="70" y="35044"/>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6" name="Freeform 285">
              <a:extLst>
                <a:ext uri="{FF2B5EF4-FFF2-40B4-BE49-F238E27FC236}">
                  <a16:creationId xmlns:a16="http://schemas.microsoft.com/office/drawing/2014/main" id="{58077C5B-4AAF-D461-CB80-1C211B052ADB}"/>
                </a:ext>
              </a:extLst>
            </p:cNvPr>
            <p:cNvSpPr/>
            <p:nvPr/>
          </p:nvSpPr>
          <p:spPr>
            <a:xfrm>
              <a:off x="2659336" y="-2979753"/>
              <a:ext cx="17737" cy="47038"/>
            </a:xfrm>
            <a:custGeom>
              <a:avLst/>
              <a:gdLst>
                <a:gd name="connsiteX0" fmla="*/ 114 w 17737"/>
                <a:gd name="connsiteY0" fmla="*/ 46610 h 47038"/>
                <a:gd name="connsiteX1" fmla="*/ 16737 w 17737"/>
                <a:gd name="connsiteY1" fmla="*/ 26571 h 47038"/>
                <a:gd name="connsiteX2" fmla="*/ 14069 w 17737"/>
                <a:gd name="connsiteY2" fmla="*/ 10 h 47038"/>
                <a:gd name="connsiteX3" fmla="*/ 9525 w 17737"/>
                <a:gd name="connsiteY3" fmla="*/ 25058 h 47038"/>
                <a:gd name="connsiteX4" fmla="*/ 114 w 17737"/>
                <a:gd name="connsiteY4" fmla="*/ 46610 h 47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37" h="47038">
                  <a:moveTo>
                    <a:pt x="114" y="46610"/>
                  </a:moveTo>
                  <a:cubicBezTo>
                    <a:pt x="-1581" y="48700"/>
                    <a:pt x="16160" y="43330"/>
                    <a:pt x="16737" y="26571"/>
                  </a:cubicBezTo>
                  <a:cubicBezTo>
                    <a:pt x="19441" y="11434"/>
                    <a:pt x="16016" y="-387"/>
                    <a:pt x="14069" y="10"/>
                  </a:cubicBezTo>
                  <a:cubicBezTo>
                    <a:pt x="11977" y="190"/>
                    <a:pt x="11941" y="11975"/>
                    <a:pt x="9525" y="25058"/>
                  </a:cubicBezTo>
                  <a:cubicBezTo>
                    <a:pt x="8588" y="39510"/>
                    <a:pt x="-968" y="42898"/>
                    <a:pt x="114" y="4661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7" name="Freeform 286">
              <a:extLst>
                <a:ext uri="{FF2B5EF4-FFF2-40B4-BE49-F238E27FC236}">
                  <a16:creationId xmlns:a16="http://schemas.microsoft.com/office/drawing/2014/main" id="{413AFAC8-5749-0367-4C54-23889F6B0144}"/>
                </a:ext>
              </a:extLst>
            </p:cNvPr>
            <p:cNvSpPr/>
            <p:nvPr/>
          </p:nvSpPr>
          <p:spPr>
            <a:xfrm>
              <a:off x="2921634" y="-3298432"/>
              <a:ext cx="48016" cy="34095"/>
            </a:xfrm>
            <a:custGeom>
              <a:avLst/>
              <a:gdLst>
                <a:gd name="connsiteX0" fmla="*/ 103 w 48016"/>
                <a:gd name="connsiteY0" fmla="*/ 29501 h 34095"/>
                <a:gd name="connsiteX1" fmla="*/ 31437 w 48016"/>
                <a:gd name="connsiteY1" fmla="*/ 28095 h 34095"/>
                <a:gd name="connsiteX2" fmla="*/ 47555 w 48016"/>
                <a:gd name="connsiteY2" fmla="*/ 56 h 34095"/>
                <a:gd name="connsiteX3" fmla="*/ 27110 w 48016"/>
                <a:gd name="connsiteY3" fmla="*/ 21932 h 34095"/>
                <a:gd name="connsiteX4" fmla="*/ 103 w 48016"/>
                <a:gd name="connsiteY4" fmla="*/ 29501 h 340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016" h="34095">
                  <a:moveTo>
                    <a:pt x="103" y="29501"/>
                  </a:moveTo>
                  <a:cubicBezTo>
                    <a:pt x="-1448" y="30510"/>
                    <a:pt x="14779" y="40133"/>
                    <a:pt x="31437" y="28095"/>
                  </a:cubicBezTo>
                  <a:cubicBezTo>
                    <a:pt x="46077" y="15986"/>
                    <a:pt x="49394" y="452"/>
                    <a:pt x="47555" y="56"/>
                  </a:cubicBezTo>
                  <a:cubicBezTo>
                    <a:pt x="45608" y="-953"/>
                    <a:pt x="39262" y="11949"/>
                    <a:pt x="27110" y="21932"/>
                  </a:cubicBezTo>
                  <a:cubicBezTo>
                    <a:pt x="14418" y="31411"/>
                    <a:pt x="788" y="26798"/>
                    <a:pt x="103" y="2950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8" name="Freeform 287">
              <a:extLst>
                <a:ext uri="{FF2B5EF4-FFF2-40B4-BE49-F238E27FC236}">
                  <a16:creationId xmlns:a16="http://schemas.microsoft.com/office/drawing/2014/main" id="{AF2D41BC-FB01-226A-1B42-C6A2DE698BB8}"/>
                </a:ext>
              </a:extLst>
            </p:cNvPr>
            <p:cNvSpPr/>
            <p:nvPr/>
          </p:nvSpPr>
          <p:spPr>
            <a:xfrm>
              <a:off x="2754642" y="-3253613"/>
              <a:ext cx="58756" cy="58519"/>
            </a:xfrm>
            <a:custGeom>
              <a:avLst/>
              <a:gdLst>
                <a:gd name="connsiteX0" fmla="*/ 145 w 58756"/>
                <a:gd name="connsiteY0" fmla="*/ 55753 h 58519"/>
                <a:gd name="connsiteX1" fmla="*/ 39485 w 58756"/>
                <a:gd name="connsiteY1" fmla="*/ 40508 h 58519"/>
                <a:gd name="connsiteX2" fmla="*/ 58451 w 58756"/>
                <a:gd name="connsiteY2" fmla="*/ 35 h 58519"/>
                <a:gd name="connsiteX3" fmla="*/ 33788 w 58756"/>
                <a:gd name="connsiteY3" fmla="*/ 35535 h 58519"/>
                <a:gd name="connsiteX4" fmla="*/ 145 w 58756"/>
                <a:gd name="connsiteY4" fmla="*/ 55753 h 585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756" h="58519">
                  <a:moveTo>
                    <a:pt x="145" y="55753"/>
                  </a:moveTo>
                  <a:cubicBezTo>
                    <a:pt x="-2199" y="58600"/>
                    <a:pt x="24376" y="64475"/>
                    <a:pt x="39485" y="40508"/>
                  </a:cubicBezTo>
                  <a:cubicBezTo>
                    <a:pt x="54918" y="20578"/>
                    <a:pt x="60146" y="684"/>
                    <a:pt x="58451" y="35"/>
                  </a:cubicBezTo>
                  <a:cubicBezTo>
                    <a:pt x="56468" y="-902"/>
                    <a:pt x="48139" y="17226"/>
                    <a:pt x="33788" y="35535"/>
                  </a:cubicBezTo>
                  <a:cubicBezTo>
                    <a:pt x="19797" y="57051"/>
                    <a:pt x="975" y="54023"/>
                    <a:pt x="145" y="5575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9" name="Freeform 288">
              <a:extLst>
                <a:ext uri="{FF2B5EF4-FFF2-40B4-BE49-F238E27FC236}">
                  <a16:creationId xmlns:a16="http://schemas.microsoft.com/office/drawing/2014/main" id="{C9AA42DE-5C19-CFC7-1B78-383E39ABFF4B}"/>
                </a:ext>
              </a:extLst>
            </p:cNvPr>
            <p:cNvSpPr/>
            <p:nvPr/>
          </p:nvSpPr>
          <p:spPr>
            <a:xfrm>
              <a:off x="2687682" y="-3416429"/>
              <a:ext cx="55568" cy="41477"/>
            </a:xfrm>
            <a:custGeom>
              <a:avLst/>
              <a:gdLst>
                <a:gd name="connsiteX0" fmla="*/ 2634 w 55568"/>
                <a:gd name="connsiteY0" fmla="*/ 41179 h 41477"/>
                <a:gd name="connsiteX1" fmla="*/ 20446 w 55568"/>
                <a:gd name="connsiteY1" fmla="*/ 13103 h 41477"/>
                <a:gd name="connsiteX2" fmla="*/ 55567 w 55568"/>
                <a:gd name="connsiteY2" fmla="*/ 2039 h 41477"/>
                <a:gd name="connsiteX3" fmla="*/ 17201 w 55568"/>
                <a:gd name="connsiteY3" fmla="*/ 6219 h 41477"/>
                <a:gd name="connsiteX4" fmla="*/ 2634 w 55568"/>
                <a:gd name="connsiteY4" fmla="*/ 41179 h 41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568" h="41477">
                  <a:moveTo>
                    <a:pt x="2634" y="41179"/>
                  </a:moveTo>
                  <a:cubicBezTo>
                    <a:pt x="5879" y="41431"/>
                    <a:pt x="1" y="20672"/>
                    <a:pt x="20446" y="13103"/>
                  </a:cubicBezTo>
                  <a:cubicBezTo>
                    <a:pt x="38295" y="4922"/>
                    <a:pt x="55783" y="4381"/>
                    <a:pt x="55567" y="2039"/>
                  </a:cubicBezTo>
                  <a:cubicBezTo>
                    <a:pt x="55783" y="273"/>
                    <a:pt x="37898" y="-3007"/>
                    <a:pt x="17201" y="6219"/>
                  </a:cubicBezTo>
                  <a:cubicBezTo>
                    <a:pt x="-8076" y="16563"/>
                    <a:pt x="1696" y="44675"/>
                    <a:pt x="2634" y="41179"/>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0" name="Freeform 289">
              <a:extLst>
                <a:ext uri="{FF2B5EF4-FFF2-40B4-BE49-F238E27FC236}">
                  <a16:creationId xmlns:a16="http://schemas.microsoft.com/office/drawing/2014/main" id="{1B6BFC84-28B8-BBAD-9A86-72B2FDAF17C6}"/>
                </a:ext>
              </a:extLst>
            </p:cNvPr>
            <p:cNvSpPr/>
            <p:nvPr/>
          </p:nvSpPr>
          <p:spPr>
            <a:xfrm>
              <a:off x="2557073" y="-3275226"/>
              <a:ext cx="90019" cy="29461"/>
            </a:xfrm>
            <a:custGeom>
              <a:avLst/>
              <a:gdLst>
                <a:gd name="connsiteX0" fmla="*/ 1955 w 90019"/>
                <a:gd name="connsiteY0" fmla="*/ 29396 h 29461"/>
                <a:gd name="connsiteX1" fmla="*/ 39311 w 90019"/>
                <a:gd name="connsiteY1" fmla="*/ 8205 h 29461"/>
                <a:gd name="connsiteX2" fmla="*/ 90009 w 90019"/>
                <a:gd name="connsiteY2" fmla="*/ 11881 h 29461"/>
                <a:gd name="connsiteX3" fmla="*/ 39311 w 90019"/>
                <a:gd name="connsiteY3" fmla="*/ 600 h 29461"/>
                <a:gd name="connsiteX4" fmla="*/ 1955 w 90019"/>
                <a:gd name="connsiteY4" fmla="*/ 29396 h 294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019" h="29461">
                  <a:moveTo>
                    <a:pt x="1955" y="29396"/>
                  </a:moveTo>
                  <a:cubicBezTo>
                    <a:pt x="2315" y="28135"/>
                    <a:pt x="6895" y="4276"/>
                    <a:pt x="39311" y="8205"/>
                  </a:cubicBezTo>
                  <a:cubicBezTo>
                    <a:pt x="66931" y="8709"/>
                    <a:pt x="89576" y="14187"/>
                    <a:pt x="90009" y="11881"/>
                  </a:cubicBezTo>
                  <a:cubicBezTo>
                    <a:pt x="90586" y="10151"/>
                    <a:pt x="68590" y="1069"/>
                    <a:pt x="39311" y="600"/>
                  </a:cubicBezTo>
                  <a:cubicBezTo>
                    <a:pt x="3722" y="-5058"/>
                    <a:pt x="-4355" y="31198"/>
                    <a:pt x="1955" y="2939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1" name="Freeform 290">
              <a:extLst>
                <a:ext uri="{FF2B5EF4-FFF2-40B4-BE49-F238E27FC236}">
                  <a16:creationId xmlns:a16="http://schemas.microsoft.com/office/drawing/2014/main" id="{B05EFAA6-27D9-F2BC-17E8-328DC26D0C50}"/>
                </a:ext>
              </a:extLst>
            </p:cNvPr>
            <p:cNvSpPr/>
            <p:nvPr/>
          </p:nvSpPr>
          <p:spPr>
            <a:xfrm>
              <a:off x="2345225" y="-2924581"/>
              <a:ext cx="26387" cy="54346"/>
            </a:xfrm>
            <a:custGeom>
              <a:avLst/>
              <a:gdLst>
                <a:gd name="connsiteX0" fmla="*/ 8740 w 26387"/>
                <a:gd name="connsiteY0" fmla="*/ 54292 h 54346"/>
                <a:gd name="connsiteX1" fmla="*/ 8163 w 26387"/>
                <a:gd name="connsiteY1" fmla="*/ 23802 h 54346"/>
                <a:gd name="connsiteX2" fmla="*/ 26300 w 26387"/>
                <a:gd name="connsiteY2" fmla="*/ 484 h 54346"/>
                <a:gd name="connsiteX3" fmla="*/ 1132 w 26387"/>
                <a:gd name="connsiteY3" fmla="*/ 21495 h 54346"/>
                <a:gd name="connsiteX4" fmla="*/ 8740 w 26387"/>
                <a:gd name="connsiteY4" fmla="*/ 54292 h 543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87" h="54346">
                  <a:moveTo>
                    <a:pt x="8740" y="54292"/>
                  </a:moveTo>
                  <a:cubicBezTo>
                    <a:pt x="11552" y="53355"/>
                    <a:pt x="4161" y="39227"/>
                    <a:pt x="8163" y="23802"/>
                  </a:cubicBezTo>
                  <a:cubicBezTo>
                    <a:pt x="12562" y="8233"/>
                    <a:pt x="27670" y="2682"/>
                    <a:pt x="26300" y="484"/>
                  </a:cubicBezTo>
                  <a:cubicBezTo>
                    <a:pt x="26913" y="-1246"/>
                    <a:pt x="7947" y="772"/>
                    <a:pt x="1132" y="21495"/>
                  </a:cubicBezTo>
                  <a:cubicBezTo>
                    <a:pt x="-3664" y="42219"/>
                    <a:pt x="8307" y="55301"/>
                    <a:pt x="8740" y="5429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2" name="Freeform 291">
              <a:extLst>
                <a:ext uri="{FF2B5EF4-FFF2-40B4-BE49-F238E27FC236}">
                  <a16:creationId xmlns:a16="http://schemas.microsoft.com/office/drawing/2014/main" id="{9A8F4566-B0C0-3750-5AEA-29B2A9286731}"/>
                </a:ext>
              </a:extLst>
            </p:cNvPr>
            <p:cNvSpPr/>
            <p:nvPr/>
          </p:nvSpPr>
          <p:spPr>
            <a:xfrm>
              <a:off x="2438083" y="-2767668"/>
              <a:ext cx="32676" cy="87477"/>
            </a:xfrm>
            <a:custGeom>
              <a:avLst/>
              <a:gdLst>
                <a:gd name="connsiteX0" fmla="*/ 32206 w 32676"/>
                <a:gd name="connsiteY0" fmla="*/ 85113 h 87477"/>
                <a:gd name="connsiteX1" fmla="*/ 8336 w 32676"/>
                <a:gd name="connsiteY1" fmla="*/ 51992 h 87477"/>
                <a:gd name="connsiteX2" fmla="*/ 19982 w 32676"/>
                <a:gd name="connsiteY2" fmla="*/ 22 h 87477"/>
                <a:gd name="connsiteX3" fmla="*/ 1016 w 32676"/>
                <a:gd name="connsiteY3" fmla="*/ 51199 h 87477"/>
                <a:gd name="connsiteX4" fmla="*/ 32206 w 32676"/>
                <a:gd name="connsiteY4" fmla="*/ 85113 h 87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676" h="87477">
                  <a:moveTo>
                    <a:pt x="32206" y="85113"/>
                  </a:moveTo>
                  <a:cubicBezTo>
                    <a:pt x="33432" y="82878"/>
                    <a:pt x="727" y="87203"/>
                    <a:pt x="8336" y="51992"/>
                  </a:cubicBezTo>
                  <a:cubicBezTo>
                    <a:pt x="12086" y="23484"/>
                    <a:pt x="22218" y="959"/>
                    <a:pt x="19982" y="22"/>
                  </a:cubicBezTo>
                  <a:cubicBezTo>
                    <a:pt x="18612" y="-771"/>
                    <a:pt x="5126" y="20204"/>
                    <a:pt x="1016" y="51199"/>
                  </a:cubicBezTo>
                  <a:cubicBezTo>
                    <a:pt x="-7242" y="93042"/>
                    <a:pt x="37723" y="89149"/>
                    <a:pt x="32206" y="8511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3" name="Freeform 292">
              <a:extLst>
                <a:ext uri="{FF2B5EF4-FFF2-40B4-BE49-F238E27FC236}">
                  <a16:creationId xmlns:a16="http://schemas.microsoft.com/office/drawing/2014/main" id="{96739D95-0022-E54D-F7E1-D81977722D6F}"/>
                </a:ext>
              </a:extLst>
            </p:cNvPr>
            <p:cNvSpPr/>
            <p:nvPr/>
          </p:nvSpPr>
          <p:spPr>
            <a:xfrm>
              <a:off x="2863492" y="-3417241"/>
              <a:ext cx="75142" cy="41494"/>
            </a:xfrm>
            <a:custGeom>
              <a:avLst/>
              <a:gdLst>
                <a:gd name="connsiteX0" fmla="*/ 74832 w 75142"/>
                <a:gd name="connsiteY0" fmla="*/ 5410 h 41494"/>
                <a:gd name="connsiteX1" fmla="*/ 32824 w 75142"/>
                <a:gd name="connsiteY1" fmla="*/ 10780 h 41494"/>
                <a:gd name="connsiteX2" fmla="*/ 83 w 75142"/>
                <a:gd name="connsiteY2" fmla="*/ 41342 h 41494"/>
                <a:gd name="connsiteX3" fmla="*/ 36754 w 75142"/>
                <a:gd name="connsiteY3" fmla="*/ 17339 h 41494"/>
                <a:gd name="connsiteX4" fmla="*/ 74832 w 75142"/>
                <a:gd name="connsiteY4" fmla="*/ 5410 h 414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142" h="41494">
                  <a:moveTo>
                    <a:pt x="74832" y="5410"/>
                  </a:moveTo>
                  <a:cubicBezTo>
                    <a:pt x="78221" y="1265"/>
                    <a:pt x="53233" y="-6592"/>
                    <a:pt x="32824" y="10780"/>
                  </a:cubicBezTo>
                  <a:cubicBezTo>
                    <a:pt x="12018" y="24439"/>
                    <a:pt x="-1179" y="39900"/>
                    <a:pt x="83" y="41342"/>
                  </a:cubicBezTo>
                  <a:cubicBezTo>
                    <a:pt x="1562" y="43036"/>
                    <a:pt x="16850" y="30350"/>
                    <a:pt x="36754" y="17339"/>
                  </a:cubicBezTo>
                  <a:cubicBezTo>
                    <a:pt x="57343" y="1626"/>
                    <a:pt x="73209" y="4725"/>
                    <a:pt x="74832" y="541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4" name="Freeform 293">
              <a:extLst>
                <a:ext uri="{FF2B5EF4-FFF2-40B4-BE49-F238E27FC236}">
                  <a16:creationId xmlns:a16="http://schemas.microsoft.com/office/drawing/2014/main" id="{2B0670B9-5EB1-8994-75D2-44685B9B52E7}"/>
                </a:ext>
              </a:extLst>
            </p:cNvPr>
            <p:cNvSpPr/>
            <p:nvPr/>
          </p:nvSpPr>
          <p:spPr>
            <a:xfrm>
              <a:off x="6011855" y="-2493776"/>
              <a:ext cx="433732" cy="341059"/>
            </a:xfrm>
            <a:custGeom>
              <a:avLst/>
              <a:gdLst>
                <a:gd name="connsiteX0" fmla="*/ 433733 w 433732"/>
                <a:gd name="connsiteY0" fmla="*/ 0 h 341059"/>
                <a:gd name="connsiteX1" fmla="*/ 392049 w 433732"/>
                <a:gd name="connsiteY1" fmla="*/ 205898 h 341059"/>
                <a:gd name="connsiteX2" fmla="*/ 1179 w 433732"/>
                <a:gd name="connsiteY2" fmla="*/ 341050 h 341059"/>
                <a:gd name="connsiteX3" fmla="*/ 1468 w 433732"/>
                <a:gd name="connsiteY3" fmla="*/ 329589 h 341059"/>
                <a:gd name="connsiteX4" fmla="*/ 33379 w 433732"/>
                <a:gd name="connsiteY4" fmla="*/ 128988 h 341059"/>
                <a:gd name="connsiteX5" fmla="*/ 433733 w 433732"/>
                <a:gd name="connsiteY5" fmla="*/ 0 h 341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3732" h="341059">
                  <a:moveTo>
                    <a:pt x="433733" y="0"/>
                  </a:moveTo>
                  <a:lnTo>
                    <a:pt x="392049" y="205898"/>
                  </a:lnTo>
                  <a:cubicBezTo>
                    <a:pt x="392049" y="205898"/>
                    <a:pt x="7165" y="342419"/>
                    <a:pt x="1179" y="341050"/>
                  </a:cubicBezTo>
                  <a:cubicBezTo>
                    <a:pt x="-1633" y="340437"/>
                    <a:pt x="1468" y="329589"/>
                    <a:pt x="1468" y="329589"/>
                  </a:cubicBezTo>
                  <a:lnTo>
                    <a:pt x="33379" y="128988"/>
                  </a:lnTo>
                  <a:lnTo>
                    <a:pt x="433733" y="0"/>
                  </a:lnTo>
                </a:path>
              </a:pathLst>
            </a:custGeom>
            <a:solidFill>
              <a:srgbClr val="F8DC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5" name="Freeform 294">
              <a:extLst>
                <a:ext uri="{FF2B5EF4-FFF2-40B4-BE49-F238E27FC236}">
                  <a16:creationId xmlns:a16="http://schemas.microsoft.com/office/drawing/2014/main" id="{853738D1-70E2-561E-C56D-6BDF9615A2D5}"/>
                </a:ext>
              </a:extLst>
            </p:cNvPr>
            <p:cNvSpPr/>
            <p:nvPr/>
          </p:nvSpPr>
          <p:spPr>
            <a:xfrm>
              <a:off x="6011855" y="-2308637"/>
              <a:ext cx="396232" cy="155920"/>
            </a:xfrm>
            <a:custGeom>
              <a:avLst/>
              <a:gdLst>
                <a:gd name="connsiteX0" fmla="*/ 1468 w 396232"/>
                <a:gd name="connsiteY0" fmla="*/ 144450 h 155920"/>
                <a:gd name="connsiteX1" fmla="*/ 1179 w 396232"/>
                <a:gd name="connsiteY1" fmla="*/ 155910 h 155920"/>
                <a:gd name="connsiteX2" fmla="*/ 392049 w 396232"/>
                <a:gd name="connsiteY2" fmla="*/ 20759 h 155920"/>
                <a:gd name="connsiteX3" fmla="*/ 396232 w 396232"/>
                <a:gd name="connsiteY3" fmla="*/ 0 h 155920"/>
                <a:gd name="connsiteX4" fmla="*/ 1828 w 396232"/>
                <a:gd name="connsiteY4" fmla="*/ 142143 h 155920"/>
                <a:gd name="connsiteX5" fmla="*/ 1468 w 396232"/>
                <a:gd name="connsiteY5" fmla="*/ 144450 h 155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6232" h="155920">
                  <a:moveTo>
                    <a:pt x="1468" y="144450"/>
                  </a:moveTo>
                  <a:cubicBezTo>
                    <a:pt x="1468" y="144450"/>
                    <a:pt x="-1633" y="155298"/>
                    <a:pt x="1179" y="155910"/>
                  </a:cubicBezTo>
                  <a:cubicBezTo>
                    <a:pt x="7165" y="157280"/>
                    <a:pt x="392049" y="20759"/>
                    <a:pt x="392049" y="20759"/>
                  </a:cubicBezTo>
                  <a:lnTo>
                    <a:pt x="396232" y="0"/>
                  </a:lnTo>
                  <a:lnTo>
                    <a:pt x="1828" y="142143"/>
                  </a:lnTo>
                  <a:lnTo>
                    <a:pt x="1468" y="144450"/>
                  </a:ln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6" name="Freeform 295">
              <a:extLst>
                <a:ext uri="{FF2B5EF4-FFF2-40B4-BE49-F238E27FC236}">
                  <a16:creationId xmlns:a16="http://schemas.microsoft.com/office/drawing/2014/main" id="{26AC9D58-57C4-F36E-4999-005A14583559}"/>
                </a:ext>
              </a:extLst>
            </p:cNvPr>
            <p:cNvSpPr/>
            <p:nvPr/>
          </p:nvSpPr>
          <p:spPr>
            <a:xfrm>
              <a:off x="5327518" y="-2698586"/>
              <a:ext cx="718402" cy="544917"/>
            </a:xfrm>
            <a:custGeom>
              <a:avLst/>
              <a:gdLst>
                <a:gd name="connsiteX0" fmla="*/ 684867 w 718402"/>
                <a:gd name="connsiteY0" fmla="*/ 542364 h 544917"/>
                <a:gd name="connsiteX1" fmla="*/ 680721 w 718402"/>
                <a:gd name="connsiteY1" fmla="*/ 544382 h 544917"/>
                <a:gd name="connsiteX2" fmla="*/ 38093 w 718402"/>
                <a:gd name="connsiteY2" fmla="*/ 191007 h 544917"/>
                <a:gd name="connsiteX3" fmla="*/ 232 w 718402"/>
                <a:gd name="connsiteY3" fmla="*/ 209 h 544917"/>
                <a:gd name="connsiteX4" fmla="*/ 373470 w 718402"/>
                <a:gd name="connsiteY4" fmla="*/ 185529 h 544917"/>
                <a:gd name="connsiteX5" fmla="*/ 718402 w 718402"/>
                <a:gd name="connsiteY5" fmla="*/ 392796 h 544917"/>
                <a:gd name="connsiteX6" fmla="*/ 684867 w 718402"/>
                <a:gd name="connsiteY6" fmla="*/ 542364 h 544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402" h="544917">
                  <a:moveTo>
                    <a:pt x="684867" y="542364"/>
                  </a:moveTo>
                  <a:cubicBezTo>
                    <a:pt x="684291" y="544887"/>
                    <a:pt x="682488" y="545499"/>
                    <a:pt x="680721" y="544382"/>
                  </a:cubicBezTo>
                  <a:cubicBezTo>
                    <a:pt x="632042" y="515189"/>
                    <a:pt x="47107" y="197458"/>
                    <a:pt x="38093" y="191007"/>
                  </a:cubicBezTo>
                  <a:cubicBezTo>
                    <a:pt x="28718" y="184339"/>
                    <a:pt x="-3013" y="6913"/>
                    <a:pt x="232" y="209"/>
                  </a:cubicBezTo>
                  <a:cubicBezTo>
                    <a:pt x="3549" y="-6494"/>
                    <a:pt x="303120" y="149849"/>
                    <a:pt x="373470" y="185529"/>
                  </a:cubicBezTo>
                  <a:cubicBezTo>
                    <a:pt x="443386" y="221965"/>
                    <a:pt x="719051" y="382777"/>
                    <a:pt x="718402" y="392796"/>
                  </a:cubicBezTo>
                  <a:cubicBezTo>
                    <a:pt x="717752" y="401843"/>
                    <a:pt x="690312" y="519082"/>
                    <a:pt x="684867" y="542364"/>
                  </a:cubicBezTo>
                </a:path>
              </a:pathLst>
            </a:custGeom>
            <a:solidFill>
              <a:srgbClr val="8B36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7" name="Freeform 296">
              <a:extLst>
                <a:ext uri="{FF2B5EF4-FFF2-40B4-BE49-F238E27FC236}">
                  <a16:creationId xmlns:a16="http://schemas.microsoft.com/office/drawing/2014/main" id="{E40F1D49-3D1E-A003-DFFC-7BD698BBC328}"/>
                </a:ext>
              </a:extLst>
            </p:cNvPr>
            <p:cNvSpPr/>
            <p:nvPr/>
          </p:nvSpPr>
          <p:spPr>
            <a:xfrm>
              <a:off x="5323938" y="-2927865"/>
              <a:ext cx="1148918" cy="622213"/>
            </a:xfrm>
            <a:custGeom>
              <a:avLst/>
              <a:gdLst>
                <a:gd name="connsiteX0" fmla="*/ 1146602 w 1148918"/>
                <a:gd name="connsiteY0" fmla="*/ 414231 h 622213"/>
                <a:gd name="connsiteX1" fmla="*/ 469827 w 1148918"/>
                <a:gd name="connsiteY1" fmla="*/ 1569 h 622213"/>
                <a:gd name="connsiteX2" fmla="*/ 235160 w 1148918"/>
                <a:gd name="connsiteY2" fmla="*/ 126233 h 622213"/>
                <a:gd name="connsiteX3" fmla="*/ 458 w 1148918"/>
                <a:gd name="connsiteY3" fmla="*/ 228587 h 622213"/>
                <a:gd name="connsiteX4" fmla="*/ 360967 w 1148918"/>
                <a:gd name="connsiteY4" fmla="*/ 428755 h 622213"/>
                <a:gd name="connsiteX5" fmla="*/ 721981 w 1148918"/>
                <a:gd name="connsiteY5" fmla="*/ 622075 h 622213"/>
                <a:gd name="connsiteX6" fmla="*/ 1146602 w 1148918"/>
                <a:gd name="connsiteY6" fmla="*/ 414231 h 62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8918" h="622213">
                  <a:moveTo>
                    <a:pt x="1146602" y="414231"/>
                  </a:moveTo>
                  <a:cubicBezTo>
                    <a:pt x="1114402" y="392535"/>
                    <a:pt x="490632" y="17787"/>
                    <a:pt x="469827" y="1569"/>
                  </a:cubicBezTo>
                  <a:cubicBezTo>
                    <a:pt x="448985" y="-14505"/>
                    <a:pt x="291303" y="97545"/>
                    <a:pt x="235160" y="126233"/>
                  </a:cubicBezTo>
                  <a:cubicBezTo>
                    <a:pt x="179306" y="154200"/>
                    <a:pt x="13403" y="219361"/>
                    <a:pt x="458" y="228587"/>
                  </a:cubicBezTo>
                  <a:cubicBezTo>
                    <a:pt x="-12451" y="237777"/>
                    <a:pt x="250882" y="367378"/>
                    <a:pt x="360967" y="428755"/>
                  </a:cubicBezTo>
                  <a:cubicBezTo>
                    <a:pt x="469971" y="492258"/>
                    <a:pt x="713904" y="616129"/>
                    <a:pt x="721981" y="622075"/>
                  </a:cubicBezTo>
                  <a:cubicBezTo>
                    <a:pt x="730058" y="628022"/>
                    <a:pt x="1185148" y="440576"/>
                    <a:pt x="1146602" y="414231"/>
                  </a:cubicBez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8" name="Freeform 297">
              <a:extLst>
                <a:ext uri="{FF2B5EF4-FFF2-40B4-BE49-F238E27FC236}">
                  <a16:creationId xmlns:a16="http://schemas.microsoft.com/office/drawing/2014/main" id="{664009FD-C5E7-E996-B17E-8BCE994F7DB4}"/>
                </a:ext>
              </a:extLst>
            </p:cNvPr>
            <p:cNvSpPr/>
            <p:nvPr/>
          </p:nvSpPr>
          <p:spPr>
            <a:xfrm>
              <a:off x="5529833" y="-2543801"/>
              <a:ext cx="27144" cy="102976"/>
            </a:xfrm>
            <a:custGeom>
              <a:avLst/>
              <a:gdLst>
                <a:gd name="connsiteX0" fmla="*/ 6513 w 27144"/>
                <a:gd name="connsiteY0" fmla="*/ 102932 h 102976"/>
                <a:gd name="connsiteX1" fmla="*/ 17402 w 27144"/>
                <a:gd name="connsiteY1" fmla="*/ 53413 h 102976"/>
                <a:gd name="connsiteX2" fmla="*/ 25948 w 27144"/>
                <a:gd name="connsiteY2" fmla="*/ 145 h 102976"/>
                <a:gd name="connsiteX3" fmla="*/ 4061 w 27144"/>
                <a:gd name="connsiteY3" fmla="*/ 47863 h 102976"/>
                <a:gd name="connsiteX4" fmla="*/ 6513 w 27144"/>
                <a:gd name="connsiteY4" fmla="*/ 102932 h 102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44" h="102976">
                  <a:moveTo>
                    <a:pt x="6513" y="102932"/>
                  </a:moveTo>
                  <a:cubicBezTo>
                    <a:pt x="10083" y="101779"/>
                    <a:pt x="10659" y="81236"/>
                    <a:pt x="17402" y="53413"/>
                  </a:cubicBezTo>
                  <a:cubicBezTo>
                    <a:pt x="23496" y="25806"/>
                    <a:pt x="29842" y="2308"/>
                    <a:pt x="25948" y="145"/>
                  </a:cubicBezTo>
                  <a:cubicBezTo>
                    <a:pt x="22198" y="-1981"/>
                    <a:pt x="11345" y="19499"/>
                    <a:pt x="4061" y="47863"/>
                  </a:cubicBezTo>
                  <a:cubicBezTo>
                    <a:pt x="-4160" y="75325"/>
                    <a:pt x="1897" y="104266"/>
                    <a:pt x="6513" y="102932"/>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9" name="Freeform 298">
              <a:extLst>
                <a:ext uri="{FF2B5EF4-FFF2-40B4-BE49-F238E27FC236}">
                  <a16:creationId xmlns:a16="http://schemas.microsoft.com/office/drawing/2014/main" id="{0CE0EF02-533B-6990-B758-0FE9EF0389C0}"/>
                </a:ext>
              </a:extLst>
            </p:cNvPr>
            <p:cNvSpPr/>
            <p:nvPr/>
          </p:nvSpPr>
          <p:spPr>
            <a:xfrm>
              <a:off x="5452705" y="-2592665"/>
              <a:ext cx="27066" cy="106637"/>
            </a:xfrm>
            <a:custGeom>
              <a:avLst/>
              <a:gdLst>
                <a:gd name="connsiteX0" fmla="*/ 4457 w 27066"/>
                <a:gd name="connsiteY0" fmla="*/ 106638 h 106637"/>
                <a:gd name="connsiteX1" fmla="*/ 18267 w 27066"/>
                <a:gd name="connsiteY1" fmla="*/ 55785 h 106637"/>
                <a:gd name="connsiteX2" fmla="*/ 25695 w 27066"/>
                <a:gd name="connsiteY2" fmla="*/ 103 h 106637"/>
                <a:gd name="connsiteX3" fmla="*/ 4818 w 27066"/>
                <a:gd name="connsiteY3" fmla="*/ 50379 h 106637"/>
                <a:gd name="connsiteX4" fmla="*/ 4457 w 27066"/>
                <a:gd name="connsiteY4" fmla="*/ 106638 h 1066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66" h="106637">
                  <a:moveTo>
                    <a:pt x="4457" y="106638"/>
                  </a:moveTo>
                  <a:cubicBezTo>
                    <a:pt x="8243" y="106458"/>
                    <a:pt x="11669" y="84797"/>
                    <a:pt x="18267" y="55785"/>
                  </a:cubicBezTo>
                  <a:cubicBezTo>
                    <a:pt x="24469" y="26917"/>
                    <a:pt x="29626" y="1905"/>
                    <a:pt x="25695" y="103"/>
                  </a:cubicBezTo>
                  <a:cubicBezTo>
                    <a:pt x="21765" y="-1735"/>
                    <a:pt x="12137" y="21366"/>
                    <a:pt x="4818" y="50379"/>
                  </a:cubicBezTo>
                  <a:cubicBezTo>
                    <a:pt x="-2827" y="78490"/>
                    <a:pt x="-158" y="106674"/>
                    <a:pt x="4457" y="106638"/>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0" name="Freeform 299">
              <a:extLst>
                <a:ext uri="{FF2B5EF4-FFF2-40B4-BE49-F238E27FC236}">
                  <a16:creationId xmlns:a16="http://schemas.microsoft.com/office/drawing/2014/main" id="{41DF8021-0632-6D4B-F068-FA421392AC85}"/>
                </a:ext>
              </a:extLst>
            </p:cNvPr>
            <p:cNvSpPr/>
            <p:nvPr/>
          </p:nvSpPr>
          <p:spPr>
            <a:xfrm>
              <a:off x="5674773" y="-2763105"/>
              <a:ext cx="346770" cy="217178"/>
            </a:xfrm>
            <a:custGeom>
              <a:avLst/>
              <a:gdLst>
                <a:gd name="connsiteX0" fmla="*/ 346771 w 346770"/>
                <a:gd name="connsiteY0" fmla="*/ 195915 h 217178"/>
                <a:gd name="connsiteX1" fmla="*/ 171528 w 346770"/>
                <a:gd name="connsiteY1" fmla="*/ 87326 h 217178"/>
                <a:gd name="connsiteX2" fmla="*/ 223849 w 346770"/>
                <a:gd name="connsiteY2" fmla="*/ 41122 h 217178"/>
                <a:gd name="connsiteX3" fmla="*/ 191649 w 346770"/>
                <a:gd name="connsiteY3" fmla="*/ 22345 h 217178"/>
                <a:gd name="connsiteX4" fmla="*/ 191360 w 346770"/>
                <a:gd name="connsiteY4" fmla="*/ 22489 h 217178"/>
                <a:gd name="connsiteX5" fmla="*/ 137309 w 346770"/>
                <a:gd name="connsiteY5" fmla="*/ 67071 h 217178"/>
                <a:gd name="connsiteX6" fmla="*/ 21743 w 346770"/>
                <a:gd name="connsiteY6" fmla="*/ 649 h 217178"/>
                <a:gd name="connsiteX7" fmla="*/ 20445 w 346770"/>
                <a:gd name="connsiteY7" fmla="*/ 0 h 217178"/>
                <a:gd name="connsiteX8" fmla="*/ 0 w 346770"/>
                <a:gd name="connsiteY8" fmla="*/ 15641 h 217178"/>
                <a:gd name="connsiteX9" fmla="*/ 117297 w 346770"/>
                <a:gd name="connsiteY9" fmla="*/ 83505 h 217178"/>
                <a:gd name="connsiteX10" fmla="*/ 60145 w 346770"/>
                <a:gd name="connsiteY10" fmla="*/ 129925 h 217178"/>
                <a:gd name="connsiteX11" fmla="*/ 96888 w 346770"/>
                <a:gd name="connsiteY11" fmla="*/ 152378 h 217178"/>
                <a:gd name="connsiteX12" fmla="*/ 152129 w 346770"/>
                <a:gd name="connsiteY12" fmla="*/ 104301 h 217178"/>
                <a:gd name="connsiteX13" fmla="*/ 332744 w 346770"/>
                <a:gd name="connsiteY13" fmla="*/ 217179 h 217178"/>
                <a:gd name="connsiteX14" fmla="*/ 346771 w 346770"/>
                <a:gd name="connsiteY14" fmla="*/ 195915 h 217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6770" h="217178">
                  <a:moveTo>
                    <a:pt x="346771" y="195915"/>
                  </a:moveTo>
                  <a:lnTo>
                    <a:pt x="171528" y="87326"/>
                  </a:lnTo>
                  <a:lnTo>
                    <a:pt x="223849" y="41122"/>
                  </a:lnTo>
                  <a:lnTo>
                    <a:pt x="191649" y="22345"/>
                  </a:lnTo>
                  <a:lnTo>
                    <a:pt x="191360" y="22489"/>
                  </a:lnTo>
                  <a:lnTo>
                    <a:pt x="137309" y="67071"/>
                  </a:lnTo>
                  <a:lnTo>
                    <a:pt x="21743" y="649"/>
                  </a:lnTo>
                  <a:lnTo>
                    <a:pt x="20445" y="0"/>
                  </a:lnTo>
                  <a:lnTo>
                    <a:pt x="0" y="15641"/>
                  </a:lnTo>
                  <a:lnTo>
                    <a:pt x="117297" y="83505"/>
                  </a:lnTo>
                  <a:lnTo>
                    <a:pt x="60145" y="129925"/>
                  </a:lnTo>
                  <a:lnTo>
                    <a:pt x="96888" y="152378"/>
                  </a:lnTo>
                  <a:lnTo>
                    <a:pt x="152129" y="104301"/>
                  </a:lnTo>
                  <a:lnTo>
                    <a:pt x="332744" y="217179"/>
                  </a:lnTo>
                  <a:lnTo>
                    <a:pt x="346771" y="195915"/>
                  </a:lnTo>
                </a:path>
              </a:pathLst>
            </a:custGeom>
            <a:solidFill>
              <a:srgbClr val="661F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1" name="Freeform 300">
              <a:extLst>
                <a:ext uri="{FF2B5EF4-FFF2-40B4-BE49-F238E27FC236}">
                  <a16:creationId xmlns:a16="http://schemas.microsoft.com/office/drawing/2014/main" id="{9DB9DDA0-C64D-8476-CFC6-2027C118A22E}"/>
                </a:ext>
              </a:extLst>
            </p:cNvPr>
            <p:cNvSpPr/>
            <p:nvPr/>
          </p:nvSpPr>
          <p:spPr>
            <a:xfrm>
              <a:off x="3785761" y="-1650794"/>
              <a:ext cx="442911" cy="315245"/>
            </a:xfrm>
            <a:custGeom>
              <a:avLst/>
              <a:gdLst>
                <a:gd name="connsiteX0" fmla="*/ 0 w 442911"/>
                <a:gd name="connsiteY0" fmla="*/ 0 h 315245"/>
                <a:gd name="connsiteX1" fmla="*/ 33173 w 442911"/>
                <a:gd name="connsiteY1" fmla="*/ 165822 h 315245"/>
                <a:gd name="connsiteX2" fmla="*/ 441568 w 442911"/>
                <a:gd name="connsiteY2" fmla="*/ 315245 h 315245"/>
                <a:gd name="connsiteX3" fmla="*/ 441496 w 442911"/>
                <a:gd name="connsiteY3" fmla="*/ 305514 h 315245"/>
                <a:gd name="connsiteX4" fmla="*/ 411351 w 442911"/>
                <a:gd name="connsiteY4" fmla="*/ 132520 h 315245"/>
                <a:gd name="connsiteX5" fmla="*/ 0 w 442911"/>
                <a:gd name="connsiteY5" fmla="*/ 0 h 315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2911" h="315245">
                  <a:moveTo>
                    <a:pt x="0" y="0"/>
                  </a:moveTo>
                  <a:lnTo>
                    <a:pt x="33173" y="165822"/>
                  </a:lnTo>
                  <a:cubicBezTo>
                    <a:pt x="33173" y="165822"/>
                    <a:pt x="435222" y="315713"/>
                    <a:pt x="441568" y="315245"/>
                  </a:cubicBezTo>
                  <a:cubicBezTo>
                    <a:pt x="444633" y="315101"/>
                    <a:pt x="441496" y="305514"/>
                    <a:pt x="441496" y="305514"/>
                  </a:cubicBezTo>
                  <a:lnTo>
                    <a:pt x="411351" y="132520"/>
                  </a:lnTo>
                  <a:lnTo>
                    <a:pt x="0" y="0"/>
                  </a:lnTo>
                </a:path>
              </a:pathLst>
            </a:custGeom>
            <a:solidFill>
              <a:srgbClr val="F8DC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2" name="Freeform 301">
              <a:extLst>
                <a:ext uri="{FF2B5EF4-FFF2-40B4-BE49-F238E27FC236}">
                  <a16:creationId xmlns:a16="http://schemas.microsoft.com/office/drawing/2014/main" id="{E385966B-251A-3408-01FC-8A7874490323}"/>
                </a:ext>
              </a:extLst>
            </p:cNvPr>
            <p:cNvSpPr/>
            <p:nvPr/>
          </p:nvSpPr>
          <p:spPr>
            <a:xfrm>
              <a:off x="3815581" y="-1501803"/>
              <a:ext cx="413091" cy="166255"/>
            </a:xfrm>
            <a:custGeom>
              <a:avLst/>
              <a:gdLst>
                <a:gd name="connsiteX0" fmla="*/ 411676 w 413091"/>
                <a:gd name="connsiteY0" fmla="*/ 156523 h 166255"/>
                <a:gd name="connsiteX1" fmla="*/ 411748 w 413091"/>
                <a:gd name="connsiteY1" fmla="*/ 166254 h 166255"/>
                <a:gd name="connsiteX2" fmla="*/ 3353 w 413091"/>
                <a:gd name="connsiteY2" fmla="*/ 16831 h 166255"/>
                <a:gd name="connsiteX3" fmla="*/ 0 w 413091"/>
                <a:gd name="connsiteY3" fmla="*/ 0 h 166255"/>
                <a:gd name="connsiteX4" fmla="*/ 411351 w 413091"/>
                <a:gd name="connsiteY4" fmla="*/ 154505 h 166255"/>
                <a:gd name="connsiteX5" fmla="*/ 411676 w 413091"/>
                <a:gd name="connsiteY5" fmla="*/ 156523 h 166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3091" h="166255">
                  <a:moveTo>
                    <a:pt x="411676" y="156523"/>
                  </a:moveTo>
                  <a:cubicBezTo>
                    <a:pt x="411676" y="156523"/>
                    <a:pt x="414813" y="166110"/>
                    <a:pt x="411748" y="166254"/>
                  </a:cubicBezTo>
                  <a:cubicBezTo>
                    <a:pt x="405401" y="166723"/>
                    <a:pt x="3353" y="16831"/>
                    <a:pt x="3353" y="16831"/>
                  </a:cubicBezTo>
                  <a:lnTo>
                    <a:pt x="0" y="0"/>
                  </a:lnTo>
                  <a:lnTo>
                    <a:pt x="411351" y="154505"/>
                  </a:lnTo>
                  <a:lnTo>
                    <a:pt x="411676" y="156523"/>
                  </a:ln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3" name="Freeform 302">
              <a:extLst>
                <a:ext uri="{FF2B5EF4-FFF2-40B4-BE49-F238E27FC236}">
                  <a16:creationId xmlns:a16="http://schemas.microsoft.com/office/drawing/2014/main" id="{195210AE-0B71-A21F-D02B-D14349D2B226}"/>
                </a:ext>
              </a:extLst>
            </p:cNvPr>
            <p:cNvSpPr/>
            <p:nvPr/>
          </p:nvSpPr>
          <p:spPr>
            <a:xfrm>
              <a:off x="4195273" y="-1773863"/>
              <a:ext cx="741050" cy="437898"/>
            </a:xfrm>
            <a:custGeom>
              <a:avLst/>
              <a:gdLst>
                <a:gd name="connsiteX0" fmla="*/ 32850 w 741050"/>
                <a:gd name="connsiteY0" fmla="*/ 435430 h 437898"/>
                <a:gd name="connsiteX1" fmla="*/ 37213 w 741050"/>
                <a:gd name="connsiteY1" fmla="*/ 437629 h 437898"/>
                <a:gd name="connsiteX2" fmla="*/ 710887 w 741050"/>
                <a:gd name="connsiteY2" fmla="*/ 181814 h 437898"/>
                <a:gd name="connsiteX3" fmla="*/ 740671 w 741050"/>
                <a:gd name="connsiteY3" fmla="*/ 243 h 437898"/>
                <a:gd name="connsiteX4" fmla="*/ 361375 w 741050"/>
                <a:gd name="connsiteY4" fmla="*/ 152189 h 437898"/>
                <a:gd name="connsiteX5" fmla="*/ 1 w 741050"/>
                <a:gd name="connsiteY5" fmla="*/ 305361 h 437898"/>
                <a:gd name="connsiteX6" fmla="*/ 32850 w 741050"/>
                <a:gd name="connsiteY6" fmla="*/ 435430 h 437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1050" h="437898">
                  <a:moveTo>
                    <a:pt x="32850" y="435430"/>
                  </a:moveTo>
                  <a:cubicBezTo>
                    <a:pt x="33427" y="437629"/>
                    <a:pt x="35302" y="438349"/>
                    <a:pt x="37213" y="437629"/>
                  </a:cubicBezTo>
                  <a:cubicBezTo>
                    <a:pt x="89497" y="418311"/>
                    <a:pt x="701764" y="187329"/>
                    <a:pt x="710887" y="181814"/>
                  </a:cubicBezTo>
                  <a:cubicBezTo>
                    <a:pt x="720334" y="176084"/>
                    <a:pt x="744349" y="6839"/>
                    <a:pt x="740671" y="243"/>
                  </a:cubicBezTo>
                  <a:cubicBezTo>
                    <a:pt x="736957" y="-6388"/>
                    <a:pt x="433744" y="124546"/>
                    <a:pt x="361375" y="152189"/>
                  </a:cubicBezTo>
                  <a:cubicBezTo>
                    <a:pt x="288971" y="179904"/>
                    <a:pt x="-540" y="296819"/>
                    <a:pt x="1" y="305361"/>
                  </a:cubicBezTo>
                  <a:cubicBezTo>
                    <a:pt x="506" y="313001"/>
                    <a:pt x="27441" y="415067"/>
                    <a:pt x="32850" y="435430"/>
                  </a:cubicBezTo>
                </a:path>
              </a:pathLst>
            </a:custGeom>
            <a:solidFill>
              <a:srgbClr val="8B36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4" name="Freeform 303">
              <a:extLst>
                <a:ext uri="{FF2B5EF4-FFF2-40B4-BE49-F238E27FC236}">
                  <a16:creationId xmlns:a16="http://schemas.microsoft.com/office/drawing/2014/main" id="{EE26279E-5D09-112B-5B52-DA7A5BF3878F}"/>
                </a:ext>
              </a:extLst>
            </p:cNvPr>
            <p:cNvSpPr/>
            <p:nvPr/>
          </p:nvSpPr>
          <p:spPr>
            <a:xfrm>
              <a:off x="3758530" y="-1994762"/>
              <a:ext cx="1181345" cy="526333"/>
            </a:xfrm>
            <a:custGeom>
              <a:avLst/>
              <a:gdLst>
                <a:gd name="connsiteX0" fmla="*/ 2568 w 1181345"/>
                <a:gd name="connsiteY0" fmla="*/ 326993 h 526333"/>
                <a:gd name="connsiteX1" fmla="*/ 700184 w 1181345"/>
                <a:gd name="connsiteY1" fmla="*/ 1369 h 526333"/>
                <a:gd name="connsiteX2" fmla="*/ 938060 w 1181345"/>
                <a:gd name="connsiteY2" fmla="*/ 116337 h 526333"/>
                <a:gd name="connsiteX3" fmla="*/ 1180839 w 1181345"/>
                <a:gd name="connsiteY3" fmla="*/ 220386 h 526333"/>
                <a:gd name="connsiteX4" fmla="*/ 815029 w 1181345"/>
                <a:gd name="connsiteY4" fmla="*/ 386820 h 526333"/>
                <a:gd name="connsiteX5" fmla="*/ 436744 w 1181345"/>
                <a:gd name="connsiteY5" fmla="*/ 526260 h 526333"/>
                <a:gd name="connsiteX6" fmla="*/ 2568 w 1181345"/>
                <a:gd name="connsiteY6" fmla="*/ 326993 h 526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81345" h="526333">
                  <a:moveTo>
                    <a:pt x="2568" y="326993"/>
                  </a:moveTo>
                  <a:cubicBezTo>
                    <a:pt x="36751" y="311568"/>
                    <a:pt x="679415" y="15641"/>
                    <a:pt x="700184" y="1369"/>
                  </a:cubicBezTo>
                  <a:cubicBezTo>
                    <a:pt x="720918" y="-12939"/>
                    <a:pt x="880619" y="89019"/>
                    <a:pt x="938060" y="116337"/>
                  </a:cubicBezTo>
                  <a:cubicBezTo>
                    <a:pt x="995464" y="143656"/>
                    <a:pt x="1167137" y="210943"/>
                    <a:pt x="1180839" y="220386"/>
                  </a:cubicBezTo>
                  <a:cubicBezTo>
                    <a:pt x="1194505" y="229828"/>
                    <a:pt x="928108" y="338166"/>
                    <a:pt x="815029" y="386820"/>
                  </a:cubicBezTo>
                  <a:cubicBezTo>
                    <a:pt x="701951" y="435474"/>
                    <a:pt x="445362" y="521971"/>
                    <a:pt x="436744" y="526260"/>
                  </a:cubicBezTo>
                  <a:cubicBezTo>
                    <a:pt x="428162" y="530549"/>
                    <a:pt x="-38574" y="345626"/>
                    <a:pt x="2568" y="326993"/>
                  </a:cubicBez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5" name="Freeform 304">
              <a:extLst>
                <a:ext uri="{FF2B5EF4-FFF2-40B4-BE49-F238E27FC236}">
                  <a16:creationId xmlns:a16="http://schemas.microsoft.com/office/drawing/2014/main" id="{1EC56C93-51B8-C830-65E4-BE6DCBB51896}"/>
                </a:ext>
              </a:extLst>
            </p:cNvPr>
            <p:cNvSpPr/>
            <p:nvPr/>
          </p:nvSpPr>
          <p:spPr>
            <a:xfrm>
              <a:off x="4705651" y="-1639971"/>
              <a:ext cx="30439" cy="97047"/>
            </a:xfrm>
            <a:custGeom>
              <a:avLst/>
              <a:gdLst>
                <a:gd name="connsiteX0" fmla="*/ 24328 w 30439"/>
                <a:gd name="connsiteY0" fmla="*/ 96974 h 97047"/>
                <a:gd name="connsiteX1" fmla="*/ 11527 w 30439"/>
                <a:gd name="connsiteY1" fmla="*/ 50121 h 97047"/>
                <a:gd name="connsiteX2" fmla="*/ 1142 w 30439"/>
                <a:gd name="connsiteY2" fmla="*/ 97 h 97047"/>
                <a:gd name="connsiteX3" fmla="*/ 25265 w 30439"/>
                <a:gd name="connsiteY3" fmla="*/ 45977 h 97047"/>
                <a:gd name="connsiteX4" fmla="*/ 24328 w 30439"/>
                <a:gd name="connsiteY4" fmla="*/ 96974 h 97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39" h="97047">
                  <a:moveTo>
                    <a:pt x="24328" y="96974"/>
                  </a:moveTo>
                  <a:cubicBezTo>
                    <a:pt x="20578" y="95604"/>
                    <a:pt x="19388" y="76467"/>
                    <a:pt x="11527" y="50121"/>
                  </a:cubicBezTo>
                  <a:cubicBezTo>
                    <a:pt x="4388" y="24136"/>
                    <a:pt x="-2860" y="1863"/>
                    <a:pt x="1142" y="97"/>
                  </a:cubicBezTo>
                  <a:cubicBezTo>
                    <a:pt x="4965" y="-1597"/>
                    <a:pt x="16864" y="19054"/>
                    <a:pt x="25265" y="45977"/>
                  </a:cubicBezTo>
                  <a:cubicBezTo>
                    <a:pt x="34713" y="72178"/>
                    <a:pt x="29268" y="98631"/>
                    <a:pt x="24328" y="96974"/>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6" name="Freeform 305">
              <a:extLst>
                <a:ext uri="{FF2B5EF4-FFF2-40B4-BE49-F238E27FC236}">
                  <a16:creationId xmlns:a16="http://schemas.microsoft.com/office/drawing/2014/main" id="{0A370ED0-12E1-F747-A863-96F59D666075}"/>
                </a:ext>
              </a:extLst>
            </p:cNvPr>
            <p:cNvSpPr/>
            <p:nvPr/>
          </p:nvSpPr>
          <p:spPr>
            <a:xfrm>
              <a:off x="4784149" y="-1680636"/>
              <a:ext cx="31198" cy="101890"/>
            </a:xfrm>
            <a:custGeom>
              <a:avLst/>
              <a:gdLst>
                <a:gd name="connsiteX0" fmla="*/ 27250 w 31198"/>
                <a:gd name="connsiteY0" fmla="*/ 101887 h 101890"/>
                <a:gd name="connsiteX1" fmla="*/ 10988 w 31198"/>
                <a:gd name="connsiteY1" fmla="*/ 52908 h 101890"/>
                <a:gd name="connsiteX2" fmla="*/ 1288 w 31198"/>
                <a:gd name="connsiteY2" fmla="*/ 73 h 101890"/>
                <a:gd name="connsiteX3" fmla="*/ 24726 w 31198"/>
                <a:gd name="connsiteY3" fmla="*/ 48763 h 101890"/>
                <a:gd name="connsiteX4" fmla="*/ 27250 w 31198"/>
                <a:gd name="connsiteY4" fmla="*/ 101887 h 101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98" h="101890">
                  <a:moveTo>
                    <a:pt x="27250" y="101887"/>
                  </a:moveTo>
                  <a:cubicBezTo>
                    <a:pt x="23319" y="101418"/>
                    <a:pt x="18884" y="80695"/>
                    <a:pt x="10988" y="52908"/>
                  </a:cubicBezTo>
                  <a:cubicBezTo>
                    <a:pt x="3451" y="25373"/>
                    <a:pt x="-2787" y="1514"/>
                    <a:pt x="1288" y="73"/>
                  </a:cubicBezTo>
                  <a:cubicBezTo>
                    <a:pt x="5254" y="-1441"/>
                    <a:pt x="16108" y="20904"/>
                    <a:pt x="24726" y="48763"/>
                  </a:cubicBezTo>
                  <a:cubicBezTo>
                    <a:pt x="33776" y="75865"/>
                    <a:pt x="32082" y="102283"/>
                    <a:pt x="27250" y="101887"/>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7" name="Freeform 306">
              <a:extLst>
                <a:ext uri="{FF2B5EF4-FFF2-40B4-BE49-F238E27FC236}">
                  <a16:creationId xmlns:a16="http://schemas.microsoft.com/office/drawing/2014/main" id="{FC17227E-9CC1-3464-91C3-40D9DEF7EF82}"/>
                </a:ext>
              </a:extLst>
            </p:cNvPr>
            <p:cNvSpPr/>
            <p:nvPr/>
          </p:nvSpPr>
          <p:spPr>
            <a:xfrm>
              <a:off x="4225238" y="-1846529"/>
              <a:ext cx="355064" cy="177210"/>
            </a:xfrm>
            <a:custGeom>
              <a:avLst/>
              <a:gdLst>
                <a:gd name="connsiteX0" fmla="*/ 0 w 355064"/>
                <a:gd name="connsiteY0" fmla="*/ 158397 h 177210"/>
                <a:gd name="connsiteX1" fmla="*/ 180723 w 355064"/>
                <a:gd name="connsiteY1" fmla="*/ 72693 h 177210"/>
                <a:gd name="connsiteX2" fmla="*/ 127538 w 355064"/>
                <a:gd name="connsiteY2" fmla="*/ 30598 h 177210"/>
                <a:gd name="connsiteX3" fmla="*/ 160350 w 355064"/>
                <a:gd name="connsiteY3" fmla="*/ 15173 h 177210"/>
                <a:gd name="connsiteX4" fmla="*/ 160639 w 355064"/>
                <a:gd name="connsiteY4" fmla="*/ 15317 h 177210"/>
                <a:gd name="connsiteX5" fmla="*/ 215628 w 355064"/>
                <a:gd name="connsiteY5" fmla="*/ 56115 h 177210"/>
                <a:gd name="connsiteX6" fmla="*/ 332780 w 355064"/>
                <a:gd name="connsiteY6" fmla="*/ 577 h 177210"/>
                <a:gd name="connsiteX7" fmla="*/ 334115 w 355064"/>
                <a:gd name="connsiteY7" fmla="*/ 0 h 177210"/>
                <a:gd name="connsiteX8" fmla="*/ 355064 w 355064"/>
                <a:gd name="connsiteY8" fmla="*/ 14740 h 177210"/>
                <a:gd name="connsiteX9" fmla="*/ 236181 w 355064"/>
                <a:gd name="connsiteY9" fmla="*/ 71396 h 177210"/>
                <a:gd name="connsiteX10" fmla="*/ 295064 w 355064"/>
                <a:gd name="connsiteY10" fmla="*/ 115149 h 177210"/>
                <a:gd name="connsiteX11" fmla="*/ 257419 w 355064"/>
                <a:gd name="connsiteY11" fmla="*/ 133385 h 177210"/>
                <a:gd name="connsiteX12" fmla="*/ 200555 w 355064"/>
                <a:gd name="connsiteY12" fmla="*/ 88335 h 177210"/>
                <a:gd name="connsiteX13" fmla="*/ 14135 w 355064"/>
                <a:gd name="connsiteY13" fmla="*/ 177210 h 177210"/>
                <a:gd name="connsiteX14" fmla="*/ 0 w 355064"/>
                <a:gd name="connsiteY14" fmla="*/ 158397 h 17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5064" h="177210">
                  <a:moveTo>
                    <a:pt x="0" y="158397"/>
                  </a:moveTo>
                  <a:lnTo>
                    <a:pt x="180723" y="72693"/>
                  </a:lnTo>
                  <a:lnTo>
                    <a:pt x="127538" y="30598"/>
                  </a:lnTo>
                  <a:lnTo>
                    <a:pt x="160350" y="15173"/>
                  </a:lnTo>
                  <a:lnTo>
                    <a:pt x="160639" y="15317"/>
                  </a:lnTo>
                  <a:lnTo>
                    <a:pt x="215628" y="56115"/>
                  </a:lnTo>
                  <a:lnTo>
                    <a:pt x="332780" y="577"/>
                  </a:lnTo>
                  <a:lnTo>
                    <a:pt x="334115" y="0"/>
                  </a:lnTo>
                  <a:lnTo>
                    <a:pt x="355064" y="14740"/>
                  </a:lnTo>
                  <a:lnTo>
                    <a:pt x="236181" y="71396"/>
                  </a:lnTo>
                  <a:lnTo>
                    <a:pt x="295064" y="115149"/>
                  </a:lnTo>
                  <a:lnTo>
                    <a:pt x="257419" y="133385"/>
                  </a:lnTo>
                  <a:lnTo>
                    <a:pt x="200555" y="88335"/>
                  </a:lnTo>
                  <a:lnTo>
                    <a:pt x="14135" y="177210"/>
                  </a:lnTo>
                  <a:lnTo>
                    <a:pt x="0" y="158397"/>
                  </a:lnTo>
                </a:path>
              </a:pathLst>
            </a:custGeom>
            <a:solidFill>
              <a:srgbClr val="661F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8" name="Freeform 307">
              <a:extLst>
                <a:ext uri="{FF2B5EF4-FFF2-40B4-BE49-F238E27FC236}">
                  <a16:creationId xmlns:a16="http://schemas.microsoft.com/office/drawing/2014/main" id="{35C3BC36-01BA-C62E-1A74-AB72B5C9B5B4}"/>
                </a:ext>
              </a:extLst>
            </p:cNvPr>
            <p:cNvSpPr/>
            <p:nvPr/>
          </p:nvSpPr>
          <p:spPr>
            <a:xfrm>
              <a:off x="3338379" y="-2904491"/>
              <a:ext cx="1373742" cy="469785"/>
            </a:xfrm>
            <a:custGeom>
              <a:avLst/>
              <a:gdLst>
                <a:gd name="connsiteX0" fmla="*/ 53628 w 1373742"/>
                <a:gd name="connsiteY0" fmla="*/ 117708 h 469785"/>
                <a:gd name="connsiteX1" fmla="*/ 117 w 1373742"/>
                <a:gd name="connsiteY1" fmla="*/ 152811 h 469785"/>
                <a:gd name="connsiteX2" fmla="*/ 411577 w 1373742"/>
                <a:gd name="connsiteY2" fmla="*/ 469533 h 469785"/>
                <a:gd name="connsiteX3" fmla="*/ 788528 w 1373742"/>
                <a:gd name="connsiteY3" fmla="*/ 282989 h 469785"/>
                <a:gd name="connsiteX4" fmla="*/ 934095 w 1373742"/>
                <a:gd name="connsiteY4" fmla="*/ 274051 h 469785"/>
                <a:gd name="connsiteX5" fmla="*/ 983350 w 1373742"/>
                <a:gd name="connsiteY5" fmla="*/ 246300 h 469785"/>
                <a:gd name="connsiteX6" fmla="*/ 1049445 w 1373742"/>
                <a:gd name="connsiteY6" fmla="*/ 156631 h 469785"/>
                <a:gd name="connsiteX7" fmla="*/ 1372994 w 1373742"/>
                <a:gd name="connsiteY7" fmla="*/ 37626 h 469785"/>
                <a:gd name="connsiteX8" fmla="*/ 1314039 w 1373742"/>
                <a:gd name="connsiteY8" fmla="*/ 0 h 469785"/>
                <a:gd name="connsiteX9" fmla="*/ 53628 w 1373742"/>
                <a:gd name="connsiteY9" fmla="*/ 117708 h 469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3742" h="469785">
                  <a:moveTo>
                    <a:pt x="53628" y="117708"/>
                  </a:moveTo>
                  <a:cubicBezTo>
                    <a:pt x="53628" y="117708"/>
                    <a:pt x="-2911" y="139296"/>
                    <a:pt x="117" y="152811"/>
                  </a:cubicBezTo>
                  <a:cubicBezTo>
                    <a:pt x="3182" y="166326"/>
                    <a:pt x="375735" y="461821"/>
                    <a:pt x="411577" y="469533"/>
                  </a:cubicBezTo>
                  <a:cubicBezTo>
                    <a:pt x="447382" y="477282"/>
                    <a:pt x="691893" y="304252"/>
                    <a:pt x="788528" y="282989"/>
                  </a:cubicBezTo>
                  <a:cubicBezTo>
                    <a:pt x="885164" y="261725"/>
                    <a:pt x="909431" y="270771"/>
                    <a:pt x="934095" y="274051"/>
                  </a:cubicBezTo>
                  <a:cubicBezTo>
                    <a:pt x="958687" y="277330"/>
                    <a:pt x="982593" y="259598"/>
                    <a:pt x="983350" y="246300"/>
                  </a:cubicBezTo>
                  <a:cubicBezTo>
                    <a:pt x="984072" y="233037"/>
                    <a:pt x="1000081" y="186292"/>
                    <a:pt x="1049445" y="156631"/>
                  </a:cubicBezTo>
                  <a:cubicBezTo>
                    <a:pt x="1098845" y="127006"/>
                    <a:pt x="1364377" y="54313"/>
                    <a:pt x="1372994" y="37626"/>
                  </a:cubicBezTo>
                  <a:cubicBezTo>
                    <a:pt x="1381540" y="20939"/>
                    <a:pt x="1314039" y="0"/>
                    <a:pt x="1314039" y="0"/>
                  </a:cubicBezTo>
                  <a:lnTo>
                    <a:pt x="53628" y="117708"/>
                  </a:ln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9" name="Freeform 308">
              <a:extLst>
                <a:ext uri="{FF2B5EF4-FFF2-40B4-BE49-F238E27FC236}">
                  <a16:creationId xmlns:a16="http://schemas.microsoft.com/office/drawing/2014/main" id="{812EC329-96F2-7960-6770-349055498EE7}"/>
                </a:ext>
              </a:extLst>
            </p:cNvPr>
            <p:cNvSpPr/>
            <p:nvPr/>
          </p:nvSpPr>
          <p:spPr>
            <a:xfrm>
              <a:off x="3358797" y="-2969508"/>
              <a:ext cx="1333501" cy="521467"/>
            </a:xfrm>
            <a:custGeom>
              <a:avLst/>
              <a:gdLst>
                <a:gd name="connsiteX0" fmla="*/ 51996 w 1333501"/>
                <a:gd name="connsiteY0" fmla="*/ 86533 h 521467"/>
                <a:gd name="connsiteX1" fmla="*/ 16262 w 1333501"/>
                <a:gd name="connsiteY1" fmla="*/ 111220 h 521467"/>
                <a:gd name="connsiteX2" fmla="*/ 47489 w 1333501"/>
                <a:gd name="connsiteY2" fmla="*/ 132052 h 521467"/>
                <a:gd name="connsiteX3" fmla="*/ 2776 w 1333501"/>
                <a:gd name="connsiteY3" fmla="*/ 146684 h 521467"/>
                <a:gd name="connsiteX4" fmla="*/ 30577 w 1333501"/>
                <a:gd name="connsiteY4" fmla="*/ 161605 h 521467"/>
                <a:gd name="connsiteX5" fmla="*/ 0 w 1333501"/>
                <a:gd name="connsiteY5" fmla="*/ 196095 h 521467"/>
                <a:gd name="connsiteX6" fmla="*/ 395738 w 1333501"/>
                <a:gd name="connsiteY6" fmla="*/ 521467 h 521467"/>
                <a:gd name="connsiteX7" fmla="*/ 821584 w 1333501"/>
                <a:gd name="connsiteY7" fmla="*/ 312938 h 521467"/>
                <a:gd name="connsiteX8" fmla="*/ 931922 w 1333501"/>
                <a:gd name="connsiteY8" fmla="*/ 319137 h 521467"/>
                <a:gd name="connsiteX9" fmla="*/ 1004291 w 1333501"/>
                <a:gd name="connsiteY9" fmla="*/ 220242 h 521467"/>
                <a:gd name="connsiteX10" fmla="*/ 1328562 w 1333501"/>
                <a:gd name="connsiteY10" fmla="*/ 87902 h 521467"/>
                <a:gd name="connsiteX11" fmla="*/ 1301446 w 1333501"/>
                <a:gd name="connsiteY11" fmla="*/ 61593 h 521467"/>
                <a:gd name="connsiteX12" fmla="*/ 1333501 w 1333501"/>
                <a:gd name="connsiteY12" fmla="*/ 34815 h 521467"/>
                <a:gd name="connsiteX13" fmla="*/ 1305268 w 1333501"/>
                <a:gd name="connsiteY13" fmla="*/ 27535 h 521467"/>
                <a:gd name="connsiteX14" fmla="*/ 1314174 w 1333501"/>
                <a:gd name="connsiteY14" fmla="*/ 5154 h 521467"/>
                <a:gd name="connsiteX15" fmla="*/ 1257202 w 1333501"/>
                <a:gd name="connsiteY15" fmla="*/ 0 h 521467"/>
                <a:gd name="connsiteX16" fmla="*/ 822161 w 1333501"/>
                <a:gd name="connsiteY16" fmla="*/ 32725 h 521467"/>
                <a:gd name="connsiteX17" fmla="*/ 51996 w 1333501"/>
                <a:gd name="connsiteY17" fmla="*/ 86533 h 521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33501" h="521467">
                  <a:moveTo>
                    <a:pt x="51996" y="86533"/>
                  </a:moveTo>
                  <a:lnTo>
                    <a:pt x="16262" y="111220"/>
                  </a:lnTo>
                  <a:lnTo>
                    <a:pt x="47489" y="132052"/>
                  </a:lnTo>
                  <a:lnTo>
                    <a:pt x="2776" y="146684"/>
                  </a:lnTo>
                  <a:lnTo>
                    <a:pt x="30577" y="161605"/>
                  </a:lnTo>
                  <a:lnTo>
                    <a:pt x="0" y="196095"/>
                  </a:lnTo>
                  <a:cubicBezTo>
                    <a:pt x="0" y="196095"/>
                    <a:pt x="327011" y="420374"/>
                    <a:pt x="395738" y="521467"/>
                  </a:cubicBezTo>
                  <a:cubicBezTo>
                    <a:pt x="395738" y="521467"/>
                    <a:pt x="721848" y="322525"/>
                    <a:pt x="821584" y="312938"/>
                  </a:cubicBezTo>
                  <a:cubicBezTo>
                    <a:pt x="921393" y="303279"/>
                    <a:pt x="919807" y="331787"/>
                    <a:pt x="931922" y="319137"/>
                  </a:cubicBezTo>
                  <a:cubicBezTo>
                    <a:pt x="944074" y="306451"/>
                    <a:pt x="947211" y="251345"/>
                    <a:pt x="1004291" y="220242"/>
                  </a:cubicBezTo>
                  <a:cubicBezTo>
                    <a:pt x="1061407" y="189176"/>
                    <a:pt x="1328562" y="87902"/>
                    <a:pt x="1328562" y="87902"/>
                  </a:cubicBezTo>
                  <a:lnTo>
                    <a:pt x="1301446" y="61593"/>
                  </a:lnTo>
                  <a:lnTo>
                    <a:pt x="1333501" y="34815"/>
                  </a:lnTo>
                  <a:lnTo>
                    <a:pt x="1305268" y="27535"/>
                  </a:lnTo>
                  <a:lnTo>
                    <a:pt x="1314174" y="5154"/>
                  </a:lnTo>
                  <a:lnTo>
                    <a:pt x="1257202" y="0"/>
                  </a:lnTo>
                  <a:cubicBezTo>
                    <a:pt x="1257202" y="0"/>
                    <a:pt x="974327" y="41266"/>
                    <a:pt x="822161" y="32725"/>
                  </a:cubicBezTo>
                  <a:cubicBezTo>
                    <a:pt x="669960" y="24147"/>
                    <a:pt x="51996" y="86533"/>
                    <a:pt x="51996" y="86533"/>
                  </a:cubicBezTo>
                </a:path>
              </a:pathLst>
            </a:custGeom>
            <a:solidFill>
              <a:srgbClr val="CCCED4"/>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0" name="Freeform 309">
              <a:extLst>
                <a:ext uri="{FF2B5EF4-FFF2-40B4-BE49-F238E27FC236}">
                  <a16:creationId xmlns:a16="http://schemas.microsoft.com/office/drawing/2014/main" id="{9AAC43EA-10D6-854C-A45A-254FB68449B0}"/>
                </a:ext>
              </a:extLst>
            </p:cNvPr>
            <p:cNvSpPr/>
            <p:nvPr/>
          </p:nvSpPr>
          <p:spPr>
            <a:xfrm>
              <a:off x="3396613" y="-2801834"/>
              <a:ext cx="235507" cy="190603"/>
            </a:xfrm>
            <a:custGeom>
              <a:avLst/>
              <a:gdLst>
                <a:gd name="connsiteX0" fmla="*/ 235469 w 235507"/>
                <a:gd name="connsiteY0" fmla="*/ 190602 h 190603"/>
                <a:gd name="connsiteX1" fmla="*/ 119722 w 235507"/>
                <a:gd name="connsiteY1" fmla="*/ 93041 h 190603"/>
                <a:gd name="connsiteX2" fmla="*/ 9 w 235507"/>
                <a:gd name="connsiteY2" fmla="*/ 21 h 190603"/>
                <a:gd name="connsiteX3" fmla="*/ 122787 w 235507"/>
                <a:gd name="connsiteY3" fmla="*/ 89113 h 190603"/>
                <a:gd name="connsiteX4" fmla="*/ 235469 w 235507"/>
                <a:gd name="connsiteY4" fmla="*/ 190602 h 1906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5507" h="190603">
                  <a:moveTo>
                    <a:pt x="235469" y="190602"/>
                  </a:moveTo>
                  <a:cubicBezTo>
                    <a:pt x="235000" y="190926"/>
                    <a:pt x="185961" y="144182"/>
                    <a:pt x="119722" y="93041"/>
                  </a:cubicBezTo>
                  <a:cubicBezTo>
                    <a:pt x="53952" y="41287"/>
                    <a:pt x="-820" y="1174"/>
                    <a:pt x="9" y="21"/>
                  </a:cubicBezTo>
                  <a:cubicBezTo>
                    <a:pt x="767" y="-1024"/>
                    <a:pt x="56909" y="37287"/>
                    <a:pt x="122787" y="89113"/>
                  </a:cubicBezTo>
                  <a:cubicBezTo>
                    <a:pt x="189206" y="140362"/>
                    <a:pt x="237055" y="189124"/>
                    <a:pt x="235469" y="190602"/>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1" name="Freeform 310">
              <a:extLst>
                <a:ext uri="{FF2B5EF4-FFF2-40B4-BE49-F238E27FC236}">
                  <a16:creationId xmlns:a16="http://schemas.microsoft.com/office/drawing/2014/main" id="{7BFB11EC-2177-DF29-A893-970BB4A22152}"/>
                </a:ext>
              </a:extLst>
            </p:cNvPr>
            <p:cNvSpPr/>
            <p:nvPr/>
          </p:nvSpPr>
          <p:spPr>
            <a:xfrm>
              <a:off x="3413326" y="-2827578"/>
              <a:ext cx="116855" cy="94674"/>
            </a:xfrm>
            <a:custGeom>
              <a:avLst/>
              <a:gdLst>
                <a:gd name="connsiteX0" fmla="*/ 116855 w 116855"/>
                <a:gd name="connsiteY0" fmla="*/ 94314 h 94674"/>
                <a:gd name="connsiteX1" fmla="*/ 54439 w 116855"/>
                <a:gd name="connsiteY1" fmla="*/ 52219 h 94674"/>
                <a:gd name="connsiteX2" fmla="*/ 27 w 116855"/>
                <a:gd name="connsiteY2" fmla="*/ 33 h 94674"/>
                <a:gd name="connsiteX3" fmla="*/ 57684 w 116855"/>
                <a:gd name="connsiteY3" fmla="*/ 48435 h 94674"/>
                <a:gd name="connsiteX4" fmla="*/ 116855 w 116855"/>
                <a:gd name="connsiteY4" fmla="*/ 94314 h 94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55" h="94674">
                  <a:moveTo>
                    <a:pt x="116855" y="94314"/>
                  </a:moveTo>
                  <a:cubicBezTo>
                    <a:pt x="115449" y="97450"/>
                    <a:pt x="85557" y="79862"/>
                    <a:pt x="54439" y="52219"/>
                  </a:cubicBezTo>
                  <a:cubicBezTo>
                    <a:pt x="22816" y="25081"/>
                    <a:pt x="-911" y="1042"/>
                    <a:pt x="27" y="33"/>
                  </a:cubicBezTo>
                  <a:cubicBezTo>
                    <a:pt x="1036" y="-976"/>
                    <a:pt x="26205" y="21405"/>
                    <a:pt x="57684" y="48435"/>
                  </a:cubicBezTo>
                  <a:cubicBezTo>
                    <a:pt x="88838" y="76042"/>
                    <a:pt x="116386" y="94747"/>
                    <a:pt x="116855" y="94314"/>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2" name="Freeform 311">
              <a:extLst>
                <a:ext uri="{FF2B5EF4-FFF2-40B4-BE49-F238E27FC236}">
                  <a16:creationId xmlns:a16="http://schemas.microsoft.com/office/drawing/2014/main" id="{028B7F15-7389-6390-B602-431B55EC024D}"/>
                </a:ext>
              </a:extLst>
            </p:cNvPr>
            <p:cNvSpPr/>
            <p:nvPr/>
          </p:nvSpPr>
          <p:spPr>
            <a:xfrm>
              <a:off x="3756802" y="-2639861"/>
              <a:ext cx="317713" cy="151921"/>
            </a:xfrm>
            <a:custGeom>
              <a:avLst/>
              <a:gdLst>
                <a:gd name="connsiteX0" fmla="*/ 317713 w 317713"/>
                <a:gd name="connsiteY0" fmla="*/ 157 h 151921"/>
                <a:gd name="connsiteX1" fmla="*/ 158228 w 317713"/>
                <a:gd name="connsiteY1" fmla="*/ 74617 h 151921"/>
                <a:gd name="connsiteX2" fmla="*/ 5 w 317713"/>
                <a:gd name="connsiteY2" fmla="*/ 151887 h 151921"/>
                <a:gd name="connsiteX3" fmla="*/ 156029 w 317713"/>
                <a:gd name="connsiteY3" fmla="*/ 70111 h 151921"/>
                <a:gd name="connsiteX4" fmla="*/ 317713 w 317713"/>
                <a:gd name="connsiteY4" fmla="*/ 157 h 151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7713" h="151921">
                  <a:moveTo>
                    <a:pt x="317713" y="157"/>
                  </a:moveTo>
                  <a:cubicBezTo>
                    <a:pt x="317677" y="193"/>
                    <a:pt x="245200" y="31008"/>
                    <a:pt x="158228" y="74617"/>
                  </a:cubicBezTo>
                  <a:cubicBezTo>
                    <a:pt x="70967" y="117541"/>
                    <a:pt x="654" y="153184"/>
                    <a:pt x="5" y="151887"/>
                  </a:cubicBezTo>
                  <a:cubicBezTo>
                    <a:pt x="-680" y="150698"/>
                    <a:pt x="68696" y="113072"/>
                    <a:pt x="156029" y="70111"/>
                  </a:cubicBezTo>
                  <a:cubicBezTo>
                    <a:pt x="243037" y="26503"/>
                    <a:pt x="316812" y="-2402"/>
                    <a:pt x="317713" y="157"/>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3" name="Freeform 312">
              <a:extLst>
                <a:ext uri="{FF2B5EF4-FFF2-40B4-BE49-F238E27FC236}">
                  <a16:creationId xmlns:a16="http://schemas.microsoft.com/office/drawing/2014/main" id="{B1A3DEC3-46FA-9CA6-A531-AA0DEDC83761}"/>
                </a:ext>
              </a:extLst>
            </p:cNvPr>
            <p:cNvSpPr/>
            <p:nvPr/>
          </p:nvSpPr>
          <p:spPr>
            <a:xfrm>
              <a:off x="3757126" y="-2619593"/>
              <a:ext cx="199899" cy="91712"/>
            </a:xfrm>
            <a:custGeom>
              <a:avLst/>
              <a:gdLst>
                <a:gd name="connsiteX0" fmla="*/ 199839 w 199899"/>
                <a:gd name="connsiteY0" fmla="*/ 0 h 91712"/>
                <a:gd name="connsiteX1" fmla="*/ 102590 w 199899"/>
                <a:gd name="connsiteY1" fmla="*/ 51502 h 91712"/>
                <a:gd name="connsiteX2" fmla="*/ 5 w 199899"/>
                <a:gd name="connsiteY2" fmla="*/ 91651 h 91712"/>
                <a:gd name="connsiteX3" fmla="*/ 100571 w 199899"/>
                <a:gd name="connsiteY3" fmla="*/ 46924 h 91712"/>
                <a:gd name="connsiteX4" fmla="*/ 199839 w 199899"/>
                <a:gd name="connsiteY4" fmla="*/ 0 h 917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899" h="91712">
                  <a:moveTo>
                    <a:pt x="199839" y="0"/>
                  </a:moveTo>
                  <a:cubicBezTo>
                    <a:pt x="201750" y="2739"/>
                    <a:pt x="158588" y="27823"/>
                    <a:pt x="102590" y="51502"/>
                  </a:cubicBezTo>
                  <a:cubicBezTo>
                    <a:pt x="46772" y="75793"/>
                    <a:pt x="474" y="92876"/>
                    <a:pt x="5" y="91651"/>
                  </a:cubicBezTo>
                  <a:cubicBezTo>
                    <a:pt x="-536" y="90317"/>
                    <a:pt x="44861" y="71180"/>
                    <a:pt x="100571" y="46924"/>
                  </a:cubicBezTo>
                  <a:cubicBezTo>
                    <a:pt x="156605" y="23210"/>
                    <a:pt x="200019" y="505"/>
                    <a:pt x="199839" y="0"/>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4" name="Freeform 313">
              <a:extLst>
                <a:ext uri="{FF2B5EF4-FFF2-40B4-BE49-F238E27FC236}">
                  <a16:creationId xmlns:a16="http://schemas.microsoft.com/office/drawing/2014/main" id="{364A4543-6644-865B-E98D-4D4035142AFF}"/>
                </a:ext>
              </a:extLst>
            </p:cNvPr>
            <p:cNvSpPr/>
            <p:nvPr/>
          </p:nvSpPr>
          <p:spPr>
            <a:xfrm>
              <a:off x="4085403" y="-2677755"/>
              <a:ext cx="200045" cy="21338"/>
            </a:xfrm>
            <a:custGeom>
              <a:avLst/>
              <a:gdLst>
                <a:gd name="connsiteX0" fmla="*/ 199943 w 200045"/>
                <a:gd name="connsiteY0" fmla="*/ 21329 h 21338"/>
                <a:gd name="connsiteX1" fmla="*/ 173765 w 200045"/>
                <a:gd name="connsiteY1" fmla="*/ 8859 h 21338"/>
                <a:gd name="connsiteX2" fmla="*/ 102118 w 200045"/>
                <a:gd name="connsiteY2" fmla="*/ 5435 h 21338"/>
                <a:gd name="connsiteX3" fmla="*/ 1 w 200045"/>
                <a:gd name="connsiteY3" fmla="*/ 13904 h 21338"/>
                <a:gd name="connsiteX4" fmla="*/ 101901 w 200045"/>
                <a:gd name="connsiteY4" fmla="*/ 425 h 21338"/>
                <a:gd name="connsiteX5" fmla="*/ 174594 w 200045"/>
                <a:gd name="connsiteY5" fmla="*/ 5471 h 21338"/>
                <a:gd name="connsiteX6" fmla="*/ 199943 w 200045"/>
                <a:gd name="connsiteY6" fmla="*/ 21329 h 21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045" h="21338">
                  <a:moveTo>
                    <a:pt x="199943" y="21329"/>
                  </a:moveTo>
                  <a:cubicBezTo>
                    <a:pt x="199583" y="21689"/>
                    <a:pt x="192263" y="12174"/>
                    <a:pt x="173765" y="8859"/>
                  </a:cubicBezTo>
                  <a:cubicBezTo>
                    <a:pt x="155916" y="4894"/>
                    <a:pt x="130243" y="4246"/>
                    <a:pt x="102118" y="5435"/>
                  </a:cubicBezTo>
                  <a:cubicBezTo>
                    <a:pt x="45687" y="8138"/>
                    <a:pt x="253" y="15418"/>
                    <a:pt x="1" y="13904"/>
                  </a:cubicBezTo>
                  <a:cubicBezTo>
                    <a:pt x="-251" y="12715"/>
                    <a:pt x="45002" y="3164"/>
                    <a:pt x="101901" y="425"/>
                  </a:cubicBezTo>
                  <a:cubicBezTo>
                    <a:pt x="130279" y="-764"/>
                    <a:pt x="156349" y="425"/>
                    <a:pt x="174594" y="5471"/>
                  </a:cubicBezTo>
                  <a:cubicBezTo>
                    <a:pt x="193597" y="9724"/>
                    <a:pt x="201025" y="21148"/>
                    <a:pt x="199943" y="21329"/>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5" name="Freeform 314">
              <a:extLst>
                <a:ext uri="{FF2B5EF4-FFF2-40B4-BE49-F238E27FC236}">
                  <a16:creationId xmlns:a16="http://schemas.microsoft.com/office/drawing/2014/main" id="{D4B5C385-8AEB-DA6B-CB0D-138E61AD1356}"/>
                </a:ext>
              </a:extLst>
            </p:cNvPr>
            <p:cNvSpPr/>
            <p:nvPr/>
          </p:nvSpPr>
          <p:spPr>
            <a:xfrm>
              <a:off x="4291736" y="-2878291"/>
              <a:ext cx="340761" cy="195598"/>
            </a:xfrm>
            <a:custGeom>
              <a:avLst/>
              <a:gdLst>
                <a:gd name="connsiteX0" fmla="*/ 340742 w 340761"/>
                <a:gd name="connsiteY0" fmla="*/ 1 h 195598"/>
                <a:gd name="connsiteX1" fmla="*/ 151689 w 340761"/>
                <a:gd name="connsiteY1" fmla="*/ 76947 h 195598"/>
                <a:gd name="connsiteX2" fmla="*/ 27289 w 340761"/>
                <a:gd name="connsiteY2" fmla="*/ 143766 h 195598"/>
                <a:gd name="connsiteX3" fmla="*/ 209 w 340761"/>
                <a:gd name="connsiteY3" fmla="*/ 195592 h 195598"/>
                <a:gd name="connsiteX4" fmla="*/ 24621 w 340761"/>
                <a:gd name="connsiteY4" fmla="*/ 141423 h 195598"/>
                <a:gd name="connsiteX5" fmla="*/ 150319 w 340761"/>
                <a:gd name="connsiteY5" fmla="*/ 72154 h 195598"/>
                <a:gd name="connsiteX6" fmla="*/ 340742 w 340761"/>
                <a:gd name="connsiteY6" fmla="*/ 1 h 19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0761" h="195598">
                  <a:moveTo>
                    <a:pt x="340742" y="1"/>
                  </a:moveTo>
                  <a:cubicBezTo>
                    <a:pt x="342220" y="2163"/>
                    <a:pt x="260729" y="46132"/>
                    <a:pt x="151689" y="76947"/>
                  </a:cubicBezTo>
                  <a:cubicBezTo>
                    <a:pt x="97386" y="91219"/>
                    <a:pt x="51159" y="115546"/>
                    <a:pt x="27289" y="143766"/>
                  </a:cubicBezTo>
                  <a:cubicBezTo>
                    <a:pt x="2697" y="171481"/>
                    <a:pt x="750" y="196060"/>
                    <a:pt x="209" y="195592"/>
                  </a:cubicBezTo>
                  <a:cubicBezTo>
                    <a:pt x="-656" y="196060"/>
                    <a:pt x="65" y="170544"/>
                    <a:pt x="24621" y="141423"/>
                  </a:cubicBezTo>
                  <a:cubicBezTo>
                    <a:pt x="48347" y="111906"/>
                    <a:pt x="95691" y="86462"/>
                    <a:pt x="150319" y="72154"/>
                  </a:cubicBezTo>
                  <a:cubicBezTo>
                    <a:pt x="258926" y="41483"/>
                    <a:pt x="340742" y="-215"/>
                    <a:pt x="340742" y="1"/>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6" name="Freeform 315">
              <a:extLst>
                <a:ext uri="{FF2B5EF4-FFF2-40B4-BE49-F238E27FC236}">
                  <a16:creationId xmlns:a16="http://schemas.microsoft.com/office/drawing/2014/main" id="{948BE1C9-3A97-493C-5A95-BCC6BE6B553B}"/>
                </a:ext>
              </a:extLst>
            </p:cNvPr>
            <p:cNvSpPr/>
            <p:nvPr/>
          </p:nvSpPr>
          <p:spPr>
            <a:xfrm>
              <a:off x="4377719" y="-2946008"/>
              <a:ext cx="273870" cy="141157"/>
            </a:xfrm>
            <a:custGeom>
              <a:avLst/>
              <a:gdLst>
                <a:gd name="connsiteX0" fmla="*/ 8 w 273870"/>
                <a:gd name="connsiteY0" fmla="*/ 141059 h 141157"/>
                <a:gd name="connsiteX1" fmla="*/ 142906 w 273870"/>
                <a:gd name="connsiteY1" fmla="*/ 79899 h 141157"/>
                <a:gd name="connsiteX2" fmla="*/ 273869 w 273870"/>
                <a:gd name="connsiteY2" fmla="*/ 142 h 141157"/>
                <a:gd name="connsiteX3" fmla="*/ 144024 w 273870"/>
                <a:gd name="connsiteY3" fmla="*/ 84764 h 141157"/>
                <a:gd name="connsiteX4" fmla="*/ 8 w 273870"/>
                <a:gd name="connsiteY4" fmla="*/ 141059 h 141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870" h="141157">
                  <a:moveTo>
                    <a:pt x="8" y="141059"/>
                  </a:moveTo>
                  <a:cubicBezTo>
                    <a:pt x="-785" y="141168"/>
                    <a:pt x="57232" y="97198"/>
                    <a:pt x="142906" y="79899"/>
                  </a:cubicBezTo>
                  <a:cubicBezTo>
                    <a:pt x="225191" y="54959"/>
                    <a:pt x="272355" y="-3246"/>
                    <a:pt x="273869" y="142"/>
                  </a:cubicBezTo>
                  <a:cubicBezTo>
                    <a:pt x="274158" y="-1372"/>
                    <a:pt x="228941" y="58815"/>
                    <a:pt x="144024" y="84764"/>
                  </a:cubicBezTo>
                  <a:cubicBezTo>
                    <a:pt x="59396" y="101812"/>
                    <a:pt x="873" y="143438"/>
                    <a:pt x="8" y="141059"/>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7" name="Freeform 316">
              <a:extLst>
                <a:ext uri="{FF2B5EF4-FFF2-40B4-BE49-F238E27FC236}">
                  <a16:creationId xmlns:a16="http://schemas.microsoft.com/office/drawing/2014/main" id="{31A64E17-6A7F-FE71-CDDE-6D5148DC7B40}"/>
                </a:ext>
              </a:extLst>
            </p:cNvPr>
            <p:cNvSpPr/>
            <p:nvPr/>
          </p:nvSpPr>
          <p:spPr>
            <a:xfrm>
              <a:off x="4572045" y="-2927609"/>
              <a:ext cx="88701" cy="61542"/>
            </a:xfrm>
            <a:custGeom>
              <a:avLst/>
              <a:gdLst>
                <a:gd name="connsiteX0" fmla="*/ 0 w 88701"/>
                <a:gd name="connsiteY0" fmla="*/ 61176 h 61542"/>
                <a:gd name="connsiteX1" fmla="*/ 45686 w 88701"/>
                <a:gd name="connsiteY1" fmla="*/ 32992 h 61542"/>
                <a:gd name="connsiteX2" fmla="*/ 88667 w 88701"/>
                <a:gd name="connsiteY2" fmla="*/ 51 h 61542"/>
                <a:gd name="connsiteX3" fmla="*/ 48678 w 88701"/>
                <a:gd name="connsiteY3" fmla="*/ 36993 h 61542"/>
                <a:gd name="connsiteX4" fmla="*/ 0 w 88701"/>
                <a:gd name="connsiteY4" fmla="*/ 61176 h 615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01" h="61542">
                  <a:moveTo>
                    <a:pt x="0" y="61176"/>
                  </a:moveTo>
                  <a:cubicBezTo>
                    <a:pt x="0" y="60491"/>
                    <a:pt x="22140" y="51733"/>
                    <a:pt x="45686" y="32992"/>
                  </a:cubicBezTo>
                  <a:cubicBezTo>
                    <a:pt x="69520" y="15116"/>
                    <a:pt x="87693" y="-1030"/>
                    <a:pt x="88667" y="51"/>
                  </a:cubicBezTo>
                  <a:cubicBezTo>
                    <a:pt x="89568" y="988"/>
                    <a:pt x="72837" y="18900"/>
                    <a:pt x="48678" y="36993"/>
                  </a:cubicBezTo>
                  <a:cubicBezTo>
                    <a:pt x="24916" y="56022"/>
                    <a:pt x="325" y="63338"/>
                    <a:pt x="0" y="61176"/>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8" name="Freeform 317">
              <a:extLst>
                <a:ext uri="{FF2B5EF4-FFF2-40B4-BE49-F238E27FC236}">
                  <a16:creationId xmlns:a16="http://schemas.microsoft.com/office/drawing/2014/main" id="{3A32C450-6FE6-2745-2E97-FB5546BE216D}"/>
                </a:ext>
              </a:extLst>
            </p:cNvPr>
            <p:cNvSpPr/>
            <p:nvPr/>
          </p:nvSpPr>
          <p:spPr>
            <a:xfrm>
              <a:off x="3354975" y="-3134140"/>
              <a:ext cx="1301445" cy="586015"/>
            </a:xfrm>
            <a:custGeom>
              <a:avLst/>
              <a:gdLst>
                <a:gd name="connsiteX0" fmla="*/ 584719 w 1301445"/>
                <a:gd name="connsiteY0" fmla="*/ 106896 h 586015"/>
                <a:gd name="connsiteX1" fmla="*/ 478491 w 1301445"/>
                <a:gd name="connsiteY1" fmla="*/ 170975 h 586015"/>
                <a:gd name="connsiteX2" fmla="*/ 299318 w 1301445"/>
                <a:gd name="connsiteY2" fmla="*/ 162614 h 586015"/>
                <a:gd name="connsiteX3" fmla="*/ 0 w 1301445"/>
                <a:gd name="connsiteY3" fmla="*/ 191482 h 586015"/>
                <a:gd name="connsiteX4" fmla="*/ 154834 w 1301445"/>
                <a:gd name="connsiteY4" fmla="*/ 378135 h 586015"/>
                <a:gd name="connsiteX5" fmla="*/ 326326 w 1301445"/>
                <a:gd name="connsiteY5" fmla="*/ 586016 h 586015"/>
                <a:gd name="connsiteX6" fmla="*/ 553672 w 1301445"/>
                <a:gd name="connsiteY6" fmla="*/ 525180 h 586015"/>
                <a:gd name="connsiteX7" fmla="*/ 863304 w 1301445"/>
                <a:gd name="connsiteY7" fmla="*/ 448522 h 586015"/>
                <a:gd name="connsiteX8" fmla="*/ 933653 w 1301445"/>
                <a:gd name="connsiteY8" fmla="*/ 419437 h 586015"/>
                <a:gd name="connsiteX9" fmla="*/ 1060181 w 1301445"/>
                <a:gd name="connsiteY9" fmla="*/ 296936 h 586015"/>
                <a:gd name="connsiteX10" fmla="*/ 1301446 w 1301445"/>
                <a:gd name="connsiteY10" fmla="*/ 125024 h 586015"/>
                <a:gd name="connsiteX11" fmla="*/ 1097501 w 1301445"/>
                <a:gd name="connsiteY11" fmla="*/ 131331 h 586015"/>
                <a:gd name="connsiteX12" fmla="*/ 818339 w 1301445"/>
                <a:gd name="connsiteY12" fmla="*/ 0 h 586015"/>
                <a:gd name="connsiteX13" fmla="*/ 584719 w 1301445"/>
                <a:gd name="connsiteY13" fmla="*/ 106896 h 586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301445" h="586015">
                  <a:moveTo>
                    <a:pt x="584719" y="106896"/>
                  </a:moveTo>
                  <a:cubicBezTo>
                    <a:pt x="492915" y="139440"/>
                    <a:pt x="478491" y="170975"/>
                    <a:pt x="478491" y="170975"/>
                  </a:cubicBezTo>
                  <a:cubicBezTo>
                    <a:pt x="478491" y="170975"/>
                    <a:pt x="372733" y="141458"/>
                    <a:pt x="299318" y="162614"/>
                  </a:cubicBezTo>
                  <a:cubicBezTo>
                    <a:pt x="225940" y="183698"/>
                    <a:pt x="83511" y="244498"/>
                    <a:pt x="0" y="191482"/>
                  </a:cubicBezTo>
                  <a:cubicBezTo>
                    <a:pt x="0" y="191482"/>
                    <a:pt x="52501" y="298630"/>
                    <a:pt x="154834" y="378135"/>
                  </a:cubicBezTo>
                  <a:cubicBezTo>
                    <a:pt x="257239" y="457604"/>
                    <a:pt x="326326" y="586016"/>
                    <a:pt x="326326" y="586016"/>
                  </a:cubicBezTo>
                  <a:cubicBezTo>
                    <a:pt x="326326" y="586016"/>
                    <a:pt x="454152" y="575420"/>
                    <a:pt x="553672" y="525180"/>
                  </a:cubicBezTo>
                  <a:cubicBezTo>
                    <a:pt x="653193" y="474831"/>
                    <a:pt x="805142" y="442755"/>
                    <a:pt x="863304" y="448522"/>
                  </a:cubicBezTo>
                  <a:cubicBezTo>
                    <a:pt x="921537" y="454360"/>
                    <a:pt x="927307" y="441962"/>
                    <a:pt x="933653" y="419437"/>
                  </a:cubicBezTo>
                  <a:cubicBezTo>
                    <a:pt x="940035" y="396948"/>
                    <a:pt x="974471" y="327715"/>
                    <a:pt x="1060181" y="296936"/>
                  </a:cubicBezTo>
                  <a:cubicBezTo>
                    <a:pt x="1145855" y="266194"/>
                    <a:pt x="1267948" y="222261"/>
                    <a:pt x="1301446" y="125024"/>
                  </a:cubicBezTo>
                  <a:cubicBezTo>
                    <a:pt x="1301446" y="125024"/>
                    <a:pt x="1209822" y="170651"/>
                    <a:pt x="1097501" y="131331"/>
                  </a:cubicBezTo>
                  <a:cubicBezTo>
                    <a:pt x="985252" y="91975"/>
                    <a:pt x="818339" y="0"/>
                    <a:pt x="818339" y="0"/>
                  </a:cubicBezTo>
                  <a:cubicBezTo>
                    <a:pt x="818339" y="0"/>
                    <a:pt x="676486" y="74315"/>
                    <a:pt x="584719" y="106896"/>
                  </a:cubicBezTo>
                </a:path>
              </a:pathLst>
            </a:custGeom>
            <a:solidFill>
              <a:srgbClr val="F2F3F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9" name="Freeform 318">
              <a:extLst>
                <a:ext uri="{FF2B5EF4-FFF2-40B4-BE49-F238E27FC236}">
                  <a16:creationId xmlns:a16="http://schemas.microsoft.com/office/drawing/2014/main" id="{03074E55-94E8-90D2-E90E-40E11FC60E3B}"/>
                </a:ext>
              </a:extLst>
            </p:cNvPr>
            <p:cNvSpPr/>
            <p:nvPr/>
          </p:nvSpPr>
          <p:spPr>
            <a:xfrm>
              <a:off x="3787636" y="-2997620"/>
              <a:ext cx="505703" cy="304180"/>
            </a:xfrm>
            <a:custGeom>
              <a:avLst/>
              <a:gdLst>
                <a:gd name="connsiteX0" fmla="*/ 31371 w 505703"/>
                <a:gd name="connsiteY0" fmla="*/ 20219 h 304180"/>
                <a:gd name="connsiteX1" fmla="*/ 0 w 505703"/>
                <a:gd name="connsiteY1" fmla="*/ 20507 h 304180"/>
                <a:gd name="connsiteX2" fmla="*/ 490643 w 505703"/>
                <a:gd name="connsiteY2" fmla="*/ 304180 h 304180"/>
                <a:gd name="connsiteX3" fmla="*/ 504886 w 505703"/>
                <a:gd name="connsiteY3" fmla="*/ 272213 h 304180"/>
                <a:gd name="connsiteX4" fmla="*/ 30253 w 505703"/>
                <a:gd name="connsiteY4" fmla="*/ 0 h 304180"/>
                <a:gd name="connsiteX5" fmla="*/ 31371 w 505703"/>
                <a:gd name="connsiteY5" fmla="*/ 20219 h 304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5703" h="304180">
                  <a:moveTo>
                    <a:pt x="31371" y="20219"/>
                  </a:moveTo>
                  <a:cubicBezTo>
                    <a:pt x="31371" y="20219"/>
                    <a:pt x="23654" y="19750"/>
                    <a:pt x="0" y="20507"/>
                  </a:cubicBezTo>
                  <a:lnTo>
                    <a:pt x="490643" y="304180"/>
                  </a:lnTo>
                  <a:cubicBezTo>
                    <a:pt x="503912" y="300576"/>
                    <a:pt x="507554" y="284394"/>
                    <a:pt x="504886" y="272213"/>
                  </a:cubicBezTo>
                  <a:lnTo>
                    <a:pt x="30253" y="0"/>
                  </a:lnTo>
                  <a:cubicBezTo>
                    <a:pt x="31262" y="13803"/>
                    <a:pt x="31371" y="20219"/>
                    <a:pt x="31371" y="20219"/>
                  </a:cubicBezTo>
                </a:path>
              </a:pathLst>
            </a:custGeom>
            <a:solidFill>
              <a:srgbClr val="B94E57"/>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3" name="Freeform 822">
              <a:extLst>
                <a:ext uri="{FF2B5EF4-FFF2-40B4-BE49-F238E27FC236}">
                  <a16:creationId xmlns:a16="http://schemas.microsoft.com/office/drawing/2014/main" id="{9CB375DC-D611-6540-411F-7E7839088992}"/>
                </a:ext>
              </a:extLst>
            </p:cNvPr>
            <p:cNvSpPr/>
            <p:nvPr/>
          </p:nvSpPr>
          <p:spPr>
            <a:xfrm>
              <a:off x="3963956" y="-2867690"/>
              <a:ext cx="303439" cy="169601"/>
            </a:xfrm>
            <a:custGeom>
              <a:avLst/>
              <a:gdLst>
                <a:gd name="connsiteX0" fmla="*/ 303397 w 303439"/>
                <a:gd name="connsiteY0" fmla="*/ 169602 h 169601"/>
                <a:gd name="connsiteX1" fmla="*/ 152746 w 303439"/>
                <a:gd name="connsiteY1" fmla="*/ 83177 h 169601"/>
                <a:gd name="connsiteX2" fmla="*/ 4 w 303439"/>
                <a:gd name="connsiteY2" fmla="*/ 32 h 169601"/>
                <a:gd name="connsiteX3" fmla="*/ 155126 w 303439"/>
                <a:gd name="connsiteY3" fmla="*/ 78780 h 169601"/>
                <a:gd name="connsiteX4" fmla="*/ 303397 w 303439"/>
                <a:gd name="connsiteY4" fmla="*/ 169602 h 1696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3439" h="169601">
                  <a:moveTo>
                    <a:pt x="303397" y="169602"/>
                  </a:moveTo>
                  <a:cubicBezTo>
                    <a:pt x="303613" y="169133"/>
                    <a:pt x="237591" y="128191"/>
                    <a:pt x="152746" y="83177"/>
                  </a:cubicBezTo>
                  <a:cubicBezTo>
                    <a:pt x="68298" y="37514"/>
                    <a:pt x="-609" y="1257"/>
                    <a:pt x="4" y="32"/>
                  </a:cubicBezTo>
                  <a:cubicBezTo>
                    <a:pt x="617" y="-1193"/>
                    <a:pt x="70642" y="33045"/>
                    <a:pt x="155126" y="78780"/>
                  </a:cubicBezTo>
                  <a:cubicBezTo>
                    <a:pt x="240007" y="123794"/>
                    <a:pt x="305344" y="166935"/>
                    <a:pt x="303397" y="169602"/>
                  </a:cubicBezTo>
                </a:path>
              </a:pathLst>
            </a:custGeom>
            <a:solidFill>
              <a:srgbClr val="A6ABB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4" name="Freeform 823">
              <a:extLst>
                <a:ext uri="{FF2B5EF4-FFF2-40B4-BE49-F238E27FC236}">
                  <a16:creationId xmlns:a16="http://schemas.microsoft.com/office/drawing/2014/main" id="{D35E6420-FBA9-9071-5636-3CA89C4F1D17}"/>
                </a:ext>
              </a:extLst>
            </p:cNvPr>
            <p:cNvSpPr/>
            <p:nvPr/>
          </p:nvSpPr>
          <p:spPr>
            <a:xfrm>
              <a:off x="6353891" y="-1398747"/>
              <a:ext cx="268265" cy="100262"/>
            </a:xfrm>
            <a:custGeom>
              <a:avLst/>
              <a:gdLst>
                <a:gd name="connsiteX0" fmla="*/ 134281 w 268265"/>
                <a:gd name="connsiteY0" fmla="*/ 50692 h 100262"/>
                <a:gd name="connsiteX1" fmla="*/ 1 w 268265"/>
                <a:gd name="connsiteY1" fmla="*/ 97040 h 100262"/>
                <a:gd name="connsiteX2" fmla="*/ 142431 w 268265"/>
                <a:gd name="connsiteY2" fmla="*/ 71920 h 100262"/>
                <a:gd name="connsiteX3" fmla="*/ 268129 w 268265"/>
                <a:gd name="connsiteY3" fmla="*/ 704 h 100262"/>
                <a:gd name="connsiteX4" fmla="*/ 134281 w 268265"/>
                <a:gd name="connsiteY4" fmla="*/ 50692 h 100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8265" h="100262">
                  <a:moveTo>
                    <a:pt x="134281" y="50692"/>
                  </a:moveTo>
                  <a:cubicBezTo>
                    <a:pt x="61624" y="79921"/>
                    <a:pt x="-287" y="91021"/>
                    <a:pt x="1" y="97040"/>
                  </a:cubicBezTo>
                  <a:cubicBezTo>
                    <a:pt x="-35" y="103707"/>
                    <a:pt x="67502" y="102121"/>
                    <a:pt x="142431" y="71920"/>
                  </a:cubicBezTo>
                  <a:cubicBezTo>
                    <a:pt x="217431" y="43051"/>
                    <a:pt x="271338" y="6038"/>
                    <a:pt x="268129" y="704"/>
                  </a:cubicBezTo>
                  <a:cubicBezTo>
                    <a:pt x="264992" y="-4774"/>
                    <a:pt x="207263" y="22652"/>
                    <a:pt x="134281" y="50692"/>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5" name="Freeform 824">
              <a:extLst>
                <a:ext uri="{FF2B5EF4-FFF2-40B4-BE49-F238E27FC236}">
                  <a16:creationId xmlns:a16="http://schemas.microsoft.com/office/drawing/2014/main" id="{36C40866-8612-DCDA-A05B-DAAF68C48862}"/>
                </a:ext>
              </a:extLst>
            </p:cNvPr>
            <p:cNvSpPr/>
            <p:nvPr/>
          </p:nvSpPr>
          <p:spPr>
            <a:xfrm>
              <a:off x="6549657" y="-1479769"/>
              <a:ext cx="172861" cy="151631"/>
            </a:xfrm>
            <a:custGeom>
              <a:avLst/>
              <a:gdLst>
                <a:gd name="connsiteX0" fmla="*/ 6197 w 172861"/>
                <a:gd name="connsiteY0" fmla="*/ 115676 h 151631"/>
                <a:gd name="connsiteX1" fmla="*/ 118518 w 172861"/>
                <a:gd name="connsiteY1" fmla="*/ 140292 h 151631"/>
                <a:gd name="connsiteX2" fmla="*/ 166655 w 172861"/>
                <a:gd name="connsiteY2" fmla="*/ 35991 h 151631"/>
                <a:gd name="connsiteX3" fmla="*/ 54298 w 172861"/>
                <a:gd name="connsiteY3" fmla="*/ 11303 h 151631"/>
                <a:gd name="connsiteX4" fmla="*/ 6197 w 172861"/>
                <a:gd name="connsiteY4" fmla="*/ 115676 h 151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61" h="151631">
                  <a:moveTo>
                    <a:pt x="6197" y="115676"/>
                  </a:moveTo>
                  <a:cubicBezTo>
                    <a:pt x="23937" y="151284"/>
                    <a:pt x="74202" y="162312"/>
                    <a:pt x="118518" y="140292"/>
                  </a:cubicBezTo>
                  <a:cubicBezTo>
                    <a:pt x="162797" y="118343"/>
                    <a:pt x="184396" y="71599"/>
                    <a:pt x="166655" y="35991"/>
                  </a:cubicBezTo>
                  <a:cubicBezTo>
                    <a:pt x="148915" y="383"/>
                    <a:pt x="98650" y="-10681"/>
                    <a:pt x="54298" y="11303"/>
                  </a:cubicBezTo>
                  <a:cubicBezTo>
                    <a:pt x="10019" y="33324"/>
                    <a:pt x="-11508" y="80032"/>
                    <a:pt x="6197" y="11567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6" name="Freeform 825">
              <a:extLst>
                <a:ext uri="{FF2B5EF4-FFF2-40B4-BE49-F238E27FC236}">
                  <a16:creationId xmlns:a16="http://schemas.microsoft.com/office/drawing/2014/main" id="{0AA7A7A9-19D4-CEB4-DBFF-C0BF442B83C9}"/>
                </a:ext>
              </a:extLst>
            </p:cNvPr>
            <p:cNvSpPr/>
            <p:nvPr/>
          </p:nvSpPr>
          <p:spPr>
            <a:xfrm>
              <a:off x="4826903" y="-1191737"/>
              <a:ext cx="281061" cy="55605"/>
            </a:xfrm>
            <a:custGeom>
              <a:avLst/>
              <a:gdLst>
                <a:gd name="connsiteX0" fmla="*/ 141168 w 281061"/>
                <a:gd name="connsiteY0" fmla="*/ 26442 h 55605"/>
                <a:gd name="connsiteX1" fmla="*/ 280929 w 281061"/>
                <a:gd name="connsiteY1" fmla="*/ 854 h 55605"/>
                <a:gd name="connsiteX2" fmla="*/ 144521 w 281061"/>
                <a:gd name="connsiteY2" fmla="*/ 48895 h 55605"/>
                <a:gd name="connsiteX3" fmla="*/ 0 w 281061"/>
                <a:gd name="connsiteY3" fmla="*/ 48535 h 55605"/>
                <a:gd name="connsiteX4" fmla="*/ 141168 w 281061"/>
                <a:gd name="connsiteY4" fmla="*/ 26442 h 556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061" h="55605">
                  <a:moveTo>
                    <a:pt x="141168" y="26442"/>
                  </a:moveTo>
                  <a:cubicBezTo>
                    <a:pt x="218837" y="16243"/>
                    <a:pt x="278189" y="-4444"/>
                    <a:pt x="280929" y="854"/>
                  </a:cubicBezTo>
                  <a:cubicBezTo>
                    <a:pt x="284247" y="6656"/>
                    <a:pt x="224606" y="38408"/>
                    <a:pt x="144521" y="48895"/>
                  </a:cubicBezTo>
                  <a:cubicBezTo>
                    <a:pt x="65013" y="60536"/>
                    <a:pt x="-180" y="54770"/>
                    <a:pt x="0" y="48535"/>
                  </a:cubicBezTo>
                  <a:cubicBezTo>
                    <a:pt x="36" y="42192"/>
                    <a:pt x="63823" y="37795"/>
                    <a:pt x="141168" y="26442"/>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7" name="Freeform 826">
              <a:extLst>
                <a:ext uri="{FF2B5EF4-FFF2-40B4-BE49-F238E27FC236}">
                  <a16:creationId xmlns:a16="http://schemas.microsoft.com/office/drawing/2014/main" id="{94370399-8DD9-1778-EB29-F4BA1B080476}"/>
                </a:ext>
              </a:extLst>
            </p:cNvPr>
            <p:cNvSpPr/>
            <p:nvPr/>
          </p:nvSpPr>
          <p:spPr>
            <a:xfrm>
              <a:off x="4722220" y="-1213529"/>
              <a:ext cx="179114" cy="144176"/>
            </a:xfrm>
            <a:custGeom>
              <a:avLst/>
              <a:gdLst>
                <a:gd name="connsiteX0" fmla="*/ 179035 w 179114"/>
                <a:gd name="connsiteY0" fmla="*/ 67443 h 144176"/>
                <a:gd name="connsiteX1" fmla="*/ 93289 w 179114"/>
                <a:gd name="connsiteY1" fmla="*/ 144029 h 144176"/>
                <a:gd name="connsiteX2" fmla="*/ 79 w 179114"/>
                <a:gd name="connsiteY2" fmla="*/ 76705 h 144176"/>
                <a:gd name="connsiteX3" fmla="*/ 85825 w 179114"/>
                <a:gd name="connsiteY3" fmla="*/ 156 h 144176"/>
                <a:gd name="connsiteX4" fmla="*/ 179035 w 179114"/>
                <a:gd name="connsiteY4" fmla="*/ 67443 h 144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114" h="144176">
                  <a:moveTo>
                    <a:pt x="179035" y="67443"/>
                  </a:moveTo>
                  <a:cubicBezTo>
                    <a:pt x="181091" y="107159"/>
                    <a:pt x="142725" y="141398"/>
                    <a:pt x="93289" y="144029"/>
                  </a:cubicBezTo>
                  <a:cubicBezTo>
                    <a:pt x="43889" y="146552"/>
                    <a:pt x="2170" y="116458"/>
                    <a:pt x="79" y="76705"/>
                  </a:cubicBezTo>
                  <a:cubicBezTo>
                    <a:pt x="-1976" y="36989"/>
                    <a:pt x="36389" y="2679"/>
                    <a:pt x="85825" y="156"/>
                  </a:cubicBezTo>
                  <a:cubicBezTo>
                    <a:pt x="135225" y="-2439"/>
                    <a:pt x="176944" y="27691"/>
                    <a:pt x="179035" y="67443"/>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8" name="Freeform 827">
              <a:extLst>
                <a:ext uri="{FF2B5EF4-FFF2-40B4-BE49-F238E27FC236}">
                  <a16:creationId xmlns:a16="http://schemas.microsoft.com/office/drawing/2014/main" id="{7D920F94-F170-129F-216C-702C614BC511}"/>
                </a:ext>
              </a:extLst>
            </p:cNvPr>
            <p:cNvSpPr/>
            <p:nvPr/>
          </p:nvSpPr>
          <p:spPr>
            <a:xfrm>
              <a:off x="4722220" y="-1197623"/>
              <a:ext cx="60242" cy="117383"/>
            </a:xfrm>
            <a:custGeom>
              <a:avLst/>
              <a:gdLst>
                <a:gd name="connsiteX0" fmla="*/ 35164 w 60242"/>
                <a:gd name="connsiteY0" fmla="*/ 0 h 117383"/>
                <a:gd name="connsiteX1" fmla="*/ 79 w 60242"/>
                <a:gd name="connsiteY1" fmla="*/ 60800 h 117383"/>
                <a:gd name="connsiteX2" fmla="*/ 40680 w 60242"/>
                <a:gd name="connsiteY2" fmla="*/ 117383 h 117383"/>
                <a:gd name="connsiteX3" fmla="*/ 35164 w 60242"/>
                <a:gd name="connsiteY3" fmla="*/ 0 h 117383"/>
              </a:gdLst>
              <a:ahLst/>
              <a:cxnLst>
                <a:cxn ang="0">
                  <a:pos x="connsiteX0" y="connsiteY0"/>
                </a:cxn>
                <a:cxn ang="0">
                  <a:pos x="connsiteX1" y="connsiteY1"/>
                </a:cxn>
                <a:cxn ang="0">
                  <a:pos x="connsiteX2" y="connsiteY2"/>
                </a:cxn>
                <a:cxn ang="0">
                  <a:pos x="connsiteX3" y="connsiteY3"/>
                </a:cxn>
              </a:cxnLst>
              <a:rect l="l" t="t" r="r" b="b"/>
              <a:pathLst>
                <a:path w="60242" h="117383">
                  <a:moveTo>
                    <a:pt x="35164" y="0"/>
                  </a:moveTo>
                  <a:cubicBezTo>
                    <a:pt x="12771" y="14236"/>
                    <a:pt x="-1183" y="36473"/>
                    <a:pt x="79" y="60800"/>
                  </a:cubicBezTo>
                  <a:cubicBezTo>
                    <a:pt x="1341" y="84983"/>
                    <a:pt x="17279" y="105526"/>
                    <a:pt x="40680" y="117383"/>
                  </a:cubicBezTo>
                  <a:cubicBezTo>
                    <a:pt x="73854" y="84226"/>
                    <a:pt x="59935" y="20435"/>
                    <a:pt x="35164" y="0"/>
                  </a:cubicBezTo>
                </a:path>
              </a:pathLst>
            </a:custGeom>
            <a:solidFill>
              <a:srgbClr val="EDAF8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9" name="Freeform 828">
              <a:extLst>
                <a:ext uri="{FF2B5EF4-FFF2-40B4-BE49-F238E27FC236}">
                  <a16:creationId xmlns:a16="http://schemas.microsoft.com/office/drawing/2014/main" id="{CFE0BD16-C76E-7917-2B5F-A7B66E48CA5A}"/>
                </a:ext>
              </a:extLst>
            </p:cNvPr>
            <p:cNvSpPr/>
            <p:nvPr/>
          </p:nvSpPr>
          <p:spPr>
            <a:xfrm>
              <a:off x="5828200" y="-1540367"/>
              <a:ext cx="675521" cy="365110"/>
            </a:xfrm>
            <a:custGeom>
              <a:avLst/>
              <a:gdLst>
                <a:gd name="connsiteX0" fmla="*/ 87008 w 675521"/>
                <a:gd name="connsiteY0" fmla="*/ 0 h 365110"/>
                <a:gd name="connsiteX1" fmla="*/ 339704 w 675521"/>
                <a:gd name="connsiteY1" fmla="*/ 183589 h 365110"/>
                <a:gd name="connsiteX2" fmla="*/ 628385 w 675521"/>
                <a:gd name="connsiteY2" fmla="*/ 138467 h 365110"/>
                <a:gd name="connsiteX3" fmla="*/ 670825 w 675521"/>
                <a:gd name="connsiteY3" fmla="*/ 202871 h 365110"/>
                <a:gd name="connsiteX4" fmla="*/ 661198 w 675521"/>
                <a:gd name="connsiteY4" fmla="*/ 282412 h 365110"/>
                <a:gd name="connsiteX5" fmla="*/ 314030 w 675521"/>
                <a:gd name="connsiteY5" fmla="*/ 360079 h 365110"/>
                <a:gd name="connsiteX6" fmla="*/ 0 w 675521"/>
                <a:gd name="connsiteY6" fmla="*/ 226369 h 365110"/>
                <a:gd name="connsiteX7" fmla="*/ 87008 w 675521"/>
                <a:gd name="connsiteY7" fmla="*/ 0 h 365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5521" h="365110">
                  <a:moveTo>
                    <a:pt x="87008" y="0"/>
                  </a:moveTo>
                  <a:cubicBezTo>
                    <a:pt x="87008" y="0"/>
                    <a:pt x="214185" y="151838"/>
                    <a:pt x="339704" y="183589"/>
                  </a:cubicBezTo>
                  <a:cubicBezTo>
                    <a:pt x="465078" y="215341"/>
                    <a:pt x="628385" y="138467"/>
                    <a:pt x="628385" y="138467"/>
                  </a:cubicBezTo>
                  <a:cubicBezTo>
                    <a:pt x="628385" y="138467"/>
                    <a:pt x="657195" y="136268"/>
                    <a:pt x="670825" y="202871"/>
                  </a:cubicBezTo>
                  <a:cubicBezTo>
                    <a:pt x="674936" y="222945"/>
                    <a:pt x="682400" y="274735"/>
                    <a:pt x="661198" y="282412"/>
                  </a:cubicBezTo>
                  <a:cubicBezTo>
                    <a:pt x="661198" y="282412"/>
                    <a:pt x="458515" y="389199"/>
                    <a:pt x="314030" y="360079"/>
                  </a:cubicBezTo>
                  <a:cubicBezTo>
                    <a:pt x="169581" y="330958"/>
                    <a:pt x="0" y="226369"/>
                    <a:pt x="0" y="226369"/>
                  </a:cubicBezTo>
                  <a:lnTo>
                    <a:pt x="87008" y="0"/>
                  </a:lnTo>
                </a:path>
              </a:pathLst>
            </a:custGeom>
            <a:solidFill>
              <a:srgbClr val="E08E4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0" name="Freeform 829">
              <a:extLst>
                <a:ext uri="{FF2B5EF4-FFF2-40B4-BE49-F238E27FC236}">
                  <a16:creationId xmlns:a16="http://schemas.microsoft.com/office/drawing/2014/main" id="{611DAB0A-B0E7-C6A1-DCFE-961035E310C3}"/>
                </a:ext>
              </a:extLst>
            </p:cNvPr>
            <p:cNvSpPr/>
            <p:nvPr/>
          </p:nvSpPr>
          <p:spPr>
            <a:xfrm>
              <a:off x="5040070" y="-1071559"/>
              <a:ext cx="1131312" cy="391410"/>
            </a:xfrm>
            <a:custGeom>
              <a:avLst/>
              <a:gdLst>
                <a:gd name="connsiteX0" fmla="*/ 255227 w 1131312"/>
                <a:gd name="connsiteY0" fmla="*/ 16115 h 391410"/>
                <a:gd name="connsiteX1" fmla="*/ 7580 w 1131312"/>
                <a:gd name="connsiteY1" fmla="*/ 61093 h 391410"/>
                <a:gd name="connsiteX2" fmla="*/ 395926 w 1131312"/>
                <a:gd name="connsiteY2" fmla="*/ 356984 h 391410"/>
                <a:gd name="connsiteX3" fmla="*/ 881737 w 1131312"/>
                <a:gd name="connsiteY3" fmla="*/ 381311 h 391410"/>
                <a:gd name="connsiteX4" fmla="*/ 1130394 w 1131312"/>
                <a:gd name="connsiteY4" fmla="*/ 215021 h 391410"/>
                <a:gd name="connsiteX5" fmla="*/ 255227 w 1131312"/>
                <a:gd name="connsiteY5" fmla="*/ 16115 h 391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1312" h="391410">
                  <a:moveTo>
                    <a:pt x="255227" y="16115"/>
                  </a:moveTo>
                  <a:cubicBezTo>
                    <a:pt x="255227" y="16115"/>
                    <a:pt x="52581" y="-41478"/>
                    <a:pt x="7580" y="61093"/>
                  </a:cubicBezTo>
                  <a:cubicBezTo>
                    <a:pt x="-37457" y="163736"/>
                    <a:pt x="121524" y="295823"/>
                    <a:pt x="395926" y="356984"/>
                  </a:cubicBezTo>
                  <a:cubicBezTo>
                    <a:pt x="536228" y="388267"/>
                    <a:pt x="782866" y="402575"/>
                    <a:pt x="881737" y="381311"/>
                  </a:cubicBezTo>
                  <a:cubicBezTo>
                    <a:pt x="1084492" y="337594"/>
                    <a:pt x="1113915" y="245944"/>
                    <a:pt x="1130394" y="215021"/>
                  </a:cubicBezTo>
                  <a:cubicBezTo>
                    <a:pt x="1164180" y="151806"/>
                    <a:pt x="255227" y="16115"/>
                    <a:pt x="255227" y="16115"/>
                  </a:cubicBezTo>
                </a:path>
              </a:pathLst>
            </a:custGeom>
            <a:solidFill>
              <a:srgbClr val="96584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1" name="Freeform 830">
              <a:extLst>
                <a:ext uri="{FF2B5EF4-FFF2-40B4-BE49-F238E27FC236}">
                  <a16:creationId xmlns:a16="http://schemas.microsoft.com/office/drawing/2014/main" id="{1C78D455-BE98-AB72-6683-F30B8AB5A4A2}"/>
                </a:ext>
              </a:extLst>
            </p:cNvPr>
            <p:cNvSpPr/>
            <p:nvPr/>
          </p:nvSpPr>
          <p:spPr>
            <a:xfrm>
              <a:off x="5008721" y="-1581816"/>
              <a:ext cx="1170217" cy="865061"/>
            </a:xfrm>
            <a:custGeom>
              <a:avLst/>
              <a:gdLst>
                <a:gd name="connsiteX0" fmla="*/ 627110 w 1170217"/>
                <a:gd name="connsiteY0" fmla="*/ 24619 h 865061"/>
                <a:gd name="connsiteX1" fmla="*/ 224845 w 1170217"/>
                <a:gd name="connsiteY1" fmla="*/ 253872 h 865061"/>
                <a:gd name="connsiteX2" fmla="*/ 960 w 1170217"/>
                <a:gd name="connsiteY2" fmla="*/ 363578 h 865061"/>
                <a:gd name="connsiteX3" fmla="*/ 72716 w 1170217"/>
                <a:gd name="connsiteY3" fmla="*/ 466762 h 865061"/>
                <a:gd name="connsiteX4" fmla="*/ 469500 w 1170217"/>
                <a:gd name="connsiteY4" fmla="*/ 373201 h 865061"/>
                <a:gd name="connsiteX5" fmla="*/ 337238 w 1170217"/>
                <a:gd name="connsiteY5" fmla="*/ 637413 h 865061"/>
                <a:gd name="connsiteX6" fmla="*/ 421542 w 1170217"/>
                <a:gd name="connsiteY6" fmla="*/ 783736 h 865061"/>
                <a:gd name="connsiteX7" fmla="*/ 874757 w 1170217"/>
                <a:gd name="connsiteY7" fmla="*/ 856682 h 865061"/>
                <a:gd name="connsiteX8" fmla="*/ 1170217 w 1170217"/>
                <a:gd name="connsiteY8" fmla="*/ 704916 h 865061"/>
                <a:gd name="connsiteX9" fmla="*/ 1068930 w 1170217"/>
                <a:gd name="connsiteY9" fmla="*/ 359109 h 865061"/>
                <a:gd name="connsiteX10" fmla="*/ 859649 w 1170217"/>
                <a:gd name="connsiteY10" fmla="*/ 12401 h 865061"/>
                <a:gd name="connsiteX11" fmla="*/ 627110 w 1170217"/>
                <a:gd name="connsiteY11" fmla="*/ 24619 h 865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0217" h="865061">
                  <a:moveTo>
                    <a:pt x="627110" y="24619"/>
                  </a:moveTo>
                  <a:cubicBezTo>
                    <a:pt x="511688" y="52659"/>
                    <a:pt x="324402" y="207380"/>
                    <a:pt x="224845" y="253872"/>
                  </a:cubicBezTo>
                  <a:cubicBezTo>
                    <a:pt x="125289" y="300364"/>
                    <a:pt x="8100" y="336404"/>
                    <a:pt x="960" y="363578"/>
                  </a:cubicBezTo>
                  <a:cubicBezTo>
                    <a:pt x="-6215" y="390789"/>
                    <a:pt x="27716" y="460743"/>
                    <a:pt x="72716" y="466762"/>
                  </a:cubicBezTo>
                  <a:cubicBezTo>
                    <a:pt x="117717" y="472780"/>
                    <a:pt x="469500" y="373201"/>
                    <a:pt x="469500" y="373201"/>
                  </a:cubicBezTo>
                  <a:cubicBezTo>
                    <a:pt x="469500" y="373201"/>
                    <a:pt x="432937" y="606526"/>
                    <a:pt x="337238" y="637413"/>
                  </a:cubicBezTo>
                  <a:cubicBezTo>
                    <a:pt x="337238" y="637413"/>
                    <a:pt x="345568" y="710647"/>
                    <a:pt x="421542" y="783736"/>
                  </a:cubicBezTo>
                  <a:cubicBezTo>
                    <a:pt x="497553" y="856790"/>
                    <a:pt x="607386" y="879207"/>
                    <a:pt x="874757" y="856682"/>
                  </a:cubicBezTo>
                  <a:cubicBezTo>
                    <a:pt x="1142092" y="834193"/>
                    <a:pt x="1170217" y="704916"/>
                    <a:pt x="1170217" y="704916"/>
                  </a:cubicBezTo>
                  <a:cubicBezTo>
                    <a:pt x="1170217" y="704916"/>
                    <a:pt x="1125217" y="468780"/>
                    <a:pt x="1068930" y="359109"/>
                  </a:cubicBezTo>
                  <a:cubicBezTo>
                    <a:pt x="1068930" y="359109"/>
                    <a:pt x="958123" y="46099"/>
                    <a:pt x="859649" y="12401"/>
                  </a:cubicBezTo>
                  <a:cubicBezTo>
                    <a:pt x="761138" y="-21404"/>
                    <a:pt x="627110" y="24619"/>
                    <a:pt x="627110" y="2461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2" name="Freeform 831">
              <a:extLst>
                <a:ext uri="{FF2B5EF4-FFF2-40B4-BE49-F238E27FC236}">
                  <a16:creationId xmlns:a16="http://schemas.microsoft.com/office/drawing/2014/main" id="{51B823A5-06D7-C331-6138-7141D59299F4}"/>
                </a:ext>
              </a:extLst>
            </p:cNvPr>
            <p:cNvSpPr/>
            <p:nvPr/>
          </p:nvSpPr>
          <p:spPr>
            <a:xfrm>
              <a:off x="5478127" y="-1372388"/>
              <a:ext cx="91227" cy="163816"/>
            </a:xfrm>
            <a:custGeom>
              <a:avLst/>
              <a:gdLst>
                <a:gd name="connsiteX0" fmla="*/ 58832 w 91227"/>
                <a:gd name="connsiteY0" fmla="*/ 89241 h 163816"/>
                <a:gd name="connsiteX1" fmla="*/ 90851 w 91227"/>
                <a:gd name="connsiteY1" fmla="*/ 5 h 163816"/>
                <a:gd name="connsiteX2" fmla="*/ 51908 w 91227"/>
                <a:gd name="connsiteY2" fmla="*/ 85421 h 163816"/>
                <a:gd name="connsiteX3" fmla="*/ 93 w 91227"/>
                <a:gd name="connsiteY3" fmla="*/ 163773 h 163816"/>
                <a:gd name="connsiteX4" fmla="*/ 58832 w 91227"/>
                <a:gd name="connsiteY4" fmla="*/ 89241 h 163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27" h="163816">
                  <a:moveTo>
                    <a:pt x="58832" y="89241"/>
                  </a:moveTo>
                  <a:cubicBezTo>
                    <a:pt x="84830" y="43073"/>
                    <a:pt x="93195" y="330"/>
                    <a:pt x="90851" y="5"/>
                  </a:cubicBezTo>
                  <a:cubicBezTo>
                    <a:pt x="88904" y="-535"/>
                    <a:pt x="77438" y="40262"/>
                    <a:pt x="51908" y="85421"/>
                  </a:cubicBezTo>
                  <a:cubicBezTo>
                    <a:pt x="27173" y="130940"/>
                    <a:pt x="-1854" y="162007"/>
                    <a:pt x="93" y="163773"/>
                  </a:cubicBezTo>
                  <a:cubicBezTo>
                    <a:pt x="1139" y="165106"/>
                    <a:pt x="33447" y="135841"/>
                    <a:pt x="58832" y="89241"/>
                  </a:cubicBezTo>
                </a:path>
              </a:pathLst>
            </a:custGeom>
            <a:solidFill>
              <a:srgbClr val="EABD8F"/>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3" name="Freeform 832">
              <a:extLst>
                <a:ext uri="{FF2B5EF4-FFF2-40B4-BE49-F238E27FC236}">
                  <a16:creationId xmlns:a16="http://schemas.microsoft.com/office/drawing/2014/main" id="{3557CBF6-E5E7-74AE-8083-0D212F8CA323}"/>
                </a:ext>
              </a:extLst>
            </p:cNvPr>
            <p:cNvSpPr/>
            <p:nvPr/>
          </p:nvSpPr>
          <p:spPr>
            <a:xfrm>
              <a:off x="5952349" y="-1484128"/>
              <a:ext cx="125452" cy="261426"/>
            </a:xfrm>
            <a:custGeom>
              <a:avLst/>
              <a:gdLst>
                <a:gd name="connsiteX0" fmla="*/ 72801 w 125452"/>
                <a:gd name="connsiteY0" fmla="*/ 125909 h 261426"/>
                <a:gd name="connsiteX1" fmla="*/ 71 w 125452"/>
                <a:gd name="connsiteY1" fmla="*/ 20 h 261426"/>
                <a:gd name="connsiteX2" fmla="*/ 65733 w 125452"/>
                <a:gd name="connsiteY2" fmla="*/ 129333 h 261426"/>
                <a:gd name="connsiteX3" fmla="*/ 125301 w 125452"/>
                <a:gd name="connsiteY3" fmla="*/ 261421 h 261426"/>
                <a:gd name="connsiteX4" fmla="*/ 72801 w 125452"/>
                <a:gd name="connsiteY4" fmla="*/ 125909 h 261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452" h="261426">
                  <a:moveTo>
                    <a:pt x="72801" y="125909"/>
                  </a:moveTo>
                  <a:cubicBezTo>
                    <a:pt x="37716" y="53468"/>
                    <a:pt x="1910" y="-1205"/>
                    <a:pt x="71" y="20"/>
                  </a:cubicBezTo>
                  <a:cubicBezTo>
                    <a:pt x="-1731" y="1101"/>
                    <a:pt x="30865" y="57324"/>
                    <a:pt x="65733" y="129333"/>
                  </a:cubicBezTo>
                  <a:cubicBezTo>
                    <a:pt x="101070" y="201089"/>
                    <a:pt x="123138" y="262141"/>
                    <a:pt x="125301" y="261421"/>
                  </a:cubicBezTo>
                  <a:cubicBezTo>
                    <a:pt x="127357" y="260844"/>
                    <a:pt x="108390" y="198134"/>
                    <a:pt x="72801" y="125909"/>
                  </a:cubicBezTo>
                </a:path>
              </a:pathLst>
            </a:custGeom>
            <a:solidFill>
              <a:srgbClr val="EABD8F"/>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4" name="Freeform 833">
              <a:extLst>
                <a:ext uri="{FF2B5EF4-FFF2-40B4-BE49-F238E27FC236}">
                  <a16:creationId xmlns:a16="http://schemas.microsoft.com/office/drawing/2014/main" id="{C8046B13-1F76-6EC0-82B3-4401716022C2}"/>
                </a:ext>
              </a:extLst>
            </p:cNvPr>
            <p:cNvSpPr/>
            <p:nvPr/>
          </p:nvSpPr>
          <p:spPr>
            <a:xfrm>
              <a:off x="5257887" y="-2540224"/>
              <a:ext cx="1061123" cy="1009003"/>
            </a:xfrm>
            <a:custGeom>
              <a:avLst/>
              <a:gdLst>
                <a:gd name="connsiteX0" fmla="*/ 540241 w 1061123"/>
                <a:gd name="connsiteY0" fmla="*/ 67063 h 1009003"/>
                <a:gd name="connsiteX1" fmla="*/ 522032 w 1061123"/>
                <a:gd name="connsiteY1" fmla="*/ 2118 h 1009003"/>
                <a:gd name="connsiteX2" fmla="*/ 477825 w 1061123"/>
                <a:gd name="connsiteY2" fmla="*/ 61909 h 1009003"/>
                <a:gd name="connsiteX3" fmla="*/ 319133 w 1061123"/>
                <a:gd name="connsiteY3" fmla="*/ 69694 h 1009003"/>
                <a:gd name="connsiteX4" fmla="*/ 189071 w 1061123"/>
                <a:gd name="connsiteY4" fmla="*/ 134639 h 1009003"/>
                <a:gd name="connsiteX5" fmla="*/ 116234 w 1061123"/>
                <a:gd name="connsiteY5" fmla="*/ 191763 h 1009003"/>
                <a:gd name="connsiteX6" fmla="*/ 7014 w 1061123"/>
                <a:gd name="connsiteY6" fmla="*/ 524343 h 1009003"/>
                <a:gd name="connsiteX7" fmla="*/ 85043 w 1061123"/>
                <a:gd name="connsiteY7" fmla="*/ 849174 h 1009003"/>
                <a:gd name="connsiteX8" fmla="*/ 620903 w 1061123"/>
                <a:gd name="connsiteY8" fmla="*/ 992110 h 1009003"/>
                <a:gd name="connsiteX9" fmla="*/ 894007 w 1061123"/>
                <a:gd name="connsiteY9" fmla="*/ 859590 h 1009003"/>
                <a:gd name="connsiteX10" fmla="*/ 1060452 w 1061123"/>
                <a:gd name="connsiteY10" fmla="*/ 498430 h 1009003"/>
                <a:gd name="connsiteX11" fmla="*/ 896604 w 1061123"/>
                <a:gd name="connsiteY11" fmla="*/ 160660 h 1009003"/>
                <a:gd name="connsiteX12" fmla="*/ 540241 w 1061123"/>
                <a:gd name="connsiteY12" fmla="*/ 67063 h 1009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61123" h="1009003">
                  <a:moveTo>
                    <a:pt x="540241" y="67063"/>
                  </a:moveTo>
                  <a:cubicBezTo>
                    <a:pt x="540241" y="67063"/>
                    <a:pt x="561047" y="17724"/>
                    <a:pt x="522032" y="2118"/>
                  </a:cubicBezTo>
                  <a:cubicBezTo>
                    <a:pt x="483017" y="-13451"/>
                    <a:pt x="477825" y="61909"/>
                    <a:pt x="477825" y="61909"/>
                  </a:cubicBezTo>
                  <a:cubicBezTo>
                    <a:pt x="477825" y="61909"/>
                    <a:pt x="355551" y="7308"/>
                    <a:pt x="319133" y="69694"/>
                  </a:cubicBezTo>
                  <a:cubicBezTo>
                    <a:pt x="319133" y="69694"/>
                    <a:pt x="194300" y="56647"/>
                    <a:pt x="189071" y="134639"/>
                  </a:cubicBezTo>
                  <a:cubicBezTo>
                    <a:pt x="189071" y="134639"/>
                    <a:pt x="116234" y="145018"/>
                    <a:pt x="116234" y="191763"/>
                  </a:cubicBezTo>
                  <a:cubicBezTo>
                    <a:pt x="116234" y="238543"/>
                    <a:pt x="-32001" y="293144"/>
                    <a:pt x="7014" y="524343"/>
                  </a:cubicBezTo>
                  <a:cubicBezTo>
                    <a:pt x="7014" y="524343"/>
                    <a:pt x="-34633" y="688074"/>
                    <a:pt x="85043" y="849174"/>
                  </a:cubicBezTo>
                  <a:cubicBezTo>
                    <a:pt x="204684" y="1010274"/>
                    <a:pt x="503822" y="1031033"/>
                    <a:pt x="620903" y="992110"/>
                  </a:cubicBezTo>
                  <a:cubicBezTo>
                    <a:pt x="620903" y="992110"/>
                    <a:pt x="823730" y="1028475"/>
                    <a:pt x="894007" y="859590"/>
                  </a:cubicBezTo>
                  <a:cubicBezTo>
                    <a:pt x="894007" y="859590"/>
                    <a:pt x="1073433" y="768624"/>
                    <a:pt x="1060452" y="498430"/>
                  </a:cubicBezTo>
                  <a:cubicBezTo>
                    <a:pt x="1047471" y="228163"/>
                    <a:pt x="896604" y="160660"/>
                    <a:pt x="896604" y="160660"/>
                  </a:cubicBezTo>
                  <a:cubicBezTo>
                    <a:pt x="896604" y="160660"/>
                    <a:pt x="761350" y="-29057"/>
                    <a:pt x="540241" y="67063"/>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5" name="Freeform 834">
              <a:extLst>
                <a:ext uri="{FF2B5EF4-FFF2-40B4-BE49-F238E27FC236}">
                  <a16:creationId xmlns:a16="http://schemas.microsoft.com/office/drawing/2014/main" id="{EFA23C34-79A2-4B4D-BB25-B504A7AC8B8E}"/>
                </a:ext>
              </a:extLst>
            </p:cNvPr>
            <p:cNvSpPr/>
            <p:nvPr/>
          </p:nvSpPr>
          <p:spPr>
            <a:xfrm>
              <a:off x="5558846" y="-2327594"/>
              <a:ext cx="552252" cy="796130"/>
            </a:xfrm>
            <a:custGeom>
              <a:avLst/>
              <a:gdLst>
                <a:gd name="connsiteX0" fmla="*/ 267912 w 552252"/>
                <a:gd name="connsiteY0" fmla="*/ 550804 h 796130"/>
                <a:gd name="connsiteX1" fmla="*/ 111852 w 552252"/>
                <a:gd name="connsiteY1" fmla="*/ 594954 h 796130"/>
                <a:gd name="connsiteX2" fmla="*/ 176865 w 552252"/>
                <a:gd name="connsiteY2" fmla="*/ 465100 h 796130"/>
                <a:gd name="connsiteX3" fmla="*/ 0 w 552252"/>
                <a:gd name="connsiteY3" fmla="*/ 491013 h 796130"/>
                <a:gd name="connsiteX4" fmla="*/ 135254 w 552252"/>
                <a:gd name="connsiteY4" fmla="*/ 319570 h 796130"/>
                <a:gd name="connsiteX5" fmla="*/ 41575 w 552252"/>
                <a:gd name="connsiteY5" fmla="*/ 272789 h 796130"/>
                <a:gd name="connsiteX6" fmla="*/ 166444 w 552252"/>
                <a:gd name="connsiteY6" fmla="*/ 0 h 796130"/>
                <a:gd name="connsiteX7" fmla="*/ 301698 w 552252"/>
                <a:gd name="connsiteY7" fmla="*/ 153316 h 796130"/>
                <a:gd name="connsiteX8" fmla="*/ 361555 w 552252"/>
                <a:gd name="connsiteY8" fmla="*/ 18164 h 796130"/>
                <a:gd name="connsiteX9" fmla="*/ 521112 w 552252"/>
                <a:gd name="connsiteY9" fmla="*/ 279204 h 796130"/>
                <a:gd name="connsiteX10" fmla="*/ 468215 w 552252"/>
                <a:gd name="connsiteY10" fmla="*/ 319570 h 796130"/>
                <a:gd name="connsiteX11" fmla="*/ 542350 w 552252"/>
                <a:gd name="connsiteY11" fmla="*/ 721239 h 796130"/>
                <a:gd name="connsiteX12" fmla="*/ 319944 w 552252"/>
                <a:gd name="connsiteY12" fmla="*/ 779480 h 796130"/>
                <a:gd name="connsiteX13" fmla="*/ 206252 w 552252"/>
                <a:gd name="connsiteY13" fmla="*/ 796131 h 796130"/>
                <a:gd name="connsiteX14" fmla="*/ 267912 w 552252"/>
                <a:gd name="connsiteY14" fmla="*/ 550804 h 796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2252" h="796130">
                  <a:moveTo>
                    <a:pt x="267912" y="550804"/>
                  </a:moveTo>
                  <a:cubicBezTo>
                    <a:pt x="241878" y="553399"/>
                    <a:pt x="202863" y="620939"/>
                    <a:pt x="111852" y="594954"/>
                  </a:cubicBezTo>
                  <a:cubicBezTo>
                    <a:pt x="153427" y="553399"/>
                    <a:pt x="280893" y="506583"/>
                    <a:pt x="176865" y="465100"/>
                  </a:cubicBezTo>
                  <a:cubicBezTo>
                    <a:pt x="114412" y="444269"/>
                    <a:pt x="62381" y="491013"/>
                    <a:pt x="0" y="491013"/>
                  </a:cubicBezTo>
                  <a:cubicBezTo>
                    <a:pt x="62381" y="449459"/>
                    <a:pt x="176865" y="444269"/>
                    <a:pt x="135254" y="319570"/>
                  </a:cubicBezTo>
                  <a:cubicBezTo>
                    <a:pt x="135254" y="291350"/>
                    <a:pt x="85674" y="269582"/>
                    <a:pt x="41575" y="272789"/>
                  </a:cubicBezTo>
                  <a:cubicBezTo>
                    <a:pt x="165471" y="240029"/>
                    <a:pt x="166444" y="108626"/>
                    <a:pt x="166444" y="0"/>
                  </a:cubicBezTo>
                  <a:cubicBezTo>
                    <a:pt x="249702" y="36329"/>
                    <a:pt x="239282" y="111725"/>
                    <a:pt x="301698" y="153316"/>
                  </a:cubicBezTo>
                  <a:cubicBezTo>
                    <a:pt x="351098" y="145459"/>
                    <a:pt x="340749" y="80514"/>
                    <a:pt x="361555" y="18164"/>
                  </a:cubicBezTo>
                  <a:cubicBezTo>
                    <a:pt x="439585" y="101309"/>
                    <a:pt x="384993" y="272176"/>
                    <a:pt x="521112" y="279204"/>
                  </a:cubicBezTo>
                  <a:cubicBezTo>
                    <a:pt x="505391" y="291314"/>
                    <a:pt x="496196" y="319570"/>
                    <a:pt x="468215" y="319570"/>
                  </a:cubicBezTo>
                  <a:cubicBezTo>
                    <a:pt x="548192" y="447477"/>
                    <a:pt x="566509" y="587673"/>
                    <a:pt x="542350" y="721239"/>
                  </a:cubicBezTo>
                  <a:cubicBezTo>
                    <a:pt x="454477" y="803519"/>
                    <a:pt x="319944" y="779480"/>
                    <a:pt x="319944" y="779480"/>
                  </a:cubicBezTo>
                  <a:cubicBezTo>
                    <a:pt x="291205" y="789031"/>
                    <a:pt x="251505" y="794905"/>
                    <a:pt x="206252" y="796131"/>
                  </a:cubicBezTo>
                  <a:cubicBezTo>
                    <a:pt x="239390" y="739295"/>
                    <a:pt x="298814" y="612613"/>
                    <a:pt x="267912" y="550804"/>
                  </a:cubicBezTo>
                </a:path>
              </a:pathLst>
            </a:custGeom>
            <a:solidFill>
              <a:srgbClr val="B69A1E"/>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6" name="Freeform 835">
              <a:extLst>
                <a:ext uri="{FF2B5EF4-FFF2-40B4-BE49-F238E27FC236}">
                  <a16:creationId xmlns:a16="http://schemas.microsoft.com/office/drawing/2014/main" id="{99584E71-3A28-92DF-FE55-B9B887AE872B}"/>
                </a:ext>
              </a:extLst>
            </p:cNvPr>
            <p:cNvSpPr/>
            <p:nvPr/>
          </p:nvSpPr>
          <p:spPr>
            <a:xfrm>
              <a:off x="5586942" y="-2340780"/>
              <a:ext cx="209505" cy="293603"/>
            </a:xfrm>
            <a:custGeom>
              <a:avLst/>
              <a:gdLst>
                <a:gd name="connsiteX0" fmla="*/ 462 w 209505"/>
                <a:gd name="connsiteY0" fmla="*/ 288606 h 293603"/>
                <a:gd name="connsiteX1" fmla="*/ 204479 w 209505"/>
                <a:gd name="connsiteY1" fmla="*/ 209498 h 293603"/>
                <a:gd name="connsiteX2" fmla="*/ 133156 w 209505"/>
                <a:gd name="connsiteY2" fmla="*/ 139 h 293603"/>
                <a:gd name="connsiteX3" fmla="*/ 187604 w 209505"/>
                <a:gd name="connsiteY3" fmla="*/ 202650 h 293603"/>
                <a:gd name="connsiteX4" fmla="*/ 462 w 209505"/>
                <a:gd name="connsiteY4" fmla="*/ 288606 h 2936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505" h="293603">
                  <a:moveTo>
                    <a:pt x="462" y="288606"/>
                  </a:moveTo>
                  <a:cubicBezTo>
                    <a:pt x="-8805" y="284534"/>
                    <a:pt x="123384" y="329584"/>
                    <a:pt x="204479" y="209498"/>
                  </a:cubicBezTo>
                  <a:cubicBezTo>
                    <a:pt x="233542" y="71139"/>
                    <a:pt x="126810" y="-3681"/>
                    <a:pt x="133156" y="139"/>
                  </a:cubicBezTo>
                  <a:cubicBezTo>
                    <a:pt x="120933" y="1329"/>
                    <a:pt x="214431" y="85915"/>
                    <a:pt x="187604" y="202650"/>
                  </a:cubicBezTo>
                  <a:cubicBezTo>
                    <a:pt x="123060" y="303815"/>
                    <a:pt x="-7975" y="277434"/>
                    <a:pt x="462" y="288606"/>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7" name="Freeform 836">
              <a:extLst>
                <a:ext uri="{FF2B5EF4-FFF2-40B4-BE49-F238E27FC236}">
                  <a16:creationId xmlns:a16="http://schemas.microsoft.com/office/drawing/2014/main" id="{75FFE629-5947-7A4F-3D48-DA498EDD9EFC}"/>
                </a:ext>
              </a:extLst>
            </p:cNvPr>
            <p:cNvSpPr/>
            <p:nvPr/>
          </p:nvSpPr>
          <p:spPr>
            <a:xfrm>
              <a:off x="5595149" y="-2065365"/>
              <a:ext cx="170501" cy="216301"/>
            </a:xfrm>
            <a:custGeom>
              <a:avLst/>
              <a:gdLst>
                <a:gd name="connsiteX0" fmla="*/ 116 w 170501"/>
                <a:gd name="connsiteY0" fmla="*/ 215809 h 216301"/>
                <a:gd name="connsiteX1" fmla="*/ 134360 w 170501"/>
                <a:gd name="connsiteY1" fmla="*/ 147080 h 216301"/>
                <a:gd name="connsiteX2" fmla="*/ 161368 w 170501"/>
                <a:gd name="connsiteY2" fmla="*/ 180 h 216301"/>
                <a:gd name="connsiteX3" fmla="*/ 120153 w 170501"/>
                <a:gd name="connsiteY3" fmla="*/ 135655 h 216301"/>
                <a:gd name="connsiteX4" fmla="*/ 116 w 170501"/>
                <a:gd name="connsiteY4" fmla="*/ 215809 h 216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501" h="216301">
                  <a:moveTo>
                    <a:pt x="116" y="215809"/>
                  </a:moveTo>
                  <a:cubicBezTo>
                    <a:pt x="-1507" y="218079"/>
                    <a:pt x="75261" y="215196"/>
                    <a:pt x="134360" y="147080"/>
                  </a:cubicBezTo>
                  <a:cubicBezTo>
                    <a:pt x="191008" y="74206"/>
                    <a:pt x="165082" y="-4253"/>
                    <a:pt x="161368" y="180"/>
                  </a:cubicBezTo>
                  <a:cubicBezTo>
                    <a:pt x="155707" y="-830"/>
                    <a:pt x="170635" y="72152"/>
                    <a:pt x="120153" y="135655"/>
                  </a:cubicBezTo>
                  <a:cubicBezTo>
                    <a:pt x="68446" y="196635"/>
                    <a:pt x="-3274" y="208673"/>
                    <a:pt x="116" y="215809"/>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8" name="Freeform 837">
              <a:extLst>
                <a:ext uri="{FF2B5EF4-FFF2-40B4-BE49-F238E27FC236}">
                  <a16:creationId xmlns:a16="http://schemas.microsoft.com/office/drawing/2014/main" id="{9BECC637-5398-A103-0530-73136DECA22E}"/>
                </a:ext>
              </a:extLst>
            </p:cNvPr>
            <p:cNvSpPr/>
            <p:nvPr/>
          </p:nvSpPr>
          <p:spPr>
            <a:xfrm>
              <a:off x="5709528" y="-1984716"/>
              <a:ext cx="117560" cy="242201"/>
            </a:xfrm>
            <a:custGeom>
              <a:avLst/>
              <a:gdLst>
                <a:gd name="connsiteX0" fmla="*/ 185 w 117560"/>
                <a:gd name="connsiteY0" fmla="*/ 241767 h 242201"/>
                <a:gd name="connsiteX1" fmla="*/ 106773 w 117560"/>
                <a:gd name="connsiteY1" fmla="*/ 145432 h 242201"/>
                <a:gd name="connsiteX2" fmla="*/ 104213 w 117560"/>
                <a:gd name="connsiteY2" fmla="*/ 45 h 242201"/>
                <a:gd name="connsiteX3" fmla="*/ 89537 w 117560"/>
                <a:gd name="connsiteY3" fmla="*/ 139593 h 242201"/>
                <a:gd name="connsiteX4" fmla="*/ 185 w 117560"/>
                <a:gd name="connsiteY4" fmla="*/ 241767 h 242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560" h="242201">
                  <a:moveTo>
                    <a:pt x="185" y="241767"/>
                  </a:moveTo>
                  <a:cubicBezTo>
                    <a:pt x="-2772" y="245191"/>
                    <a:pt x="76917" y="229766"/>
                    <a:pt x="106773" y="145432"/>
                  </a:cubicBezTo>
                  <a:cubicBezTo>
                    <a:pt x="130571" y="64377"/>
                    <a:pt x="108143" y="-1973"/>
                    <a:pt x="104213" y="45"/>
                  </a:cubicBezTo>
                  <a:cubicBezTo>
                    <a:pt x="98588" y="549"/>
                    <a:pt x="111424" y="65927"/>
                    <a:pt x="89537" y="139593"/>
                  </a:cubicBezTo>
                  <a:cubicBezTo>
                    <a:pt x="63828" y="214160"/>
                    <a:pt x="-3998" y="234884"/>
                    <a:pt x="185" y="241767"/>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9" name="Freeform 838">
              <a:extLst>
                <a:ext uri="{FF2B5EF4-FFF2-40B4-BE49-F238E27FC236}">
                  <a16:creationId xmlns:a16="http://schemas.microsoft.com/office/drawing/2014/main" id="{004C1533-13B0-9313-ACC8-D4BD8AA4E2CD}"/>
                </a:ext>
              </a:extLst>
            </p:cNvPr>
            <p:cNvSpPr/>
            <p:nvPr/>
          </p:nvSpPr>
          <p:spPr>
            <a:xfrm>
              <a:off x="5849930" y="-2304334"/>
              <a:ext cx="92961" cy="190363"/>
            </a:xfrm>
            <a:custGeom>
              <a:avLst/>
              <a:gdLst>
                <a:gd name="connsiteX0" fmla="*/ 193 w 92961"/>
                <a:gd name="connsiteY0" fmla="*/ 189774 h 190363"/>
                <a:gd name="connsiteX1" fmla="*/ 89509 w 92961"/>
                <a:gd name="connsiteY1" fmla="*/ 116108 h 190363"/>
                <a:gd name="connsiteX2" fmla="*/ 70471 w 92961"/>
                <a:gd name="connsiteY2" fmla="*/ 94 h 190363"/>
                <a:gd name="connsiteX3" fmla="*/ 71877 w 92961"/>
                <a:gd name="connsiteY3" fmla="*/ 111531 h 190363"/>
                <a:gd name="connsiteX4" fmla="*/ 193 w 92961"/>
                <a:gd name="connsiteY4" fmla="*/ 189774 h 1903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961" h="190363">
                  <a:moveTo>
                    <a:pt x="193" y="189774"/>
                  </a:moveTo>
                  <a:cubicBezTo>
                    <a:pt x="-3593" y="192549"/>
                    <a:pt x="66576" y="188225"/>
                    <a:pt x="89509" y="116108"/>
                  </a:cubicBezTo>
                  <a:cubicBezTo>
                    <a:pt x="102779" y="47451"/>
                    <a:pt x="73752" y="-2465"/>
                    <a:pt x="70471" y="94"/>
                  </a:cubicBezTo>
                  <a:cubicBezTo>
                    <a:pt x="64882" y="1355"/>
                    <a:pt x="83668" y="52425"/>
                    <a:pt x="71877" y="111531"/>
                  </a:cubicBezTo>
                  <a:cubicBezTo>
                    <a:pt x="54389" y="170457"/>
                    <a:pt x="-3773" y="182566"/>
                    <a:pt x="193" y="189774"/>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0" name="Freeform 839">
              <a:extLst>
                <a:ext uri="{FF2B5EF4-FFF2-40B4-BE49-F238E27FC236}">
                  <a16:creationId xmlns:a16="http://schemas.microsoft.com/office/drawing/2014/main" id="{947331A6-C560-9F92-39AD-3862383D4671}"/>
                </a:ext>
              </a:extLst>
            </p:cNvPr>
            <p:cNvSpPr/>
            <p:nvPr/>
          </p:nvSpPr>
          <p:spPr>
            <a:xfrm>
              <a:off x="5941054" y="-2066586"/>
              <a:ext cx="140614" cy="25418"/>
            </a:xfrm>
            <a:custGeom>
              <a:avLst/>
              <a:gdLst>
                <a:gd name="connsiteX0" fmla="*/ 152 w 140614"/>
                <a:gd name="connsiteY0" fmla="*/ 1400 h 25418"/>
                <a:gd name="connsiteX1" fmla="*/ 69312 w 140614"/>
                <a:gd name="connsiteY1" fmla="*/ 25331 h 25418"/>
                <a:gd name="connsiteX2" fmla="*/ 140563 w 140614"/>
                <a:gd name="connsiteY2" fmla="*/ 9149 h 25418"/>
                <a:gd name="connsiteX3" fmla="*/ 69997 w 140614"/>
                <a:gd name="connsiteY3" fmla="*/ 7167 h 25418"/>
                <a:gd name="connsiteX4" fmla="*/ 152 w 140614"/>
                <a:gd name="connsiteY4" fmla="*/ 1400 h 254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614" h="25418">
                  <a:moveTo>
                    <a:pt x="152" y="1400"/>
                  </a:moveTo>
                  <a:cubicBezTo>
                    <a:pt x="-2408" y="5220"/>
                    <a:pt x="27592" y="24466"/>
                    <a:pt x="69312" y="25331"/>
                  </a:cubicBezTo>
                  <a:cubicBezTo>
                    <a:pt x="110562" y="26592"/>
                    <a:pt x="142077" y="13870"/>
                    <a:pt x="140563" y="9149"/>
                  </a:cubicBezTo>
                  <a:cubicBezTo>
                    <a:pt x="139301" y="4247"/>
                    <a:pt x="108002" y="8392"/>
                    <a:pt x="69997" y="7167"/>
                  </a:cubicBezTo>
                  <a:cubicBezTo>
                    <a:pt x="31883" y="6374"/>
                    <a:pt x="2712" y="-3609"/>
                    <a:pt x="152" y="1400"/>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1" name="Freeform 840">
              <a:extLst>
                <a:ext uri="{FF2B5EF4-FFF2-40B4-BE49-F238E27FC236}">
                  <a16:creationId xmlns:a16="http://schemas.microsoft.com/office/drawing/2014/main" id="{C8E28FC6-F678-00B1-8CB4-243EEC376BB0}"/>
                </a:ext>
              </a:extLst>
            </p:cNvPr>
            <p:cNvSpPr/>
            <p:nvPr/>
          </p:nvSpPr>
          <p:spPr>
            <a:xfrm>
              <a:off x="5790837" y="-2101816"/>
              <a:ext cx="140262" cy="140245"/>
            </a:xfrm>
            <a:custGeom>
              <a:avLst/>
              <a:gdLst>
                <a:gd name="connsiteX0" fmla="*/ 139948 w 140262"/>
                <a:gd name="connsiteY0" fmla="*/ 54796 h 140245"/>
                <a:gd name="connsiteX1" fmla="*/ 85320 w 140262"/>
                <a:gd name="connsiteY1" fmla="*/ 267 h 140245"/>
                <a:gd name="connsiteX2" fmla="*/ 4694 w 140262"/>
                <a:gd name="connsiteY2" fmla="*/ 111956 h 140245"/>
                <a:gd name="connsiteX3" fmla="*/ 67111 w 140262"/>
                <a:gd name="connsiteY3" fmla="*/ 127561 h 140245"/>
                <a:gd name="connsiteX4" fmla="*/ 139948 w 140262"/>
                <a:gd name="connsiteY4" fmla="*/ 54796 h 1402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262" h="140245">
                  <a:moveTo>
                    <a:pt x="139948" y="54796"/>
                  </a:moveTo>
                  <a:cubicBezTo>
                    <a:pt x="139948" y="54796"/>
                    <a:pt x="147773" y="5421"/>
                    <a:pt x="85320" y="267"/>
                  </a:cubicBezTo>
                  <a:cubicBezTo>
                    <a:pt x="22904" y="-4959"/>
                    <a:pt x="-13515" y="67770"/>
                    <a:pt x="4694" y="111956"/>
                  </a:cubicBezTo>
                  <a:cubicBezTo>
                    <a:pt x="22904" y="156141"/>
                    <a:pt x="51534" y="137977"/>
                    <a:pt x="67111" y="127561"/>
                  </a:cubicBezTo>
                  <a:cubicBezTo>
                    <a:pt x="82724" y="117146"/>
                    <a:pt x="139948" y="54796"/>
                    <a:pt x="139948" y="54796"/>
                  </a:cubicBezTo>
                </a:path>
              </a:pathLst>
            </a:custGeom>
            <a:solidFill>
              <a:srgbClr val="B547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2" name="Freeform 841">
              <a:extLst>
                <a:ext uri="{FF2B5EF4-FFF2-40B4-BE49-F238E27FC236}">
                  <a16:creationId xmlns:a16="http://schemas.microsoft.com/office/drawing/2014/main" id="{AD2E28DF-8909-AE88-75AE-327645FC2070}"/>
                </a:ext>
              </a:extLst>
            </p:cNvPr>
            <p:cNvSpPr/>
            <p:nvPr/>
          </p:nvSpPr>
          <p:spPr>
            <a:xfrm>
              <a:off x="5621227" y="-2063032"/>
              <a:ext cx="445714" cy="868347"/>
            </a:xfrm>
            <a:custGeom>
              <a:avLst/>
              <a:gdLst>
                <a:gd name="connsiteX0" fmla="*/ 218512 w 445714"/>
                <a:gd name="connsiteY0" fmla="*/ 67116 h 868347"/>
                <a:gd name="connsiteX1" fmla="*/ 310424 w 445714"/>
                <a:gd name="connsiteY1" fmla="*/ 1307 h 868347"/>
                <a:gd name="connsiteX2" fmla="*/ 445714 w 445714"/>
                <a:gd name="connsiteY2" fmla="*/ 366827 h 868347"/>
                <a:gd name="connsiteX3" fmla="*/ 357228 w 445714"/>
                <a:gd name="connsiteY3" fmla="*/ 855246 h 868347"/>
                <a:gd name="connsiteX4" fmla="*/ 296542 w 445714"/>
                <a:gd name="connsiteY4" fmla="*/ 843172 h 868347"/>
                <a:gd name="connsiteX5" fmla="*/ 296542 w 445714"/>
                <a:gd name="connsiteY5" fmla="*/ 690686 h 868347"/>
                <a:gd name="connsiteX6" fmla="*/ 156096 w 445714"/>
                <a:gd name="connsiteY6" fmla="*/ 805042 h 868347"/>
                <a:gd name="connsiteX7" fmla="*/ 0 w 445714"/>
                <a:gd name="connsiteY7" fmla="*/ 742692 h 868347"/>
                <a:gd name="connsiteX8" fmla="*/ 232359 w 445714"/>
                <a:gd name="connsiteY8" fmla="*/ 408382 h 868347"/>
                <a:gd name="connsiteX9" fmla="*/ 218512 w 445714"/>
                <a:gd name="connsiteY9" fmla="*/ 67116 h 868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5714" h="868347">
                  <a:moveTo>
                    <a:pt x="218512" y="67116"/>
                  </a:moveTo>
                  <a:cubicBezTo>
                    <a:pt x="218512" y="28986"/>
                    <a:pt x="261890" y="-7415"/>
                    <a:pt x="310424" y="1307"/>
                  </a:cubicBezTo>
                  <a:cubicBezTo>
                    <a:pt x="358995" y="9956"/>
                    <a:pt x="445714" y="120816"/>
                    <a:pt x="445714" y="366827"/>
                  </a:cubicBezTo>
                  <a:cubicBezTo>
                    <a:pt x="445714" y="612767"/>
                    <a:pt x="312191" y="773831"/>
                    <a:pt x="357228" y="855246"/>
                  </a:cubicBezTo>
                  <a:cubicBezTo>
                    <a:pt x="357228" y="855246"/>
                    <a:pt x="322576" y="891611"/>
                    <a:pt x="296542" y="843172"/>
                  </a:cubicBezTo>
                  <a:cubicBezTo>
                    <a:pt x="270508" y="794698"/>
                    <a:pt x="296542" y="690686"/>
                    <a:pt x="296542" y="690686"/>
                  </a:cubicBezTo>
                  <a:cubicBezTo>
                    <a:pt x="296542" y="690686"/>
                    <a:pt x="267083" y="794698"/>
                    <a:pt x="156096" y="805042"/>
                  </a:cubicBezTo>
                  <a:cubicBezTo>
                    <a:pt x="45109" y="815457"/>
                    <a:pt x="0" y="742692"/>
                    <a:pt x="0" y="742692"/>
                  </a:cubicBezTo>
                  <a:cubicBezTo>
                    <a:pt x="0" y="742692"/>
                    <a:pt x="178632" y="635256"/>
                    <a:pt x="232359" y="408382"/>
                  </a:cubicBezTo>
                  <a:cubicBezTo>
                    <a:pt x="286121" y="181436"/>
                    <a:pt x="218512" y="113897"/>
                    <a:pt x="218512" y="67116"/>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3" name="Freeform 842">
              <a:extLst>
                <a:ext uri="{FF2B5EF4-FFF2-40B4-BE49-F238E27FC236}">
                  <a16:creationId xmlns:a16="http://schemas.microsoft.com/office/drawing/2014/main" id="{8D8C93B2-77AB-7642-2277-F3382F1DEBD7}"/>
                </a:ext>
              </a:extLst>
            </p:cNvPr>
            <p:cNvSpPr/>
            <p:nvPr/>
          </p:nvSpPr>
          <p:spPr>
            <a:xfrm>
              <a:off x="5631225" y="-1450400"/>
              <a:ext cx="236694" cy="150735"/>
            </a:xfrm>
            <a:custGeom>
              <a:avLst/>
              <a:gdLst>
                <a:gd name="connsiteX0" fmla="*/ 423 w 236694"/>
                <a:gd name="connsiteY0" fmla="*/ 130059 h 150735"/>
                <a:gd name="connsiteX1" fmla="*/ 148189 w 236694"/>
                <a:gd name="connsiteY1" fmla="*/ 123680 h 150735"/>
                <a:gd name="connsiteX2" fmla="*/ 236279 w 236694"/>
                <a:gd name="connsiteY2" fmla="*/ 134 h 150735"/>
                <a:gd name="connsiteX3" fmla="*/ 137768 w 236694"/>
                <a:gd name="connsiteY3" fmla="*/ 108759 h 150735"/>
                <a:gd name="connsiteX4" fmla="*/ 423 w 236694"/>
                <a:gd name="connsiteY4" fmla="*/ 130059 h 150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694" h="150735">
                  <a:moveTo>
                    <a:pt x="423" y="130059"/>
                  </a:moveTo>
                  <a:cubicBezTo>
                    <a:pt x="-6392" y="131249"/>
                    <a:pt x="70375" y="179903"/>
                    <a:pt x="148189" y="123680"/>
                  </a:cubicBezTo>
                  <a:cubicBezTo>
                    <a:pt x="219007" y="70773"/>
                    <a:pt x="240029" y="494"/>
                    <a:pt x="236279" y="134"/>
                  </a:cubicBezTo>
                  <a:cubicBezTo>
                    <a:pt x="231122" y="-3326"/>
                    <a:pt x="202420" y="61006"/>
                    <a:pt x="137768" y="108759"/>
                  </a:cubicBezTo>
                  <a:cubicBezTo>
                    <a:pt x="70231" y="158928"/>
                    <a:pt x="711" y="123248"/>
                    <a:pt x="423" y="130059"/>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4" name="Freeform 843">
              <a:extLst>
                <a:ext uri="{FF2B5EF4-FFF2-40B4-BE49-F238E27FC236}">
                  <a16:creationId xmlns:a16="http://schemas.microsoft.com/office/drawing/2014/main" id="{107AA59F-00F6-06C3-2D9B-BDA2C3FA25C1}"/>
                </a:ext>
              </a:extLst>
            </p:cNvPr>
            <p:cNvSpPr/>
            <p:nvPr/>
          </p:nvSpPr>
          <p:spPr>
            <a:xfrm>
              <a:off x="5917245" y="-1670268"/>
              <a:ext cx="57278" cy="298042"/>
            </a:xfrm>
            <a:custGeom>
              <a:avLst/>
              <a:gdLst>
                <a:gd name="connsiteX0" fmla="*/ 524 w 57278"/>
                <a:gd name="connsiteY0" fmla="*/ 297921 h 298042"/>
                <a:gd name="connsiteX1" fmla="*/ 54395 w 57278"/>
                <a:gd name="connsiteY1" fmla="*/ 153688 h 298042"/>
                <a:gd name="connsiteX2" fmla="*/ 43902 w 57278"/>
                <a:gd name="connsiteY2" fmla="*/ 12 h 298042"/>
                <a:gd name="connsiteX3" fmla="*/ 36366 w 57278"/>
                <a:gd name="connsiteY3" fmla="*/ 151633 h 298042"/>
                <a:gd name="connsiteX4" fmla="*/ 524 w 57278"/>
                <a:gd name="connsiteY4" fmla="*/ 297921 h 298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278" h="298042">
                  <a:moveTo>
                    <a:pt x="524" y="297921"/>
                  </a:moveTo>
                  <a:cubicBezTo>
                    <a:pt x="3589" y="301129"/>
                    <a:pt x="46102" y="240761"/>
                    <a:pt x="54395" y="153688"/>
                  </a:cubicBezTo>
                  <a:cubicBezTo>
                    <a:pt x="63446" y="67912"/>
                    <a:pt x="48734" y="-1033"/>
                    <a:pt x="43902" y="12"/>
                  </a:cubicBezTo>
                  <a:cubicBezTo>
                    <a:pt x="38818" y="624"/>
                    <a:pt x="45056" y="68813"/>
                    <a:pt x="36366" y="151633"/>
                  </a:cubicBezTo>
                  <a:cubicBezTo>
                    <a:pt x="28361" y="235139"/>
                    <a:pt x="-4524" y="294822"/>
                    <a:pt x="524" y="297921"/>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5" name="Freeform 844">
              <a:extLst>
                <a:ext uri="{FF2B5EF4-FFF2-40B4-BE49-F238E27FC236}">
                  <a16:creationId xmlns:a16="http://schemas.microsoft.com/office/drawing/2014/main" id="{8081F844-E116-3757-027E-2BBA1BAB6A32}"/>
                </a:ext>
              </a:extLst>
            </p:cNvPr>
            <p:cNvSpPr/>
            <p:nvPr/>
          </p:nvSpPr>
          <p:spPr>
            <a:xfrm>
              <a:off x="3132455" y="-1527721"/>
              <a:ext cx="364771" cy="174682"/>
            </a:xfrm>
            <a:custGeom>
              <a:avLst/>
              <a:gdLst>
                <a:gd name="connsiteX0" fmla="*/ 128264 w 364771"/>
                <a:gd name="connsiteY0" fmla="*/ 146941 h 174682"/>
                <a:gd name="connsiteX1" fmla="*/ 330 w 364771"/>
                <a:gd name="connsiteY1" fmla="*/ 221 h 174682"/>
                <a:gd name="connsiteX2" fmla="*/ 122206 w 364771"/>
                <a:gd name="connsiteY2" fmla="*/ 168925 h 174682"/>
                <a:gd name="connsiteX3" fmla="*/ 364769 w 364771"/>
                <a:gd name="connsiteY3" fmla="*/ 100845 h 174682"/>
                <a:gd name="connsiteX4" fmla="*/ 128264 w 364771"/>
                <a:gd name="connsiteY4" fmla="*/ 146941 h 174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771" h="174682">
                  <a:moveTo>
                    <a:pt x="128264" y="146941"/>
                  </a:moveTo>
                  <a:cubicBezTo>
                    <a:pt x="27445" y="120343"/>
                    <a:pt x="3936" y="-5978"/>
                    <a:pt x="330" y="221"/>
                  </a:cubicBezTo>
                  <a:cubicBezTo>
                    <a:pt x="-3024" y="4473"/>
                    <a:pt x="17926" y="141210"/>
                    <a:pt x="122206" y="168925"/>
                  </a:cubicBezTo>
                  <a:cubicBezTo>
                    <a:pt x="225873" y="198082"/>
                    <a:pt x="365382" y="107332"/>
                    <a:pt x="364769" y="100845"/>
                  </a:cubicBezTo>
                  <a:cubicBezTo>
                    <a:pt x="364769" y="94790"/>
                    <a:pt x="228614" y="175268"/>
                    <a:pt x="128264" y="14694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6" name="Freeform 845">
              <a:extLst>
                <a:ext uri="{FF2B5EF4-FFF2-40B4-BE49-F238E27FC236}">
                  <a16:creationId xmlns:a16="http://schemas.microsoft.com/office/drawing/2014/main" id="{CB3BB370-2FDB-4723-8243-1600B8818B04}"/>
                </a:ext>
              </a:extLst>
            </p:cNvPr>
            <p:cNvSpPr/>
            <p:nvPr/>
          </p:nvSpPr>
          <p:spPr>
            <a:xfrm>
              <a:off x="3049194" y="-1634803"/>
              <a:ext cx="147766" cy="176150"/>
            </a:xfrm>
            <a:custGeom>
              <a:avLst/>
              <a:gdLst>
                <a:gd name="connsiteX0" fmla="*/ 46992 w 147766"/>
                <a:gd name="connsiteY0" fmla="*/ 2714 h 176150"/>
                <a:gd name="connsiteX1" fmla="*/ 5093 w 147766"/>
                <a:gd name="connsiteY1" fmla="*/ 109718 h 176150"/>
                <a:gd name="connsiteX2" fmla="*/ 100791 w 147766"/>
                <a:gd name="connsiteY2" fmla="*/ 173437 h 176150"/>
                <a:gd name="connsiteX3" fmla="*/ 142654 w 147766"/>
                <a:gd name="connsiteY3" fmla="*/ 66433 h 176150"/>
                <a:gd name="connsiteX4" fmla="*/ 46992 w 147766"/>
                <a:gd name="connsiteY4" fmla="*/ 2714 h 176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766" h="176150">
                  <a:moveTo>
                    <a:pt x="46992" y="2714"/>
                  </a:moveTo>
                  <a:cubicBezTo>
                    <a:pt x="8987" y="14643"/>
                    <a:pt x="-9763" y="62541"/>
                    <a:pt x="5093" y="109718"/>
                  </a:cubicBezTo>
                  <a:cubicBezTo>
                    <a:pt x="19985" y="156858"/>
                    <a:pt x="62822" y="185366"/>
                    <a:pt x="100791" y="173437"/>
                  </a:cubicBezTo>
                  <a:cubicBezTo>
                    <a:pt x="138796" y="161472"/>
                    <a:pt x="157546" y="113574"/>
                    <a:pt x="142654" y="66433"/>
                  </a:cubicBezTo>
                  <a:cubicBezTo>
                    <a:pt x="127798" y="19293"/>
                    <a:pt x="84997" y="-9215"/>
                    <a:pt x="46992" y="2714"/>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7" name="Freeform 846">
              <a:extLst>
                <a:ext uri="{FF2B5EF4-FFF2-40B4-BE49-F238E27FC236}">
                  <a16:creationId xmlns:a16="http://schemas.microsoft.com/office/drawing/2014/main" id="{9D2AF2DC-1F69-7B0F-1150-C21C1781D601}"/>
                </a:ext>
              </a:extLst>
            </p:cNvPr>
            <p:cNvSpPr/>
            <p:nvPr/>
          </p:nvSpPr>
          <p:spPr>
            <a:xfrm>
              <a:off x="4295572" y="-1329648"/>
              <a:ext cx="336890" cy="173613"/>
            </a:xfrm>
            <a:custGeom>
              <a:avLst/>
              <a:gdLst>
                <a:gd name="connsiteX0" fmla="*/ 162890 w 336890"/>
                <a:gd name="connsiteY0" fmla="*/ 97390 h 173613"/>
                <a:gd name="connsiteX1" fmla="*/ 336870 w 336890"/>
                <a:gd name="connsiteY1" fmla="*/ 172318 h 173613"/>
                <a:gd name="connsiteX2" fmla="*/ 152505 w 336890"/>
                <a:gd name="connsiteY2" fmla="*/ 117608 h 173613"/>
                <a:gd name="connsiteX3" fmla="*/ 268 w 336890"/>
                <a:gd name="connsiteY3" fmla="*/ 261 h 173613"/>
                <a:gd name="connsiteX4" fmla="*/ 162890 w 336890"/>
                <a:gd name="connsiteY4" fmla="*/ 97390 h 1736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6890" h="173613">
                  <a:moveTo>
                    <a:pt x="162890" y="97390"/>
                  </a:moveTo>
                  <a:cubicBezTo>
                    <a:pt x="255199" y="145828"/>
                    <a:pt x="338385" y="165326"/>
                    <a:pt x="336870" y="172318"/>
                  </a:cubicBezTo>
                  <a:cubicBezTo>
                    <a:pt x="336401" y="177688"/>
                    <a:pt x="248059" y="167668"/>
                    <a:pt x="152505" y="117608"/>
                  </a:cubicBezTo>
                  <a:cubicBezTo>
                    <a:pt x="56410" y="69026"/>
                    <a:pt x="-4564" y="4586"/>
                    <a:pt x="268" y="261"/>
                  </a:cubicBezTo>
                  <a:cubicBezTo>
                    <a:pt x="4342" y="-4244"/>
                    <a:pt x="69824" y="50393"/>
                    <a:pt x="162890" y="9739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8" name="Freeform 847">
              <a:extLst>
                <a:ext uri="{FF2B5EF4-FFF2-40B4-BE49-F238E27FC236}">
                  <a16:creationId xmlns:a16="http://schemas.microsoft.com/office/drawing/2014/main" id="{7BEE53DE-50D5-8F54-37D1-B39A380E3A2B}"/>
                </a:ext>
              </a:extLst>
            </p:cNvPr>
            <p:cNvSpPr/>
            <p:nvPr/>
          </p:nvSpPr>
          <p:spPr>
            <a:xfrm>
              <a:off x="4592206" y="-1222439"/>
              <a:ext cx="171894" cy="152688"/>
            </a:xfrm>
            <a:custGeom>
              <a:avLst/>
              <a:gdLst>
                <a:gd name="connsiteX0" fmla="*/ 164709 w 171894"/>
                <a:gd name="connsiteY0" fmla="*/ 118953 h 152688"/>
                <a:gd name="connsiteX1" fmla="*/ 51594 w 171894"/>
                <a:gd name="connsiteY1" fmla="*/ 139676 h 152688"/>
                <a:gd name="connsiteX2" fmla="*/ 7171 w 171894"/>
                <a:gd name="connsiteY2" fmla="*/ 33718 h 152688"/>
                <a:gd name="connsiteX3" fmla="*/ 120285 w 171894"/>
                <a:gd name="connsiteY3" fmla="*/ 13030 h 152688"/>
                <a:gd name="connsiteX4" fmla="*/ 164709 w 171894"/>
                <a:gd name="connsiteY4" fmla="*/ 118953 h 1526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894" h="152688">
                  <a:moveTo>
                    <a:pt x="164709" y="118953"/>
                  </a:moveTo>
                  <a:cubicBezTo>
                    <a:pt x="145778" y="153948"/>
                    <a:pt x="95116" y="163210"/>
                    <a:pt x="51594" y="139676"/>
                  </a:cubicBezTo>
                  <a:cubicBezTo>
                    <a:pt x="8072" y="116142"/>
                    <a:pt x="-11760" y="68677"/>
                    <a:pt x="7171" y="33718"/>
                  </a:cubicBezTo>
                  <a:cubicBezTo>
                    <a:pt x="26137" y="-1242"/>
                    <a:pt x="76763" y="-10540"/>
                    <a:pt x="120285" y="13030"/>
                  </a:cubicBezTo>
                  <a:cubicBezTo>
                    <a:pt x="163807" y="36565"/>
                    <a:pt x="183675" y="83994"/>
                    <a:pt x="164709" y="118953"/>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9" name="Freeform 848">
              <a:extLst>
                <a:ext uri="{FF2B5EF4-FFF2-40B4-BE49-F238E27FC236}">
                  <a16:creationId xmlns:a16="http://schemas.microsoft.com/office/drawing/2014/main" id="{1325DD21-7386-0AC6-673E-1A3FA532CBBA}"/>
                </a:ext>
              </a:extLst>
            </p:cNvPr>
            <p:cNvSpPr/>
            <p:nvPr/>
          </p:nvSpPr>
          <p:spPr>
            <a:xfrm>
              <a:off x="3416428" y="-1589129"/>
              <a:ext cx="318108" cy="270590"/>
            </a:xfrm>
            <a:custGeom>
              <a:avLst/>
              <a:gdLst>
                <a:gd name="connsiteX0" fmla="*/ 270714 w 318108"/>
                <a:gd name="connsiteY0" fmla="*/ 0 h 270590"/>
                <a:gd name="connsiteX1" fmla="*/ 124895 w 318108"/>
                <a:gd name="connsiteY1" fmla="*/ 54925 h 270590"/>
                <a:gd name="connsiteX2" fmla="*/ 25663 w 318108"/>
                <a:gd name="connsiteY2" fmla="*/ 97922 h 270590"/>
                <a:gd name="connsiteX3" fmla="*/ 6336 w 318108"/>
                <a:gd name="connsiteY3" fmla="*/ 270591 h 270590"/>
                <a:gd name="connsiteX4" fmla="*/ 201807 w 318108"/>
                <a:gd name="connsiteY4" fmla="*/ 218116 h 270590"/>
                <a:gd name="connsiteX5" fmla="*/ 270714 w 318108"/>
                <a:gd name="connsiteY5" fmla="*/ 0 h 270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8108" h="270590">
                  <a:moveTo>
                    <a:pt x="270714" y="0"/>
                  </a:moveTo>
                  <a:cubicBezTo>
                    <a:pt x="270714" y="0"/>
                    <a:pt x="208550" y="16254"/>
                    <a:pt x="124895" y="54925"/>
                  </a:cubicBezTo>
                  <a:cubicBezTo>
                    <a:pt x="41204" y="93561"/>
                    <a:pt x="25663" y="97922"/>
                    <a:pt x="25663" y="97922"/>
                  </a:cubicBezTo>
                  <a:cubicBezTo>
                    <a:pt x="25663" y="97922"/>
                    <a:pt x="-15371" y="171804"/>
                    <a:pt x="6336" y="270591"/>
                  </a:cubicBezTo>
                  <a:cubicBezTo>
                    <a:pt x="6336" y="270591"/>
                    <a:pt x="111698" y="234875"/>
                    <a:pt x="201807" y="218116"/>
                  </a:cubicBezTo>
                  <a:cubicBezTo>
                    <a:pt x="291952" y="201393"/>
                    <a:pt x="372470" y="88731"/>
                    <a:pt x="270714" y="0"/>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0" name="Freeform 849">
              <a:extLst>
                <a:ext uri="{FF2B5EF4-FFF2-40B4-BE49-F238E27FC236}">
                  <a16:creationId xmlns:a16="http://schemas.microsoft.com/office/drawing/2014/main" id="{E1949C53-3DE0-946C-5D87-A010A1274350}"/>
                </a:ext>
              </a:extLst>
            </p:cNvPr>
            <p:cNvSpPr/>
            <p:nvPr/>
          </p:nvSpPr>
          <p:spPr>
            <a:xfrm>
              <a:off x="4098710" y="-924726"/>
              <a:ext cx="193757" cy="153029"/>
            </a:xfrm>
            <a:custGeom>
              <a:avLst/>
              <a:gdLst>
                <a:gd name="connsiteX0" fmla="*/ 165615 w 193757"/>
                <a:gd name="connsiteY0" fmla="*/ 0 h 153029"/>
                <a:gd name="connsiteX1" fmla="*/ 0 w 193757"/>
                <a:gd name="connsiteY1" fmla="*/ 79397 h 153029"/>
                <a:gd name="connsiteX2" fmla="*/ 3209 w 193757"/>
                <a:gd name="connsiteY2" fmla="*/ 82713 h 153029"/>
                <a:gd name="connsiteX3" fmla="*/ 161144 w 193757"/>
                <a:gd name="connsiteY3" fmla="*/ 147729 h 153029"/>
                <a:gd name="connsiteX4" fmla="*/ 165615 w 193757"/>
                <a:gd name="connsiteY4" fmla="*/ 0 h 1530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757" h="153029">
                  <a:moveTo>
                    <a:pt x="165615" y="0"/>
                  </a:moveTo>
                  <a:cubicBezTo>
                    <a:pt x="165615" y="0"/>
                    <a:pt x="17668" y="34527"/>
                    <a:pt x="0" y="79397"/>
                  </a:cubicBezTo>
                  <a:cubicBezTo>
                    <a:pt x="0" y="79397"/>
                    <a:pt x="1154" y="80586"/>
                    <a:pt x="3209" y="82713"/>
                  </a:cubicBezTo>
                  <a:cubicBezTo>
                    <a:pt x="19904" y="99435"/>
                    <a:pt x="98367" y="173210"/>
                    <a:pt x="161144" y="147729"/>
                  </a:cubicBezTo>
                  <a:cubicBezTo>
                    <a:pt x="231818" y="119113"/>
                    <a:pt x="165615" y="0"/>
                    <a:pt x="165615" y="0"/>
                  </a:cubicBezTo>
                </a:path>
              </a:pathLst>
            </a:custGeom>
            <a:solidFill>
              <a:srgbClr val="8076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1" name="Freeform 850">
              <a:extLst>
                <a:ext uri="{FF2B5EF4-FFF2-40B4-BE49-F238E27FC236}">
                  <a16:creationId xmlns:a16="http://schemas.microsoft.com/office/drawing/2014/main" id="{2768583C-AD2D-A242-8911-795CC4673BC6}"/>
                </a:ext>
              </a:extLst>
            </p:cNvPr>
            <p:cNvSpPr/>
            <p:nvPr/>
          </p:nvSpPr>
          <p:spPr>
            <a:xfrm>
              <a:off x="3431565" y="-1165973"/>
              <a:ext cx="1043618" cy="410061"/>
            </a:xfrm>
            <a:custGeom>
              <a:avLst/>
              <a:gdLst>
                <a:gd name="connsiteX0" fmla="*/ 22533 w 1043618"/>
                <a:gd name="connsiteY0" fmla="*/ 100113 h 410061"/>
                <a:gd name="connsiteX1" fmla="*/ 33567 w 1043618"/>
                <a:gd name="connsiteY1" fmla="*/ 294154 h 410061"/>
                <a:gd name="connsiteX2" fmla="*/ 243281 w 1043618"/>
                <a:gd name="connsiteY2" fmla="*/ 386778 h 410061"/>
                <a:gd name="connsiteX3" fmla="*/ 600942 w 1043618"/>
                <a:gd name="connsiteY3" fmla="*/ 391175 h 410061"/>
                <a:gd name="connsiteX4" fmla="*/ 896726 w 1043618"/>
                <a:gd name="connsiteY4" fmla="*/ 239049 h 410061"/>
                <a:gd name="connsiteX5" fmla="*/ 1013699 w 1043618"/>
                <a:gd name="connsiteY5" fmla="*/ 16283 h 410061"/>
                <a:gd name="connsiteX6" fmla="*/ 669344 w 1043618"/>
                <a:gd name="connsiteY6" fmla="*/ 71461 h 410061"/>
                <a:gd name="connsiteX7" fmla="*/ 22533 w 1043618"/>
                <a:gd name="connsiteY7" fmla="*/ 100113 h 41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3618" h="410061">
                  <a:moveTo>
                    <a:pt x="22533" y="100113"/>
                  </a:moveTo>
                  <a:cubicBezTo>
                    <a:pt x="22533" y="100113"/>
                    <a:pt x="-34871" y="201531"/>
                    <a:pt x="33567" y="294154"/>
                  </a:cubicBezTo>
                  <a:cubicBezTo>
                    <a:pt x="102005" y="386778"/>
                    <a:pt x="192475" y="362523"/>
                    <a:pt x="243281" y="386778"/>
                  </a:cubicBezTo>
                  <a:cubicBezTo>
                    <a:pt x="294051" y="411069"/>
                    <a:pt x="494931" y="422061"/>
                    <a:pt x="600942" y="391175"/>
                  </a:cubicBezTo>
                  <a:cubicBezTo>
                    <a:pt x="706880" y="360360"/>
                    <a:pt x="775319" y="307381"/>
                    <a:pt x="896726" y="239049"/>
                  </a:cubicBezTo>
                  <a:cubicBezTo>
                    <a:pt x="1018134" y="170680"/>
                    <a:pt x="1086572" y="73659"/>
                    <a:pt x="1013699" y="16283"/>
                  </a:cubicBezTo>
                  <a:cubicBezTo>
                    <a:pt x="940934" y="-41057"/>
                    <a:pt x="669344" y="71461"/>
                    <a:pt x="669344" y="71461"/>
                  </a:cubicBezTo>
                  <a:lnTo>
                    <a:pt x="22533" y="100113"/>
                  </a:lnTo>
                </a:path>
              </a:pathLst>
            </a:custGeom>
            <a:solidFill>
              <a:srgbClr val="775E99"/>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2" name="Freeform 851">
              <a:extLst>
                <a:ext uri="{FF2B5EF4-FFF2-40B4-BE49-F238E27FC236}">
                  <a16:creationId xmlns:a16="http://schemas.microsoft.com/office/drawing/2014/main" id="{C5C6C376-F6C6-EC78-3CAD-5389B7F8652D}"/>
                </a:ext>
              </a:extLst>
            </p:cNvPr>
            <p:cNvSpPr/>
            <p:nvPr/>
          </p:nvSpPr>
          <p:spPr>
            <a:xfrm>
              <a:off x="4151583" y="-1098363"/>
              <a:ext cx="132542" cy="59900"/>
            </a:xfrm>
            <a:custGeom>
              <a:avLst/>
              <a:gdLst>
                <a:gd name="connsiteX0" fmla="*/ 60602 w 132542"/>
                <a:gd name="connsiteY0" fmla="*/ 17475 h 59900"/>
                <a:gd name="connsiteX1" fmla="*/ 96 w 132542"/>
                <a:gd name="connsiteY1" fmla="*/ 59714 h 59900"/>
                <a:gd name="connsiteX2" fmla="*/ 64857 w 132542"/>
                <a:gd name="connsiteY2" fmla="*/ 26809 h 59900"/>
                <a:gd name="connsiteX3" fmla="*/ 132538 w 132542"/>
                <a:gd name="connsiteY3" fmla="*/ 896 h 59900"/>
                <a:gd name="connsiteX4" fmla="*/ 60602 w 132542"/>
                <a:gd name="connsiteY4" fmla="*/ 17475 h 59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542" h="59900">
                  <a:moveTo>
                    <a:pt x="60602" y="17475"/>
                  </a:moveTo>
                  <a:cubicBezTo>
                    <a:pt x="22885" y="34342"/>
                    <a:pt x="-1743" y="57696"/>
                    <a:pt x="96" y="59714"/>
                  </a:cubicBezTo>
                  <a:cubicBezTo>
                    <a:pt x="1935" y="61985"/>
                    <a:pt x="28510" y="43064"/>
                    <a:pt x="64857" y="26809"/>
                  </a:cubicBezTo>
                  <a:cubicBezTo>
                    <a:pt x="101023" y="10015"/>
                    <a:pt x="132971" y="4176"/>
                    <a:pt x="132538" y="896"/>
                  </a:cubicBezTo>
                  <a:cubicBezTo>
                    <a:pt x="132538" y="-1518"/>
                    <a:pt x="98247" y="-5"/>
                    <a:pt x="60602" y="17475"/>
                  </a:cubicBezTo>
                </a:path>
              </a:pathLst>
            </a:custGeom>
            <a:solidFill>
              <a:srgbClr val="9A86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3" name="Freeform 852">
              <a:extLst>
                <a:ext uri="{FF2B5EF4-FFF2-40B4-BE49-F238E27FC236}">
                  <a16:creationId xmlns:a16="http://schemas.microsoft.com/office/drawing/2014/main" id="{2971F5A4-AC66-FC80-680D-B96F0B3CD1DE}"/>
                </a:ext>
              </a:extLst>
            </p:cNvPr>
            <p:cNvSpPr/>
            <p:nvPr/>
          </p:nvSpPr>
          <p:spPr>
            <a:xfrm>
              <a:off x="3401093" y="-1604776"/>
              <a:ext cx="947828" cy="731837"/>
            </a:xfrm>
            <a:custGeom>
              <a:avLst/>
              <a:gdLst>
                <a:gd name="connsiteX0" fmla="*/ 306097 w 947828"/>
                <a:gd name="connsiteY0" fmla="*/ 7465 h 731837"/>
                <a:gd name="connsiteX1" fmla="*/ 153067 w 947828"/>
                <a:gd name="connsiteY1" fmla="*/ 163304 h 731837"/>
                <a:gd name="connsiteX2" fmla="*/ 0 w 947828"/>
                <a:gd name="connsiteY2" fmla="*/ 527924 h 731837"/>
                <a:gd name="connsiteX3" fmla="*/ 362060 w 947828"/>
                <a:gd name="connsiteY3" fmla="*/ 713099 h 731837"/>
                <a:gd name="connsiteX4" fmla="*/ 788880 w 947828"/>
                <a:gd name="connsiteY4" fmla="*/ 607248 h 731837"/>
                <a:gd name="connsiteX5" fmla="*/ 756932 w 947828"/>
                <a:gd name="connsiteY5" fmla="*/ 298563 h 731837"/>
                <a:gd name="connsiteX6" fmla="*/ 902823 w 947828"/>
                <a:gd name="connsiteY6" fmla="*/ 357057 h 731837"/>
                <a:gd name="connsiteX7" fmla="*/ 943605 w 947828"/>
                <a:gd name="connsiteY7" fmla="*/ 207273 h 731837"/>
                <a:gd name="connsiteX8" fmla="*/ 808279 w 947828"/>
                <a:gd name="connsiteY8" fmla="*/ 124632 h 731837"/>
                <a:gd name="connsiteX9" fmla="*/ 653481 w 947828"/>
                <a:gd name="connsiteY9" fmla="*/ 3032 h 731837"/>
                <a:gd name="connsiteX10" fmla="*/ 306097 w 947828"/>
                <a:gd name="connsiteY10" fmla="*/ 7465 h 73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47828" h="731837">
                  <a:moveTo>
                    <a:pt x="306097" y="7465"/>
                  </a:moveTo>
                  <a:cubicBezTo>
                    <a:pt x="306097" y="7465"/>
                    <a:pt x="217827" y="16295"/>
                    <a:pt x="153067" y="163304"/>
                  </a:cubicBezTo>
                  <a:cubicBezTo>
                    <a:pt x="88342" y="310312"/>
                    <a:pt x="53005" y="501434"/>
                    <a:pt x="0" y="527924"/>
                  </a:cubicBezTo>
                  <a:cubicBezTo>
                    <a:pt x="0" y="527924"/>
                    <a:pt x="53005" y="636657"/>
                    <a:pt x="362060" y="713099"/>
                  </a:cubicBezTo>
                  <a:cubicBezTo>
                    <a:pt x="671114" y="789576"/>
                    <a:pt x="788880" y="607248"/>
                    <a:pt x="788880" y="607248"/>
                  </a:cubicBezTo>
                  <a:cubicBezTo>
                    <a:pt x="788880" y="607248"/>
                    <a:pt x="721595" y="489649"/>
                    <a:pt x="756932" y="298563"/>
                  </a:cubicBezTo>
                  <a:cubicBezTo>
                    <a:pt x="756932" y="298563"/>
                    <a:pt x="832979" y="350461"/>
                    <a:pt x="902823" y="357057"/>
                  </a:cubicBezTo>
                  <a:cubicBezTo>
                    <a:pt x="902823" y="357057"/>
                    <a:pt x="964194" y="297986"/>
                    <a:pt x="943605" y="207273"/>
                  </a:cubicBezTo>
                  <a:cubicBezTo>
                    <a:pt x="943605" y="207273"/>
                    <a:pt x="872607" y="191956"/>
                    <a:pt x="808279" y="124632"/>
                  </a:cubicBezTo>
                  <a:cubicBezTo>
                    <a:pt x="743951" y="57309"/>
                    <a:pt x="708650" y="11862"/>
                    <a:pt x="653481" y="3032"/>
                  </a:cubicBezTo>
                  <a:cubicBezTo>
                    <a:pt x="598276" y="-5797"/>
                    <a:pt x="306097" y="7465"/>
                    <a:pt x="306097" y="7465"/>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4" name="Freeform 853">
              <a:extLst>
                <a:ext uri="{FF2B5EF4-FFF2-40B4-BE49-F238E27FC236}">
                  <a16:creationId xmlns:a16="http://schemas.microsoft.com/office/drawing/2014/main" id="{FBFA214C-950E-D538-3F51-4BC731179CB3}"/>
                </a:ext>
              </a:extLst>
            </p:cNvPr>
            <p:cNvSpPr/>
            <p:nvPr/>
          </p:nvSpPr>
          <p:spPr>
            <a:xfrm>
              <a:off x="3128897" y="-1883770"/>
              <a:ext cx="284059" cy="280274"/>
            </a:xfrm>
            <a:custGeom>
              <a:avLst/>
              <a:gdLst>
                <a:gd name="connsiteX0" fmla="*/ 253338 w 284059"/>
                <a:gd name="connsiteY0" fmla="*/ 34718 h 280274"/>
                <a:gd name="connsiteX1" fmla="*/ 60751 w 284059"/>
                <a:gd name="connsiteY1" fmla="*/ 37529 h 280274"/>
                <a:gd name="connsiteX2" fmla="*/ 46076 w 284059"/>
                <a:gd name="connsiteY2" fmla="*/ 244725 h 280274"/>
                <a:gd name="connsiteX3" fmla="*/ 139178 w 284059"/>
                <a:gd name="connsiteY3" fmla="*/ 268584 h 280274"/>
                <a:gd name="connsiteX4" fmla="*/ 127531 w 284059"/>
                <a:gd name="connsiteY4" fmla="*/ 230814 h 280274"/>
                <a:gd name="connsiteX5" fmla="*/ 253338 w 284059"/>
                <a:gd name="connsiteY5" fmla="*/ 34718 h 280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059" h="280274">
                  <a:moveTo>
                    <a:pt x="253338" y="34718"/>
                  </a:moveTo>
                  <a:cubicBezTo>
                    <a:pt x="226078" y="-2403"/>
                    <a:pt x="137879" y="-21036"/>
                    <a:pt x="60751" y="37529"/>
                  </a:cubicBezTo>
                  <a:cubicBezTo>
                    <a:pt x="-16377" y="96059"/>
                    <a:pt x="-18721" y="182592"/>
                    <a:pt x="46076" y="244725"/>
                  </a:cubicBezTo>
                  <a:cubicBezTo>
                    <a:pt x="110872" y="306931"/>
                    <a:pt x="139178" y="268584"/>
                    <a:pt x="139178" y="268584"/>
                  </a:cubicBezTo>
                  <a:cubicBezTo>
                    <a:pt x="139178" y="268584"/>
                    <a:pt x="96665" y="249663"/>
                    <a:pt x="127531" y="230814"/>
                  </a:cubicBezTo>
                  <a:cubicBezTo>
                    <a:pt x="158433" y="211929"/>
                    <a:pt x="359637" y="179672"/>
                    <a:pt x="253338" y="34718"/>
                  </a:cubicBezTo>
                </a:path>
              </a:pathLst>
            </a:custGeom>
            <a:solidFill>
              <a:srgbClr val="84563E"/>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5" name="Freeform 854">
              <a:extLst>
                <a:ext uri="{FF2B5EF4-FFF2-40B4-BE49-F238E27FC236}">
                  <a16:creationId xmlns:a16="http://schemas.microsoft.com/office/drawing/2014/main" id="{03DEE946-CA25-134E-DE74-EB7E733F7810}"/>
                </a:ext>
              </a:extLst>
            </p:cNvPr>
            <p:cNvSpPr/>
            <p:nvPr/>
          </p:nvSpPr>
          <p:spPr>
            <a:xfrm>
              <a:off x="3174865" y="-1805561"/>
              <a:ext cx="70371" cy="176751"/>
            </a:xfrm>
            <a:custGeom>
              <a:avLst/>
              <a:gdLst>
                <a:gd name="connsiteX0" fmla="*/ 69989 w 70371"/>
                <a:gd name="connsiteY0" fmla="*/ 176751 h 176751"/>
                <a:gd name="connsiteX1" fmla="*/ 0 w 70371"/>
                <a:gd name="connsiteY1" fmla="*/ 90867 h 176751"/>
                <a:gd name="connsiteX2" fmla="*/ 61659 w 70371"/>
                <a:gd name="connsiteY2" fmla="*/ 82 h 176751"/>
                <a:gd name="connsiteX3" fmla="*/ 8365 w 70371"/>
                <a:gd name="connsiteY3" fmla="*/ 90290 h 176751"/>
                <a:gd name="connsiteX4" fmla="*/ 69989 w 70371"/>
                <a:gd name="connsiteY4" fmla="*/ 176751 h 176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 h="176751">
                  <a:moveTo>
                    <a:pt x="69989" y="176751"/>
                  </a:moveTo>
                  <a:cubicBezTo>
                    <a:pt x="73486" y="176679"/>
                    <a:pt x="13125" y="158695"/>
                    <a:pt x="0" y="90867"/>
                  </a:cubicBezTo>
                  <a:cubicBezTo>
                    <a:pt x="3137" y="20769"/>
                    <a:pt x="65193" y="-1540"/>
                    <a:pt x="61659" y="82"/>
                  </a:cubicBezTo>
                  <a:cubicBezTo>
                    <a:pt x="66960" y="1920"/>
                    <a:pt x="9952" y="28986"/>
                    <a:pt x="8365" y="90290"/>
                  </a:cubicBezTo>
                  <a:cubicBezTo>
                    <a:pt x="18931" y="150045"/>
                    <a:pt x="75542" y="173291"/>
                    <a:pt x="69989" y="176751"/>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6" name="Freeform 855">
              <a:extLst>
                <a:ext uri="{FF2B5EF4-FFF2-40B4-BE49-F238E27FC236}">
                  <a16:creationId xmlns:a16="http://schemas.microsoft.com/office/drawing/2014/main" id="{E9060AC1-5407-114E-1A4F-D49D4E186659}"/>
                </a:ext>
              </a:extLst>
            </p:cNvPr>
            <p:cNvSpPr/>
            <p:nvPr/>
          </p:nvSpPr>
          <p:spPr>
            <a:xfrm>
              <a:off x="3334938" y="-1804066"/>
              <a:ext cx="67248" cy="54182"/>
            </a:xfrm>
            <a:custGeom>
              <a:avLst/>
              <a:gdLst>
                <a:gd name="connsiteX0" fmla="*/ 24 w 67248"/>
                <a:gd name="connsiteY0" fmla="*/ 53620 h 54182"/>
                <a:gd name="connsiteX1" fmla="*/ 39760 w 67248"/>
                <a:gd name="connsiteY1" fmla="*/ 33654 h 54182"/>
                <a:gd name="connsiteX2" fmla="*/ 65830 w 67248"/>
                <a:gd name="connsiteY2" fmla="*/ 28 h 54182"/>
                <a:gd name="connsiteX3" fmla="*/ 44556 w 67248"/>
                <a:gd name="connsiteY3" fmla="*/ 40574 h 54182"/>
                <a:gd name="connsiteX4" fmla="*/ 24 w 67248"/>
                <a:gd name="connsiteY4" fmla="*/ 53620 h 541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48" h="54182">
                  <a:moveTo>
                    <a:pt x="24" y="53620"/>
                  </a:moveTo>
                  <a:cubicBezTo>
                    <a:pt x="-805" y="50413"/>
                    <a:pt x="19820" y="46700"/>
                    <a:pt x="39760" y="33654"/>
                  </a:cubicBezTo>
                  <a:cubicBezTo>
                    <a:pt x="60566" y="20499"/>
                    <a:pt x="64136" y="-80"/>
                    <a:pt x="65830" y="28"/>
                  </a:cubicBezTo>
                  <a:cubicBezTo>
                    <a:pt x="69076" y="-981"/>
                    <a:pt x="68535" y="25293"/>
                    <a:pt x="44556" y="40574"/>
                  </a:cubicBezTo>
                  <a:cubicBezTo>
                    <a:pt x="21911" y="55170"/>
                    <a:pt x="-48" y="54918"/>
                    <a:pt x="24" y="53620"/>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7" name="Freeform 856">
              <a:extLst>
                <a:ext uri="{FF2B5EF4-FFF2-40B4-BE49-F238E27FC236}">
                  <a16:creationId xmlns:a16="http://schemas.microsoft.com/office/drawing/2014/main" id="{3B74AA40-0CD9-ED52-FC8D-3F20CDBCA05A}"/>
                </a:ext>
              </a:extLst>
            </p:cNvPr>
            <p:cNvSpPr/>
            <p:nvPr/>
          </p:nvSpPr>
          <p:spPr>
            <a:xfrm>
              <a:off x="3350716" y="-1875582"/>
              <a:ext cx="112109" cy="144392"/>
            </a:xfrm>
            <a:custGeom>
              <a:avLst/>
              <a:gdLst>
                <a:gd name="connsiteX0" fmla="*/ 112109 w 112109"/>
                <a:gd name="connsiteY0" fmla="*/ 92268 h 144392"/>
                <a:gd name="connsiteX1" fmla="*/ 15185 w 112109"/>
                <a:gd name="connsiteY1" fmla="*/ 106648 h 144392"/>
                <a:gd name="connsiteX2" fmla="*/ 57229 w 112109"/>
                <a:gd name="connsiteY2" fmla="*/ 5879 h 144392"/>
                <a:gd name="connsiteX3" fmla="*/ 112109 w 112109"/>
                <a:gd name="connsiteY3" fmla="*/ 92268 h 144392"/>
              </a:gdLst>
              <a:ahLst/>
              <a:cxnLst>
                <a:cxn ang="0">
                  <a:pos x="connsiteX0" y="connsiteY0"/>
                </a:cxn>
                <a:cxn ang="0">
                  <a:pos x="connsiteX1" y="connsiteY1"/>
                </a:cxn>
                <a:cxn ang="0">
                  <a:pos x="connsiteX2" y="connsiteY2"/>
                </a:cxn>
                <a:cxn ang="0">
                  <a:pos x="connsiteX3" y="connsiteY3"/>
                </a:cxn>
              </a:cxnLst>
              <a:rect l="l" t="t" r="r" b="b"/>
              <a:pathLst>
                <a:path w="112109" h="144392">
                  <a:moveTo>
                    <a:pt x="112109" y="92268"/>
                  </a:moveTo>
                  <a:cubicBezTo>
                    <a:pt x="98191" y="142184"/>
                    <a:pt x="54993" y="172422"/>
                    <a:pt x="15185" y="106648"/>
                  </a:cubicBezTo>
                  <a:cubicBezTo>
                    <a:pt x="-24551" y="40983"/>
                    <a:pt x="22324" y="-19385"/>
                    <a:pt x="57229" y="5879"/>
                  </a:cubicBezTo>
                  <a:cubicBezTo>
                    <a:pt x="92205" y="31180"/>
                    <a:pt x="112109" y="92268"/>
                    <a:pt x="112109" y="92268"/>
                  </a:cubicBezTo>
                </a:path>
              </a:pathLst>
            </a:custGeom>
            <a:solidFill>
              <a:srgbClr val="F3875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8" name="Freeform 857">
              <a:extLst>
                <a:ext uri="{FF2B5EF4-FFF2-40B4-BE49-F238E27FC236}">
                  <a16:creationId xmlns:a16="http://schemas.microsoft.com/office/drawing/2014/main" id="{D11CDC33-8E35-CA1D-F1F4-1FA06B0BEE2F}"/>
                </a:ext>
              </a:extLst>
            </p:cNvPr>
            <p:cNvSpPr/>
            <p:nvPr/>
          </p:nvSpPr>
          <p:spPr>
            <a:xfrm>
              <a:off x="3356764" y="-2484213"/>
              <a:ext cx="999483" cy="935454"/>
            </a:xfrm>
            <a:custGeom>
              <a:avLst/>
              <a:gdLst>
                <a:gd name="connsiteX0" fmla="*/ 957862 w 999483"/>
                <a:gd name="connsiteY0" fmla="*/ 478927 h 935454"/>
                <a:gd name="connsiteX1" fmla="*/ 981912 w 999483"/>
                <a:gd name="connsiteY1" fmla="*/ 194208 h 935454"/>
                <a:gd name="connsiteX2" fmla="*/ 619637 w 999483"/>
                <a:gd name="connsiteY2" fmla="*/ 42515 h 935454"/>
                <a:gd name="connsiteX3" fmla="*/ 182792 w 999483"/>
                <a:gd name="connsiteY3" fmla="*/ 79816 h 935454"/>
                <a:gd name="connsiteX4" fmla="*/ 46925 w 999483"/>
                <a:gd name="connsiteY4" fmla="*/ 694376 h 935454"/>
                <a:gd name="connsiteX5" fmla="*/ 278671 w 999483"/>
                <a:gd name="connsiteY5" fmla="*/ 893967 h 935454"/>
                <a:gd name="connsiteX6" fmla="*/ 742198 w 999483"/>
                <a:gd name="connsiteY6" fmla="*/ 886038 h 935454"/>
                <a:gd name="connsiteX7" fmla="*/ 957862 w 999483"/>
                <a:gd name="connsiteY7" fmla="*/ 478927 h 935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9483" h="935454">
                  <a:moveTo>
                    <a:pt x="957862" y="478927"/>
                  </a:moveTo>
                  <a:cubicBezTo>
                    <a:pt x="957862" y="478927"/>
                    <a:pt x="1032466" y="361796"/>
                    <a:pt x="981912" y="194208"/>
                  </a:cubicBezTo>
                  <a:cubicBezTo>
                    <a:pt x="931251" y="26549"/>
                    <a:pt x="702174" y="7952"/>
                    <a:pt x="619637" y="42515"/>
                  </a:cubicBezTo>
                  <a:cubicBezTo>
                    <a:pt x="619637" y="42515"/>
                    <a:pt x="390559" y="-74544"/>
                    <a:pt x="182792" y="79816"/>
                  </a:cubicBezTo>
                  <a:cubicBezTo>
                    <a:pt x="-24975" y="234105"/>
                    <a:pt x="-32979" y="497488"/>
                    <a:pt x="46925" y="694376"/>
                  </a:cubicBezTo>
                  <a:cubicBezTo>
                    <a:pt x="126866" y="891300"/>
                    <a:pt x="278671" y="893967"/>
                    <a:pt x="278671" y="893967"/>
                  </a:cubicBezTo>
                  <a:cubicBezTo>
                    <a:pt x="278671" y="893967"/>
                    <a:pt x="646247" y="992393"/>
                    <a:pt x="742198" y="886038"/>
                  </a:cubicBezTo>
                  <a:cubicBezTo>
                    <a:pt x="838041" y="779575"/>
                    <a:pt x="957862" y="478927"/>
                    <a:pt x="957862" y="478927"/>
                  </a:cubicBezTo>
                </a:path>
              </a:pathLst>
            </a:custGeom>
            <a:solidFill>
              <a:srgbClr val="84563E"/>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9" name="Freeform 858">
              <a:extLst>
                <a:ext uri="{FF2B5EF4-FFF2-40B4-BE49-F238E27FC236}">
                  <a16:creationId xmlns:a16="http://schemas.microsoft.com/office/drawing/2014/main" id="{AD6B617D-52C6-C95B-0510-3E36F2F47626}"/>
                </a:ext>
              </a:extLst>
            </p:cNvPr>
            <p:cNvSpPr/>
            <p:nvPr/>
          </p:nvSpPr>
          <p:spPr>
            <a:xfrm>
              <a:off x="4024675" y="-2218861"/>
              <a:ext cx="335444" cy="642598"/>
            </a:xfrm>
            <a:custGeom>
              <a:avLst/>
              <a:gdLst>
                <a:gd name="connsiteX0" fmla="*/ 217402 w 335444"/>
                <a:gd name="connsiteY0" fmla="*/ 0 h 642598"/>
                <a:gd name="connsiteX1" fmla="*/ 195442 w 335444"/>
                <a:gd name="connsiteY1" fmla="*/ 225468 h 642598"/>
                <a:gd name="connsiteX2" fmla="*/ 105549 w 335444"/>
                <a:gd name="connsiteY2" fmla="*/ 409058 h 642598"/>
                <a:gd name="connsiteX3" fmla="*/ 75585 w 335444"/>
                <a:gd name="connsiteY3" fmla="*/ 379180 h 642598"/>
                <a:gd name="connsiteX4" fmla="*/ 3649 w 335444"/>
                <a:gd name="connsiteY4" fmla="*/ 401093 h 642598"/>
                <a:gd name="connsiteX5" fmla="*/ 55573 w 335444"/>
                <a:gd name="connsiteY5" fmla="*/ 502907 h 642598"/>
                <a:gd name="connsiteX6" fmla="*/ 41582 w 335444"/>
                <a:gd name="connsiteY6" fmla="*/ 642599 h 642598"/>
                <a:gd name="connsiteX7" fmla="*/ 324602 w 335444"/>
                <a:gd name="connsiteY7" fmla="*/ 365233 h 642598"/>
                <a:gd name="connsiteX8" fmla="*/ 217402 w 335444"/>
                <a:gd name="connsiteY8" fmla="*/ 0 h 642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5444" h="642598">
                  <a:moveTo>
                    <a:pt x="217402" y="0"/>
                  </a:moveTo>
                  <a:cubicBezTo>
                    <a:pt x="217402" y="0"/>
                    <a:pt x="275311" y="103796"/>
                    <a:pt x="195442" y="225468"/>
                  </a:cubicBezTo>
                  <a:cubicBezTo>
                    <a:pt x="115501" y="347285"/>
                    <a:pt x="89540" y="369233"/>
                    <a:pt x="105549" y="409058"/>
                  </a:cubicBezTo>
                  <a:cubicBezTo>
                    <a:pt x="105549" y="409058"/>
                    <a:pt x="89540" y="419149"/>
                    <a:pt x="75585" y="379180"/>
                  </a:cubicBezTo>
                  <a:cubicBezTo>
                    <a:pt x="61594" y="339284"/>
                    <a:pt x="17640" y="347285"/>
                    <a:pt x="3649" y="401093"/>
                  </a:cubicBezTo>
                  <a:cubicBezTo>
                    <a:pt x="-10305" y="455009"/>
                    <a:pt x="17640" y="486941"/>
                    <a:pt x="55573" y="502907"/>
                  </a:cubicBezTo>
                  <a:cubicBezTo>
                    <a:pt x="93542" y="518872"/>
                    <a:pt x="77604" y="588719"/>
                    <a:pt x="41582" y="642599"/>
                  </a:cubicBezTo>
                  <a:cubicBezTo>
                    <a:pt x="41582" y="642599"/>
                    <a:pt x="271309" y="607351"/>
                    <a:pt x="324602" y="365233"/>
                  </a:cubicBezTo>
                  <a:cubicBezTo>
                    <a:pt x="377896" y="123114"/>
                    <a:pt x="217402" y="0"/>
                    <a:pt x="217402" y="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0" name="Freeform 859">
              <a:extLst>
                <a:ext uri="{FF2B5EF4-FFF2-40B4-BE49-F238E27FC236}">
                  <a16:creationId xmlns:a16="http://schemas.microsoft.com/office/drawing/2014/main" id="{54A624BD-6F57-FF1D-AF96-DC267CBEF195}"/>
                </a:ext>
              </a:extLst>
            </p:cNvPr>
            <p:cNvSpPr/>
            <p:nvPr/>
          </p:nvSpPr>
          <p:spPr>
            <a:xfrm>
              <a:off x="3858413" y="-1761844"/>
              <a:ext cx="100719" cy="115125"/>
            </a:xfrm>
            <a:custGeom>
              <a:avLst/>
              <a:gdLst>
                <a:gd name="connsiteX0" fmla="*/ 100644 w 100719"/>
                <a:gd name="connsiteY0" fmla="*/ 114474 h 115125"/>
                <a:gd name="connsiteX1" fmla="*/ 32494 w 100719"/>
                <a:gd name="connsiteY1" fmla="*/ 74902 h 115125"/>
                <a:gd name="connsiteX2" fmla="*/ 727 w 100719"/>
                <a:gd name="connsiteY2" fmla="*/ 10 h 115125"/>
                <a:gd name="connsiteX3" fmla="*/ 25787 w 100719"/>
                <a:gd name="connsiteY3" fmla="*/ 79947 h 115125"/>
                <a:gd name="connsiteX4" fmla="*/ 100644 w 100719"/>
                <a:gd name="connsiteY4" fmla="*/ 114474 h 115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19" h="115125">
                  <a:moveTo>
                    <a:pt x="100644" y="114474"/>
                  </a:moveTo>
                  <a:cubicBezTo>
                    <a:pt x="101834" y="110510"/>
                    <a:pt x="60114" y="112095"/>
                    <a:pt x="32494" y="74902"/>
                  </a:cubicBezTo>
                  <a:cubicBezTo>
                    <a:pt x="7325" y="37816"/>
                    <a:pt x="3359" y="-711"/>
                    <a:pt x="727" y="10"/>
                  </a:cubicBezTo>
                  <a:cubicBezTo>
                    <a:pt x="-1184" y="-423"/>
                    <a:pt x="-1257" y="39726"/>
                    <a:pt x="25787" y="79947"/>
                  </a:cubicBezTo>
                  <a:cubicBezTo>
                    <a:pt x="56545" y="120889"/>
                    <a:pt x="102843" y="115159"/>
                    <a:pt x="100644" y="114474"/>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1" name="Freeform 860">
              <a:extLst>
                <a:ext uri="{FF2B5EF4-FFF2-40B4-BE49-F238E27FC236}">
                  <a16:creationId xmlns:a16="http://schemas.microsoft.com/office/drawing/2014/main" id="{C1A365FB-8250-AD73-6D40-E5F74CF0C5A0}"/>
                </a:ext>
              </a:extLst>
            </p:cNvPr>
            <p:cNvSpPr/>
            <p:nvPr/>
          </p:nvSpPr>
          <p:spPr>
            <a:xfrm>
              <a:off x="3768560" y="-1704730"/>
              <a:ext cx="168035" cy="73975"/>
            </a:xfrm>
            <a:custGeom>
              <a:avLst/>
              <a:gdLst>
                <a:gd name="connsiteX0" fmla="*/ 167852 w 168035"/>
                <a:gd name="connsiteY0" fmla="*/ 59955 h 73975"/>
                <a:gd name="connsiteX1" fmla="*/ 77960 w 168035"/>
                <a:gd name="connsiteY1" fmla="*/ 53143 h 73975"/>
                <a:gd name="connsiteX2" fmla="*/ 74 w 168035"/>
                <a:gd name="connsiteY2" fmla="*/ 92 h 73975"/>
                <a:gd name="connsiteX3" fmla="*/ 74426 w 168035"/>
                <a:gd name="connsiteY3" fmla="*/ 60747 h 73975"/>
                <a:gd name="connsiteX4" fmla="*/ 167852 w 168035"/>
                <a:gd name="connsiteY4" fmla="*/ 59955 h 73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035" h="73975">
                  <a:moveTo>
                    <a:pt x="167852" y="59955"/>
                  </a:moveTo>
                  <a:cubicBezTo>
                    <a:pt x="167348" y="56351"/>
                    <a:pt x="125809" y="81687"/>
                    <a:pt x="77960" y="53143"/>
                  </a:cubicBezTo>
                  <a:cubicBezTo>
                    <a:pt x="31661" y="29825"/>
                    <a:pt x="1769" y="-1927"/>
                    <a:pt x="74" y="92"/>
                  </a:cubicBezTo>
                  <a:cubicBezTo>
                    <a:pt x="-1621" y="1101"/>
                    <a:pt x="25856" y="36240"/>
                    <a:pt x="74426" y="60747"/>
                  </a:cubicBezTo>
                  <a:cubicBezTo>
                    <a:pt x="125124" y="90913"/>
                    <a:pt x="171314" y="60063"/>
                    <a:pt x="167852" y="59955"/>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2" name="Freeform 861">
              <a:extLst>
                <a:ext uri="{FF2B5EF4-FFF2-40B4-BE49-F238E27FC236}">
                  <a16:creationId xmlns:a16="http://schemas.microsoft.com/office/drawing/2014/main" id="{5B089A5F-0FFF-0ABE-E070-C4BF93DF28B1}"/>
                </a:ext>
              </a:extLst>
            </p:cNvPr>
            <p:cNvSpPr/>
            <p:nvPr/>
          </p:nvSpPr>
          <p:spPr>
            <a:xfrm>
              <a:off x="3599976" y="-1973416"/>
              <a:ext cx="66931" cy="367246"/>
            </a:xfrm>
            <a:custGeom>
              <a:avLst/>
              <a:gdLst>
                <a:gd name="connsiteX0" fmla="*/ 66758 w 66931"/>
                <a:gd name="connsiteY0" fmla="*/ 367203 h 367246"/>
                <a:gd name="connsiteX1" fmla="*/ 9209 w 66931"/>
                <a:gd name="connsiteY1" fmla="*/ 188011 h 367246"/>
                <a:gd name="connsiteX2" fmla="*/ 32791 w 66931"/>
                <a:gd name="connsiteY2" fmla="*/ 25 h 367246"/>
                <a:gd name="connsiteX3" fmla="*/ 879 w 66931"/>
                <a:gd name="connsiteY3" fmla="*/ 188588 h 367246"/>
                <a:gd name="connsiteX4" fmla="*/ 66758 w 66931"/>
                <a:gd name="connsiteY4" fmla="*/ 367203 h 367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931" h="367246">
                  <a:moveTo>
                    <a:pt x="66758" y="367203"/>
                  </a:moveTo>
                  <a:cubicBezTo>
                    <a:pt x="70436" y="366014"/>
                    <a:pt x="14582" y="294762"/>
                    <a:pt x="9209" y="188011"/>
                  </a:cubicBezTo>
                  <a:cubicBezTo>
                    <a:pt x="2250" y="82413"/>
                    <a:pt x="35459" y="205"/>
                    <a:pt x="32791" y="25"/>
                  </a:cubicBezTo>
                  <a:cubicBezTo>
                    <a:pt x="31240" y="-1633"/>
                    <a:pt x="-6152" y="80539"/>
                    <a:pt x="879" y="188588"/>
                  </a:cubicBezTo>
                  <a:cubicBezTo>
                    <a:pt x="6468" y="298042"/>
                    <a:pt x="66938" y="369258"/>
                    <a:pt x="66758" y="367203"/>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3" name="Freeform 862">
              <a:extLst>
                <a:ext uri="{FF2B5EF4-FFF2-40B4-BE49-F238E27FC236}">
                  <a16:creationId xmlns:a16="http://schemas.microsoft.com/office/drawing/2014/main" id="{DFA678C1-4D79-755C-8B8B-7A1B0BBC7865}"/>
                </a:ext>
              </a:extLst>
            </p:cNvPr>
            <p:cNvSpPr/>
            <p:nvPr/>
          </p:nvSpPr>
          <p:spPr>
            <a:xfrm>
              <a:off x="3654753" y="-2392672"/>
              <a:ext cx="261745" cy="267640"/>
            </a:xfrm>
            <a:custGeom>
              <a:avLst/>
              <a:gdLst>
                <a:gd name="connsiteX0" fmla="*/ 9 w 261745"/>
                <a:gd name="connsiteY0" fmla="*/ 267588 h 267640"/>
                <a:gd name="connsiteX1" fmla="*/ 96500 w 261745"/>
                <a:gd name="connsiteY1" fmla="*/ 100649 h 267640"/>
                <a:gd name="connsiteX2" fmla="*/ 261718 w 261745"/>
                <a:gd name="connsiteY2" fmla="*/ 205 h 267640"/>
                <a:gd name="connsiteX3" fmla="*/ 90587 w 261745"/>
                <a:gd name="connsiteY3" fmla="*/ 94739 h 267640"/>
                <a:gd name="connsiteX4" fmla="*/ 9 w 261745"/>
                <a:gd name="connsiteY4" fmla="*/ 267588 h 267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745" h="267640">
                  <a:moveTo>
                    <a:pt x="9" y="267588"/>
                  </a:moveTo>
                  <a:cubicBezTo>
                    <a:pt x="4227" y="270147"/>
                    <a:pt x="18326" y="177415"/>
                    <a:pt x="96500" y="100649"/>
                  </a:cubicBezTo>
                  <a:cubicBezTo>
                    <a:pt x="173196" y="23199"/>
                    <a:pt x="263521" y="2404"/>
                    <a:pt x="261718" y="205"/>
                  </a:cubicBezTo>
                  <a:cubicBezTo>
                    <a:pt x="262728" y="-2174"/>
                    <a:pt x="169410" y="15342"/>
                    <a:pt x="90587" y="94739"/>
                  </a:cubicBezTo>
                  <a:cubicBezTo>
                    <a:pt x="10249" y="173811"/>
                    <a:pt x="-352" y="269606"/>
                    <a:pt x="9" y="267588"/>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4" name="Freeform 863">
              <a:extLst>
                <a:ext uri="{FF2B5EF4-FFF2-40B4-BE49-F238E27FC236}">
                  <a16:creationId xmlns:a16="http://schemas.microsoft.com/office/drawing/2014/main" id="{66A7AC17-4693-752C-96C8-53F70F772384}"/>
                </a:ext>
              </a:extLst>
            </p:cNvPr>
            <p:cNvSpPr/>
            <p:nvPr/>
          </p:nvSpPr>
          <p:spPr>
            <a:xfrm>
              <a:off x="4066202" y="-2370728"/>
              <a:ext cx="101340" cy="193795"/>
            </a:xfrm>
            <a:custGeom>
              <a:avLst/>
              <a:gdLst>
                <a:gd name="connsiteX0" fmla="*/ 99972 w 101340"/>
                <a:gd name="connsiteY0" fmla="*/ 193782 h 193795"/>
                <a:gd name="connsiteX1" fmla="*/ 80285 w 101340"/>
                <a:gd name="connsiteY1" fmla="*/ 81084 h 193795"/>
                <a:gd name="connsiteX2" fmla="*/ 55 w 101340"/>
                <a:gd name="connsiteY2" fmla="*/ 174 h 193795"/>
                <a:gd name="connsiteX3" fmla="*/ 72785 w 101340"/>
                <a:gd name="connsiteY3" fmla="*/ 84832 h 193795"/>
                <a:gd name="connsiteX4" fmla="*/ 99972 w 101340"/>
                <a:gd name="connsiteY4" fmla="*/ 193782 h 1937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40" h="193795">
                  <a:moveTo>
                    <a:pt x="99972" y="193782"/>
                  </a:moveTo>
                  <a:cubicBezTo>
                    <a:pt x="100189" y="194755"/>
                    <a:pt x="108735" y="140154"/>
                    <a:pt x="80285" y="81084"/>
                  </a:cubicBezTo>
                  <a:cubicBezTo>
                    <a:pt x="52268" y="21041"/>
                    <a:pt x="-161" y="-2277"/>
                    <a:pt x="55" y="174"/>
                  </a:cubicBezTo>
                  <a:cubicBezTo>
                    <a:pt x="-1856" y="2084"/>
                    <a:pt x="46174" y="27456"/>
                    <a:pt x="72785" y="84832"/>
                  </a:cubicBezTo>
                  <a:cubicBezTo>
                    <a:pt x="100008" y="141091"/>
                    <a:pt x="95645" y="194251"/>
                    <a:pt x="99972" y="193782"/>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5" name="Freeform 864">
              <a:extLst>
                <a:ext uri="{FF2B5EF4-FFF2-40B4-BE49-F238E27FC236}">
                  <a16:creationId xmlns:a16="http://schemas.microsoft.com/office/drawing/2014/main" id="{FE19D6AE-037D-5BD0-CF5E-C0201D4D5498}"/>
                </a:ext>
              </a:extLst>
            </p:cNvPr>
            <p:cNvSpPr/>
            <p:nvPr/>
          </p:nvSpPr>
          <p:spPr>
            <a:xfrm>
              <a:off x="4075378" y="-2045377"/>
              <a:ext cx="39034" cy="186146"/>
            </a:xfrm>
            <a:custGeom>
              <a:avLst/>
              <a:gdLst>
                <a:gd name="connsiteX0" fmla="*/ 16877 w 39034"/>
                <a:gd name="connsiteY0" fmla="*/ 185729 h 186146"/>
                <a:gd name="connsiteX1" fmla="*/ 25856 w 39034"/>
                <a:gd name="connsiteY1" fmla="*/ 96998 h 186146"/>
                <a:gd name="connsiteX2" fmla="*/ 24882 w 39034"/>
                <a:gd name="connsiteY2" fmla="*/ 121 h 186146"/>
                <a:gd name="connsiteX3" fmla="*/ 19077 w 39034"/>
                <a:gd name="connsiteY3" fmla="*/ 92060 h 186146"/>
                <a:gd name="connsiteX4" fmla="*/ 16877 w 39034"/>
                <a:gd name="connsiteY4" fmla="*/ 185729 h 186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34" h="186146">
                  <a:moveTo>
                    <a:pt x="16877" y="185729"/>
                  </a:moveTo>
                  <a:cubicBezTo>
                    <a:pt x="21529" y="187207"/>
                    <a:pt x="-13267" y="140066"/>
                    <a:pt x="25856" y="96998"/>
                  </a:cubicBezTo>
                  <a:cubicBezTo>
                    <a:pt x="56685" y="43766"/>
                    <a:pt x="23584" y="-2690"/>
                    <a:pt x="24882" y="121"/>
                  </a:cubicBezTo>
                  <a:cubicBezTo>
                    <a:pt x="20122" y="-816"/>
                    <a:pt x="46625" y="46505"/>
                    <a:pt x="19077" y="92060"/>
                  </a:cubicBezTo>
                  <a:cubicBezTo>
                    <a:pt x="-23255" y="140570"/>
                    <a:pt x="18283" y="191279"/>
                    <a:pt x="16877" y="185729"/>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6" name="Freeform 865">
              <a:extLst>
                <a:ext uri="{FF2B5EF4-FFF2-40B4-BE49-F238E27FC236}">
                  <a16:creationId xmlns:a16="http://schemas.microsoft.com/office/drawing/2014/main" id="{C4C6D489-F5B4-D66A-F055-50149E1167DB}"/>
                </a:ext>
              </a:extLst>
            </p:cNvPr>
            <p:cNvSpPr/>
            <p:nvPr/>
          </p:nvSpPr>
          <p:spPr>
            <a:xfrm>
              <a:off x="3403000" y="-1877707"/>
              <a:ext cx="92095" cy="42598"/>
            </a:xfrm>
            <a:custGeom>
              <a:avLst/>
              <a:gdLst>
                <a:gd name="connsiteX0" fmla="*/ 40 w 92095"/>
                <a:gd name="connsiteY0" fmla="*/ 38026 h 42598"/>
                <a:gd name="connsiteX1" fmla="*/ 52829 w 92095"/>
                <a:gd name="connsiteY1" fmla="*/ 35719 h 42598"/>
                <a:gd name="connsiteX2" fmla="*/ 91916 w 92095"/>
                <a:gd name="connsiteY2" fmla="*/ 111 h 42598"/>
                <a:gd name="connsiteX3" fmla="*/ 49331 w 92095"/>
                <a:gd name="connsiteY3" fmla="*/ 28223 h 42598"/>
                <a:gd name="connsiteX4" fmla="*/ 40 w 92095"/>
                <a:gd name="connsiteY4" fmla="*/ 38026 h 425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095" h="42598">
                  <a:moveTo>
                    <a:pt x="40" y="38026"/>
                  </a:moveTo>
                  <a:cubicBezTo>
                    <a:pt x="-1150" y="39359"/>
                    <a:pt x="24379" y="48874"/>
                    <a:pt x="52829" y="35719"/>
                  </a:cubicBezTo>
                  <a:cubicBezTo>
                    <a:pt x="80450" y="22781"/>
                    <a:pt x="93827" y="1120"/>
                    <a:pt x="91916" y="111"/>
                  </a:cubicBezTo>
                  <a:cubicBezTo>
                    <a:pt x="90077" y="-1583"/>
                    <a:pt x="74536" y="16438"/>
                    <a:pt x="49331" y="28223"/>
                  </a:cubicBezTo>
                  <a:cubicBezTo>
                    <a:pt x="23874" y="39972"/>
                    <a:pt x="545" y="34998"/>
                    <a:pt x="40" y="38026"/>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7" name="Freeform 866">
              <a:extLst>
                <a:ext uri="{FF2B5EF4-FFF2-40B4-BE49-F238E27FC236}">
                  <a16:creationId xmlns:a16="http://schemas.microsoft.com/office/drawing/2014/main" id="{976882DA-7636-3A44-21E2-06468C102093}"/>
                </a:ext>
              </a:extLst>
            </p:cNvPr>
            <p:cNvSpPr/>
            <p:nvPr/>
          </p:nvSpPr>
          <p:spPr>
            <a:xfrm>
              <a:off x="3389218" y="-2063228"/>
              <a:ext cx="47991" cy="187652"/>
            </a:xfrm>
            <a:custGeom>
              <a:avLst/>
              <a:gdLst>
                <a:gd name="connsiteX0" fmla="*/ 1815 w 47991"/>
                <a:gd name="connsiteY0" fmla="*/ 187651 h 187652"/>
                <a:gd name="connsiteX1" fmla="*/ 18582 w 47991"/>
                <a:gd name="connsiteY1" fmla="*/ 92468 h 187652"/>
                <a:gd name="connsiteX2" fmla="*/ 47825 w 47991"/>
                <a:gd name="connsiteY2" fmla="*/ 25 h 187652"/>
                <a:gd name="connsiteX3" fmla="*/ 10433 w 47991"/>
                <a:gd name="connsiteY3" fmla="*/ 90342 h 187652"/>
                <a:gd name="connsiteX4" fmla="*/ 1815 w 47991"/>
                <a:gd name="connsiteY4" fmla="*/ 187651 h 1876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991" h="187652">
                  <a:moveTo>
                    <a:pt x="1815" y="187651"/>
                  </a:moveTo>
                  <a:cubicBezTo>
                    <a:pt x="4664" y="187579"/>
                    <a:pt x="4664" y="144042"/>
                    <a:pt x="18582" y="92468"/>
                  </a:cubicBezTo>
                  <a:cubicBezTo>
                    <a:pt x="31816" y="40679"/>
                    <a:pt x="49917" y="1070"/>
                    <a:pt x="47825" y="25"/>
                  </a:cubicBezTo>
                  <a:cubicBezTo>
                    <a:pt x="45842" y="-1128"/>
                    <a:pt x="23991" y="37615"/>
                    <a:pt x="10433" y="90342"/>
                  </a:cubicBezTo>
                  <a:cubicBezTo>
                    <a:pt x="-3738" y="143105"/>
                    <a:pt x="48" y="187975"/>
                    <a:pt x="1815" y="187651"/>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8" name="Freeform 867">
              <a:extLst>
                <a:ext uri="{FF2B5EF4-FFF2-40B4-BE49-F238E27FC236}">
                  <a16:creationId xmlns:a16="http://schemas.microsoft.com/office/drawing/2014/main" id="{D4E4B52F-0B64-E014-94EB-236C8F30EFCC}"/>
                </a:ext>
              </a:extLst>
            </p:cNvPr>
            <p:cNvSpPr/>
            <p:nvPr/>
          </p:nvSpPr>
          <p:spPr>
            <a:xfrm>
              <a:off x="3403394" y="-1789920"/>
              <a:ext cx="105525" cy="43673"/>
            </a:xfrm>
            <a:custGeom>
              <a:avLst/>
              <a:gdLst>
                <a:gd name="connsiteX0" fmla="*/ 296 w 105525"/>
                <a:gd name="connsiteY0" fmla="*/ 83 h 43673"/>
                <a:gd name="connsiteX1" fmla="*/ 44719 w 105525"/>
                <a:gd name="connsiteY1" fmla="*/ 40304 h 43673"/>
                <a:gd name="connsiteX2" fmla="*/ 105513 w 105525"/>
                <a:gd name="connsiteY2" fmla="*/ 38033 h 43673"/>
                <a:gd name="connsiteX3" fmla="*/ 46847 w 105525"/>
                <a:gd name="connsiteY3" fmla="*/ 32195 h 43673"/>
                <a:gd name="connsiteX4" fmla="*/ 296 w 105525"/>
                <a:gd name="connsiteY4" fmla="*/ 83 h 436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525" h="43673">
                  <a:moveTo>
                    <a:pt x="296" y="83"/>
                  </a:moveTo>
                  <a:cubicBezTo>
                    <a:pt x="-1940" y="-926"/>
                    <a:pt x="8084" y="32375"/>
                    <a:pt x="44719" y="40304"/>
                  </a:cubicBezTo>
                  <a:cubicBezTo>
                    <a:pt x="78758" y="48197"/>
                    <a:pt x="106198" y="40015"/>
                    <a:pt x="105513" y="38033"/>
                  </a:cubicBezTo>
                  <a:cubicBezTo>
                    <a:pt x="105297" y="35546"/>
                    <a:pt x="78109" y="39547"/>
                    <a:pt x="46847" y="32195"/>
                  </a:cubicBezTo>
                  <a:cubicBezTo>
                    <a:pt x="14106" y="25311"/>
                    <a:pt x="3108" y="-1683"/>
                    <a:pt x="296" y="83"/>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9" name="Freeform 868">
              <a:extLst>
                <a:ext uri="{FF2B5EF4-FFF2-40B4-BE49-F238E27FC236}">
                  <a16:creationId xmlns:a16="http://schemas.microsoft.com/office/drawing/2014/main" id="{2B64707B-EEAE-9AA9-85DF-1804CBF5D348}"/>
                </a:ext>
              </a:extLst>
            </p:cNvPr>
            <p:cNvSpPr/>
            <p:nvPr/>
          </p:nvSpPr>
          <p:spPr>
            <a:xfrm>
              <a:off x="3904395" y="-1667278"/>
              <a:ext cx="137896" cy="105949"/>
            </a:xfrm>
            <a:custGeom>
              <a:avLst/>
              <a:gdLst>
                <a:gd name="connsiteX0" fmla="*/ 125227 w 137896"/>
                <a:gd name="connsiteY0" fmla="*/ 82330 h 105949"/>
                <a:gd name="connsiteX1" fmla="*/ 66633 w 137896"/>
                <a:gd name="connsiteY1" fmla="*/ 3906 h 105949"/>
                <a:gd name="connsiteX2" fmla="*/ 25382 w 137896"/>
                <a:gd name="connsiteY2" fmla="*/ 104963 h 105949"/>
                <a:gd name="connsiteX3" fmla="*/ 125227 w 137896"/>
                <a:gd name="connsiteY3" fmla="*/ 82330 h 105949"/>
              </a:gdLst>
              <a:ahLst/>
              <a:cxnLst>
                <a:cxn ang="0">
                  <a:pos x="connsiteX0" y="connsiteY0"/>
                </a:cxn>
                <a:cxn ang="0">
                  <a:pos x="connsiteX1" y="connsiteY1"/>
                </a:cxn>
                <a:cxn ang="0">
                  <a:pos x="connsiteX2" y="connsiteY2"/>
                </a:cxn>
                <a:cxn ang="0">
                  <a:pos x="connsiteX3" y="connsiteY3"/>
                </a:cxn>
              </a:cxnLst>
              <a:rect l="l" t="t" r="r" b="b"/>
              <a:pathLst>
                <a:path w="137896" h="105949">
                  <a:moveTo>
                    <a:pt x="125227" y="82330"/>
                  </a:moveTo>
                  <a:cubicBezTo>
                    <a:pt x="150576" y="37135"/>
                    <a:pt x="141201" y="-14763"/>
                    <a:pt x="66633" y="3906"/>
                  </a:cubicBezTo>
                  <a:cubicBezTo>
                    <a:pt x="-7936" y="22503"/>
                    <a:pt x="-17239" y="98295"/>
                    <a:pt x="25382" y="104963"/>
                  </a:cubicBezTo>
                  <a:cubicBezTo>
                    <a:pt x="68003" y="111630"/>
                    <a:pt x="125227" y="82330"/>
                    <a:pt x="125227" y="82330"/>
                  </a:cubicBezTo>
                </a:path>
              </a:pathLst>
            </a:custGeom>
            <a:solidFill>
              <a:srgbClr val="F3875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0" name="Freeform 869">
              <a:extLst>
                <a:ext uri="{FF2B5EF4-FFF2-40B4-BE49-F238E27FC236}">
                  <a16:creationId xmlns:a16="http://schemas.microsoft.com/office/drawing/2014/main" id="{267F73F2-1A00-FE2B-09F1-86A103137453}"/>
                </a:ext>
              </a:extLst>
            </p:cNvPr>
            <p:cNvSpPr/>
            <p:nvPr/>
          </p:nvSpPr>
          <p:spPr>
            <a:xfrm>
              <a:off x="3909791" y="-1619138"/>
              <a:ext cx="231407" cy="294220"/>
            </a:xfrm>
            <a:custGeom>
              <a:avLst/>
              <a:gdLst>
                <a:gd name="connsiteX0" fmla="*/ 115540 w 231407"/>
                <a:gd name="connsiteY0" fmla="*/ 24 h 294220"/>
                <a:gd name="connsiteX1" fmla="*/ 231395 w 231407"/>
                <a:gd name="connsiteY1" fmla="*/ 153627 h 294220"/>
                <a:gd name="connsiteX2" fmla="*/ 76561 w 231407"/>
                <a:gd name="connsiteY2" fmla="*/ 292347 h 294220"/>
                <a:gd name="connsiteX3" fmla="*/ 659 w 231407"/>
                <a:gd name="connsiteY3" fmla="*/ 233457 h 294220"/>
                <a:gd name="connsiteX4" fmla="*/ 37619 w 231407"/>
                <a:gd name="connsiteY4" fmla="*/ 219509 h 294220"/>
                <a:gd name="connsiteX5" fmla="*/ 115540 w 231407"/>
                <a:gd name="connsiteY5" fmla="*/ 24 h 294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1407" h="294220">
                  <a:moveTo>
                    <a:pt x="115540" y="24"/>
                  </a:moveTo>
                  <a:cubicBezTo>
                    <a:pt x="161659" y="-1346"/>
                    <a:pt x="230385" y="56823"/>
                    <a:pt x="231395" y="153627"/>
                  </a:cubicBezTo>
                  <a:cubicBezTo>
                    <a:pt x="232441" y="250396"/>
                    <a:pt x="165481" y="305285"/>
                    <a:pt x="76561" y="292347"/>
                  </a:cubicBezTo>
                  <a:cubicBezTo>
                    <a:pt x="-12286" y="279336"/>
                    <a:pt x="659" y="233457"/>
                    <a:pt x="659" y="233457"/>
                  </a:cubicBezTo>
                  <a:cubicBezTo>
                    <a:pt x="659" y="233457"/>
                    <a:pt x="41621" y="255405"/>
                    <a:pt x="37619" y="219509"/>
                  </a:cubicBezTo>
                  <a:cubicBezTo>
                    <a:pt x="33652" y="183541"/>
                    <a:pt x="-64282" y="4961"/>
                    <a:pt x="115540" y="24"/>
                  </a:cubicBezTo>
                </a:path>
              </a:pathLst>
            </a:custGeom>
            <a:solidFill>
              <a:srgbClr val="84563E"/>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1" name="Freeform 870">
              <a:extLst>
                <a:ext uri="{FF2B5EF4-FFF2-40B4-BE49-F238E27FC236}">
                  <a16:creationId xmlns:a16="http://schemas.microsoft.com/office/drawing/2014/main" id="{4560E82C-E2B0-CA3C-6519-22B8C5E84718}"/>
                </a:ext>
              </a:extLst>
            </p:cNvPr>
            <p:cNvSpPr/>
            <p:nvPr/>
          </p:nvSpPr>
          <p:spPr>
            <a:xfrm>
              <a:off x="3935379" y="-1477604"/>
              <a:ext cx="147968" cy="117148"/>
            </a:xfrm>
            <a:custGeom>
              <a:avLst/>
              <a:gdLst>
                <a:gd name="connsiteX0" fmla="*/ 60 w 147968"/>
                <a:gd name="connsiteY0" fmla="*/ 101906 h 117148"/>
                <a:gd name="connsiteX1" fmla="*/ 110866 w 147968"/>
                <a:gd name="connsiteY1" fmla="*/ 104429 h 117148"/>
                <a:gd name="connsiteX2" fmla="*/ 144869 w 147968"/>
                <a:gd name="connsiteY2" fmla="*/ 164 h 117148"/>
                <a:gd name="connsiteX3" fmla="*/ 106215 w 147968"/>
                <a:gd name="connsiteY3" fmla="*/ 97473 h 117148"/>
                <a:gd name="connsiteX4" fmla="*/ 60 w 147968"/>
                <a:gd name="connsiteY4" fmla="*/ 101906 h 117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68" h="117148">
                  <a:moveTo>
                    <a:pt x="60" y="101906"/>
                  </a:moveTo>
                  <a:cubicBezTo>
                    <a:pt x="-1996" y="99095"/>
                    <a:pt x="49207" y="135711"/>
                    <a:pt x="110866" y="104429"/>
                  </a:cubicBezTo>
                  <a:cubicBezTo>
                    <a:pt x="164413" y="58946"/>
                    <a:pt x="143968" y="-3620"/>
                    <a:pt x="144869" y="164"/>
                  </a:cubicBezTo>
                  <a:cubicBezTo>
                    <a:pt x="140182" y="-2900"/>
                    <a:pt x="153740" y="58621"/>
                    <a:pt x="106215" y="97473"/>
                  </a:cubicBezTo>
                  <a:cubicBezTo>
                    <a:pt x="52488" y="125800"/>
                    <a:pt x="-661" y="95454"/>
                    <a:pt x="60" y="101906"/>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2" name="Freeform 871">
              <a:extLst>
                <a:ext uri="{FF2B5EF4-FFF2-40B4-BE49-F238E27FC236}">
                  <a16:creationId xmlns:a16="http://schemas.microsoft.com/office/drawing/2014/main" id="{24C7468F-5AD4-A702-563F-10B137352826}"/>
                </a:ext>
              </a:extLst>
            </p:cNvPr>
            <p:cNvSpPr/>
            <p:nvPr/>
          </p:nvSpPr>
          <p:spPr>
            <a:xfrm>
              <a:off x="3959154" y="-1606607"/>
              <a:ext cx="19293" cy="85229"/>
            </a:xfrm>
            <a:custGeom>
              <a:avLst/>
              <a:gdLst>
                <a:gd name="connsiteX0" fmla="*/ 17247 w 19293"/>
                <a:gd name="connsiteY0" fmla="*/ 85198 h 85229"/>
                <a:gd name="connsiteX1" fmla="*/ 8629 w 19293"/>
                <a:gd name="connsiteY1" fmla="*/ 41589 h 85229"/>
                <a:gd name="connsiteX2" fmla="*/ 19230 w 19293"/>
                <a:gd name="connsiteY2" fmla="*/ 395 h 85229"/>
                <a:gd name="connsiteX3" fmla="*/ 228 w 19293"/>
                <a:gd name="connsiteY3" fmla="*/ 42058 h 85229"/>
                <a:gd name="connsiteX4" fmla="*/ 17247 w 19293"/>
                <a:gd name="connsiteY4" fmla="*/ 85198 h 85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293" h="85229">
                  <a:moveTo>
                    <a:pt x="17247" y="85198"/>
                  </a:moveTo>
                  <a:cubicBezTo>
                    <a:pt x="20204" y="83864"/>
                    <a:pt x="10504" y="65340"/>
                    <a:pt x="8629" y="41589"/>
                  </a:cubicBezTo>
                  <a:cubicBezTo>
                    <a:pt x="6285" y="17082"/>
                    <a:pt x="20348" y="1620"/>
                    <a:pt x="19230" y="395"/>
                  </a:cubicBezTo>
                  <a:cubicBezTo>
                    <a:pt x="18076" y="-2813"/>
                    <a:pt x="-2369" y="13730"/>
                    <a:pt x="228" y="42058"/>
                  </a:cubicBezTo>
                  <a:cubicBezTo>
                    <a:pt x="2499" y="68836"/>
                    <a:pt x="16237" y="86063"/>
                    <a:pt x="17247" y="85198"/>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3" name="Freeform 872">
              <a:extLst>
                <a:ext uri="{FF2B5EF4-FFF2-40B4-BE49-F238E27FC236}">
                  <a16:creationId xmlns:a16="http://schemas.microsoft.com/office/drawing/2014/main" id="{C761484C-142D-F178-5395-23712DB8714C}"/>
                </a:ext>
              </a:extLst>
            </p:cNvPr>
            <p:cNvSpPr/>
            <p:nvPr/>
          </p:nvSpPr>
          <p:spPr>
            <a:xfrm>
              <a:off x="5723776" y="-4773371"/>
              <a:ext cx="289707" cy="309018"/>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4" name="Freeform 873">
              <a:extLst>
                <a:ext uri="{FF2B5EF4-FFF2-40B4-BE49-F238E27FC236}">
                  <a16:creationId xmlns:a16="http://schemas.microsoft.com/office/drawing/2014/main" id="{4B133222-036B-18D7-2018-8672983D2E1F}"/>
                </a:ext>
              </a:extLst>
            </p:cNvPr>
            <p:cNvSpPr/>
            <p:nvPr/>
          </p:nvSpPr>
          <p:spPr>
            <a:xfrm>
              <a:off x="3080710" y="-2548536"/>
              <a:ext cx="263525" cy="269606"/>
            </a:xfrm>
            <a:custGeom>
              <a:avLst/>
              <a:gdLst>
                <a:gd name="connsiteX0" fmla="*/ 234132 w 263525"/>
                <a:gd name="connsiteY0" fmla="*/ 1024 h 269606"/>
                <a:gd name="connsiteX1" fmla="*/ 227750 w 263525"/>
                <a:gd name="connsiteY1" fmla="*/ 627 h 269606"/>
                <a:gd name="connsiteX2" fmla="*/ 45621 w 263525"/>
                <a:gd name="connsiteY2" fmla="*/ 6033 h 269606"/>
                <a:gd name="connsiteX3" fmla="*/ 38409 w 263525"/>
                <a:gd name="connsiteY3" fmla="*/ 8232 h 269606"/>
                <a:gd name="connsiteX4" fmla="*/ 37147 w 263525"/>
                <a:gd name="connsiteY4" fmla="*/ 15728 h 269606"/>
                <a:gd name="connsiteX5" fmla="*/ 64515 w 263525"/>
                <a:gd name="connsiteY5" fmla="*/ 154447 h 269606"/>
                <a:gd name="connsiteX6" fmla="*/ 25897 w 263525"/>
                <a:gd name="connsiteY6" fmla="*/ 154916 h 269606"/>
                <a:gd name="connsiteX7" fmla="*/ 3036 w 263525"/>
                <a:gd name="connsiteY7" fmla="*/ 206021 h 269606"/>
                <a:gd name="connsiteX8" fmla="*/ 56979 w 263525"/>
                <a:gd name="connsiteY8" fmla="*/ 220978 h 269606"/>
                <a:gd name="connsiteX9" fmla="*/ 82111 w 263525"/>
                <a:gd name="connsiteY9" fmla="*/ 176179 h 269606"/>
                <a:gd name="connsiteX10" fmla="*/ 54599 w 263525"/>
                <a:gd name="connsiteY10" fmla="*/ 22720 h 269606"/>
                <a:gd name="connsiteX11" fmla="*/ 224144 w 263525"/>
                <a:gd name="connsiteY11" fmla="*/ 16881 h 269606"/>
                <a:gd name="connsiteX12" fmla="*/ 245419 w 263525"/>
                <a:gd name="connsiteY12" fmla="*/ 198777 h 269606"/>
                <a:gd name="connsiteX13" fmla="*/ 206584 w 263525"/>
                <a:gd name="connsiteY13" fmla="*/ 199101 h 269606"/>
                <a:gd name="connsiteX14" fmla="*/ 183543 w 263525"/>
                <a:gd name="connsiteY14" fmla="*/ 250026 h 269606"/>
                <a:gd name="connsiteX15" fmla="*/ 237594 w 263525"/>
                <a:gd name="connsiteY15" fmla="*/ 264947 h 269606"/>
                <a:gd name="connsiteX16" fmla="*/ 262690 w 263525"/>
                <a:gd name="connsiteY16" fmla="*/ 220437 h 269606"/>
                <a:gd name="connsiteX17" fmla="*/ 237738 w 263525"/>
                <a:gd name="connsiteY17" fmla="*/ 6502 h 269606"/>
                <a:gd name="connsiteX18" fmla="*/ 234132 w 263525"/>
                <a:gd name="connsiteY18" fmla="*/ 1024 h 269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63525" h="269606">
                  <a:moveTo>
                    <a:pt x="234132" y="1024"/>
                  </a:moveTo>
                  <a:cubicBezTo>
                    <a:pt x="232257" y="-166"/>
                    <a:pt x="229805" y="-346"/>
                    <a:pt x="227750" y="627"/>
                  </a:cubicBezTo>
                  <a:cubicBezTo>
                    <a:pt x="152244" y="32018"/>
                    <a:pt x="46666" y="6177"/>
                    <a:pt x="45621" y="6033"/>
                  </a:cubicBezTo>
                  <a:cubicBezTo>
                    <a:pt x="42916" y="5276"/>
                    <a:pt x="40176" y="6213"/>
                    <a:pt x="38409" y="8232"/>
                  </a:cubicBezTo>
                  <a:cubicBezTo>
                    <a:pt x="36534" y="10286"/>
                    <a:pt x="36245" y="13133"/>
                    <a:pt x="37147" y="15728"/>
                  </a:cubicBezTo>
                  <a:cubicBezTo>
                    <a:pt x="48036" y="43155"/>
                    <a:pt x="59106" y="115271"/>
                    <a:pt x="64515" y="154447"/>
                  </a:cubicBezTo>
                  <a:cubicBezTo>
                    <a:pt x="53589" y="149005"/>
                    <a:pt x="39058" y="148753"/>
                    <a:pt x="25897" y="154916"/>
                  </a:cubicBezTo>
                  <a:cubicBezTo>
                    <a:pt x="4803" y="164863"/>
                    <a:pt x="-5582" y="187676"/>
                    <a:pt x="3036" y="206021"/>
                  </a:cubicBezTo>
                  <a:cubicBezTo>
                    <a:pt x="11618" y="224221"/>
                    <a:pt x="35849" y="230889"/>
                    <a:pt x="56979" y="220978"/>
                  </a:cubicBezTo>
                  <a:cubicBezTo>
                    <a:pt x="75909" y="212112"/>
                    <a:pt x="85970" y="192974"/>
                    <a:pt x="82111" y="176179"/>
                  </a:cubicBezTo>
                  <a:cubicBezTo>
                    <a:pt x="80092" y="159421"/>
                    <a:pt x="68157" y="67518"/>
                    <a:pt x="54599" y="22720"/>
                  </a:cubicBezTo>
                  <a:cubicBezTo>
                    <a:pt x="83806" y="28558"/>
                    <a:pt x="160285" y="39839"/>
                    <a:pt x="224144" y="16881"/>
                  </a:cubicBezTo>
                  <a:cubicBezTo>
                    <a:pt x="225695" y="29387"/>
                    <a:pt x="239361" y="145942"/>
                    <a:pt x="245419" y="198777"/>
                  </a:cubicBezTo>
                  <a:cubicBezTo>
                    <a:pt x="234421" y="193082"/>
                    <a:pt x="220070" y="192794"/>
                    <a:pt x="206584" y="199101"/>
                  </a:cubicBezTo>
                  <a:cubicBezTo>
                    <a:pt x="185310" y="209120"/>
                    <a:pt x="174997" y="231862"/>
                    <a:pt x="183543" y="250026"/>
                  </a:cubicBezTo>
                  <a:cubicBezTo>
                    <a:pt x="192125" y="268299"/>
                    <a:pt x="216284" y="274966"/>
                    <a:pt x="237594" y="264947"/>
                  </a:cubicBezTo>
                  <a:cubicBezTo>
                    <a:pt x="256416" y="256153"/>
                    <a:pt x="266621" y="237304"/>
                    <a:pt x="262690" y="220437"/>
                  </a:cubicBezTo>
                  <a:lnTo>
                    <a:pt x="237738" y="6502"/>
                  </a:lnTo>
                  <a:cubicBezTo>
                    <a:pt x="237486" y="4231"/>
                    <a:pt x="236188" y="2213"/>
                    <a:pt x="234132" y="1024"/>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5" name="Freeform 874">
              <a:extLst>
                <a:ext uri="{FF2B5EF4-FFF2-40B4-BE49-F238E27FC236}">
                  <a16:creationId xmlns:a16="http://schemas.microsoft.com/office/drawing/2014/main" id="{4771F9B1-93FB-9B97-5D83-569C96A9DA98}"/>
                </a:ext>
              </a:extLst>
            </p:cNvPr>
            <p:cNvSpPr/>
            <p:nvPr/>
          </p:nvSpPr>
          <p:spPr>
            <a:xfrm>
              <a:off x="4121462" y="-4837970"/>
              <a:ext cx="172622" cy="264822"/>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6" name="Freeform 875">
              <a:extLst>
                <a:ext uri="{FF2B5EF4-FFF2-40B4-BE49-F238E27FC236}">
                  <a16:creationId xmlns:a16="http://schemas.microsoft.com/office/drawing/2014/main" id="{CF056482-4159-B080-1CC7-144D15B847D0}"/>
                </a:ext>
              </a:extLst>
            </p:cNvPr>
            <p:cNvSpPr/>
            <p:nvPr/>
          </p:nvSpPr>
          <p:spPr>
            <a:xfrm>
              <a:off x="6505119" y="-2456877"/>
              <a:ext cx="172657" cy="264791"/>
            </a:xfrm>
            <a:custGeom>
              <a:avLst/>
              <a:gdLst>
                <a:gd name="connsiteX0" fmla="*/ 96383 w 172657"/>
                <a:gd name="connsiteY0" fmla="*/ 2169 h 264791"/>
                <a:gd name="connsiteX1" fmla="*/ 4147 w 172657"/>
                <a:gd name="connsiteY1" fmla="*/ 70789 h 264791"/>
                <a:gd name="connsiteX2" fmla="*/ 0 w 172657"/>
                <a:gd name="connsiteY2" fmla="*/ 77745 h 264791"/>
                <a:gd name="connsiteX3" fmla="*/ 4255 w 172657"/>
                <a:gd name="connsiteY3" fmla="*/ 84521 h 264791"/>
                <a:gd name="connsiteX4" fmla="*/ 127105 w 172657"/>
                <a:gd name="connsiteY4" fmla="*/ 177180 h 264791"/>
                <a:gd name="connsiteX5" fmla="*/ 96564 w 172657"/>
                <a:gd name="connsiteY5" fmla="*/ 205148 h 264791"/>
                <a:gd name="connsiteX6" fmla="*/ 114665 w 172657"/>
                <a:gd name="connsiteY6" fmla="*/ 262163 h 264791"/>
                <a:gd name="connsiteX7" fmla="*/ 168391 w 172657"/>
                <a:gd name="connsiteY7" fmla="*/ 235566 h 264791"/>
                <a:gd name="connsiteX8" fmla="*/ 156997 w 172657"/>
                <a:gd name="connsiteY8" fmla="*/ 182082 h 264791"/>
                <a:gd name="connsiteX9" fmla="*/ 156564 w 172657"/>
                <a:gd name="connsiteY9" fmla="*/ 181938 h 264791"/>
                <a:gd name="connsiteX10" fmla="*/ 23185 w 172657"/>
                <a:gd name="connsiteY10" fmla="*/ 77637 h 264791"/>
                <a:gd name="connsiteX11" fmla="*/ 107453 w 172657"/>
                <a:gd name="connsiteY11" fmla="*/ 13341 h 264791"/>
                <a:gd name="connsiteX12" fmla="*/ 107381 w 172657"/>
                <a:gd name="connsiteY12" fmla="*/ 2349 h 264791"/>
                <a:gd name="connsiteX13" fmla="*/ 96383 w 172657"/>
                <a:gd name="connsiteY13" fmla="*/ 2169 h 264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57" h="264791">
                  <a:moveTo>
                    <a:pt x="96383" y="2169"/>
                  </a:moveTo>
                  <a:cubicBezTo>
                    <a:pt x="53799" y="44228"/>
                    <a:pt x="4724" y="70465"/>
                    <a:pt x="4147" y="70789"/>
                  </a:cubicBezTo>
                  <a:cubicBezTo>
                    <a:pt x="1623" y="72195"/>
                    <a:pt x="0" y="74718"/>
                    <a:pt x="0" y="77745"/>
                  </a:cubicBezTo>
                  <a:cubicBezTo>
                    <a:pt x="144" y="80736"/>
                    <a:pt x="1767" y="83367"/>
                    <a:pt x="4255" y="84521"/>
                  </a:cubicBezTo>
                  <a:cubicBezTo>
                    <a:pt x="33210" y="98865"/>
                    <a:pt x="95482" y="150294"/>
                    <a:pt x="127105" y="177180"/>
                  </a:cubicBezTo>
                  <a:cubicBezTo>
                    <a:pt x="114557" y="180640"/>
                    <a:pt x="102730" y="190732"/>
                    <a:pt x="96564" y="205148"/>
                  </a:cubicBezTo>
                  <a:cubicBezTo>
                    <a:pt x="86972" y="228177"/>
                    <a:pt x="94941" y="253694"/>
                    <a:pt x="114665" y="262163"/>
                  </a:cubicBezTo>
                  <a:cubicBezTo>
                    <a:pt x="134641" y="270417"/>
                    <a:pt x="158475" y="258595"/>
                    <a:pt x="168391" y="235566"/>
                  </a:cubicBezTo>
                  <a:cubicBezTo>
                    <a:pt x="177226" y="215131"/>
                    <a:pt x="171817" y="193038"/>
                    <a:pt x="156997" y="182082"/>
                  </a:cubicBezTo>
                  <a:cubicBezTo>
                    <a:pt x="156745" y="182226"/>
                    <a:pt x="156961" y="181938"/>
                    <a:pt x="156564" y="181938"/>
                  </a:cubicBezTo>
                  <a:cubicBezTo>
                    <a:pt x="152886" y="178586"/>
                    <a:pt x="69159" y="105676"/>
                    <a:pt x="23185" y="77637"/>
                  </a:cubicBezTo>
                  <a:cubicBezTo>
                    <a:pt x="40962" y="67221"/>
                    <a:pt x="75398" y="44876"/>
                    <a:pt x="107453" y="13341"/>
                  </a:cubicBezTo>
                  <a:cubicBezTo>
                    <a:pt x="110410" y="10278"/>
                    <a:pt x="110446" y="5196"/>
                    <a:pt x="107381" y="2349"/>
                  </a:cubicBezTo>
                  <a:cubicBezTo>
                    <a:pt x="104424" y="-679"/>
                    <a:pt x="99593" y="-823"/>
                    <a:pt x="96383" y="2169"/>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7" name="Freeform 876">
              <a:extLst>
                <a:ext uri="{FF2B5EF4-FFF2-40B4-BE49-F238E27FC236}">
                  <a16:creationId xmlns:a16="http://schemas.microsoft.com/office/drawing/2014/main" id="{EDC9A55B-C279-2B88-C7B6-861F6C4B80F1}"/>
                </a:ext>
              </a:extLst>
            </p:cNvPr>
            <p:cNvSpPr/>
            <p:nvPr/>
          </p:nvSpPr>
          <p:spPr>
            <a:xfrm>
              <a:off x="7340566" y="-3813058"/>
              <a:ext cx="212795" cy="229862"/>
            </a:xfrm>
            <a:custGeom>
              <a:avLst/>
              <a:gdLst>
                <a:gd name="connsiteX0" fmla="*/ 206633 w 212795"/>
                <a:gd name="connsiteY0" fmla="*/ 39274 h 229862"/>
                <a:gd name="connsiteX1" fmla="*/ 98206 w 212795"/>
                <a:gd name="connsiteY1" fmla="*/ 927 h 229862"/>
                <a:gd name="connsiteX2" fmla="*/ 90165 w 212795"/>
                <a:gd name="connsiteY2" fmla="*/ 1359 h 229862"/>
                <a:gd name="connsiteX3" fmla="*/ 86848 w 212795"/>
                <a:gd name="connsiteY3" fmla="*/ 8640 h 229862"/>
                <a:gd name="connsiteX4" fmla="*/ 78194 w 212795"/>
                <a:gd name="connsiteY4" fmla="*/ 162135 h 229862"/>
                <a:gd name="connsiteX5" fmla="*/ 37953 w 212795"/>
                <a:gd name="connsiteY5" fmla="*/ 152332 h 229862"/>
                <a:gd name="connsiteX6" fmla="*/ 561 w 212795"/>
                <a:gd name="connsiteY6" fmla="*/ 199149 h 229862"/>
                <a:gd name="connsiteX7" fmla="*/ 52593 w 212795"/>
                <a:gd name="connsiteY7" fmla="*/ 228954 h 229862"/>
                <a:gd name="connsiteX8" fmla="*/ 90778 w 212795"/>
                <a:gd name="connsiteY8" fmla="*/ 189742 h 229862"/>
                <a:gd name="connsiteX9" fmla="*/ 90634 w 212795"/>
                <a:gd name="connsiteY9" fmla="*/ 189274 h 229862"/>
                <a:gd name="connsiteX10" fmla="*/ 103146 w 212795"/>
                <a:gd name="connsiteY10" fmla="*/ 20533 h 229862"/>
                <a:gd name="connsiteX11" fmla="*/ 203532 w 212795"/>
                <a:gd name="connsiteY11" fmla="*/ 54627 h 229862"/>
                <a:gd name="connsiteX12" fmla="*/ 212619 w 212795"/>
                <a:gd name="connsiteY12" fmla="*/ 48428 h 229862"/>
                <a:gd name="connsiteX13" fmla="*/ 206633 w 212795"/>
                <a:gd name="connsiteY13" fmla="*/ 39274 h 229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2795" h="229862">
                  <a:moveTo>
                    <a:pt x="206633" y="39274"/>
                  </a:moveTo>
                  <a:cubicBezTo>
                    <a:pt x="147966" y="27308"/>
                    <a:pt x="98783" y="1215"/>
                    <a:pt x="98206" y="927"/>
                  </a:cubicBezTo>
                  <a:cubicBezTo>
                    <a:pt x="95682" y="-407"/>
                    <a:pt x="92617" y="-334"/>
                    <a:pt x="90165" y="1359"/>
                  </a:cubicBezTo>
                  <a:cubicBezTo>
                    <a:pt x="87677" y="3161"/>
                    <a:pt x="86415" y="5937"/>
                    <a:pt x="86848" y="8640"/>
                  </a:cubicBezTo>
                  <a:cubicBezTo>
                    <a:pt x="91067" y="40643"/>
                    <a:pt x="82954" y="120941"/>
                    <a:pt x="78194" y="162135"/>
                  </a:cubicBezTo>
                  <a:cubicBezTo>
                    <a:pt x="68314" y="153702"/>
                    <a:pt x="53386" y="149485"/>
                    <a:pt x="37953" y="152332"/>
                  </a:cubicBezTo>
                  <a:cubicBezTo>
                    <a:pt x="13470" y="157270"/>
                    <a:pt x="-3333" y="178101"/>
                    <a:pt x="561" y="199149"/>
                  </a:cubicBezTo>
                  <a:cubicBezTo>
                    <a:pt x="4816" y="220376"/>
                    <a:pt x="27965" y="233531"/>
                    <a:pt x="52593" y="228954"/>
                  </a:cubicBezTo>
                  <a:cubicBezTo>
                    <a:pt x="74516" y="224918"/>
                    <a:pt x="89877" y="208087"/>
                    <a:pt x="90778" y="189742"/>
                  </a:cubicBezTo>
                  <a:cubicBezTo>
                    <a:pt x="90490" y="189562"/>
                    <a:pt x="90850" y="189562"/>
                    <a:pt x="90634" y="189274"/>
                  </a:cubicBezTo>
                  <a:cubicBezTo>
                    <a:pt x="91355" y="184372"/>
                    <a:pt x="105418" y="74305"/>
                    <a:pt x="103146" y="20533"/>
                  </a:cubicBezTo>
                  <a:cubicBezTo>
                    <a:pt x="121644" y="29507"/>
                    <a:pt x="159433" y="45581"/>
                    <a:pt x="203532" y="54627"/>
                  </a:cubicBezTo>
                  <a:cubicBezTo>
                    <a:pt x="207751" y="55384"/>
                    <a:pt x="211898" y="52609"/>
                    <a:pt x="212619" y="48428"/>
                  </a:cubicBezTo>
                  <a:cubicBezTo>
                    <a:pt x="213520" y="44356"/>
                    <a:pt x="210888" y="40211"/>
                    <a:pt x="206633" y="39274"/>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8" name="Freeform 877">
              <a:extLst>
                <a:ext uri="{FF2B5EF4-FFF2-40B4-BE49-F238E27FC236}">
                  <a16:creationId xmlns:a16="http://schemas.microsoft.com/office/drawing/2014/main" id="{D0A84153-9D50-03E2-C560-43A75C833104}"/>
                </a:ext>
              </a:extLst>
            </p:cNvPr>
            <p:cNvSpPr/>
            <p:nvPr/>
          </p:nvSpPr>
          <p:spPr>
            <a:xfrm>
              <a:off x="2507393" y="-4065862"/>
              <a:ext cx="172634" cy="195879"/>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9" name="Freeform 878">
              <a:extLst>
                <a:ext uri="{FF2B5EF4-FFF2-40B4-BE49-F238E27FC236}">
                  <a16:creationId xmlns:a16="http://schemas.microsoft.com/office/drawing/2014/main" id="{1B1B28B5-A055-4DBE-6C08-D44A755E59E9}"/>
                </a:ext>
              </a:extLst>
            </p:cNvPr>
            <p:cNvSpPr/>
            <p:nvPr/>
          </p:nvSpPr>
          <p:spPr>
            <a:xfrm>
              <a:off x="4666684" y="-1778689"/>
              <a:ext cx="172004" cy="195457"/>
            </a:xfrm>
            <a:custGeom>
              <a:avLst/>
              <a:gdLst>
                <a:gd name="connsiteX0" fmla="*/ 171289 w 172004"/>
                <a:gd name="connsiteY0" fmla="*/ 13035 h 195457"/>
                <a:gd name="connsiteX1" fmla="*/ 161518 w 172004"/>
                <a:gd name="connsiteY1" fmla="*/ 60 h 195457"/>
                <a:gd name="connsiteX2" fmla="*/ 155604 w 172004"/>
                <a:gd name="connsiteY2" fmla="*/ 5466 h 195457"/>
                <a:gd name="connsiteX3" fmla="*/ 86733 w 172004"/>
                <a:gd name="connsiteY3" fmla="*/ 142960 h 195457"/>
                <a:gd name="connsiteX4" fmla="*/ 53632 w 172004"/>
                <a:gd name="connsiteY4" fmla="*/ 118020 h 195457"/>
                <a:gd name="connsiteX5" fmla="*/ 770 w 172004"/>
                <a:gd name="connsiteY5" fmla="*/ 146204 h 195457"/>
                <a:gd name="connsiteX6" fmla="*/ 36684 w 172004"/>
                <a:gd name="connsiteY6" fmla="*/ 194137 h 195457"/>
                <a:gd name="connsiteX7" fmla="*/ 87310 w 172004"/>
                <a:gd name="connsiteY7" fmla="*/ 173234 h 195457"/>
                <a:gd name="connsiteX8" fmla="*/ 87346 w 172004"/>
                <a:gd name="connsiteY8" fmla="*/ 172802 h 195457"/>
                <a:gd name="connsiteX9" fmla="*/ 171289 w 172004"/>
                <a:gd name="connsiteY9" fmla="*/ 13035 h 195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004" h="195457">
                  <a:moveTo>
                    <a:pt x="171289" y="13035"/>
                  </a:moveTo>
                  <a:cubicBezTo>
                    <a:pt x="174787" y="2980"/>
                    <a:pt x="164474" y="-516"/>
                    <a:pt x="161518" y="60"/>
                  </a:cubicBezTo>
                  <a:cubicBezTo>
                    <a:pt x="158597" y="745"/>
                    <a:pt x="156289" y="2799"/>
                    <a:pt x="155604" y="5466"/>
                  </a:cubicBezTo>
                  <a:cubicBezTo>
                    <a:pt x="146734" y="36533"/>
                    <a:pt x="107430" y="107028"/>
                    <a:pt x="86733" y="142960"/>
                  </a:cubicBezTo>
                  <a:cubicBezTo>
                    <a:pt x="81000" y="131319"/>
                    <a:pt x="68956" y="121516"/>
                    <a:pt x="53632" y="118020"/>
                  </a:cubicBezTo>
                  <a:cubicBezTo>
                    <a:pt x="29184" y="112831"/>
                    <a:pt x="5530" y="125300"/>
                    <a:pt x="770" y="146204"/>
                  </a:cubicBezTo>
                  <a:cubicBezTo>
                    <a:pt x="-3773" y="167323"/>
                    <a:pt x="12237" y="188551"/>
                    <a:pt x="36684" y="194137"/>
                  </a:cubicBezTo>
                  <a:cubicBezTo>
                    <a:pt x="58427" y="199075"/>
                    <a:pt x="79197" y="189741"/>
                    <a:pt x="87310" y="173234"/>
                  </a:cubicBezTo>
                  <a:cubicBezTo>
                    <a:pt x="87094" y="172982"/>
                    <a:pt x="87418" y="173162"/>
                    <a:pt x="87346" y="172802"/>
                  </a:cubicBezTo>
                  <a:cubicBezTo>
                    <a:pt x="89978" y="168549"/>
                    <a:pt x="171073" y="13576"/>
                    <a:pt x="171289" y="13035"/>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20202958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0A638B2D-7E36-C10E-1ABE-42E3296C324C}"/>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A5030626-4AA8-F178-11B7-5EC1A69A456E}"/>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C6680973-B242-728A-7247-67295A247E58}"/>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23A7D8FD-9CE8-2665-511E-E8177F3CBFC2}"/>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AB09A962-78A3-01A5-B374-48F63955A274}"/>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4C36E6E7-C731-27E7-4C3D-E31C4138C00F}"/>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9C3B8CAE-9A57-1F76-75BB-B04F9F4E61B1}"/>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F0F1FE7E-585A-3C58-0566-F0EE7BF63D2E}"/>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11009F21-AD80-926B-2956-B3B8B80A3E46}"/>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 name="Group 1">
            <a:extLst>
              <a:ext uri="{FF2B5EF4-FFF2-40B4-BE49-F238E27FC236}">
                <a16:creationId xmlns:a16="http://schemas.microsoft.com/office/drawing/2014/main" id="{2E084BF7-A0C5-69E8-410E-5BACE1454AC7}"/>
              </a:ext>
            </a:extLst>
          </p:cNvPr>
          <p:cNvGrpSpPr/>
          <p:nvPr/>
        </p:nvGrpSpPr>
        <p:grpSpPr>
          <a:xfrm>
            <a:off x="987564" y="1202209"/>
            <a:ext cx="8558156" cy="5530486"/>
            <a:chOff x="987564" y="1202209"/>
            <a:chExt cx="8558156" cy="5530486"/>
          </a:xfrm>
        </p:grpSpPr>
        <p:sp>
          <p:nvSpPr>
            <p:cNvPr id="4" name="Freeform 3">
              <a:extLst>
                <a:ext uri="{FF2B5EF4-FFF2-40B4-BE49-F238E27FC236}">
                  <a16:creationId xmlns:a16="http://schemas.microsoft.com/office/drawing/2014/main" id="{50E07273-4169-4204-5C54-62C8D4D4D955}"/>
                </a:ext>
              </a:extLst>
            </p:cNvPr>
            <p:cNvSpPr/>
            <p:nvPr/>
          </p:nvSpPr>
          <p:spPr>
            <a:xfrm>
              <a:off x="8074089" y="120220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 name="Freeform 5">
              <a:extLst>
                <a:ext uri="{FF2B5EF4-FFF2-40B4-BE49-F238E27FC236}">
                  <a16:creationId xmlns:a16="http://schemas.microsoft.com/office/drawing/2014/main" id="{70C9BF7C-ED00-0D87-E33D-7AFE694DC335}"/>
                </a:ext>
              </a:extLst>
            </p:cNvPr>
            <p:cNvSpPr/>
            <p:nvPr/>
          </p:nvSpPr>
          <p:spPr>
            <a:xfrm rot="2173884">
              <a:off x="9025377" y="5612104"/>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C970E88C-DAF6-9D14-C330-8BEC2079ACB5}"/>
                </a:ext>
              </a:extLst>
            </p:cNvPr>
            <p:cNvSpPr/>
            <p:nvPr/>
          </p:nvSpPr>
          <p:spPr>
            <a:xfrm rot="3359653">
              <a:off x="1828266" y="108261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18758FA5-6D2C-61C1-3910-4179117FF9FF}"/>
                </a:ext>
              </a:extLst>
            </p:cNvPr>
            <p:cNvSpPr/>
            <p:nvPr/>
          </p:nvSpPr>
          <p:spPr>
            <a:xfrm rot="2724777">
              <a:off x="8942165" y="146256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C1B0D348-E760-0E61-6751-5C21482944FA}"/>
                </a:ext>
              </a:extLst>
            </p:cNvPr>
            <p:cNvSpPr/>
            <p:nvPr/>
          </p:nvSpPr>
          <p:spPr>
            <a:xfrm rot="20750186">
              <a:off x="1872948" y="6016896"/>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25C0AFB0-8C50-A88E-2C60-B875951B2B0C}"/>
                </a:ext>
              </a:extLst>
            </p:cNvPr>
            <p:cNvSpPr/>
            <p:nvPr/>
          </p:nvSpPr>
          <p:spPr>
            <a:xfrm rot="19495510">
              <a:off x="987564" y="1321297"/>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ECFA6EAC-7EB7-AFB8-DA98-6E2C1D0E3CEA}"/>
                </a:ext>
              </a:extLst>
            </p:cNvPr>
            <p:cNvSpPr/>
            <p:nvPr/>
          </p:nvSpPr>
          <p:spPr>
            <a:xfrm rot="3502743">
              <a:off x="8319168" y="581901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2361F7A3-C5E1-84BD-74C0-57A3F5875F6B}"/>
                </a:ext>
              </a:extLst>
            </p:cNvPr>
            <p:cNvSpPr/>
            <p:nvPr/>
          </p:nvSpPr>
          <p:spPr>
            <a:xfrm rot="2645049">
              <a:off x="1229587" y="5648214"/>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21" name="Content Placeholder 5">
            <a:extLst>
              <a:ext uri="{FF2B5EF4-FFF2-40B4-BE49-F238E27FC236}">
                <a16:creationId xmlns:a16="http://schemas.microsoft.com/office/drawing/2014/main" id="{CEBCE26B-18C7-2BCE-C60D-99E326E535EE}"/>
              </a:ext>
            </a:extLst>
          </p:cNvPr>
          <p:cNvSpPr txBox="1">
            <a:spLocks/>
          </p:cNvSpPr>
          <p:nvPr/>
        </p:nvSpPr>
        <p:spPr>
          <a:xfrm>
            <a:off x="647874" y="3006425"/>
            <a:ext cx="9396065" cy="1546825"/>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lvl="0" indent="0" algn="ctr">
              <a:lnSpc>
                <a:spcPct val="110000"/>
              </a:lnSpc>
              <a:spcBef>
                <a:spcPts val="0"/>
              </a:spcBef>
              <a:buNone/>
              <a:defRPr/>
            </a:pPr>
            <a:r>
              <a:rPr lang="en-US" sz="3200" b="1" dirty="0">
                <a:latin typeface="ABeeZee" pitchFamily="2" charset="0"/>
              </a:rPr>
              <a:t>O come, all ye faithful, joyful and triumphant,</a:t>
            </a:r>
            <a:br>
              <a:rPr lang="en-US" sz="5400" b="1" dirty="0">
                <a:latin typeface="ABeeZee" pitchFamily="2" charset="0"/>
              </a:rPr>
            </a:br>
            <a:r>
              <a:rPr lang="en-US" sz="3200" b="1" dirty="0">
                <a:latin typeface="ABeeZee" pitchFamily="2" charset="0"/>
              </a:rPr>
              <a:t>O come ye, O come ye to Bethlehem!</a:t>
            </a:r>
            <a:br>
              <a:rPr lang="en-US" sz="5400" b="1" dirty="0">
                <a:latin typeface="ABeeZee" pitchFamily="2" charset="0"/>
              </a:rPr>
            </a:br>
            <a:r>
              <a:rPr lang="en-US" sz="3200" b="1" dirty="0">
                <a:latin typeface="ABeeZee" pitchFamily="2" charset="0"/>
              </a:rPr>
              <a:t>Come, and behold Him, born the King of angels!</a:t>
            </a:r>
            <a:endParaRPr lang="en-GB" sz="3200" b="1" dirty="0">
              <a:latin typeface="ABeeZee" pitchFamily="2" charset="0"/>
            </a:endParaRPr>
          </a:p>
        </p:txBody>
      </p:sp>
    </p:spTree>
    <p:extLst>
      <p:ext uri="{BB962C8B-B14F-4D97-AF65-F5344CB8AC3E}">
        <p14:creationId xmlns:p14="http://schemas.microsoft.com/office/powerpoint/2010/main" val="2991515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0A638B2D-7E36-C10E-1ABE-42E3296C324C}"/>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A5030626-4AA8-F178-11B7-5EC1A69A456E}"/>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C6680973-B242-728A-7247-67295A247E58}"/>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23A7D8FD-9CE8-2665-511E-E8177F3CBFC2}"/>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AB09A962-78A3-01A5-B374-48F63955A274}"/>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4C36E6E7-C731-27E7-4C3D-E31C4138C00F}"/>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9C3B8CAE-9A57-1F76-75BB-B04F9F4E61B1}"/>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F0F1FE7E-585A-3C58-0566-F0EE7BF63D2E}"/>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11009F21-AD80-926B-2956-B3B8B80A3E46}"/>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9" name="Group 28">
            <a:extLst>
              <a:ext uri="{FF2B5EF4-FFF2-40B4-BE49-F238E27FC236}">
                <a16:creationId xmlns:a16="http://schemas.microsoft.com/office/drawing/2014/main" id="{71578BE9-998C-6714-EEAD-9E8C9781109E}"/>
              </a:ext>
            </a:extLst>
          </p:cNvPr>
          <p:cNvGrpSpPr/>
          <p:nvPr/>
        </p:nvGrpSpPr>
        <p:grpSpPr>
          <a:xfrm>
            <a:off x="946180" y="1063049"/>
            <a:ext cx="8519978" cy="5590667"/>
            <a:chOff x="946180" y="1063049"/>
            <a:chExt cx="8519978" cy="5590667"/>
          </a:xfrm>
        </p:grpSpPr>
        <p:sp>
          <p:nvSpPr>
            <p:cNvPr id="30" name="Freeform 29">
              <a:extLst>
                <a:ext uri="{FF2B5EF4-FFF2-40B4-BE49-F238E27FC236}">
                  <a16:creationId xmlns:a16="http://schemas.microsoft.com/office/drawing/2014/main" id="{CABDDE19-94E4-C0C3-8DFF-EF5E9E6311F4}"/>
                </a:ext>
              </a:extLst>
            </p:cNvPr>
            <p:cNvSpPr/>
            <p:nvPr/>
          </p:nvSpPr>
          <p:spPr>
            <a:xfrm>
              <a:off x="1574513" y="106304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 name="Freeform 30">
              <a:extLst>
                <a:ext uri="{FF2B5EF4-FFF2-40B4-BE49-F238E27FC236}">
                  <a16:creationId xmlns:a16="http://schemas.microsoft.com/office/drawing/2014/main" id="{3BEC8B13-566E-1813-1642-14B42EA9BF3C}"/>
                </a:ext>
              </a:extLst>
            </p:cNvPr>
            <p:cNvSpPr/>
            <p:nvPr/>
          </p:nvSpPr>
          <p:spPr>
            <a:xfrm rot="3149819">
              <a:off x="8257182" y="113154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 name="Freeform 31">
              <a:extLst>
                <a:ext uri="{FF2B5EF4-FFF2-40B4-BE49-F238E27FC236}">
                  <a16:creationId xmlns:a16="http://schemas.microsoft.com/office/drawing/2014/main" id="{D070BD09-92ED-1791-3B4C-E72BB83FD7CB}"/>
                </a:ext>
              </a:extLst>
            </p:cNvPr>
            <p:cNvSpPr/>
            <p:nvPr/>
          </p:nvSpPr>
          <p:spPr>
            <a:xfrm rot="3418285">
              <a:off x="8910781" y="5813072"/>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 name="Freeform 32">
              <a:extLst>
                <a:ext uri="{FF2B5EF4-FFF2-40B4-BE49-F238E27FC236}">
                  <a16:creationId xmlns:a16="http://schemas.microsoft.com/office/drawing/2014/main" id="{D5BDE261-3FDA-F2EA-6916-DE9E4D3026F9}"/>
                </a:ext>
              </a:extLst>
            </p:cNvPr>
            <p:cNvSpPr/>
            <p:nvPr/>
          </p:nvSpPr>
          <p:spPr>
            <a:xfrm rot="19678520">
              <a:off x="8779361" y="1396834"/>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 name="Freeform 33">
              <a:extLst>
                <a:ext uri="{FF2B5EF4-FFF2-40B4-BE49-F238E27FC236}">
                  <a16:creationId xmlns:a16="http://schemas.microsoft.com/office/drawing/2014/main" id="{C6BF35FE-2139-46C2-A155-76003091CF48}"/>
                </a:ext>
              </a:extLst>
            </p:cNvPr>
            <p:cNvSpPr/>
            <p:nvPr/>
          </p:nvSpPr>
          <p:spPr>
            <a:xfrm rot="1491250">
              <a:off x="955946" y="124152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 name="Freeform 34">
              <a:extLst>
                <a:ext uri="{FF2B5EF4-FFF2-40B4-BE49-F238E27FC236}">
                  <a16:creationId xmlns:a16="http://schemas.microsoft.com/office/drawing/2014/main" id="{06140FE4-7BF2-82C9-35D8-EC8DA048C530}"/>
                </a:ext>
              </a:extLst>
            </p:cNvPr>
            <p:cNvSpPr/>
            <p:nvPr/>
          </p:nvSpPr>
          <p:spPr>
            <a:xfrm rot="3292133">
              <a:off x="1066478" y="5833622"/>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 name="Freeform 35">
              <a:extLst>
                <a:ext uri="{FF2B5EF4-FFF2-40B4-BE49-F238E27FC236}">
                  <a16:creationId xmlns:a16="http://schemas.microsoft.com/office/drawing/2014/main" id="{0A3CB3B8-8783-C721-5410-D1EE6C22FD9F}"/>
                </a:ext>
              </a:extLst>
            </p:cNvPr>
            <p:cNvSpPr/>
            <p:nvPr/>
          </p:nvSpPr>
          <p:spPr>
            <a:xfrm rot="1863520">
              <a:off x="8358522" y="5962671"/>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 name="Freeform 36">
              <a:extLst>
                <a:ext uri="{FF2B5EF4-FFF2-40B4-BE49-F238E27FC236}">
                  <a16:creationId xmlns:a16="http://schemas.microsoft.com/office/drawing/2014/main" id="{EF26F929-2346-D676-3874-116D0A4491C3}"/>
                </a:ext>
              </a:extLst>
            </p:cNvPr>
            <p:cNvSpPr/>
            <p:nvPr/>
          </p:nvSpPr>
          <p:spPr>
            <a:xfrm rot="20750186">
              <a:off x="1689782" y="5846452"/>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4" name="Content Placeholder 5">
            <a:extLst>
              <a:ext uri="{FF2B5EF4-FFF2-40B4-BE49-F238E27FC236}">
                <a16:creationId xmlns:a16="http://schemas.microsoft.com/office/drawing/2014/main" id="{844BC47C-3071-A7A2-0A75-6A1A36911C72}"/>
              </a:ext>
            </a:extLst>
          </p:cNvPr>
          <p:cNvSpPr txBox="1">
            <a:spLocks/>
          </p:cNvSpPr>
          <p:nvPr/>
        </p:nvSpPr>
        <p:spPr>
          <a:xfrm>
            <a:off x="893218" y="3006425"/>
            <a:ext cx="8905376" cy="1546825"/>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lvl="0" indent="0" algn="ctr">
              <a:lnSpc>
                <a:spcPct val="110000"/>
              </a:lnSpc>
              <a:spcBef>
                <a:spcPts val="0"/>
              </a:spcBef>
              <a:buNone/>
              <a:defRPr/>
            </a:pPr>
            <a:r>
              <a:rPr lang="en-US" sz="3200" b="1" dirty="0">
                <a:latin typeface="ABeeZee" pitchFamily="2" charset="0"/>
              </a:rPr>
              <a:t>O come, let us adore Him;</a:t>
            </a:r>
            <a:br>
              <a:rPr lang="en-US" sz="3200" b="1" dirty="0">
                <a:latin typeface="ABeeZee" pitchFamily="2" charset="0"/>
              </a:rPr>
            </a:br>
            <a:r>
              <a:rPr lang="en-US" sz="3200" b="1" dirty="0">
                <a:latin typeface="ABeeZee" pitchFamily="2" charset="0"/>
              </a:rPr>
              <a:t>O come, let us adore Him;</a:t>
            </a:r>
            <a:br>
              <a:rPr lang="en-US" sz="3200" b="1" dirty="0">
                <a:latin typeface="ABeeZee" pitchFamily="2" charset="0"/>
              </a:rPr>
            </a:br>
            <a:r>
              <a:rPr lang="en-US" sz="3200" b="1" dirty="0">
                <a:latin typeface="ABeeZee" pitchFamily="2" charset="0"/>
              </a:rPr>
              <a:t>O come, let us adore Him, Christ, the Lord.</a:t>
            </a:r>
            <a:endParaRPr lang="en-GB" sz="3200" b="1" dirty="0">
              <a:latin typeface="ABeeZee" pitchFamily="2" charset="0"/>
            </a:endParaRPr>
          </a:p>
        </p:txBody>
      </p:sp>
    </p:spTree>
    <p:extLst>
      <p:ext uri="{BB962C8B-B14F-4D97-AF65-F5344CB8AC3E}">
        <p14:creationId xmlns:p14="http://schemas.microsoft.com/office/powerpoint/2010/main" val="42201055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0A638B2D-7E36-C10E-1ABE-42E3296C324C}"/>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A5030626-4AA8-F178-11B7-5EC1A69A456E}"/>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C6680973-B242-728A-7247-67295A247E58}"/>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23A7D8FD-9CE8-2665-511E-E8177F3CBFC2}"/>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AB09A962-78A3-01A5-B374-48F63955A274}"/>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4C36E6E7-C731-27E7-4C3D-E31C4138C00F}"/>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9C3B8CAE-9A57-1F76-75BB-B04F9F4E61B1}"/>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F0F1FE7E-585A-3C58-0566-F0EE7BF63D2E}"/>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11009F21-AD80-926B-2956-B3B8B80A3E46}"/>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9" name="Group 28">
            <a:extLst>
              <a:ext uri="{FF2B5EF4-FFF2-40B4-BE49-F238E27FC236}">
                <a16:creationId xmlns:a16="http://schemas.microsoft.com/office/drawing/2014/main" id="{71578BE9-998C-6714-EEAD-9E8C9781109E}"/>
              </a:ext>
            </a:extLst>
          </p:cNvPr>
          <p:cNvGrpSpPr/>
          <p:nvPr/>
        </p:nvGrpSpPr>
        <p:grpSpPr>
          <a:xfrm>
            <a:off x="946180" y="1063049"/>
            <a:ext cx="8519978" cy="5590667"/>
            <a:chOff x="946180" y="1063049"/>
            <a:chExt cx="8519978" cy="5590667"/>
          </a:xfrm>
        </p:grpSpPr>
        <p:sp>
          <p:nvSpPr>
            <p:cNvPr id="30" name="Freeform 29">
              <a:extLst>
                <a:ext uri="{FF2B5EF4-FFF2-40B4-BE49-F238E27FC236}">
                  <a16:creationId xmlns:a16="http://schemas.microsoft.com/office/drawing/2014/main" id="{CABDDE19-94E4-C0C3-8DFF-EF5E9E6311F4}"/>
                </a:ext>
              </a:extLst>
            </p:cNvPr>
            <p:cNvSpPr/>
            <p:nvPr/>
          </p:nvSpPr>
          <p:spPr>
            <a:xfrm>
              <a:off x="1574513" y="106304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 name="Freeform 30">
              <a:extLst>
                <a:ext uri="{FF2B5EF4-FFF2-40B4-BE49-F238E27FC236}">
                  <a16:creationId xmlns:a16="http://schemas.microsoft.com/office/drawing/2014/main" id="{3BEC8B13-566E-1813-1642-14B42EA9BF3C}"/>
                </a:ext>
              </a:extLst>
            </p:cNvPr>
            <p:cNvSpPr/>
            <p:nvPr/>
          </p:nvSpPr>
          <p:spPr>
            <a:xfrm rot="3149819">
              <a:off x="8257182" y="113154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 name="Freeform 31">
              <a:extLst>
                <a:ext uri="{FF2B5EF4-FFF2-40B4-BE49-F238E27FC236}">
                  <a16:creationId xmlns:a16="http://schemas.microsoft.com/office/drawing/2014/main" id="{D070BD09-92ED-1791-3B4C-E72BB83FD7CB}"/>
                </a:ext>
              </a:extLst>
            </p:cNvPr>
            <p:cNvSpPr/>
            <p:nvPr/>
          </p:nvSpPr>
          <p:spPr>
            <a:xfrm rot="3418285">
              <a:off x="8910781" y="5813072"/>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 name="Freeform 32">
              <a:extLst>
                <a:ext uri="{FF2B5EF4-FFF2-40B4-BE49-F238E27FC236}">
                  <a16:creationId xmlns:a16="http://schemas.microsoft.com/office/drawing/2014/main" id="{D5BDE261-3FDA-F2EA-6916-DE9E4D3026F9}"/>
                </a:ext>
              </a:extLst>
            </p:cNvPr>
            <p:cNvSpPr/>
            <p:nvPr/>
          </p:nvSpPr>
          <p:spPr>
            <a:xfrm rot="19678520">
              <a:off x="8779361" y="1396834"/>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 name="Freeform 33">
              <a:extLst>
                <a:ext uri="{FF2B5EF4-FFF2-40B4-BE49-F238E27FC236}">
                  <a16:creationId xmlns:a16="http://schemas.microsoft.com/office/drawing/2014/main" id="{C6BF35FE-2139-46C2-A155-76003091CF48}"/>
                </a:ext>
              </a:extLst>
            </p:cNvPr>
            <p:cNvSpPr/>
            <p:nvPr/>
          </p:nvSpPr>
          <p:spPr>
            <a:xfrm rot="1491250">
              <a:off x="955946" y="124152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 name="Freeform 34">
              <a:extLst>
                <a:ext uri="{FF2B5EF4-FFF2-40B4-BE49-F238E27FC236}">
                  <a16:creationId xmlns:a16="http://schemas.microsoft.com/office/drawing/2014/main" id="{06140FE4-7BF2-82C9-35D8-EC8DA048C530}"/>
                </a:ext>
              </a:extLst>
            </p:cNvPr>
            <p:cNvSpPr/>
            <p:nvPr/>
          </p:nvSpPr>
          <p:spPr>
            <a:xfrm rot="3292133">
              <a:off x="1066478" y="5833622"/>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 name="Freeform 35">
              <a:extLst>
                <a:ext uri="{FF2B5EF4-FFF2-40B4-BE49-F238E27FC236}">
                  <a16:creationId xmlns:a16="http://schemas.microsoft.com/office/drawing/2014/main" id="{0A3CB3B8-8783-C721-5410-D1EE6C22FD9F}"/>
                </a:ext>
              </a:extLst>
            </p:cNvPr>
            <p:cNvSpPr/>
            <p:nvPr/>
          </p:nvSpPr>
          <p:spPr>
            <a:xfrm rot="1863520">
              <a:off x="8358522" y="5962671"/>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 name="Freeform 36">
              <a:extLst>
                <a:ext uri="{FF2B5EF4-FFF2-40B4-BE49-F238E27FC236}">
                  <a16:creationId xmlns:a16="http://schemas.microsoft.com/office/drawing/2014/main" id="{EF26F929-2346-D676-3874-116D0A4491C3}"/>
                </a:ext>
              </a:extLst>
            </p:cNvPr>
            <p:cNvSpPr/>
            <p:nvPr/>
          </p:nvSpPr>
          <p:spPr>
            <a:xfrm rot="20750186">
              <a:off x="1689782" y="5846452"/>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2" name="Content Placeholder 5">
            <a:extLst>
              <a:ext uri="{FF2B5EF4-FFF2-40B4-BE49-F238E27FC236}">
                <a16:creationId xmlns:a16="http://schemas.microsoft.com/office/drawing/2014/main" id="{5A01B3D8-8AD2-23CE-2241-160EF9BA9FDA}"/>
              </a:ext>
            </a:extLst>
          </p:cNvPr>
          <p:cNvSpPr txBox="1">
            <a:spLocks/>
          </p:cNvSpPr>
          <p:nvPr/>
        </p:nvSpPr>
        <p:spPr>
          <a:xfrm>
            <a:off x="893218" y="3006425"/>
            <a:ext cx="8905376" cy="1546825"/>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lvl="0" indent="0" algn="ctr">
              <a:lnSpc>
                <a:spcPct val="110000"/>
              </a:lnSpc>
              <a:spcBef>
                <a:spcPts val="0"/>
              </a:spcBef>
              <a:buNone/>
              <a:defRPr/>
            </a:pPr>
            <a:r>
              <a:rPr lang="en-US" sz="3200" b="1" dirty="0">
                <a:latin typeface="ABeeZee" pitchFamily="2" charset="0"/>
              </a:rPr>
              <a:t>God of God, Light of Light,</a:t>
            </a:r>
            <a:br>
              <a:rPr lang="en-US" sz="3200" b="1" dirty="0">
                <a:latin typeface="ABeeZee" pitchFamily="2" charset="0"/>
              </a:rPr>
            </a:br>
            <a:r>
              <a:rPr lang="en-US" sz="3200" b="1" dirty="0">
                <a:latin typeface="ABeeZee" pitchFamily="2" charset="0"/>
              </a:rPr>
              <a:t>lo, He abhors not the virgin's womb;</a:t>
            </a:r>
            <a:br>
              <a:rPr lang="en-US" sz="3200" b="1" dirty="0">
                <a:latin typeface="ABeeZee" pitchFamily="2" charset="0"/>
              </a:rPr>
            </a:br>
            <a:r>
              <a:rPr lang="en-US" sz="3200" b="1" dirty="0">
                <a:latin typeface="ABeeZee" pitchFamily="2" charset="0"/>
              </a:rPr>
              <a:t>very God, begotten not created;</a:t>
            </a:r>
            <a:endParaRPr lang="en-GB" sz="3200" b="1" dirty="0">
              <a:latin typeface="ABeeZee" pitchFamily="2" charset="0"/>
            </a:endParaRPr>
          </a:p>
        </p:txBody>
      </p:sp>
    </p:spTree>
    <p:extLst>
      <p:ext uri="{BB962C8B-B14F-4D97-AF65-F5344CB8AC3E}">
        <p14:creationId xmlns:p14="http://schemas.microsoft.com/office/powerpoint/2010/main" val="38545586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49456E96-1688-E481-9B4B-CDD837496328}"/>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283BF8AA-E2C1-1865-3847-EC6792730047}"/>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9888FFDA-F29D-A5AB-00B7-E8D5B7124370}"/>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9497DAA7-3ED7-E340-DD22-D2329E2AB4B1}"/>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C02F37F7-BE78-D5CB-CACC-AC05ED31912B}"/>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44E14ED4-C1AD-E48D-B3D3-2C926047A397}"/>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7F3AA1E7-B95A-9927-093C-45E1B1F1CE7B}"/>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9C742CF1-7F77-AF2F-7035-41015E14837A}"/>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D96C09C5-95C1-0261-6E76-3EAE102E0F9C}"/>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BDAEC1C5-4383-CA51-8012-03732C467412}"/>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 name="Group 1">
            <a:extLst>
              <a:ext uri="{FF2B5EF4-FFF2-40B4-BE49-F238E27FC236}">
                <a16:creationId xmlns:a16="http://schemas.microsoft.com/office/drawing/2014/main" id="{C08235D8-8A42-E139-9B50-374C139554C9}"/>
              </a:ext>
            </a:extLst>
          </p:cNvPr>
          <p:cNvGrpSpPr/>
          <p:nvPr/>
        </p:nvGrpSpPr>
        <p:grpSpPr>
          <a:xfrm>
            <a:off x="987564" y="1202209"/>
            <a:ext cx="8558156" cy="5530486"/>
            <a:chOff x="987564" y="1202209"/>
            <a:chExt cx="8558156" cy="5530486"/>
          </a:xfrm>
        </p:grpSpPr>
        <p:sp>
          <p:nvSpPr>
            <p:cNvPr id="4" name="Freeform 3">
              <a:extLst>
                <a:ext uri="{FF2B5EF4-FFF2-40B4-BE49-F238E27FC236}">
                  <a16:creationId xmlns:a16="http://schemas.microsoft.com/office/drawing/2014/main" id="{DCECA9AD-7122-F0D2-66C9-B9F35C1C8130}"/>
                </a:ext>
              </a:extLst>
            </p:cNvPr>
            <p:cNvSpPr/>
            <p:nvPr/>
          </p:nvSpPr>
          <p:spPr>
            <a:xfrm>
              <a:off x="8074089" y="120220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 name="Freeform 5">
              <a:extLst>
                <a:ext uri="{FF2B5EF4-FFF2-40B4-BE49-F238E27FC236}">
                  <a16:creationId xmlns:a16="http://schemas.microsoft.com/office/drawing/2014/main" id="{4F3F99DC-156E-2ED4-6F93-D0E23942FF79}"/>
                </a:ext>
              </a:extLst>
            </p:cNvPr>
            <p:cNvSpPr/>
            <p:nvPr/>
          </p:nvSpPr>
          <p:spPr>
            <a:xfrm rot="2173884">
              <a:off x="9025377" y="5612104"/>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9EA6E77F-C5CB-789E-7F3B-20113BA5F813}"/>
                </a:ext>
              </a:extLst>
            </p:cNvPr>
            <p:cNvSpPr/>
            <p:nvPr/>
          </p:nvSpPr>
          <p:spPr>
            <a:xfrm rot="3359653">
              <a:off x="1828266" y="108261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9DE7DFCE-A144-B246-3BBE-8E2AB7F4F1C3}"/>
                </a:ext>
              </a:extLst>
            </p:cNvPr>
            <p:cNvSpPr/>
            <p:nvPr/>
          </p:nvSpPr>
          <p:spPr>
            <a:xfrm rot="2724777">
              <a:off x="8942165" y="146256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ED76BBEB-2568-4357-0C02-881668F43756}"/>
                </a:ext>
              </a:extLst>
            </p:cNvPr>
            <p:cNvSpPr/>
            <p:nvPr/>
          </p:nvSpPr>
          <p:spPr>
            <a:xfrm rot="20750186">
              <a:off x="1872948" y="6016896"/>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21ADFA90-9045-EA0F-3159-FD8303A1FF25}"/>
                </a:ext>
              </a:extLst>
            </p:cNvPr>
            <p:cNvSpPr/>
            <p:nvPr/>
          </p:nvSpPr>
          <p:spPr>
            <a:xfrm rot="19495510">
              <a:off x="987564" y="1321297"/>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6101B31E-3F04-D5AF-739C-C1E48E9908B9}"/>
                </a:ext>
              </a:extLst>
            </p:cNvPr>
            <p:cNvSpPr/>
            <p:nvPr/>
          </p:nvSpPr>
          <p:spPr>
            <a:xfrm rot="3502743">
              <a:off x="8319168" y="581901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A35885A5-F1CE-7C1D-AD3E-9DED9DF79836}"/>
                </a:ext>
              </a:extLst>
            </p:cNvPr>
            <p:cNvSpPr/>
            <p:nvPr/>
          </p:nvSpPr>
          <p:spPr>
            <a:xfrm rot="2645049">
              <a:off x="1229587" y="5648214"/>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21" name="Content Placeholder 5">
            <a:extLst>
              <a:ext uri="{FF2B5EF4-FFF2-40B4-BE49-F238E27FC236}">
                <a16:creationId xmlns:a16="http://schemas.microsoft.com/office/drawing/2014/main" id="{022EB323-B442-7375-85D0-4D3A331E7406}"/>
              </a:ext>
            </a:extLst>
          </p:cNvPr>
          <p:cNvSpPr txBox="1">
            <a:spLocks/>
          </p:cNvSpPr>
          <p:nvPr/>
        </p:nvSpPr>
        <p:spPr>
          <a:xfrm>
            <a:off x="893218" y="3006425"/>
            <a:ext cx="8905376" cy="1546825"/>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lvl="0" indent="0" algn="ctr">
              <a:lnSpc>
                <a:spcPct val="110000"/>
              </a:lnSpc>
              <a:spcBef>
                <a:spcPts val="0"/>
              </a:spcBef>
              <a:buNone/>
              <a:defRPr/>
            </a:pPr>
            <a:r>
              <a:rPr lang="en-US" sz="3200" b="1" dirty="0">
                <a:latin typeface="ABeeZee" pitchFamily="2" charset="0"/>
              </a:rPr>
              <a:t>O come, let us adore Him;</a:t>
            </a:r>
            <a:br>
              <a:rPr lang="en-US" sz="3200" b="1" dirty="0">
                <a:latin typeface="ABeeZee" pitchFamily="2" charset="0"/>
              </a:rPr>
            </a:br>
            <a:r>
              <a:rPr lang="en-US" sz="3200" b="1" dirty="0">
                <a:latin typeface="ABeeZee" pitchFamily="2" charset="0"/>
              </a:rPr>
              <a:t>O come, let us adore Him;</a:t>
            </a:r>
            <a:br>
              <a:rPr lang="en-US" sz="3200" b="1" dirty="0">
                <a:latin typeface="ABeeZee" pitchFamily="2" charset="0"/>
              </a:rPr>
            </a:br>
            <a:r>
              <a:rPr lang="en-US" sz="3200" b="1" dirty="0">
                <a:latin typeface="ABeeZee" pitchFamily="2" charset="0"/>
              </a:rPr>
              <a:t>O come, let us adore Him, Christ, the Lord.</a:t>
            </a:r>
            <a:endParaRPr lang="en-GB" sz="3200" b="1" dirty="0">
              <a:latin typeface="ABeeZee" pitchFamily="2" charset="0"/>
            </a:endParaRPr>
          </a:p>
        </p:txBody>
      </p:sp>
    </p:spTree>
    <p:extLst>
      <p:ext uri="{BB962C8B-B14F-4D97-AF65-F5344CB8AC3E}">
        <p14:creationId xmlns:p14="http://schemas.microsoft.com/office/powerpoint/2010/main" val="26763656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3EDEA200-CC06-730A-C3F9-E551A0FD8FD4}"/>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3CE76BA8-2C8B-5CA6-99B6-8FF91486FDA0}"/>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00532EAD-16C6-88A7-BC36-D8EBE7A6B235}"/>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3E8303BA-C7D2-77ED-9793-1029D82A27BE}"/>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BE0C885B-1991-BD41-5593-C99FEF1B3B46}"/>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4053E6DC-668D-54F2-DE2E-910B4569903D}"/>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ECD5ECDF-F8DB-26B3-8497-68536C8C2671}"/>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84EAB3E8-3D1F-4B8D-ACD5-1D6C99433273}"/>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2990BB2D-7AC7-31FE-0923-8812346298B4}"/>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FF252232-9D5F-F744-A2A7-252BBBFAA0F3}"/>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9" name="Group 28">
            <a:extLst>
              <a:ext uri="{FF2B5EF4-FFF2-40B4-BE49-F238E27FC236}">
                <a16:creationId xmlns:a16="http://schemas.microsoft.com/office/drawing/2014/main" id="{3668B6C8-46AC-B3DD-8E93-6483EEB9BE70}"/>
              </a:ext>
            </a:extLst>
          </p:cNvPr>
          <p:cNvGrpSpPr/>
          <p:nvPr/>
        </p:nvGrpSpPr>
        <p:grpSpPr>
          <a:xfrm>
            <a:off x="946180" y="1063049"/>
            <a:ext cx="8519978" cy="5590667"/>
            <a:chOff x="946180" y="1063049"/>
            <a:chExt cx="8519978" cy="5590667"/>
          </a:xfrm>
        </p:grpSpPr>
        <p:sp>
          <p:nvSpPr>
            <p:cNvPr id="30" name="Freeform 29">
              <a:extLst>
                <a:ext uri="{FF2B5EF4-FFF2-40B4-BE49-F238E27FC236}">
                  <a16:creationId xmlns:a16="http://schemas.microsoft.com/office/drawing/2014/main" id="{67C1AE6F-FD80-2DFF-9E74-84892CBA8BC2}"/>
                </a:ext>
              </a:extLst>
            </p:cNvPr>
            <p:cNvSpPr/>
            <p:nvPr/>
          </p:nvSpPr>
          <p:spPr>
            <a:xfrm>
              <a:off x="1574513" y="106304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 name="Freeform 30">
              <a:extLst>
                <a:ext uri="{FF2B5EF4-FFF2-40B4-BE49-F238E27FC236}">
                  <a16:creationId xmlns:a16="http://schemas.microsoft.com/office/drawing/2014/main" id="{8A4C4865-A9F2-319C-7DB4-B8568AE73496}"/>
                </a:ext>
              </a:extLst>
            </p:cNvPr>
            <p:cNvSpPr/>
            <p:nvPr/>
          </p:nvSpPr>
          <p:spPr>
            <a:xfrm rot="3149819">
              <a:off x="8257182" y="113154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 name="Freeform 31">
              <a:extLst>
                <a:ext uri="{FF2B5EF4-FFF2-40B4-BE49-F238E27FC236}">
                  <a16:creationId xmlns:a16="http://schemas.microsoft.com/office/drawing/2014/main" id="{B722EA52-38BB-BB7B-1B97-B7D57C752FBE}"/>
                </a:ext>
              </a:extLst>
            </p:cNvPr>
            <p:cNvSpPr/>
            <p:nvPr/>
          </p:nvSpPr>
          <p:spPr>
            <a:xfrm rot="3418285">
              <a:off x="8910781" y="5813072"/>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 name="Freeform 32">
              <a:extLst>
                <a:ext uri="{FF2B5EF4-FFF2-40B4-BE49-F238E27FC236}">
                  <a16:creationId xmlns:a16="http://schemas.microsoft.com/office/drawing/2014/main" id="{2A2CB055-08C0-BE3E-0132-35899DA1CEBF}"/>
                </a:ext>
              </a:extLst>
            </p:cNvPr>
            <p:cNvSpPr/>
            <p:nvPr/>
          </p:nvSpPr>
          <p:spPr>
            <a:xfrm rot="19678520">
              <a:off x="8779361" y="1396834"/>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 name="Freeform 33">
              <a:extLst>
                <a:ext uri="{FF2B5EF4-FFF2-40B4-BE49-F238E27FC236}">
                  <a16:creationId xmlns:a16="http://schemas.microsoft.com/office/drawing/2014/main" id="{B2203FA0-33B4-B2F2-1A8F-97548CDD9306}"/>
                </a:ext>
              </a:extLst>
            </p:cNvPr>
            <p:cNvSpPr/>
            <p:nvPr/>
          </p:nvSpPr>
          <p:spPr>
            <a:xfrm rot="1491250">
              <a:off x="955946" y="124152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 name="Freeform 34">
              <a:extLst>
                <a:ext uri="{FF2B5EF4-FFF2-40B4-BE49-F238E27FC236}">
                  <a16:creationId xmlns:a16="http://schemas.microsoft.com/office/drawing/2014/main" id="{392DF943-B7F8-0F64-B4CE-757C5C6B70FE}"/>
                </a:ext>
              </a:extLst>
            </p:cNvPr>
            <p:cNvSpPr/>
            <p:nvPr/>
          </p:nvSpPr>
          <p:spPr>
            <a:xfrm rot="3292133">
              <a:off x="1066478" y="5833622"/>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 name="Freeform 35">
              <a:extLst>
                <a:ext uri="{FF2B5EF4-FFF2-40B4-BE49-F238E27FC236}">
                  <a16:creationId xmlns:a16="http://schemas.microsoft.com/office/drawing/2014/main" id="{7F261531-1C67-2DE6-621C-D4BC550BBB67}"/>
                </a:ext>
              </a:extLst>
            </p:cNvPr>
            <p:cNvSpPr/>
            <p:nvPr/>
          </p:nvSpPr>
          <p:spPr>
            <a:xfrm rot="1863520">
              <a:off x="8358522" y="5962671"/>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 name="Freeform 36">
              <a:extLst>
                <a:ext uri="{FF2B5EF4-FFF2-40B4-BE49-F238E27FC236}">
                  <a16:creationId xmlns:a16="http://schemas.microsoft.com/office/drawing/2014/main" id="{F5666086-B305-5E34-DB4D-39745E58F78F}"/>
                </a:ext>
              </a:extLst>
            </p:cNvPr>
            <p:cNvSpPr/>
            <p:nvPr/>
          </p:nvSpPr>
          <p:spPr>
            <a:xfrm rot="20750186">
              <a:off x="1689782" y="5846452"/>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4" name="Content Placeholder 5">
            <a:extLst>
              <a:ext uri="{FF2B5EF4-FFF2-40B4-BE49-F238E27FC236}">
                <a16:creationId xmlns:a16="http://schemas.microsoft.com/office/drawing/2014/main" id="{D03F9DA9-26F4-8725-03BB-2E1F734C18FF}"/>
              </a:ext>
            </a:extLst>
          </p:cNvPr>
          <p:cNvSpPr txBox="1">
            <a:spLocks/>
          </p:cNvSpPr>
          <p:nvPr/>
        </p:nvSpPr>
        <p:spPr>
          <a:xfrm>
            <a:off x="893218" y="3006425"/>
            <a:ext cx="8905376" cy="1546825"/>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lvl="0" indent="0" algn="ctr">
              <a:lnSpc>
                <a:spcPct val="110000"/>
              </a:lnSpc>
              <a:spcBef>
                <a:spcPts val="0"/>
              </a:spcBef>
              <a:buNone/>
              <a:defRPr/>
            </a:pPr>
            <a:r>
              <a:rPr lang="en-US" sz="3200" b="1" dirty="0">
                <a:latin typeface="ABeeZee" pitchFamily="2" charset="0"/>
              </a:rPr>
              <a:t>Sing, choirs of angels; sing in exultation;</a:t>
            </a:r>
            <a:br>
              <a:rPr lang="en-US" sz="3200" b="1" dirty="0">
                <a:latin typeface="ABeeZee" pitchFamily="2" charset="0"/>
              </a:rPr>
            </a:br>
            <a:r>
              <a:rPr lang="en-US" sz="3200" b="1" dirty="0">
                <a:latin typeface="ABeeZee" pitchFamily="2" charset="0"/>
              </a:rPr>
              <a:t>sing, all ye citizens of </a:t>
            </a:r>
            <a:r>
              <a:rPr lang="en-US" sz="3200" b="1" dirty="0" err="1">
                <a:latin typeface="ABeeZee" pitchFamily="2" charset="0"/>
              </a:rPr>
              <a:t>heav'n</a:t>
            </a:r>
            <a:r>
              <a:rPr lang="en-US" sz="3200" b="1" dirty="0">
                <a:latin typeface="ABeeZee" pitchFamily="2" charset="0"/>
              </a:rPr>
              <a:t> above!</a:t>
            </a:r>
            <a:br>
              <a:rPr lang="en-US" sz="3200" b="1" dirty="0">
                <a:latin typeface="ABeeZee" pitchFamily="2" charset="0"/>
              </a:rPr>
            </a:br>
            <a:r>
              <a:rPr lang="en-US" sz="3200" b="1" dirty="0">
                <a:latin typeface="ABeeZee" pitchFamily="2" charset="0"/>
              </a:rPr>
              <a:t>Glory to God, all glory in the highest!</a:t>
            </a:r>
            <a:endParaRPr lang="en-GB" sz="3200" b="1" dirty="0">
              <a:latin typeface="ABeeZee" pitchFamily="2" charset="0"/>
            </a:endParaRPr>
          </a:p>
        </p:txBody>
      </p:sp>
    </p:spTree>
    <p:extLst>
      <p:ext uri="{BB962C8B-B14F-4D97-AF65-F5344CB8AC3E}">
        <p14:creationId xmlns:p14="http://schemas.microsoft.com/office/powerpoint/2010/main" val="13082762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EB02DCBB-066D-8EB8-E893-6A12AF778FBE}"/>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AD6D6A03-AA24-0373-88BD-1BC742E85F6E}"/>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9B5A9D54-BA0F-0A8A-655F-49F5BBB5CFB3}"/>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3947FBF9-44F0-B966-5F24-0215F1C17A00}"/>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5AD6069C-B985-7883-CEFC-390350C99A3B}"/>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46E53797-B24A-5E00-1D95-9FDDB555409B}"/>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6A448290-90E2-0CEF-B54B-A6E280A0E4C9}"/>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94270FF9-BE9E-500D-27C9-14BD7DA3A486}"/>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3769C0D9-F420-3A6C-09B2-C68D5B8EC608}"/>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E06B47B0-A5AC-598E-0143-3C821B11BC54}"/>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 name="Group 1">
            <a:extLst>
              <a:ext uri="{FF2B5EF4-FFF2-40B4-BE49-F238E27FC236}">
                <a16:creationId xmlns:a16="http://schemas.microsoft.com/office/drawing/2014/main" id="{76D63A06-8D47-5428-E816-75C07D34E52B}"/>
              </a:ext>
            </a:extLst>
          </p:cNvPr>
          <p:cNvGrpSpPr/>
          <p:nvPr/>
        </p:nvGrpSpPr>
        <p:grpSpPr>
          <a:xfrm>
            <a:off x="987564" y="1202209"/>
            <a:ext cx="8558156" cy="5530486"/>
            <a:chOff x="987564" y="1202209"/>
            <a:chExt cx="8558156" cy="5530486"/>
          </a:xfrm>
        </p:grpSpPr>
        <p:sp>
          <p:nvSpPr>
            <p:cNvPr id="4" name="Freeform 3">
              <a:extLst>
                <a:ext uri="{FF2B5EF4-FFF2-40B4-BE49-F238E27FC236}">
                  <a16:creationId xmlns:a16="http://schemas.microsoft.com/office/drawing/2014/main" id="{3AF501E6-C882-E803-5D3B-502B1E9801AC}"/>
                </a:ext>
              </a:extLst>
            </p:cNvPr>
            <p:cNvSpPr/>
            <p:nvPr/>
          </p:nvSpPr>
          <p:spPr>
            <a:xfrm>
              <a:off x="8074089" y="120220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 name="Freeform 5">
              <a:extLst>
                <a:ext uri="{FF2B5EF4-FFF2-40B4-BE49-F238E27FC236}">
                  <a16:creationId xmlns:a16="http://schemas.microsoft.com/office/drawing/2014/main" id="{5D116AD9-FB2F-A173-E46C-9558CE016490}"/>
                </a:ext>
              </a:extLst>
            </p:cNvPr>
            <p:cNvSpPr/>
            <p:nvPr/>
          </p:nvSpPr>
          <p:spPr>
            <a:xfrm rot="2173884">
              <a:off x="9025377" y="5612104"/>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5A279305-4428-CB0D-8D7D-86B351C3B427}"/>
                </a:ext>
              </a:extLst>
            </p:cNvPr>
            <p:cNvSpPr/>
            <p:nvPr/>
          </p:nvSpPr>
          <p:spPr>
            <a:xfrm rot="3359653">
              <a:off x="1828266" y="108261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9AADBCDE-5801-76DE-C92D-D6B0D4597453}"/>
                </a:ext>
              </a:extLst>
            </p:cNvPr>
            <p:cNvSpPr/>
            <p:nvPr/>
          </p:nvSpPr>
          <p:spPr>
            <a:xfrm rot="2724777">
              <a:off x="8942165" y="146256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7186D0A4-6DCB-3767-FB4B-43FB02CAB1DA}"/>
                </a:ext>
              </a:extLst>
            </p:cNvPr>
            <p:cNvSpPr/>
            <p:nvPr/>
          </p:nvSpPr>
          <p:spPr>
            <a:xfrm rot="20750186">
              <a:off x="1872948" y="6016896"/>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268A431F-3F57-94E4-107A-51AF88AE03DE}"/>
                </a:ext>
              </a:extLst>
            </p:cNvPr>
            <p:cNvSpPr/>
            <p:nvPr/>
          </p:nvSpPr>
          <p:spPr>
            <a:xfrm rot="19495510">
              <a:off x="987564" y="1321297"/>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F2C94661-A120-1EBE-6FD7-46048F59FA48}"/>
                </a:ext>
              </a:extLst>
            </p:cNvPr>
            <p:cNvSpPr/>
            <p:nvPr/>
          </p:nvSpPr>
          <p:spPr>
            <a:xfrm rot="3502743">
              <a:off x="8319168" y="581901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964D08DE-8897-EC0A-2137-FF499BAE04F3}"/>
                </a:ext>
              </a:extLst>
            </p:cNvPr>
            <p:cNvSpPr/>
            <p:nvPr/>
          </p:nvSpPr>
          <p:spPr>
            <a:xfrm rot="2645049">
              <a:off x="1229587" y="5648214"/>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21" name="Content Placeholder 5">
            <a:extLst>
              <a:ext uri="{FF2B5EF4-FFF2-40B4-BE49-F238E27FC236}">
                <a16:creationId xmlns:a16="http://schemas.microsoft.com/office/drawing/2014/main" id="{9F010AD6-BB6D-2889-421C-36B8A49DDE8F}"/>
              </a:ext>
            </a:extLst>
          </p:cNvPr>
          <p:cNvSpPr txBox="1">
            <a:spLocks/>
          </p:cNvSpPr>
          <p:nvPr/>
        </p:nvSpPr>
        <p:spPr>
          <a:xfrm>
            <a:off x="893218" y="3006425"/>
            <a:ext cx="8905376" cy="1546825"/>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lvl="0" indent="0" algn="ctr">
              <a:lnSpc>
                <a:spcPct val="110000"/>
              </a:lnSpc>
              <a:spcBef>
                <a:spcPts val="0"/>
              </a:spcBef>
              <a:buNone/>
              <a:defRPr/>
            </a:pPr>
            <a:r>
              <a:rPr lang="en-US" sz="3200" b="1" dirty="0">
                <a:latin typeface="ABeeZee" pitchFamily="2" charset="0"/>
              </a:rPr>
              <a:t>O come, let us adore Him;</a:t>
            </a:r>
            <a:br>
              <a:rPr lang="en-US" sz="3200" b="1" dirty="0">
                <a:latin typeface="ABeeZee" pitchFamily="2" charset="0"/>
              </a:rPr>
            </a:br>
            <a:r>
              <a:rPr lang="en-US" sz="3200" b="1" dirty="0">
                <a:latin typeface="ABeeZee" pitchFamily="2" charset="0"/>
              </a:rPr>
              <a:t>O come, let us adore Him;</a:t>
            </a:r>
            <a:br>
              <a:rPr lang="en-US" sz="3200" b="1" dirty="0">
                <a:latin typeface="ABeeZee" pitchFamily="2" charset="0"/>
              </a:rPr>
            </a:br>
            <a:r>
              <a:rPr lang="en-US" sz="3200" b="1" dirty="0">
                <a:latin typeface="ABeeZee" pitchFamily="2" charset="0"/>
              </a:rPr>
              <a:t>O come, let us adore Him, Christ, the Lord.</a:t>
            </a:r>
            <a:endParaRPr lang="en-GB" sz="3200" b="1" dirty="0">
              <a:latin typeface="ABeeZee" pitchFamily="2" charset="0"/>
            </a:endParaRPr>
          </a:p>
        </p:txBody>
      </p:sp>
    </p:spTree>
    <p:extLst>
      <p:ext uri="{BB962C8B-B14F-4D97-AF65-F5344CB8AC3E}">
        <p14:creationId xmlns:p14="http://schemas.microsoft.com/office/powerpoint/2010/main" val="23598929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ACA525DF-DE6C-5FAA-D647-D15418530A0F}"/>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B909209C-346B-D1BA-5DEF-2861FA6766C9}"/>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6DC97846-E470-B6FE-1EC9-1FF535D17169}"/>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92724253-AAA3-3E2B-42C4-626240EAF50A}"/>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9E5A2623-6F3C-F716-BE0B-1BB5FDFFED63}"/>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45E0139D-F3CE-1E63-C012-E66B8A49FB70}"/>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3253D1E9-579D-4E64-CED3-7C41AF6C5AFC}"/>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C8C86E58-A333-CE92-0D33-18357395E931}"/>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563CD6BE-41FF-5B3D-447A-8E092374AFB3}"/>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7B7E40DF-0F15-57D7-EF18-BBD6BBC21FF3}"/>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9" name="Group 28">
            <a:extLst>
              <a:ext uri="{FF2B5EF4-FFF2-40B4-BE49-F238E27FC236}">
                <a16:creationId xmlns:a16="http://schemas.microsoft.com/office/drawing/2014/main" id="{893299B7-6F55-E74F-7947-B312796B6ABD}"/>
              </a:ext>
            </a:extLst>
          </p:cNvPr>
          <p:cNvGrpSpPr/>
          <p:nvPr/>
        </p:nvGrpSpPr>
        <p:grpSpPr>
          <a:xfrm>
            <a:off x="946180" y="1063049"/>
            <a:ext cx="8519978" cy="5590667"/>
            <a:chOff x="946180" y="1063049"/>
            <a:chExt cx="8519978" cy="5590667"/>
          </a:xfrm>
        </p:grpSpPr>
        <p:sp>
          <p:nvSpPr>
            <p:cNvPr id="30" name="Freeform 29">
              <a:extLst>
                <a:ext uri="{FF2B5EF4-FFF2-40B4-BE49-F238E27FC236}">
                  <a16:creationId xmlns:a16="http://schemas.microsoft.com/office/drawing/2014/main" id="{EE7CBF43-7D94-FD4D-943A-BB91333B42F9}"/>
                </a:ext>
              </a:extLst>
            </p:cNvPr>
            <p:cNvSpPr/>
            <p:nvPr/>
          </p:nvSpPr>
          <p:spPr>
            <a:xfrm>
              <a:off x="1574513" y="106304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 name="Freeform 30">
              <a:extLst>
                <a:ext uri="{FF2B5EF4-FFF2-40B4-BE49-F238E27FC236}">
                  <a16:creationId xmlns:a16="http://schemas.microsoft.com/office/drawing/2014/main" id="{3FBCD2FF-C8C1-115A-4351-2946993877CC}"/>
                </a:ext>
              </a:extLst>
            </p:cNvPr>
            <p:cNvSpPr/>
            <p:nvPr/>
          </p:nvSpPr>
          <p:spPr>
            <a:xfrm rot="3149819">
              <a:off x="8257182" y="113154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 name="Freeform 31">
              <a:extLst>
                <a:ext uri="{FF2B5EF4-FFF2-40B4-BE49-F238E27FC236}">
                  <a16:creationId xmlns:a16="http://schemas.microsoft.com/office/drawing/2014/main" id="{23475696-91E9-8C1E-0BB3-EF0092D59421}"/>
                </a:ext>
              </a:extLst>
            </p:cNvPr>
            <p:cNvSpPr/>
            <p:nvPr/>
          </p:nvSpPr>
          <p:spPr>
            <a:xfrm rot="3418285">
              <a:off x="8910781" y="5813072"/>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 name="Freeform 32">
              <a:extLst>
                <a:ext uri="{FF2B5EF4-FFF2-40B4-BE49-F238E27FC236}">
                  <a16:creationId xmlns:a16="http://schemas.microsoft.com/office/drawing/2014/main" id="{67452459-F5D3-4DA9-8E71-549C9EA6AD1A}"/>
                </a:ext>
              </a:extLst>
            </p:cNvPr>
            <p:cNvSpPr/>
            <p:nvPr/>
          </p:nvSpPr>
          <p:spPr>
            <a:xfrm rot="19678520">
              <a:off x="8779361" y="1396834"/>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 name="Freeform 33">
              <a:extLst>
                <a:ext uri="{FF2B5EF4-FFF2-40B4-BE49-F238E27FC236}">
                  <a16:creationId xmlns:a16="http://schemas.microsoft.com/office/drawing/2014/main" id="{A05ADBC2-7FC1-C0F5-8C76-C258FF44066A}"/>
                </a:ext>
              </a:extLst>
            </p:cNvPr>
            <p:cNvSpPr/>
            <p:nvPr/>
          </p:nvSpPr>
          <p:spPr>
            <a:xfrm rot="1491250">
              <a:off x="955946" y="124152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 name="Freeform 34">
              <a:extLst>
                <a:ext uri="{FF2B5EF4-FFF2-40B4-BE49-F238E27FC236}">
                  <a16:creationId xmlns:a16="http://schemas.microsoft.com/office/drawing/2014/main" id="{DB8AC882-263E-FBE4-7BA7-5FF3B82A8281}"/>
                </a:ext>
              </a:extLst>
            </p:cNvPr>
            <p:cNvSpPr/>
            <p:nvPr/>
          </p:nvSpPr>
          <p:spPr>
            <a:xfrm rot="3292133">
              <a:off x="1066478" y="5833622"/>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 name="Freeform 35">
              <a:extLst>
                <a:ext uri="{FF2B5EF4-FFF2-40B4-BE49-F238E27FC236}">
                  <a16:creationId xmlns:a16="http://schemas.microsoft.com/office/drawing/2014/main" id="{9DCBD6A1-26BD-BC2A-18C1-AA2C1848EBEC}"/>
                </a:ext>
              </a:extLst>
            </p:cNvPr>
            <p:cNvSpPr/>
            <p:nvPr/>
          </p:nvSpPr>
          <p:spPr>
            <a:xfrm rot="1863520">
              <a:off x="8358522" y="5962671"/>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 name="Freeform 36">
              <a:extLst>
                <a:ext uri="{FF2B5EF4-FFF2-40B4-BE49-F238E27FC236}">
                  <a16:creationId xmlns:a16="http://schemas.microsoft.com/office/drawing/2014/main" id="{A8FFFBC2-21D4-4EC3-C0F4-5F150A45F81D}"/>
                </a:ext>
              </a:extLst>
            </p:cNvPr>
            <p:cNvSpPr/>
            <p:nvPr/>
          </p:nvSpPr>
          <p:spPr>
            <a:xfrm rot="20750186">
              <a:off x="1689782" y="5846452"/>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4" name="Content Placeholder 5">
            <a:extLst>
              <a:ext uri="{FF2B5EF4-FFF2-40B4-BE49-F238E27FC236}">
                <a16:creationId xmlns:a16="http://schemas.microsoft.com/office/drawing/2014/main" id="{08FBFA8C-8A00-91E5-D264-FD7DC045A913}"/>
              </a:ext>
            </a:extLst>
          </p:cNvPr>
          <p:cNvSpPr txBox="1">
            <a:spLocks/>
          </p:cNvSpPr>
          <p:nvPr/>
        </p:nvSpPr>
        <p:spPr>
          <a:xfrm>
            <a:off x="1345697" y="3006425"/>
            <a:ext cx="8000418" cy="2573305"/>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lvl="0" indent="0" algn="ctr">
              <a:lnSpc>
                <a:spcPct val="110000"/>
              </a:lnSpc>
              <a:spcBef>
                <a:spcPts val="0"/>
              </a:spcBef>
              <a:buNone/>
              <a:defRPr/>
            </a:pPr>
            <a:r>
              <a:rPr lang="en-US" sz="3200" b="1" dirty="0">
                <a:latin typeface="ABeeZee" pitchFamily="2" charset="0"/>
              </a:rPr>
              <a:t>Yea, Lord, we greet Thee, born this happy morning;</a:t>
            </a:r>
            <a:br>
              <a:rPr lang="en-US" sz="3200" b="1" dirty="0">
                <a:latin typeface="ABeeZee" pitchFamily="2" charset="0"/>
              </a:rPr>
            </a:br>
            <a:r>
              <a:rPr lang="en-US" sz="3200" b="1" dirty="0">
                <a:latin typeface="ABeeZee" pitchFamily="2" charset="0"/>
              </a:rPr>
              <a:t>Jesus, to Thee be all glory </a:t>
            </a:r>
            <a:r>
              <a:rPr lang="en-US" sz="3200" b="1" dirty="0" err="1">
                <a:latin typeface="ABeeZee" pitchFamily="2" charset="0"/>
              </a:rPr>
              <a:t>giv'n</a:t>
            </a:r>
            <a:r>
              <a:rPr lang="en-US" sz="3200" b="1" dirty="0">
                <a:latin typeface="ABeeZee" pitchFamily="2" charset="0"/>
              </a:rPr>
              <a:t>!</a:t>
            </a:r>
            <a:br>
              <a:rPr lang="en-US" sz="3200" b="1" dirty="0">
                <a:latin typeface="ABeeZee" pitchFamily="2" charset="0"/>
              </a:rPr>
            </a:br>
            <a:r>
              <a:rPr lang="en-US" sz="3200" b="1" dirty="0">
                <a:latin typeface="ABeeZee" pitchFamily="2" charset="0"/>
              </a:rPr>
              <a:t>Word of the Father, now in flesh appearing!</a:t>
            </a:r>
            <a:endParaRPr lang="en-GB" sz="3200" b="1" dirty="0">
              <a:latin typeface="ABeeZee" pitchFamily="2" charset="0"/>
            </a:endParaRPr>
          </a:p>
        </p:txBody>
      </p:sp>
    </p:spTree>
    <p:extLst>
      <p:ext uri="{BB962C8B-B14F-4D97-AF65-F5344CB8AC3E}">
        <p14:creationId xmlns:p14="http://schemas.microsoft.com/office/powerpoint/2010/main" val="5459385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A0E9CB47-2A86-E8D3-2F45-C1B5D5C08550}"/>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AEDF79D5-67BF-D4EE-CB63-9EB0803B5A8C}"/>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FBFC7C96-E8D2-5721-ADBB-1491D720EAF0}"/>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2E7B962B-A997-582B-C3A8-601EC6C573FF}"/>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59FAD51F-A20D-070F-0D6A-3FD7C93357BB}"/>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DCAED33E-ECD0-C217-CB38-D6DA56D65B84}"/>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00FAEEEB-36CE-99DF-536C-76E9A301B6A2}"/>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DD09E50F-A99E-CE70-2CEF-AD9724D6FC6B}"/>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60C79C4F-9C94-F47F-BCEC-D10ED4A04B65}"/>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A8CF3324-5EC9-0EC8-163B-756DCAB51CB3}"/>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 name="Group 1">
            <a:extLst>
              <a:ext uri="{FF2B5EF4-FFF2-40B4-BE49-F238E27FC236}">
                <a16:creationId xmlns:a16="http://schemas.microsoft.com/office/drawing/2014/main" id="{2AFF4B86-ECE2-4312-5588-03D500DC5131}"/>
              </a:ext>
            </a:extLst>
          </p:cNvPr>
          <p:cNvGrpSpPr/>
          <p:nvPr/>
        </p:nvGrpSpPr>
        <p:grpSpPr>
          <a:xfrm>
            <a:off x="987564" y="1202209"/>
            <a:ext cx="8558156" cy="5530486"/>
            <a:chOff x="987564" y="1202209"/>
            <a:chExt cx="8558156" cy="5530486"/>
          </a:xfrm>
        </p:grpSpPr>
        <p:sp>
          <p:nvSpPr>
            <p:cNvPr id="4" name="Freeform 3">
              <a:extLst>
                <a:ext uri="{FF2B5EF4-FFF2-40B4-BE49-F238E27FC236}">
                  <a16:creationId xmlns:a16="http://schemas.microsoft.com/office/drawing/2014/main" id="{36D5344C-D239-F715-F16C-C6A6C9E43E85}"/>
                </a:ext>
              </a:extLst>
            </p:cNvPr>
            <p:cNvSpPr/>
            <p:nvPr/>
          </p:nvSpPr>
          <p:spPr>
            <a:xfrm>
              <a:off x="8074089" y="120220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 name="Freeform 5">
              <a:extLst>
                <a:ext uri="{FF2B5EF4-FFF2-40B4-BE49-F238E27FC236}">
                  <a16:creationId xmlns:a16="http://schemas.microsoft.com/office/drawing/2014/main" id="{CBD82B9D-8ABA-CC37-DDA3-25EDE9DE5285}"/>
                </a:ext>
              </a:extLst>
            </p:cNvPr>
            <p:cNvSpPr/>
            <p:nvPr/>
          </p:nvSpPr>
          <p:spPr>
            <a:xfrm rot="2173884">
              <a:off x="9025377" y="5612104"/>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C7C49EA6-645C-F07E-9001-AAE29E943CE3}"/>
                </a:ext>
              </a:extLst>
            </p:cNvPr>
            <p:cNvSpPr/>
            <p:nvPr/>
          </p:nvSpPr>
          <p:spPr>
            <a:xfrm rot="3359653">
              <a:off x="1828266" y="108261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B8D04D18-00D2-4C4E-65EC-6238FBE7EC55}"/>
                </a:ext>
              </a:extLst>
            </p:cNvPr>
            <p:cNvSpPr/>
            <p:nvPr/>
          </p:nvSpPr>
          <p:spPr>
            <a:xfrm rot="2724777">
              <a:off x="8942165" y="146256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94A597E1-009D-546A-4A26-2BF11E45CF3C}"/>
                </a:ext>
              </a:extLst>
            </p:cNvPr>
            <p:cNvSpPr/>
            <p:nvPr/>
          </p:nvSpPr>
          <p:spPr>
            <a:xfrm rot="20750186">
              <a:off x="1872948" y="6016896"/>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52B7CD20-8602-AC02-7CAC-E6F17D39A198}"/>
                </a:ext>
              </a:extLst>
            </p:cNvPr>
            <p:cNvSpPr/>
            <p:nvPr/>
          </p:nvSpPr>
          <p:spPr>
            <a:xfrm rot="19495510">
              <a:off x="987564" y="1321297"/>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5961EEB3-E61E-F549-8EB9-57655F83EC0F}"/>
                </a:ext>
              </a:extLst>
            </p:cNvPr>
            <p:cNvSpPr/>
            <p:nvPr/>
          </p:nvSpPr>
          <p:spPr>
            <a:xfrm rot="3502743">
              <a:off x="8319168" y="581901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86BA02C5-B77F-AA91-263F-E7DF4F6983A2}"/>
                </a:ext>
              </a:extLst>
            </p:cNvPr>
            <p:cNvSpPr/>
            <p:nvPr/>
          </p:nvSpPr>
          <p:spPr>
            <a:xfrm rot="2645049">
              <a:off x="1229587" y="5648214"/>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21" name="Content Placeholder 5">
            <a:extLst>
              <a:ext uri="{FF2B5EF4-FFF2-40B4-BE49-F238E27FC236}">
                <a16:creationId xmlns:a16="http://schemas.microsoft.com/office/drawing/2014/main" id="{73E950EA-397B-4392-4462-9FFB758063FB}"/>
              </a:ext>
            </a:extLst>
          </p:cNvPr>
          <p:cNvSpPr txBox="1">
            <a:spLocks/>
          </p:cNvSpPr>
          <p:nvPr/>
        </p:nvSpPr>
        <p:spPr>
          <a:xfrm>
            <a:off x="893218" y="3006425"/>
            <a:ext cx="8905376" cy="1546825"/>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lvl="0" indent="0" algn="ctr">
              <a:lnSpc>
                <a:spcPct val="110000"/>
              </a:lnSpc>
              <a:spcBef>
                <a:spcPts val="0"/>
              </a:spcBef>
              <a:buNone/>
              <a:defRPr/>
            </a:pPr>
            <a:r>
              <a:rPr lang="en-US" sz="3200" b="1" dirty="0">
                <a:solidFill>
                  <a:srgbClr val="323232"/>
                </a:solidFill>
                <a:latin typeface="ABeeZee" pitchFamily="2" charset="0"/>
              </a:rPr>
              <a:t>O come, let us adore Him;</a:t>
            </a:r>
            <a:br>
              <a:rPr lang="en-US" sz="3200" b="1" dirty="0">
                <a:solidFill>
                  <a:srgbClr val="323232"/>
                </a:solidFill>
                <a:latin typeface="ABeeZee" pitchFamily="2" charset="0"/>
              </a:rPr>
            </a:br>
            <a:r>
              <a:rPr lang="en-US" sz="3200" b="1" dirty="0">
                <a:solidFill>
                  <a:srgbClr val="323232"/>
                </a:solidFill>
                <a:latin typeface="ABeeZee" pitchFamily="2" charset="0"/>
              </a:rPr>
              <a:t>O come, let us adore Him;</a:t>
            </a:r>
            <a:br>
              <a:rPr lang="en-US" sz="3200" b="1" dirty="0">
                <a:solidFill>
                  <a:srgbClr val="323232"/>
                </a:solidFill>
                <a:latin typeface="ABeeZee" pitchFamily="2" charset="0"/>
              </a:rPr>
            </a:br>
            <a:r>
              <a:rPr lang="en-US" sz="3200" b="1" dirty="0">
                <a:solidFill>
                  <a:srgbClr val="323232"/>
                </a:solidFill>
                <a:latin typeface="ABeeZee" pitchFamily="2" charset="0"/>
              </a:rPr>
              <a:t>O come, let us adore Him, Christ, the Lord.</a:t>
            </a:r>
            <a:endParaRPr lang="en-GB" sz="3200" b="1" dirty="0">
              <a:latin typeface="ABeeZee" pitchFamily="2" charset="0"/>
            </a:endParaRPr>
          </a:p>
        </p:txBody>
      </p:sp>
    </p:spTree>
    <p:extLst>
      <p:ext uri="{BB962C8B-B14F-4D97-AF65-F5344CB8AC3E}">
        <p14:creationId xmlns:p14="http://schemas.microsoft.com/office/powerpoint/2010/main" val="23307132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 name="TextBox 376">
            <a:extLst>
              <a:ext uri="{FF2B5EF4-FFF2-40B4-BE49-F238E27FC236}">
                <a16:creationId xmlns:a16="http://schemas.microsoft.com/office/drawing/2014/main" id="{076B4874-88A2-150A-7DCE-2244B45B05E1}"/>
              </a:ext>
            </a:extLst>
          </p:cNvPr>
          <p:cNvSpPr txBox="1"/>
          <p:nvPr/>
        </p:nvSpPr>
        <p:spPr>
          <a:xfrm>
            <a:off x="9460489" y="7185123"/>
            <a:ext cx="870431" cy="215444"/>
          </a:xfrm>
          <a:prstGeom prst="rect">
            <a:avLst/>
          </a:prstGeom>
          <a:noFill/>
        </p:spPr>
        <p:txBody>
          <a:bodyPr wrap="none" lIns="0" rIns="0" rtlCol="0">
            <a:spAutoFit/>
          </a:bodyPr>
          <a:lstStyle/>
          <a:p>
            <a:pPr algn="r"/>
            <a:r>
              <a:rPr lang="en-US" sz="800" dirty="0">
                <a:latin typeface="Roboto Condensed" panose="02000000000000000000" pitchFamily="2" charset="0"/>
                <a:ea typeface="Roboto Condensed" panose="02000000000000000000" pitchFamily="2" charset="0"/>
                <a:cs typeface="RobotoCondensed-Regular"/>
                <a:sym typeface="RobotoCondensed-Regular"/>
                <a:rtl val="0"/>
              </a:rPr>
              <a:t>© Picture News 2025</a:t>
            </a:r>
          </a:p>
        </p:txBody>
      </p:sp>
      <p:sp>
        <p:nvSpPr>
          <p:cNvPr id="511" name="TextBox 510">
            <a:extLst>
              <a:ext uri="{FF2B5EF4-FFF2-40B4-BE49-F238E27FC236}">
                <a16:creationId xmlns:a16="http://schemas.microsoft.com/office/drawing/2014/main" id="{0CB22BCB-43E0-51B2-13D4-0442989196C2}"/>
              </a:ext>
            </a:extLst>
          </p:cNvPr>
          <p:cNvSpPr txBox="1"/>
          <p:nvPr/>
        </p:nvSpPr>
        <p:spPr>
          <a:xfrm>
            <a:off x="4114477" y="341370"/>
            <a:ext cx="2665105" cy="646331"/>
          </a:xfrm>
          <a:prstGeom prst="rect">
            <a:avLst/>
          </a:prstGeom>
          <a:noFill/>
        </p:spPr>
        <p:txBody>
          <a:bodyPr wrap="square" rtlCol="0">
            <a:spAutoFit/>
          </a:bodyPr>
          <a:lstStyle/>
          <a:p>
            <a:pPr algn="ctr"/>
            <a:r>
              <a:rPr lang="en-GB" sz="1200" b="1" dirty="0">
                <a:solidFill>
                  <a:srgbClr val="E36C64"/>
                </a:solidFill>
                <a:latin typeface="Roboto Condensed" panose="02000000000000000000" pitchFamily="2" charset="0"/>
                <a:ea typeface="Roboto Condensed" panose="02000000000000000000" pitchFamily="2" charset="0"/>
              </a:rPr>
              <a:t>Bible link: </a:t>
            </a:r>
            <a:r>
              <a:rPr lang="en-GB" sz="1200" b="1" dirty="0">
                <a:solidFill>
                  <a:srgbClr val="252423"/>
                </a:solidFill>
                <a:latin typeface="Roboto Condensed" panose="02000000000000000000" pitchFamily="2" charset="0"/>
                <a:ea typeface="Roboto Condensed" panose="02000000000000000000" pitchFamily="2" charset="0"/>
              </a:rPr>
              <a:t>Matthew 25:34-36</a:t>
            </a:r>
          </a:p>
          <a:p>
            <a:pPr algn="ctr"/>
            <a:r>
              <a:rPr lang="en-GB" sz="1200" b="1" dirty="0">
                <a:solidFill>
                  <a:srgbClr val="E36C64"/>
                </a:solidFill>
                <a:latin typeface="Roboto Condensed" panose="02000000000000000000" pitchFamily="2" charset="0"/>
                <a:ea typeface="Roboto Condensed" panose="02000000000000000000" pitchFamily="2" charset="0"/>
              </a:rPr>
              <a:t>Biblical value: </a:t>
            </a:r>
            <a:r>
              <a:rPr lang="en-GB" sz="1200" b="1" dirty="0">
                <a:solidFill>
                  <a:srgbClr val="252423"/>
                </a:solidFill>
                <a:latin typeface="Roboto Condensed" panose="02000000000000000000" pitchFamily="2" charset="0"/>
                <a:ea typeface="Roboto Condensed" panose="02000000000000000000" pitchFamily="2" charset="0"/>
              </a:rPr>
              <a:t>Compassion</a:t>
            </a:r>
          </a:p>
          <a:p>
            <a:pPr algn="ctr"/>
            <a:r>
              <a:rPr lang="en-GB" sz="1200" b="1" dirty="0">
                <a:solidFill>
                  <a:srgbClr val="E36C64"/>
                </a:solidFill>
                <a:latin typeface="Roboto Condensed" panose="02000000000000000000" pitchFamily="2" charset="0"/>
                <a:ea typeface="Roboto Condensed" panose="02000000000000000000" pitchFamily="2" charset="0"/>
              </a:rPr>
              <a:t>Theme: </a:t>
            </a:r>
            <a:r>
              <a:rPr lang="en-GB" sz="1200" b="1" dirty="0">
                <a:latin typeface="Roboto Condensed" panose="02000000000000000000" pitchFamily="2" charset="0"/>
                <a:ea typeface="Roboto Condensed" panose="02000000000000000000" pitchFamily="2" charset="0"/>
              </a:rPr>
              <a:t>Togetherness</a:t>
            </a:r>
          </a:p>
        </p:txBody>
      </p:sp>
      <p:sp>
        <p:nvSpPr>
          <p:cNvPr id="483" name="TextBox 482">
            <a:extLst>
              <a:ext uri="{FF2B5EF4-FFF2-40B4-BE49-F238E27FC236}">
                <a16:creationId xmlns:a16="http://schemas.microsoft.com/office/drawing/2014/main" id="{02C3B255-8E5C-58E5-307C-C29A0A61FED8}"/>
              </a:ext>
            </a:extLst>
          </p:cNvPr>
          <p:cNvSpPr txBox="1"/>
          <p:nvPr/>
        </p:nvSpPr>
        <p:spPr>
          <a:xfrm>
            <a:off x="358097" y="368952"/>
            <a:ext cx="1853071" cy="1001043"/>
          </a:xfrm>
          <a:prstGeom prst="rect">
            <a:avLst/>
          </a:prstGeom>
          <a:noFill/>
        </p:spPr>
        <p:txBody>
          <a:bodyPr wrap="none" lIns="0" rIns="0" rtlCol="0">
            <a:spAutoFit/>
          </a:bodyPr>
          <a:lstStyle/>
          <a:p>
            <a:pPr algn="l">
              <a:lnSpc>
                <a:spcPct val="75000"/>
              </a:lnSpc>
            </a:pPr>
            <a:r>
              <a:rPr lang="en-US" sz="3901" spc="0" baseline="0" dirty="0">
                <a:solidFill>
                  <a:srgbClr val="323232"/>
                </a:solidFill>
                <a:latin typeface="Londrina Solid" pitchFamily="2" charset="77"/>
                <a:sym typeface="LondrinaSolid-Regular"/>
                <a:rtl val="0"/>
              </a:rPr>
              <a:t>Collective</a:t>
            </a:r>
          </a:p>
          <a:p>
            <a:pPr>
              <a:lnSpc>
                <a:spcPct val="75000"/>
              </a:lnSpc>
            </a:pPr>
            <a:r>
              <a:rPr lang="en-US" sz="3901" dirty="0">
                <a:solidFill>
                  <a:srgbClr val="323232"/>
                </a:solidFill>
                <a:latin typeface="Londrina Solid" pitchFamily="2" charset="77"/>
                <a:sym typeface="LondrinaSolid-Regular"/>
                <a:rtl val="0"/>
              </a:rPr>
              <a:t>Worship</a:t>
            </a:r>
            <a:r>
              <a:rPr lang="en-US" sz="3901" spc="0" baseline="0" dirty="0">
                <a:solidFill>
                  <a:srgbClr val="323232"/>
                </a:solidFill>
                <a:latin typeface="Londrina Solid" pitchFamily="2" charset="77"/>
                <a:sym typeface="LondrinaSolid-Regular"/>
                <a:rtl val="0"/>
              </a:rPr>
              <a:t> </a:t>
            </a:r>
          </a:p>
        </p:txBody>
      </p:sp>
      <p:grpSp>
        <p:nvGrpSpPr>
          <p:cNvPr id="485" name="Graphic 202">
            <a:extLst>
              <a:ext uri="{FF2B5EF4-FFF2-40B4-BE49-F238E27FC236}">
                <a16:creationId xmlns:a16="http://schemas.microsoft.com/office/drawing/2014/main" id="{99BE900B-B2A6-B881-0B4B-E373A818E529}"/>
              </a:ext>
            </a:extLst>
          </p:cNvPr>
          <p:cNvGrpSpPr/>
          <p:nvPr/>
        </p:nvGrpSpPr>
        <p:grpSpPr>
          <a:xfrm>
            <a:off x="2584975" y="106185"/>
            <a:ext cx="1022780" cy="1144080"/>
            <a:chOff x="2867148" y="106185"/>
            <a:chExt cx="1022780" cy="1144080"/>
          </a:xfrm>
        </p:grpSpPr>
        <p:grpSp>
          <p:nvGrpSpPr>
            <p:cNvPr id="320" name="Graphic 202">
              <a:extLst>
                <a:ext uri="{FF2B5EF4-FFF2-40B4-BE49-F238E27FC236}">
                  <a16:creationId xmlns:a16="http://schemas.microsoft.com/office/drawing/2014/main" id="{3D4059C0-4834-57FF-A8BF-DFB6C5448439}"/>
                </a:ext>
              </a:extLst>
            </p:cNvPr>
            <p:cNvGrpSpPr/>
            <p:nvPr/>
          </p:nvGrpSpPr>
          <p:grpSpPr>
            <a:xfrm>
              <a:off x="3209788" y="919930"/>
              <a:ext cx="396950" cy="330335"/>
              <a:chOff x="3209788" y="919930"/>
              <a:chExt cx="396950" cy="330335"/>
            </a:xfrm>
            <a:solidFill>
              <a:srgbClr val="6B7628"/>
            </a:solidFill>
          </p:grpSpPr>
          <p:grpSp>
            <p:nvGrpSpPr>
              <p:cNvPr id="359" name="Graphic 202">
                <a:extLst>
                  <a:ext uri="{FF2B5EF4-FFF2-40B4-BE49-F238E27FC236}">
                    <a16:creationId xmlns:a16="http://schemas.microsoft.com/office/drawing/2014/main" id="{AA1360B3-4148-79D4-C97A-92261EFD5E7C}"/>
                  </a:ext>
                </a:extLst>
              </p:cNvPr>
              <p:cNvGrpSpPr/>
              <p:nvPr/>
            </p:nvGrpSpPr>
            <p:grpSpPr>
              <a:xfrm>
                <a:off x="3456658" y="919930"/>
                <a:ext cx="150080" cy="330335"/>
                <a:chOff x="3456658" y="919930"/>
                <a:chExt cx="150080" cy="330335"/>
              </a:xfrm>
              <a:solidFill>
                <a:srgbClr val="6B7628"/>
              </a:solidFill>
            </p:grpSpPr>
            <p:sp>
              <p:nvSpPr>
                <p:cNvPr id="363" name="Freeform 362">
                  <a:extLst>
                    <a:ext uri="{FF2B5EF4-FFF2-40B4-BE49-F238E27FC236}">
                      <a16:creationId xmlns:a16="http://schemas.microsoft.com/office/drawing/2014/main" id="{70F6B6C4-5E35-1DC3-08A6-01BCD6A20428}"/>
                    </a:ext>
                  </a:extLst>
                </p:cNvPr>
                <p:cNvSpPr/>
                <p:nvPr/>
              </p:nvSpPr>
              <p:spPr>
                <a:xfrm>
                  <a:off x="3456658" y="919930"/>
                  <a:ext cx="72853" cy="321017"/>
                </a:xfrm>
                <a:custGeom>
                  <a:avLst/>
                  <a:gdLst>
                    <a:gd name="connsiteX0" fmla="*/ 35635 w 72853"/>
                    <a:gd name="connsiteY0" fmla="*/ 321018 h 321017"/>
                    <a:gd name="connsiteX1" fmla="*/ 29538 w 72853"/>
                    <a:gd name="connsiteY1" fmla="*/ 320255 h 321017"/>
                    <a:gd name="connsiteX2" fmla="*/ 12643 w 72853"/>
                    <a:gd name="connsiteY2" fmla="*/ 291286 h 321017"/>
                    <a:gd name="connsiteX3" fmla="*/ 1337 w 72853"/>
                    <a:gd name="connsiteY3" fmla="*/ 31578 h 321017"/>
                    <a:gd name="connsiteX4" fmla="*/ 15945 w 72853"/>
                    <a:gd name="connsiteY4" fmla="*/ 1337 h 321017"/>
                    <a:gd name="connsiteX5" fmla="*/ 46179 w 72853"/>
                    <a:gd name="connsiteY5" fmla="*/ 15949 h 321017"/>
                    <a:gd name="connsiteX6" fmla="*/ 58628 w 72853"/>
                    <a:gd name="connsiteY6" fmla="*/ 303356 h 321017"/>
                    <a:gd name="connsiteX7" fmla="*/ 35635 w 72853"/>
                    <a:gd name="connsiteY7" fmla="*/ 321018 h 321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853" h="321017">
                      <a:moveTo>
                        <a:pt x="35635" y="321018"/>
                      </a:moveTo>
                      <a:cubicBezTo>
                        <a:pt x="33603" y="321018"/>
                        <a:pt x="31570" y="320763"/>
                        <a:pt x="29538" y="320255"/>
                      </a:cubicBezTo>
                      <a:cubicBezTo>
                        <a:pt x="16835" y="316952"/>
                        <a:pt x="9340" y="303992"/>
                        <a:pt x="12643" y="291286"/>
                      </a:cubicBezTo>
                      <a:cubicBezTo>
                        <a:pt x="46306" y="163083"/>
                        <a:pt x="1845" y="32975"/>
                        <a:pt x="1337" y="31578"/>
                      </a:cubicBezTo>
                      <a:cubicBezTo>
                        <a:pt x="-2982" y="19253"/>
                        <a:pt x="3496" y="5657"/>
                        <a:pt x="15945" y="1337"/>
                      </a:cubicBezTo>
                      <a:cubicBezTo>
                        <a:pt x="28267" y="-2983"/>
                        <a:pt x="41860" y="3498"/>
                        <a:pt x="46179" y="15949"/>
                      </a:cubicBezTo>
                      <a:cubicBezTo>
                        <a:pt x="48211" y="21794"/>
                        <a:pt x="95974" y="161177"/>
                        <a:pt x="58628" y="303356"/>
                      </a:cubicBezTo>
                      <a:cubicBezTo>
                        <a:pt x="55706" y="314029"/>
                        <a:pt x="46179" y="321018"/>
                        <a:pt x="35635" y="321018"/>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64" name="Freeform 363">
                  <a:extLst>
                    <a:ext uri="{FF2B5EF4-FFF2-40B4-BE49-F238E27FC236}">
                      <a16:creationId xmlns:a16="http://schemas.microsoft.com/office/drawing/2014/main" id="{8710043B-9E5C-253A-541B-FDF37D8A5185}"/>
                    </a:ext>
                  </a:extLst>
                </p:cNvPr>
                <p:cNvSpPr/>
                <p:nvPr/>
              </p:nvSpPr>
              <p:spPr>
                <a:xfrm>
                  <a:off x="3475286" y="1182365"/>
                  <a:ext cx="131451" cy="67899"/>
                </a:xfrm>
                <a:custGeom>
                  <a:avLst/>
                  <a:gdLst>
                    <a:gd name="connsiteX0" fmla="*/ 12433 w 131451"/>
                    <a:gd name="connsiteY0" fmla="*/ 58074 h 67899"/>
                    <a:gd name="connsiteX1" fmla="*/ 8114 w 131451"/>
                    <a:gd name="connsiteY1" fmla="*/ 28596 h 67899"/>
                    <a:gd name="connsiteX2" fmla="*/ 129682 w 131451"/>
                    <a:gd name="connsiteY2" fmla="*/ 28723 h 67899"/>
                    <a:gd name="connsiteX3" fmla="*/ 12433 w 131451"/>
                    <a:gd name="connsiteY3" fmla="*/ 58074 h 67899"/>
                  </a:gdLst>
                  <a:ahLst/>
                  <a:cxnLst>
                    <a:cxn ang="0">
                      <a:pos x="connsiteX0" y="connsiteY0"/>
                    </a:cxn>
                    <a:cxn ang="0">
                      <a:pos x="connsiteX1" y="connsiteY1"/>
                    </a:cxn>
                    <a:cxn ang="0">
                      <a:pos x="connsiteX2" y="connsiteY2"/>
                    </a:cxn>
                    <a:cxn ang="0">
                      <a:pos x="connsiteX3" y="connsiteY3"/>
                    </a:cxn>
                  </a:cxnLst>
                  <a:rect l="l" t="t" r="r" b="b"/>
                  <a:pathLst>
                    <a:path w="131451" h="67899">
                      <a:moveTo>
                        <a:pt x="12433" y="58074"/>
                      </a:moveTo>
                      <a:cubicBezTo>
                        <a:pt x="-1794" y="54770"/>
                        <a:pt x="-4589" y="35711"/>
                        <a:pt x="8114" y="28596"/>
                      </a:cubicBezTo>
                      <a:cubicBezTo>
                        <a:pt x="48637" y="5725"/>
                        <a:pt x="115200" y="-22355"/>
                        <a:pt x="129682" y="28723"/>
                      </a:cubicBezTo>
                      <a:cubicBezTo>
                        <a:pt x="144544" y="81198"/>
                        <a:pt x="62356" y="69636"/>
                        <a:pt x="12433" y="58074"/>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360" name="Graphic 202">
                <a:extLst>
                  <a:ext uri="{FF2B5EF4-FFF2-40B4-BE49-F238E27FC236}">
                    <a16:creationId xmlns:a16="http://schemas.microsoft.com/office/drawing/2014/main" id="{B220372F-F581-072C-E4FC-48AAD193B95F}"/>
                  </a:ext>
                </a:extLst>
              </p:cNvPr>
              <p:cNvGrpSpPr/>
              <p:nvPr/>
            </p:nvGrpSpPr>
            <p:grpSpPr>
              <a:xfrm>
                <a:off x="3209788" y="919943"/>
                <a:ext cx="150144" cy="330322"/>
                <a:chOff x="3209788" y="919943"/>
                <a:chExt cx="150144" cy="330322"/>
              </a:xfrm>
              <a:solidFill>
                <a:srgbClr val="6B7628"/>
              </a:solidFill>
            </p:grpSpPr>
            <p:sp>
              <p:nvSpPr>
                <p:cNvPr id="361" name="Freeform 360">
                  <a:extLst>
                    <a:ext uri="{FF2B5EF4-FFF2-40B4-BE49-F238E27FC236}">
                      <a16:creationId xmlns:a16="http://schemas.microsoft.com/office/drawing/2014/main" id="{74BFC9F0-0CB6-7AD5-69B3-7BAC0704DF19}"/>
                    </a:ext>
                  </a:extLst>
                </p:cNvPr>
                <p:cNvSpPr/>
                <p:nvPr/>
              </p:nvSpPr>
              <p:spPr>
                <a:xfrm>
                  <a:off x="3287142" y="919943"/>
                  <a:ext cx="72790" cy="321004"/>
                </a:xfrm>
                <a:custGeom>
                  <a:avLst/>
                  <a:gdLst>
                    <a:gd name="connsiteX0" fmla="*/ 37091 w 72790"/>
                    <a:gd name="connsiteY0" fmla="*/ 321004 h 321004"/>
                    <a:gd name="connsiteX1" fmla="*/ 14226 w 72790"/>
                    <a:gd name="connsiteY1" fmla="*/ 303343 h 321004"/>
                    <a:gd name="connsiteX2" fmla="*/ 26675 w 72790"/>
                    <a:gd name="connsiteY2" fmla="*/ 15936 h 321004"/>
                    <a:gd name="connsiteX3" fmla="*/ 56908 w 72790"/>
                    <a:gd name="connsiteY3" fmla="*/ 1324 h 321004"/>
                    <a:gd name="connsiteX4" fmla="*/ 71516 w 72790"/>
                    <a:gd name="connsiteY4" fmla="*/ 31437 h 321004"/>
                    <a:gd name="connsiteX5" fmla="*/ 71516 w 72790"/>
                    <a:gd name="connsiteY5" fmla="*/ 31437 h 321004"/>
                    <a:gd name="connsiteX6" fmla="*/ 60211 w 72790"/>
                    <a:gd name="connsiteY6" fmla="*/ 291146 h 321004"/>
                    <a:gd name="connsiteX7" fmla="*/ 43315 w 72790"/>
                    <a:gd name="connsiteY7" fmla="*/ 320115 h 321004"/>
                    <a:gd name="connsiteX8" fmla="*/ 37091 w 72790"/>
                    <a:gd name="connsiteY8" fmla="*/ 321004 h 321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790" h="321004">
                      <a:moveTo>
                        <a:pt x="37091" y="321004"/>
                      </a:moveTo>
                      <a:cubicBezTo>
                        <a:pt x="26547" y="321004"/>
                        <a:pt x="17020" y="314016"/>
                        <a:pt x="14226" y="303343"/>
                      </a:cubicBezTo>
                      <a:cubicBezTo>
                        <a:pt x="-23121" y="161164"/>
                        <a:pt x="24642" y="21908"/>
                        <a:pt x="26675" y="15936"/>
                      </a:cubicBezTo>
                      <a:cubicBezTo>
                        <a:pt x="30994" y="3611"/>
                        <a:pt x="44459" y="-2996"/>
                        <a:pt x="56908" y="1324"/>
                      </a:cubicBezTo>
                      <a:cubicBezTo>
                        <a:pt x="69230" y="5644"/>
                        <a:pt x="75708" y="19113"/>
                        <a:pt x="71516" y="31437"/>
                      </a:cubicBezTo>
                      <a:lnTo>
                        <a:pt x="71516" y="31437"/>
                      </a:lnTo>
                      <a:cubicBezTo>
                        <a:pt x="71135" y="32708"/>
                        <a:pt x="26675" y="163324"/>
                        <a:pt x="60211" y="291146"/>
                      </a:cubicBezTo>
                      <a:cubicBezTo>
                        <a:pt x="63513" y="303851"/>
                        <a:pt x="56018" y="316811"/>
                        <a:pt x="43315" y="320115"/>
                      </a:cubicBezTo>
                      <a:cubicBezTo>
                        <a:pt x="41156" y="320750"/>
                        <a:pt x="39124" y="321004"/>
                        <a:pt x="37091" y="321004"/>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62" name="Freeform 361">
                  <a:extLst>
                    <a:ext uri="{FF2B5EF4-FFF2-40B4-BE49-F238E27FC236}">
                      <a16:creationId xmlns:a16="http://schemas.microsoft.com/office/drawing/2014/main" id="{BBC1B7EF-B3AD-1E51-23B5-D2C696C8D6B9}"/>
                    </a:ext>
                  </a:extLst>
                </p:cNvPr>
                <p:cNvSpPr/>
                <p:nvPr/>
              </p:nvSpPr>
              <p:spPr>
                <a:xfrm>
                  <a:off x="3209788" y="1182365"/>
                  <a:ext cx="131451" cy="67899"/>
                </a:xfrm>
                <a:custGeom>
                  <a:avLst/>
                  <a:gdLst>
                    <a:gd name="connsiteX0" fmla="*/ 119018 w 131451"/>
                    <a:gd name="connsiteY0" fmla="*/ 58074 h 67899"/>
                    <a:gd name="connsiteX1" fmla="*/ 123337 w 131451"/>
                    <a:gd name="connsiteY1" fmla="*/ 28596 h 67899"/>
                    <a:gd name="connsiteX2" fmla="*/ 1770 w 131451"/>
                    <a:gd name="connsiteY2" fmla="*/ 28723 h 67899"/>
                    <a:gd name="connsiteX3" fmla="*/ 119018 w 131451"/>
                    <a:gd name="connsiteY3" fmla="*/ 58074 h 67899"/>
                  </a:gdLst>
                  <a:ahLst/>
                  <a:cxnLst>
                    <a:cxn ang="0">
                      <a:pos x="connsiteX0" y="connsiteY0"/>
                    </a:cxn>
                    <a:cxn ang="0">
                      <a:pos x="connsiteX1" y="connsiteY1"/>
                    </a:cxn>
                    <a:cxn ang="0">
                      <a:pos x="connsiteX2" y="connsiteY2"/>
                    </a:cxn>
                    <a:cxn ang="0">
                      <a:pos x="connsiteX3" y="connsiteY3"/>
                    </a:cxn>
                  </a:cxnLst>
                  <a:rect l="l" t="t" r="r" b="b"/>
                  <a:pathLst>
                    <a:path w="131451" h="67899">
                      <a:moveTo>
                        <a:pt x="119018" y="58074"/>
                      </a:moveTo>
                      <a:cubicBezTo>
                        <a:pt x="133245" y="54770"/>
                        <a:pt x="136040" y="35711"/>
                        <a:pt x="123337" y="28596"/>
                      </a:cubicBezTo>
                      <a:cubicBezTo>
                        <a:pt x="82815" y="5725"/>
                        <a:pt x="16251" y="-22355"/>
                        <a:pt x="1770" y="28723"/>
                      </a:cubicBezTo>
                      <a:cubicBezTo>
                        <a:pt x="-13092" y="81198"/>
                        <a:pt x="69096" y="69636"/>
                        <a:pt x="119018" y="58074"/>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grpSp>
        </p:grpSp>
        <p:sp>
          <p:nvSpPr>
            <p:cNvPr id="331" name="Freeform 330">
              <a:extLst>
                <a:ext uri="{FF2B5EF4-FFF2-40B4-BE49-F238E27FC236}">
                  <a16:creationId xmlns:a16="http://schemas.microsoft.com/office/drawing/2014/main" id="{3C4484B2-0F59-72CB-D06B-4C555B505FA2}"/>
                </a:ext>
              </a:extLst>
            </p:cNvPr>
            <p:cNvSpPr/>
            <p:nvPr/>
          </p:nvSpPr>
          <p:spPr>
            <a:xfrm>
              <a:off x="2913801" y="676552"/>
              <a:ext cx="238180" cy="82334"/>
            </a:xfrm>
            <a:custGeom>
              <a:avLst/>
              <a:gdLst>
                <a:gd name="connsiteX0" fmla="*/ 115724 w 238180"/>
                <a:gd name="connsiteY0" fmla="*/ 82334 h 82334"/>
                <a:gd name="connsiteX1" fmla="*/ 0 w 238180"/>
                <a:gd name="connsiteY1" fmla="*/ 34941 h 82334"/>
                <a:gd name="connsiteX2" fmla="*/ 32011 w 238180"/>
                <a:gd name="connsiteY2" fmla="*/ 0 h 82334"/>
                <a:gd name="connsiteX3" fmla="*/ 207693 w 238180"/>
                <a:gd name="connsiteY3" fmla="*/ 889 h 82334"/>
                <a:gd name="connsiteX4" fmla="*/ 238180 w 238180"/>
                <a:gd name="connsiteY4" fmla="*/ 37101 h 82334"/>
                <a:gd name="connsiteX5" fmla="*/ 115724 w 238180"/>
                <a:gd name="connsiteY5" fmla="*/ 82334 h 82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8180" h="82334">
                  <a:moveTo>
                    <a:pt x="115724" y="82334"/>
                  </a:moveTo>
                  <a:cubicBezTo>
                    <a:pt x="78504" y="82334"/>
                    <a:pt x="38109" y="69882"/>
                    <a:pt x="0" y="34941"/>
                  </a:cubicBezTo>
                  <a:lnTo>
                    <a:pt x="32011" y="0"/>
                  </a:lnTo>
                  <a:cubicBezTo>
                    <a:pt x="115343" y="76362"/>
                    <a:pt x="204009" y="4066"/>
                    <a:pt x="207693" y="889"/>
                  </a:cubicBezTo>
                  <a:lnTo>
                    <a:pt x="238180" y="37101"/>
                  </a:lnTo>
                  <a:cubicBezTo>
                    <a:pt x="213537" y="58066"/>
                    <a:pt x="167679" y="82334"/>
                    <a:pt x="115724" y="82334"/>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32" name="Freeform 331">
              <a:extLst>
                <a:ext uri="{FF2B5EF4-FFF2-40B4-BE49-F238E27FC236}">
                  <a16:creationId xmlns:a16="http://schemas.microsoft.com/office/drawing/2014/main" id="{9B303641-F401-235E-0584-7D61D4FB0312}"/>
                </a:ext>
              </a:extLst>
            </p:cNvPr>
            <p:cNvSpPr/>
            <p:nvPr/>
          </p:nvSpPr>
          <p:spPr>
            <a:xfrm>
              <a:off x="2867148" y="624741"/>
              <a:ext cx="87635" cy="93658"/>
            </a:xfrm>
            <a:custGeom>
              <a:avLst/>
              <a:gdLst>
                <a:gd name="connsiteX0" fmla="*/ 50082 w 87635"/>
                <a:gd name="connsiteY0" fmla="*/ 91072 h 93658"/>
                <a:gd name="connsiteX1" fmla="*/ 86540 w 87635"/>
                <a:gd name="connsiteY1" fmla="*/ 56385 h 93658"/>
                <a:gd name="connsiteX2" fmla="*/ 10068 w 87635"/>
                <a:gd name="connsiteY2" fmla="*/ 8357 h 93658"/>
                <a:gd name="connsiteX3" fmla="*/ 50082 w 87635"/>
                <a:gd name="connsiteY3" fmla="*/ 91072 h 93658"/>
              </a:gdLst>
              <a:ahLst/>
              <a:cxnLst>
                <a:cxn ang="0">
                  <a:pos x="connsiteX0" y="connsiteY0"/>
                </a:cxn>
                <a:cxn ang="0">
                  <a:pos x="connsiteX1" y="connsiteY1"/>
                </a:cxn>
                <a:cxn ang="0">
                  <a:pos x="connsiteX2" y="connsiteY2"/>
                </a:cxn>
                <a:cxn ang="0">
                  <a:pos x="connsiteX3" y="connsiteY3"/>
                </a:cxn>
              </a:cxnLst>
              <a:rect l="l" t="t" r="r" b="b"/>
              <a:pathLst>
                <a:path w="87635" h="93658">
                  <a:moveTo>
                    <a:pt x="50082" y="91072"/>
                  </a:moveTo>
                  <a:cubicBezTo>
                    <a:pt x="73202" y="100983"/>
                    <a:pt x="92510" y="80908"/>
                    <a:pt x="86540" y="56385"/>
                  </a:cubicBezTo>
                  <a:cubicBezTo>
                    <a:pt x="77521" y="19411"/>
                    <a:pt x="32298" y="-16801"/>
                    <a:pt x="10068" y="8357"/>
                  </a:cubicBezTo>
                  <a:cubicBezTo>
                    <a:pt x="-14575" y="36183"/>
                    <a:pt x="8798" y="73411"/>
                    <a:pt x="50082" y="91072"/>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336" name="Graphic 202">
              <a:extLst>
                <a:ext uri="{FF2B5EF4-FFF2-40B4-BE49-F238E27FC236}">
                  <a16:creationId xmlns:a16="http://schemas.microsoft.com/office/drawing/2014/main" id="{33CCDFA1-E483-F975-94BF-434964B39B0F}"/>
                </a:ext>
              </a:extLst>
            </p:cNvPr>
            <p:cNvGrpSpPr/>
            <p:nvPr/>
          </p:nvGrpSpPr>
          <p:grpSpPr>
            <a:xfrm>
              <a:off x="3054668" y="106185"/>
              <a:ext cx="835260" cy="909032"/>
              <a:chOff x="3054668" y="106185"/>
              <a:chExt cx="835260" cy="909032"/>
            </a:xfrm>
          </p:grpSpPr>
          <p:grpSp>
            <p:nvGrpSpPr>
              <p:cNvPr id="347" name="Graphic 202">
                <a:extLst>
                  <a:ext uri="{FF2B5EF4-FFF2-40B4-BE49-F238E27FC236}">
                    <a16:creationId xmlns:a16="http://schemas.microsoft.com/office/drawing/2014/main" id="{13B0BEEE-4C8B-85FA-E2E4-7BED3B0D1932}"/>
                  </a:ext>
                </a:extLst>
              </p:cNvPr>
              <p:cNvGrpSpPr/>
              <p:nvPr/>
            </p:nvGrpSpPr>
            <p:grpSpPr>
              <a:xfrm>
                <a:off x="3713197" y="746307"/>
                <a:ext cx="136973" cy="268909"/>
                <a:chOff x="3713197" y="746307"/>
                <a:chExt cx="136973" cy="268909"/>
              </a:xfrm>
              <a:solidFill>
                <a:srgbClr val="6B7628"/>
              </a:solidFill>
            </p:grpSpPr>
            <p:sp>
              <p:nvSpPr>
                <p:cNvPr id="357" name="Freeform 356">
                  <a:extLst>
                    <a:ext uri="{FF2B5EF4-FFF2-40B4-BE49-F238E27FC236}">
                      <a16:creationId xmlns:a16="http://schemas.microsoft.com/office/drawing/2014/main" id="{068FA9DF-3C3F-7B14-3AC5-8D8B1642A401}"/>
                    </a:ext>
                  </a:extLst>
                </p:cNvPr>
                <p:cNvSpPr/>
                <p:nvPr/>
              </p:nvSpPr>
              <p:spPr>
                <a:xfrm>
                  <a:off x="3713197" y="746307"/>
                  <a:ext cx="136973" cy="223115"/>
                </a:xfrm>
                <a:custGeom>
                  <a:avLst/>
                  <a:gdLst>
                    <a:gd name="connsiteX0" fmla="*/ 125632 w 136973"/>
                    <a:gd name="connsiteY0" fmla="*/ 223115 h 223115"/>
                    <a:gd name="connsiteX1" fmla="*/ 80283 w 136973"/>
                    <a:gd name="connsiteY1" fmla="*/ 209393 h 223115"/>
                    <a:gd name="connsiteX2" fmla="*/ 75455 w 136973"/>
                    <a:gd name="connsiteY2" fmla="*/ 98725 h 223115"/>
                    <a:gd name="connsiteX3" fmla="*/ 0 w 136973"/>
                    <a:gd name="connsiteY3" fmla="*/ 46504 h 223115"/>
                    <a:gd name="connsiteX4" fmla="*/ 9146 w 136973"/>
                    <a:gd name="connsiteY4" fmla="*/ 0 h 223115"/>
                    <a:gd name="connsiteX5" fmla="*/ 115724 w 136973"/>
                    <a:gd name="connsiteY5" fmla="*/ 73821 h 223115"/>
                    <a:gd name="connsiteX6" fmla="*/ 125632 w 136973"/>
                    <a:gd name="connsiteY6" fmla="*/ 223115 h 223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973" h="223115">
                      <a:moveTo>
                        <a:pt x="125632" y="223115"/>
                      </a:moveTo>
                      <a:lnTo>
                        <a:pt x="80283" y="209393"/>
                      </a:lnTo>
                      <a:cubicBezTo>
                        <a:pt x="94002" y="164287"/>
                        <a:pt x="92350" y="127059"/>
                        <a:pt x="75455" y="98725"/>
                      </a:cubicBezTo>
                      <a:cubicBezTo>
                        <a:pt x="50812" y="57431"/>
                        <a:pt x="508" y="46631"/>
                        <a:pt x="0" y="46504"/>
                      </a:cubicBezTo>
                      <a:lnTo>
                        <a:pt x="9146" y="0"/>
                      </a:lnTo>
                      <a:cubicBezTo>
                        <a:pt x="12068" y="508"/>
                        <a:pt x="80028" y="14485"/>
                        <a:pt x="115724" y="73821"/>
                      </a:cubicBezTo>
                      <a:cubicBezTo>
                        <a:pt x="140241" y="114226"/>
                        <a:pt x="143543" y="164414"/>
                        <a:pt x="125632" y="223115"/>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58" name="Freeform 357">
                  <a:extLst>
                    <a:ext uri="{FF2B5EF4-FFF2-40B4-BE49-F238E27FC236}">
                      <a16:creationId xmlns:a16="http://schemas.microsoft.com/office/drawing/2014/main" id="{7E4CC45B-7637-7614-1456-C35834135ED2}"/>
                    </a:ext>
                  </a:extLst>
                </p:cNvPr>
                <p:cNvSpPr/>
                <p:nvPr/>
              </p:nvSpPr>
              <p:spPr>
                <a:xfrm>
                  <a:off x="3765198" y="914553"/>
                  <a:ext cx="79350" cy="100664"/>
                </a:xfrm>
                <a:custGeom>
                  <a:avLst/>
                  <a:gdLst>
                    <a:gd name="connsiteX0" fmla="*/ 35522 w 79350"/>
                    <a:gd name="connsiteY0" fmla="*/ 6206 h 100664"/>
                    <a:gd name="connsiteX1" fmla="*/ 79347 w 79350"/>
                    <a:gd name="connsiteY1" fmla="*/ 30855 h 100664"/>
                    <a:gd name="connsiteX2" fmla="*/ 17103 w 79350"/>
                    <a:gd name="connsiteY2" fmla="*/ 96291 h 100664"/>
                    <a:gd name="connsiteX3" fmla="*/ 35522 w 79350"/>
                    <a:gd name="connsiteY3" fmla="*/ 6206 h 100664"/>
                  </a:gdLst>
                  <a:ahLst/>
                  <a:cxnLst>
                    <a:cxn ang="0">
                      <a:pos x="connsiteX0" y="connsiteY0"/>
                    </a:cxn>
                    <a:cxn ang="0">
                      <a:pos x="connsiteX1" y="connsiteY1"/>
                    </a:cxn>
                    <a:cxn ang="0">
                      <a:pos x="connsiteX2" y="connsiteY2"/>
                    </a:cxn>
                    <a:cxn ang="0">
                      <a:pos x="connsiteX3" y="connsiteY3"/>
                    </a:cxn>
                  </a:cxnLst>
                  <a:rect l="l" t="t" r="r" b="b"/>
                  <a:pathLst>
                    <a:path w="79350" h="100664">
                      <a:moveTo>
                        <a:pt x="35522" y="6206"/>
                      </a:moveTo>
                      <a:cubicBezTo>
                        <a:pt x="55593" y="-9041"/>
                        <a:pt x="79093" y="5571"/>
                        <a:pt x="79347" y="30855"/>
                      </a:cubicBezTo>
                      <a:cubicBezTo>
                        <a:pt x="79728" y="68846"/>
                        <a:pt x="44922" y="115222"/>
                        <a:pt x="17103" y="96291"/>
                      </a:cubicBezTo>
                      <a:cubicBezTo>
                        <a:pt x="-13638" y="75326"/>
                        <a:pt x="-173" y="33397"/>
                        <a:pt x="35522" y="6206"/>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grpSp>
          <p:sp>
            <p:nvSpPr>
              <p:cNvPr id="348" name="Freeform 347">
                <a:extLst>
                  <a:ext uri="{FF2B5EF4-FFF2-40B4-BE49-F238E27FC236}">
                    <a16:creationId xmlns:a16="http://schemas.microsoft.com/office/drawing/2014/main" id="{11066240-57AE-9545-6D63-3DDB82618832}"/>
                  </a:ext>
                </a:extLst>
              </p:cNvPr>
              <p:cNvSpPr/>
              <p:nvPr/>
            </p:nvSpPr>
            <p:spPr>
              <a:xfrm>
                <a:off x="3054668" y="106185"/>
                <a:ext cx="835260" cy="872385"/>
              </a:xfrm>
              <a:custGeom>
                <a:avLst/>
                <a:gdLst>
                  <a:gd name="connsiteX0" fmla="*/ 825700 w 835260"/>
                  <a:gd name="connsiteY0" fmla="*/ 461732 h 872385"/>
                  <a:gd name="connsiteX1" fmla="*/ 783018 w 835260"/>
                  <a:gd name="connsiteY1" fmla="*/ 427553 h 872385"/>
                  <a:gd name="connsiteX2" fmla="*/ 780223 w 835260"/>
                  <a:gd name="connsiteY2" fmla="*/ 392485 h 872385"/>
                  <a:gd name="connsiteX3" fmla="*/ 769807 w 835260"/>
                  <a:gd name="connsiteY3" fmla="*/ 351699 h 872385"/>
                  <a:gd name="connsiteX4" fmla="*/ 702481 w 835260"/>
                  <a:gd name="connsiteY4" fmla="*/ 258819 h 872385"/>
                  <a:gd name="connsiteX5" fmla="*/ 598190 w 835260"/>
                  <a:gd name="connsiteY5" fmla="*/ 219939 h 872385"/>
                  <a:gd name="connsiteX6" fmla="*/ 671232 w 835260"/>
                  <a:gd name="connsiteY6" fmla="*/ 80555 h 872385"/>
                  <a:gd name="connsiteX7" fmla="*/ 674027 w 835260"/>
                  <a:gd name="connsiteY7" fmla="*/ 50188 h 872385"/>
                  <a:gd name="connsiteX8" fmla="*/ 674916 w 835260"/>
                  <a:gd name="connsiteY8" fmla="*/ 37864 h 872385"/>
                  <a:gd name="connsiteX9" fmla="*/ 677711 w 835260"/>
                  <a:gd name="connsiteY9" fmla="*/ 0 h 872385"/>
                  <a:gd name="connsiteX10" fmla="*/ 596158 w 835260"/>
                  <a:gd name="connsiteY10" fmla="*/ 8513 h 872385"/>
                  <a:gd name="connsiteX11" fmla="*/ 566814 w 835260"/>
                  <a:gd name="connsiteY11" fmla="*/ 17026 h 872385"/>
                  <a:gd name="connsiteX12" fmla="*/ 455917 w 835260"/>
                  <a:gd name="connsiteY12" fmla="*/ 107111 h 872385"/>
                  <a:gd name="connsiteX13" fmla="*/ 426573 w 835260"/>
                  <a:gd name="connsiteY13" fmla="*/ 216127 h 872385"/>
                  <a:gd name="connsiteX14" fmla="*/ 291922 w 835260"/>
                  <a:gd name="connsiteY14" fmla="*/ 165939 h 872385"/>
                  <a:gd name="connsiteX15" fmla="*/ 185726 w 835260"/>
                  <a:gd name="connsiteY15" fmla="*/ 179153 h 872385"/>
                  <a:gd name="connsiteX16" fmla="*/ 85245 w 835260"/>
                  <a:gd name="connsiteY16" fmla="*/ 276861 h 872385"/>
                  <a:gd name="connsiteX17" fmla="*/ 78640 w 835260"/>
                  <a:gd name="connsiteY17" fmla="*/ 291092 h 872385"/>
                  <a:gd name="connsiteX18" fmla="*/ 76734 w 835260"/>
                  <a:gd name="connsiteY18" fmla="*/ 303416 h 872385"/>
                  <a:gd name="connsiteX19" fmla="*/ 18936 w 835260"/>
                  <a:gd name="connsiteY19" fmla="*/ 326160 h 872385"/>
                  <a:gd name="connsiteX20" fmla="*/ 9 w 835260"/>
                  <a:gd name="connsiteY20" fmla="*/ 385878 h 872385"/>
                  <a:gd name="connsiteX21" fmla="*/ 5725 w 835260"/>
                  <a:gd name="connsiteY21" fmla="*/ 530979 h 872385"/>
                  <a:gd name="connsiteX22" fmla="*/ 70129 w 835260"/>
                  <a:gd name="connsiteY22" fmla="*/ 604038 h 872385"/>
                  <a:gd name="connsiteX23" fmla="*/ 78640 w 835260"/>
                  <a:gd name="connsiteY23" fmla="*/ 605944 h 872385"/>
                  <a:gd name="connsiteX24" fmla="*/ 126022 w 835260"/>
                  <a:gd name="connsiteY24" fmla="*/ 720678 h 872385"/>
                  <a:gd name="connsiteX25" fmla="*/ 213164 w 835260"/>
                  <a:gd name="connsiteY25" fmla="*/ 823087 h 872385"/>
                  <a:gd name="connsiteX26" fmla="*/ 316439 w 835260"/>
                  <a:gd name="connsiteY26" fmla="*/ 841129 h 872385"/>
                  <a:gd name="connsiteX27" fmla="*/ 340193 w 835260"/>
                  <a:gd name="connsiteY27" fmla="*/ 837318 h 872385"/>
                  <a:gd name="connsiteX28" fmla="*/ 371442 w 835260"/>
                  <a:gd name="connsiteY28" fmla="*/ 849642 h 872385"/>
                  <a:gd name="connsiteX29" fmla="*/ 442579 w 835260"/>
                  <a:gd name="connsiteY29" fmla="*/ 872386 h 872385"/>
                  <a:gd name="connsiteX30" fmla="*/ 454012 w 835260"/>
                  <a:gd name="connsiteY30" fmla="*/ 871496 h 872385"/>
                  <a:gd name="connsiteX31" fmla="*/ 541154 w 835260"/>
                  <a:gd name="connsiteY31" fmla="*/ 841129 h 872385"/>
                  <a:gd name="connsiteX32" fmla="*/ 651161 w 835260"/>
                  <a:gd name="connsiteY32" fmla="*/ 742532 h 872385"/>
                  <a:gd name="connsiteX33" fmla="*/ 671105 w 835260"/>
                  <a:gd name="connsiteY33" fmla="*/ 716993 h 872385"/>
                  <a:gd name="connsiteX34" fmla="*/ 676821 w 835260"/>
                  <a:gd name="connsiteY34" fmla="*/ 709369 h 872385"/>
                  <a:gd name="connsiteX35" fmla="*/ 687238 w 835260"/>
                  <a:gd name="connsiteY35" fmla="*/ 711275 h 872385"/>
                  <a:gd name="connsiteX36" fmla="*/ 772602 w 835260"/>
                  <a:gd name="connsiteY36" fmla="*/ 662866 h 872385"/>
                  <a:gd name="connsiteX37" fmla="*/ 831416 w 835260"/>
                  <a:gd name="connsiteY37" fmla="*/ 517765 h 872385"/>
                  <a:gd name="connsiteX38" fmla="*/ 825700 w 835260"/>
                  <a:gd name="connsiteY38" fmla="*/ 461732 h 872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835260" h="872385">
                    <a:moveTo>
                      <a:pt x="825700" y="461732"/>
                    </a:moveTo>
                    <a:cubicBezTo>
                      <a:pt x="816173" y="445595"/>
                      <a:pt x="801945" y="433271"/>
                      <a:pt x="783018" y="427553"/>
                    </a:cubicBezTo>
                    <a:cubicBezTo>
                      <a:pt x="782129" y="416118"/>
                      <a:pt x="781112" y="404809"/>
                      <a:pt x="780223" y="392485"/>
                    </a:cubicBezTo>
                    <a:cubicBezTo>
                      <a:pt x="778318" y="378254"/>
                      <a:pt x="774507" y="365040"/>
                      <a:pt x="769807" y="351699"/>
                    </a:cubicBezTo>
                    <a:cubicBezTo>
                      <a:pt x="755579" y="310913"/>
                      <a:pt x="733731" y="280546"/>
                      <a:pt x="702481" y="258819"/>
                    </a:cubicBezTo>
                    <a:cubicBezTo>
                      <a:pt x="672121" y="237981"/>
                      <a:pt x="638077" y="224640"/>
                      <a:pt x="598190" y="219939"/>
                    </a:cubicBezTo>
                    <a:cubicBezTo>
                      <a:pt x="638966" y="187666"/>
                      <a:pt x="662594" y="142179"/>
                      <a:pt x="671232" y="80555"/>
                    </a:cubicBezTo>
                    <a:cubicBezTo>
                      <a:pt x="673137" y="70136"/>
                      <a:pt x="673137" y="60607"/>
                      <a:pt x="674027" y="50188"/>
                    </a:cubicBezTo>
                    <a:cubicBezTo>
                      <a:pt x="674916" y="46376"/>
                      <a:pt x="674916" y="41675"/>
                      <a:pt x="674916" y="37864"/>
                    </a:cubicBezTo>
                    <a:lnTo>
                      <a:pt x="677711" y="0"/>
                    </a:lnTo>
                    <a:cubicBezTo>
                      <a:pt x="677711" y="0"/>
                      <a:pt x="628423" y="0"/>
                      <a:pt x="596158" y="8513"/>
                    </a:cubicBezTo>
                    <a:cubicBezTo>
                      <a:pt x="586630" y="10419"/>
                      <a:pt x="577230" y="13214"/>
                      <a:pt x="566814" y="17026"/>
                    </a:cubicBezTo>
                    <a:cubicBezTo>
                      <a:pt x="515621" y="35068"/>
                      <a:pt x="478655" y="66325"/>
                      <a:pt x="455917" y="107111"/>
                    </a:cubicBezTo>
                    <a:cubicBezTo>
                      <a:pt x="435084" y="144974"/>
                      <a:pt x="429368" y="184871"/>
                      <a:pt x="426573" y="216127"/>
                    </a:cubicBezTo>
                    <a:cubicBezTo>
                      <a:pt x="381097" y="188682"/>
                      <a:pt x="337526" y="172546"/>
                      <a:pt x="291922" y="165939"/>
                    </a:cubicBezTo>
                    <a:cubicBezTo>
                      <a:pt x="254067" y="161238"/>
                      <a:pt x="218880" y="165049"/>
                      <a:pt x="185726" y="179153"/>
                    </a:cubicBezTo>
                    <a:cubicBezTo>
                      <a:pt x="143044" y="197195"/>
                      <a:pt x="109889" y="230358"/>
                      <a:pt x="85245" y="276861"/>
                    </a:cubicBezTo>
                    <a:cubicBezTo>
                      <a:pt x="83340" y="281562"/>
                      <a:pt x="80545" y="286391"/>
                      <a:pt x="78640" y="291092"/>
                    </a:cubicBezTo>
                    <a:lnTo>
                      <a:pt x="76734" y="303416"/>
                    </a:lnTo>
                    <a:cubicBezTo>
                      <a:pt x="48280" y="301511"/>
                      <a:pt x="29352" y="314852"/>
                      <a:pt x="18936" y="326160"/>
                    </a:cubicBezTo>
                    <a:cubicBezTo>
                      <a:pt x="-1008" y="348904"/>
                      <a:pt x="9" y="376348"/>
                      <a:pt x="9" y="385878"/>
                    </a:cubicBezTo>
                    <a:cubicBezTo>
                      <a:pt x="9" y="385878"/>
                      <a:pt x="4709" y="500612"/>
                      <a:pt x="5725" y="530979"/>
                    </a:cubicBezTo>
                    <a:cubicBezTo>
                      <a:pt x="7630" y="567953"/>
                      <a:pt x="33163" y="597304"/>
                      <a:pt x="70129" y="604038"/>
                    </a:cubicBezTo>
                    <a:cubicBezTo>
                      <a:pt x="72923" y="604927"/>
                      <a:pt x="75845" y="604927"/>
                      <a:pt x="78640" y="605944"/>
                    </a:cubicBezTo>
                    <a:cubicBezTo>
                      <a:pt x="91851" y="648635"/>
                      <a:pt x="107984" y="686499"/>
                      <a:pt x="126022" y="720678"/>
                    </a:cubicBezTo>
                    <a:cubicBezTo>
                      <a:pt x="144060" y="753840"/>
                      <a:pt x="169593" y="794626"/>
                      <a:pt x="213164" y="823087"/>
                    </a:cubicBezTo>
                    <a:cubicBezTo>
                      <a:pt x="245430" y="843925"/>
                      <a:pt x="280489" y="850532"/>
                      <a:pt x="316439" y="841129"/>
                    </a:cubicBezTo>
                    <a:cubicBezTo>
                      <a:pt x="324061" y="839224"/>
                      <a:pt x="331555" y="838334"/>
                      <a:pt x="340193" y="837318"/>
                    </a:cubicBezTo>
                    <a:cubicBezTo>
                      <a:pt x="349721" y="836428"/>
                      <a:pt x="359121" y="841129"/>
                      <a:pt x="371442" y="849642"/>
                    </a:cubicBezTo>
                    <a:cubicBezTo>
                      <a:pt x="392276" y="864762"/>
                      <a:pt x="416030" y="872386"/>
                      <a:pt x="442579" y="872386"/>
                    </a:cubicBezTo>
                    <a:cubicBezTo>
                      <a:pt x="446390" y="872386"/>
                      <a:pt x="450201" y="872386"/>
                      <a:pt x="454012" y="871496"/>
                    </a:cubicBezTo>
                    <a:cubicBezTo>
                      <a:pt x="483355" y="868701"/>
                      <a:pt x="510921" y="859172"/>
                      <a:pt x="541154" y="841129"/>
                    </a:cubicBezTo>
                    <a:cubicBezTo>
                      <a:pt x="579008" y="818386"/>
                      <a:pt x="613179" y="788019"/>
                      <a:pt x="651161" y="742532"/>
                    </a:cubicBezTo>
                    <a:cubicBezTo>
                      <a:pt x="658783" y="733002"/>
                      <a:pt x="665389" y="724489"/>
                      <a:pt x="671105" y="716993"/>
                    </a:cubicBezTo>
                    <a:lnTo>
                      <a:pt x="676821" y="709369"/>
                    </a:lnTo>
                    <a:lnTo>
                      <a:pt x="687238" y="711275"/>
                    </a:lnTo>
                    <a:cubicBezTo>
                      <a:pt x="726109" y="716993"/>
                      <a:pt x="756469" y="699840"/>
                      <a:pt x="772602" y="662866"/>
                    </a:cubicBezTo>
                    <a:cubicBezTo>
                      <a:pt x="781112" y="643934"/>
                      <a:pt x="823794" y="539619"/>
                      <a:pt x="831416" y="517765"/>
                    </a:cubicBezTo>
                    <a:cubicBezTo>
                      <a:pt x="838022" y="499595"/>
                      <a:pt x="836116" y="478758"/>
                      <a:pt x="825700" y="461732"/>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49" name="Freeform 348">
                <a:extLst>
                  <a:ext uri="{FF2B5EF4-FFF2-40B4-BE49-F238E27FC236}">
                    <a16:creationId xmlns:a16="http://schemas.microsoft.com/office/drawing/2014/main" id="{D7E6719F-B617-9CD0-5DFD-86369E9C2985}"/>
                  </a:ext>
                </a:extLst>
              </p:cNvPr>
              <p:cNvSpPr/>
              <p:nvPr/>
            </p:nvSpPr>
            <p:spPr>
              <a:xfrm>
                <a:off x="3156300" y="305609"/>
                <a:ext cx="647541" cy="638175"/>
              </a:xfrm>
              <a:custGeom>
                <a:avLst/>
                <a:gdLst>
                  <a:gd name="connsiteX0" fmla="*/ 358223 w 647541"/>
                  <a:gd name="connsiteY0" fmla="*/ 412999 h 638175"/>
                  <a:gd name="connsiteX1" fmla="*/ 358223 w 647541"/>
                  <a:gd name="connsiteY1" fmla="*/ 223427 h 638175"/>
                  <a:gd name="connsiteX2" fmla="*/ 647342 w 647541"/>
                  <a:gd name="connsiteY2" fmla="*/ 256590 h 638175"/>
                  <a:gd name="connsiteX3" fmla="*/ 635909 w 647541"/>
                  <a:gd name="connsiteY3" fmla="*/ 163710 h 638175"/>
                  <a:gd name="connsiteX4" fmla="*/ 581922 w 647541"/>
                  <a:gd name="connsiteY4" fmla="*/ 87856 h 638175"/>
                  <a:gd name="connsiteX5" fmla="*/ 465309 w 647541"/>
                  <a:gd name="connsiteY5" fmla="*/ 53677 h 638175"/>
                  <a:gd name="connsiteX6" fmla="*/ 350601 w 647541"/>
                  <a:gd name="connsiteY6" fmla="*/ 70703 h 638175"/>
                  <a:gd name="connsiteX7" fmla="*/ 340185 w 647541"/>
                  <a:gd name="connsiteY7" fmla="*/ 67907 h 638175"/>
                  <a:gd name="connsiteX8" fmla="*/ 188512 w 647541"/>
                  <a:gd name="connsiteY8" fmla="*/ 1583 h 638175"/>
                  <a:gd name="connsiteX9" fmla="*/ 101369 w 647541"/>
                  <a:gd name="connsiteY9" fmla="*/ 12001 h 638175"/>
                  <a:gd name="connsiteX10" fmla="*/ 18927 w 647541"/>
                  <a:gd name="connsiteY10" fmla="*/ 93573 h 638175"/>
                  <a:gd name="connsiteX11" fmla="*/ 0 w 647541"/>
                  <a:gd name="connsiteY11" fmla="*/ 142872 h 638175"/>
                  <a:gd name="connsiteX12" fmla="*/ 274891 w 647541"/>
                  <a:gd name="connsiteY12" fmla="*/ 214025 h 638175"/>
                  <a:gd name="connsiteX13" fmla="*/ 208582 w 647541"/>
                  <a:gd name="connsiteY13" fmla="*/ 394194 h 638175"/>
                  <a:gd name="connsiteX14" fmla="*/ 5716 w 647541"/>
                  <a:gd name="connsiteY14" fmla="*/ 376152 h 638175"/>
                  <a:gd name="connsiteX15" fmla="*/ 57798 w 647541"/>
                  <a:gd name="connsiteY15" fmla="*/ 505117 h 638175"/>
                  <a:gd name="connsiteX16" fmla="*/ 133635 w 647541"/>
                  <a:gd name="connsiteY16" fmla="*/ 595201 h 638175"/>
                  <a:gd name="connsiteX17" fmla="*/ 208455 w 647541"/>
                  <a:gd name="connsiteY17" fmla="*/ 608416 h 638175"/>
                  <a:gd name="connsiteX18" fmla="*/ 239704 w 647541"/>
                  <a:gd name="connsiteY18" fmla="*/ 603714 h 638175"/>
                  <a:gd name="connsiteX19" fmla="*/ 292803 w 647541"/>
                  <a:gd name="connsiteY19" fmla="*/ 622646 h 638175"/>
                  <a:gd name="connsiteX20" fmla="*/ 350601 w 647541"/>
                  <a:gd name="connsiteY20" fmla="*/ 637766 h 638175"/>
                  <a:gd name="connsiteX21" fmla="*/ 422627 w 647541"/>
                  <a:gd name="connsiteY21" fmla="*/ 612227 h 638175"/>
                  <a:gd name="connsiteX22" fmla="*/ 523996 w 647541"/>
                  <a:gd name="connsiteY22" fmla="*/ 521253 h 638175"/>
                  <a:gd name="connsiteX23" fmla="*/ 560962 w 647541"/>
                  <a:gd name="connsiteY23" fmla="*/ 472844 h 638175"/>
                  <a:gd name="connsiteX24" fmla="*/ 358223 w 647541"/>
                  <a:gd name="connsiteY24" fmla="*/ 412999 h 638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47541" h="638175">
                    <a:moveTo>
                      <a:pt x="358223" y="412999"/>
                    </a:moveTo>
                    <a:lnTo>
                      <a:pt x="358223" y="223427"/>
                    </a:lnTo>
                    <a:lnTo>
                      <a:pt x="647342" y="256590"/>
                    </a:lnTo>
                    <a:cubicBezTo>
                      <a:pt x="648231" y="225333"/>
                      <a:pt x="646452" y="194077"/>
                      <a:pt x="635909" y="163710"/>
                    </a:cubicBezTo>
                    <a:cubicBezTo>
                      <a:pt x="625365" y="133343"/>
                      <a:pt x="608471" y="106787"/>
                      <a:pt x="581922" y="87856"/>
                    </a:cubicBezTo>
                    <a:cubicBezTo>
                      <a:pt x="546861" y="63206"/>
                      <a:pt x="507101" y="53677"/>
                      <a:pt x="465309" y="53677"/>
                    </a:cubicBezTo>
                    <a:cubicBezTo>
                      <a:pt x="426438" y="52787"/>
                      <a:pt x="387567" y="59394"/>
                      <a:pt x="350601" y="70703"/>
                    </a:cubicBezTo>
                    <a:cubicBezTo>
                      <a:pt x="347807" y="71592"/>
                      <a:pt x="342090" y="69813"/>
                      <a:pt x="340185" y="67907"/>
                    </a:cubicBezTo>
                    <a:cubicBezTo>
                      <a:pt x="294708" y="34745"/>
                      <a:pt x="245421" y="9079"/>
                      <a:pt x="188512" y="1583"/>
                    </a:cubicBezTo>
                    <a:cubicBezTo>
                      <a:pt x="158151" y="-2229"/>
                      <a:pt x="128808" y="693"/>
                      <a:pt x="101369" y="12001"/>
                    </a:cubicBezTo>
                    <a:cubicBezTo>
                      <a:pt x="63515" y="28138"/>
                      <a:pt x="36965" y="57488"/>
                      <a:pt x="18927" y="93573"/>
                    </a:cubicBezTo>
                    <a:cubicBezTo>
                      <a:pt x="11306" y="108693"/>
                      <a:pt x="6605" y="126736"/>
                      <a:pt x="0" y="142872"/>
                    </a:cubicBezTo>
                    <a:lnTo>
                      <a:pt x="274891" y="214025"/>
                    </a:lnTo>
                    <a:lnTo>
                      <a:pt x="208582" y="394194"/>
                    </a:lnTo>
                    <a:lnTo>
                      <a:pt x="5716" y="376152"/>
                    </a:lnTo>
                    <a:cubicBezTo>
                      <a:pt x="6605" y="378947"/>
                      <a:pt x="31249" y="460519"/>
                      <a:pt x="57798" y="505117"/>
                    </a:cubicBezTo>
                    <a:cubicBezTo>
                      <a:pt x="77742" y="539296"/>
                      <a:pt x="99464" y="572458"/>
                      <a:pt x="133635" y="595201"/>
                    </a:cubicBezTo>
                    <a:cubicBezTo>
                      <a:pt x="157389" y="610321"/>
                      <a:pt x="181017" y="616039"/>
                      <a:pt x="208455" y="608416"/>
                    </a:cubicBezTo>
                    <a:cubicBezTo>
                      <a:pt x="218871" y="605620"/>
                      <a:pt x="228399" y="604604"/>
                      <a:pt x="239704" y="603714"/>
                    </a:cubicBezTo>
                    <a:cubicBezTo>
                      <a:pt x="259648" y="602825"/>
                      <a:pt x="276670" y="610321"/>
                      <a:pt x="292803" y="622646"/>
                    </a:cubicBezTo>
                    <a:cubicBezTo>
                      <a:pt x="309824" y="634971"/>
                      <a:pt x="329768" y="639672"/>
                      <a:pt x="350601" y="637766"/>
                    </a:cubicBezTo>
                    <a:cubicBezTo>
                      <a:pt x="377150" y="635860"/>
                      <a:pt x="400778" y="625441"/>
                      <a:pt x="422627" y="612227"/>
                    </a:cubicBezTo>
                    <a:cubicBezTo>
                      <a:pt x="462387" y="587578"/>
                      <a:pt x="494652" y="555305"/>
                      <a:pt x="523996" y="521253"/>
                    </a:cubicBezTo>
                    <a:cubicBezTo>
                      <a:pt x="537207" y="506133"/>
                      <a:pt x="548640" y="488980"/>
                      <a:pt x="560962" y="472844"/>
                    </a:cubicBezTo>
                    <a:lnTo>
                      <a:pt x="358223" y="412999"/>
                    </a:lnTo>
                    <a:close/>
                  </a:path>
                </a:pathLst>
              </a:custGeom>
              <a:solidFill>
                <a:srgbClr val="A7B13B"/>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51" name="Freeform 350">
                <a:extLst>
                  <a:ext uri="{FF2B5EF4-FFF2-40B4-BE49-F238E27FC236}">
                    <a16:creationId xmlns:a16="http://schemas.microsoft.com/office/drawing/2014/main" id="{0DA287D5-D034-4D8E-DB49-0F4B69FB36E0}"/>
                  </a:ext>
                </a:extLst>
              </p:cNvPr>
              <p:cNvSpPr/>
              <p:nvPr/>
            </p:nvSpPr>
            <p:spPr>
              <a:xfrm>
                <a:off x="3088720" y="445003"/>
                <a:ext cx="764890" cy="340810"/>
              </a:xfrm>
              <a:custGeom>
                <a:avLst/>
                <a:gdLst>
                  <a:gd name="connsiteX0" fmla="*/ 734738 w 764890"/>
                  <a:gd name="connsiteY0" fmla="*/ 121008 h 340810"/>
                  <a:gd name="connsiteX1" fmla="*/ 452225 w 764890"/>
                  <a:gd name="connsiteY1" fmla="*/ 71709 h 340810"/>
                  <a:gd name="connsiteX2" fmla="*/ 405732 w 764890"/>
                  <a:gd name="connsiteY2" fmla="*/ 109573 h 340810"/>
                  <a:gd name="connsiteX3" fmla="*/ 405732 w 764890"/>
                  <a:gd name="connsiteY3" fmla="*/ 128505 h 340810"/>
                  <a:gd name="connsiteX4" fmla="*/ 350728 w 764890"/>
                  <a:gd name="connsiteY4" fmla="*/ 118975 h 340810"/>
                  <a:gd name="connsiteX5" fmla="*/ 356444 w 764890"/>
                  <a:gd name="connsiteY5" fmla="*/ 105761 h 340810"/>
                  <a:gd name="connsiteX6" fmla="*/ 327101 w 764890"/>
                  <a:gd name="connsiteY6" fmla="*/ 50745 h 340810"/>
                  <a:gd name="connsiteX7" fmla="*/ 46493 w 764890"/>
                  <a:gd name="connsiteY7" fmla="*/ 556 h 340810"/>
                  <a:gd name="connsiteX8" fmla="*/ 10417 w 764890"/>
                  <a:gd name="connsiteY8" fmla="*/ 11992 h 340810"/>
                  <a:gd name="connsiteX9" fmla="*/ 0 w 764890"/>
                  <a:gd name="connsiteY9" fmla="*/ 47060 h 340810"/>
                  <a:gd name="connsiteX10" fmla="*/ 5716 w 764890"/>
                  <a:gd name="connsiteY10" fmla="*/ 192161 h 340810"/>
                  <a:gd name="connsiteX11" fmla="*/ 41793 w 764890"/>
                  <a:gd name="connsiteY11" fmla="*/ 231930 h 340810"/>
                  <a:gd name="connsiteX12" fmla="*/ 255964 w 764890"/>
                  <a:gd name="connsiteY12" fmla="*/ 268905 h 340810"/>
                  <a:gd name="connsiteX13" fmla="*/ 297630 w 764890"/>
                  <a:gd name="connsiteY13" fmla="*/ 248067 h 340810"/>
                  <a:gd name="connsiteX14" fmla="*/ 340312 w 764890"/>
                  <a:gd name="connsiteY14" fmla="*/ 145657 h 340810"/>
                  <a:gd name="connsiteX15" fmla="*/ 407637 w 764890"/>
                  <a:gd name="connsiteY15" fmla="*/ 157982 h 340810"/>
                  <a:gd name="connsiteX16" fmla="*/ 411448 w 764890"/>
                  <a:gd name="connsiteY16" fmla="*/ 263187 h 340810"/>
                  <a:gd name="connsiteX17" fmla="*/ 443714 w 764890"/>
                  <a:gd name="connsiteY17" fmla="*/ 302067 h 340810"/>
                  <a:gd name="connsiteX18" fmla="*/ 656996 w 764890"/>
                  <a:gd name="connsiteY18" fmla="*/ 339930 h 340810"/>
                  <a:gd name="connsiteX19" fmla="*/ 704378 w 764890"/>
                  <a:gd name="connsiteY19" fmla="*/ 313375 h 340810"/>
                  <a:gd name="connsiteX20" fmla="*/ 728133 w 764890"/>
                  <a:gd name="connsiteY20" fmla="*/ 256453 h 340810"/>
                  <a:gd name="connsiteX21" fmla="*/ 762303 w 764890"/>
                  <a:gd name="connsiteY21" fmla="*/ 170180 h 340810"/>
                  <a:gd name="connsiteX22" fmla="*/ 734738 w 764890"/>
                  <a:gd name="connsiteY22" fmla="*/ 121008 h 340810"/>
                  <a:gd name="connsiteX23" fmla="*/ 330022 w 764890"/>
                  <a:gd name="connsiteY23" fmla="*/ 96359 h 340810"/>
                  <a:gd name="connsiteX24" fmla="*/ 274130 w 764890"/>
                  <a:gd name="connsiteY24" fmla="*/ 232820 h 340810"/>
                  <a:gd name="connsiteX25" fmla="*/ 257107 w 764890"/>
                  <a:gd name="connsiteY25" fmla="*/ 241333 h 340810"/>
                  <a:gd name="connsiteX26" fmla="*/ 50431 w 764890"/>
                  <a:gd name="connsiteY26" fmla="*/ 205248 h 340810"/>
                  <a:gd name="connsiteX27" fmla="*/ 38109 w 764890"/>
                  <a:gd name="connsiteY27" fmla="*/ 200547 h 340810"/>
                  <a:gd name="connsiteX28" fmla="*/ 34298 w 764890"/>
                  <a:gd name="connsiteY28" fmla="*/ 187333 h 340810"/>
                  <a:gd name="connsiteX29" fmla="*/ 28582 w 764890"/>
                  <a:gd name="connsiteY29" fmla="*/ 48966 h 340810"/>
                  <a:gd name="connsiteX30" fmla="*/ 28582 w 764890"/>
                  <a:gd name="connsiteY30" fmla="*/ 44265 h 340810"/>
                  <a:gd name="connsiteX31" fmla="*/ 45604 w 764890"/>
                  <a:gd name="connsiteY31" fmla="*/ 30034 h 340810"/>
                  <a:gd name="connsiteX32" fmla="*/ 318590 w 764890"/>
                  <a:gd name="connsiteY32" fmla="*/ 77427 h 340810"/>
                  <a:gd name="connsiteX33" fmla="*/ 330022 w 764890"/>
                  <a:gd name="connsiteY33" fmla="*/ 82128 h 340810"/>
                  <a:gd name="connsiteX34" fmla="*/ 330022 w 764890"/>
                  <a:gd name="connsiteY34" fmla="*/ 96359 h 340810"/>
                  <a:gd name="connsiteX35" fmla="*/ 734738 w 764890"/>
                  <a:gd name="connsiteY35" fmla="*/ 166495 h 340810"/>
                  <a:gd name="connsiteX36" fmla="*/ 679734 w 764890"/>
                  <a:gd name="connsiteY36" fmla="*/ 300161 h 340810"/>
                  <a:gd name="connsiteX37" fmla="*/ 660807 w 764890"/>
                  <a:gd name="connsiteY37" fmla="*/ 310580 h 340810"/>
                  <a:gd name="connsiteX38" fmla="*/ 456035 w 764890"/>
                  <a:gd name="connsiteY38" fmla="*/ 275512 h 340810"/>
                  <a:gd name="connsiteX39" fmla="*/ 440919 w 764890"/>
                  <a:gd name="connsiteY39" fmla="*/ 266999 h 340810"/>
                  <a:gd name="connsiteX40" fmla="*/ 439014 w 764890"/>
                  <a:gd name="connsiteY40" fmla="*/ 254674 h 340810"/>
                  <a:gd name="connsiteX41" fmla="*/ 433297 w 764890"/>
                  <a:gd name="connsiteY41" fmla="*/ 116307 h 340810"/>
                  <a:gd name="connsiteX42" fmla="*/ 434186 w 764890"/>
                  <a:gd name="connsiteY42" fmla="*/ 104872 h 340810"/>
                  <a:gd name="connsiteX43" fmla="*/ 444603 w 764890"/>
                  <a:gd name="connsiteY43" fmla="*/ 98265 h 340810"/>
                  <a:gd name="connsiteX44" fmla="*/ 725211 w 764890"/>
                  <a:gd name="connsiteY44" fmla="*/ 147563 h 340810"/>
                  <a:gd name="connsiteX45" fmla="*/ 737533 w 764890"/>
                  <a:gd name="connsiteY45" fmla="*/ 153281 h 340810"/>
                  <a:gd name="connsiteX46" fmla="*/ 734738 w 764890"/>
                  <a:gd name="connsiteY46" fmla="*/ 166495 h 340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764890" h="340810">
                    <a:moveTo>
                      <a:pt x="734738" y="121008"/>
                    </a:moveTo>
                    <a:cubicBezTo>
                      <a:pt x="728133" y="119102"/>
                      <a:pt x="521455" y="84034"/>
                      <a:pt x="452225" y="71709"/>
                    </a:cubicBezTo>
                    <a:cubicBezTo>
                      <a:pt x="425676" y="67008"/>
                      <a:pt x="406748" y="83145"/>
                      <a:pt x="405732" y="109573"/>
                    </a:cubicBezTo>
                    <a:lnTo>
                      <a:pt x="405732" y="128505"/>
                    </a:lnTo>
                    <a:cubicBezTo>
                      <a:pt x="386805" y="124693"/>
                      <a:pt x="368766" y="121897"/>
                      <a:pt x="350728" y="118975"/>
                    </a:cubicBezTo>
                    <a:cubicBezTo>
                      <a:pt x="352634" y="114274"/>
                      <a:pt x="354539" y="109446"/>
                      <a:pt x="356444" y="105761"/>
                    </a:cubicBezTo>
                    <a:cubicBezTo>
                      <a:pt x="365972" y="81112"/>
                      <a:pt x="357334" y="54556"/>
                      <a:pt x="327101" y="50745"/>
                    </a:cubicBezTo>
                    <a:cubicBezTo>
                      <a:pt x="310968" y="47949"/>
                      <a:pt x="53225" y="1446"/>
                      <a:pt x="46493" y="556"/>
                    </a:cubicBezTo>
                    <a:cubicBezTo>
                      <a:pt x="32266" y="-1350"/>
                      <a:pt x="19944" y="1446"/>
                      <a:pt x="10417" y="11992"/>
                    </a:cubicBezTo>
                    <a:cubicBezTo>
                      <a:pt x="889" y="22410"/>
                      <a:pt x="0" y="33846"/>
                      <a:pt x="0" y="47060"/>
                    </a:cubicBezTo>
                    <a:lnTo>
                      <a:pt x="5716" y="192161"/>
                    </a:lnTo>
                    <a:cubicBezTo>
                      <a:pt x="6606" y="212999"/>
                      <a:pt x="20833" y="228246"/>
                      <a:pt x="41793" y="231930"/>
                    </a:cubicBezTo>
                    <a:cubicBezTo>
                      <a:pt x="51320" y="233836"/>
                      <a:pt x="209598" y="260392"/>
                      <a:pt x="255964" y="268905"/>
                    </a:cubicBezTo>
                    <a:cubicBezTo>
                      <a:pt x="272097" y="271700"/>
                      <a:pt x="292040" y="261281"/>
                      <a:pt x="297630" y="248067"/>
                    </a:cubicBezTo>
                    <a:cubicBezTo>
                      <a:pt x="302330" y="236632"/>
                      <a:pt x="330785" y="169417"/>
                      <a:pt x="340312" y="145657"/>
                    </a:cubicBezTo>
                    <a:cubicBezTo>
                      <a:pt x="363050" y="149469"/>
                      <a:pt x="385788" y="154170"/>
                      <a:pt x="407637" y="157982"/>
                    </a:cubicBezTo>
                    <a:cubicBezTo>
                      <a:pt x="409543" y="194067"/>
                      <a:pt x="410432" y="228119"/>
                      <a:pt x="411448" y="263187"/>
                    </a:cubicBezTo>
                    <a:cubicBezTo>
                      <a:pt x="412337" y="282119"/>
                      <a:pt x="425676" y="298255"/>
                      <a:pt x="443714" y="302067"/>
                    </a:cubicBezTo>
                    <a:cubicBezTo>
                      <a:pt x="492112" y="310580"/>
                      <a:pt x="647469" y="338152"/>
                      <a:pt x="656996" y="339930"/>
                    </a:cubicBezTo>
                    <a:cubicBezTo>
                      <a:pt x="680750" y="343742"/>
                      <a:pt x="695867" y="335229"/>
                      <a:pt x="704378" y="313375"/>
                    </a:cubicBezTo>
                    <a:cubicBezTo>
                      <a:pt x="712000" y="294443"/>
                      <a:pt x="720511" y="275512"/>
                      <a:pt x="728133" y="256453"/>
                    </a:cubicBezTo>
                    <a:cubicBezTo>
                      <a:pt x="739565" y="227992"/>
                      <a:pt x="751887" y="198641"/>
                      <a:pt x="762303" y="170180"/>
                    </a:cubicBezTo>
                    <a:cubicBezTo>
                      <a:pt x="770814" y="147563"/>
                      <a:pt x="757476" y="125709"/>
                      <a:pt x="734738" y="121008"/>
                    </a:cubicBezTo>
                    <a:close/>
                    <a:moveTo>
                      <a:pt x="330022" y="96359"/>
                    </a:moveTo>
                    <a:cubicBezTo>
                      <a:pt x="311984" y="141846"/>
                      <a:pt x="293057" y="187333"/>
                      <a:pt x="274130" y="232820"/>
                    </a:cubicBezTo>
                    <a:cubicBezTo>
                      <a:pt x="271335" y="240443"/>
                      <a:pt x="264602" y="242349"/>
                      <a:pt x="257107" y="241333"/>
                    </a:cubicBezTo>
                    <a:cubicBezTo>
                      <a:pt x="208709" y="232820"/>
                      <a:pt x="71390" y="208170"/>
                      <a:pt x="50431" y="205248"/>
                    </a:cubicBezTo>
                    <a:cubicBezTo>
                      <a:pt x="43825" y="204359"/>
                      <a:pt x="40014" y="203342"/>
                      <a:pt x="38109" y="200547"/>
                    </a:cubicBezTo>
                    <a:cubicBezTo>
                      <a:pt x="35314" y="197752"/>
                      <a:pt x="34298" y="193940"/>
                      <a:pt x="34298" y="187333"/>
                    </a:cubicBezTo>
                    <a:cubicBezTo>
                      <a:pt x="33409" y="164589"/>
                      <a:pt x="29598" y="71709"/>
                      <a:pt x="28582" y="48966"/>
                    </a:cubicBezTo>
                    <a:lnTo>
                      <a:pt x="28582" y="44265"/>
                    </a:lnTo>
                    <a:cubicBezTo>
                      <a:pt x="28582" y="31050"/>
                      <a:pt x="32393" y="28128"/>
                      <a:pt x="45604" y="30034"/>
                    </a:cubicBezTo>
                    <a:cubicBezTo>
                      <a:pt x="105307" y="40453"/>
                      <a:pt x="287340" y="72726"/>
                      <a:pt x="318590" y="77427"/>
                    </a:cubicBezTo>
                    <a:cubicBezTo>
                      <a:pt x="324306" y="78316"/>
                      <a:pt x="328117" y="79333"/>
                      <a:pt x="330022" y="82128"/>
                    </a:cubicBezTo>
                    <a:cubicBezTo>
                      <a:pt x="333833" y="83145"/>
                      <a:pt x="333833" y="87846"/>
                      <a:pt x="330022" y="96359"/>
                    </a:cubicBezTo>
                    <a:close/>
                    <a:moveTo>
                      <a:pt x="734738" y="166495"/>
                    </a:moveTo>
                    <a:cubicBezTo>
                      <a:pt x="726227" y="188349"/>
                      <a:pt x="689262" y="277417"/>
                      <a:pt x="679734" y="300161"/>
                    </a:cubicBezTo>
                    <a:cubicBezTo>
                      <a:pt x="675923" y="309690"/>
                      <a:pt x="671223" y="312486"/>
                      <a:pt x="660807" y="310580"/>
                    </a:cubicBezTo>
                    <a:cubicBezTo>
                      <a:pt x="592592" y="299145"/>
                      <a:pt x="524377" y="286820"/>
                      <a:pt x="456035" y="275512"/>
                    </a:cubicBezTo>
                    <a:cubicBezTo>
                      <a:pt x="447525" y="273606"/>
                      <a:pt x="442825" y="271700"/>
                      <a:pt x="440919" y="266999"/>
                    </a:cubicBezTo>
                    <a:cubicBezTo>
                      <a:pt x="439014" y="264203"/>
                      <a:pt x="439014" y="260392"/>
                      <a:pt x="439014" y="254674"/>
                    </a:cubicBezTo>
                    <a:cubicBezTo>
                      <a:pt x="437108" y="208170"/>
                      <a:pt x="435203" y="162683"/>
                      <a:pt x="433297" y="116307"/>
                    </a:cubicBezTo>
                    <a:cubicBezTo>
                      <a:pt x="433297" y="112495"/>
                      <a:pt x="432408" y="108683"/>
                      <a:pt x="434186" y="104872"/>
                    </a:cubicBezTo>
                    <a:cubicBezTo>
                      <a:pt x="436092" y="101060"/>
                      <a:pt x="438886" y="96359"/>
                      <a:pt x="444603" y="98265"/>
                    </a:cubicBezTo>
                    <a:cubicBezTo>
                      <a:pt x="467341" y="102076"/>
                      <a:pt x="654963" y="135239"/>
                      <a:pt x="725211" y="147563"/>
                    </a:cubicBezTo>
                    <a:cubicBezTo>
                      <a:pt x="731817" y="148453"/>
                      <a:pt x="735627" y="150359"/>
                      <a:pt x="737533" y="153281"/>
                    </a:cubicBezTo>
                    <a:cubicBezTo>
                      <a:pt x="738549" y="156076"/>
                      <a:pt x="737660" y="159888"/>
                      <a:pt x="734738" y="166495"/>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53" name="Freeform 352">
                <a:extLst>
                  <a:ext uri="{FF2B5EF4-FFF2-40B4-BE49-F238E27FC236}">
                    <a16:creationId xmlns:a16="http://schemas.microsoft.com/office/drawing/2014/main" id="{D2791C72-D031-3DEB-8252-27D5DDE64585}"/>
                  </a:ext>
                </a:extLst>
              </p:cNvPr>
              <p:cNvSpPr/>
              <p:nvPr/>
            </p:nvSpPr>
            <p:spPr>
              <a:xfrm>
                <a:off x="3338226" y="745181"/>
                <a:ext cx="185906" cy="71516"/>
              </a:xfrm>
              <a:custGeom>
                <a:avLst/>
                <a:gdLst>
                  <a:gd name="connsiteX0" fmla="*/ 97666 w 185906"/>
                  <a:gd name="connsiteY0" fmla="*/ 71516 h 71516"/>
                  <a:gd name="connsiteX1" fmla="*/ 78230 w 185906"/>
                  <a:gd name="connsiteY1" fmla="*/ 70119 h 71516"/>
                  <a:gd name="connsiteX2" fmla="*/ 742 w 185906"/>
                  <a:gd name="connsiteY2" fmla="*/ 13196 h 71516"/>
                  <a:gd name="connsiteX3" fmla="*/ 5824 w 185906"/>
                  <a:gd name="connsiteY3" fmla="*/ 744 h 71516"/>
                  <a:gd name="connsiteX4" fmla="*/ 18273 w 185906"/>
                  <a:gd name="connsiteY4" fmla="*/ 5700 h 71516"/>
                  <a:gd name="connsiteX5" fmla="*/ 81279 w 185906"/>
                  <a:gd name="connsiteY5" fmla="*/ 51314 h 71516"/>
                  <a:gd name="connsiteX6" fmla="*/ 171343 w 185906"/>
                  <a:gd name="connsiteY6" fmla="*/ 31874 h 71516"/>
                  <a:gd name="connsiteX7" fmla="*/ 184427 w 185906"/>
                  <a:gd name="connsiteY7" fmla="*/ 34796 h 71516"/>
                  <a:gd name="connsiteX8" fmla="*/ 181505 w 185906"/>
                  <a:gd name="connsiteY8" fmla="*/ 47883 h 71516"/>
                  <a:gd name="connsiteX9" fmla="*/ 97666 w 185906"/>
                  <a:gd name="connsiteY9" fmla="*/ 71516 h 71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5906" h="71516">
                    <a:moveTo>
                      <a:pt x="97666" y="71516"/>
                    </a:moveTo>
                    <a:cubicBezTo>
                      <a:pt x="91314" y="71516"/>
                      <a:pt x="84836" y="71135"/>
                      <a:pt x="78230" y="70119"/>
                    </a:cubicBezTo>
                    <a:cubicBezTo>
                      <a:pt x="21448" y="60843"/>
                      <a:pt x="1505" y="15102"/>
                      <a:pt x="742" y="13196"/>
                    </a:cubicBezTo>
                    <a:cubicBezTo>
                      <a:pt x="-1290" y="8368"/>
                      <a:pt x="996" y="2777"/>
                      <a:pt x="5824" y="744"/>
                    </a:cubicBezTo>
                    <a:cubicBezTo>
                      <a:pt x="10651" y="-1288"/>
                      <a:pt x="16113" y="999"/>
                      <a:pt x="18273" y="5700"/>
                    </a:cubicBezTo>
                    <a:cubicBezTo>
                      <a:pt x="19035" y="7352"/>
                      <a:pt x="35294" y="43690"/>
                      <a:pt x="81279" y="51314"/>
                    </a:cubicBezTo>
                    <a:cubicBezTo>
                      <a:pt x="129042" y="58175"/>
                      <a:pt x="170962" y="32128"/>
                      <a:pt x="171343" y="31874"/>
                    </a:cubicBezTo>
                    <a:cubicBezTo>
                      <a:pt x="175789" y="29079"/>
                      <a:pt x="181632" y="30349"/>
                      <a:pt x="184427" y="34796"/>
                    </a:cubicBezTo>
                    <a:cubicBezTo>
                      <a:pt x="187221" y="39243"/>
                      <a:pt x="185951" y="45088"/>
                      <a:pt x="181505" y="47883"/>
                    </a:cubicBezTo>
                    <a:cubicBezTo>
                      <a:pt x="179727" y="48900"/>
                      <a:pt x="143777" y="71516"/>
                      <a:pt x="97666" y="71516"/>
                    </a:cubicBezTo>
                    <a:close/>
                  </a:path>
                </a:pathLst>
              </a:custGeom>
              <a:solidFill>
                <a:srgbClr val="6B7621"/>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54" name="Freeform 353">
                <a:extLst>
                  <a:ext uri="{FF2B5EF4-FFF2-40B4-BE49-F238E27FC236}">
                    <a16:creationId xmlns:a16="http://schemas.microsoft.com/office/drawing/2014/main" id="{E18FF3EA-7624-1E87-4EC6-52F46ACAE2BB}"/>
                  </a:ext>
                </a:extLst>
              </p:cNvPr>
              <p:cNvSpPr/>
              <p:nvPr/>
            </p:nvSpPr>
            <p:spPr>
              <a:xfrm>
                <a:off x="3517976" y="141253"/>
                <a:ext cx="177590" cy="200117"/>
              </a:xfrm>
              <a:custGeom>
                <a:avLst/>
                <a:gdLst>
                  <a:gd name="connsiteX0" fmla="*/ 358 w 177590"/>
                  <a:gd name="connsiteY0" fmla="*/ 200118 h 200117"/>
                  <a:gd name="connsiteX1" fmla="*/ 37323 w 177590"/>
                  <a:gd name="connsiteY1" fmla="*/ 69247 h 200117"/>
                  <a:gd name="connsiteX2" fmla="*/ 177563 w 177590"/>
                  <a:gd name="connsiteY2" fmla="*/ 0 h 200117"/>
                  <a:gd name="connsiteX3" fmla="*/ 129165 w 177590"/>
                  <a:gd name="connsiteY3" fmla="*/ 143195 h 200117"/>
                  <a:gd name="connsiteX4" fmla="*/ 358 w 177590"/>
                  <a:gd name="connsiteY4" fmla="*/ 200118 h 200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590" h="200117">
                    <a:moveTo>
                      <a:pt x="358" y="200118"/>
                    </a:moveTo>
                    <a:cubicBezTo>
                      <a:pt x="358" y="200118"/>
                      <a:pt x="-6248" y="128075"/>
                      <a:pt x="37323" y="69247"/>
                    </a:cubicBezTo>
                    <a:cubicBezTo>
                      <a:pt x="80894" y="10419"/>
                      <a:pt x="177563" y="0"/>
                      <a:pt x="177563" y="0"/>
                    </a:cubicBezTo>
                    <a:cubicBezTo>
                      <a:pt x="177563" y="0"/>
                      <a:pt x="180358" y="91991"/>
                      <a:pt x="129165" y="143195"/>
                    </a:cubicBezTo>
                    <a:cubicBezTo>
                      <a:pt x="77972" y="194400"/>
                      <a:pt x="358" y="200118"/>
                      <a:pt x="358" y="200118"/>
                    </a:cubicBezTo>
                    <a:close/>
                  </a:path>
                </a:pathLst>
              </a:custGeom>
              <a:solidFill>
                <a:srgbClr val="CACD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55" name="Freeform 354">
                <a:extLst>
                  <a:ext uri="{FF2B5EF4-FFF2-40B4-BE49-F238E27FC236}">
                    <a16:creationId xmlns:a16="http://schemas.microsoft.com/office/drawing/2014/main" id="{B6FF0AF7-0741-6C9F-4716-F4F929CE36E3}"/>
                  </a:ext>
                </a:extLst>
              </p:cNvPr>
              <p:cNvSpPr/>
              <p:nvPr/>
            </p:nvSpPr>
            <p:spPr>
              <a:xfrm rot="-4728146">
                <a:off x="3246460" y="557296"/>
                <a:ext cx="90956" cy="66327"/>
              </a:xfrm>
              <a:custGeom>
                <a:avLst/>
                <a:gdLst>
                  <a:gd name="connsiteX0" fmla="*/ 90957 w 90956"/>
                  <a:gd name="connsiteY0" fmla="*/ 33164 h 66327"/>
                  <a:gd name="connsiteX1" fmla="*/ 45479 w 90956"/>
                  <a:gd name="connsiteY1" fmla="*/ 66327 h 66327"/>
                  <a:gd name="connsiteX2" fmla="*/ 0 w 90956"/>
                  <a:gd name="connsiteY2" fmla="*/ 33164 h 66327"/>
                  <a:gd name="connsiteX3" fmla="*/ 45479 w 90956"/>
                  <a:gd name="connsiteY3" fmla="*/ 0 h 66327"/>
                  <a:gd name="connsiteX4" fmla="*/ 90957 w 90956"/>
                  <a:gd name="connsiteY4" fmla="*/ 33164 h 663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956" h="66327">
                    <a:moveTo>
                      <a:pt x="90957" y="33164"/>
                    </a:moveTo>
                    <a:cubicBezTo>
                      <a:pt x="90957" y="51479"/>
                      <a:pt x="70595" y="66327"/>
                      <a:pt x="45479" y="66327"/>
                    </a:cubicBezTo>
                    <a:cubicBezTo>
                      <a:pt x="20362" y="66327"/>
                      <a:pt x="0" y="51479"/>
                      <a:pt x="0" y="33164"/>
                    </a:cubicBezTo>
                    <a:cubicBezTo>
                      <a:pt x="0" y="14848"/>
                      <a:pt x="20362" y="0"/>
                      <a:pt x="45479" y="0"/>
                    </a:cubicBezTo>
                    <a:cubicBezTo>
                      <a:pt x="70595" y="0"/>
                      <a:pt x="90957" y="14848"/>
                      <a:pt x="90957" y="3316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56" name="Freeform 355">
                <a:extLst>
                  <a:ext uri="{FF2B5EF4-FFF2-40B4-BE49-F238E27FC236}">
                    <a16:creationId xmlns:a16="http://schemas.microsoft.com/office/drawing/2014/main" id="{25DB0ABC-A5E9-4D68-03D0-7E4C667E1130}"/>
                  </a:ext>
                </a:extLst>
              </p:cNvPr>
              <p:cNvSpPr/>
              <p:nvPr/>
            </p:nvSpPr>
            <p:spPr>
              <a:xfrm rot="-4728146">
                <a:off x="3577391" y="615668"/>
                <a:ext cx="90956" cy="66327"/>
              </a:xfrm>
              <a:custGeom>
                <a:avLst/>
                <a:gdLst>
                  <a:gd name="connsiteX0" fmla="*/ 90956 w 90956"/>
                  <a:gd name="connsiteY0" fmla="*/ 33164 h 66327"/>
                  <a:gd name="connsiteX1" fmla="*/ 45478 w 90956"/>
                  <a:gd name="connsiteY1" fmla="*/ 66327 h 66327"/>
                  <a:gd name="connsiteX2" fmla="*/ 0 w 90956"/>
                  <a:gd name="connsiteY2" fmla="*/ 33164 h 66327"/>
                  <a:gd name="connsiteX3" fmla="*/ 45478 w 90956"/>
                  <a:gd name="connsiteY3" fmla="*/ 0 h 66327"/>
                  <a:gd name="connsiteX4" fmla="*/ 90956 w 90956"/>
                  <a:gd name="connsiteY4" fmla="*/ 33164 h 663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956" h="66327">
                    <a:moveTo>
                      <a:pt x="90956" y="33164"/>
                    </a:moveTo>
                    <a:cubicBezTo>
                      <a:pt x="90956" y="51479"/>
                      <a:pt x="70595" y="66327"/>
                      <a:pt x="45478" y="66327"/>
                    </a:cubicBezTo>
                    <a:cubicBezTo>
                      <a:pt x="20361" y="66327"/>
                      <a:pt x="0" y="51479"/>
                      <a:pt x="0" y="33164"/>
                    </a:cubicBezTo>
                    <a:cubicBezTo>
                      <a:pt x="0" y="14848"/>
                      <a:pt x="20361" y="0"/>
                      <a:pt x="45478" y="0"/>
                    </a:cubicBezTo>
                    <a:cubicBezTo>
                      <a:pt x="70595" y="0"/>
                      <a:pt x="90956" y="14848"/>
                      <a:pt x="90956" y="3316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grpSp>
      </p:grpSp>
      <p:grpSp>
        <p:nvGrpSpPr>
          <p:cNvPr id="7" name="Group 6">
            <a:extLst>
              <a:ext uri="{FF2B5EF4-FFF2-40B4-BE49-F238E27FC236}">
                <a16:creationId xmlns:a16="http://schemas.microsoft.com/office/drawing/2014/main" id="{E6DABB80-5878-C8C4-B90B-11E03FB302CD}"/>
              </a:ext>
            </a:extLst>
          </p:cNvPr>
          <p:cNvGrpSpPr/>
          <p:nvPr/>
        </p:nvGrpSpPr>
        <p:grpSpPr>
          <a:xfrm>
            <a:off x="358097" y="6080110"/>
            <a:ext cx="10008398" cy="937439"/>
            <a:chOff x="358097" y="6080110"/>
            <a:chExt cx="10008398" cy="937439"/>
          </a:xfrm>
        </p:grpSpPr>
        <p:grpSp>
          <p:nvGrpSpPr>
            <p:cNvPr id="35" name="Group 34">
              <a:extLst>
                <a:ext uri="{FF2B5EF4-FFF2-40B4-BE49-F238E27FC236}">
                  <a16:creationId xmlns:a16="http://schemas.microsoft.com/office/drawing/2014/main" id="{C08694A9-1568-30F3-719F-1B92236F4C7A}"/>
                </a:ext>
              </a:extLst>
            </p:cNvPr>
            <p:cNvGrpSpPr/>
            <p:nvPr/>
          </p:nvGrpSpPr>
          <p:grpSpPr>
            <a:xfrm>
              <a:off x="358097" y="6088877"/>
              <a:ext cx="1175402" cy="919905"/>
              <a:chOff x="358097" y="6088877"/>
              <a:chExt cx="1175402" cy="919905"/>
            </a:xfrm>
          </p:grpSpPr>
          <p:sp>
            <p:nvSpPr>
              <p:cNvPr id="471" name="Freeform 470">
                <a:extLst>
                  <a:ext uri="{FF2B5EF4-FFF2-40B4-BE49-F238E27FC236}">
                    <a16:creationId xmlns:a16="http://schemas.microsoft.com/office/drawing/2014/main" id="{8691F5E6-B604-4535-33CF-187EF8B219A7}"/>
                  </a:ext>
                </a:extLst>
              </p:cNvPr>
              <p:cNvSpPr/>
              <p:nvPr/>
            </p:nvSpPr>
            <p:spPr>
              <a:xfrm>
                <a:off x="358097" y="6088877"/>
                <a:ext cx="1175402" cy="919905"/>
              </a:xfrm>
              <a:custGeom>
                <a:avLst/>
                <a:gdLst>
                  <a:gd name="connsiteX0" fmla="*/ 1095756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7" y="919906"/>
                    </a:lnTo>
                    <a:cubicBezTo>
                      <a:pt x="35695" y="919906"/>
                      <a:pt x="0" y="884202"/>
                      <a:pt x="0" y="840240"/>
                    </a:cubicBezTo>
                    <a:lnTo>
                      <a:pt x="0" y="79666"/>
                    </a:lnTo>
                    <a:cubicBezTo>
                      <a:pt x="0" y="35704"/>
                      <a:pt x="35695" y="0"/>
                      <a:pt x="79647"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rgbClr val="F78D7D">
                  <a:alpha val="40000"/>
                </a:srgb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72" name="TextBox 471">
                <a:extLst>
                  <a:ext uri="{FF2B5EF4-FFF2-40B4-BE49-F238E27FC236}">
                    <a16:creationId xmlns:a16="http://schemas.microsoft.com/office/drawing/2014/main" id="{34AC2F40-269B-41FC-9EAD-BF8632E63A1B}"/>
                  </a:ext>
                </a:extLst>
              </p:cNvPr>
              <p:cNvSpPr txBox="1"/>
              <p:nvPr/>
            </p:nvSpPr>
            <p:spPr>
              <a:xfrm>
                <a:off x="718150" y="6657029"/>
                <a:ext cx="453970" cy="323165"/>
              </a:xfrm>
              <a:prstGeom prst="rect">
                <a:avLst/>
              </a:prstGeom>
              <a:noFill/>
            </p:spPr>
            <p:txBody>
              <a:bodyPr wrap="none" rtlCol="0">
                <a:spAutoFit/>
              </a:bodyPr>
              <a:lstStyle/>
              <a:p>
                <a:pPr algn="ctr"/>
                <a:r>
                  <a:rPr lang="en-US" sz="1500" spc="0" baseline="0" dirty="0">
                    <a:latin typeface="LondrinaSolid-Regular"/>
                    <a:sym typeface="LondrinaSolid-Regular"/>
                    <a:rtl val="0"/>
                  </a:rPr>
                  <a:t>God</a:t>
                </a:r>
              </a:p>
            </p:txBody>
          </p:sp>
          <p:sp>
            <p:nvSpPr>
              <p:cNvPr id="473" name="Freeform 472">
                <a:extLst>
                  <a:ext uri="{FF2B5EF4-FFF2-40B4-BE49-F238E27FC236}">
                    <a16:creationId xmlns:a16="http://schemas.microsoft.com/office/drawing/2014/main" id="{6D6D85DF-7365-1E58-3160-8452B98E4649}"/>
                  </a:ext>
                </a:extLst>
              </p:cNvPr>
              <p:cNvSpPr/>
              <p:nvPr/>
            </p:nvSpPr>
            <p:spPr>
              <a:xfrm>
                <a:off x="563937" y="6291290"/>
                <a:ext cx="763723" cy="326843"/>
              </a:xfrm>
              <a:custGeom>
                <a:avLst/>
                <a:gdLst>
                  <a:gd name="connsiteX0" fmla="*/ 1398478 w 3102620"/>
                  <a:gd name="connsiteY0" fmla="*/ 1327797 h 1327797"/>
                  <a:gd name="connsiteX1" fmla="*/ 646919 w 3102620"/>
                  <a:gd name="connsiteY1" fmla="*/ 1163850 h 1327797"/>
                  <a:gd name="connsiteX2" fmla="*/ 50409 w 3102620"/>
                  <a:gd name="connsiteY2" fmla="*/ 720806 h 1327797"/>
                  <a:gd name="connsiteX3" fmla="*/ 0 w 3102620"/>
                  <a:gd name="connsiteY3" fmla="*/ 663899 h 1327797"/>
                  <a:gd name="connsiteX4" fmla="*/ 50409 w 3102620"/>
                  <a:gd name="connsiteY4" fmla="*/ 606955 h 1327797"/>
                  <a:gd name="connsiteX5" fmla="*/ 646919 w 3102620"/>
                  <a:gd name="connsiteY5" fmla="*/ 163911 h 1327797"/>
                  <a:gd name="connsiteX6" fmla="*/ 1398478 w 3102620"/>
                  <a:gd name="connsiteY6" fmla="*/ 0 h 1327797"/>
                  <a:gd name="connsiteX7" fmla="*/ 2150038 w 3102620"/>
                  <a:gd name="connsiteY7" fmla="*/ 163911 h 1327797"/>
                  <a:gd name="connsiteX8" fmla="*/ 2678722 w 3102620"/>
                  <a:gd name="connsiteY8" fmla="*/ 534370 h 1327797"/>
                  <a:gd name="connsiteX9" fmla="*/ 2940143 w 3102620"/>
                  <a:gd name="connsiteY9" fmla="*/ 54781 h 1327797"/>
                  <a:gd name="connsiteX10" fmla="*/ 3102621 w 3102620"/>
                  <a:gd name="connsiteY10" fmla="*/ 110391 h 1327797"/>
                  <a:gd name="connsiteX11" fmla="*/ 2795009 w 3102620"/>
                  <a:gd name="connsiteY11" fmla="*/ 663899 h 1327797"/>
                  <a:gd name="connsiteX12" fmla="*/ 3092958 w 3102620"/>
                  <a:gd name="connsiteY12" fmla="*/ 1190015 h 1327797"/>
                  <a:gd name="connsiteX13" fmla="*/ 2931417 w 3102620"/>
                  <a:gd name="connsiteY13" fmla="*/ 1248184 h 1327797"/>
                  <a:gd name="connsiteX14" fmla="*/ 2678722 w 3102620"/>
                  <a:gd name="connsiteY14" fmla="*/ 793247 h 1327797"/>
                  <a:gd name="connsiteX15" fmla="*/ 2150038 w 3102620"/>
                  <a:gd name="connsiteY15" fmla="*/ 1163706 h 1327797"/>
                  <a:gd name="connsiteX16" fmla="*/ 1398478 w 3102620"/>
                  <a:gd name="connsiteY16" fmla="*/ 1327797 h 1327797"/>
                  <a:gd name="connsiteX17" fmla="*/ 231854 w 3102620"/>
                  <a:gd name="connsiteY17" fmla="*/ 663899 h 1327797"/>
                  <a:gd name="connsiteX18" fmla="*/ 718710 w 3102620"/>
                  <a:gd name="connsiteY18" fmla="*/ 1007867 h 1327797"/>
                  <a:gd name="connsiteX19" fmla="*/ 1398550 w 3102620"/>
                  <a:gd name="connsiteY19" fmla="*/ 1156029 h 1327797"/>
                  <a:gd name="connsiteX20" fmla="*/ 2078426 w 3102620"/>
                  <a:gd name="connsiteY20" fmla="*/ 1007867 h 1327797"/>
                  <a:gd name="connsiteX21" fmla="*/ 2565283 w 3102620"/>
                  <a:gd name="connsiteY21" fmla="*/ 663899 h 1327797"/>
                  <a:gd name="connsiteX22" fmla="*/ 2078426 w 3102620"/>
                  <a:gd name="connsiteY22" fmla="*/ 319930 h 1327797"/>
                  <a:gd name="connsiteX23" fmla="*/ 1398550 w 3102620"/>
                  <a:gd name="connsiteY23" fmla="*/ 171768 h 1327797"/>
                  <a:gd name="connsiteX24" fmla="*/ 718710 w 3102620"/>
                  <a:gd name="connsiteY24" fmla="*/ 319930 h 1327797"/>
                  <a:gd name="connsiteX25" fmla="*/ 231854 w 3102620"/>
                  <a:gd name="connsiteY25" fmla="*/ 663899 h 1327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102620" h="1327797">
                    <a:moveTo>
                      <a:pt x="1398478" y="1327797"/>
                    </a:moveTo>
                    <a:cubicBezTo>
                      <a:pt x="1136227" y="1327797"/>
                      <a:pt x="883316" y="1272620"/>
                      <a:pt x="646919" y="1163850"/>
                    </a:cubicBezTo>
                    <a:cubicBezTo>
                      <a:pt x="418527" y="1058829"/>
                      <a:pt x="217827" y="909766"/>
                      <a:pt x="50409" y="720806"/>
                    </a:cubicBezTo>
                    <a:lnTo>
                      <a:pt x="0" y="663899"/>
                    </a:lnTo>
                    <a:lnTo>
                      <a:pt x="50409" y="606955"/>
                    </a:lnTo>
                    <a:cubicBezTo>
                      <a:pt x="217827" y="418032"/>
                      <a:pt x="418527" y="269041"/>
                      <a:pt x="646919" y="163911"/>
                    </a:cubicBezTo>
                    <a:cubicBezTo>
                      <a:pt x="883424" y="55178"/>
                      <a:pt x="1136227" y="0"/>
                      <a:pt x="1398478" y="0"/>
                    </a:cubicBezTo>
                    <a:cubicBezTo>
                      <a:pt x="1660729" y="0"/>
                      <a:pt x="1913641" y="55178"/>
                      <a:pt x="2150038" y="163911"/>
                    </a:cubicBezTo>
                    <a:cubicBezTo>
                      <a:pt x="2348321" y="255165"/>
                      <a:pt x="2525835" y="379577"/>
                      <a:pt x="2678722" y="534370"/>
                    </a:cubicBezTo>
                    <a:cubicBezTo>
                      <a:pt x="2792774" y="389920"/>
                      <a:pt x="2880503" y="229036"/>
                      <a:pt x="2940143" y="54781"/>
                    </a:cubicBezTo>
                    <a:lnTo>
                      <a:pt x="3102621" y="110391"/>
                    </a:lnTo>
                    <a:cubicBezTo>
                      <a:pt x="3033462" y="312434"/>
                      <a:pt x="2930155" y="498329"/>
                      <a:pt x="2795009" y="663899"/>
                    </a:cubicBezTo>
                    <a:cubicBezTo>
                      <a:pt x="2923809" y="821719"/>
                      <a:pt x="3023906" y="998461"/>
                      <a:pt x="3092958" y="1190015"/>
                    </a:cubicBezTo>
                    <a:lnTo>
                      <a:pt x="2931417" y="1248184"/>
                    </a:lnTo>
                    <a:cubicBezTo>
                      <a:pt x="2871993" y="1083336"/>
                      <a:pt x="2787149" y="930705"/>
                      <a:pt x="2678722" y="793247"/>
                    </a:cubicBezTo>
                    <a:cubicBezTo>
                      <a:pt x="2525835" y="948113"/>
                      <a:pt x="2348429" y="1072524"/>
                      <a:pt x="2150038" y="1163706"/>
                    </a:cubicBezTo>
                    <a:cubicBezTo>
                      <a:pt x="1913641" y="1272620"/>
                      <a:pt x="1660801" y="1327797"/>
                      <a:pt x="1398478" y="1327797"/>
                    </a:cubicBezTo>
                    <a:close/>
                    <a:moveTo>
                      <a:pt x="231854" y="663899"/>
                    </a:moveTo>
                    <a:cubicBezTo>
                      <a:pt x="372120" y="808096"/>
                      <a:pt x="535607" y="923605"/>
                      <a:pt x="718710" y="1007867"/>
                    </a:cubicBezTo>
                    <a:cubicBezTo>
                      <a:pt x="932499" y="1106185"/>
                      <a:pt x="1161252" y="1156029"/>
                      <a:pt x="1398550" y="1156029"/>
                    </a:cubicBezTo>
                    <a:cubicBezTo>
                      <a:pt x="1635885" y="1156029"/>
                      <a:pt x="1864638" y="1106185"/>
                      <a:pt x="2078426" y="1007867"/>
                    </a:cubicBezTo>
                    <a:cubicBezTo>
                      <a:pt x="2261529" y="923605"/>
                      <a:pt x="2424981" y="808096"/>
                      <a:pt x="2565283" y="663899"/>
                    </a:cubicBezTo>
                    <a:cubicBezTo>
                      <a:pt x="2424981" y="519665"/>
                      <a:pt x="2261529" y="404192"/>
                      <a:pt x="2078426" y="319930"/>
                    </a:cubicBezTo>
                    <a:cubicBezTo>
                      <a:pt x="1864638" y="221612"/>
                      <a:pt x="1635885" y="171768"/>
                      <a:pt x="1398550" y="171768"/>
                    </a:cubicBezTo>
                    <a:cubicBezTo>
                      <a:pt x="1161252" y="171768"/>
                      <a:pt x="932499" y="221612"/>
                      <a:pt x="718710" y="319930"/>
                    </a:cubicBezTo>
                    <a:cubicBezTo>
                      <a:pt x="535607" y="404192"/>
                      <a:pt x="372120" y="519665"/>
                      <a:pt x="231854" y="663899"/>
                    </a:cubicBezTo>
                    <a:close/>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grpSp>
        <p:grpSp>
          <p:nvGrpSpPr>
            <p:cNvPr id="36" name="Group 35">
              <a:extLst>
                <a:ext uri="{FF2B5EF4-FFF2-40B4-BE49-F238E27FC236}">
                  <a16:creationId xmlns:a16="http://schemas.microsoft.com/office/drawing/2014/main" id="{165346BF-ABE2-2A9E-5F72-D7FC5A24D91B}"/>
                </a:ext>
              </a:extLst>
            </p:cNvPr>
            <p:cNvGrpSpPr/>
            <p:nvPr/>
          </p:nvGrpSpPr>
          <p:grpSpPr>
            <a:xfrm>
              <a:off x="2872008" y="6088877"/>
              <a:ext cx="1175402" cy="919905"/>
              <a:chOff x="2872008" y="6088877"/>
              <a:chExt cx="1175402" cy="919905"/>
            </a:xfrm>
          </p:grpSpPr>
          <p:sp>
            <p:nvSpPr>
              <p:cNvPr id="468" name="Freeform 467">
                <a:extLst>
                  <a:ext uri="{FF2B5EF4-FFF2-40B4-BE49-F238E27FC236}">
                    <a16:creationId xmlns:a16="http://schemas.microsoft.com/office/drawing/2014/main" id="{17C6496B-B679-80F1-C04D-5D69DB7026D5}"/>
                  </a:ext>
                </a:extLst>
              </p:cNvPr>
              <p:cNvSpPr/>
              <p:nvPr/>
            </p:nvSpPr>
            <p:spPr>
              <a:xfrm>
                <a:off x="2872008" y="6088877"/>
                <a:ext cx="1175402" cy="919905"/>
              </a:xfrm>
              <a:custGeom>
                <a:avLst/>
                <a:gdLst>
                  <a:gd name="connsiteX0" fmla="*/ 1095756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7" y="919906"/>
                    </a:lnTo>
                    <a:cubicBezTo>
                      <a:pt x="35695" y="919906"/>
                      <a:pt x="0" y="884202"/>
                      <a:pt x="0" y="840240"/>
                    </a:cubicBezTo>
                    <a:lnTo>
                      <a:pt x="0" y="79666"/>
                    </a:lnTo>
                    <a:cubicBezTo>
                      <a:pt x="0" y="35704"/>
                      <a:pt x="35695" y="0"/>
                      <a:pt x="79647" y="0"/>
                    </a:cubicBezTo>
                    <a:lnTo>
                      <a:pt x="1095756" y="0"/>
                    </a:lnTo>
                    <a:cubicBezTo>
                      <a:pt x="1139708" y="0"/>
                      <a:pt x="1175403" y="35704"/>
                      <a:pt x="1175403" y="79666"/>
                    </a:cubicBezTo>
                    <a:lnTo>
                      <a:pt x="1175403" y="840113"/>
                    </a:lnTo>
                    <a:cubicBezTo>
                      <a:pt x="1175403" y="884202"/>
                      <a:pt x="1139835" y="919906"/>
                      <a:pt x="1095756" y="919906"/>
                    </a:cubicBezTo>
                    <a:close/>
                  </a:path>
                </a:pathLst>
              </a:custGeom>
              <a:solidFill>
                <a:schemeClr val="accent2">
                  <a:alpha val="4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69" name="TextBox 468">
                <a:extLst>
                  <a:ext uri="{FF2B5EF4-FFF2-40B4-BE49-F238E27FC236}">
                    <a16:creationId xmlns:a16="http://schemas.microsoft.com/office/drawing/2014/main" id="{920C725A-1775-FB6F-D14D-EE24C9910B77}"/>
                  </a:ext>
                </a:extLst>
              </p:cNvPr>
              <p:cNvSpPr txBox="1"/>
              <p:nvPr/>
            </p:nvSpPr>
            <p:spPr>
              <a:xfrm>
                <a:off x="3231203" y="6657029"/>
                <a:ext cx="450764" cy="323165"/>
              </a:xfrm>
              <a:prstGeom prst="rect">
                <a:avLst/>
              </a:prstGeom>
              <a:noFill/>
            </p:spPr>
            <p:txBody>
              <a:bodyPr wrap="none" rtlCol="0">
                <a:spAutoFit/>
              </a:bodyPr>
              <a:lstStyle/>
              <a:p>
                <a:pPr algn="ctr"/>
                <a:r>
                  <a:rPr lang="en-US" sz="1500" spc="0" baseline="0" dirty="0">
                    <a:latin typeface="LondrinaSolid-Regular"/>
                    <a:sym typeface="LondrinaSolid-Regular"/>
                    <a:rtl val="0"/>
                  </a:rPr>
                  <a:t>Fall</a:t>
                </a:r>
              </a:p>
            </p:txBody>
          </p:sp>
          <p:sp>
            <p:nvSpPr>
              <p:cNvPr id="470" name="Freeform 469">
                <a:extLst>
                  <a:ext uri="{FF2B5EF4-FFF2-40B4-BE49-F238E27FC236}">
                    <a16:creationId xmlns:a16="http://schemas.microsoft.com/office/drawing/2014/main" id="{8A46EB4C-0194-C8FE-7EE1-D1C0891AFDDD}"/>
                  </a:ext>
                </a:extLst>
              </p:cNvPr>
              <p:cNvSpPr/>
              <p:nvPr/>
            </p:nvSpPr>
            <p:spPr>
              <a:xfrm rot="4410654">
                <a:off x="3264747" y="6067287"/>
                <a:ext cx="389925" cy="750307"/>
              </a:xfrm>
              <a:custGeom>
                <a:avLst/>
                <a:gdLst>
                  <a:gd name="connsiteX0" fmla="*/ 321385 w 534748"/>
                  <a:gd name="connsiteY0" fmla="*/ 54221 h 1028980"/>
                  <a:gd name="connsiteX1" fmla="*/ 325253 w 534748"/>
                  <a:gd name="connsiteY1" fmla="*/ 73298 h 1028980"/>
                  <a:gd name="connsiteX2" fmla="*/ 321385 w 534748"/>
                  <a:gd name="connsiteY2" fmla="*/ 54221 h 1028980"/>
                  <a:gd name="connsiteX3" fmla="*/ 257288 w 534748"/>
                  <a:gd name="connsiteY3" fmla="*/ 65009 h 1028980"/>
                  <a:gd name="connsiteX4" fmla="*/ 257882 w 534748"/>
                  <a:gd name="connsiteY4" fmla="*/ 75114 h 1028980"/>
                  <a:gd name="connsiteX5" fmla="*/ 261983 w 534748"/>
                  <a:gd name="connsiteY5" fmla="*/ 56954 h 1028980"/>
                  <a:gd name="connsiteX6" fmla="*/ 257288 w 534748"/>
                  <a:gd name="connsiteY6" fmla="*/ 65009 h 1028980"/>
                  <a:gd name="connsiteX7" fmla="*/ 78975 w 534748"/>
                  <a:gd name="connsiteY7" fmla="*/ 277236 h 1028980"/>
                  <a:gd name="connsiteX8" fmla="*/ 130875 w 534748"/>
                  <a:gd name="connsiteY8" fmla="*/ 225002 h 1028980"/>
                  <a:gd name="connsiteX9" fmla="*/ 207798 w 534748"/>
                  <a:gd name="connsiteY9" fmla="*/ 221586 h 1028980"/>
                  <a:gd name="connsiteX10" fmla="*/ 243778 w 534748"/>
                  <a:gd name="connsiteY10" fmla="*/ 211373 h 1028980"/>
                  <a:gd name="connsiteX11" fmla="*/ 256281 w 534748"/>
                  <a:gd name="connsiteY11" fmla="*/ 171401 h 1028980"/>
                  <a:gd name="connsiteX12" fmla="*/ 251963 w 534748"/>
                  <a:gd name="connsiteY12" fmla="*/ 154373 h 1028980"/>
                  <a:gd name="connsiteX13" fmla="*/ 237626 w 534748"/>
                  <a:gd name="connsiteY13" fmla="*/ 138011 h 1028980"/>
                  <a:gd name="connsiteX14" fmla="*/ 236025 w 534748"/>
                  <a:gd name="connsiteY14" fmla="*/ 93509 h 1028980"/>
                  <a:gd name="connsiteX15" fmla="*/ 250596 w 534748"/>
                  <a:gd name="connsiteY15" fmla="*/ 51721 h 1028980"/>
                  <a:gd name="connsiteX16" fmla="*/ 268118 w 534748"/>
                  <a:gd name="connsiteY16" fmla="*/ 12433 h 1028980"/>
                  <a:gd name="connsiteX17" fmla="*/ 281772 w 534748"/>
                  <a:gd name="connsiteY17" fmla="*/ 2220 h 1028980"/>
                  <a:gd name="connsiteX18" fmla="*/ 283668 w 534748"/>
                  <a:gd name="connsiteY18" fmla="*/ 0 h 1028980"/>
                  <a:gd name="connsiteX19" fmla="*/ 301328 w 534748"/>
                  <a:gd name="connsiteY19" fmla="*/ 676 h 1028980"/>
                  <a:gd name="connsiteX20" fmla="*/ 304313 w 534748"/>
                  <a:gd name="connsiteY20" fmla="*/ 2220 h 1028980"/>
                  <a:gd name="connsiteX21" fmla="*/ 312966 w 534748"/>
                  <a:gd name="connsiteY21" fmla="*/ 9035 h 1028980"/>
                  <a:gd name="connsiteX22" fmla="*/ 332773 w 534748"/>
                  <a:gd name="connsiteY22" fmla="*/ 48323 h 1028980"/>
                  <a:gd name="connsiteX23" fmla="*/ 348010 w 534748"/>
                  <a:gd name="connsiteY23" fmla="*/ 94425 h 1028980"/>
                  <a:gd name="connsiteX24" fmla="*/ 344610 w 534748"/>
                  <a:gd name="connsiteY24" fmla="*/ 137795 h 1028980"/>
                  <a:gd name="connsiteX25" fmla="*/ 331172 w 534748"/>
                  <a:gd name="connsiteY25" fmla="*/ 150957 h 1028980"/>
                  <a:gd name="connsiteX26" fmla="*/ 324336 w 534748"/>
                  <a:gd name="connsiteY26" fmla="*/ 170718 h 1028980"/>
                  <a:gd name="connsiteX27" fmla="*/ 310232 w 534748"/>
                  <a:gd name="connsiteY27" fmla="*/ 261557 h 1028980"/>
                  <a:gd name="connsiteX28" fmla="*/ 282006 w 534748"/>
                  <a:gd name="connsiteY28" fmla="*/ 289265 h 1028980"/>
                  <a:gd name="connsiteX29" fmla="*/ 239209 w 534748"/>
                  <a:gd name="connsiteY29" fmla="*/ 298130 h 1028980"/>
                  <a:gd name="connsiteX30" fmla="*/ 191194 w 534748"/>
                  <a:gd name="connsiteY30" fmla="*/ 294714 h 1028980"/>
                  <a:gd name="connsiteX31" fmla="*/ 153416 w 534748"/>
                  <a:gd name="connsiteY31" fmla="*/ 304477 h 1028980"/>
                  <a:gd name="connsiteX32" fmla="*/ 187326 w 534748"/>
                  <a:gd name="connsiteY32" fmla="*/ 357394 h 1028980"/>
                  <a:gd name="connsiteX33" fmla="*/ 233524 w 534748"/>
                  <a:gd name="connsiteY33" fmla="*/ 358761 h 1028980"/>
                  <a:gd name="connsiteX34" fmla="*/ 273587 w 534748"/>
                  <a:gd name="connsiteY34" fmla="*/ 344898 h 1028980"/>
                  <a:gd name="connsiteX35" fmla="*/ 362348 w 534748"/>
                  <a:gd name="connsiteY35" fmla="*/ 322656 h 1028980"/>
                  <a:gd name="connsiteX36" fmla="*/ 410830 w 534748"/>
                  <a:gd name="connsiteY36" fmla="*/ 324688 h 1028980"/>
                  <a:gd name="connsiteX37" fmla="*/ 453861 w 534748"/>
                  <a:gd name="connsiteY37" fmla="*/ 336951 h 1028980"/>
                  <a:gd name="connsiteX38" fmla="*/ 491190 w 534748"/>
                  <a:gd name="connsiteY38" fmla="*/ 360793 h 1028980"/>
                  <a:gd name="connsiteX39" fmla="*/ 518948 w 534748"/>
                  <a:gd name="connsiteY39" fmla="*/ 393949 h 1028980"/>
                  <a:gd name="connsiteX40" fmla="*/ 532386 w 534748"/>
                  <a:gd name="connsiteY40" fmla="*/ 487288 h 1028980"/>
                  <a:gd name="connsiteX41" fmla="*/ 493007 w 534748"/>
                  <a:gd name="connsiteY41" fmla="*/ 566097 h 1028980"/>
                  <a:gd name="connsiteX42" fmla="*/ 416749 w 534748"/>
                  <a:gd name="connsiteY42" fmla="*/ 605152 h 1028980"/>
                  <a:gd name="connsiteX43" fmla="*/ 369868 w 534748"/>
                  <a:gd name="connsiteY43" fmla="*/ 604468 h 1028980"/>
                  <a:gd name="connsiteX44" fmla="*/ 325253 w 534748"/>
                  <a:gd name="connsiteY44" fmla="*/ 591990 h 1028980"/>
                  <a:gd name="connsiteX45" fmla="*/ 236258 w 534748"/>
                  <a:gd name="connsiteY45" fmla="*/ 557916 h 1028980"/>
                  <a:gd name="connsiteX46" fmla="*/ 146580 w 534748"/>
                  <a:gd name="connsiteY46" fmla="*/ 553385 h 1028980"/>
                  <a:gd name="connsiteX47" fmla="*/ 91262 w 534748"/>
                  <a:gd name="connsiteY47" fmla="*/ 609018 h 1028980"/>
                  <a:gd name="connsiteX48" fmla="*/ 107200 w 534748"/>
                  <a:gd name="connsiteY48" fmla="*/ 690776 h 1028980"/>
                  <a:gd name="connsiteX49" fmla="*/ 185509 w 534748"/>
                  <a:gd name="connsiteY49" fmla="*/ 703938 h 1028980"/>
                  <a:gd name="connsiteX50" fmla="*/ 260616 w 534748"/>
                  <a:gd name="connsiteY50" fmla="*/ 650805 h 1028980"/>
                  <a:gd name="connsiteX51" fmla="*/ 342559 w 534748"/>
                  <a:gd name="connsiteY51" fmla="*/ 626495 h 1028980"/>
                  <a:gd name="connsiteX52" fmla="*/ 461597 w 534748"/>
                  <a:gd name="connsiteY52" fmla="*/ 731197 h 1028980"/>
                  <a:gd name="connsiteX53" fmla="*/ 370785 w 534748"/>
                  <a:gd name="connsiteY53" fmla="*/ 859724 h 1028980"/>
                  <a:gd name="connsiteX54" fmla="*/ 327988 w 534748"/>
                  <a:gd name="connsiteY54" fmla="*/ 864489 h 1028980"/>
                  <a:gd name="connsiteX55" fmla="*/ 281322 w 534748"/>
                  <a:gd name="connsiteY55" fmla="*/ 865855 h 1028980"/>
                  <a:gd name="connsiteX56" fmla="*/ 228523 w 534748"/>
                  <a:gd name="connsiteY56" fmla="*/ 906276 h 1028980"/>
                  <a:gd name="connsiteX57" fmla="*/ 250146 w 534748"/>
                  <a:gd name="connsiteY57" fmla="*/ 939432 h 1028980"/>
                  <a:gd name="connsiteX58" fmla="*/ 278588 w 534748"/>
                  <a:gd name="connsiteY58" fmla="*/ 968507 h 1028980"/>
                  <a:gd name="connsiteX59" fmla="*/ 285424 w 534748"/>
                  <a:gd name="connsiteY59" fmla="*/ 1007795 h 1028980"/>
                  <a:gd name="connsiteX60" fmla="*/ 280639 w 534748"/>
                  <a:gd name="connsiteY60" fmla="*/ 1027556 h 1028980"/>
                  <a:gd name="connsiteX61" fmla="*/ 272669 w 534748"/>
                  <a:gd name="connsiteY61" fmla="*/ 1014826 h 1028980"/>
                  <a:gd name="connsiteX62" fmla="*/ 220104 w 534748"/>
                  <a:gd name="connsiteY62" fmla="*/ 948531 h 1028980"/>
                  <a:gd name="connsiteX63" fmla="*/ 191878 w 534748"/>
                  <a:gd name="connsiteY63" fmla="*/ 870620 h 1028980"/>
                  <a:gd name="connsiteX64" fmla="*/ 254014 w 534748"/>
                  <a:gd name="connsiteY64" fmla="*/ 817487 h 1028980"/>
                  <a:gd name="connsiteX65" fmla="*/ 348694 w 534748"/>
                  <a:gd name="connsiteY65" fmla="*/ 798858 h 1028980"/>
                  <a:gd name="connsiteX66" fmla="*/ 392858 w 534748"/>
                  <a:gd name="connsiteY66" fmla="*/ 733013 h 1028980"/>
                  <a:gd name="connsiteX67" fmla="*/ 323670 w 534748"/>
                  <a:gd name="connsiteY67" fmla="*/ 709387 h 1028980"/>
                  <a:gd name="connsiteX68" fmla="*/ 256065 w 534748"/>
                  <a:gd name="connsiteY68" fmla="*/ 761405 h 1028980"/>
                  <a:gd name="connsiteX69" fmla="*/ 178440 w 534748"/>
                  <a:gd name="connsiteY69" fmla="*/ 800675 h 1028980"/>
                  <a:gd name="connsiteX70" fmla="*/ 89229 w 534748"/>
                  <a:gd name="connsiteY70" fmla="*/ 784330 h 1028980"/>
                  <a:gd name="connsiteX71" fmla="*/ 25491 w 534748"/>
                  <a:gd name="connsiteY71" fmla="*/ 726882 h 1028980"/>
                  <a:gd name="connsiteX72" fmla="*/ 0 w 534748"/>
                  <a:gd name="connsiteY72" fmla="*/ 644206 h 1028980"/>
                  <a:gd name="connsiteX73" fmla="*/ 4318 w 534748"/>
                  <a:gd name="connsiteY73" fmla="*/ 605386 h 1028980"/>
                  <a:gd name="connsiteX74" fmla="*/ 17972 w 534748"/>
                  <a:gd name="connsiteY74" fmla="*/ 561782 h 1028980"/>
                  <a:gd name="connsiteX75" fmla="*/ 66922 w 534748"/>
                  <a:gd name="connsiteY75" fmla="*/ 498184 h 1028980"/>
                  <a:gd name="connsiteX76" fmla="*/ 140895 w 534748"/>
                  <a:gd name="connsiteY76" fmla="*/ 465495 h 1028980"/>
                  <a:gd name="connsiteX77" fmla="*/ 226922 w 534748"/>
                  <a:gd name="connsiteY77" fmla="*/ 469127 h 1028980"/>
                  <a:gd name="connsiteX78" fmla="*/ 307047 w 534748"/>
                  <a:gd name="connsiteY78" fmla="*/ 492052 h 1028980"/>
                  <a:gd name="connsiteX79" fmla="*/ 341876 w 534748"/>
                  <a:gd name="connsiteY79" fmla="*/ 504100 h 1028980"/>
                  <a:gd name="connsiteX80" fmla="*/ 381470 w 534748"/>
                  <a:gd name="connsiteY80" fmla="*/ 516129 h 1028980"/>
                  <a:gd name="connsiteX81" fmla="*/ 437473 w 534748"/>
                  <a:gd name="connsiteY81" fmla="*/ 490236 h 1028980"/>
                  <a:gd name="connsiteX82" fmla="*/ 434054 w 534748"/>
                  <a:gd name="connsiteY82" fmla="*/ 420291 h 1028980"/>
                  <a:gd name="connsiteX83" fmla="*/ 363031 w 534748"/>
                  <a:gd name="connsiteY83" fmla="*/ 403947 h 1028980"/>
                  <a:gd name="connsiteX84" fmla="*/ 286341 w 534748"/>
                  <a:gd name="connsiteY84" fmla="*/ 427339 h 1028980"/>
                  <a:gd name="connsiteX85" fmla="*/ 205082 w 534748"/>
                  <a:gd name="connsiteY85" fmla="*/ 438686 h 1028980"/>
                  <a:gd name="connsiteX86" fmla="*/ 130641 w 534748"/>
                  <a:gd name="connsiteY86" fmla="*/ 415760 h 1028980"/>
                  <a:gd name="connsiteX87" fmla="*/ 78975 w 534748"/>
                  <a:gd name="connsiteY87" fmla="*/ 277236 h 1028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534748" h="1028980">
                    <a:moveTo>
                      <a:pt x="321385" y="54221"/>
                    </a:moveTo>
                    <a:cubicBezTo>
                      <a:pt x="319568" y="56954"/>
                      <a:pt x="318651" y="75114"/>
                      <a:pt x="325253" y="73298"/>
                    </a:cubicBezTo>
                    <a:cubicBezTo>
                      <a:pt x="333223" y="71482"/>
                      <a:pt x="323670" y="57619"/>
                      <a:pt x="321385" y="54221"/>
                    </a:cubicBezTo>
                    <a:close/>
                    <a:moveTo>
                      <a:pt x="257288" y="65009"/>
                    </a:moveTo>
                    <a:cubicBezTo>
                      <a:pt x="256006" y="69324"/>
                      <a:pt x="255606" y="73981"/>
                      <a:pt x="257882" y="75114"/>
                    </a:cubicBezTo>
                    <a:cubicBezTo>
                      <a:pt x="264934" y="78512"/>
                      <a:pt x="263351" y="59669"/>
                      <a:pt x="261983" y="56954"/>
                    </a:cubicBezTo>
                    <a:cubicBezTo>
                      <a:pt x="260733" y="56720"/>
                      <a:pt x="258570" y="60694"/>
                      <a:pt x="257288" y="65009"/>
                    </a:cubicBezTo>
                    <a:close/>
                    <a:moveTo>
                      <a:pt x="78975" y="277236"/>
                    </a:moveTo>
                    <a:cubicBezTo>
                      <a:pt x="86261" y="252926"/>
                      <a:pt x="106967" y="233399"/>
                      <a:pt x="130875" y="225002"/>
                    </a:cubicBezTo>
                    <a:cubicBezTo>
                      <a:pt x="156816" y="215688"/>
                      <a:pt x="181174" y="221370"/>
                      <a:pt x="207798" y="221586"/>
                    </a:cubicBezTo>
                    <a:cubicBezTo>
                      <a:pt x="220319" y="221586"/>
                      <a:pt x="234891" y="221370"/>
                      <a:pt x="243778" y="211373"/>
                    </a:cubicBezTo>
                    <a:cubicBezTo>
                      <a:pt x="255147" y="198660"/>
                      <a:pt x="256749" y="187746"/>
                      <a:pt x="256281" y="171401"/>
                    </a:cubicBezTo>
                    <a:cubicBezTo>
                      <a:pt x="256065" y="165036"/>
                      <a:pt x="255597" y="159822"/>
                      <a:pt x="251963" y="154373"/>
                    </a:cubicBezTo>
                    <a:cubicBezTo>
                      <a:pt x="247862" y="148242"/>
                      <a:pt x="241727" y="143927"/>
                      <a:pt x="237626" y="138011"/>
                    </a:cubicBezTo>
                    <a:cubicBezTo>
                      <a:pt x="228973" y="125083"/>
                      <a:pt x="232624" y="107354"/>
                      <a:pt x="236025" y="93509"/>
                    </a:cubicBezTo>
                    <a:cubicBezTo>
                      <a:pt x="239676" y="79196"/>
                      <a:pt x="245595" y="65584"/>
                      <a:pt x="250596" y="51721"/>
                    </a:cubicBezTo>
                    <a:cubicBezTo>
                      <a:pt x="255147" y="38775"/>
                      <a:pt x="259249" y="23114"/>
                      <a:pt x="268118" y="12433"/>
                    </a:cubicBezTo>
                    <a:cubicBezTo>
                      <a:pt x="271986" y="7902"/>
                      <a:pt x="276771" y="4935"/>
                      <a:pt x="281772" y="2220"/>
                    </a:cubicBezTo>
                    <a:lnTo>
                      <a:pt x="283668" y="0"/>
                    </a:lnTo>
                    <a:lnTo>
                      <a:pt x="301328" y="676"/>
                    </a:lnTo>
                    <a:lnTo>
                      <a:pt x="304313" y="2220"/>
                    </a:lnTo>
                    <a:cubicBezTo>
                      <a:pt x="307497" y="4036"/>
                      <a:pt x="310466" y="6536"/>
                      <a:pt x="312966" y="9035"/>
                    </a:cubicBezTo>
                    <a:cubicBezTo>
                      <a:pt x="322753" y="19482"/>
                      <a:pt x="327070" y="35377"/>
                      <a:pt x="332773" y="48323"/>
                    </a:cubicBezTo>
                    <a:cubicBezTo>
                      <a:pt x="339375" y="63301"/>
                      <a:pt x="344377" y="78297"/>
                      <a:pt x="348010" y="94425"/>
                    </a:cubicBezTo>
                    <a:cubicBezTo>
                      <a:pt x="351195" y="108504"/>
                      <a:pt x="353029" y="124849"/>
                      <a:pt x="344610" y="137795"/>
                    </a:cubicBezTo>
                    <a:cubicBezTo>
                      <a:pt x="341192" y="143243"/>
                      <a:pt x="335723" y="146642"/>
                      <a:pt x="331172" y="150957"/>
                    </a:cubicBezTo>
                    <a:cubicBezTo>
                      <a:pt x="325253" y="156873"/>
                      <a:pt x="324120" y="162770"/>
                      <a:pt x="324336" y="170718"/>
                    </a:cubicBezTo>
                    <a:cubicBezTo>
                      <a:pt x="325253" y="201375"/>
                      <a:pt x="326854" y="234316"/>
                      <a:pt x="310232" y="261557"/>
                    </a:cubicBezTo>
                    <a:cubicBezTo>
                      <a:pt x="303180" y="273137"/>
                      <a:pt x="294527" y="283584"/>
                      <a:pt x="282006" y="289265"/>
                    </a:cubicBezTo>
                    <a:cubicBezTo>
                      <a:pt x="268586" y="295163"/>
                      <a:pt x="253780" y="296763"/>
                      <a:pt x="239209" y="298130"/>
                    </a:cubicBezTo>
                    <a:cubicBezTo>
                      <a:pt x="223287" y="299479"/>
                      <a:pt x="206899" y="296979"/>
                      <a:pt x="191194" y="294714"/>
                    </a:cubicBezTo>
                    <a:cubicBezTo>
                      <a:pt x="177306" y="292898"/>
                      <a:pt x="163202" y="292448"/>
                      <a:pt x="153416" y="304477"/>
                    </a:cubicBezTo>
                    <a:cubicBezTo>
                      <a:pt x="132692" y="330603"/>
                      <a:pt x="164336" y="352396"/>
                      <a:pt x="187326" y="357394"/>
                    </a:cubicBezTo>
                    <a:cubicBezTo>
                      <a:pt x="202114" y="360577"/>
                      <a:pt x="218503" y="360793"/>
                      <a:pt x="233524" y="358761"/>
                    </a:cubicBezTo>
                    <a:cubicBezTo>
                      <a:pt x="247862" y="356945"/>
                      <a:pt x="259933" y="349447"/>
                      <a:pt x="273587" y="344898"/>
                    </a:cubicBezTo>
                    <a:cubicBezTo>
                      <a:pt x="302496" y="335368"/>
                      <a:pt x="331855" y="325821"/>
                      <a:pt x="362348" y="322656"/>
                    </a:cubicBezTo>
                    <a:cubicBezTo>
                      <a:pt x="378053" y="321055"/>
                      <a:pt x="395125" y="322871"/>
                      <a:pt x="410830" y="324688"/>
                    </a:cubicBezTo>
                    <a:cubicBezTo>
                      <a:pt x="425401" y="326288"/>
                      <a:pt x="440423" y="330819"/>
                      <a:pt x="453861" y="336951"/>
                    </a:cubicBezTo>
                    <a:cubicBezTo>
                      <a:pt x="467282" y="343316"/>
                      <a:pt x="480252" y="350580"/>
                      <a:pt x="491190" y="360793"/>
                    </a:cubicBezTo>
                    <a:cubicBezTo>
                      <a:pt x="501426" y="370341"/>
                      <a:pt x="512813" y="381237"/>
                      <a:pt x="518948" y="393949"/>
                    </a:cubicBezTo>
                    <a:cubicBezTo>
                      <a:pt x="532836" y="422108"/>
                      <a:pt x="538305" y="456630"/>
                      <a:pt x="532386" y="487288"/>
                    </a:cubicBezTo>
                    <a:cubicBezTo>
                      <a:pt x="526683" y="517262"/>
                      <a:pt x="513713" y="543603"/>
                      <a:pt x="493007" y="566097"/>
                    </a:cubicBezTo>
                    <a:cubicBezTo>
                      <a:pt x="474118" y="586757"/>
                      <a:pt x="444974" y="602886"/>
                      <a:pt x="416749" y="605152"/>
                    </a:cubicBezTo>
                    <a:cubicBezTo>
                      <a:pt x="400828" y="606518"/>
                      <a:pt x="385806" y="607417"/>
                      <a:pt x="369868" y="604468"/>
                    </a:cubicBezTo>
                    <a:cubicBezTo>
                      <a:pt x="354612" y="601753"/>
                      <a:pt x="339825" y="596755"/>
                      <a:pt x="325253" y="591990"/>
                    </a:cubicBezTo>
                    <a:cubicBezTo>
                      <a:pt x="295211" y="582226"/>
                      <a:pt x="267218" y="564731"/>
                      <a:pt x="236258" y="557916"/>
                    </a:cubicBezTo>
                    <a:cubicBezTo>
                      <a:pt x="206665" y="551335"/>
                      <a:pt x="176623" y="544754"/>
                      <a:pt x="146580" y="553385"/>
                    </a:cubicBezTo>
                    <a:cubicBezTo>
                      <a:pt x="118804" y="561333"/>
                      <a:pt x="98547" y="580860"/>
                      <a:pt x="91262" y="609018"/>
                    </a:cubicBezTo>
                    <a:cubicBezTo>
                      <a:pt x="84444" y="635809"/>
                      <a:pt x="87394" y="669882"/>
                      <a:pt x="107200" y="690776"/>
                    </a:cubicBezTo>
                    <a:cubicBezTo>
                      <a:pt x="129741" y="714151"/>
                      <a:pt x="157500" y="720966"/>
                      <a:pt x="185509" y="703938"/>
                    </a:cubicBezTo>
                    <a:cubicBezTo>
                      <a:pt x="211684" y="687809"/>
                      <a:pt x="233308" y="665100"/>
                      <a:pt x="260616" y="650805"/>
                    </a:cubicBezTo>
                    <a:cubicBezTo>
                      <a:pt x="286557" y="637175"/>
                      <a:pt x="312732" y="626045"/>
                      <a:pt x="342559" y="626495"/>
                    </a:cubicBezTo>
                    <a:cubicBezTo>
                      <a:pt x="399227" y="627628"/>
                      <a:pt x="457945" y="671698"/>
                      <a:pt x="461597" y="731197"/>
                    </a:cubicBezTo>
                    <a:cubicBezTo>
                      <a:pt x="464547" y="783431"/>
                      <a:pt x="426535" y="850877"/>
                      <a:pt x="370785" y="859724"/>
                    </a:cubicBezTo>
                    <a:cubicBezTo>
                      <a:pt x="356663" y="862007"/>
                      <a:pt x="342325" y="863590"/>
                      <a:pt x="327988" y="864489"/>
                    </a:cubicBezTo>
                    <a:cubicBezTo>
                      <a:pt x="312517" y="865639"/>
                      <a:pt x="296812" y="864489"/>
                      <a:pt x="281322" y="865855"/>
                    </a:cubicBezTo>
                    <a:cubicBezTo>
                      <a:pt x="257882" y="867905"/>
                      <a:pt x="219636" y="873353"/>
                      <a:pt x="228523" y="906276"/>
                    </a:cubicBezTo>
                    <a:cubicBezTo>
                      <a:pt x="232157" y="919905"/>
                      <a:pt x="240126" y="929903"/>
                      <a:pt x="250146" y="939432"/>
                    </a:cubicBezTo>
                    <a:cubicBezTo>
                      <a:pt x="260383" y="948980"/>
                      <a:pt x="271986" y="956011"/>
                      <a:pt x="278588" y="968507"/>
                    </a:cubicBezTo>
                    <a:cubicBezTo>
                      <a:pt x="284975" y="980320"/>
                      <a:pt x="286792" y="994400"/>
                      <a:pt x="285424" y="1007795"/>
                    </a:cubicBezTo>
                    <a:cubicBezTo>
                      <a:pt x="284975" y="1012344"/>
                      <a:pt x="284506" y="1024374"/>
                      <a:pt x="280639" y="1027556"/>
                    </a:cubicBezTo>
                    <a:cubicBezTo>
                      <a:pt x="273137" y="1033688"/>
                      <a:pt x="272903" y="1018242"/>
                      <a:pt x="272669" y="1014826"/>
                    </a:cubicBezTo>
                    <a:cubicBezTo>
                      <a:pt x="269485" y="983503"/>
                      <a:pt x="241727" y="967590"/>
                      <a:pt x="220104" y="948531"/>
                    </a:cubicBezTo>
                    <a:cubicBezTo>
                      <a:pt x="197796" y="928986"/>
                      <a:pt x="181174" y="900828"/>
                      <a:pt x="191878" y="870620"/>
                    </a:cubicBezTo>
                    <a:cubicBezTo>
                      <a:pt x="201214" y="844512"/>
                      <a:pt x="228972" y="826351"/>
                      <a:pt x="254014" y="817487"/>
                    </a:cubicBezTo>
                    <a:cubicBezTo>
                      <a:pt x="284507" y="806591"/>
                      <a:pt x="317967" y="808640"/>
                      <a:pt x="348694" y="798858"/>
                    </a:cubicBezTo>
                    <a:cubicBezTo>
                      <a:pt x="376920" y="789778"/>
                      <a:pt x="401961" y="764803"/>
                      <a:pt x="392858" y="733013"/>
                    </a:cubicBezTo>
                    <a:cubicBezTo>
                      <a:pt x="384889" y="705538"/>
                      <a:pt x="346643" y="702571"/>
                      <a:pt x="323670" y="709387"/>
                    </a:cubicBezTo>
                    <a:cubicBezTo>
                      <a:pt x="294760" y="718017"/>
                      <a:pt x="276087" y="740511"/>
                      <a:pt x="256065" y="761405"/>
                    </a:cubicBezTo>
                    <a:cubicBezTo>
                      <a:pt x="236024" y="782065"/>
                      <a:pt x="206665" y="795226"/>
                      <a:pt x="178440" y="800675"/>
                    </a:cubicBezTo>
                    <a:cubicBezTo>
                      <a:pt x="146346" y="806806"/>
                      <a:pt x="118120" y="797510"/>
                      <a:pt x="89229" y="784330"/>
                    </a:cubicBezTo>
                    <a:cubicBezTo>
                      <a:pt x="62820" y="772067"/>
                      <a:pt x="40279" y="752091"/>
                      <a:pt x="25491" y="726882"/>
                    </a:cubicBezTo>
                    <a:cubicBezTo>
                      <a:pt x="11370" y="702356"/>
                      <a:pt x="0" y="673047"/>
                      <a:pt x="0" y="644206"/>
                    </a:cubicBezTo>
                    <a:cubicBezTo>
                      <a:pt x="2051" y="631278"/>
                      <a:pt x="1583" y="618332"/>
                      <a:pt x="4318" y="605386"/>
                    </a:cubicBezTo>
                    <a:cubicBezTo>
                      <a:pt x="7502" y="590174"/>
                      <a:pt x="11370" y="575861"/>
                      <a:pt x="17972" y="561782"/>
                    </a:cubicBezTo>
                    <a:cubicBezTo>
                      <a:pt x="29809" y="536123"/>
                      <a:pt x="42797" y="514097"/>
                      <a:pt x="66922" y="498184"/>
                    </a:cubicBezTo>
                    <a:cubicBezTo>
                      <a:pt x="90128" y="483206"/>
                      <a:pt x="113353" y="470026"/>
                      <a:pt x="140895" y="465495"/>
                    </a:cubicBezTo>
                    <a:cubicBezTo>
                      <a:pt x="170020" y="460497"/>
                      <a:pt x="198480" y="462546"/>
                      <a:pt x="226922" y="469127"/>
                    </a:cubicBezTo>
                    <a:cubicBezTo>
                      <a:pt x="254248" y="475474"/>
                      <a:pt x="280423" y="483440"/>
                      <a:pt x="307047" y="492052"/>
                    </a:cubicBezTo>
                    <a:cubicBezTo>
                      <a:pt x="318651" y="495918"/>
                      <a:pt x="330254" y="500467"/>
                      <a:pt x="341876" y="504100"/>
                    </a:cubicBezTo>
                    <a:cubicBezTo>
                      <a:pt x="355080" y="508181"/>
                      <a:pt x="367583" y="514313"/>
                      <a:pt x="381470" y="516129"/>
                    </a:cubicBezTo>
                    <a:cubicBezTo>
                      <a:pt x="403328" y="519077"/>
                      <a:pt x="427003" y="510447"/>
                      <a:pt x="437473" y="490236"/>
                    </a:cubicBezTo>
                    <a:cubicBezTo>
                      <a:pt x="448392" y="468677"/>
                      <a:pt x="449993" y="439836"/>
                      <a:pt x="434054" y="420291"/>
                    </a:cubicBezTo>
                    <a:cubicBezTo>
                      <a:pt x="416982" y="399182"/>
                      <a:pt x="387174" y="398948"/>
                      <a:pt x="363031" y="403947"/>
                    </a:cubicBezTo>
                    <a:cubicBezTo>
                      <a:pt x="336856" y="409629"/>
                      <a:pt x="311833" y="418942"/>
                      <a:pt x="286341" y="427339"/>
                    </a:cubicBezTo>
                    <a:cubicBezTo>
                      <a:pt x="259699" y="436186"/>
                      <a:pt x="233074" y="441652"/>
                      <a:pt x="205082" y="438686"/>
                    </a:cubicBezTo>
                    <a:cubicBezTo>
                      <a:pt x="179807" y="435971"/>
                      <a:pt x="152732" y="429156"/>
                      <a:pt x="130641" y="415760"/>
                    </a:cubicBezTo>
                    <a:cubicBezTo>
                      <a:pt x="82627" y="386919"/>
                      <a:pt x="63054" y="330603"/>
                      <a:pt x="78975" y="277236"/>
                    </a:cubicBezTo>
                    <a:close/>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grpSp>
        <p:grpSp>
          <p:nvGrpSpPr>
            <p:cNvPr id="37" name="Group 36">
              <a:extLst>
                <a:ext uri="{FF2B5EF4-FFF2-40B4-BE49-F238E27FC236}">
                  <a16:creationId xmlns:a16="http://schemas.microsoft.com/office/drawing/2014/main" id="{FA4D4857-546D-50D2-71B1-87402520EF7C}"/>
                </a:ext>
              </a:extLst>
            </p:cNvPr>
            <p:cNvGrpSpPr/>
            <p:nvPr/>
          </p:nvGrpSpPr>
          <p:grpSpPr>
            <a:xfrm>
              <a:off x="7899958" y="6088877"/>
              <a:ext cx="1175403" cy="919905"/>
              <a:chOff x="7899958" y="6088877"/>
              <a:chExt cx="1175403" cy="919905"/>
            </a:xfrm>
          </p:grpSpPr>
          <p:sp>
            <p:nvSpPr>
              <p:cNvPr id="463" name="Freeform 462">
                <a:extLst>
                  <a:ext uri="{FF2B5EF4-FFF2-40B4-BE49-F238E27FC236}">
                    <a16:creationId xmlns:a16="http://schemas.microsoft.com/office/drawing/2014/main" id="{3016A1BE-D7FC-7CFC-02A1-0BEB1003B634}"/>
                  </a:ext>
                </a:extLst>
              </p:cNvPr>
              <p:cNvSpPr/>
              <p:nvPr/>
            </p:nvSpPr>
            <p:spPr>
              <a:xfrm>
                <a:off x="7899958" y="6088877"/>
                <a:ext cx="1175403" cy="919905"/>
              </a:xfrm>
              <a:custGeom>
                <a:avLst/>
                <a:gdLst>
                  <a:gd name="connsiteX0" fmla="*/ 1095756 w 1175403"/>
                  <a:gd name="connsiteY0" fmla="*/ 919906 h 919905"/>
                  <a:gd name="connsiteX1" fmla="*/ 79648 w 1175403"/>
                  <a:gd name="connsiteY1" fmla="*/ 919906 h 919905"/>
                  <a:gd name="connsiteX2" fmla="*/ 0 w 1175403"/>
                  <a:gd name="connsiteY2" fmla="*/ 840240 h 919905"/>
                  <a:gd name="connsiteX3" fmla="*/ 0 w 1175403"/>
                  <a:gd name="connsiteY3" fmla="*/ 79666 h 919905"/>
                  <a:gd name="connsiteX4" fmla="*/ 79648 w 1175403"/>
                  <a:gd name="connsiteY4" fmla="*/ 0 h 919905"/>
                  <a:gd name="connsiteX5" fmla="*/ 1095756 w 1175403"/>
                  <a:gd name="connsiteY5" fmla="*/ 0 h 919905"/>
                  <a:gd name="connsiteX6" fmla="*/ 1175403 w 1175403"/>
                  <a:gd name="connsiteY6" fmla="*/ 79666 h 919905"/>
                  <a:gd name="connsiteX7" fmla="*/ 1175403 w 1175403"/>
                  <a:gd name="connsiteY7" fmla="*/ 840113 h 919905"/>
                  <a:gd name="connsiteX8" fmla="*/ 1095756 w 1175403"/>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3" h="919905">
                    <a:moveTo>
                      <a:pt x="1095756" y="919906"/>
                    </a:moveTo>
                    <a:lnTo>
                      <a:pt x="79648" y="919906"/>
                    </a:lnTo>
                    <a:cubicBezTo>
                      <a:pt x="35695" y="919906"/>
                      <a:pt x="0" y="884202"/>
                      <a:pt x="0" y="840240"/>
                    </a:cubicBezTo>
                    <a:lnTo>
                      <a:pt x="0" y="79666"/>
                    </a:lnTo>
                    <a:cubicBezTo>
                      <a:pt x="0" y="35704"/>
                      <a:pt x="35695" y="0"/>
                      <a:pt x="79648"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rgbClr val="F78D7D">
                  <a:alpha val="40000"/>
                </a:srgb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64" name="TextBox 463">
                <a:extLst>
                  <a:ext uri="{FF2B5EF4-FFF2-40B4-BE49-F238E27FC236}">
                    <a16:creationId xmlns:a16="http://schemas.microsoft.com/office/drawing/2014/main" id="{A895DBE3-785A-DE24-BBB9-1BE2E02D4213}"/>
                  </a:ext>
                </a:extLst>
              </p:cNvPr>
              <p:cNvSpPr txBox="1"/>
              <p:nvPr/>
            </p:nvSpPr>
            <p:spPr>
              <a:xfrm>
                <a:off x="8055814" y="6657029"/>
                <a:ext cx="869148" cy="323165"/>
              </a:xfrm>
              <a:prstGeom prst="rect">
                <a:avLst/>
              </a:prstGeom>
              <a:noFill/>
            </p:spPr>
            <p:txBody>
              <a:bodyPr wrap="none" rtlCol="0">
                <a:spAutoFit/>
              </a:bodyPr>
              <a:lstStyle/>
              <a:p>
                <a:pPr algn="ctr"/>
                <a:r>
                  <a:rPr lang="en-US" sz="1500" spc="0" baseline="0" dirty="0">
                    <a:latin typeface="LondrinaSolid-Regular"/>
                    <a:sym typeface="LondrinaSolid-Regular"/>
                    <a:rtl val="0"/>
                  </a:rPr>
                  <a:t>Salvation</a:t>
                </a:r>
              </a:p>
            </p:txBody>
          </p:sp>
          <p:grpSp>
            <p:nvGrpSpPr>
              <p:cNvPr id="465" name="Group 464">
                <a:extLst>
                  <a:ext uri="{FF2B5EF4-FFF2-40B4-BE49-F238E27FC236}">
                    <a16:creationId xmlns:a16="http://schemas.microsoft.com/office/drawing/2014/main" id="{6A6DFB7B-EAE3-BDC5-29C2-1CB09710AA92}"/>
                  </a:ext>
                </a:extLst>
              </p:cNvPr>
              <p:cNvGrpSpPr/>
              <p:nvPr/>
            </p:nvGrpSpPr>
            <p:grpSpPr>
              <a:xfrm>
                <a:off x="8363266" y="6180619"/>
                <a:ext cx="248786" cy="432381"/>
                <a:chOff x="-3203125" y="-4106975"/>
                <a:chExt cx="1261313" cy="2192116"/>
              </a:xfrm>
              <a:solidFill>
                <a:schemeClr val="accent2"/>
              </a:solidFill>
            </p:grpSpPr>
            <p:sp>
              <p:nvSpPr>
                <p:cNvPr id="466" name="Freeform 465">
                  <a:extLst>
                    <a:ext uri="{FF2B5EF4-FFF2-40B4-BE49-F238E27FC236}">
                      <a16:creationId xmlns:a16="http://schemas.microsoft.com/office/drawing/2014/main" id="{7DDB5D5E-A7A1-18E5-C0BC-FF36479E7E28}"/>
                    </a:ext>
                  </a:extLst>
                </p:cNvPr>
                <p:cNvSpPr/>
                <p:nvPr/>
              </p:nvSpPr>
              <p:spPr>
                <a:xfrm>
                  <a:off x="-2711401" y="-4106975"/>
                  <a:ext cx="299246" cy="2192116"/>
                </a:xfrm>
                <a:custGeom>
                  <a:avLst/>
                  <a:gdLst>
                    <a:gd name="connsiteX0" fmla="*/ 299246 w 299246"/>
                    <a:gd name="connsiteY0" fmla="*/ 2192116 h 2192116"/>
                    <a:gd name="connsiteX1" fmla="*/ 299246 w 299246"/>
                    <a:gd name="connsiteY1" fmla="*/ 0 h 2192116"/>
                    <a:gd name="connsiteX2" fmla="*/ 0 w 299246"/>
                    <a:gd name="connsiteY2" fmla="*/ 0 h 2192116"/>
                    <a:gd name="connsiteX3" fmla="*/ 0 w 299246"/>
                    <a:gd name="connsiteY3" fmla="*/ 2192116 h 2192116"/>
                    <a:gd name="connsiteX4" fmla="*/ 299246 w 299246"/>
                    <a:gd name="connsiteY4" fmla="*/ 2192116 h 21921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9246" h="2192116">
                      <a:moveTo>
                        <a:pt x="299246" y="2192116"/>
                      </a:moveTo>
                      <a:lnTo>
                        <a:pt x="299246" y="0"/>
                      </a:lnTo>
                      <a:lnTo>
                        <a:pt x="0" y="0"/>
                      </a:lnTo>
                      <a:lnTo>
                        <a:pt x="0" y="2192116"/>
                      </a:lnTo>
                      <a:lnTo>
                        <a:pt x="299246" y="2192116"/>
                      </a:lnTo>
                    </a:path>
                  </a:pathLst>
                </a:custGeom>
                <a:grpFill/>
                <a:ln w="9231" cap="flat">
                  <a:noFill/>
                  <a:prstDash val="solid"/>
                  <a:miter/>
                </a:ln>
              </p:spPr>
              <p:txBody>
                <a:bodyPr rtlCol="0" anchor="ctr"/>
                <a:lstStyle/>
                <a:p>
                  <a:endParaRPr lang="en-US" dirty="0">
                    <a:latin typeface="Roboto Condensed" panose="02000000000000000000" pitchFamily="2" charset="0"/>
                  </a:endParaRPr>
                </a:p>
              </p:txBody>
            </p:sp>
            <p:sp>
              <p:nvSpPr>
                <p:cNvPr id="467" name="Freeform 466">
                  <a:extLst>
                    <a:ext uri="{FF2B5EF4-FFF2-40B4-BE49-F238E27FC236}">
                      <a16:creationId xmlns:a16="http://schemas.microsoft.com/office/drawing/2014/main" id="{862FD5E2-90C9-B576-B668-721FD5CE41F3}"/>
                    </a:ext>
                  </a:extLst>
                </p:cNvPr>
                <p:cNvSpPr/>
                <p:nvPr/>
              </p:nvSpPr>
              <p:spPr>
                <a:xfrm>
                  <a:off x="-3203125" y="-3617512"/>
                  <a:ext cx="1261313" cy="297981"/>
                </a:xfrm>
                <a:custGeom>
                  <a:avLst/>
                  <a:gdLst>
                    <a:gd name="connsiteX0" fmla="*/ 1261313 w 1261313"/>
                    <a:gd name="connsiteY0" fmla="*/ 0 h 297981"/>
                    <a:gd name="connsiteX1" fmla="*/ 0 w 1261313"/>
                    <a:gd name="connsiteY1" fmla="*/ 0 h 297981"/>
                    <a:gd name="connsiteX2" fmla="*/ 0 w 1261313"/>
                    <a:gd name="connsiteY2" fmla="*/ 297981 h 297981"/>
                    <a:gd name="connsiteX3" fmla="*/ 1261313 w 1261313"/>
                    <a:gd name="connsiteY3" fmla="*/ 297981 h 297981"/>
                    <a:gd name="connsiteX4" fmla="*/ 1261313 w 1261313"/>
                    <a:gd name="connsiteY4" fmla="*/ 0 h 2979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1313" h="297981">
                      <a:moveTo>
                        <a:pt x="1261313" y="0"/>
                      </a:moveTo>
                      <a:lnTo>
                        <a:pt x="0" y="0"/>
                      </a:lnTo>
                      <a:lnTo>
                        <a:pt x="0" y="297981"/>
                      </a:lnTo>
                      <a:lnTo>
                        <a:pt x="1261313" y="297981"/>
                      </a:lnTo>
                      <a:lnTo>
                        <a:pt x="1261313" y="0"/>
                      </a:lnTo>
                    </a:path>
                  </a:pathLst>
                </a:custGeom>
                <a:grpFill/>
                <a:ln w="9231" cap="flat">
                  <a:noFill/>
                  <a:prstDash val="solid"/>
                  <a:miter/>
                </a:ln>
              </p:spPr>
              <p:txBody>
                <a:bodyPr rtlCol="0" anchor="ctr"/>
                <a:lstStyle/>
                <a:p>
                  <a:endParaRPr lang="en-US" dirty="0">
                    <a:latin typeface="Roboto Condensed" panose="02000000000000000000" pitchFamily="2" charset="0"/>
                  </a:endParaRPr>
                </a:p>
              </p:txBody>
            </p:sp>
          </p:grpSp>
        </p:grpSp>
        <p:grpSp>
          <p:nvGrpSpPr>
            <p:cNvPr id="38" name="Group 37">
              <a:extLst>
                <a:ext uri="{FF2B5EF4-FFF2-40B4-BE49-F238E27FC236}">
                  <a16:creationId xmlns:a16="http://schemas.microsoft.com/office/drawing/2014/main" id="{7566284A-C1FB-19A3-712C-C26A0100E5C2}"/>
                </a:ext>
              </a:extLst>
            </p:cNvPr>
            <p:cNvGrpSpPr/>
            <p:nvPr/>
          </p:nvGrpSpPr>
          <p:grpSpPr>
            <a:xfrm>
              <a:off x="9107817" y="6088877"/>
              <a:ext cx="1258678" cy="919905"/>
              <a:chOff x="9107817" y="6088877"/>
              <a:chExt cx="1258678" cy="919905"/>
            </a:xfrm>
          </p:grpSpPr>
          <p:sp>
            <p:nvSpPr>
              <p:cNvPr id="457" name="Freeform 456">
                <a:extLst>
                  <a:ext uri="{FF2B5EF4-FFF2-40B4-BE49-F238E27FC236}">
                    <a16:creationId xmlns:a16="http://schemas.microsoft.com/office/drawing/2014/main" id="{A04BE91C-DFC3-063F-4AEC-089B21F719E8}"/>
                  </a:ext>
                </a:extLst>
              </p:cNvPr>
              <p:cNvSpPr/>
              <p:nvPr/>
            </p:nvSpPr>
            <p:spPr>
              <a:xfrm>
                <a:off x="9156914" y="6088877"/>
                <a:ext cx="1175402" cy="919905"/>
              </a:xfrm>
              <a:custGeom>
                <a:avLst/>
                <a:gdLst>
                  <a:gd name="connsiteX0" fmla="*/ 1095756 w 1175402"/>
                  <a:gd name="connsiteY0" fmla="*/ 919906 h 919905"/>
                  <a:gd name="connsiteX1" fmla="*/ 79648 w 1175402"/>
                  <a:gd name="connsiteY1" fmla="*/ 919906 h 919905"/>
                  <a:gd name="connsiteX2" fmla="*/ 0 w 1175402"/>
                  <a:gd name="connsiteY2" fmla="*/ 840240 h 919905"/>
                  <a:gd name="connsiteX3" fmla="*/ 0 w 1175402"/>
                  <a:gd name="connsiteY3" fmla="*/ 79666 h 919905"/>
                  <a:gd name="connsiteX4" fmla="*/ 79648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8" y="919906"/>
                    </a:lnTo>
                    <a:cubicBezTo>
                      <a:pt x="35695" y="919906"/>
                      <a:pt x="0" y="884202"/>
                      <a:pt x="0" y="840240"/>
                    </a:cubicBezTo>
                    <a:lnTo>
                      <a:pt x="0" y="79666"/>
                    </a:lnTo>
                    <a:cubicBezTo>
                      <a:pt x="0" y="35704"/>
                      <a:pt x="35695" y="0"/>
                      <a:pt x="79648" y="0"/>
                    </a:cubicBezTo>
                    <a:lnTo>
                      <a:pt x="1095756" y="0"/>
                    </a:lnTo>
                    <a:cubicBezTo>
                      <a:pt x="1139707" y="0"/>
                      <a:pt x="1175403" y="35704"/>
                      <a:pt x="1175403" y="79666"/>
                    </a:cubicBezTo>
                    <a:lnTo>
                      <a:pt x="1175403" y="840113"/>
                    </a:lnTo>
                    <a:cubicBezTo>
                      <a:pt x="1175403" y="884202"/>
                      <a:pt x="1139834" y="919906"/>
                      <a:pt x="1095756" y="919906"/>
                    </a:cubicBezTo>
                    <a:close/>
                  </a:path>
                </a:pathLst>
              </a:custGeom>
              <a:solidFill>
                <a:srgbClr val="F78D7D">
                  <a:alpha val="40000"/>
                </a:srgb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59" name="TextBox 458">
                <a:extLst>
                  <a:ext uri="{FF2B5EF4-FFF2-40B4-BE49-F238E27FC236}">
                    <a16:creationId xmlns:a16="http://schemas.microsoft.com/office/drawing/2014/main" id="{C081E54E-236D-6A3B-6837-E16174F7627F}"/>
                  </a:ext>
                </a:extLst>
              </p:cNvPr>
              <p:cNvSpPr txBox="1"/>
              <p:nvPr/>
            </p:nvSpPr>
            <p:spPr>
              <a:xfrm>
                <a:off x="9107817" y="6657029"/>
                <a:ext cx="1258678" cy="315471"/>
              </a:xfrm>
              <a:prstGeom prst="rect">
                <a:avLst/>
              </a:prstGeom>
              <a:noFill/>
            </p:spPr>
            <p:txBody>
              <a:bodyPr wrap="none" rtlCol="0">
                <a:spAutoFit/>
              </a:bodyPr>
              <a:lstStyle/>
              <a:p>
                <a:pPr algn="ctr"/>
                <a:r>
                  <a:rPr lang="en-US" sz="1450" spc="0" baseline="0" dirty="0">
                    <a:latin typeface="LondrinaSolid-Regular"/>
                    <a:sym typeface="LondrinaSolid-Regular"/>
                    <a:rtl val="0"/>
                  </a:rPr>
                  <a:t>Kingdom of God</a:t>
                </a:r>
              </a:p>
            </p:txBody>
          </p:sp>
          <p:grpSp>
            <p:nvGrpSpPr>
              <p:cNvPr id="460" name="Group 459">
                <a:extLst>
                  <a:ext uri="{FF2B5EF4-FFF2-40B4-BE49-F238E27FC236}">
                    <a16:creationId xmlns:a16="http://schemas.microsoft.com/office/drawing/2014/main" id="{729AD8CE-E442-6C71-382B-ED85FBF52045}"/>
                  </a:ext>
                </a:extLst>
              </p:cNvPr>
              <p:cNvGrpSpPr/>
              <p:nvPr/>
            </p:nvGrpSpPr>
            <p:grpSpPr>
              <a:xfrm>
                <a:off x="9459200" y="6186077"/>
                <a:ext cx="570830" cy="405825"/>
                <a:chOff x="7842545" y="4116969"/>
                <a:chExt cx="3066532" cy="2180115"/>
              </a:xfrm>
            </p:grpSpPr>
            <p:sp>
              <p:nvSpPr>
                <p:cNvPr id="461" name="Freeform 460">
                  <a:extLst>
                    <a:ext uri="{FF2B5EF4-FFF2-40B4-BE49-F238E27FC236}">
                      <a16:creationId xmlns:a16="http://schemas.microsoft.com/office/drawing/2014/main" id="{7C45B264-FE4E-C58E-2104-30AD150805FE}"/>
                    </a:ext>
                  </a:extLst>
                </p:cNvPr>
                <p:cNvSpPr/>
                <p:nvPr/>
              </p:nvSpPr>
              <p:spPr>
                <a:xfrm>
                  <a:off x="7842545" y="4116969"/>
                  <a:ext cx="3066532" cy="2180115"/>
                </a:xfrm>
                <a:custGeom>
                  <a:avLst/>
                  <a:gdLst>
                    <a:gd name="connsiteX0" fmla="*/ 3065999 w 3066532"/>
                    <a:gd name="connsiteY0" fmla="*/ 820616 h 2180115"/>
                    <a:gd name="connsiteX1" fmla="*/ 3034665 w 3066532"/>
                    <a:gd name="connsiteY1" fmla="*/ 930575 h 2180115"/>
                    <a:gd name="connsiteX2" fmla="*/ 2992152 w 3066532"/>
                    <a:gd name="connsiteY2" fmla="*/ 966327 h 2180115"/>
                    <a:gd name="connsiteX3" fmla="*/ 2945168 w 3066532"/>
                    <a:gd name="connsiteY3" fmla="*/ 974832 h 2180115"/>
                    <a:gd name="connsiteX4" fmla="*/ 2832811 w 3066532"/>
                    <a:gd name="connsiteY4" fmla="*/ 1415173 h 2180115"/>
                    <a:gd name="connsiteX5" fmla="*/ 2753159 w 3066532"/>
                    <a:gd name="connsiteY5" fmla="*/ 1683854 h 2180115"/>
                    <a:gd name="connsiteX6" fmla="*/ 2684216 w 3066532"/>
                    <a:gd name="connsiteY6" fmla="*/ 1887698 h 2180115"/>
                    <a:gd name="connsiteX7" fmla="*/ 2672136 w 3066532"/>
                    <a:gd name="connsiteY7" fmla="*/ 1937325 h 2180115"/>
                    <a:gd name="connsiteX8" fmla="*/ 2694096 w 3066532"/>
                    <a:gd name="connsiteY8" fmla="*/ 1988719 h 2180115"/>
                    <a:gd name="connsiteX9" fmla="*/ 2682449 w 3066532"/>
                    <a:gd name="connsiteY9" fmla="*/ 2145638 h 2180115"/>
                    <a:gd name="connsiteX10" fmla="*/ 2613506 w 3066532"/>
                    <a:gd name="connsiteY10" fmla="*/ 2180057 h 2180115"/>
                    <a:gd name="connsiteX11" fmla="*/ 1533096 w 3066532"/>
                    <a:gd name="connsiteY11" fmla="*/ 2161712 h 2180115"/>
                    <a:gd name="connsiteX12" fmla="*/ 453156 w 3066532"/>
                    <a:gd name="connsiteY12" fmla="*/ 2180057 h 2180115"/>
                    <a:gd name="connsiteX13" fmla="*/ 383780 w 3066532"/>
                    <a:gd name="connsiteY13" fmla="*/ 2145638 h 2180115"/>
                    <a:gd name="connsiteX14" fmla="*/ 372566 w 3066532"/>
                    <a:gd name="connsiteY14" fmla="*/ 1988719 h 2180115"/>
                    <a:gd name="connsiteX15" fmla="*/ 394056 w 3066532"/>
                    <a:gd name="connsiteY15" fmla="*/ 1937325 h 2180115"/>
                    <a:gd name="connsiteX16" fmla="*/ 379741 w 3066532"/>
                    <a:gd name="connsiteY16" fmla="*/ 1880994 h 2180115"/>
                    <a:gd name="connsiteX17" fmla="*/ 313502 w 3066532"/>
                    <a:gd name="connsiteY17" fmla="*/ 1683854 h 2180115"/>
                    <a:gd name="connsiteX18" fmla="*/ 233381 w 3066532"/>
                    <a:gd name="connsiteY18" fmla="*/ 1415173 h 2180115"/>
                    <a:gd name="connsiteX19" fmla="*/ 121493 w 3066532"/>
                    <a:gd name="connsiteY19" fmla="*/ 974832 h 2180115"/>
                    <a:gd name="connsiteX20" fmla="*/ 74509 w 3066532"/>
                    <a:gd name="connsiteY20" fmla="*/ 966327 h 2180115"/>
                    <a:gd name="connsiteX21" fmla="*/ 31997 w 3066532"/>
                    <a:gd name="connsiteY21" fmla="*/ 930575 h 2180115"/>
                    <a:gd name="connsiteX22" fmla="*/ 662 w 3066532"/>
                    <a:gd name="connsiteY22" fmla="*/ 820616 h 2180115"/>
                    <a:gd name="connsiteX23" fmla="*/ 140748 w 3066532"/>
                    <a:gd name="connsiteY23" fmla="*/ 695448 h 2180115"/>
                    <a:gd name="connsiteX24" fmla="*/ 260245 w 3066532"/>
                    <a:gd name="connsiteY24" fmla="*/ 839825 h 2180115"/>
                    <a:gd name="connsiteX25" fmla="*/ 202047 w 3066532"/>
                    <a:gd name="connsiteY25" fmla="*/ 945784 h 2180115"/>
                    <a:gd name="connsiteX26" fmla="*/ 363623 w 3066532"/>
                    <a:gd name="connsiteY26" fmla="*/ 1146493 h 2180115"/>
                    <a:gd name="connsiteX27" fmla="*/ 447783 w 3066532"/>
                    <a:gd name="connsiteY27" fmla="*/ 1189849 h 2180115"/>
                    <a:gd name="connsiteX28" fmla="*/ 526101 w 3066532"/>
                    <a:gd name="connsiteY28" fmla="*/ 1139357 h 2180115"/>
                    <a:gd name="connsiteX29" fmla="*/ 617400 w 3066532"/>
                    <a:gd name="connsiteY29" fmla="*/ 925205 h 2180115"/>
                    <a:gd name="connsiteX30" fmla="*/ 695719 w 3066532"/>
                    <a:gd name="connsiteY30" fmla="*/ 713324 h 2180115"/>
                    <a:gd name="connsiteX31" fmla="*/ 662148 w 3066532"/>
                    <a:gd name="connsiteY31" fmla="*/ 704818 h 2180115"/>
                    <a:gd name="connsiteX32" fmla="*/ 620069 w 3066532"/>
                    <a:gd name="connsiteY32" fmla="*/ 669066 h 2180115"/>
                    <a:gd name="connsiteX33" fmla="*/ 588734 w 3066532"/>
                    <a:gd name="connsiteY33" fmla="*/ 558639 h 2180115"/>
                    <a:gd name="connsiteX34" fmla="*/ 728387 w 3066532"/>
                    <a:gd name="connsiteY34" fmla="*/ 433903 h 2180115"/>
                    <a:gd name="connsiteX35" fmla="*/ 848353 w 3066532"/>
                    <a:gd name="connsiteY35" fmla="*/ 578317 h 2180115"/>
                    <a:gd name="connsiteX36" fmla="*/ 804903 w 3066532"/>
                    <a:gd name="connsiteY36" fmla="*/ 671301 h 2180115"/>
                    <a:gd name="connsiteX37" fmla="*/ 997814 w 3066532"/>
                    <a:gd name="connsiteY37" fmla="*/ 956488 h 2180115"/>
                    <a:gd name="connsiteX38" fmla="*/ 1047033 w 3066532"/>
                    <a:gd name="connsiteY38" fmla="*/ 994078 h 2180115"/>
                    <a:gd name="connsiteX39" fmla="*/ 1117310 w 3066532"/>
                    <a:gd name="connsiteY39" fmla="*/ 963227 h 2180115"/>
                    <a:gd name="connsiteX40" fmla="*/ 1166566 w 3066532"/>
                    <a:gd name="connsiteY40" fmla="*/ 880515 h 2180115"/>
                    <a:gd name="connsiteX41" fmla="*/ 1492819 w 3066532"/>
                    <a:gd name="connsiteY41" fmla="*/ 232294 h 2180115"/>
                    <a:gd name="connsiteX42" fmla="*/ 1494154 w 3066532"/>
                    <a:gd name="connsiteY42" fmla="*/ 229627 h 2180115"/>
                    <a:gd name="connsiteX43" fmla="*/ 1465956 w 3066532"/>
                    <a:gd name="connsiteY43" fmla="*/ 218454 h 2180115"/>
                    <a:gd name="connsiteX44" fmla="*/ 1413167 w 3066532"/>
                    <a:gd name="connsiteY44" fmla="*/ 125002 h 2180115"/>
                    <a:gd name="connsiteX45" fmla="*/ 1423912 w 3066532"/>
                    <a:gd name="connsiteY45" fmla="*/ 81213 h 2180115"/>
                    <a:gd name="connsiteX46" fmla="*/ 1467326 w 3066532"/>
                    <a:gd name="connsiteY46" fmla="*/ 22215 h 2180115"/>
                    <a:gd name="connsiteX47" fmla="*/ 1598434 w 3066532"/>
                    <a:gd name="connsiteY47" fmla="*/ 13709 h 2180115"/>
                    <a:gd name="connsiteX48" fmla="*/ 1636944 w 3066532"/>
                    <a:gd name="connsiteY48" fmla="*/ 56165 h 2180115"/>
                    <a:gd name="connsiteX49" fmla="*/ 1651259 w 3066532"/>
                    <a:gd name="connsiteY49" fmla="*/ 87448 h 2180115"/>
                    <a:gd name="connsiteX50" fmla="*/ 1647220 w 3066532"/>
                    <a:gd name="connsiteY50" fmla="*/ 139310 h 2180115"/>
                    <a:gd name="connsiteX51" fmla="*/ 1574743 w 3066532"/>
                    <a:gd name="connsiteY51" fmla="*/ 222022 h 2180115"/>
                    <a:gd name="connsiteX52" fmla="*/ 1569804 w 3066532"/>
                    <a:gd name="connsiteY52" fmla="*/ 223824 h 2180115"/>
                    <a:gd name="connsiteX53" fmla="*/ 1573373 w 3066532"/>
                    <a:gd name="connsiteY53" fmla="*/ 232294 h 2180115"/>
                    <a:gd name="connsiteX54" fmla="*/ 1900096 w 3066532"/>
                    <a:gd name="connsiteY54" fmla="*/ 880515 h 2180115"/>
                    <a:gd name="connsiteX55" fmla="*/ 1949351 w 3066532"/>
                    <a:gd name="connsiteY55" fmla="*/ 963227 h 2180115"/>
                    <a:gd name="connsiteX56" fmla="*/ 2019160 w 3066532"/>
                    <a:gd name="connsiteY56" fmla="*/ 994078 h 2180115"/>
                    <a:gd name="connsiteX57" fmla="*/ 2068848 w 3066532"/>
                    <a:gd name="connsiteY57" fmla="*/ 956488 h 2180115"/>
                    <a:gd name="connsiteX58" fmla="*/ 2261723 w 3066532"/>
                    <a:gd name="connsiteY58" fmla="*/ 671301 h 2180115"/>
                    <a:gd name="connsiteX59" fmla="*/ 2217876 w 3066532"/>
                    <a:gd name="connsiteY59" fmla="*/ 578317 h 2180115"/>
                    <a:gd name="connsiteX60" fmla="*/ 2337805 w 3066532"/>
                    <a:gd name="connsiteY60" fmla="*/ 433903 h 2180115"/>
                    <a:gd name="connsiteX61" fmla="*/ 2477891 w 3066532"/>
                    <a:gd name="connsiteY61" fmla="*/ 558639 h 2180115"/>
                    <a:gd name="connsiteX62" fmla="*/ 2446593 w 3066532"/>
                    <a:gd name="connsiteY62" fmla="*/ 669066 h 2180115"/>
                    <a:gd name="connsiteX63" fmla="*/ 2404044 w 3066532"/>
                    <a:gd name="connsiteY63" fmla="*/ 704818 h 2180115"/>
                    <a:gd name="connsiteX64" fmla="*/ 2370474 w 3066532"/>
                    <a:gd name="connsiteY64" fmla="*/ 713324 h 2180115"/>
                    <a:gd name="connsiteX65" fmla="*/ 2449261 w 3066532"/>
                    <a:gd name="connsiteY65" fmla="*/ 925205 h 2180115"/>
                    <a:gd name="connsiteX66" fmla="*/ 2540560 w 3066532"/>
                    <a:gd name="connsiteY66" fmla="*/ 1139357 h 2180115"/>
                    <a:gd name="connsiteX67" fmla="*/ 2618879 w 3066532"/>
                    <a:gd name="connsiteY67" fmla="*/ 1189849 h 2180115"/>
                    <a:gd name="connsiteX68" fmla="*/ 2702569 w 3066532"/>
                    <a:gd name="connsiteY68" fmla="*/ 1146493 h 2180115"/>
                    <a:gd name="connsiteX69" fmla="*/ 2864615 w 3066532"/>
                    <a:gd name="connsiteY69" fmla="*/ 945784 h 2180115"/>
                    <a:gd name="connsiteX70" fmla="*/ 2805984 w 3066532"/>
                    <a:gd name="connsiteY70" fmla="*/ 839825 h 2180115"/>
                    <a:gd name="connsiteX71" fmla="*/ 2925913 w 3066532"/>
                    <a:gd name="connsiteY71" fmla="*/ 695448 h 2180115"/>
                    <a:gd name="connsiteX72" fmla="*/ 3065999 w 3066532"/>
                    <a:gd name="connsiteY72" fmla="*/ 820616 h 2180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3066532" h="2180115">
                      <a:moveTo>
                        <a:pt x="3065999" y="820616"/>
                      </a:moveTo>
                      <a:cubicBezTo>
                        <a:pt x="3069136" y="859035"/>
                        <a:pt x="3058391" y="899724"/>
                        <a:pt x="3034665" y="930575"/>
                      </a:cubicBezTo>
                      <a:cubicBezTo>
                        <a:pt x="3023018" y="945315"/>
                        <a:pt x="3009172" y="958290"/>
                        <a:pt x="2992152" y="966327"/>
                      </a:cubicBezTo>
                      <a:cubicBezTo>
                        <a:pt x="2977368" y="973066"/>
                        <a:pt x="2961250" y="975301"/>
                        <a:pt x="2945168" y="974832"/>
                      </a:cubicBezTo>
                      <a:cubicBezTo>
                        <a:pt x="2921875" y="1128617"/>
                        <a:pt x="2874891" y="1269426"/>
                        <a:pt x="2832811" y="1415173"/>
                      </a:cubicBezTo>
                      <a:cubicBezTo>
                        <a:pt x="2807318" y="1505022"/>
                        <a:pt x="2780455" y="1594438"/>
                        <a:pt x="2753159" y="1683854"/>
                      </a:cubicBezTo>
                      <a:cubicBezTo>
                        <a:pt x="2747786" y="1700396"/>
                        <a:pt x="2706175" y="1818861"/>
                        <a:pt x="2684216" y="1887698"/>
                      </a:cubicBezTo>
                      <a:cubicBezTo>
                        <a:pt x="2676175" y="1915413"/>
                        <a:pt x="2670802" y="1935091"/>
                        <a:pt x="2672136" y="1937325"/>
                      </a:cubicBezTo>
                      <a:cubicBezTo>
                        <a:pt x="2682449" y="1950264"/>
                        <a:pt x="2690057" y="1966806"/>
                        <a:pt x="2694096" y="1988719"/>
                      </a:cubicBezTo>
                      <a:cubicBezTo>
                        <a:pt x="2702137" y="2036544"/>
                        <a:pt x="2708844" y="2106751"/>
                        <a:pt x="2682449" y="2145638"/>
                      </a:cubicBezTo>
                      <a:cubicBezTo>
                        <a:pt x="2665430" y="2171551"/>
                        <a:pt x="2638566" y="2180958"/>
                        <a:pt x="2613506" y="2180057"/>
                      </a:cubicBezTo>
                      <a:cubicBezTo>
                        <a:pt x="1930096" y="2165316"/>
                        <a:pt x="1888016" y="2156378"/>
                        <a:pt x="1533096" y="2161712"/>
                      </a:cubicBezTo>
                      <a:cubicBezTo>
                        <a:pt x="1192960" y="2169785"/>
                        <a:pt x="1136565" y="2165316"/>
                        <a:pt x="453156" y="2180057"/>
                      </a:cubicBezTo>
                      <a:cubicBezTo>
                        <a:pt x="428059" y="2180958"/>
                        <a:pt x="401232" y="2171551"/>
                        <a:pt x="383780" y="2145638"/>
                      </a:cubicBezTo>
                      <a:cubicBezTo>
                        <a:pt x="357818" y="2106751"/>
                        <a:pt x="364092" y="2036544"/>
                        <a:pt x="372566" y="1988719"/>
                      </a:cubicBezTo>
                      <a:cubicBezTo>
                        <a:pt x="376171" y="1966806"/>
                        <a:pt x="384212" y="1950264"/>
                        <a:pt x="394056" y="1937325"/>
                      </a:cubicBezTo>
                      <a:cubicBezTo>
                        <a:pt x="395859" y="1935091"/>
                        <a:pt x="389585" y="1912277"/>
                        <a:pt x="379741" y="1880994"/>
                      </a:cubicBezTo>
                      <a:cubicBezTo>
                        <a:pt x="357818" y="1811256"/>
                        <a:pt x="318406" y="1699928"/>
                        <a:pt x="313502" y="1683854"/>
                      </a:cubicBezTo>
                      <a:cubicBezTo>
                        <a:pt x="286206" y="1594438"/>
                        <a:pt x="259343" y="1505022"/>
                        <a:pt x="233381" y="1415173"/>
                      </a:cubicBezTo>
                      <a:cubicBezTo>
                        <a:pt x="191302" y="1269426"/>
                        <a:pt x="144750" y="1128617"/>
                        <a:pt x="121493" y="974832"/>
                      </a:cubicBezTo>
                      <a:cubicBezTo>
                        <a:pt x="104942" y="975301"/>
                        <a:pt x="88824" y="973066"/>
                        <a:pt x="74509" y="966327"/>
                      </a:cubicBezTo>
                      <a:cubicBezTo>
                        <a:pt x="57490" y="958290"/>
                        <a:pt x="43175" y="945315"/>
                        <a:pt x="31997" y="930575"/>
                      </a:cubicBezTo>
                      <a:cubicBezTo>
                        <a:pt x="8270" y="899724"/>
                        <a:pt x="-2944" y="859035"/>
                        <a:pt x="662" y="820616"/>
                      </a:cubicBezTo>
                      <a:cubicBezTo>
                        <a:pt x="6936" y="750409"/>
                        <a:pt x="68235" y="692745"/>
                        <a:pt x="140748" y="695448"/>
                      </a:cubicBezTo>
                      <a:cubicBezTo>
                        <a:pt x="207419" y="697682"/>
                        <a:pt x="263382" y="778124"/>
                        <a:pt x="260245" y="839825"/>
                      </a:cubicBezTo>
                      <a:cubicBezTo>
                        <a:pt x="258442" y="881848"/>
                        <a:pt x="235184" y="920303"/>
                        <a:pt x="202047" y="945784"/>
                      </a:cubicBezTo>
                      <a:cubicBezTo>
                        <a:pt x="244559" y="1026694"/>
                        <a:pt x="306796" y="1095532"/>
                        <a:pt x="363623" y="1146493"/>
                      </a:cubicBezTo>
                      <a:cubicBezTo>
                        <a:pt x="389152" y="1169739"/>
                        <a:pt x="417350" y="1189849"/>
                        <a:pt x="447783" y="1189849"/>
                      </a:cubicBezTo>
                      <a:cubicBezTo>
                        <a:pt x="479983" y="1189849"/>
                        <a:pt x="503709" y="1172874"/>
                        <a:pt x="526101" y="1139357"/>
                      </a:cubicBezTo>
                      <a:cubicBezTo>
                        <a:pt x="569515" y="1073619"/>
                        <a:pt x="588301" y="1003448"/>
                        <a:pt x="617400" y="925205"/>
                      </a:cubicBezTo>
                      <a:cubicBezTo>
                        <a:pt x="643362" y="854566"/>
                        <a:pt x="669757" y="783963"/>
                        <a:pt x="695719" y="713324"/>
                      </a:cubicBezTo>
                      <a:cubicBezTo>
                        <a:pt x="684072" y="712423"/>
                        <a:pt x="672894" y="709756"/>
                        <a:pt x="662148" y="704818"/>
                      </a:cubicBezTo>
                      <a:cubicBezTo>
                        <a:pt x="645129" y="696781"/>
                        <a:pt x="631283" y="683807"/>
                        <a:pt x="620069" y="669066"/>
                      </a:cubicBezTo>
                      <a:cubicBezTo>
                        <a:pt x="595910" y="637783"/>
                        <a:pt x="585164" y="597526"/>
                        <a:pt x="588734" y="558639"/>
                      </a:cubicBezTo>
                      <a:cubicBezTo>
                        <a:pt x="595008" y="488901"/>
                        <a:pt x="656343" y="431236"/>
                        <a:pt x="728387" y="433903"/>
                      </a:cubicBezTo>
                      <a:cubicBezTo>
                        <a:pt x="795059" y="435705"/>
                        <a:pt x="851454" y="516616"/>
                        <a:pt x="848353" y="578317"/>
                      </a:cubicBezTo>
                      <a:cubicBezTo>
                        <a:pt x="846982" y="613636"/>
                        <a:pt x="829999" y="646721"/>
                        <a:pt x="804903" y="671301"/>
                      </a:cubicBezTo>
                      <a:cubicBezTo>
                        <a:pt x="866237" y="770556"/>
                        <a:pt x="924868" y="874712"/>
                        <a:pt x="997814" y="956488"/>
                      </a:cubicBezTo>
                      <a:cubicBezTo>
                        <a:pt x="1012597" y="973066"/>
                        <a:pt x="1028715" y="989140"/>
                        <a:pt x="1047033" y="994078"/>
                      </a:cubicBezTo>
                      <a:cubicBezTo>
                        <a:pt x="1072129" y="1000781"/>
                        <a:pt x="1097622" y="986005"/>
                        <a:pt x="1117310" y="963227"/>
                      </a:cubicBezTo>
                      <a:cubicBezTo>
                        <a:pt x="1136998" y="940414"/>
                        <a:pt x="1151782" y="910032"/>
                        <a:pt x="1166566" y="880515"/>
                      </a:cubicBezTo>
                      <a:cubicBezTo>
                        <a:pt x="1275317" y="664129"/>
                        <a:pt x="1401953" y="465222"/>
                        <a:pt x="1492819" y="232294"/>
                      </a:cubicBezTo>
                      <a:cubicBezTo>
                        <a:pt x="1493288" y="231429"/>
                        <a:pt x="1493721" y="230528"/>
                        <a:pt x="1494154" y="229627"/>
                      </a:cubicBezTo>
                      <a:cubicBezTo>
                        <a:pt x="1484310" y="226924"/>
                        <a:pt x="1474935" y="223356"/>
                        <a:pt x="1465956" y="218454"/>
                      </a:cubicBezTo>
                      <a:cubicBezTo>
                        <a:pt x="1433287" y="199677"/>
                        <a:pt x="1411364" y="162556"/>
                        <a:pt x="1413167" y="125002"/>
                      </a:cubicBezTo>
                      <a:cubicBezTo>
                        <a:pt x="1414032" y="109829"/>
                        <a:pt x="1418071" y="95052"/>
                        <a:pt x="1423912" y="81213"/>
                      </a:cubicBezTo>
                      <a:cubicBezTo>
                        <a:pt x="1433287" y="58399"/>
                        <a:pt x="1447603" y="36487"/>
                        <a:pt x="1467326" y="22215"/>
                      </a:cubicBezTo>
                      <a:cubicBezTo>
                        <a:pt x="1499995" y="-1500"/>
                        <a:pt x="1564431" y="-9104"/>
                        <a:pt x="1598434" y="13709"/>
                      </a:cubicBezTo>
                      <a:cubicBezTo>
                        <a:pt x="1614552" y="24413"/>
                        <a:pt x="1626631" y="40091"/>
                        <a:pt x="1636944" y="56165"/>
                      </a:cubicBezTo>
                      <a:cubicBezTo>
                        <a:pt x="1642749" y="66004"/>
                        <a:pt x="1648554" y="76275"/>
                        <a:pt x="1651259" y="87448"/>
                      </a:cubicBezTo>
                      <a:cubicBezTo>
                        <a:pt x="1655730" y="104459"/>
                        <a:pt x="1653062" y="122767"/>
                        <a:pt x="1647220" y="139310"/>
                      </a:cubicBezTo>
                      <a:cubicBezTo>
                        <a:pt x="1635610" y="175098"/>
                        <a:pt x="1609179" y="206381"/>
                        <a:pt x="1574743" y="222022"/>
                      </a:cubicBezTo>
                      <a:cubicBezTo>
                        <a:pt x="1573373" y="222923"/>
                        <a:pt x="1571606" y="222923"/>
                        <a:pt x="1569804" y="223824"/>
                      </a:cubicBezTo>
                      <a:cubicBezTo>
                        <a:pt x="1571138" y="226491"/>
                        <a:pt x="1572508" y="229627"/>
                        <a:pt x="1573373" y="232294"/>
                      </a:cubicBezTo>
                      <a:cubicBezTo>
                        <a:pt x="1664672" y="465222"/>
                        <a:pt x="1791345" y="664129"/>
                        <a:pt x="1900096" y="880515"/>
                      </a:cubicBezTo>
                      <a:cubicBezTo>
                        <a:pt x="1914880" y="910032"/>
                        <a:pt x="1929627" y="940414"/>
                        <a:pt x="1949351" y="963227"/>
                      </a:cubicBezTo>
                      <a:cubicBezTo>
                        <a:pt x="1969039" y="986005"/>
                        <a:pt x="1994532" y="1000781"/>
                        <a:pt x="2019160" y="994078"/>
                      </a:cubicBezTo>
                      <a:cubicBezTo>
                        <a:pt x="2037946" y="989140"/>
                        <a:pt x="2053631" y="973066"/>
                        <a:pt x="2068848" y="956488"/>
                      </a:cubicBezTo>
                      <a:cubicBezTo>
                        <a:pt x="2141325" y="874712"/>
                        <a:pt x="2199955" y="770556"/>
                        <a:pt x="2261723" y="671301"/>
                      </a:cubicBezTo>
                      <a:cubicBezTo>
                        <a:pt x="2236662" y="646721"/>
                        <a:pt x="2219679" y="613636"/>
                        <a:pt x="2217876" y="578317"/>
                      </a:cubicBezTo>
                      <a:cubicBezTo>
                        <a:pt x="2215172" y="516616"/>
                        <a:pt x="2271134" y="435705"/>
                        <a:pt x="2337805" y="433903"/>
                      </a:cubicBezTo>
                      <a:cubicBezTo>
                        <a:pt x="2410318" y="431236"/>
                        <a:pt x="2471653" y="488901"/>
                        <a:pt x="2477891" y="558639"/>
                      </a:cubicBezTo>
                      <a:cubicBezTo>
                        <a:pt x="2481497" y="597526"/>
                        <a:pt x="2470283" y="637783"/>
                        <a:pt x="2446593" y="669066"/>
                      </a:cubicBezTo>
                      <a:cubicBezTo>
                        <a:pt x="2435379" y="683807"/>
                        <a:pt x="2421064" y="696781"/>
                        <a:pt x="2404044" y="704818"/>
                      </a:cubicBezTo>
                      <a:cubicBezTo>
                        <a:pt x="2393768" y="709756"/>
                        <a:pt x="2382121" y="712423"/>
                        <a:pt x="2370474" y="713324"/>
                      </a:cubicBezTo>
                      <a:cubicBezTo>
                        <a:pt x="2396905" y="783963"/>
                        <a:pt x="2422867" y="854566"/>
                        <a:pt x="2449261" y="925205"/>
                      </a:cubicBezTo>
                      <a:cubicBezTo>
                        <a:pt x="2477891" y="1003448"/>
                        <a:pt x="2496714" y="1073619"/>
                        <a:pt x="2540560" y="1139357"/>
                      </a:cubicBezTo>
                      <a:cubicBezTo>
                        <a:pt x="2562952" y="1172874"/>
                        <a:pt x="2586210" y="1189849"/>
                        <a:pt x="2618879" y="1189849"/>
                      </a:cubicBezTo>
                      <a:cubicBezTo>
                        <a:pt x="2648879" y="1189849"/>
                        <a:pt x="2677076" y="1169739"/>
                        <a:pt x="2702569" y="1146493"/>
                      </a:cubicBezTo>
                      <a:cubicBezTo>
                        <a:pt x="2759433" y="1095532"/>
                        <a:pt x="2822066" y="1026694"/>
                        <a:pt x="2864615" y="945784"/>
                      </a:cubicBezTo>
                      <a:cubicBezTo>
                        <a:pt x="2831045" y="920303"/>
                        <a:pt x="2807751" y="881848"/>
                        <a:pt x="2805984" y="839825"/>
                      </a:cubicBezTo>
                      <a:cubicBezTo>
                        <a:pt x="2803280" y="778124"/>
                        <a:pt x="2859242" y="697682"/>
                        <a:pt x="2925913" y="695448"/>
                      </a:cubicBezTo>
                      <a:cubicBezTo>
                        <a:pt x="2997958" y="692745"/>
                        <a:pt x="3059725" y="750409"/>
                        <a:pt x="3065999" y="820616"/>
                      </a:cubicBezTo>
                      <a:close/>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462" name="Freeform 461">
                  <a:extLst>
                    <a:ext uri="{FF2B5EF4-FFF2-40B4-BE49-F238E27FC236}">
                      <a16:creationId xmlns:a16="http://schemas.microsoft.com/office/drawing/2014/main" id="{50992584-70B1-3A48-73DF-3DFA9DB48978}"/>
                    </a:ext>
                  </a:extLst>
                </p:cNvPr>
                <p:cNvSpPr/>
                <p:nvPr/>
              </p:nvSpPr>
              <p:spPr>
                <a:xfrm>
                  <a:off x="8056950" y="4645082"/>
                  <a:ext cx="2644862" cy="1409212"/>
                </a:xfrm>
                <a:custGeom>
                  <a:avLst/>
                  <a:gdLst>
                    <a:gd name="connsiteX0" fmla="*/ 2469811 w 2644862"/>
                    <a:gd name="connsiteY0" fmla="*/ 1359585 h 1409212"/>
                    <a:gd name="connsiteX1" fmla="*/ 2457731 w 2644862"/>
                    <a:gd name="connsiteY1" fmla="*/ 1409213 h 1409212"/>
                    <a:gd name="connsiteX2" fmla="*/ 179651 w 2644862"/>
                    <a:gd name="connsiteY2" fmla="*/ 1409213 h 1409212"/>
                    <a:gd name="connsiteX3" fmla="*/ 165336 w 2644862"/>
                    <a:gd name="connsiteY3" fmla="*/ 1352882 h 1409212"/>
                    <a:gd name="connsiteX4" fmla="*/ 2469811 w 2644862"/>
                    <a:gd name="connsiteY4" fmla="*/ 1359585 h 1409212"/>
                    <a:gd name="connsiteX5" fmla="*/ 2631784 w 2644862"/>
                    <a:gd name="connsiteY5" fmla="*/ 603099 h 1409212"/>
                    <a:gd name="connsiteX6" fmla="*/ 2486001 w 2644862"/>
                    <a:gd name="connsiteY6" fmla="*/ 738827 h 1409212"/>
                    <a:gd name="connsiteX7" fmla="*/ 2269400 w 2644862"/>
                    <a:gd name="connsiteY7" fmla="*/ 726104 h 1409212"/>
                    <a:gd name="connsiteX8" fmla="*/ 2156285 w 2644862"/>
                    <a:gd name="connsiteY8" fmla="*/ 554012 h 1409212"/>
                    <a:gd name="connsiteX9" fmla="*/ 2121850 w 2644862"/>
                    <a:gd name="connsiteY9" fmla="*/ 450540 h 1409212"/>
                    <a:gd name="connsiteX10" fmla="*/ 2091885 w 2644862"/>
                    <a:gd name="connsiteY10" fmla="*/ 335680 h 1409212"/>
                    <a:gd name="connsiteX11" fmla="*/ 2091345 w 2644862"/>
                    <a:gd name="connsiteY11" fmla="*/ 334995 h 1409212"/>
                    <a:gd name="connsiteX12" fmla="*/ 2071368 w 2644862"/>
                    <a:gd name="connsiteY12" fmla="*/ 332220 h 1409212"/>
                    <a:gd name="connsiteX13" fmla="*/ 1918446 w 2644862"/>
                    <a:gd name="connsiteY13" fmla="*/ 594053 h 1409212"/>
                    <a:gd name="connsiteX14" fmla="*/ 1780704 w 2644862"/>
                    <a:gd name="connsiteY14" fmla="*/ 644041 h 1409212"/>
                    <a:gd name="connsiteX15" fmla="*/ 1651616 w 2644862"/>
                    <a:gd name="connsiteY15" fmla="*/ 580574 h 1409212"/>
                    <a:gd name="connsiteX16" fmla="*/ 1485893 w 2644862"/>
                    <a:gd name="connsiteY16" fmla="*/ 317696 h 1409212"/>
                    <a:gd name="connsiteX17" fmla="*/ 1366288 w 2644862"/>
                    <a:gd name="connsiteY17" fmla="*/ 15534 h 1409212"/>
                    <a:gd name="connsiteX18" fmla="*/ 1343066 w 2644862"/>
                    <a:gd name="connsiteY18" fmla="*/ 6451 h 1409212"/>
                    <a:gd name="connsiteX19" fmla="*/ 1228402 w 2644862"/>
                    <a:gd name="connsiteY19" fmla="*/ 299495 h 1409212"/>
                    <a:gd name="connsiteX20" fmla="*/ 1082979 w 2644862"/>
                    <a:gd name="connsiteY20" fmla="*/ 566482 h 1409212"/>
                    <a:gd name="connsiteX21" fmla="*/ 975562 w 2644862"/>
                    <a:gd name="connsiteY21" fmla="*/ 647068 h 1409212"/>
                    <a:gd name="connsiteX22" fmla="*/ 828950 w 2644862"/>
                    <a:gd name="connsiteY22" fmla="*/ 627822 h 1409212"/>
                    <a:gd name="connsiteX23" fmla="*/ 628539 w 2644862"/>
                    <a:gd name="connsiteY23" fmla="*/ 429421 h 1409212"/>
                    <a:gd name="connsiteX24" fmla="*/ 629368 w 2644862"/>
                    <a:gd name="connsiteY24" fmla="*/ 423041 h 1409212"/>
                    <a:gd name="connsiteX25" fmla="*/ 606724 w 2644862"/>
                    <a:gd name="connsiteY25" fmla="*/ 416915 h 1409212"/>
                    <a:gd name="connsiteX26" fmla="*/ 570052 w 2644862"/>
                    <a:gd name="connsiteY26" fmla="*/ 507592 h 1409212"/>
                    <a:gd name="connsiteX27" fmla="*/ 525124 w 2644862"/>
                    <a:gd name="connsiteY27" fmla="*/ 607496 h 1409212"/>
                    <a:gd name="connsiteX28" fmla="*/ 399281 w 2644862"/>
                    <a:gd name="connsiteY28" fmla="*/ 752954 h 1409212"/>
                    <a:gd name="connsiteX29" fmla="*/ 16524 w 2644862"/>
                    <a:gd name="connsiteY29" fmla="*/ 690569 h 1409212"/>
                    <a:gd name="connsiteX30" fmla="*/ 2678 w 2644862"/>
                    <a:gd name="connsiteY30" fmla="*/ 704408 h 1409212"/>
                    <a:gd name="connsiteX31" fmla="*/ 400760 w 2644862"/>
                    <a:gd name="connsiteY31" fmla="*/ 789103 h 1409212"/>
                    <a:gd name="connsiteX32" fmla="*/ 543297 w 2644862"/>
                    <a:gd name="connsiteY32" fmla="*/ 641013 h 1409212"/>
                    <a:gd name="connsiteX33" fmla="*/ 592372 w 2644862"/>
                    <a:gd name="connsiteY33" fmla="*/ 539344 h 1409212"/>
                    <a:gd name="connsiteX34" fmla="*/ 621579 w 2644862"/>
                    <a:gd name="connsiteY34" fmla="*/ 465353 h 1409212"/>
                    <a:gd name="connsiteX35" fmla="*/ 756112 w 2644862"/>
                    <a:gd name="connsiteY35" fmla="*/ 616218 h 1409212"/>
                    <a:gd name="connsiteX36" fmla="*/ 967810 w 2644862"/>
                    <a:gd name="connsiteY36" fmla="*/ 682712 h 1409212"/>
                    <a:gd name="connsiteX37" fmla="*/ 1137607 w 2644862"/>
                    <a:gd name="connsiteY37" fmla="*/ 548209 h 1409212"/>
                    <a:gd name="connsiteX38" fmla="*/ 1258077 w 2644862"/>
                    <a:gd name="connsiteY38" fmla="*/ 312001 h 1409212"/>
                    <a:gd name="connsiteX39" fmla="*/ 1355254 w 2644862"/>
                    <a:gd name="connsiteY39" fmla="*/ 53592 h 1409212"/>
                    <a:gd name="connsiteX40" fmla="*/ 1567312 w 2644862"/>
                    <a:gd name="connsiteY40" fmla="*/ 533613 h 1409212"/>
                    <a:gd name="connsiteX41" fmla="*/ 1750343 w 2644862"/>
                    <a:gd name="connsiteY41" fmla="*/ 676657 h 1409212"/>
                    <a:gd name="connsiteX42" fmla="*/ 1960201 w 2644862"/>
                    <a:gd name="connsiteY42" fmla="*/ 604793 h 1409212"/>
                    <a:gd name="connsiteX43" fmla="*/ 2079698 w 2644862"/>
                    <a:gd name="connsiteY43" fmla="*/ 387398 h 1409212"/>
                    <a:gd name="connsiteX44" fmla="*/ 2099999 w 2644862"/>
                    <a:gd name="connsiteY44" fmla="*/ 472669 h 1409212"/>
                    <a:gd name="connsiteX45" fmla="*/ 2136561 w 2644862"/>
                    <a:gd name="connsiteY45" fmla="*/ 591890 h 1409212"/>
                    <a:gd name="connsiteX46" fmla="*/ 2268210 w 2644862"/>
                    <a:gd name="connsiteY46" fmla="*/ 763478 h 1409212"/>
                    <a:gd name="connsiteX47" fmla="*/ 2485099 w 2644862"/>
                    <a:gd name="connsiteY47" fmla="*/ 774543 h 1409212"/>
                    <a:gd name="connsiteX48" fmla="*/ 2643971 w 2644862"/>
                    <a:gd name="connsiteY48" fmla="*/ 612505 h 1409212"/>
                    <a:gd name="connsiteX49" fmla="*/ 2631784 w 2644862"/>
                    <a:gd name="connsiteY49" fmla="*/ 603099 h 1409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44862" h="1409212">
                      <a:moveTo>
                        <a:pt x="2469811" y="1359585"/>
                      </a:moveTo>
                      <a:cubicBezTo>
                        <a:pt x="2461770" y="1387300"/>
                        <a:pt x="2456397" y="1406978"/>
                        <a:pt x="2457731" y="1409213"/>
                      </a:cubicBezTo>
                      <a:cubicBezTo>
                        <a:pt x="1205469" y="1250960"/>
                        <a:pt x="179651" y="1409213"/>
                        <a:pt x="179651" y="1409213"/>
                      </a:cubicBezTo>
                      <a:cubicBezTo>
                        <a:pt x="181454" y="1406978"/>
                        <a:pt x="175180" y="1384165"/>
                        <a:pt x="165336" y="1352882"/>
                      </a:cubicBezTo>
                      <a:cubicBezTo>
                        <a:pt x="1255589" y="1219208"/>
                        <a:pt x="2341804" y="1343944"/>
                        <a:pt x="2469811" y="1359585"/>
                      </a:cubicBezTo>
                      <a:close/>
                      <a:moveTo>
                        <a:pt x="2631784" y="603099"/>
                      </a:moveTo>
                      <a:cubicBezTo>
                        <a:pt x="2583682" y="650456"/>
                        <a:pt x="2548309" y="707291"/>
                        <a:pt x="2486001" y="738827"/>
                      </a:cubicBezTo>
                      <a:cubicBezTo>
                        <a:pt x="2417094" y="773678"/>
                        <a:pt x="2333727" y="768668"/>
                        <a:pt x="2269400" y="726104"/>
                      </a:cubicBezTo>
                      <a:cubicBezTo>
                        <a:pt x="2209363" y="686388"/>
                        <a:pt x="2179687" y="619389"/>
                        <a:pt x="2156285" y="554012"/>
                      </a:cubicBezTo>
                      <a:cubicBezTo>
                        <a:pt x="2144026" y="519774"/>
                        <a:pt x="2132379" y="485319"/>
                        <a:pt x="2121850" y="450540"/>
                      </a:cubicBezTo>
                      <a:cubicBezTo>
                        <a:pt x="2110419" y="412662"/>
                        <a:pt x="2103749" y="373342"/>
                        <a:pt x="2091885" y="335680"/>
                      </a:cubicBezTo>
                      <a:cubicBezTo>
                        <a:pt x="2091777" y="335355"/>
                        <a:pt x="2091489" y="335283"/>
                        <a:pt x="2091345" y="334995"/>
                      </a:cubicBezTo>
                      <a:cubicBezTo>
                        <a:pt x="2088244" y="326598"/>
                        <a:pt x="2075695" y="322165"/>
                        <a:pt x="2071368" y="332220"/>
                      </a:cubicBezTo>
                      <a:cubicBezTo>
                        <a:pt x="2031957" y="424159"/>
                        <a:pt x="1999613" y="529252"/>
                        <a:pt x="1918446" y="594053"/>
                      </a:cubicBezTo>
                      <a:cubicBezTo>
                        <a:pt x="1879792" y="624867"/>
                        <a:pt x="1830861" y="646275"/>
                        <a:pt x="1780704" y="644041"/>
                      </a:cubicBezTo>
                      <a:cubicBezTo>
                        <a:pt x="1730727" y="641806"/>
                        <a:pt x="1686376" y="614956"/>
                        <a:pt x="1651616" y="580574"/>
                      </a:cubicBezTo>
                      <a:cubicBezTo>
                        <a:pt x="1579427" y="509106"/>
                        <a:pt x="1529667" y="408193"/>
                        <a:pt x="1485893" y="317696"/>
                      </a:cubicBezTo>
                      <a:cubicBezTo>
                        <a:pt x="1438512" y="219810"/>
                        <a:pt x="1401625" y="118212"/>
                        <a:pt x="1366288" y="15534"/>
                      </a:cubicBezTo>
                      <a:cubicBezTo>
                        <a:pt x="1368812" y="2523"/>
                        <a:pt x="1349016" y="-6848"/>
                        <a:pt x="1343066" y="6451"/>
                      </a:cubicBezTo>
                      <a:cubicBezTo>
                        <a:pt x="1300229" y="102102"/>
                        <a:pt x="1269075" y="202799"/>
                        <a:pt x="1228402" y="299495"/>
                      </a:cubicBezTo>
                      <a:cubicBezTo>
                        <a:pt x="1189603" y="391794"/>
                        <a:pt x="1148857" y="489680"/>
                        <a:pt x="1082979" y="566482"/>
                      </a:cubicBezTo>
                      <a:cubicBezTo>
                        <a:pt x="1053844" y="600432"/>
                        <a:pt x="1018363" y="631823"/>
                        <a:pt x="975562" y="647068"/>
                      </a:cubicBezTo>
                      <a:cubicBezTo>
                        <a:pt x="925045" y="665052"/>
                        <a:pt x="874527" y="653267"/>
                        <a:pt x="828950" y="627822"/>
                      </a:cubicBezTo>
                      <a:cubicBezTo>
                        <a:pt x="744502" y="580610"/>
                        <a:pt x="683780" y="506655"/>
                        <a:pt x="628539" y="429421"/>
                      </a:cubicBezTo>
                      <a:cubicBezTo>
                        <a:pt x="628683" y="427294"/>
                        <a:pt x="629368" y="425096"/>
                        <a:pt x="629368" y="423041"/>
                      </a:cubicBezTo>
                      <a:cubicBezTo>
                        <a:pt x="629296" y="409887"/>
                        <a:pt x="613611" y="407977"/>
                        <a:pt x="606724" y="416915"/>
                      </a:cubicBezTo>
                      <a:cubicBezTo>
                        <a:pt x="587613" y="441638"/>
                        <a:pt x="581086" y="478616"/>
                        <a:pt x="570052" y="507592"/>
                      </a:cubicBezTo>
                      <a:cubicBezTo>
                        <a:pt x="557035" y="541722"/>
                        <a:pt x="542576" y="575384"/>
                        <a:pt x="525124" y="607496"/>
                      </a:cubicBezTo>
                      <a:cubicBezTo>
                        <a:pt x="494366" y="664151"/>
                        <a:pt x="453440" y="716878"/>
                        <a:pt x="399281" y="752954"/>
                      </a:cubicBezTo>
                      <a:cubicBezTo>
                        <a:pt x="272753" y="837217"/>
                        <a:pt x="118821" y="789283"/>
                        <a:pt x="16524" y="690569"/>
                      </a:cubicBezTo>
                      <a:cubicBezTo>
                        <a:pt x="7401" y="681775"/>
                        <a:pt x="-5688" y="695074"/>
                        <a:pt x="2678" y="704408"/>
                      </a:cubicBezTo>
                      <a:cubicBezTo>
                        <a:pt x="102306" y="815629"/>
                        <a:pt x="264784" y="868175"/>
                        <a:pt x="400760" y="789103"/>
                      </a:cubicBezTo>
                      <a:cubicBezTo>
                        <a:pt x="460868" y="754144"/>
                        <a:pt x="508177" y="700372"/>
                        <a:pt x="543297" y="641013"/>
                      </a:cubicBezTo>
                      <a:cubicBezTo>
                        <a:pt x="562516" y="608577"/>
                        <a:pt x="578202" y="574231"/>
                        <a:pt x="592372" y="539344"/>
                      </a:cubicBezTo>
                      <a:cubicBezTo>
                        <a:pt x="601459" y="516818"/>
                        <a:pt x="613647" y="491049"/>
                        <a:pt x="621579" y="465353"/>
                      </a:cubicBezTo>
                      <a:cubicBezTo>
                        <a:pt x="655474" y="523666"/>
                        <a:pt x="703756" y="575348"/>
                        <a:pt x="756112" y="616218"/>
                      </a:cubicBezTo>
                      <a:cubicBezTo>
                        <a:pt x="816149" y="663034"/>
                        <a:pt x="889599" y="701993"/>
                        <a:pt x="967810" y="682712"/>
                      </a:cubicBezTo>
                      <a:cubicBezTo>
                        <a:pt x="1040250" y="664836"/>
                        <a:pt x="1096032" y="607135"/>
                        <a:pt x="1137607" y="548209"/>
                      </a:cubicBezTo>
                      <a:cubicBezTo>
                        <a:pt x="1188485" y="476021"/>
                        <a:pt x="1223894" y="392984"/>
                        <a:pt x="1258077" y="312001"/>
                      </a:cubicBezTo>
                      <a:cubicBezTo>
                        <a:pt x="1293631" y="227775"/>
                        <a:pt x="1328968" y="141530"/>
                        <a:pt x="1355254" y="53592"/>
                      </a:cubicBezTo>
                      <a:cubicBezTo>
                        <a:pt x="1392863" y="223522"/>
                        <a:pt x="1470424" y="390461"/>
                        <a:pt x="1567312" y="533613"/>
                      </a:cubicBezTo>
                      <a:cubicBezTo>
                        <a:pt x="1611195" y="598486"/>
                        <a:pt x="1669969" y="661268"/>
                        <a:pt x="1750343" y="676657"/>
                      </a:cubicBezTo>
                      <a:cubicBezTo>
                        <a:pt x="1827507" y="691398"/>
                        <a:pt x="1904708" y="657195"/>
                        <a:pt x="1960201" y="604793"/>
                      </a:cubicBezTo>
                      <a:cubicBezTo>
                        <a:pt x="2021752" y="546660"/>
                        <a:pt x="2056224" y="467659"/>
                        <a:pt x="2079698" y="387398"/>
                      </a:cubicBezTo>
                      <a:cubicBezTo>
                        <a:pt x="2084602" y="416338"/>
                        <a:pt x="2092534" y="445170"/>
                        <a:pt x="2099999" y="472669"/>
                      </a:cubicBezTo>
                      <a:cubicBezTo>
                        <a:pt x="2110852" y="512710"/>
                        <a:pt x="2122102" y="553003"/>
                        <a:pt x="2136561" y="591890"/>
                      </a:cubicBezTo>
                      <a:cubicBezTo>
                        <a:pt x="2162451" y="661664"/>
                        <a:pt x="2201286" y="726429"/>
                        <a:pt x="2268210" y="763478"/>
                      </a:cubicBezTo>
                      <a:cubicBezTo>
                        <a:pt x="2334593" y="800239"/>
                        <a:pt x="2415291" y="804492"/>
                        <a:pt x="2485099" y="774543"/>
                      </a:cubicBezTo>
                      <a:cubicBezTo>
                        <a:pt x="2554042" y="744990"/>
                        <a:pt x="2611014" y="678820"/>
                        <a:pt x="2643971" y="612505"/>
                      </a:cubicBezTo>
                      <a:cubicBezTo>
                        <a:pt x="2647830" y="604829"/>
                        <a:pt x="2638310" y="596648"/>
                        <a:pt x="2631784" y="603099"/>
                      </a:cubicBezTo>
                      <a:close/>
                    </a:path>
                  </a:pathLst>
                </a:custGeom>
                <a:solidFill>
                  <a:schemeClr val="accent2">
                    <a:lumMod val="40000"/>
                    <a:lumOff val="60000"/>
                  </a:schemeClr>
                </a:solidFill>
                <a:ln w="9231" cap="flat">
                  <a:solidFill>
                    <a:schemeClr val="accent2">
                      <a:lumMod val="40000"/>
                      <a:lumOff val="60000"/>
                    </a:schemeClr>
                  </a:solidFill>
                  <a:prstDash val="solid"/>
                  <a:miter/>
                </a:ln>
              </p:spPr>
              <p:txBody>
                <a:bodyPr rtlCol="0" anchor="ctr"/>
                <a:lstStyle/>
                <a:p>
                  <a:endParaRPr lang="en-US" dirty="0">
                    <a:latin typeface="Roboto Condensed" panose="02000000000000000000" pitchFamily="2" charset="0"/>
                  </a:endParaRPr>
                </a:p>
              </p:txBody>
            </p:sp>
          </p:grpSp>
        </p:grpSp>
        <p:grpSp>
          <p:nvGrpSpPr>
            <p:cNvPr id="39" name="Group 38">
              <a:extLst>
                <a:ext uri="{FF2B5EF4-FFF2-40B4-BE49-F238E27FC236}">
                  <a16:creationId xmlns:a16="http://schemas.microsoft.com/office/drawing/2014/main" id="{83541203-DB4A-746D-07AD-FA3DB71EA950}"/>
                </a:ext>
              </a:extLst>
            </p:cNvPr>
            <p:cNvGrpSpPr/>
            <p:nvPr/>
          </p:nvGrpSpPr>
          <p:grpSpPr>
            <a:xfrm>
              <a:off x="5386047" y="6088877"/>
              <a:ext cx="1175402" cy="919905"/>
              <a:chOff x="5386047" y="6088877"/>
              <a:chExt cx="1175402" cy="919905"/>
            </a:xfrm>
          </p:grpSpPr>
          <p:sp>
            <p:nvSpPr>
              <p:cNvPr id="451" name="Freeform 450">
                <a:extLst>
                  <a:ext uri="{FF2B5EF4-FFF2-40B4-BE49-F238E27FC236}">
                    <a16:creationId xmlns:a16="http://schemas.microsoft.com/office/drawing/2014/main" id="{8AAF3337-81B4-6784-A861-6DC77D93781C}"/>
                  </a:ext>
                </a:extLst>
              </p:cNvPr>
              <p:cNvSpPr/>
              <p:nvPr/>
            </p:nvSpPr>
            <p:spPr>
              <a:xfrm>
                <a:off x="5386047" y="6088877"/>
                <a:ext cx="1175402" cy="919905"/>
              </a:xfrm>
              <a:custGeom>
                <a:avLst/>
                <a:gdLst>
                  <a:gd name="connsiteX0" fmla="*/ 1095756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7" y="919906"/>
                    </a:lnTo>
                    <a:cubicBezTo>
                      <a:pt x="35695" y="919906"/>
                      <a:pt x="0" y="884202"/>
                      <a:pt x="0" y="840240"/>
                    </a:cubicBezTo>
                    <a:lnTo>
                      <a:pt x="0" y="79666"/>
                    </a:lnTo>
                    <a:cubicBezTo>
                      <a:pt x="0" y="35704"/>
                      <a:pt x="35695" y="0"/>
                      <a:pt x="79647"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chemeClr val="accent2">
                  <a:alpha val="4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52" name="TextBox 451">
                <a:extLst>
                  <a:ext uri="{FF2B5EF4-FFF2-40B4-BE49-F238E27FC236}">
                    <a16:creationId xmlns:a16="http://schemas.microsoft.com/office/drawing/2014/main" id="{C2DC2873-DD79-AA22-CFCF-8596C1F986EF}"/>
                  </a:ext>
                </a:extLst>
              </p:cNvPr>
              <p:cNvSpPr txBox="1"/>
              <p:nvPr/>
            </p:nvSpPr>
            <p:spPr>
              <a:xfrm>
                <a:off x="5447030" y="6657029"/>
                <a:ext cx="1032654" cy="323165"/>
              </a:xfrm>
              <a:prstGeom prst="rect">
                <a:avLst/>
              </a:prstGeom>
              <a:noFill/>
            </p:spPr>
            <p:txBody>
              <a:bodyPr wrap="none" rtlCol="0">
                <a:spAutoFit/>
              </a:bodyPr>
              <a:lstStyle/>
              <a:p>
                <a:pPr algn="ctr"/>
                <a:r>
                  <a:rPr lang="en-US" sz="1500" spc="0" baseline="0" dirty="0">
                    <a:latin typeface="LondrinaSolid-Regular"/>
                    <a:sym typeface="LondrinaSolid-Regular"/>
                    <a:rtl val="0"/>
                  </a:rPr>
                  <a:t>Incarnation</a:t>
                </a:r>
              </a:p>
            </p:txBody>
          </p:sp>
          <p:grpSp>
            <p:nvGrpSpPr>
              <p:cNvPr id="453" name="Group 452">
                <a:extLst>
                  <a:ext uri="{FF2B5EF4-FFF2-40B4-BE49-F238E27FC236}">
                    <a16:creationId xmlns:a16="http://schemas.microsoft.com/office/drawing/2014/main" id="{E6497C45-E8D8-791F-846C-382E949B539A}"/>
                  </a:ext>
                </a:extLst>
              </p:cNvPr>
              <p:cNvGrpSpPr>
                <a:grpSpLocks noChangeAspect="1"/>
              </p:cNvGrpSpPr>
              <p:nvPr/>
            </p:nvGrpSpPr>
            <p:grpSpPr>
              <a:xfrm>
                <a:off x="5746609" y="6186130"/>
                <a:ext cx="454278" cy="454054"/>
                <a:chOff x="-4517712" y="-1650008"/>
                <a:chExt cx="2192802" cy="2191719"/>
              </a:xfrm>
              <a:solidFill>
                <a:schemeClr val="accent2"/>
              </a:solidFill>
            </p:grpSpPr>
            <p:sp>
              <p:nvSpPr>
                <p:cNvPr id="454" name="Freeform 453">
                  <a:extLst>
                    <a:ext uri="{FF2B5EF4-FFF2-40B4-BE49-F238E27FC236}">
                      <a16:creationId xmlns:a16="http://schemas.microsoft.com/office/drawing/2014/main" id="{154B5E31-7E7B-7706-A689-3252531FAB40}"/>
                    </a:ext>
                  </a:extLst>
                </p:cNvPr>
                <p:cNvSpPr/>
                <p:nvPr/>
              </p:nvSpPr>
              <p:spPr>
                <a:xfrm>
                  <a:off x="-4517712" y="-1650008"/>
                  <a:ext cx="2192802" cy="2191719"/>
                </a:xfrm>
                <a:custGeom>
                  <a:avLst/>
                  <a:gdLst>
                    <a:gd name="connsiteX0" fmla="*/ 1096419 w 2192802"/>
                    <a:gd name="connsiteY0" fmla="*/ 0 h 2191719"/>
                    <a:gd name="connsiteX1" fmla="*/ 0 w 2192802"/>
                    <a:gd name="connsiteY1" fmla="*/ 1095842 h 2191719"/>
                    <a:gd name="connsiteX2" fmla="*/ 1096419 w 2192802"/>
                    <a:gd name="connsiteY2" fmla="*/ 2191720 h 2191719"/>
                    <a:gd name="connsiteX3" fmla="*/ 2192803 w 2192802"/>
                    <a:gd name="connsiteY3" fmla="*/ 1095842 h 2191719"/>
                    <a:gd name="connsiteX4" fmla="*/ 1096419 w 2192802"/>
                    <a:gd name="connsiteY4" fmla="*/ 0 h 2191719"/>
                    <a:gd name="connsiteX5" fmla="*/ 1096419 w 2192802"/>
                    <a:gd name="connsiteY5" fmla="*/ 2123207 h 2191719"/>
                    <a:gd name="connsiteX6" fmla="*/ 68546 w 2192802"/>
                    <a:gd name="connsiteY6" fmla="*/ 1095842 h 2191719"/>
                    <a:gd name="connsiteX7" fmla="*/ 1096419 w 2192802"/>
                    <a:gd name="connsiteY7" fmla="*/ 68477 h 2191719"/>
                    <a:gd name="connsiteX8" fmla="*/ 2124292 w 2192802"/>
                    <a:gd name="connsiteY8" fmla="*/ 1095842 h 2191719"/>
                    <a:gd name="connsiteX9" fmla="*/ 1096419 w 2192802"/>
                    <a:gd name="connsiteY9" fmla="*/ 2123207 h 2191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92802" h="2191719">
                      <a:moveTo>
                        <a:pt x="1096419" y="0"/>
                      </a:moveTo>
                      <a:cubicBezTo>
                        <a:pt x="491689" y="0"/>
                        <a:pt x="0" y="491410"/>
                        <a:pt x="0" y="1095842"/>
                      </a:cubicBezTo>
                      <a:cubicBezTo>
                        <a:pt x="0" y="1700274"/>
                        <a:pt x="491689" y="2191720"/>
                        <a:pt x="1096419" y="2191720"/>
                      </a:cubicBezTo>
                      <a:cubicBezTo>
                        <a:pt x="1701150" y="2191720"/>
                        <a:pt x="2192803" y="1700274"/>
                        <a:pt x="2192803" y="1095842"/>
                      </a:cubicBezTo>
                      <a:cubicBezTo>
                        <a:pt x="2192803" y="491410"/>
                        <a:pt x="1701150" y="0"/>
                        <a:pt x="1096419" y="0"/>
                      </a:cubicBezTo>
                      <a:close/>
                      <a:moveTo>
                        <a:pt x="1096419" y="2123207"/>
                      </a:moveTo>
                      <a:cubicBezTo>
                        <a:pt x="529369" y="2123207"/>
                        <a:pt x="68546" y="1662612"/>
                        <a:pt x="68546" y="1095842"/>
                      </a:cubicBezTo>
                      <a:cubicBezTo>
                        <a:pt x="68546" y="529072"/>
                        <a:pt x="529369" y="68477"/>
                        <a:pt x="1096419" y="68477"/>
                      </a:cubicBezTo>
                      <a:cubicBezTo>
                        <a:pt x="1663469" y="68477"/>
                        <a:pt x="2124292" y="529072"/>
                        <a:pt x="2124292" y="1095842"/>
                      </a:cubicBezTo>
                      <a:cubicBezTo>
                        <a:pt x="2124292" y="1662612"/>
                        <a:pt x="1663469" y="2123207"/>
                        <a:pt x="1096419" y="2123207"/>
                      </a:cubicBezTo>
                      <a:close/>
                    </a:path>
                  </a:pathLst>
                </a:custGeom>
                <a:grpFill/>
                <a:ln w="12700" cap="flat">
                  <a:solidFill>
                    <a:schemeClr val="accent2"/>
                  </a:solidFill>
                  <a:prstDash val="solid"/>
                  <a:miter/>
                </a:ln>
              </p:spPr>
              <p:txBody>
                <a:bodyPr rtlCol="0" anchor="ctr"/>
                <a:lstStyle/>
                <a:p>
                  <a:endParaRPr lang="en-US" dirty="0">
                    <a:latin typeface="Roboto Condensed" panose="02000000000000000000" pitchFamily="2" charset="0"/>
                  </a:endParaRPr>
                </a:p>
              </p:txBody>
            </p:sp>
            <p:sp>
              <p:nvSpPr>
                <p:cNvPr id="455" name="Freeform 454">
                  <a:extLst>
                    <a:ext uri="{FF2B5EF4-FFF2-40B4-BE49-F238E27FC236}">
                      <a16:creationId xmlns:a16="http://schemas.microsoft.com/office/drawing/2014/main" id="{34EC9AE0-FE5F-4543-14D0-B2A1C10240B7}"/>
                    </a:ext>
                  </a:extLst>
                </p:cNvPr>
                <p:cNvSpPr/>
                <p:nvPr/>
              </p:nvSpPr>
              <p:spPr>
                <a:xfrm>
                  <a:off x="-3969484" y="-689425"/>
                  <a:ext cx="1096383" cy="871562"/>
                </a:xfrm>
                <a:custGeom>
                  <a:avLst/>
                  <a:gdLst>
                    <a:gd name="connsiteX0" fmla="*/ 784589 w 1096383"/>
                    <a:gd name="connsiteY0" fmla="*/ 0 h 871562"/>
                    <a:gd name="connsiteX1" fmla="*/ 714347 w 1096383"/>
                    <a:gd name="connsiteY1" fmla="*/ 44510 h 871562"/>
                    <a:gd name="connsiteX2" fmla="*/ 1027873 w 1096383"/>
                    <a:gd name="connsiteY2" fmla="*/ 494834 h 871562"/>
                    <a:gd name="connsiteX3" fmla="*/ 1027873 w 1096383"/>
                    <a:gd name="connsiteY3" fmla="*/ 768812 h 871562"/>
                    <a:gd name="connsiteX4" fmla="*/ 993618 w 1096383"/>
                    <a:gd name="connsiteY4" fmla="*/ 803050 h 871562"/>
                    <a:gd name="connsiteX5" fmla="*/ 102766 w 1096383"/>
                    <a:gd name="connsiteY5" fmla="*/ 803050 h 871562"/>
                    <a:gd name="connsiteX6" fmla="*/ 68510 w 1096383"/>
                    <a:gd name="connsiteY6" fmla="*/ 768812 h 871562"/>
                    <a:gd name="connsiteX7" fmla="*/ 68510 w 1096383"/>
                    <a:gd name="connsiteY7" fmla="*/ 494834 h 871562"/>
                    <a:gd name="connsiteX8" fmla="*/ 382000 w 1096383"/>
                    <a:gd name="connsiteY8" fmla="*/ 44510 h 871562"/>
                    <a:gd name="connsiteX9" fmla="*/ 311795 w 1096383"/>
                    <a:gd name="connsiteY9" fmla="*/ 0 h 871562"/>
                    <a:gd name="connsiteX10" fmla="*/ 0 w 1096383"/>
                    <a:gd name="connsiteY10" fmla="*/ 494834 h 871562"/>
                    <a:gd name="connsiteX11" fmla="*/ 0 w 1096383"/>
                    <a:gd name="connsiteY11" fmla="*/ 768812 h 871562"/>
                    <a:gd name="connsiteX12" fmla="*/ 102766 w 1096383"/>
                    <a:gd name="connsiteY12" fmla="*/ 871563 h 871562"/>
                    <a:gd name="connsiteX13" fmla="*/ 993618 w 1096383"/>
                    <a:gd name="connsiteY13" fmla="*/ 871563 h 871562"/>
                    <a:gd name="connsiteX14" fmla="*/ 1096383 w 1096383"/>
                    <a:gd name="connsiteY14" fmla="*/ 768812 h 871562"/>
                    <a:gd name="connsiteX15" fmla="*/ 1096383 w 1096383"/>
                    <a:gd name="connsiteY15" fmla="*/ 494834 h 871562"/>
                    <a:gd name="connsiteX16" fmla="*/ 784589 w 1096383"/>
                    <a:gd name="connsiteY16" fmla="*/ 0 h 871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96383" h="871562">
                      <a:moveTo>
                        <a:pt x="784589" y="0"/>
                      </a:moveTo>
                      <a:cubicBezTo>
                        <a:pt x="762341" y="17119"/>
                        <a:pt x="740057" y="32544"/>
                        <a:pt x="714347" y="44510"/>
                      </a:cubicBezTo>
                      <a:cubicBezTo>
                        <a:pt x="897667" y="113022"/>
                        <a:pt x="1027873" y="289368"/>
                        <a:pt x="1027873" y="494834"/>
                      </a:cubicBezTo>
                      <a:lnTo>
                        <a:pt x="1027873" y="768812"/>
                      </a:lnTo>
                      <a:cubicBezTo>
                        <a:pt x="1027873" y="787661"/>
                        <a:pt x="1012440" y="803050"/>
                        <a:pt x="993618" y="803050"/>
                      </a:cubicBezTo>
                      <a:lnTo>
                        <a:pt x="102766" y="803050"/>
                      </a:lnTo>
                      <a:cubicBezTo>
                        <a:pt x="83943" y="803050"/>
                        <a:pt x="68510" y="787661"/>
                        <a:pt x="68510" y="768812"/>
                      </a:cubicBezTo>
                      <a:lnTo>
                        <a:pt x="68510" y="494834"/>
                      </a:lnTo>
                      <a:cubicBezTo>
                        <a:pt x="68510" y="289368"/>
                        <a:pt x="198716" y="113022"/>
                        <a:pt x="382000" y="44510"/>
                      </a:cubicBezTo>
                      <a:cubicBezTo>
                        <a:pt x="356326" y="32544"/>
                        <a:pt x="334042" y="17119"/>
                        <a:pt x="311795" y="0"/>
                      </a:cubicBezTo>
                      <a:cubicBezTo>
                        <a:pt x="128475" y="89056"/>
                        <a:pt x="0" y="277402"/>
                        <a:pt x="0" y="494834"/>
                      </a:cubicBezTo>
                      <a:lnTo>
                        <a:pt x="0" y="768812"/>
                      </a:lnTo>
                      <a:cubicBezTo>
                        <a:pt x="0" y="825323"/>
                        <a:pt x="46227" y="871563"/>
                        <a:pt x="102766" y="871563"/>
                      </a:cubicBezTo>
                      <a:lnTo>
                        <a:pt x="993618" y="871563"/>
                      </a:lnTo>
                      <a:cubicBezTo>
                        <a:pt x="1050121" y="871563"/>
                        <a:pt x="1096383" y="825323"/>
                        <a:pt x="1096383" y="768812"/>
                      </a:cubicBezTo>
                      <a:lnTo>
                        <a:pt x="1096383" y="494834"/>
                      </a:lnTo>
                      <a:cubicBezTo>
                        <a:pt x="1096383" y="277402"/>
                        <a:pt x="967908" y="89056"/>
                        <a:pt x="784589" y="0"/>
                      </a:cubicBezTo>
                      <a:close/>
                    </a:path>
                  </a:pathLst>
                </a:custGeom>
                <a:grpFill/>
                <a:ln w="12700" cap="flat">
                  <a:solidFill>
                    <a:schemeClr val="accent2"/>
                  </a:solidFill>
                  <a:prstDash val="solid"/>
                  <a:miter/>
                </a:ln>
              </p:spPr>
              <p:txBody>
                <a:bodyPr rtlCol="0" anchor="ctr"/>
                <a:lstStyle/>
                <a:p>
                  <a:endParaRPr lang="en-US" dirty="0">
                    <a:latin typeface="Roboto Condensed" panose="02000000000000000000" pitchFamily="2" charset="0"/>
                  </a:endParaRPr>
                </a:p>
              </p:txBody>
            </p:sp>
            <p:sp>
              <p:nvSpPr>
                <p:cNvPr id="456" name="Freeform 455">
                  <a:extLst>
                    <a:ext uri="{FF2B5EF4-FFF2-40B4-BE49-F238E27FC236}">
                      <a16:creationId xmlns:a16="http://schemas.microsoft.com/office/drawing/2014/main" id="{100AB1D3-63F6-1B57-220A-29677C49753F}"/>
                    </a:ext>
                  </a:extLst>
                </p:cNvPr>
                <p:cNvSpPr/>
                <p:nvPr/>
              </p:nvSpPr>
              <p:spPr>
                <a:xfrm>
                  <a:off x="-3729662" y="-1290434"/>
                  <a:ext cx="616738" cy="616433"/>
                </a:xfrm>
                <a:custGeom>
                  <a:avLst/>
                  <a:gdLst>
                    <a:gd name="connsiteX0" fmla="*/ 308369 w 616738"/>
                    <a:gd name="connsiteY0" fmla="*/ 616434 h 616433"/>
                    <a:gd name="connsiteX1" fmla="*/ 616738 w 616738"/>
                    <a:gd name="connsiteY1" fmla="*/ 308217 h 616433"/>
                    <a:gd name="connsiteX2" fmla="*/ 308369 w 616738"/>
                    <a:gd name="connsiteY2" fmla="*/ 0 h 616433"/>
                    <a:gd name="connsiteX3" fmla="*/ 0 w 616738"/>
                    <a:gd name="connsiteY3" fmla="*/ 308217 h 616433"/>
                    <a:gd name="connsiteX4" fmla="*/ 308369 w 616738"/>
                    <a:gd name="connsiteY4" fmla="*/ 616434 h 616433"/>
                    <a:gd name="connsiteX5" fmla="*/ 308369 w 616738"/>
                    <a:gd name="connsiteY5" fmla="*/ 68477 h 616433"/>
                    <a:gd name="connsiteX6" fmla="*/ 548192 w 616738"/>
                    <a:gd name="connsiteY6" fmla="*/ 308217 h 616433"/>
                    <a:gd name="connsiteX7" fmla="*/ 308369 w 616738"/>
                    <a:gd name="connsiteY7" fmla="*/ 547921 h 616433"/>
                    <a:gd name="connsiteX8" fmla="*/ 68546 w 616738"/>
                    <a:gd name="connsiteY8" fmla="*/ 308217 h 616433"/>
                    <a:gd name="connsiteX9" fmla="*/ 308369 w 616738"/>
                    <a:gd name="connsiteY9" fmla="*/ 68477 h 616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6738" h="616433">
                      <a:moveTo>
                        <a:pt x="308369" y="616434"/>
                      </a:moveTo>
                      <a:cubicBezTo>
                        <a:pt x="477950" y="616434"/>
                        <a:pt x="616738" y="477714"/>
                        <a:pt x="616738" y="308217"/>
                      </a:cubicBezTo>
                      <a:cubicBezTo>
                        <a:pt x="616738" y="138683"/>
                        <a:pt x="477950" y="0"/>
                        <a:pt x="308369" y="0"/>
                      </a:cubicBezTo>
                      <a:cubicBezTo>
                        <a:pt x="138752" y="0"/>
                        <a:pt x="0" y="138683"/>
                        <a:pt x="0" y="308217"/>
                      </a:cubicBezTo>
                      <a:cubicBezTo>
                        <a:pt x="0" y="477714"/>
                        <a:pt x="138752" y="616434"/>
                        <a:pt x="308369" y="616434"/>
                      </a:cubicBezTo>
                      <a:close/>
                      <a:moveTo>
                        <a:pt x="308369" y="68477"/>
                      </a:moveTo>
                      <a:cubicBezTo>
                        <a:pt x="440270" y="68477"/>
                        <a:pt x="548192" y="176345"/>
                        <a:pt x="548192" y="308217"/>
                      </a:cubicBezTo>
                      <a:cubicBezTo>
                        <a:pt x="548192" y="440052"/>
                        <a:pt x="440270" y="547921"/>
                        <a:pt x="308369" y="547921"/>
                      </a:cubicBezTo>
                      <a:cubicBezTo>
                        <a:pt x="176468" y="547921"/>
                        <a:pt x="68546" y="440052"/>
                        <a:pt x="68546" y="308217"/>
                      </a:cubicBezTo>
                      <a:cubicBezTo>
                        <a:pt x="68546" y="176345"/>
                        <a:pt x="176468" y="68477"/>
                        <a:pt x="308369" y="68477"/>
                      </a:cubicBezTo>
                      <a:close/>
                    </a:path>
                  </a:pathLst>
                </a:custGeom>
                <a:grpFill/>
                <a:ln w="12700" cap="flat">
                  <a:solidFill>
                    <a:schemeClr val="accent2"/>
                  </a:solidFill>
                  <a:prstDash val="solid"/>
                  <a:miter/>
                </a:ln>
              </p:spPr>
              <p:txBody>
                <a:bodyPr rtlCol="0" anchor="ctr"/>
                <a:lstStyle/>
                <a:p>
                  <a:endParaRPr lang="en-US" dirty="0">
                    <a:latin typeface="Roboto Condensed" panose="02000000000000000000" pitchFamily="2" charset="0"/>
                  </a:endParaRPr>
                </a:p>
              </p:txBody>
            </p:sp>
          </p:grpSp>
        </p:grpSp>
        <p:grpSp>
          <p:nvGrpSpPr>
            <p:cNvPr id="40" name="Group 39">
              <a:extLst>
                <a:ext uri="{FF2B5EF4-FFF2-40B4-BE49-F238E27FC236}">
                  <a16:creationId xmlns:a16="http://schemas.microsoft.com/office/drawing/2014/main" id="{294ED44E-85A7-EE94-00C3-2A7A6D16E258}"/>
                </a:ext>
              </a:extLst>
            </p:cNvPr>
            <p:cNvGrpSpPr/>
            <p:nvPr/>
          </p:nvGrpSpPr>
          <p:grpSpPr>
            <a:xfrm>
              <a:off x="4121476" y="6088877"/>
              <a:ext cx="1183653" cy="919905"/>
              <a:chOff x="4121476" y="6088877"/>
              <a:chExt cx="1183653" cy="919905"/>
            </a:xfrm>
          </p:grpSpPr>
          <p:sp>
            <p:nvSpPr>
              <p:cNvPr id="52" name="Freeform 51">
                <a:extLst>
                  <a:ext uri="{FF2B5EF4-FFF2-40B4-BE49-F238E27FC236}">
                    <a16:creationId xmlns:a16="http://schemas.microsoft.com/office/drawing/2014/main" id="{4EB5447C-A45D-58D7-F559-8A0AA5FD86EA}"/>
                  </a:ext>
                </a:extLst>
              </p:cNvPr>
              <p:cNvSpPr/>
              <p:nvPr/>
            </p:nvSpPr>
            <p:spPr>
              <a:xfrm>
                <a:off x="4128964" y="6088877"/>
                <a:ext cx="1175403" cy="919905"/>
              </a:xfrm>
              <a:custGeom>
                <a:avLst/>
                <a:gdLst>
                  <a:gd name="connsiteX0" fmla="*/ 1095755 w 1175403"/>
                  <a:gd name="connsiteY0" fmla="*/ 919906 h 919905"/>
                  <a:gd name="connsiteX1" fmla="*/ 79647 w 1175403"/>
                  <a:gd name="connsiteY1" fmla="*/ 919906 h 919905"/>
                  <a:gd name="connsiteX2" fmla="*/ 0 w 1175403"/>
                  <a:gd name="connsiteY2" fmla="*/ 840240 h 919905"/>
                  <a:gd name="connsiteX3" fmla="*/ 0 w 1175403"/>
                  <a:gd name="connsiteY3" fmla="*/ 79666 h 919905"/>
                  <a:gd name="connsiteX4" fmla="*/ 79647 w 1175403"/>
                  <a:gd name="connsiteY4" fmla="*/ 0 h 919905"/>
                  <a:gd name="connsiteX5" fmla="*/ 1095755 w 1175403"/>
                  <a:gd name="connsiteY5" fmla="*/ 0 h 919905"/>
                  <a:gd name="connsiteX6" fmla="*/ 1175403 w 1175403"/>
                  <a:gd name="connsiteY6" fmla="*/ 79666 h 919905"/>
                  <a:gd name="connsiteX7" fmla="*/ 1175403 w 1175403"/>
                  <a:gd name="connsiteY7" fmla="*/ 840113 h 919905"/>
                  <a:gd name="connsiteX8" fmla="*/ 1095755 w 1175403"/>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3" h="919905">
                    <a:moveTo>
                      <a:pt x="1095755" y="919906"/>
                    </a:moveTo>
                    <a:lnTo>
                      <a:pt x="79647" y="919906"/>
                    </a:lnTo>
                    <a:cubicBezTo>
                      <a:pt x="35695" y="919906"/>
                      <a:pt x="0" y="884202"/>
                      <a:pt x="0" y="840240"/>
                    </a:cubicBezTo>
                    <a:lnTo>
                      <a:pt x="0" y="79666"/>
                    </a:lnTo>
                    <a:cubicBezTo>
                      <a:pt x="0" y="35704"/>
                      <a:pt x="35695" y="0"/>
                      <a:pt x="79647" y="0"/>
                    </a:cubicBezTo>
                    <a:lnTo>
                      <a:pt x="1095755" y="0"/>
                    </a:lnTo>
                    <a:cubicBezTo>
                      <a:pt x="1139708" y="0"/>
                      <a:pt x="1175403" y="35704"/>
                      <a:pt x="1175403" y="79666"/>
                    </a:cubicBezTo>
                    <a:lnTo>
                      <a:pt x="1175403" y="840113"/>
                    </a:lnTo>
                    <a:cubicBezTo>
                      <a:pt x="1175530" y="884202"/>
                      <a:pt x="1139834" y="919906"/>
                      <a:pt x="1095755" y="919906"/>
                    </a:cubicBezTo>
                    <a:close/>
                  </a:path>
                </a:pathLst>
              </a:custGeom>
              <a:solidFill>
                <a:schemeClr val="accent2">
                  <a:alpha val="4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3" name="Freeform 52">
                <a:extLst>
                  <a:ext uri="{FF2B5EF4-FFF2-40B4-BE49-F238E27FC236}">
                    <a16:creationId xmlns:a16="http://schemas.microsoft.com/office/drawing/2014/main" id="{0C97223F-4626-ED4F-9D1C-5BB3A4F05756}"/>
                  </a:ext>
                </a:extLst>
              </p:cNvPr>
              <p:cNvSpPr/>
              <p:nvPr/>
            </p:nvSpPr>
            <p:spPr>
              <a:xfrm>
                <a:off x="4131632" y="6739926"/>
                <a:ext cx="1173497" cy="227816"/>
              </a:xfrm>
              <a:custGeom>
                <a:avLst/>
                <a:gdLst>
                  <a:gd name="connsiteX0" fmla="*/ 0 w 1173497"/>
                  <a:gd name="connsiteY0" fmla="*/ 0 h 227816"/>
                  <a:gd name="connsiteX1" fmla="*/ 1173498 w 1173497"/>
                  <a:gd name="connsiteY1" fmla="*/ 0 h 227816"/>
                  <a:gd name="connsiteX2" fmla="*/ 1173498 w 1173497"/>
                  <a:gd name="connsiteY2" fmla="*/ 227816 h 227816"/>
                  <a:gd name="connsiteX3" fmla="*/ 0 w 1173497"/>
                  <a:gd name="connsiteY3" fmla="*/ 227816 h 227816"/>
                </a:gdLst>
                <a:ahLst/>
                <a:cxnLst>
                  <a:cxn ang="0">
                    <a:pos x="connsiteX0" y="connsiteY0"/>
                  </a:cxn>
                  <a:cxn ang="0">
                    <a:pos x="connsiteX1" y="connsiteY1"/>
                  </a:cxn>
                  <a:cxn ang="0">
                    <a:pos x="connsiteX2" y="connsiteY2"/>
                  </a:cxn>
                  <a:cxn ang="0">
                    <a:pos x="connsiteX3" y="connsiteY3"/>
                  </a:cxn>
                </a:cxnLst>
                <a:rect l="l" t="t" r="r" b="b"/>
                <a:pathLst>
                  <a:path w="1173497" h="227816">
                    <a:moveTo>
                      <a:pt x="0" y="0"/>
                    </a:moveTo>
                    <a:lnTo>
                      <a:pt x="1173498" y="0"/>
                    </a:lnTo>
                    <a:lnTo>
                      <a:pt x="1173498" y="227816"/>
                    </a:lnTo>
                    <a:lnTo>
                      <a:pt x="0" y="227816"/>
                    </a:lnTo>
                    <a:close/>
                  </a:path>
                </a:pathLst>
              </a:custGeom>
              <a:noFill/>
              <a:ln w="12692" cap="flat">
                <a:noFill/>
                <a:prstDash val="solid"/>
                <a:miter/>
              </a:ln>
            </p:spPr>
            <p:txBody>
              <a:bodyPr rtlCol="0" anchor="ctr"/>
              <a:lstStyle/>
              <a:p>
                <a:endParaRPr lang="en-US" dirty="0">
                  <a:latin typeface="Roboto Condensed" panose="02000000000000000000" pitchFamily="2" charset="0"/>
                </a:endParaRPr>
              </a:p>
            </p:txBody>
          </p:sp>
          <p:sp>
            <p:nvSpPr>
              <p:cNvPr id="54" name="TextBox 53">
                <a:extLst>
                  <a:ext uri="{FF2B5EF4-FFF2-40B4-BE49-F238E27FC236}">
                    <a16:creationId xmlns:a16="http://schemas.microsoft.com/office/drawing/2014/main" id="{7EB70E26-707C-5648-2C43-7C807290BF4B}"/>
                  </a:ext>
                </a:extLst>
              </p:cNvPr>
              <p:cNvSpPr txBox="1"/>
              <p:nvPr/>
            </p:nvSpPr>
            <p:spPr>
              <a:xfrm>
                <a:off x="4121476" y="6657029"/>
                <a:ext cx="1168910" cy="323165"/>
              </a:xfrm>
              <a:prstGeom prst="rect">
                <a:avLst/>
              </a:prstGeom>
              <a:noFill/>
            </p:spPr>
            <p:txBody>
              <a:bodyPr wrap="none" rtlCol="0">
                <a:spAutoFit/>
              </a:bodyPr>
              <a:lstStyle/>
              <a:p>
                <a:pPr algn="ctr"/>
                <a:r>
                  <a:rPr lang="en-US" sz="1500" spc="0" baseline="0" dirty="0">
                    <a:latin typeface="LondrinaSolid-Regular"/>
                    <a:sym typeface="LondrinaSolid-Regular"/>
                    <a:rtl val="0"/>
                  </a:rPr>
                  <a:t>People of God</a:t>
                </a:r>
              </a:p>
            </p:txBody>
          </p:sp>
          <p:grpSp>
            <p:nvGrpSpPr>
              <p:cNvPr id="55" name="Group 54">
                <a:extLst>
                  <a:ext uri="{FF2B5EF4-FFF2-40B4-BE49-F238E27FC236}">
                    <a16:creationId xmlns:a16="http://schemas.microsoft.com/office/drawing/2014/main" id="{D005F12E-6F10-8E84-467E-856BB569ECFD}"/>
                  </a:ext>
                </a:extLst>
              </p:cNvPr>
              <p:cNvGrpSpPr/>
              <p:nvPr/>
            </p:nvGrpSpPr>
            <p:grpSpPr>
              <a:xfrm>
                <a:off x="4459113" y="6198487"/>
                <a:ext cx="515105" cy="451206"/>
                <a:chOff x="-1630538" y="-2747544"/>
                <a:chExt cx="2502145" cy="2191755"/>
              </a:xfrm>
              <a:solidFill>
                <a:schemeClr val="accent2"/>
              </a:solidFill>
            </p:grpSpPr>
            <p:sp>
              <p:nvSpPr>
                <p:cNvPr id="56" name="Freeform 55">
                  <a:extLst>
                    <a:ext uri="{FF2B5EF4-FFF2-40B4-BE49-F238E27FC236}">
                      <a16:creationId xmlns:a16="http://schemas.microsoft.com/office/drawing/2014/main" id="{51F3FA9C-2230-5776-EDBD-A37B34088076}"/>
                    </a:ext>
                  </a:extLst>
                </p:cNvPr>
                <p:cNvSpPr/>
                <p:nvPr/>
              </p:nvSpPr>
              <p:spPr>
                <a:xfrm>
                  <a:off x="-1630538" y="-1981327"/>
                  <a:ext cx="2502145" cy="1425538"/>
                </a:xfrm>
                <a:custGeom>
                  <a:avLst/>
                  <a:gdLst>
                    <a:gd name="connsiteX0" fmla="*/ 802257 w 2502145"/>
                    <a:gd name="connsiteY0" fmla="*/ 389560 h 1425538"/>
                    <a:gd name="connsiteX1" fmla="*/ 801175 w 2502145"/>
                    <a:gd name="connsiteY1" fmla="*/ 416806 h 1425538"/>
                    <a:gd name="connsiteX2" fmla="*/ 801175 w 2502145"/>
                    <a:gd name="connsiteY2" fmla="*/ 1019220 h 1425538"/>
                    <a:gd name="connsiteX3" fmla="*/ 930696 w 2502145"/>
                    <a:gd name="connsiteY3" fmla="*/ 1148425 h 1425538"/>
                    <a:gd name="connsiteX4" fmla="*/ 1060217 w 2502145"/>
                    <a:gd name="connsiteY4" fmla="*/ 1019220 h 1425538"/>
                    <a:gd name="connsiteX5" fmla="*/ 1060217 w 2502145"/>
                    <a:gd name="connsiteY5" fmla="*/ 663755 h 1425538"/>
                    <a:gd name="connsiteX6" fmla="*/ 802257 w 2502145"/>
                    <a:gd name="connsiteY6" fmla="*/ 389560 h 1425538"/>
                    <a:gd name="connsiteX7" fmla="*/ 1699888 w 2502145"/>
                    <a:gd name="connsiteY7" fmla="*/ 389560 h 1425538"/>
                    <a:gd name="connsiteX8" fmla="*/ 1441964 w 2502145"/>
                    <a:gd name="connsiteY8" fmla="*/ 663755 h 1425538"/>
                    <a:gd name="connsiteX9" fmla="*/ 1441964 w 2502145"/>
                    <a:gd name="connsiteY9" fmla="*/ 1019220 h 1425538"/>
                    <a:gd name="connsiteX10" fmla="*/ 1571485 w 2502145"/>
                    <a:gd name="connsiteY10" fmla="*/ 1148425 h 1425538"/>
                    <a:gd name="connsiteX11" fmla="*/ 1701006 w 2502145"/>
                    <a:gd name="connsiteY11" fmla="*/ 1019220 h 1425538"/>
                    <a:gd name="connsiteX12" fmla="*/ 1701006 w 2502145"/>
                    <a:gd name="connsiteY12" fmla="*/ 416806 h 1425538"/>
                    <a:gd name="connsiteX13" fmla="*/ 1699888 w 2502145"/>
                    <a:gd name="connsiteY13" fmla="*/ 389560 h 1425538"/>
                    <a:gd name="connsiteX14" fmla="*/ 2461111 w 2502145"/>
                    <a:gd name="connsiteY14" fmla="*/ 1425539 h 1425538"/>
                    <a:gd name="connsiteX15" fmla="*/ 2420077 w 2502145"/>
                    <a:gd name="connsiteY15" fmla="*/ 1384633 h 1425538"/>
                    <a:gd name="connsiteX16" fmla="*/ 2420077 w 2502145"/>
                    <a:gd name="connsiteY16" fmla="*/ 663755 h 1425538"/>
                    <a:gd name="connsiteX17" fmla="*/ 2144629 w 2502145"/>
                    <a:gd name="connsiteY17" fmla="*/ 389019 h 1425538"/>
                    <a:gd name="connsiteX18" fmla="*/ 1782137 w 2502145"/>
                    <a:gd name="connsiteY18" fmla="*/ 389019 h 1425538"/>
                    <a:gd name="connsiteX19" fmla="*/ 1783038 w 2502145"/>
                    <a:gd name="connsiteY19" fmla="*/ 416806 h 1425538"/>
                    <a:gd name="connsiteX20" fmla="*/ 1783038 w 2502145"/>
                    <a:gd name="connsiteY20" fmla="*/ 1019220 h 1425538"/>
                    <a:gd name="connsiteX21" fmla="*/ 1571485 w 2502145"/>
                    <a:gd name="connsiteY21" fmla="*/ 1230272 h 1425538"/>
                    <a:gd name="connsiteX22" fmla="*/ 1359896 w 2502145"/>
                    <a:gd name="connsiteY22" fmla="*/ 1019220 h 1425538"/>
                    <a:gd name="connsiteX23" fmla="*/ 1359896 w 2502145"/>
                    <a:gd name="connsiteY23" fmla="*/ 663755 h 1425538"/>
                    <a:gd name="connsiteX24" fmla="*/ 1464609 w 2502145"/>
                    <a:gd name="connsiteY24" fmla="*/ 411616 h 1425538"/>
                    <a:gd name="connsiteX25" fmla="*/ 1683085 w 2502145"/>
                    <a:gd name="connsiteY25" fmla="*/ 308757 h 1425538"/>
                    <a:gd name="connsiteX26" fmla="*/ 1365197 w 2502145"/>
                    <a:gd name="connsiteY26" fmla="*/ 81848 h 1425538"/>
                    <a:gd name="connsiteX27" fmla="*/ 1136985 w 2502145"/>
                    <a:gd name="connsiteY27" fmla="*/ 81848 h 1425538"/>
                    <a:gd name="connsiteX28" fmla="*/ 819096 w 2502145"/>
                    <a:gd name="connsiteY28" fmla="*/ 308757 h 1425538"/>
                    <a:gd name="connsiteX29" fmla="*/ 1037536 w 2502145"/>
                    <a:gd name="connsiteY29" fmla="*/ 411616 h 1425538"/>
                    <a:gd name="connsiteX30" fmla="*/ 1142249 w 2502145"/>
                    <a:gd name="connsiteY30" fmla="*/ 663755 h 1425538"/>
                    <a:gd name="connsiteX31" fmla="*/ 1142249 w 2502145"/>
                    <a:gd name="connsiteY31" fmla="*/ 1019220 h 1425538"/>
                    <a:gd name="connsiteX32" fmla="*/ 930696 w 2502145"/>
                    <a:gd name="connsiteY32" fmla="*/ 1230272 h 1425538"/>
                    <a:gd name="connsiteX33" fmla="*/ 719107 w 2502145"/>
                    <a:gd name="connsiteY33" fmla="*/ 1019220 h 1425538"/>
                    <a:gd name="connsiteX34" fmla="*/ 719107 w 2502145"/>
                    <a:gd name="connsiteY34" fmla="*/ 416806 h 1425538"/>
                    <a:gd name="connsiteX35" fmla="*/ 720009 w 2502145"/>
                    <a:gd name="connsiteY35" fmla="*/ 389019 h 1425538"/>
                    <a:gd name="connsiteX36" fmla="*/ 357516 w 2502145"/>
                    <a:gd name="connsiteY36" fmla="*/ 389019 h 1425538"/>
                    <a:gd name="connsiteX37" fmla="*/ 82068 w 2502145"/>
                    <a:gd name="connsiteY37" fmla="*/ 663755 h 1425538"/>
                    <a:gd name="connsiteX38" fmla="*/ 82068 w 2502145"/>
                    <a:gd name="connsiteY38" fmla="*/ 1384633 h 1425538"/>
                    <a:gd name="connsiteX39" fmla="*/ 41034 w 2502145"/>
                    <a:gd name="connsiteY39" fmla="*/ 1425539 h 1425538"/>
                    <a:gd name="connsiteX40" fmla="*/ 0 w 2502145"/>
                    <a:gd name="connsiteY40" fmla="*/ 1384633 h 1425538"/>
                    <a:gd name="connsiteX41" fmla="*/ 0 w 2502145"/>
                    <a:gd name="connsiteY41" fmla="*/ 663755 h 1425538"/>
                    <a:gd name="connsiteX42" fmla="*/ 104713 w 2502145"/>
                    <a:gd name="connsiteY42" fmla="*/ 411616 h 1425538"/>
                    <a:gd name="connsiteX43" fmla="*/ 357516 w 2502145"/>
                    <a:gd name="connsiteY43" fmla="*/ 307172 h 1425538"/>
                    <a:gd name="connsiteX44" fmla="*/ 733639 w 2502145"/>
                    <a:gd name="connsiteY44" fmla="*/ 307172 h 1425538"/>
                    <a:gd name="connsiteX45" fmla="*/ 841488 w 2502145"/>
                    <a:gd name="connsiteY45" fmla="*/ 122069 h 1425538"/>
                    <a:gd name="connsiteX46" fmla="*/ 1136985 w 2502145"/>
                    <a:gd name="connsiteY46" fmla="*/ 0 h 1425538"/>
                    <a:gd name="connsiteX47" fmla="*/ 1365197 w 2502145"/>
                    <a:gd name="connsiteY47" fmla="*/ 0 h 1425538"/>
                    <a:gd name="connsiteX48" fmla="*/ 1660657 w 2502145"/>
                    <a:gd name="connsiteY48" fmla="*/ 122069 h 1425538"/>
                    <a:gd name="connsiteX49" fmla="*/ 1768543 w 2502145"/>
                    <a:gd name="connsiteY49" fmla="*/ 307172 h 1425538"/>
                    <a:gd name="connsiteX50" fmla="*/ 2144629 w 2502145"/>
                    <a:gd name="connsiteY50" fmla="*/ 307172 h 1425538"/>
                    <a:gd name="connsiteX51" fmla="*/ 2397432 w 2502145"/>
                    <a:gd name="connsiteY51" fmla="*/ 411616 h 1425538"/>
                    <a:gd name="connsiteX52" fmla="*/ 2502145 w 2502145"/>
                    <a:gd name="connsiteY52" fmla="*/ 663755 h 1425538"/>
                    <a:gd name="connsiteX53" fmla="*/ 2502145 w 2502145"/>
                    <a:gd name="connsiteY53" fmla="*/ 1384633 h 1425538"/>
                    <a:gd name="connsiteX54" fmla="*/ 2461111 w 2502145"/>
                    <a:gd name="connsiteY54" fmla="*/ 1425539 h 1425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2502145" h="1425538">
                      <a:moveTo>
                        <a:pt x="802257" y="389560"/>
                      </a:moveTo>
                      <a:cubicBezTo>
                        <a:pt x="801536" y="398534"/>
                        <a:pt x="801175" y="407616"/>
                        <a:pt x="801175" y="416806"/>
                      </a:cubicBezTo>
                      <a:lnTo>
                        <a:pt x="801175" y="1019220"/>
                      </a:lnTo>
                      <a:cubicBezTo>
                        <a:pt x="801175" y="1090472"/>
                        <a:pt x="859265" y="1148425"/>
                        <a:pt x="930696" y="1148425"/>
                      </a:cubicBezTo>
                      <a:cubicBezTo>
                        <a:pt x="1002091" y="1148425"/>
                        <a:pt x="1060217" y="1090472"/>
                        <a:pt x="1060217" y="1019220"/>
                      </a:cubicBezTo>
                      <a:lnTo>
                        <a:pt x="1060217" y="663755"/>
                      </a:lnTo>
                      <a:cubicBezTo>
                        <a:pt x="1060217" y="518116"/>
                        <a:pt x="946021" y="398606"/>
                        <a:pt x="802257" y="389560"/>
                      </a:cubicBezTo>
                      <a:close/>
                      <a:moveTo>
                        <a:pt x="1699888" y="389560"/>
                      </a:moveTo>
                      <a:cubicBezTo>
                        <a:pt x="1556124" y="398606"/>
                        <a:pt x="1441964" y="518116"/>
                        <a:pt x="1441964" y="663755"/>
                      </a:cubicBezTo>
                      <a:lnTo>
                        <a:pt x="1441964" y="1019220"/>
                      </a:lnTo>
                      <a:cubicBezTo>
                        <a:pt x="1441964" y="1090472"/>
                        <a:pt x="1500054" y="1148425"/>
                        <a:pt x="1571485" y="1148425"/>
                      </a:cubicBezTo>
                      <a:cubicBezTo>
                        <a:pt x="1642916" y="1148425"/>
                        <a:pt x="1701006" y="1090472"/>
                        <a:pt x="1701006" y="1019220"/>
                      </a:cubicBezTo>
                      <a:lnTo>
                        <a:pt x="1701006" y="416806"/>
                      </a:lnTo>
                      <a:cubicBezTo>
                        <a:pt x="1701006" y="407616"/>
                        <a:pt x="1700609" y="398534"/>
                        <a:pt x="1699888" y="389560"/>
                      </a:cubicBezTo>
                      <a:close/>
                      <a:moveTo>
                        <a:pt x="2461111" y="1425539"/>
                      </a:moveTo>
                      <a:cubicBezTo>
                        <a:pt x="2438467" y="1425539"/>
                        <a:pt x="2420077" y="1407194"/>
                        <a:pt x="2420077" y="1384633"/>
                      </a:cubicBezTo>
                      <a:lnTo>
                        <a:pt x="2420077" y="663755"/>
                      </a:lnTo>
                      <a:cubicBezTo>
                        <a:pt x="2420077" y="512277"/>
                        <a:pt x="2296506" y="389019"/>
                        <a:pt x="2144629" y="389019"/>
                      </a:cubicBezTo>
                      <a:lnTo>
                        <a:pt x="1782137" y="389019"/>
                      </a:lnTo>
                      <a:cubicBezTo>
                        <a:pt x="1782750" y="398209"/>
                        <a:pt x="1783038" y="407472"/>
                        <a:pt x="1783038" y="416806"/>
                      </a:cubicBezTo>
                      <a:lnTo>
                        <a:pt x="1783038" y="1019220"/>
                      </a:lnTo>
                      <a:cubicBezTo>
                        <a:pt x="1783038" y="1135594"/>
                        <a:pt x="1688133" y="1230272"/>
                        <a:pt x="1571485" y="1230272"/>
                      </a:cubicBezTo>
                      <a:cubicBezTo>
                        <a:pt x="1454801" y="1230272"/>
                        <a:pt x="1359896" y="1135594"/>
                        <a:pt x="1359896" y="1019220"/>
                      </a:cubicBezTo>
                      <a:lnTo>
                        <a:pt x="1359896" y="663755"/>
                      </a:lnTo>
                      <a:cubicBezTo>
                        <a:pt x="1359896" y="568500"/>
                        <a:pt x="1397072" y="478976"/>
                        <a:pt x="1464609" y="411616"/>
                      </a:cubicBezTo>
                      <a:cubicBezTo>
                        <a:pt x="1523960" y="352366"/>
                        <a:pt x="1600548" y="316542"/>
                        <a:pt x="1683085" y="308757"/>
                      </a:cubicBezTo>
                      <a:cubicBezTo>
                        <a:pt x="1637940" y="176922"/>
                        <a:pt x="1512494" y="81848"/>
                        <a:pt x="1365197" y="81848"/>
                      </a:cubicBezTo>
                      <a:lnTo>
                        <a:pt x="1136985" y="81848"/>
                      </a:lnTo>
                      <a:cubicBezTo>
                        <a:pt x="989687" y="81848"/>
                        <a:pt x="864241" y="176922"/>
                        <a:pt x="819096" y="308757"/>
                      </a:cubicBezTo>
                      <a:cubicBezTo>
                        <a:pt x="901597" y="316542"/>
                        <a:pt x="978185" y="352366"/>
                        <a:pt x="1037536" y="411616"/>
                      </a:cubicBezTo>
                      <a:cubicBezTo>
                        <a:pt x="1105073" y="478976"/>
                        <a:pt x="1142249" y="568500"/>
                        <a:pt x="1142249" y="663755"/>
                      </a:cubicBezTo>
                      <a:lnTo>
                        <a:pt x="1142249" y="1019220"/>
                      </a:lnTo>
                      <a:cubicBezTo>
                        <a:pt x="1142249" y="1135594"/>
                        <a:pt x="1047344" y="1230272"/>
                        <a:pt x="930696" y="1230272"/>
                      </a:cubicBezTo>
                      <a:cubicBezTo>
                        <a:pt x="814012" y="1230272"/>
                        <a:pt x="719107" y="1135594"/>
                        <a:pt x="719107" y="1019220"/>
                      </a:cubicBezTo>
                      <a:lnTo>
                        <a:pt x="719107" y="416806"/>
                      </a:lnTo>
                      <a:cubicBezTo>
                        <a:pt x="719107" y="407472"/>
                        <a:pt x="719396" y="398209"/>
                        <a:pt x="720009" y="389019"/>
                      </a:cubicBezTo>
                      <a:lnTo>
                        <a:pt x="357516" y="389019"/>
                      </a:lnTo>
                      <a:cubicBezTo>
                        <a:pt x="205639" y="389019"/>
                        <a:pt x="82068" y="512277"/>
                        <a:pt x="82068" y="663755"/>
                      </a:cubicBezTo>
                      <a:lnTo>
                        <a:pt x="82068" y="1384633"/>
                      </a:lnTo>
                      <a:cubicBezTo>
                        <a:pt x="82068" y="1407194"/>
                        <a:pt x="63715" y="1425539"/>
                        <a:pt x="41034" y="1425539"/>
                      </a:cubicBezTo>
                      <a:cubicBezTo>
                        <a:pt x="18390" y="1425539"/>
                        <a:pt x="0" y="1407194"/>
                        <a:pt x="0" y="1384633"/>
                      </a:cubicBezTo>
                      <a:lnTo>
                        <a:pt x="0" y="663755"/>
                      </a:lnTo>
                      <a:cubicBezTo>
                        <a:pt x="0" y="568500"/>
                        <a:pt x="37212" y="478976"/>
                        <a:pt x="104713" y="411616"/>
                      </a:cubicBezTo>
                      <a:cubicBezTo>
                        <a:pt x="172250" y="344257"/>
                        <a:pt x="262034" y="307172"/>
                        <a:pt x="357516" y="307172"/>
                      </a:cubicBezTo>
                      <a:lnTo>
                        <a:pt x="733639" y="307172"/>
                      </a:lnTo>
                      <a:cubicBezTo>
                        <a:pt x="752461" y="237794"/>
                        <a:pt x="789204" y="174255"/>
                        <a:pt x="841488" y="122069"/>
                      </a:cubicBezTo>
                      <a:cubicBezTo>
                        <a:pt x="920420" y="43357"/>
                        <a:pt x="1025349" y="0"/>
                        <a:pt x="1136985" y="0"/>
                      </a:cubicBezTo>
                      <a:lnTo>
                        <a:pt x="1365197" y="0"/>
                      </a:lnTo>
                      <a:cubicBezTo>
                        <a:pt x="1476796" y="0"/>
                        <a:pt x="1581762" y="43357"/>
                        <a:pt x="1660657" y="122069"/>
                      </a:cubicBezTo>
                      <a:cubicBezTo>
                        <a:pt x="1712977" y="174255"/>
                        <a:pt x="1749684" y="237794"/>
                        <a:pt x="1768543" y="307172"/>
                      </a:cubicBezTo>
                      <a:lnTo>
                        <a:pt x="2144629" y="307172"/>
                      </a:lnTo>
                      <a:cubicBezTo>
                        <a:pt x="2240111" y="307172"/>
                        <a:pt x="2329896" y="344257"/>
                        <a:pt x="2397432" y="411616"/>
                      </a:cubicBezTo>
                      <a:cubicBezTo>
                        <a:pt x="2464969" y="478976"/>
                        <a:pt x="2502145" y="568500"/>
                        <a:pt x="2502145" y="663755"/>
                      </a:cubicBezTo>
                      <a:lnTo>
                        <a:pt x="2502145" y="1384633"/>
                      </a:lnTo>
                      <a:cubicBezTo>
                        <a:pt x="2502145" y="1407194"/>
                        <a:pt x="2483756" y="1425539"/>
                        <a:pt x="2461111" y="1425539"/>
                      </a:cubicBezTo>
                    </a:path>
                  </a:pathLst>
                </a:custGeom>
                <a:grpFill/>
                <a:ln w="12700" cap="flat">
                  <a:solidFill>
                    <a:schemeClr val="accent2"/>
                  </a:solidFill>
                  <a:prstDash val="solid"/>
                  <a:miter/>
                </a:ln>
              </p:spPr>
              <p:txBody>
                <a:bodyPr rtlCol="0" anchor="ctr"/>
                <a:lstStyle/>
                <a:p>
                  <a:endParaRPr lang="en-US" dirty="0">
                    <a:latin typeface="Roboto Condensed" panose="02000000000000000000" pitchFamily="2" charset="0"/>
                  </a:endParaRPr>
                </a:p>
              </p:txBody>
            </p:sp>
            <p:sp>
              <p:nvSpPr>
                <p:cNvPr id="448" name="Freeform 447">
                  <a:extLst>
                    <a:ext uri="{FF2B5EF4-FFF2-40B4-BE49-F238E27FC236}">
                      <a16:creationId xmlns:a16="http://schemas.microsoft.com/office/drawing/2014/main" id="{13477CF0-3053-A8C3-A0E0-664B77550974}"/>
                    </a:ext>
                  </a:extLst>
                </p:cNvPr>
                <p:cNvSpPr/>
                <p:nvPr/>
              </p:nvSpPr>
              <p:spPr>
                <a:xfrm>
                  <a:off x="-700852" y="-2747544"/>
                  <a:ext cx="642772" cy="641157"/>
                </a:xfrm>
                <a:custGeom>
                  <a:avLst/>
                  <a:gdLst>
                    <a:gd name="connsiteX0" fmla="*/ 321386 w 642772"/>
                    <a:gd name="connsiteY0" fmla="*/ 81848 h 641157"/>
                    <a:gd name="connsiteX1" fmla="*/ 82068 w 642772"/>
                    <a:gd name="connsiteY1" fmla="*/ 320579 h 641157"/>
                    <a:gd name="connsiteX2" fmla="*/ 321386 w 642772"/>
                    <a:gd name="connsiteY2" fmla="*/ 559310 h 641157"/>
                    <a:gd name="connsiteX3" fmla="*/ 560740 w 642772"/>
                    <a:gd name="connsiteY3" fmla="*/ 320579 h 641157"/>
                    <a:gd name="connsiteX4" fmla="*/ 321386 w 642772"/>
                    <a:gd name="connsiteY4" fmla="*/ 81848 h 641157"/>
                    <a:gd name="connsiteX5" fmla="*/ 321386 w 642772"/>
                    <a:gd name="connsiteY5" fmla="*/ 641157 h 641157"/>
                    <a:gd name="connsiteX6" fmla="*/ 94148 w 642772"/>
                    <a:gd name="connsiteY6" fmla="*/ 547272 h 641157"/>
                    <a:gd name="connsiteX7" fmla="*/ 0 w 642772"/>
                    <a:gd name="connsiteY7" fmla="*/ 320579 h 641157"/>
                    <a:gd name="connsiteX8" fmla="*/ 94148 w 642772"/>
                    <a:gd name="connsiteY8" fmla="*/ 93921 h 641157"/>
                    <a:gd name="connsiteX9" fmla="*/ 321386 w 642772"/>
                    <a:gd name="connsiteY9" fmla="*/ 0 h 641157"/>
                    <a:gd name="connsiteX10" fmla="*/ 548660 w 642772"/>
                    <a:gd name="connsiteY10" fmla="*/ 93921 h 641157"/>
                    <a:gd name="connsiteX11" fmla="*/ 642772 w 642772"/>
                    <a:gd name="connsiteY11" fmla="*/ 320579 h 641157"/>
                    <a:gd name="connsiteX12" fmla="*/ 548660 w 642772"/>
                    <a:gd name="connsiteY12" fmla="*/ 547272 h 641157"/>
                    <a:gd name="connsiteX13" fmla="*/ 321386 w 642772"/>
                    <a:gd name="connsiteY13" fmla="*/ 641157 h 641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42772" h="641157">
                      <a:moveTo>
                        <a:pt x="321386" y="81848"/>
                      </a:moveTo>
                      <a:cubicBezTo>
                        <a:pt x="189413" y="81848"/>
                        <a:pt x="82068" y="188959"/>
                        <a:pt x="82068" y="320579"/>
                      </a:cubicBezTo>
                      <a:cubicBezTo>
                        <a:pt x="82068" y="452234"/>
                        <a:pt x="189413" y="559310"/>
                        <a:pt x="321386" y="559310"/>
                      </a:cubicBezTo>
                      <a:cubicBezTo>
                        <a:pt x="453359" y="559310"/>
                        <a:pt x="560740" y="452234"/>
                        <a:pt x="560740" y="320579"/>
                      </a:cubicBezTo>
                      <a:cubicBezTo>
                        <a:pt x="560740" y="188959"/>
                        <a:pt x="453359" y="81848"/>
                        <a:pt x="321386" y="81848"/>
                      </a:cubicBezTo>
                      <a:close/>
                      <a:moveTo>
                        <a:pt x="321386" y="641157"/>
                      </a:moveTo>
                      <a:cubicBezTo>
                        <a:pt x="235532" y="641157"/>
                        <a:pt x="154834" y="607820"/>
                        <a:pt x="94148" y="547272"/>
                      </a:cubicBezTo>
                      <a:cubicBezTo>
                        <a:pt x="33426" y="486724"/>
                        <a:pt x="0" y="406210"/>
                        <a:pt x="0" y="320579"/>
                      </a:cubicBezTo>
                      <a:cubicBezTo>
                        <a:pt x="0" y="234947"/>
                        <a:pt x="33426" y="154469"/>
                        <a:pt x="94148" y="93921"/>
                      </a:cubicBezTo>
                      <a:cubicBezTo>
                        <a:pt x="154834" y="33373"/>
                        <a:pt x="235532" y="0"/>
                        <a:pt x="321386" y="0"/>
                      </a:cubicBezTo>
                      <a:cubicBezTo>
                        <a:pt x="407240" y="0"/>
                        <a:pt x="487939" y="33373"/>
                        <a:pt x="548660" y="93921"/>
                      </a:cubicBezTo>
                      <a:cubicBezTo>
                        <a:pt x="609346" y="154469"/>
                        <a:pt x="642772" y="234947"/>
                        <a:pt x="642772" y="320579"/>
                      </a:cubicBezTo>
                      <a:cubicBezTo>
                        <a:pt x="642772" y="406210"/>
                        <a:pt x="609346" y="486724"/>
                        <a:pt x="548660" y="547272"/>
                      </a:cubicBezTo>
                      <a:cubicBezTo>
                        <a:pt x="487939" y="607820"/>
                        <a:pt x="407240" y="641157"/>
                        <a:pt x="321386" y="641157"/>
                      </a:cubicBezTo>
                    </a:path>
                  </a:pathLst>
                </a:custGeom>
                <a:grpFill/>
                <a:ln w="12700" cap="flat">
                  <a:solidFill>
                    <a:schemeClr val="accent2"/>
                  </a:solidFill>
                  <a:prstDash val="solid"/>
                  <a:miter/>
                </a:ln>
              </p:spPr>
              <p:txBody>
                <a:bodyPr rtlCol="0" anchor="ctr"/>
                <a:lstStyle/>
                <a:p>
                  <a:endParaRPr lang="en-US" dirty="0">
                    <a:latin typeface="Roboto Condensed" panose="02000000000000000000" pitchFamily="2" charset="0"/>
                  </a:endParaRPr>
                </a:p>
              </p:txBody>
            </p:sp>
            <p:sp>
              <p:nvSpPr>
                <p:cNvPr id="449" name="Freeform 448">
                  <a:extLst>
                    <a:ext uri="{FF2B5EF4-FFF2-40B4-BE49-F238E27FC236}">
                      <a16:creationId xmlns:a16="http://schemas.microsoft.com/office/drawing/2014/main" id="{FF56941F-4AE4-726D-89D8-32EF7DCD19F7}"/>
                    </a:ext>
                  </a:extLst>
                </p:cNvPr>
                <p:cNvSpPr/>
                <p:nvPr/>
              </p:nvSpPr>
              <p:spPr>
                <a:xfrm>
                  <a:off x="8266" y="-2458320"/>
                  <a:ext cx="642772" cy="641157"/>
                </a:xfrm>
                <a:custGeom>
                  <a:avLst/>
                  <a:gdLst>
                    <a:gd name="connsiteX0" fmla="*/ 321386 w 642772"/>
                    <a:gd name="connsiteY0" fmla="*/ 81812 h 641157"/>
                    <a:gd name="connsiteX1" fmla="*/ 82032 w 642772"/>
                    <a:gd name="connsiteY1" fmla="*/ 320579 h 641157"/>
                    <a:gd name="connsiteX2" fmla="*/ 321386 w 642772"/>
                    <a:gd name="connsiteY2" fmla="*/ 559310 h 641157"/>
                    <a:gd name="connsiteX3" fmla="*/ 560740 w 642772"/>
                    <a:gd name="connsiteY3" fmla="*/ 320579 h 641157"/>
                    <a:gd name="connsiteX4" fmla="*/ 321386 w 642772"/>
                    <a:gd name="connsiteY4" fmla="*/ 81812 h 641157"/>
                    <a:gd name="connsiteX5" fmla="*/ 321386 w 642772"/>
                    <a:gd name="connsiteY5" fmla="*/ 641157 h 641157"/>
                    <a:gd name="connsiteX6" fmla="*/ 94112 w 642772"/>
                    <a:gd name="connsiteY6" fmla="*/ 547236 h 641157"/>
                    <a:gd name="connsiteX7" fmla="*/ 0 w 642772"/>
                    <a:gd name="connsiteY7" fmla="*/ 320579 h 641157"/>
                    <a:gd name="connsiteX8" fmla="*/ 94112 w 642772"/>
                    <a:gd name="connsiteY8" fmla="*/ 93885 h 641157"/>
                    <a:gd name="connsiteX9" fmla="*/ 321386 w 642772"/>
                    <a:gd name="connsiteY9" fmla="*/ 0 h 641157"/>
                    <a:gd name="connsiteX10" fmla="*/ 548660 w 642772"/>
                    <a:gd name="connsiteY10" fmla="*/ 93885 h 641157"/>
                    <a:gd name="connsiteX11" fmla="*/ 642772 w 642772"/>
                    <a:gd name="connsiteY11" fmla="*/ 320579 h 641157"/>
                    <a:gd name="connsiteX12" fmla="*/ 548660 w 642772"/>
                    <a:gd name="connsiteY12" fmla="*/ 547236 h 641157"/>
                    <a:gd name="connsiteX13" fmla="*/ 321386 w 642772"/>
                    <a:gd name="connsiteY13" fmla="*/ 641157 h 641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42772" h="641157">
                      <a:moveTo>
                        <a:pt x="321386" y="81812"/>
                      </a:moveTo>
                      <a:cubicBezTo>
                        <a:pt x="189413" y="81812"/>
                        <a:pt x="82032" y="188923"/>
                        <a:pt x="82032" y="320579"/>
                      </a:cubicBezTo>
                      <a:cubicBezTo>
                        <a:pt x="82032" y="452198"/>
                        <a:pt x="189413" y="559310"/>
                        <a:pt x="321386" y="559310"/>
                      </a:cubicBezTo>
                      <a:cubicBezTo>
                        <a:pt x="453359" y="559310"/>
                        <a:pt x="560740" y="452198"/>
                        <a:pt x="560740" y="320579"/>
                      </a:cubicBezTo>
                      <a:cubicBezTo>
                        <a:pt x="560740" y="188923"/>
                        <a:pt x="453359" y="81812"/>
                        <a:pt x="321386" y="81812"/>
                      </a:cubicBezTo>
                      <a:close/>
                      <a:moveTo>
                        <a:pt x="321386" y="641157"/>
                      </a:moveTo>
                      <a:cubicBezTo>
                        <a:pt x="235532" y="641157"/>
                        <a:pt x="154834" y="607784"/>
                        <a:pt x="94112" y="547236"/>
                      </a:cubicBezTo>
                      <a:cubicBezTo>
                        <a:pt x="33426" y="486688"/>
                        <a:pt x="0" y="406210"/>
                        <a:pt x="0" y="320579"/>
                      </a:cubicBezTo>
                      <a:cubicBezTo>
                        <a:pt x="0" y="234947"/>
                        <a:pt x="33426" y="154433"/>
                        <a:pt x="94112" y="93885"/>
                      </a:cubicBezTo>
                      <a:cubicBezTo>
                        <a:pt x="154834" y="33337"/>
                        <a:pt x="235532" y="0"/>
                        <a:pt x="321386" y="0"/>
                      </a:cubicBezTo>
                      <a:cubicBezTo>
                        <a:pt x="407240" y="0"/>
                        <a:pt x="487939" y="33337"/>
                        <a:pt x="548660" y="93885"/>
                      </a:cubicBezTo>
                      <a:cubicBezTo>
                        <a:pt x="609346" y="154433"/>
                        <a:pt x="642772" y="234947"/>
                        <a:pt x="642772" y="320579"/>
                      </a:cubicBezTo>
                      <a:cubicBezTo>
                        <a:pt x="642772" y="406210"/>
                        <a:pt x="609346" y="486688"/>
                        <a:pt x="548660" y="547236"/>
                      </a:cubicBezTo>
                      <a:cubicBezTo>
                        <a:pt x="487939" y="607784"/>
                        <a:pt x="407240" y="641157"/>
                        <a:pt x="321386" y="641157"/>
                      </a:cubicBezTo>
                    </a:path>
                  </a:pathLst>
                </a:custGeom>
                <a:grpFill/>
                <a:ln w="12700" cap="flat">
                  <a:solidFill>
                    <a:schemeClr val="accent2"/>
                  </a:solidFill>
                  <a:prstDash val="solid"/>
                  <a:miter/>
                </a:ln>
              </p:spPr>
              <p:txBody>
                <a:bodyPr rtlCol="0" anchor="ctr"/>
                <a:lstStyle/>
                <a:p>
                  <a:endParaRPr lang="en-US" dirty="0">
                    <a:latin typeface="Roboto Condensed" panose="02000000000000000000" pitchFamily="2" charset="0"/>
                  </a:endParaRPr>
                </a:p>
              </p:txBody>
            </p:sp>
            <p:sp>
              <p:nvSpPr>
                <p:cNvPr id="450" name="Freeform 449">
                  <a:extLst>
                    <a:ext uri="{FF2B5EF4-FFF2-40B4-BE49-F238E27FC236}">
                      <a16:creationId xmlns:a16="http://schemas.microsoft.com/office/drawing/2014/main" id="{F2F00C38-EBA0-9A6B-A92D-6FB566E8C5D1}"/>
                    </a:ext>
                  </a:extLst>
                </p:cNvPr>
                <p:cNvSpPr/>
                <p:nvPr/>
              </p:nvSpPr>
              <p:spPr>
                <a:xfrm>
                  <a:off x="-1409971" y="-2458320"/>
                  <a:ext cx="642808" cy="641157"/>
                </a:xfrm>
                <a:custGeom>
                  <a:avLst/>
                  <a:gdLst>
                    <a:gd name="connsiteX0" fmla="*/ 321386 w 642808"/>
                    <a:gd name="connsiteY0" fmla="*/ 81812 h 641157"/>
                    <a:gd name="connsiteX1" fmla="*/ 82068 w 642808"/>
                    <a:gd name="connsiteY1" fmla="*/ 320579 h 641157"/>
                    <a:gd name="connsiteX2" fmla="*/ 321386 w 642808"/>
                    <a:gd name="connsiteY2" fmla="*/ 559310 h 641157"/>
                    <a:gd name="connsiteX3" fmla="*/ 560740 w 642808"/>
                    <a:gd name="connsiteY3" fmla="*/ 320579 h 641157"/>
                    <a:gd name="connsiteX4" fmla="*/ 321386 w 642808"/>
                    <a:gd name="connsiteY4" fmla="*/ 81812 h 641157"/>
                    <a:gd name="connsiteX5" fmla="*/ 321386 w 642808"/>
                    <a:gd name="connsiteY5" fmla="*/ 641157 h 641157"/>
                    <a:gd name="connsiteX6" fmla="*/ 94148 w 642808"/>
                    <a:gd name="connsiteY6" fmla="*/ 547236 h 641157"/>
                    <a:gd name="connsiteX7" fmla="*/ 0 w 642808"/>
                    <a:gd name="connsiteY7" fmla="*/ 320579 h 641157"/>
                    <a:gd name="connsiteX8" fmla="*/ 94148 w 642808"/>
                    <a:gd name="connsiteY8" fmla="*/ 93885 h 641157"/>
                    <a:gd name="connsiteX9" fmla="*/ 321386 w 642808"/>
                    <a:gd name="connsiteY9" fmla="*/ 0 h 641157"/>
                    <a:gd name="connsiteX10" fmla="*/ 548660 w 642808"/>
                    <a:gd name="connsiteY10" fmla="*/ 93885 h 641157"/>
                    <a:gd name="connsiteX11" fmla="*/ 642808 w 642808"/>
                    <a:gd name="connsiteY11" fmla="*/ 320579 h 641157"/>
                    <a:gd name="connsiteX12" fmla="*/ 548660 w 642808"/>
                    <a:gd name="connsiteY12" fmla="*/ 547236 h 641157"/>
                    <a:gd name="connsiteX13" fmla="*/ 321386 w 642808"/>
                    <a:gd name="connsiteY13" fmla="*/ 641157 h 641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42808" h="641157">
                      <a:moveTo>
                        <a:pt x="321386" y="81812"/>
                      </a:moveTo>
                      <a:cubicBezTo>
                        <a:pt x="189413" y="81812"/>
                        <a:pt x="82068" y="188923"/>
                        <a:pt x="82068" y="320579"/>
                      </a:cubicBezTo>
                      <a:cubicBezTo>
                        <a:pt x="82068" y="452198"/>
                        <a:pt x="189413" y="559310"/>
                        <a:pt x="321386" y="559310"/>
                      </a:cubicBezTo>
                      <a:cubicBezTo>
                        <a:pt x="453359" y="559310"/>
                        <a:pt x="560740" y="452198"/>
                        <a:pt x="560740" y="320579"/>
                      </a:cubicBezTo>
                      <a:cubicBezTo>
                        <a:pt x="560740" y="188923"/>
                        <a:pt x="453359" y="81812"/>
                        <a:pt x="321386" y="81812"/>
                      </a:cubicBezTo>
                      <a:close/>
                      <a:moveTo>
                        <a:pt x="321386" y="641157"/>
                      </a:moveTo>
                      <a:cubicBezTo>
                        <a:pt x="235568" y="641157"/>
                        <a:pt x="154834" y="607784"/>
                        <a:pt x="94148" y="547236"/>
                      </a:cubicBezTo>
                      <a:cubicBezTo>
                        <a:pt x="33426" y="486688"/>
                        <a:pt x="0" y="406210"/>
                        <a:pt x="0" y="320579"/>
                      </a:cubicBezTo>
                      <a:cubicBezTo>
                        <a:pt x="0" y="234947"/>
                        <a:pt x="33426" y="154433"/>
                        <a:pt x="94148" y="93885"/>
                      </a:cubicBezTo>
                      <a:cubicBezTo>
                        <a:pt x="154834" y="33337"/>
                        <a:pt x="235568" y="0"/>
                        <a:pt x="321386" y="0"/>
                      </a:cubicBezTo>
                      <a:cubicBezTo>
                        <a:pt x="407240" y="0"/>
                        <a:pt x="487939" y="33337"/>
                        <a:pt x="548660" y="93885"/>
                      </a:cubicBezTo>
                      <a:cubicBezTo>
                        <a:pt x="609346" y="154433"/>
                        <a:pt x="642808" y="234947"/>
                        <a:pt x="642808" y="320579"/>
                      </a:cubicBezTo>
                      <a:cubicBezTo>
                        <a:pt x="642808" y="406210"/>
                        <a:pt x="609346" y="486688"/>
                        <a:pt x="548660" y="547236"/>
                      </a:cubicBezTo>
                      <a:cubicBezTo>
                        <a:pt x="487939" y="607784"/>
                        <a:pt x="407240" y="641157"/>
                        <a:pt x="321386" y="641157"/>
                      </a:cubicBezTo>
                    </a:path>
                  </a:pathLst>
                </a:custGeom>
                <a:grpFill/>
                <a:ln w="12700" cap="flat">
                  <a:solidFill>
                    <a:schemeClr val="accent2"/>
                  </a:solidFill>
                  <a:prstDash val="solid"/>
                  <a:miter/>
                </a:ln>
              </p:spPr>
              <p:txBody>
                <a:bodyPr rtlCol="0" anchor="ctr"/>
                <a:lstStyle/>
                <a:p>
                  <a:endParaRPr lang="en-US" dirty="0">
                    <a:latin typeface="Roboto Condensed" panose="02000000000000000000" pitchFamily="2" charset="0"/>
                  </a:endParaRPr>
                </a:p>
              </p:txBody>
            </p:sp>
          </p:grpSp>
        </p:grpSp>
        <p:grpSp>
          <p:nvGrpSpPr>
            <p:cNvPr id="41" name="Group 40">
              <a:extLst>
                <a:ext uri="{FF2B5EF4-FFF2-40B4-BE49-F238E27FC236}">
                  <a16:creationId xmlns:a16="http://schemas.microsoft.com/office/drawing/2014/main" id="{4E255975-0E63-0BF2-48B5-0E5E09805EF3}"/>
                </a:ext>
              </a:extLst>
            </p:cNvPr>
            <p:cNvGrpSpPr/>
            <p:nvPr/>
          </p:nvGrpSpPr>
          <p:grpSpPr>
            <a:xfrm>
              <a:off x="1615053" y="6088877"/>
              <a:ext cx="1175402" cy="919905"/>
              <a:chOff x="1615053" y="6088877"/>
              <a:chExt cx="1175402" cy="919905"/>
            </a:xfrm>
          </p:grpSpPr>
          <p:sp>
            <p:nvSpPr>
              <p:cNvPr id="47" name="Freeform 46">
                <a:extLst>
                  <a:ext uri="{FF2B5EF4-FFF2-40B4-BE49-F238E27FC236}">
                    <a16:creationId xmlns:a16="http://schemas.microsoft.com/office/drawing/2014/main" id="{10DC12E4-4F53-FC12-5EAD-07B3300083C9}"/>
                  </a:ext>
                </a:extLst>
              </p:cNvPr>
              <p:cNvSpPr/>
              <p:nvPr/>
            </p:nvSpPr>
            <p:spPr>
              <a:xfrm>
                <a:off x="1615053" y="6088877"/>
                <a:ext cx="1175402" cy="919905"/>
              </a:xfrm>
              <a:custGeom>
                <a:avLst/>
                <a:gdLst>
                  <a:gd name="connsiteX0" fmla="*/ 1095755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5 w 1175402"/>
                  <a:gd name="connsiteY5" fmla="*/ 0 h 919905"/>
                  <a:gd name="connsiteX6" fmla="*/ 1175403 w 1175402"/>
                  <a:gd name="connsiteY6" fmla="*/ 79666 h 919905"/>
                  <a:gd name="connsiteX7" fmla="*/ 1175403 w 1175402"/>
                  <a:gd name="connsiteY7" fmla="*/ 840113 h 919905"/>
                  <a:gd name="connsiteX8" fmla="*/ 1095755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5" y="919906"/>
                    </a:moveTo>
                    <a:lnTo>
                      <a:pt x="79647" y="919906"/>
                    </a:lnTo>
                    <a:cubicBezTo>
                      <a:pt x="35695" y="919906"/>
                      <a:pt x="0" y="884202"/>
                      <a:pt x="0" y="840240"/>
                    </a:cubicBezTo>
                    <a:lnTo>
                      <a:pt x="0" y="79666"/>
                    </a:lnTo>
                    <a:cubicBezTo>
                      <a:pt x="0" y="35704"/>
                      <a:pt x="35695" y="0"/>
                      <a:pt x="79647" y="0"/>
                    </a:cubicBezTo>
                    <a:lnTo>
                      <a:pt x="1095755" y="0"/>
                    </a:lnTo>
                    <a:cubicBezTo>
                      <a:pt x="1139708" y="0"/>
                      <a:pt x="1175403" y="35704"/>
                      <a:pt x="1175403" y="79666"/>
                    </a:cubicBezTo>
                    <a:lnTo>
                      <a:pt x="1175403" y="840113"/>
                    </a:lnTo>
                    <a:cubicBezTo>
                      <a:pt x="1175403" y="884202"/>
                      <a:pt x="1139708" y="919906"/>
                      <a:pt x="1095755" y="919906"/>
                    </a:cubicBezTo>
                    <a:close/>
                  </a:path>
                </a:pathLst>
              </a:custGeom>
              <a:solidFill>
                <a:schemeClr val="accent2">
                  <a:alpha val="4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8" name="TextBox 47">
                <a:extLst>
                  <a:ext uri="{FF2B5EF4-FFF2-40B4-BE49-F238E27FC236}">
                    <a16:creationId xmlns:a16="http://schemas.microsoft.com/office/drawing/2014/main" id="{CF5C856E-EC51-B31F-96CE-3C5110266B6D}"/>
                  </a:ext>
                </a:extLst>
              </p:cNvPr>
              <p:cNvSpPr txBox="1"/>
              <p:nvPr/>
            </p:nvSpPr>
            <p:spPr>
              <a:xfrm>
                <a:off x="1787964" y="6657029"/>
                <a:ext cx="813043" cy="323165"/>
              </a:xfrm>
              <a:prstGeom prst="rect">
                <a:avLst/>
              </a:prstGeom>
              <a:noFill/>
            </p:spPr>
            <p:txBody>
              <a:bodyPr wrap="none" rtlCol="0">
                <a:spAutoFit/>
              </a:bodyPr>
              <a:lstStyle/>
              <a:p>
                <a:pPr algn="ctr"/>
                <a:r>
                  <a:rPr lang="en-US" sz="1500" spc="0" baseline="0" dirty="0">
                    <a:latin typeface="LondrinaSolid-Regular"/>
                    <a:sym typeface="LondrinaSolid-Regular"/>
                    <a:rtl val="0"/>
                  </a:rPr>
                  <a:t>Creation</a:t>
                </a:r>
              </a:p>
            </p:txBody>
          </p:sp>
          <p:grpSp>
            <p:nvGrpSpPr>
              <p:cNvPr id="49" name="Group 48">
                <a:extLst>
                  <a:ext uri="{FF2B5EF4-FFF2-40B4-BE49-F238E27FC236}">
                    <a16:creationId xmlns:a16="http://schemas.microsoft.com/office/drawing/2014/main" id="{16C9EE0C-A1E6-EF5A-57E0-E3DDA2175464}"/>
                  </a:ext>
                </a:extLst>
              </p:cNvPr>
              <p:cNvGrpSpPr/>
              <p:nvPr/>
            </p:nvGrpSpPr>
            <p:grpSpPr>
              <a:xfrm>
                <a:off x="1977292" y="6183652"/>
                <a:ext cx="450924" cy="480928"/>
                <a:chOff x="4165746" y="3876089"/>
                <a:chExt cx="540436" cy="576396"/>
              </a:xfrm>
              <a:solidFill>
                <a:schemeClr val="accent2"/>
              </a:solidFill>
            </p:grpSpPr>
            <p:sp>
              <p:nvSpPr>
                <p:cNvPr id="50" name="Freeform 49">
                  <a:extLst>
                    <a:ext uri="{FF2B5EF4-FFF2-40B4-BE49-F238E27FC236}">
                      <a16:creationId xmlns:a16="http://schemas.microsoft.com/office/drawing/2014/main" id="{65386AAE-1498-C7CF-94DD-DD9AE7546F7B}"/>
                    </a:ext>
                  </a:extLst>
                </p:cNvPr>
                <p:cNvSpPr>
                  <a:spLocks noChangeAspect="1"/>
                </p:cNvSpPr>
                <p:nvPr/>
              </p:nvSpPr>
              <p:spPr>
                <a:xfrm>
                  <a:off x="4165746" y="3876089"/>
                  <a:ext cx="252405" cy="434280"/>
                </a:xfrm>
                <a:custGeom>
                  <a:avLst/>
                  <a:gdLst>
                    <a:gd name="connsiteX0" fmla="*/ 15495 w 252405"/>
                    <a:gd name="connsiteY0" fmla="*/ 150951 h 434280"/>
                    <a:gd name="connsiteX1" fmla="*/ 31121 w 252405"/>
                    <a:gd name="connsiteY1" fmla="*/ 155864 h 434280"/>
                    <a:gd name="connsiteX2" fmla="*/ 38407 w 252405"/>
                    <a:gd name="connsiteY2" fmla="*/ 187786 h 434280"/>
                    <a:gd name="connsiteX3" fmla="*/ 10152 w 252405"/>
                    <a:gd name="connsiteY3" fmla="*/ 191163 h 434280"/>
                    <a:gd name="connsiteX4" fmla="*/ 2866 w 252405"/>
                    <a:gd name="connsiteY4" fmla="*/ 159242 h 434280"/>
                    <a:gd name="connsiteX5" fmla="*/ 15495 w 252405"/>
                    <a:gd name="connsiteY5" fmla="*/ 150951 h 434280"/>
                    <a:gd name="connsiteX6" fmla="*/ 155155 w 252405"/>
                    <a:gd name="connsiteY6" fmla="*/ 104083 h 434280"/>
                    <a:gd name="connsiteX7" fmla="*/ 224194 w 252405"/>
                    <a:gd name="connsiteY7" fmla="*/ 217643 h 434280"/>
                    <a:gd name="connsiteX8" fmla="*/ 209173 w 252405"/>
                    <a:gd name="connsiteY8" fmla="*/ 296196 h 434280"/>
                    <a:gd name="connsiteX9" fmla="*/ 252224 w 252405"/>
                    <a:gd name="connsiteY9" fmla="*/ 387674 h 434280"/>
                    <a:gd name="connsiteX10" fmla="*/ 201326 w 252405"/>
                    <a:gd name="connsiteY10" fmla="*/ 434126 h 434280"/>
                    <a:gd name="connsiteX11" fmla="*/ 155660 w 252405"/>
                    <a:gd name="connsiteY11" fmla="*/ 427304 h 434280"/>
                    <a:gd name="connsiteX12" fmla="*/ 69098 w 252405"/>
                    <a:gd name="connsiteY12" fmla="*/ 160498 h 434280"/>
                    <a:gd name="connsiteX13" fmla="*/ 155155 w 252405"/>
                    <a:gd name="connsiteY13" fmla="*/ 104083 h 434280"/>
                    <a:gd name="connsiteX14" fmla="*/ 45346 w 252405"/>
                    <a:gd name="connsiteY14" fmla="*/ 102271 h 434280"/>
                    <a:gd name="connsiteX15" fmla="*/ 59489 w 252405"/>
                    <a:gd name="connsiteY15" fmla="*/ 112633 h 434280"/>
                    <a:gd name="connsiteX16" fmla="*/ 58187 w 252405"/>
                    <a:gd name="connsiteY16" fmla="*/ 146731 h 434280"/>
                    <a:gd name="connsiteX17" fmla="*/ 29381 w 252405"/>
                    <a:gd name="connsiteY17" fmla="*/ 140100 h 434280"/>
                    <a:gd name="connsiteX18" fmla="*/ 30673 w 252405"/>
                    <a:gd name="connsiteY18" fmla="*/ 106013 h 434280"/>
                    <a:gd name="connsiteX19" fmla="*/ 45346 w 252405"/>
                    <a:gd name="connsiteY19" fmla="*/ 102271 h 434280"/>
                    <a:gd name="connsiteX20" fmla="*/ 72881 w 252405"/>
                    <a:gd name="connsiteY20" fmla="*/ 59505 h 434280"/>
                    <a:gd name="connsiteX21" fmla="*/ 100811 w 252405"/>
                    <a:gd name="connsiteY21" fmla="*/ 78355 h 434280"/>
                    <a:gd name="connsiteX22" fmla="*/ 88822 w 252405"/>
                    <a:gd name="connsiteY22" fmla="*/ 113272 h 434280"/>
                    <a:gd name="connsiteX23" fmla="*/ 60915 w 252405"/>
                    <a:gd name="connsiteY23" fmla="*/ 94445 h 434280"/>
                    <a:gd name="connsiteX24" fmla="*/ 72881 w 252405"/>
                    <a:gd name="connsiteY24" fmla="*/ 59505 h 434280"/>
                    <a:gd name="connsiteX25" fmla="*/ 124430 w 252405"/>
                    <a:gd name="connsiteY25" fmla="*/ 32722 h 434280"/>
                    <a:gd name="connsiteX26" fmla="*/ 153067 w 252405"/>
                    <a:gd name="connsiteY26" fmla="*/ 59864 h 434280"/>
                    <a:gd name="connsiteX27" fmla="*/ 133400 w 252405"/>
                    <a:gd name="connsiteY27" fmla="*/ 96094 h 434280"/>
                    <a:gd name="connsiteX28" fmla="*/ 104774 w 252405"/>
                    <a:gd name="connsiteY28" fmla="*/ 68941 h 434280"/>
                    <a:gd name="connsiteX29" fmla="*/ 124430 w 252405"/>
                    <a:gd name="connsiteY29" fmla="*/ 32722 h 434280"/>
                    <a:gd name="connsiteX30" fmla="*/ 202977 w 252405"/>
                    <a:gd name="connsiteY30" fmla="*/ 195 h 434280"/>
                    <a:gd name="connsiteX31" fmla="*/ 236093 w 252405"/>
                    <a:gd name="connsiteY31" fmla="*/ 53659 h 434280"/>
                    <a:gd name="connsiteX32" fmla="*/ 194400 w 252405"/>
                    <a:gd name="connsiteY32" fmla="*/ 98462 h 434280"/>
                    <a:gd name="connsiteX33" fmla="*/ 161262 w 252405"/>
                    <a:gd name="connsiteY33" fmla="*/ 44975 h 434280"/>
                    <a:gd name="connsiteX34" fmla="*/ 202977 w 252405"/>
                    <a:gd name="connsiteY34" fmla="*/ 195 h 434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52405" h="434280">
                      <a:moveTo>
                        <a:pt x="15495" y="150951"/>
                      </a:moveTo>
                      <a:cubicBezTo>
                        <a:pt x="20608" y="150339"/>
                        <a:pt x="26221" y="151926"/>
                        <a:pt x="31121" y="155864"/>
                      </a:cubicBezTo>
                      <a:cubicBezTo>
                        <a:pt x="40944" y="163752"/>
                        <a:pt x="44188" y="178047"/>
                        <a:pt x="38407" y="187786"/>
                      </a:cubicBezTo>
                      <a:cubicBezTo>
                        <a:pt x="32603" y="197525"/>
                        <a:pt x="19952" y="199040"/>
                        <a:pt x="10152" y="191163"/>
                      </a:cubicBezTo>
                      <a:cubicBezTo>
                        <a:pt x="340" y="183287"/>
                        <a:pt x="-2927" y="169003"/>
                        <a:pt x="2866" y="159242"/>
                      </a:cubicBezTo>
                      <a:cubicBezTo>
                        <a:pt x="5768" y="154378"/>
                        <a:pt x="10382" y="151564"/>
                        <a:pt x="15495" y="150951"/>
                      </a:cubicBezTo>
                      <a:close/>
                      <a:moveTo>
                        <a:pt x="155155" y="104083"/>
                      </a:moveTo>
                      <a:cubicBezTo>
                        <a:pt x="216773" y="100571"/>
                        <a:pt x="244108" y="152151"/>
                        <a:pt x="224194" y="217643"/>
                      </a:cubicBezTo>
                      <a:cubicBezTo>
                        <a:pt x="215954" y="244762"/>
                        <a:pt x="202999" y="261806"/>
                        <a:pt x="209173" y="296196"/>
                      </a:cubicBezTo>
                      <a:cubicBezTo>
                        <a:pt x="215426" y="330878"/>
                        <a:pt x="255423" y="341189"/>
                        <a:pt x="252224" y="387674"/>
                      </a:cubicBezTo>
                      <a:cubicBezTo>
                        <a:pt x="250383" y="414670"/>
                        <a:pt x="229189" y="432735"/>
                        <a:pt x="201326" y="434126"/>
                      </a:cubicBezTo>
                      <a:cubicBezTo>
                        <a:pt x="184308" y="435001"/>
                        <a:pt x="166998" y="432095"/>
                        <a:pt x="155660" y="427304"/>
                      </a:cubicBezTo>
                      <a:cubicBezTo>
                        <a:pt x="81031" y="395776"/>
                        <a:pt x="8850" y="248510"/>
                        <a:pt x="69098" y="160498"/>
                      </a:cubicBezTo>
                      <a:cubicBezTo>
                        <a:pt x="90865" y="128667"/>
                        <a:pt x="122510" y="105946"/>
                        <a:pt x="155155" y="104083"/>
                      </a:cubicBezTo>
                      <a:close/>
                      <a:moveTo>
                        <a:pt x="45346" y="102271"/>
                      </a:moveTo>
                      <a:cubicBezTo>
                        <a:pt x="50559" y="103469"/>
                        <a:pt x="55684" y="107017"/>
                        <a:pt x="59489" y="112633"/>
                      </a:cubicBezTo>
                      <a:cubicBezTo>
                        <a:pt x="67089" y="123887"/>
                        <a:pt x="66516" y="139135"/>
                        <a:pt x="58187" y="146731"/>
                      </a:cubicBezTo>
                      <a:cubicBezTo>
                        <a:pt x="49880" y="154294"/>
                        <a:pt x="36993" y="151343"/>
                        <a:pt x="29381" y="140100"/>
                      </a:cubicBezTo>
                      <a:cubicBezTo>
                        <a:pt x="21770" y="128857"/>
                        <a:pt x="22354" y="113598"/>
                        <a:pt x="30673" y="106013"/>
                      </a:cubicBezTo>
                      <a:cubicBezTo>
                        <a:pt x="34832" y="102226"/>
                        <a:pt x="40133" y="101073"/>
                        <a:pt x="45346" y="102271"/>
                      </a:cubicBezTo>
                      <a:close/>
                      <a:moveTo>
                        <a:pt x="72881" y="59505"/>
                      </a:moveTo>
                      <a:cubicBezTo>
                        <a:pt x="83905" y="55073"/>
                        <a:pt x="96388" y="63500"/>
                        <a:pt x="100811" y="78355"/>
                      </a:cubicBezTo>
                      <a:cubicBezTo>
                        <a:pt x="105189" y="93188"/>
                        <a:pt x="99846" y="108829"/>
                        <a:pt x="88822" y="113272"/>
                      </a:cubicBezTo>
                      <a:cubicBezTo>
                        <a:pt x="77787" y="117738"/>
                        <a:pt x="65304" y="109312"/>
                        <a:pt x="60915" y="94445"/>
                      </a:cubicBezTo>
                      <a:cubicBezTo>
                        <a:pt x="56503" y="79589"/>
                        <a:pt x="61869" y="63960"/>
                        <a:pt x="72881" y="59505"/>
                      </a:cubicBezTo>
                      <a:close/>
                      <a:moveTo>
                        <a:pt x="124430" y="32722"/>
                      </a:moveTo>
                      <a:cubicBezTo>
                        <a:pt x="137755" y="30220"/>
                        <a:pt x="150564" y="42372"/>
                        <a:pt x="153067" y="59864"/>
                      </a:cubicBezTo>
                      <a:cubicBezTo>
                        <a:pt x="155537" y="77379"/>
                        <a:pt x="146725" y="93592"/>
                        <a:pt x="133400" y="96094"/>
                      </a:cubicBezTo>
                      <a:cubicBezTo>
                        <a:pt x="120075" y="98597"/>
                        <a:pt x="107266" y="86445"/>
                        <a:pt x="104774" y="68941"/>
                      </a:cubicBezTo>
                      <a:cubicBezTo>
                        <a:pt x="102293" y="51460"/>
                        <a:pt x="111083" y="35236"/>
                        <a:pt x="124430" y="32722"/>
                      </a:cubicBezTo>
                      <a:close/>
                      <a:moveTo>
                        <a:pt x="202977" y="195"/>
                      </a:moveTo>
                      <a:cubicBezTo>
                        <a:pt x="223643" y="2596"/>
                        <a:pt x="238473" y="26529"/>
                        <a:pt x="236093" y="53659"/>
                      </a:cubicBezTo>
                      <a:cubicBezTo>
                        <a:pt x="233724" y="80779"/>
                        <a:pt x="215056" y="100852"/>
                        <a:pt x="194400" y="98462"/>
                      </a:cubicBezTo>
                      <a:cubicBezTo>
                        <a:pt x="173734" y="96050"/>
                        <a:pt x="158905" y="72117"/>
                        <a:pt x="161262" y="44975"/>
                      </a:cubicBezTo>
                      <a:cubicBezTo>
                        <a:pt x="163630" y="17856"/>
                        <a:pt x="182310" y="-2206"/>
                        <a:pt x="202977" y="195"/>
                      </a:cubicBezTo>
                      <a:close/>
                    </a:path>
                  </a:pathLst>
                </a:custGeom>
                <a:grpFill/>
                <a:ln w="9231" cap="flat">
                  <a:noFill/>
                  <a:prstDash val="solid"/>
                  <a:miter/>
                </a:ln>
              </p:spPr>
              <p:txBody>
                <a:bodyPr rtlCol="0" anchor="ctr"/>
                <a:lstStyle/>
                <a:p>
                  <a:endParaRPr lang="en-US" dirty="0">
                    <a:latin typeface="Roboto Condensed" panose="02000000000000000000" pitchFamily="2" charset="0"/>
                  </a:endParaRPr>
                </a:p>
              </p:txBody>
            </p:sp>
            <p:sp>
              <p:nvSpPr>
                <p:cNvPr id="51" name="Freeform 50">
                  <a:extLst>
                    <a:ext uri="{FF2B5EF4-FFF2-40B4-BE49-F238E27FC236}">
                      <a16:creationId xmlns:a16="http://schemas.microsoft.com/office/drawing/2014/main" id="{1AACF29D-EB4E-941B-9258-C65BDF077BA9}"/>
                    </a:ext>
                  </a:extLst>
                </p:cNvPr>
                <p:cNvSpPr>
                  <a:spLocks noChangeAspect="1"/>
                </p:cNvSpPr>
                <p:nvPr/>
              </p:nvSpPr>
              <p:spPr>
                <a:xfrm>
                  <a:off x="4453769" y="4018199"/>
                  <a:ext cx="252413" cy="434286"/>
                </a:xfrm>
                <a:custGeom>
                  <a:avLst/>
                  <a:gdLst>
                    <a:gd name="connsiteX0" fmla="*/ 236915 w 252413"/>
                    <a:gd name="connsiteY0" fmla="*/ 150963 h 434286"/>
                    <a:gd name="connsiteX1" fmla="*/ 249539 w 252413"/>
                    <a:gd name="connsiteY1" fmla="*/ 159264 h 434286"/>
                    <a:gd name="connsiteX2" fmla="*/ 242265 w 252413"/>
                    <a:gd name="connsiteY2" fmla="*/ 191175 h 434286"/>
                    <a:gd name="connsiteX3" fmla="*/ 214010 w 252413"/>
                    <a:gd name="connsiteY3" fmla="*/ 187786 h 434286"/>
                    <a:gd name="connsiteX4" fmla="*/ 221284 w 252413"/>
                    <a:gd name="connsiteY4" fmla="*/ 155864 h 434286"/>
                    <a:gd name="connsiteX5" fmla="*/ 236915 w 252413"/>
                    <a:gd name="connsiteY5" fmla="*/ 150963 h 434286"/>
                    <a:gd name="connsiteX6" fmla="*/ 97262 w 252413"/>
                    <a:gd name="connsiteY6" fmla="*/ 104094 h 434286"/>
                    <a:gd name="connsiteX7" fmla="*/ 183307 w 252413"/>
                    <a:gd name="connsiteY7" fmla="*/ 160465 h 434286"/>
                    <a:gd name="connsiteX8" fmla="*/ 96734 w 252413"/>
                    <a:gd name="connsiteY8" fmla="*/ 427304 h 434286"/>
                    <a:gd name="connsiteX9" fmla="*/ 51090 w 252413"/>
                    <a:gd name="connsiteY9" fmla="*/ 434137 h 434286"/>
                    <a:gd name="connsiteX10" fmla="*/ 181 w 252413"/>
                    <a:gd name="connsiteY10" fmla="*/ 387686 h 434286"/>
                    <a:gd name="connsiteX11" fmla="*/ 43221 w 252413"/>
                    <a:gd name="connsiteY11" fmla="*/ 296185 h 434286"/>
                    <a:gd name="connsiteX12" fmla="*/ 28223 w 252413"/>
                    <a:gd name="connsiteY12" fmla="*/ 217654 h 434286"/>
                    <a:gd name="connsiteX13" fmla="*/ 97262 w 252413"/>
                    <a:gd name="connsiteY13" fmla="*/ 104094 h 434286"/>
                    <a:gd name="connsiteX14" fmla="*/ 207071 w 252413"/>
                    <a:gd name="connsiteY14" fmla="*/ 102267 h 434286"/>
                    <a:gd name="connsiteX15" fmla="*/ 221744 w 252413"/>
                    <a:gd name="connsiteY15" fmla="*/ 106024 h 434286"/>
                    <a:gd name="connsiteX16" fmla="*/ 223035 w 252413"/>
                    <a:gd name="connsiteY16" fmla="*/ 140089 h 434286"/>
                    <a:gd name="connsiteX17" fmla="*/ 194208 w 252413"/>
                    <a:gd name="connsiteY17" fmla="*/ 146720 h 434286"/>
                    <a:gd name="connsiteX18" fmla="*/ 192928 w 252413"/>
                    <a:gd name="connsiteY18" fmla="*/ 112622 h 434286"/>
                    <a:gd name="connsiteX19" fmla="*/ 207071 w 252413"/>
                    <a:gd name="connsiteY19" fmla="*/ 102267 h 434286"/>
                    <a:gd name="connsiteX20" fmla="*/ 179536 w 252413"/>
                    <a:gd name="connsiteY20" fmla="*/ 59505 h 434286"/>
                    <a:gd name="connsiteX21" fmla="*/ 191514 w 252413"/>
                    <a:gd name="connsiteY21" fmla="*/ 94456 h 434286"/>
                    <a:gd name="connsiteX22" fmla="*/ 163595 w 252413"/>
                    <a:gd name="connsiteY22" fmla="*/ 113295 h 434286"/>
                    <a:gd name="connsiteX23" fmla="*/ 151606 w 252413"/>
                    <a:gd name="connsiteY23" fmla="*/ 78355 h 434286"/>
                    <a:gd name="connsiteX24" fmla="*/ 179536 w 252413"/>
                    <a:gd name="connsiteY24" fmla="*/ 59505 h 434286"/>
                    <a:gd name="connsiteX25" fmla="*/ 127987 w 252413"/>
                    <a:gd name="connsiteY25" fmla="*/ 32745 h 434286"/>
                    <a:gd name="connsiteX26" fmla="*/ 147643 w 252413"/>
                    <a:gd name="connsiteY26" fmla="*/ 68953 h 434286"/>
                    <a:gd name="connsiteX27" fmla="*/ 119017 w 252413"/>
                    <a:gd name="connsiteY27" fmla="*/ 96105 h 434286"/>
                    <a:gd name="connsiteX28" fmla="*/ 99361 w 252413"/>
                    <a:gd name="connsiteY28" fmla="*/ 59887 h 434286"/>
                    <a:gd name="connsiteX29" fmla="*/ 127987 w 252413"/>
                    <a:gd name="connsiteY29" fmla="*/ 32745 h 434286"/>
                    <a:gd name="connsiteX30" fmla="*/ 49440 w 252413"/>
                    <a:gd name="connsiteY30" fmla="*/ 195 h 434286"/>
                    <a:gd name="connsiteX31" fmla="*/ 91155 w 252413"/>
                    <a:gd name="connsiteY31" fmla="*/ 44986 h 434286"/>
                    <a:gd name="connsiteX32" fmla="*/ 58016 w 252413"/>
                    <a:gd name="connsiteY32" fmla="*/ 98451 h 434286"/>
                    <a:gd name="connsiteX33" fmla="*/ 16313 w 252413"/>
                    <a:gd name="connsiteY33" fmla="*/ 53671 h 434286"/>
                    <a:gd name="connsiteX34" fmla="*/ 49440 w 252413"/>
                    <a:gd name="connsiteY34" fmla="*/ 195 h 4342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52413" h="434286">
                      <a:moveTo>
                        <a:pt x="236915" y="150963"/>
                      </a:moveTo>
                      <a:cubicBezTo>
                        <a:pt x="242029" y="151578"/>
                        <a:pt x="246643" y="154395"/>
                        <a:pt x="249539" y="159264"/>
                      </a:cubicBezTo>
                      <a:cubicBezTo>
                        <a:pt x="255343" y="169003"/>
                        <a:pt x="252076" y="183309"/>
                        <a:pt x="242265" y="191175"/>
                      </a:cubicBezTo>
                      <a:cubicBezTo>
                        <a:pt x="232465" y="199051"/>
                        <a:pt x="219802" y="197536"/>
                        <a:pt x="214010" y="187786"/>
                      </a:cubicBezTo>
                      <a:cubicBezTo>
                        <a:pt x="208217" y="178047"/>
                        <a:pt x="211473" y="163741"/>
                        <a:pt x="221284" y="155864"/>
                      </a:cubicBezTo>
                      <a:cubicBezTo>
                        <a:pt x="226184" y="151932"/>
                        <a:pt x="231800" y="150347"/>
                        <a:pt x="236915" y="150963"/>
                      </a:cubicBezTo>
                      <a:close/>
                      <a:moveTo>
                        <a:pt x="97262" y="104094"/>
                      </a:moveTo>
                      <a:cubicBezTo>
                        <a:pt x="129918" y="105979"/>
                        <a:pt x="161529" y="128667"/>
                        <a:pt x="183307" y="160465"/>
                      </a:cubicBezTo>
                      <a:cubicBezTo>
                        <a:pt x="243567" y="248510"/>
                        <a:pt x="171385" y="395787"/>
                        <a:pt x="96734" y="427304"/>
                      </a:cubicBezTo>
                      <a:cubicBezTo>
                        <a:pt x="85419" y="432118"/>
                        <a:pt x="68109" y="434990"/>
                        <a:pt x="51090" y="434137"/>
                      </a:cubicBezTo>
                      <a:cubicBezTo>
                        <a:pt x="23217" y="432724"/>
                        <a:pt x="2022" y="414659"/>
                        <a:pt x="181" y="387686"/>
                      </a:cubicBezTo>
                      <a:cubicBezTo>
                        <a:pt x="-3007" y="341200"/>
                        <a:pt x="36991" y="330878"/>
                        <a:pt x="43221" y="296185"/>
                      </a:cubicBezTo>
                      <a:cubicBezTo>
                        <a:pt x="49418" y="261795"/>
                        <a:pt x="36474" y="244751"/>
                        <a:pt x="28223" y="217654"/>
                      </a:cubicBezTo>
                      <a:cubicBezTo>
                        <a:pt x="8298" y="152139"/>
                        <a:pt x="35632" y="100560"/>
                        <a:pt x="97262" y="104094"/>
                      </a:cubicBezTo>
                      <a:close/>
                      <a:moveTo>
                        <a:pt x="207071" y="102267"/>
                      </a:moveTo>
                      <a:cubicBezTo>
                        <a:pt x="212284" y="101073"/>
                        <a:pt x="217585" y="102232"/>
                        <a:pt x="221744" y="106024"/>
                      </a:cubicBezTo>
                      <a:cubicBezTo>
                        <a:pt x="230051" y="113598"/>
                        <a:pt x="230646" y="128857"/>
                        <a:pt x="223035" y="140089"/>
                      </a:cubicBezTo>
                      <a:cubicBezTo>
                        <a:pt x="215424" y="151343"/>
                        <a:pt x="202526" y="154305"/>
                        <a:pt x="194208" y="146720"/>
                      </a:cubicBezTo>
                      <a:cubicBezTo>
                        <a:pt x="185900" y="139146"/>
                        <a:pt x="185317" y="123887"/>
                        <a:pt x="192928" y="112622"/>
                      </a:cubicBezTo>
                      <a:cubicBezTo>
                        <a:pt x="196733" y="107006"/>
                        <a:pt x="201858" y="103460"/>
                        <a:pt x="207071" y="102267"/>
                      </a:cubicBezTo>
                      <a:close/>
                      <a:moveTo>
                        <a:pt x="179536" y="59505"/>
                      </a:moveTo>
                      <a:cubicBezTo>
                        <a:pt x="190548" y="63971"/>
                        <a:pt x="195914" y="79589"/>
                        <a:pt x="191514" y="94456"/>
                      </a:cubicBezTo>
                      <a:cubicBezTo>
                        <a:pt x="187113" y="109301"/>
                        <a:pt x="174607" y="117738"/>
                        <a:pt x="163595" y="113295"/>
                      </a:cubicBezTo>
                      <a:cubicBezTo>
                        <a:pt x="152582" y="108840"/>
                        <a:pt x="147228" y="93188"/>
                        <a:pt x="151606" y="78355"/>
                      </a:cubicBezTo>
                      <a:cubicBezTo>
                        <a:pt x="156006" y="63511"/>
                        <a:pt x="168512" y="55073"/>
                        <a:pt x="179536" y="59505"/>
                      </a:cubicBezTo>
                      <a:close/>
                      <a:moveTo>
                        <a:pt x="127987" y="32745"/>
                      </a:moveTo>
                      <a:cubicBezTo>
                        <a:pt x="141334" y="35224"/>
                        <a:pt x="150124" y="51449"/>
                        <a:pt x="147643" y="68953"/>
                      </a:cubicBezTo>
                      <a:cubicBezTo>
                        <a:pt x="145162" y="86456"/>
                        <a:pt x="132342" y="98608"/>
                        <a:pt x="119017" y="96105"/>
                      </a:cubicBezTo>
                      <a:cubicBezTo>
                        <a:pt x="105670" y="93603"/>
                        <a:pt x="96880" y="77379"/>
                        <a:pt x="99361" y="59887"/>
                      </a:cubicBezTo>
                      <a:cubicBezTo>
                        <a:pt x="101831" y="42383"/>
                        <a:pt x="114651" y="30209"/>
                        <a:pt x="127987" y="32745"/>
                      </a:cubicBezTo>
                      <a:close/>
                      <a:moveTo>
                        <a:pt x="49440" y="195"/>
                      </a:moveTo>
                      <a:cubicBezTo>
                        <a:pt x="70118" y="-2206"/>
                        <a:pt x="88775" y="17844"/>
                        <a:pt x="91155" y="44986"/>
                      </a:cubicBezTo>
                      <a:cubicBezTo>
                        <a:pt x="93501" y="72128"/>
                        <a:pt x="78683" y="96061"/>
                        <a:pt x="58016" y="98451"/>
                      </a:cubicBezTo>
                      <a:cubicBezTo>
                        <a:pt x="37361" y="100840"/>
                        <a:pt x="18682" y="80790"/>
                        <a:pt x="16313" y="53671"/>
                      </a:cubicBezTo>
                      <a:cubicBezTo>
                        <a:pt x="13944" y="26540"/>
                        <a:pt x="28796" y="2585"/>
                        <a:pt x="49440" y="195"/>
                      </a:cubicBezTo>
                      <a:close/>
                    </a:path>
                  </a:pathLst>
                </a:custGeom>
                <a:grpFill/>
                <a:ln w="9231" cap="flat">
                  <a:noFill/>
                  <a:prstDash val="solid"/>
                  <a:miter/>
                </a:ln>
              </p:spPr>
              <p:txBody>
                <a:bodyPr rtlCol="0" anchor="ctr"/>
                <a:lstStyle/>
                <a:p>
                  <a:endParaRPr lang="en-US" dirty="0">
                    <a:latin typeface="Roboto Condensed" panose="02000000000000000000" pitchFamily="2" charset="0"/>
                  </a:endParaRPr>
                </a:p>
              </p:txBody>
            </p:sp>
          </p:grpSp>
        </p:grpSp>
        <p:grpSp>
          <p:nvGrpSpPr>
            <p:cNvPr id="42" name="Group 41">
              <a:extLst>
                <a:ext uri="{FF2B5EF4-FFF2-40B4-BE49-F238E27FC236}">
                  <a16:creationId xmlns:a16="http://schemas.microsoft.com/office/drawing/2014/main" id="{29339F12-BF98-5F66-55E9-9129B29C9BE2}"/>
                </a:ext>
              </a:extLst>
            </p:cNvPr>
            <p:cNvGrpSpPr/>
            <p:nvPr/>
          </p:nvGrpSpPr>
          <p:grpSpPr>
            <a:xfrm>
              <a:off x="6635381" y="6080110"/>
              <a:ext cx="1190646" cy="937439"/>
              <a:chOff x="6635381" y="6080110"/>
              <a:chExt cx="1190646" cy="937439"/>
            </a:xfrm>
          </p:grpSpPr>
          <p:sp>
            <p:nvSpPr>
              <p:cNvPr id="43" name="Freeform 42">
                <a:extLst>
                  <a:ext uri="{FF2B5EF4-FFF2-40B4-BE49-F238E27FC236}">
                    <a16:creationId xmlns:a16="http://schemas.microsoft.com/office/drawing/2014/main" id="{247FE539-86C6-8855-D414-E8ECE62042D8}"/>
                  </a:ext>
                </a:extLst>
              </p:cNvPr>
              <p:cNvSpPr/>
              <p:nvPr/>
            </p:nvSpPr>
            <p:spPr>
              <a:xfrm>
                <a:off x="6643002" y="6097644"/>
                <a:ext cx="1175403" cy="919905"/>
              </a:xfrm>
              <a:custGeom>
                <a:avLst/>
                <a:gdLst>
                  <a:gd name="connsiteX0" fmla="*/ 1095756 w 1175403"/>
                  <a:gd name="connsiteY0" fmla="*/ 919906 h 919905"/>
                  <a:gd name="connsiteX1" fmla="*/ 79648 w 1175403"/>
                  <a:gd name="connsiteY1" fmla="*/ 919906 h 919905"/>
                  <a:gd name="connsiteX2" fmla="*/ 0 w 1175403"/>
                  <a:gd name="connsiteY2" fmla="*/ 840240 h 919905"/>
                  <a:gd name="connsiteX3" fmla="*/ 0 w 1175403"/>
                  <a:gd name="connsiteY3" fmla="*/ 79666 h 919905"/>
                  <a:gd name="connsiteX4" fmla="*/ 79648 w 1175403"/>
                  <a:gd name="connsiteY4" fmla="*/ 0 h 919905"/>
                  <a:gd name="connsiteX5" fmla="*/ 1095756 w 1175403"/>
                  <a:gd name="connsiteY5" fmla="*/ 0 h 919905"/>
                  <a:gd name="connsiteX6" fmla="*/ 1175403 w 1175403"/>
                  <a:gd name="connsiteY6" fmla="*/ 79666 h 919905"/>
                  <a:gd name="connsiteX7" fmla="*/ 1175403 w 1175403"/>
                  <a:gd name="connsiteY7" fmla="*/ 840113 h 919905"/>
                  <a:gd name="connsiteX8" fmla="*/ 1095756 w 1175403"/>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3" h="919905">
                    <a:moveTo>
                      <a:pt x="1095756" y="919906"/>
                    </a:moveTo>
                    <a:lnTo>
                      <a:pt x="79648" y="919906"/>
                    </a:lnTo>
                    <a:cubicBezTo>
                      <a:pt x="35695" y="919906"/>
                      <a:pt x="0" y="884202"/>
                      <a:pt x="0" y="840240"/>
                    </a:cubicBezTo>
                    <a:lnTo>
                      <a:pt x="0" y="79666"/>
                    </a:lnTo>
                    <a:cubicBezTo>
                      <a:pt x="0" y="35704"/>
                      <a:pt x="35695" y="0"/>
                      <a:pt x="79648"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chemeClr val="accent2"/>
              </a:solidFill>
              <a:ln w="12692" cap="flat">
                <a:noFill/>
                <a:prstDash val="solid"/>
                <a:miter/>
              </a:ln>
            </p:spPr>
            <p:txBody>
              <a:bodyPr rtlCol="0" anchor="ctr"/>
              <a:lstStyle/>
              <a:p>
                <a:endParaRPr lang="en-US" dirty="0">
                  <a:solidFill>
                    <a:schemeClr val="accent2"/>
                  </a:solidFill>
                  <a:latin typeface="Roboto Condensed" panose="02000000000000000000" pitchFamily="2" charset="0"/>
                </a:endParaRPr>
              </a:p>
            </p:txBody>
          </p:sp>
          <p:sp>
            <p:nvSpPr>
              <p:cNvPr id="44" name="TextBox 43">
                <a:extLst>
                  <a:ext uri="{FF2B5EF4-FFF2-40B4-BE49-F238E27FC236}">
                    <a16:creationId xmlns:a16="http://schemas.microsoft.com/office/drawing/2014/main" id="{074AAA96-3DD3-4F14-1A98-5D4A52482B54}"/>
                  </a:ext>
                </a:extLst>
              </p:cNvPr>
              <p:cNvSpPr txBox="1"/>
              <p:nvPr/>
            </p:nvSpPr>
            <p:spPr>
              <a:xfrm>
                <a:off x="6897584" y="6657029"/>
                <a:ext cx="665567" cy="323165"/>
              </a:xfrm>
              <a:prstGeom prst="rect">
                <a:avLst/>
              </a:prstGeom>
              <a:noFill/>
            </p:spPr>
            <p:txBody>
              <a:bodyPr wrap="none" rtlCol="0">
                <a:spAutoFit/>
              </a:bodyPr>
              <a:lstStyle/>
              <a:p>
                <a:pPr algn="ctr"/>
                <a:r>
                  <a:rPr lang="en-US" sz="1500" spc="0" baseline="0" dirty="0">
                    <a:solidFill>
                      <a:srgbClr val="FFFFFF"/>
                    </a:solidFill>
                    <a:latin typeface="LondrinaSolid-Regular"/>
                    <a:sym typeface="LondrinaSolid-Regular"/>
                    <a:rtl val="0"/>
                  </a:rPr>
                  <a:t>Gospel</a:t>
                </a:r>
              </a:p>
            </p:txBody>
          </p:sp>
          <p:sp>
            <p:nvSpPr>
              <p:cNvPr id="45" name="Freeform 44">
                <a:extLst>
                  <a:ext uri="{FF2B5EF4-FFF2-40B4-BE49-F238E27FC236}">
                    <a16:creationId xmlns:a16="http://schemas.microsoft.com/office/drawing/2014/main" id="{3501B6E3-F033-58F6-2804-228067AC6626}"/>
                  </a:ext>
                </a:extLst>
              </p:cNvPr>
              <p:cNvSpPr/>
              <p:nvPr/>
            </p:nvSpPr>
            <p:spPr>
              <a:xfrm>
                <a:off x="6970084" y="6176547"/>
                <a:ext cx="521238" cy="464777"/>
              </a:xfrm>
              <a:custGeom>
                <a:avLst/>
                <a:gdLst>
                  <a:gd name="connsiteX0" fmla="*/ 1476508 w 1631413"/>
                  <a:gd name="connsiteY0" fmla="*/ 38888 h 1454695"/>
                  <a:gd name="connsiteX1" fmla="*/ 1481268 w 1631413"/>
                  <a:gd name="connsiteY1" fmla="*/ 0 h 1454695"/>
                  <a:gd name="connsiteX2" fmla="*/ 884181 w 1631413"/>
                  <a:gd name="connsiteY2" fmla="*/ 356943 h 1454695"/>
                  <a:gd name="connsiteX3" fmla="*/ 1216096 w 1631413"/>
                  <a:gd name="connsiteY3" fmla="*/ 148630 h 1454695"/>
                  <a:gd name="connsiteX4" fmla="*/ 1476508 w 1631413"/>
                  <a:gd name="connsiteY4" fmla="*/ 38888 h 1454695"/>
                  <a:gd name="connsiteX5" fmla="*/ 415354 w 1631413"/>
                  <a:gd name="connsiteY5" fmla="*/ 148630 h 1454695"/>
                  <a:gd name="connsiteX6" fmla="*/ 747232 w 1631413"/>
                  <a:gd name="connsiteY6" fmla="*/ 356943 h 1454695"/>
                  <a:gd name="connsiteX7" fmla="*/ 150182 w 1631413"/>
                  <a:gd name="connsiteY7" fmla="*/ 0 h 1454695"/>
                  <a:gd name="connsiteX8" fmla="*/ 154906 w 1631413"/>
                  <a:gd name="connsiteY8" fmla="*/ 38888 h 1454695"/>
                  <a:gd name="connsiteX9" fmla="*/ 415354 w 1631413"/>
                  <a:gd name="connsiteY9" fmla="*/ 148630 h 1454695"/>
                  <a:gd name="connsiteX10" fmla="*/ 1614863 w 1631413"/>
                  <a:gd name="connsiteY10" fmla="*/ 122789 h 1454695"/>
                  <a:gd name="connsiteX11" fmla="*/ 879530 w 1631413"/>
                  <a:gd name="connsiteY11" fmla="*/ 433457 h 1454695"/>
                  <a:gd name="connsiteX12" fmla="*/ 1599755 w 1631413"/>
                  <a:gd name="connsiteY12" fmla="*/ 246984 h 1454695"/>
                  <a:gd name="connsiteX13" fmla="*/ 1540691 w 1631413"/>
                  <a:gd name="connsiteY13" fmla="*/ 115401 h 1454695"/>
                  <a:gd name="connsiteX14" fmla="*/ 1549454 w 1631413"/>
                  <a:gd name="connsiteY14" fmla="*/ 43789 h 1454695"/>
                  <a:gd name="connsiteX15" fmla="*/ 891970 w 1631413"/>
                  <a:gd name="connsiteY15" fmla="*/ 389920 h 1454695"/>
                  <a:gd name="connsiteX16" fmla="*/ 1540691 w 1631413"/>
                  <a:gd name="connsiteY16" fmla="*/ 115401 h 1454695"/>
                  <a:gd name="connsiteX17" fmla="*/ 751884 w 1631413"/>
                  <a:gd name="connsiteY17" fmla="*/ 433457 h 1454695"/>
                  <a:gd name="connsiteX18" fmla="*/ 16551 w 1631413"/>
                  <a:gd name="connsiteY18" fmla="*/ 122789 h 1454695"/>
                  <a:gd name="connsiteX19" fmla="*/ 31695 w 1631413"/>
                  <a:gd name="connsiteY19" fmla="*/ 246984 h 1454695"/>
                  <a:gd name="connsiteX20" fmla="*/ 826452 w 1631413"/>
                  <a:gd name="connsiteY20" fmla="*/ 477354 h 1454695"/>
                  <a:gd name="connsiteX21" fmla="*/ 826452 w 1631413"/>
                  <a:gd name="connsiteY21" fmla="*/ 1454695 h 1454695"/>
                  <a:gd name="connsiteX22" fmla="*/ 1491544 w 1631413"/>
                  <a:gd name="connsiteY22" fmla="*/ 1284369 h 1454695"/>
                  <a:gd name="connsiteX23" fmla="*/ 1631414 w 1631413"/>
                  <a:gd name="connsiteY23" fmla="*/ 268969 h 1454695"/>
                  <a:gd name="connsiteX24" fmla="*/ 1367576 w 1631413"/>
                  <a:gd name="connsiteY24" fmla="*/ 757676 h 1454695"/>
                  <a:gd name="connsiteX25" fmla="*/ 1267443 w 1631413"/>
                  <a:gd name="connsiteY25" fmla="*/ 783517 h 1454695"/>
                  <a:gd name="connsiteX26" fmla="*/ 1241625 w 1631413"/>
                  <a:gd name="connsiteY26" fmla="*/ 1085606 h 1454695"/>
                  <a:gd name="connsiteX27" fmla="*/ 1183968 w 1631413"/>
                  <a:gd name="connsiteY27" fmla="*/ 1100347 h 1454695"/>
                  <a:gd name="connsiteX28" fmla="*/ 1200375 w 1631413"/>
                  <a:gd name="connsiteY28" fmla="*/ 800816 h 1454695"/>
                  <a:gd name="connsiteX29" fmla="*/ 1085710 w 1631413"/>
                  <a:gd name="connsiteY29" fmla="*/ 830405 h 1454695"/>
                  <a:gd name="connsiteX30" fmla="*/ 1085710 w 1631413"/>
                  <a:gd name="connsiteY30" fmla="*/ 771299 h 1454695"/>
                  <a:gd name="connsiteX31" fmla="*/ 1201348 w 1631413"/>
                  <a:gd name="connsiteY31" fmla="*/ 741421 h 1454695"/>
                  <a:gd name="connsiteX32" fmla="*/ 1207082 w 1631413"/>
                  <a:gd name="connsiteY32" fmla="*/ 636868 h 1454695"/>
                  <a:gd name="connsiteX33" fmla="*/ 1281614 w 1631413"/>
                  <a:gd name="connsiteY33" fmla="*/ 617587 h 1454695"/>
                  <a:gd name="connsiteX34" fmla="*/ 1272635 w 1631413"/>
                  <a:gd name="connsiteY34" fmla="*/ 723005 h 1454695"/>
                  <a:gd name="connsiteX35" fmla="*/ 1376014 w 1631413"/>
                  <a:gd name="connsiteY35" fmla="*/ 696299 h 1454695"/>
                  <a:gd name="connsiteX36" fmla="*/ 1367576 w 1631413"/>
                  <a:gd name="connsiteY36" fmla="*/ 757676 h 1454695"/>
                  <a:gd name="connsiteX37" fmla="*/ 139869 w 1631413"/>
                  <a:gd name="connsiteY37" fmla="*/ 1284369 h 1454695"/>
                  <a:gd name="connsiteX38" fmla="*/ 804962 w 1631413"/>
                  <a:gd name="connsiteY38" fmla="*/ 1454695 h 1454695"/>
                  <a:gd name="connsiteX39" fmla="*/ 804962 w 1631413"/>
                  <a:gd name="connsiteY39" fmla="*/ 477354 h 1454695"/>
                  <a:gd name="connsiteX40" fmla="*/ 0 w 1631413"/>
                  <a:gd name="connsiteY40" fmla="*/ 268969 h 1454695"/>
                  <a:gd name="connsiteX41" fmla="*/ 739480 w 1631413"/>
                  <a:gd name="connsiteY41" fmla="*/ 389920 h 1454695"/>
                  <a:gd name="connsiteX42" fmla="*/ 81996 w 1631413"/>
                  <a:gd name="connsiteY42" fmla="*/ 43789 h 1454695"/>
                  <a:gd name="connsiteX43" fmla="*/ 90722 w 1631413"/>
                  <a:gd name="connsiteY43" fmla="*/ 115401 h 1454695"/>
                  <a:gd name="connsiteX44" fmla="*/ 739480 w 1631413"/>
                  <a:gd name="connsiteY44" fmla="*/ 389920 h 1454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631413" h="1454695">
                    <a:moveTo>
                      <a:pt x="1476508" y="38888"/>
                    </a:moveTo>
                    <a:lnTo>
                      <a:pt x="1481268" y="0"/>
                    </a:lnTo>
                    <a:cubicBezTo>
                      <a:pt x="1481268" y="0"/>
                      <a:pt x="1044099" y="175949"/>
                      <a:pt x="884181" y="356943"/>
                    </a:cubicBezTo>
                    <a:cubicBezTo>
                      <a:pt x="956946" y="289115"/>
                      <a:pt x="1067897" y="219377"/>
                      <a:pt x="1216096" y="148630"/>
                    </a:cubicBezTo>
                    <a:cubicBezTo>
                      <a:pt x="1317888" y="99976"/>
                      <a:pt x="1415534" y="61557"/>
                      <a:pt x="1476508" y="38888"/>
                    </a:cubicBezTo>
                    <a:close/>
                    <a:moveTo>
                      <a:pt x="415354" y="148630"/>
                    </a:moveTo>
                    <a:cubicBezTo>
                      <a:pt x="563552" y="219377"/>
                      <a:pt x="674503" y="289115"/>
                      <a:pt x="747232" y="356943"/>
                    </a:cubicBezTo>
                    <a:cubicBezTo>
                      <a:pt x="587351" y="175949"/>
                      <a:pt x="150182" y="0"/>
                      <a:pt x="150182" y="0"/>
                    </a:cubicBezTo>
                    <a:lnTo>
                      <a:pt x="154906" y="38888"/>
                    </a:lnTo>
                    <a:cubicBezTo>
                      <a:pt x="215916" y="61557"/>
                      <a:pt x="313561" y="99976"/>
                      <a:pt x="415354" y="148630"/>
                    </a:cubicBezTo>
                    <a:close/>
                    <a:moveTo>
                      <a:pt x="1614863" y="122789"/>
                    </a:moveTo>
                    <a:cubicBezTo>
                      <a:pt x="1614863" y="122789"/>
                      <a:pt x="1097465" y="278159"/>
                      <a:pt x="879530" y="433457"/>
                    </a:cubicBezTo>
                    <a:lnTo>
                      <a:pt x="1599755" y="246984"/>
                    </a:lnTo>
                    <a:close/>
                    <a:moveTo>
                      <a:pt x="1540691" y="115401"/>
                    </a:moveTo>
                    <a:lnTo>
                      <a:pt x="1549454" y="43789"/>
                    </a:lnTo>
                    <a:cubicBezTo>
                      <a:pt x="1549454" y="43789"/>
                      <a:pt x="1084376" y="199159"/>
                      <a:pt x="891970" y="389920"/>
                    </a:cubicBezTo>
                    <a:cubicBezTo>
                      <a:pt x="1075325" y="272032"/>
                      <a:pt x="1401038" y="160379"/>
                      <a:pt x="1540691" y="115401"/>
                    </a:cubicBezTo>
                    <a:close/>
                    <a:moveTo>
                      <a:pt x="751884" y="433457"/>
                    </a:moveTo>
                    <a:cubicBezTo>
                      <a:pt x="533985" y="278159"/>
                      <a:pt x="16551" y="122789"/>
                      <a:pt x="16551" y="122789"/>
                    </a:cubicBezTo>
                    <a:lnTo>
                      <a:pt x="31695" y="246984"/>
                    </a:lnTo>
                    <a:close/>
                    <a:moveTo>
                      <a:pt x="826452" y="477354"/>
                    </a:moveTo>
                    <a:lnTo>
                      <a:pt x="826452" y="1454695"/>
                    </a:lnTo>
                    <a:lnTo>
                      <a:pt x="1491544" y="1284369"/>
                    </a:lnTo>
                    <a:lnTo>
                      <a:pt x="1631414" y="268969"/>
                    </a:lnTo>
                    <a:close/>
                    <a:moveTo>
                      <a:pt x="1367576" y="757676"/>
                    </a:moveTo>
                    <a:cubicBezTo>
                      <a:pt x="1312660" y="771839"/>
                      <a:pt x="1322360" y="769317"/>
                      <a:pt x="1267443" y="783517"/>
                    </a:cubicBezTo>
                    <a:cubicBezTo>
                      <a:pt x="1258825" y="884177"/>
                      <a:pt x="1250207" y="984910"/>
                      <a:pt x="1241625" y="1085606"/>
                    </a:cubicBezTo>
                    <a:cubicBezTo>
                      <a:pt x="1213897" y="1092706"/>
                      <a:pt x="1211697" y="1093247"/>
                      <a:pt x="1183968" y="1100347"/>
                    </a:cubicBezTo>
                    <a:cubicBezTo>
                      <a:pt x="1189449" y="1000515"/>
                      <a:pt x="1194894" y="900684"/>
                      <a:pt x="1200375" y="800816"/>
                    </a:cubicBezTo>
                    <a:cubicBezTo>
                      <a:pt x="1145458" y="814980"/>
                      <a:pt x="1140591" y="816205"/>
                      <a:pt x="1085710" y="830405"/>
                    </a:cubicBezTo>
                    <a:cubicBezTo>
                      <a:pt x="1085710" y="806763"/>
                      <a:pt x="1085710" y="794941"/>
                      <a:pt x="1085710" y="771299"/>
                    </a:cubicBezTo>
                    <a:cubicBezTo>
                      <a:pt x="1141925" y="756775"/>
                      <a:pt x="1145098" y="755910"/>
                      <a:pt x="1201348" y="741421"/>
                    </a:cubicBezTo>
                    <a:cubicBezTo>
                      <a:pt x="1203656" y="699579"/>
                      <a:pt x="1204774" y="678675"/>
                      <a:pt x="1207082" y="636868"/>
                    </a:cubicBezTo>
                    <a:cubicBezTo>
                      <a:pt x="1240616" y="628183"/>
                      <a:pt x="1248044" y="626273"/>
                      <a:pt x="1281614" y="617587"/>
                    </a:cubicBezTo>
                    <a:cubicBezTo>
                      <a:pt x="1278008" y="659754"/>
                      <a:pt x="1276205" y="680838"/>
                      <a:pt x="1272635" y="723005"/>
                    </a:cubicBezTo>
                    <a:cubicBezTo>
                      <a:pt x="1328850" y="708481"/>
                      <a:pt x="1319799" y="710787"/>
                      <a:pt x="1376014" y="696299"/>
                    </a:cubicBezTo>
                    <a:cubicBezTo>
                      <a:pt x="1372625" y="720842"/>
                      <a:pt x="1370966" y="733096"/>
                      <a:pt x="1367576" y="757676"/>
                    </a:cubicBezTo>
                    <a:close/>
                    <a:moveTo>
                      <a:pt x="139869" y="1284369"/>
                    </a:moveTo>
                    <a:lnTo>
                      <a:pt x="804962" y="1454695"/>
                    </a:lnTo>
                    <a:lnTo>
                      <a:pt x="804962" y="477354"/>
                    </a:lnTo>
                    <a:lnTo>
                      <a:pt x="0" y="268969"/>
                    </a:lnTo>
                    <a:close/>
                    <a:moveTo>
                      <a:pt x="739480" y="389920"/>
                    </a:moveTo>
                    <a:cubicBezTo>
                      <a:pt x="547074" y="199159"/>
                      <a:pt x="81996" y="43789"/>
                      <a:pt x="81996" y="43789"/>
                    </a:cubicBezTo>
                    <a:lnTo>
                      <a:pt x="90722" y="115401"/>
                    </a:lnTo>
                    <a:cubicBezTo>
                      <a:pt x="230375" y="160379"/>
                      <a:pt x="556124" y="272032"/>
                      <a:pt x="739480" y="38992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46" name="Freeform 45">
                <a:extLst>
                  <a:ext uri="{FF2B5EF4-FFF2-40B4-BE49-F238E27FC236}">
                    <a16:creationId xmlns:a16="http://schemas.microsoft.com/office/drawing/2014/main" id="{F9EC1FCA-DB8B-7FBA-A577-D733FC49C2EF}"/>
                  </a:ext>
                </a:extLst>
              </p:cNvPr>
              <p:cNvSpPr/>
              <p:nvPr/>
            </p:nvSpPr>
            <p:spPr>
              <a:xfrm>
                <a:off x="6635381" y="6080110"/>
                <a:ext cx="1190646" cy="937439"/>
              </a:xfrm>
              <a:custGeom>
                <a:avLst/>
                <a:gdLst>
                  <a:gd name="connsiteX0" fmla="*/ 1092198 w 1190646"/>
                  <a:gd name="connsiteY0" fmla="*/ 937440 h 937439"/>
                  <a:gd name="connsiteX1" fmla="*/ 98448 w 1190646"/>
                  <a:gd name="connsiteY1" fmla="*/ 937440 h 937439"/>
                  <a:gd name="connsiteX2" fmla="*/ 0 w 1190646"/>
                  <a:gd name="connsiteY2" fmla="*/ 838969 h 937439"/>
                  <a:gd name="connsiteX3" fmla="*/ 0 w 1190646"/>
                  <a:gd name="connsiteY3" fmla="*/ 98471 h 937439"/>
                  <a:gd name="connsiteX4" fmla="*/ 98448 w 1190646"/>
                  <a:gd name="connsiteY4" fmla="*/ 0 h 937439"/>
                  <a:gd name="connsiteX5" fmla="*/ 1092198 w 1190646"/>
                  <a:gd name="connsiteY5" fmla="*/ 0 h 937439"/>
                  <a:gd name="connsiteX6" fmla="*/ 1190646 w 1190646"/>
                  <a:gd name="connsiteY6" fmla="*/ 98471 h 937439"/>
                  <a:gd name="connsiteX7" fmla="*/ 1190646 w 1190646"/>
                  <a:gd name="connsiteY7" fmla="*/ 838969 h 937439"/>
                  <a:gd name="connsiteX8" fmla="*/ 1092198 w 1190646"/>
                  <a:gd name="connsiteY8" fmla="*/ 937440 h 937439"/>
                  <a:gd name="connsiteX9" fmla="*/ 98448 w 1190646"/>
                  <a:gd name="connsiteY9" fmla="*/ 37990 h 937439"/>
                  <a:gd name="connsiteX10" fmla="*/ 37982 w 1190646"/>
                  <a:gd name="connsiteY10" fmla="*/ 98471 h 937439"/>
                  <a:gd name="connsiteX11" fmla="*/ 37982 w 1190646"/>
                  <a:gd name="connsiteY11" fmla="*/ 838969 h 937439"/>
                  <a:gd name="connsiteX12" fmla="*/ 98448 w 1190646"/>
                  <a:gd name="connsiteY12" fmla="*/ 899450 h 937439"/>
                  <a:gd name="connsiteX13" fmla="*/ 1092198 w 1190646"/>
                  <a:gd name="connsiteY13" fmla="*/ 899450 h 937439"/>
                  <a:gd name="connsiteX14" fmla="*/ 1152665 w 1190646"/>
                  <a:gd name="connsiteY14" fmla="*/ 838969 h 937439"/>
                  <a:gd name="connsiteX15" fmla="*/ 1152665 w 1190646"/>
                  <a:gd name="connsiteY15" fmla="*/ 98471 h 937439"/>
                  <a:gd name="connsiteX16" fmla="*/ 1092198 w 1190646"/>
                  <a:gd name="connsiteY16" fmla="*/ 37990 h 937439"/>
                  <a:gd name="connsiteX17" fmla="*/ 98448 w 1190646"/>
                  <a:gd name="connsiteY17" fmla="*/ 37990 h 937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90646" h="937439">
                    <a:moveTo>
                      <a:pt x="1092198" y="937440"/>
                    </a:moveTo>
                    <a:lnTo>
                      <a:pt x="98448" y="937440"/>
                    </a:lnTo>
                    <a:cubicBezTo>
                      <a:pt x="44206" y="937440"/>
                      <a:pt x="0" y="893224"/>
                      <a:pt x="0" y="838969"/>
                    </a:cubicBezTo>
                    <a:lnTo>
                      <a:pt x="0" y="98471"/>
                    </a:lnTo>
                    <a:cubicBezTo>
                      <a:pt x="0" y="44216"/>
                      <a:pt x="44206" y="0"/>
                      <a:pt x="98448" y="0"/>
                    </a:cubicBezTo>
                    <a:lnTo>
                      <a:pt x="1092198" y="0"/>
                    </a:lnTo>
                    <a:cubicBezTo>
                      <a:pt x="1146567" y="0"/>
                      <a:pt x="1190646" y="44216"/>
                      <a:pt x="1190646" y="98471"/>
                    </a:cubicBezTo>
                    <a:lnTo>
                      <a:pt x="1190646" y="838969"/>
                    </a:lnTo>
                    <a:cubicBezTo>
                      <a:pt x="1190646" y="893350"/>
                      <a:pt x="1146567" y="937440"/>
                      <a:pt x="1092198" y="937440"/>
                    </a:cubicBezTo>
                    <a:close/>
                    <a:moveTo>
                      <a:pt x="98448" y="37990"/>
                    </a:moveTo>
                    <a:cubicBezTo>
                      <a:pt x="65166" y="37990"/>
                      <a:pt x="37982" y="65054"/>
                      <a:pt x="37982" y="98471"/>
                    </a:cubicBezTo>
                    <a:lnTo>
                      <a:pt x="37982" y="838969"/>
                    </a:lnTo>
                    <a:cubicBezTo>
                      <a:pt x="37982" y="872259"/>
                      <a:pt x="65039" y="899450"/>
                      <a:pt x="98448" y="899450"/>
                    </a:cubicBezTo>
                    <a:lnTo>
                      <a:pt x="1092198" y="899450"/>
                    </a:lnTo>
                    <a:cubicBezTo>
                      <a:pt x="1125480" y="899450"/>
                      <a:pt x="1152665" y="872386"/>
                      <a:pt x="1152665" y="838969"/>
                    </a:cubicBezTo>
                    <a:lnTo>
                      <a:pt x="1152665" y="98471"/>
                    </a:lnTo>
                    <a:cubicBezTo>
                      <a:pt x="1152665" y="65181"/>
                      <a:pt x="1125607" y="37990"/>
                      <a:pt x="1092198" y="37990"/>
                    </a:cubicBezTo>
                    <a:lnTo>
                      <a:pt x="98448" y="37990"/>
                    </a:lnTo>
                    <a:close/>
                  </a:path>
                </a:pathLst>
              </a:custGeom>
              <a:solidFill>
                <a:srgbClr val="323232"/>
              </a:solidFill>
              <a:ln w="12692" cap="flat">
                <a:noFill/>
                <a:prstDash val="solid"/>
                <a:miter/>
              </a:ln>
            </p:spPr>
            <p:txBody>
              <a:bodyPr rtlCol="0" anchor="ctr"/>
              <a:lstStyle/>
              <a:p>
                <a:endParaRPr lang="en-US" dirty="0">
                  <a:latin typeface="Roboto Condensed" panose="02000000000000000000" pitchFamily="2" charset="0"/>
                </a:endParaRPr>
              </a:p>
            </p:txBody>
          </p:sp>
        </p:grpSp>
      </p:grpSp>
      <p:sp>
        <p:nvSpPr>
          <p:cNvPr id="497" name="Freeform 496">
            <a:extLst>
              <a:ext uri="{FF2B5EF4-FFF2-40B4-BE49-F238E27FC236}">
                <a16:creationId xmlns:a16="http://schemas.microsoft.com/office/drawing/2014/main" id="{B6ADC414-6D23-53E5-4B97-DC7960577486}"/>
              </a:ext>
            </a:extLst>
          </p:cNvPr>
          <p:cNvSpPr/>
          <p:nvPr/>
        </p:nvSpPr>
        <p:spPr>
          <a:xfrm rot="10800000">
            <a:off x="358097" y="3083116"/>
            <a:ext cx="3254400" cy="2798005"/>
          </a:xfrm>
          <a:custGeom>
            <a:avLst/>
            <a:gdLst>
              <a:gd name="connsiteX0" fmla="*/ 3254400 w 3254400"/>
              <a:gd name="connsiteY0" fmla="*/ 2798005 h 2798005"/>
              <a:gd name="connsiteX1" fmla="*/ 0 w 3254400"/>
              <a:gd name="connsiteY1" fmla="*/ 2798005 h 2798005"/>
              <a:gd name="connsiteX2" fmla="*/ 0 w 3254400"/>
              <a:gd name="connsiteY2" fmla="*/ 2631750 h 2798005"/>
              <a:gd name="connsiteX3" fmla="*/ 0 w 3254400"/>
              <a:gd name="connsiteY3" fmla="*/ 256340 h 2798005"/>
              <a:gd name="connsiteX4" fmla="*/ 0 w 3254400"/>
              <a:gd name="connsiteY4" fmla="*/ 90085 h 2798005"/>
              <a:gd name="connsiteX5" fmla="*/ 90085 w 3254400"/>
              <a:gd name="connsiteY5" fmla="*/ 0 h 2798005"/>
              <a:gd name="connsiteX6" fmla="*/ 3164315 w 3254400"/>
              <a:gd name="connsiteY6" fmla="*/ 0 h 2798005"/>
              <a:gd name="connsiteX7" fmla="*/ 3254400 w 3254400"/>
              <a:gd name="connsiteY7" fmla="*/ 90085 h 2798005"/>
              <a:gd name="connsiteX8" fmla="*/ 3254400 w 3254400"/>
              <a:gd name="connsiteY8" fmla="*/ 256340 h 2798005"/>
              <a:gd name="connsiteX9" fmla="*/ 3254400 w 3254400"/>
              <a:gd name="connsiteY9" fmla="*/ 2631750 h 2798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54400" h="2798005">
                <a:moveTo>
                  <a:pt x="3254400" y="2798005"/>
                </a:moveTo>
                <a:lnTo>
                  <a:pt x="0" y="2798005"/>
                </a:lnTo>
                <a:lnTo>
                  <a:pt x="0" y="2631750"/>
                </a:lnTo>
                <a:lnTo>
                  <a:pt x="0" y="256340"/>
                </a:lnTo>
                <a:lnTo>
                  <a:pt x="0" y="90085"/>
                </a:lnTo>
                <a:cubicBezTo>
                  <a:pt x="0" y="40332"/>
                  <a:pt x="40332" y="0"/>
                  <a:pt x="90085" y="0"/>
                </a:cubicBezTo>
                <a:lnTo>
                  <a:pt x="3164315" y="0"/>
                </a:lnTo>
                <a:cubicBezTo>
                  <a:pt x="3214068" y="0"/>
                  <a:pt x="3254400" y="40332"/>
                  <a:pt x="3254400" y="90085"/>
                </a:cubicBezTo>
                <a:lnTo>
                  <a:pt x="3254400" y="256340"/>
                </a:lnTo>
                <a:lnTo>
                  <a:pt x="3254400" y="2631750"/>
                </a:lnTo>
                <a:close/>
              </a:path>
            </a:pathLst>
          </a:cu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Roboto Condensed" panose="02000000000000000000" pitchFamily="2" charset="0"/>
            </a:endParaRPr>
          </a:p>
        </p:txBody>
      </p:sp>
      <p:sp>
        <p:nvSpPr>
          <p:cNvPr id="498" name="Freeform 497">
            <a:extLst>
              <a:ext uri="{FF2B5EF4-FFF2-40B4-BE49-F238E27FC236}">
                <a16:creationId xmlns:a16="http://schemas.microsoft.com/office/drawing/2014/main" id="{E119CCAD-0EA2-B526-0ED9-20E8CFC0D3D1}"/>
              </a:ext>
            </a:extLst>
          </p:cNvPr>
          <p:cNvSpPr/>
          <p:nvPr/>
        </p:nvSpPr>
        <p:spPr>
          <a:xfrm>
            <a:off x="3717642" y="1615859"/>
            <a:ext cx="3255128" cy="1159753"/>
          </a:xfrm>
          <a:custGeom>
            <a:avLst/>
            <a:gdLst>
              <a:gd name="connsiteX0" fmla="*/ 0 w 3255128"/>
              <a:gd name="connsiteY0" fmla="*/ 0 h 1159753"/>
              <a:gd name="connsiteX1" fmla="*/ 3255128 w 3255128"/>
              <a:gd name="connsiteY1" fmla="*/ 0 h 1159753"/>
              <a:gd name="connsiteX2" fmla="*/ 3255128 w 3255128"/>
              <a:gd name="connsiteY2" fmla="*/ 381 h 1159753"/>
              <a:gd name="connsiteX3" fmla="*/ 3255128 w 3255128"/>
              <a:gd name="connsiteY3" fmla="*/ 1210 h 1159753"/>
              <a:gd name="connsiteX4" fmla="*/ 3255128 w 3255128"/>
              <a:gd name="connsiteY4" fmla="*/ 2286 h 1159753"/>
              <a:gd name="connsiteX5" fmla="*/ 3255128 w 3255128"/>
              <a:gd name="connsiteY5" fmla="*/ 3547 h 1159753"/>
              <a:gd name="connsiteX6" fmla="*/ 3255128 w 3255128"/>
              <a:gd name="connsiteY6" fmla="*/ 3597 h 1159753"/>
              <a:gd name="connsiteX7" fmla="*/ 3255128 w 3255128"/>
              <a:gd name="connsiteY7" fmla="*/ 4591 h 1159753"/>
              <a:gd name="connsiteX8" fmla="*/ 3255128 w 3255128"/>
              <a:gd name="connsiteY8" fmla="*/ 4641 h 1159753"/>
              <a:gd name="connsiteX9" fmla="*/ 3255128 w 3255128"/>
              <a:gd name="connsiteY9" fmla="*/ 4798 h 1159753"/>
              <a:gd name="connsiteX10" fmla="*/ 3255128 w 3255128"/>
              <a:gd name="connsiteY10" fmla="*/ 5126 h 1159753"/>
              <a:gd name="connsiteX11" fmla="*/ 3255128 w 3255128"/>
              <a:gd name="connsiteY11" fmla="*/ 7638 h 1159753"/>
              <a:gd name="connsiteX12" fmla="*/ 3255128 w 3255128"/>
              <a:gd name="connsiteY12" fmla="*/ 8074 h 1159753"/>
              <a:gd name="connsiteX13" fmla="*/ 3255128 w 3255128"/>
              <a:gd name="connsiteY13" fmla="*/ 8300 h 1159753"/>
              <a:gd name="connsiteX14" fmla="*/ 3255128 w 3255128"/>
              <a:gd name="connsiteY14" fmla="*/ 9543 h 1159753"/>
              <a:gd name="connsiteX15" fmla="*/ 3255128 w 3255128"/>
              <a:gd name="connsiteY15" fmla="*/ 11990 h 1159753"/>
              <a:gd name="connsiteX16" fmla="*/ 3255128 w 3255128"/>
              <a:gd name="connsiteY16" fmla="*/ 12819 h 1159753"/>
              <a:gd name="connsiteX17" fmla="*/ 3255128 w 3255128"/>
              <a:gd name="connsiteY17" fmla="*/ 13045 h 1159753"/>
              <a:gd name="connsiteX18" fmla="*/ 3255128 w 3255128"/>
              <a:gd name="connsiteY18" fmla="*/ 14502 h 1159753"/>
              <a:gd name="connsiteX19" fmla="*/ 3255128 w 3255128"/>
              <a:gd name="connsiteY19" fmla="*/ 15331 h 1159753"/>
              <a:gd name="connsiteX20" fmla="*/ 3255128 w 3255128"/>
              <a:gd name="connsiteY20" fmla="*/ 15557 h 1159753"/>
              <a:gd name="connsiteX21" fmla="*/ 3255128 w 3255128"/>
              <a:gd name="connsiteY21" fmla="*/ 16407 h 1159753"/>
              <a:gd name="connsiteX22" fmla="*/ 3255128 w 3255128"/>
              <a:gd name="connsiteY22" fmla="*/ 19247 h 1159753"/>
              <a:gd name="connsiteX23" fmla="*/ 3255128 w 3255128"/>
              <a:gd name="connsiteY23" fmla="*/ 19909 h 1159753"/>
              <a:gd name="connsiteX24" fmla="*/ 3255128 w 3255128"/>
              <a:gd name="connsiteY24" fmla="*/ 22421 h 1159753"/>
              <a:gd name="connsiteX25" fmla="*/ 3255128 w 3255128"/>
              <a:gd name="connsiteY25" fmla="*/ 22906 h 1159753"/>
              <a:gd name="connsiteX26" fmla="*/ 3255128 w 3255128"/>
              <a:gd name="connsiteY26" fmla="*/ 22956 h 1159753"/>
              <a:gd name="connsiteX27" fmla="*/ 3255128 w 3255128"/>
              <a:gd name="connsiteY27" fmla="*/ 23735 h 1159753"/>
              <a:gd name="connsiteX28" fmla="*/ 3255128 w 3255128"/>
              <a:gd name="connsiteY28" fmla="*/ 23785 h 1159753"/>
              <a:gd name="connsiteX29" fmla="*/ 3255128 w 3255128"/>
              <a:gd name="connsiteY29" fmla="*/ 26122 h 1159753"/>
              <a:gd name="connsiteX30" fmla="*/ 3255128 w 3255128"/>
              <a:gd name="connsiteY30" fmla="*/ 27166 h 1159753"/>
              <a:gd name="connsiteX31" fmla="*/ 3255128 w 3255128"/>
              <a:gd name="connsiteY31" fmla="*/ 27323 h 1159753"/>
              <a:gd name="connsiteX32" fmla="*/ 3255128 w 3255128"/>
              <a:gd name="connsiteY32" fmla="*/ 27373 h 1159753"/>
              <a:gd name="connsiteX33" fmla="*/ 3255128 w 3255128"/>
              <a:gd name="connsiteY33" fmla="*/ 28153 h 1159753"/>
              <a:gd name="connsiteX34" fmla="*/ 3255128 w 3255128"/>
              <a:gd name="connsiteY34" fmla="*/ 30163 h 1159753"/>
              <a:gd name="connsiteX35" fmla="*/ 3255128 w 3255128"/>
              <a:gd name="connsiteY35" fmla="*/ 30213 h 1159753"/>
              <a:gd name="connsiteX36" fmla="*/ 3255128 w 3255128"/>
              <a:gd name="connsiteY36" fmla="*/ 30599 h 1159753"/>
              <a:gd name="connsiteX37" fmla="*/ 3255128 w 3255128"/>
              <a:gd name="connsiteY37" fmla="*/ 30649 h 1159753"/>
              <a:gd name="connsiteX38" fmla="*/ 3255128 w 3255128"/>
              <a:gd name="connsiteY38" fmla="*/ 30825 h 1159753"/>
              <a:gd name="connsiteX39" fmla="*/ 3255128 w 3255128"/>
              <a:gd name="connsiteY39" fmla="*/ 30875 h 1159753"/>
              <a:gd name="connsiteX40" fmla="*/ 3255128 w 3255128"/>
              <a:gd name="connsiteY40" fmla="*/ 30993 h 1159753"/>
              <a:gd name="connsiteX41" fmla="*/ 3255128 w 3255128"/>
              <a:gd name="connsiteY41" fmla="*/ 35410 h 1159753"/>
              <a:gd name="connsiteX42" fmla="*/ 3255128 w 3255128"/>
              <a:gd name="connsiteY42" fmla="*/ 37027 h 1159753"/>
              <a:gd name="connsiteX43" fmla="*/ 3255128 w 3255128"/>
              <a:gd name="connsiteY43" fmla="*/ 37077 h 1159753"/>
              <a:gd name="connsiteX44" fmla="*/ 3255128 w 3255128"/>
              <a:gd name="connsiteY44" fmla="*/ 37642 h 1159753"/>
              <a:gd name="connsiteX45" fmla="*/ 3255128 w 3255128"/>
              <a:gd name="connsiteY45" fmla="*/ 37856 h 1159753"/>
              <a:gd name="connsiteX46" fmla="*/ 3255128 w 3255128"/>
              <a:gd name="connsiteY46" fmla="*/ 37857 h 1159753"/>
              <a:gd name="connsiteX47" fmla="*/ 3255128 w 3255128"/>
              <a:gd name="connsiteY47" fmla="*/ 37906 h 1159753"/>
              <a:gd name="connsiteX48" fmla="*/ 3255128 w 3255128"/>
              <a:gd name="connsiteY48" fmla="*/ 38082 h 1159753"/>
              <a:gd name="connsiteX49" fmla="*/ 3255128 w 3255128"/>
              <a:gd name="connsiteY49" fmla="*/ 38132 h 1159753"/>
              <a:gd name="connsiteX50" fmla="*/ 3255128 w 3255128"/>
              <a:gd name="connsiteY50" fmla="*/ 38686 h 1159753"/>
              <a:gd name="connsiteX51" fmla="*/ 3255128 w 3255128"/>
              <a:gd name="connsiteY51" fmla="*/ 41565 h 1159753"/>
              <a:gd name="connsiteX52" fmla="*/ 3255128 w 3255128"/>
              <a:gd name="connsiteY52" fmla="*/ 42274 h 1159753"/>
              <a:gd name="connsiteX53" fmla="*/ 3255128 w 3255128"/>
              <a:gd name="connsiteY53" fmla="*/ 44899 h 1159753"/>
              <a:gd name="connsiteX54" fmla="*/ 3255128 w 3255128"/>
              <a:gd name="connsiteY54" fmla="*/ 44946 h 1159753"/>
              <a:gd name="connsiteX55" fmla="*/ 3255128 w 3255128"/>
              <a:gd name="connsiteY55" fmla="*/ 44996 h 1159753"/>
              <a:gd name="connsiteX56" fmla="*/ 3255128 w 3255128"/>
              <a:gd name="connsiteY56" fmla="*/ 45114 h 1159753"/>
              <a:gd name="connsiteX57" fmla="*/ 3255128 w 3255128"/>
              <a:gd name="connsiteY57" fmla="*/ 47993 h 1159753"/>
              <a:gd name="connsiteX58" fmla="*/ 3255128 w 3255128"/>
              <a:gd name="connsiteY58" fmla="*/ 48773 h 1159753"/>
              <a:gd name="connsiteX59" fmla="*/ 3255128 w 3255128"/>
              <a:gd name="connsiteY59" fmla="*/ 48822 h 1159753"/>
              <a:gd name="connsiteX60" fmla="*/ 3255128 w 3255128"/>
              <a:gd name="connsiteY60" fmla="*/ 48823 h 1159753"/>
              <a:gd name="connsiteX61" fmla="*/ 3255128 w 3255128"/>
              <a:gd name="connsiteY61" fmla="*/ 49602 h 1159753"/>
              <a:gd name="connsiteX62" fmla="*/ 3255128 w 3255128"/>
              <a:gd name="connsiteY62" fmla="*/ 49652 h 1159753"/>
              <a:gd name="connsiteX63" fmla="*/ 3255128 w 3255128"/>
              <a:gd name="connsiteY63" fmla="*/ 51763 h 1159753"/>
              <a:gd name="connsiteX64" fmla="*/ 3255128 w 3255128"/>
              <a:gd name="connsiteY64" fmla="*/ 51989 h 1159753"/>
              <a:gd name="connsiteX65" fmla="*/ 3255128 w 3255128"/>
              <a:gd name="connsiteY65" fmla="*/ 53190 h 1159753"/>
              <a:gd name="connsiteX66" fmla="*/ 3255128 w 3255128"/>
              <a:gd name="connsiteY66" fmla="*/ 53240 h 1159753"/>
              <a:gd name="connsiteX67" fmla="*/ 3255128 w 3255128"/>
              <a:gd name="connsiteY67" fmla="*/ 54057 h 1159753"/>
              <a:gd name="connsiteX68" fmla="*/ 3255128 w 3255128"/>
              <a:gd name="connsiteY68" fmla="*/ 55686 h 1159753"/>
              <a:gd name="connsiteX69" fmla="*/ 3255128 w 3255128"/>
              <a:gd name="connsiteY69" fmla="*/ 55912 h 1159753"/>
              <a:gd name="connsiteX70" fmla="*/ 3255128 w 3255128"/>
              <a:gd name="connsiteY70" fmla="*/ 56030 h 1159753"/>
              <a:gd name="connsiteX71" fmla="*/ 3255128 w 3255128"/>
              <a:gd name="connsiteY71" fmla="*/ 56080 h 1159753"/>
              <a:gd name="connsiteX72" fmla="*/ 3255128 w 3255128"/>
              <a:gd name="connsiteY72" fmla="*/ 56169 h 1159753"/>
              <a:gd name="connsiteX73" fmla="*/ 3255128 w 3255128"/>
              <a:gd name="connsiteY73" fmla="*/ 56466 h 1159753"/>
              <a:gd name="connsiteX74" fmla="*/ 3255128 w 3255128"/>
              <a:gd name="connsiteY74" fmla="*/ 56516 h 1159753"/>
              <a:gd name="connsiteX75" fmla="*/ 3255128 w 3255128"/>
              <a:gd name="connsiteY75" fmla="*/ 60785 h 1159753"/>
              <a:gd name="connsiteX76" fmla="*/ 3255128 w 3255128"/>
              <a:gd name="connsiteY76" fmla="*/ 62679 h 1159753"/>
              <a:gd name="connsiteX77" fmla="*/ 3255128 w 3255128"/>
              <a:gd name="connsiteY77" fmla="*/ 62729 h 1159753"/>
              <a:gd name="connsiteX78" fmla="*/ 3255128 w 3255128"/>
              <a:gd name="connsiteY78" fmla="*/ 62894 h 1159753"/>
              <a:gd name="connsiteX79" fmla="*/ 3255128 w 3255128"/>
              <a:gd name="connsiteY79" fmla="*/ 62944 h 1159753"/>
              <a:gd name="connsiteX80" fmla="*/ 3255128 w 3255128"/>
              <a:gd name="connsiteY80" fmla="*/ 63723 h 1159753"/>
              <a:gd name="connsiteX81" fmla="*/ 3255128 w 3255128"/>
              <a:gd name="connsiteY81" fmla="*/ 63773 h 1159753"/>
              <a:gd name="connsiteX82" fmla="*/ 3255128 w 3255128"/>
              <a:gd name="connsiteY82" fmla="*/ 67432 h 1159753"/>
              <a:gd name="connsiteX83" fmla="*/ 3255128 w 3255128"/>
              <a:gd name="connsiteY83" fmla="*/ 67649 h 1159753"/>
              <a:gd name="connsiteX84" fmla="*/ 3255128 w 3255128"/>
              <a:gd name="connsiteY84" fmla="*/ 68478 h 1159753"/>
              <a:gd name="connsiteX85" fmla="*/ 3255128 w 3255128"/>
              <a:gd name="connsiteY85" fmla="*/ 71348 h 1159753"/>
              <a:gd name="connsiteX86" fmla="*/ 3255128 w 3255128"/>
              <a:gd name="connsiteY86" fmla="*/ 72177 h 1159753"/>
              <a:gd name="connsiteX87" fmla="*/ 3255128 w 3255128"/>
              <a:gd name="connsiteY87" fmla="*/ 73860 h 1159753"/>
              <a:gd name="connsiteX88" fmla="*/ 3255128 w 3255128"/>
              <a:gd name="connsiteY88" fmla="*/ 74689 h 1159753"/>
              <a:gd name="connsiteX89" fmla="*/ 3255128 w 3255128"/>
              <a:gd name="connsiteY89" fmla="*/ 74906 h 1159753"/>
              <a:gd name="connsiteX90" fmla="*/ 3255128 w 3255128"/>
              <a:gd name="connsiteY90" fmla="*/ 75765 h 1159753"/>
              <a:gd name="connsiteX91" fmla="*/ 3255128 w 3255128"/>
              <a:gd name="connsiteY91" fmla="*/ 78565 h 1159753"/>
              <a:gd name="connsiteX92" fmla="*/ 3255128 w 3255128"/>
              <a:gd name="connsiteY92" fmla="*/ 78605 h 1159753"/>
              <a:gd name="connsiteX93" fmla="*/ 3255128 w 3255128"/>
              <a:gd name="connsiteY93" fmla="*/ 78615 h 1159753"/>
              <a:gd name="connsiteX94" fmla="*/ 3255128 w 3255128"/>
              <a:gd name="connsiteY94" fmla="*/ 79041 h 1159753"/>
              <a:gd name="connsiteX95" fmla="*/ 3255128 w 3255128"/>
              <a:gd name="connsiteY95" fmla="*/ 79394 h 1159753"/>
              <a:gd name="connsiteX96" fmla="*/ 3255128 w 3255128"/>
              <a:gd name="connsiteY96" fmla="*/ 79444 h 1159753"/>
              <a:gd name="connsiteX97" fmla="*/ 3255128 w 3255128"/>
              <a:gd name="connsiteY97" fmla="*/ 81553 h 1159753"/>
              <a:gd name="connsiteX98" fmla="*/ 3255128 w 3255128"/>
              <a:gd name="connsiteY98" fmla="*/ 85254 h 1159753"/>
              <a:gd name="connsiteX99" fmla="*/ 3255128 w 3255128"/>
              <a:gd name="connsiteY99" fmla="*/ 85469 h 1159753"/>
              <a:gd name="connsiteX100" fmla="*/ 3255128 w 3255128"/>
              <a:gd name="connsiteY100" fmla="*/ 85822 h 1159753"/>
              <a:gd name="connsiteX101" fmla="*/ 3255128 w 3255128"/>
              <a:gd name="connsiteY101" fmla="*/ 85872 h 1159753"/>
              <a:gd name="connsiteX102" fmla="*/ 3255128 w 3255128"/>
              <a:gd name="connsiteY102" fmla="*/ 86258 h 1159753"/>
              <a:gd name="connsiteX103" fmla="*/ 3255128 w 3255128"/>
              <a:gd name="connsiteY103" fmla="*/ 86298 h 1159753"/>
              <a:gd name="connsiteX104" fmla="*/ 3255128 w 3255128"/>
              <a:gd name="connsiteY104" fmla="*/ 86308 h 1159753"/>
              <a:gd name="connsiteX105" fmla="*/ 3255128 w 3255128"/>
              <a:gd name="connsiteY105" fmla="*/ 89098 h 1159753"/>
              <a:gd name="connsiteX106" fmla="*/ 3255128 w 3255128"/>
              <a:gd name="connsiteY106" fmla="*/ 89148 h 1159753"/>
              <a:gd name="connsiteX107" fmla="*/ 3255128 w 3255128"/>
              <a:gd name="connsiteY107" fmla="*/ 89957 h 1159753"/>
              <a:gd name="connsiteX108" fmla="*/ 3255128 w 3255128"/>
              <a:gd name="connsiteY108" fmla="*/ 90007 h 1159753"/>
              <a:gd name="connsiteX109" fmla="*/ 3255128 w 3255128"/>
              <a:gd name="connsiteY109" fmla="*/ 92686 h 1159753"/>
              <a:gd name="connsiteX110" fmla="*/ 3255128 w 3255128"/>
              <a:gd name="connsiteY110" fmla="*/ 92736 h 1159753"/>
              <a:gd name="connsiteX111" fmla="*/ 3255128 w 3255128"/>
              <a:gd name="connsiteY111" fmla="*/ 93515 h 1159753"/>
              <a:gd name="connsiteX112" fmla="*/ 3255128 w 3255128"/>
              <a:gd name="connsiteY112" fmla="*/ 93565 h 1159753"/>
              <a:gd name="connsiteX113" fmla="*/ 3255128 w 3255128"/>
              <a:gd name="connsiteY113" fmla="*/ 96385 h 1159753"/>
              <a:gd name="connsiteX114" fmla="*/ 3255128 w 3255128"/>
              <a:gd name="connsiteY114" fmla="*/ 96435 h 1159753"/>
              <a:gd name="connsiteX115" fmla="*/ 3255128 w 3255128"/>
              <a:gd name="connsiteY115" fmla="*/ 97214 h 1159753"/>
              <a:gd name="connsiteX116" fmla="*/ 3255128 w 3255128"/>
              <a:gd name="connsiteY116" fmla="*/ 97224 h 1159753"/>
              <a:gd name="connsiteX117" fmla="*/ 3255128 w 3255128"/>
              <a:gd name="connsiteY117" fmla="*/ 97264 h 1159753"/>
              <a:gd name="connsiteX118" fmla="*/ 3255128 w 3255128"/>
              <a:gd name="connsiteY118" fmla="*/ 100064 h 1159753"/>
              <a:gd name="connsiteX119" fmla="*/ 3255128 w 3255128"/>
              <a:gd name="connsiteY119" fmla="*/ 101140 h 1159753"/>
              <a:gd name="connsiteX120" fmla="*/ 3255128 w 3255128"/>
              <a:gd name="connsiteY120" fmla="*/ 101969 h 1159753"/>
              <a:gd name="connsiteX121" fmla="*/ 3255128 w 3255128"/>
              <a:gd name="connsiteY121" fmla="*/ 103652 h 1159753"/>
              <a:gd name="connsiteX122" fmla="*/ 3255128 w 3255128"/>
              <a:gd name="connsiteY122" fmla="*/ 104078 h 1159753"/>
              <a:gd name="connsiteX123" fmla="*/ 3255128 w 3255128"/>
              <a:gd name="connsiteY123" fmla="*/ 104128 h 1159753"/>
              <a:gd name="connsiteX124" fmla="*/ 3255128 w 3255128"/>
              <a:gd name="connsiteY124" fmla="*/ 104481 h 1159753"/>
              <a:gd name="connsiteX125" fmla="*/ 3255128 w 3255128"/>
              <a:gd name="connsiteY125" fmla="*/ 106928 h 1159753"/>
              <a:gd name="connsiteX126" fmla="*/ 3255128 w 3255128"/>
              <a:gd name="connsiteY126" fmla="*/ 108397 h 1159753"/>
              <a:gd name="connsiteX127" fmla="*/ 3255128 w 3255128"/>
              <a:gd name="connsiteY127" fmla="*/ 108833 h 1159753"/>
              <a:gd name="connsiteX128" fmla="*/ 3255128 w 3255128"/>
              <a:gd name="connsiteY128" fmla="*/ 111121 h 1159753"/>
              <a:gd name="connsiteX129" fmla="*/ 3255128 w 3255128"/>
              <a:gd name="connsiteY129" fmla="*/ 111345 h 1159753"/>
              <a:gd name="connsiteX130" fmla="*/ 3255128 w 3255128"/>
              <a:gd name="connsiteY130" fmla="*/ 111673 h 1159753"/>
              <a:gd name="connsiteX131" fmla="*/ 3255128 w 3255128"/>
              <a:gd name="connsiteY131" fmla="*/ 114185 h 1159753"/>
              <a:gd name="connsiteX132" fmla="*/ 3255128 w 3255128"/>
              <a:gd name="connsiteY132" fmla="*/ 115044 h 1159753"/>
              <a:gd name="connsiteX133" fmla="*/ 3255128 w 3255128"/>
              <a:gd name="connsiteY133" fmla="*/ 115261 h 1159753"/>
              <a:gd name="connsiteX134" fmla="*/ 3255128 w 3255128"/>
              <a:gd name="connsiteY134" fmla="*/ 116090 h 1159753"/>
              <a:gd name="connsiteX135" fmla="*/ 3255128 w 3255128"/>
              <a:gd name="connsiteY135" fmla="*/ 119749 h 1159753"/>
              <a:gd name="connsiteX136" fmla="*/ 3255128 w 3255128"/>
              <a:gd name="connsiteY136" fmla="*/ 119799 h 1159753"/>
              <a:gd name="connsiteX137" fmla="*/ 3255128 w 3255128"/>
              <a:gd name="connsiteY137" fmla="*/ 119917 h 1159753"/>
              <a:gd name="connsiteX138" fmla="*/ 3255128 w 3255128"/>
              <a:gd name="connsiteY138" fmla="*/ 122589 h 1159753"/>
              <a:gd name="connsiteX139" fmla="*/ 3255128 w 3255128"/>
              <a:gd name="connsiteY139" fmla="*/ 122639 h 1159753"/>
              <a:gd name="connsiteX140" fmla="*/ 3255128 w 3255128"/>
              <a:gd name="connsiteY140" fmla="*/ 126177 h 1159753"/>
              <a:gd name="connsiteX141" fmla="*/ 3255128 w 3255128"/>
              <a:gd name="connsiteY141" fmla="*/ 126227 h 1159753"/>
              <a:gd name="connsiteX142" fmla="*/ 3255128 w 3255128"/>
              <a:gd name="connsiteY142" fmla="*/ 126781 h 1159753"/>
              <a:gd name="connsiteX143" fmla="*/ 3255128 w 3255128"/>
              <a:gd name="connsiteY143" fmla="*/ 127006 h 1159753"/>
              <a:gd name="connsiteX144" fmla="*/ 3255128 w 3255128"/>
              <a:gd name="connsiteY144" fmla="*/ 127007 h 1159753"/>
              <a:gd name="connsiteX145" fmla="*/ 3255128 w 3255128"/>
              <a:gd name="connsiteY145" fmla="*/ 127056 h 1159753"/>
              <a:gd name="connsiteX146" fmla="*/ 3255128 w 3255128"/>
              <a:gd name="connsiteY146" fmla="*/ 127836 h 1159753"/>
              <a:gd name="connsiteX147" fmla="*/ 3255128 w 3255128"/>
              <a:gd name="connsiteY147" fmla="*/ 129453 h 1159753"/>
              <a:gd name="connsiteX148" fmla="*/ 3255128 w 3255128"/>
              <a:gd name="connsiteY148" fmla="*/ 129503 h 1159753"/>
              <a:gd name="connsiteX149" fmla="*/ 3255128 w 3255128"/>
              <a:gd name="connsiteY149" fmla="*/ 133870 h 1159753"/>
              <a:gd name="connsiteX150" fmla="*/ 3255128 w 3255128"/>
              <a:gd name="connsiteY150" fmla="*/ 133920 h 1159753"/>
              <a:gd name="connsiteX151" fmla="*/ 3255128 w 3255128"/>
              <a:gd name="connsiteY151" fmla="*/ 134038 h 1159753"/>
              <a:gd name="connsiteX152" fmla="*/ 3255128 w 3255128"/>
              <a:gd name="connsiteY152" fmla="*/ 134264 h 1159753"/>
              <a:gd name="connsiteX153" fmla="*/ 3255128 w 3255128"/>
              <a:gd name="connsiteY153" fmla="*/ 134700 h 1159753"/>
              <a:gd name="connsiteX154" fmla="*/ 3255128 w 3255128"/>
              <a:gd name="connsiteY154" fmla="*/ 136496 h 1159753"/>
              <a:gd name="connsiteX155" fmla="*/ 3255128 w 3255128"/>
              <a:gd name="connsiteY155" fmla="*/ 136710 h 1159753"/>
              <a:gd name="connsiteX156" fmla="*/ 3255128 w 3255128"/>
              <a:gd name="connsiteY156" fmla="*/ 136760 h 1159753"/>
              <a:gd name="connsiteX157" fmla="*/ 3255128 w 3255128"/>
              <a:gd name="connsiteY157" fmla="*/ 137540 h 1159753"/>
              <a:gd name="connsiteX158" fmla="*/ 3255128 w 3255128"/>
              <a:gd name="connsiteY158" fmla="*/ 137697 h 1159753"/>
              <a:gd name="connsiteX159" fmla="*/ 3255128 w 3255128"/>
              <a:gd name="connsiteY159" fmla="*/ 137747 h 1159753"/>
              <a:gd name="connsiteX160" fmla="*/ 3255128 w 3255128"/>
              <a:gd name="connsiteY160" fmla="*/ 140419 h 1159753"/>
              <a:gd name="connsiteX161" fmla="*/ 3255128 w 3255128"/>
              <a:gd name="connsiteY161" fmla="*/ 140913 h 1159753"/>
              <a:gd name="connsiteX162" fmla="*/ 3255128 w 3255128"/>
              <a:gd name="connsiteY162" fmla="*/ 141128 h 1159753"/>
              <a:gd name="connsiteX163" fmla="*/ 3255128 w 3255128"/>
              <a:gd name="connsiteY163" fmla="*/ 141957 h 1159753"/>
              <a:gd name="connsiteX164" fmla="*/ 3255128 w 3255128"/>
              <a:gd name="connsiteY164" fmla="*/ 143753 h 1159753"/>
              <a:gd name="connsiteX165" fmla="*/ 3255128 w 3255128"/>
              <a:gd name="connsiteY165" fmla="*/ 144836 h 1159753"/>
              <a:gd name="connsiteX166" fmla="*/ 3255128 w 3255128"/>
              <a:gd name="connsiteY166" fmla="*/ 144954 h 1159753"/>
              <a:gd name="connsiteX167" fmla="*/ 3255128 w 3255128"/>
              <a:gd name="connsiteY167" fmla="*/ 145004 h 1159753"/>
              <a:gd name="connsiteX168" fmla="*/ 3255128 w 3255128"/>
              <a:gd name="connsiteY168" fmla="*/ 145616 h 1159753"/>
              <a:gd name="connsiteX169" fmla="*/ 3255128 w 3255128"/>
              <a:gd name="connsiteY169" fmla="*/ 145666 h 1159753"/>
              <a:gd name="connsiteX170" fmla="*/ 3255128 w 3255128"/>
              <a:gd name="connsiteY170" fmla="*/ 147676 h 1159753"/>
              <a:gd name="connsiteX171" fmla="*/ 3255128 w 3255128"/>
              <a:gd name="connsiteY171" fmla="*/ 148456 h 1159753"/>
              <a:gd name="connsiteX172" fmla="*/ 3255128 w 3255128"/>
              <a:gd name="connsiteY172" fmla="*/ 148506 h 1159753"/>
              <a:gd name="connsiteX173" fmla="*/ 3255128 w 3255128"/>
              <a:gd name="connsiteY173" fmla="*/ 150617 h 1159753"/>
              <a:gd name="connsiteX174" fmla="*/ 3255128 w 3255128"/>
              <a:gd name="connsiteY174" fmla="*/ 151818 h 1159753"/>
              <a:gd name="connsiteX175" fmla="*/ 3255128 w 3255128"/>
              <a:gd name="connsiteY175" fmla="*/ 151868 h 1159753"/>
              <a:gd name="connsiteX176" fmla="*/ 3255128 w 3255128"/>
              <a:gd name="connsiteY176" fmla="*/ 152044 h 1159753"/>
              <a:gd name="connsiteX177" fmla="*/ 3255128 w 3255128"/>
              <a:gd name="connsiteY177" fmla="*/ 152094 h 1159753"/>
              <a:gd name="connsiteX178" fmla="*/ 3255128 w 3255128"/>
              <a:gd name="connsiteY178" fmla="*/ 152873 h 1159753"/>
              <a:gd name="connsiteX179" fmla="*/ 3255128 w 3255128"/>
              <a:gd name="connsiteY179" fmla="*/ 152923 h 1159753"/>
              <a:gd name="connsiteX180" fmla="*/ 3255128 w 3255128"/>
              <a:gd name="connsiteY180" fmla="*/ 154540 h 1159753"/>
              <a:gd name="connsiteX181" fmla="*/ 3255128 w 3255128"/>
              <a:gd name="connsiteY181" fmla="*/ 155023 h 1159753"/>
              <a:gd name="connsiteX182" fmla="*/ 3255128 w 3255128"/>
              <a:gd name="connsiteY182" fmla="*/ 155320 h 1159753"/>
              <a:gd name="connsiteX183" fmla="*/ 3255128 w 3255128"/>
              <a:gd name="connsiteY183" fmla="*/ 155370 h 1159753"/>
              <a:gd name="connsiteX184" fmla="*/ 3255128 w 3255128"/>
              <a:gd name="connsiteY184" fmla="*/ 159737 h 1159753"/>
              <a:gd name="connsiteX185" fmla="*/ 3255128 w 3255128"/>
              <a:gd name="connsiteY185" fmla="*/ 159787 h 1159753"/>
              <a:gd name="connsiteX186" fmla="*/ 3255128 w 3255128"/>
              <a:gd name="connsiteY186" fmla="*/ 160272 h 1159753"/>
              <a:gd name="connsiteX187" fmla="*/ 3255128 w 3255128"/>
              <a:gd name="connsiteY187" fmla="*/ 161533 h 1159753"/>
              <a:gd name="connsiteX188" fmla="*/ 3255128 w 3255128"/>
              <a:gd name="connsiteY188" fmla="*/ 161583 h 1159753"/>
              <a:gd name="connsiteX189" fmla="*/ 3255128 w 3255128"/>
              <a:gd name="connsiteY189" fmla="*/ 162577 h 1159753"/>
              <a:gd name="connsiteX190" fmla="*/ 3255128 w 3255128"/>
              <a:gd name="connsiteY190" fmla="*/ 162627 h 1159753"/>
              <a:gd name="connsiteX191" fmla="*/ 3255128 w 3255128"/>
              <a:gd name="connsiteY191" fmla="*/ 162784 h 1159753"/>
              <a:gd name="connsiteX192" fmla="*/ 3255128 w 3255128"/>
              <a:gd name="connsiteY192" fmla="*/ 166286 h 1159753"/>
              <a:gd name="connsiteX193" fmla="*/ 3255128 w 3255128"/>
              <a:gd name="connsiteY193" fmla="*/ 167332 h 1159753"/>
              <a:gd name="connsiteX194" fmla="*/ 3255128 w 3255128"/>
              <a:gd name="connsiteY194" fmla="*/ 167529 h 1159753"/>
              <a:gd name="connsiteX195" fmla="*/ 3255128 w 3255128"/>
              <a:gd name="connsiteY195" fmla="*/ 168191 h 1159753"/>
              <a:gd name="connsiteX196" fmla="*/ 3255128 w 3255128"/>
              <a:gd name="connsiteY196" fmla="*/ 170703 h 1159753"/>
              <a:gd name="connsiteX197" fmla="*/ 3255128 w 3255128"/>
              <a:gd name="connsiteY197" fmla="*/ 171031 h 1159753"/>
              <a:gd name="connsiteX198" fmla="*/ 3255128 w 3255128"/>
              <a:gd name="connsiteY198" fmla="*/ 173543 h 1159753"/>
              <a:gd name="connsiteX199" fmla="*/ 3255128 w 3255128"/>
              <a:gd name="connsiteY199" fmla="*/ 174393 h 1159753"/>
              <a:gd name="connsiteX200" fmla="*/ 3255128 w 3255128"/>
              <a:gd name="connsiteY200" fmla="*/ 174619 h 1159753"/>
              <a:gd name="connsiteX201" fmla="*/ 3255128 w 3255128"/>
              <a:gd name="connsiteY201" fmla="*/ 175448 h 1159753"/>
              <a:gd name="connsiteX202" fmla="*/ 3255128 w 3255128"/>
              <a:gd name="connsiteY202" fmla="*/ 177895 h 1159753"/>
              <a:gd name="connsiteX203" fmla="*/ 3255128 w 3255128"/>
              <a:gd name="connsiteY203" fmla="*/ 178248 h 1159753"/>
              <a:gd name="connsiteX204" fmla="*/ 3255128 w 3255128"/>
              <a:gd name="connsiteY204" fmla="*/ 178298 h 1159753"/>
              <a:gd name="connsiteX205" fmla="*/ 3255128 w 3255128"/>
              <a:gd name="connsiteY205" fmla="*/ 180407 h 1159753"/>
              <a:gd name="connsiteX206" fmla="*/ 3255128 w 3255128"/>
              <a:gd name="connsiteY206" fmla="*/ 182312 h 1159753"/>
              <a:gd name="connsiteX207" fmla="*/ 3255128 w 3255128"/>
              <a:gd name="connsiteY207" fmla="*/ 184108 h 1159753"/>
              <a:gd name="connsiteX208" fmla="*/ 3255128 w 3255128"/>
              <a:gd name="connsiteY208" fmla="*/ 185112 h 1159753"/>
              <a:gd name="connsiteX209" fmla="*/ 3255128 w 3255128"/>
              <a:gd name="connsiteY209" fmla="*/ 185152 h 1159753"/>
              <a:gd name="connsiteX210" fmla="*/ 3255128 w 3255128"/>
              <a:gd name="connsiteY210" fmla="*/ 185162 h 1159753"/>
              <a:gd name="connsiteX211" fmla="*/ 3255128 w 3255128"/>
              <a:gd name="connsiteY211" fmla="*/ 185309 h 1159753"/>
              <a:gd name="connsiteX212" fmla="*/ 3255128 w 3255128"/>
              <a:gd name="connsiteY212" fmla="*/ 185359 h 1159753"/>
              <a:gd name="connsiteX213" fmla="*/ 3255128 w 3255128"/>
              <a:gd name="connsiteY213" fmla="*/ 186139 h 1159753"/>
              <a:gd name="connsiteX214" fmla="*/ 3255128 w 3255128"/>
              <a:gd name="connsiteY214" fmla="*/ 188811 h 1159753"/>
              <a:gd name="connsiteX215" fmla="*/ 3255128 w 3255128"/>
              <a:gd name="connsiteY215" fmla="*/ 188861 h 1159753"/>
              <a:gd name="connsiteX216" fmla="*/ 3255128 w 3255128"/>
              <a:gd name="connsiteY216" fmla="*/ 192369 h 1159753"/>
              <a:gd name="connsiteX217" fmla="*/ 3255128 w 3255128"/>
              <a:gd name="connsiteY217" fmla="*/ 192419 h 1159753"/>
              <a:gd name="connsiteX218" fmla="*/ 3255128 w 3255128"/>
              <a:gd name="connsiteY218" fmla="*/ 193228 h 1159753"/>
              <a:gd name="connsiteX219" fmla="*/ 3255128 w 3255128"/>
              <a:gd name="connsiteY219" fmla="*/ 193278 h 1159753"/>
              <a:gd name="connsiteX220" fmla="*/ 3255128 w 3255128"/>
              <a:gd name="connsiteY220" fmla="*/ 193396 h 1159753"/>
              <a:gd name="connsiteX221" fmla="*/ 3255128 w 3255128"/>
              <a:gd name="connsiteY221" fmla="*/ 196068 h 1159753"/>
              <a:gd name="connsiteX222" fmla="*/ 3255128 w 3255128"/>
              <a:gd name="connsiteY222" fmla="*/ 196078 h 1159753"/>
              <a:gd name="connsiteX223" fmla="*/ 3255128 w 3255128"/>
              <a:gd name="connsiteY223" fmla="*/ 196118 h 1159753"/>
              <a:gd name="connsiteX224" fmla="*/ 3255128 w 3255128"/>
              <a:gd name="connsiteY224" fmla="*/ 200260 h 1159753"/>
              <a:gd name="connsiteX225" fmla="*/ 3255128 w 3255128"/>
              <a:gd name="connsiteY225" fmla="*/ 200823 h 1159753"/>
              <a:gd name="connsiteX226" fmla="*/ 3255128 w 3255128"/>
              <a:gd name="connsiteY226" fmla="*/ 202932 h 1159753"/>
              <a:gd name="connsiteX227" fmla="*/ 3255128 w 3255128"/>
              <a:gd name="connsiteY227" fmla="*/ 202982 h 1159753"/>
              <a:gd name="connsiteX228" fmla="*/ 3255128 w 3255128"/>
              <a:gd name="connsiteY228" fmla="*/ 203335 h 1159753"/>
              <a:gd name="connsiteX229" fmla="*/ 3255128 w 3255128"/>
              <a:gd name="connsiteY229" fmla="*/ 207687 h 1159753"/>
              <a:gd name="connsiteX230" fmla="*/ 3255128 w 3255128"/>
              <a:gd name="connsiteY230" fmla="*/ 209975 h 1159753"/>
              <a:gd name="connsiteX231" fmla="*/ 3255128 w 3255128"/>
              <a:gd name="connsiteY231" fmla="*/ 210199 h 1159753"/>
              <a:gd name="connsiteX232" fmla="*/ 3255128 w 3255128"/>
              <a:gd name="connsiteY232" fmla="*/ 211176 h 1159753"/>
              <a:gd name="connsiteX233" fmla="*/ 3255128 w 3255128"/>
              <a:gd name="connsiteY233" fmla="*/ 211226 h 1159753"/>
              <a:gd name="connsiteX234" fmla="*/ 3255128 w 3255128"/>
              <a:gd name="connsiteY234" fmla="*/ 213898 h 1159753"/>
              <a:gd name="connsiteX235" fmla="*/ 3255128 w 3255128"/>
              <a:gd name="connsiteY235" fmla="*/ 214944 h 1159753"/>
              <a:gd name="connsiteX236" fmla="*/ 3255128 w 3255128"/>
              <a:gd name="connsiteY236" fmla="*/ 215931 h 1159753"/>
              <a:gd name="connsiteX237" fmla="*/ 3255128 w 3255128"/>
              <a:gd name="connsiteY237" fmla="*/ 218603 h 1159753"/>
              <a:gd name="connsiteX238" fmla="*/ 3255128 w 3255128"/>
              <a:gd name="connsiteY238" fmla="*/ 218653 h 1159753"/>
              <a:gd name="connsiteX239" fmla="*/ 3255128 w 3255128"/>
              <a:gd name="connsiteY239" fmla="*/ 218771 h 1159753"/>
              <a:gd name="connsiteX240" fmla="*/ 3255128 w 3255128"/>
              <a:gd name="connsiteY240" fmla="*/ 223188 h 1159753"/>
              <a:gd name="connsiteX241" fmla="*/ 3255128 w 3255128"/>
              <a:gd name="connsiteY241" fmla="*/ 225635 h 1159753"/>
              <a:gd name="connsiteX242" fmla="*/ 3255128 w 3255128"/>
              <a:gd name="connsiteY242" fmla="*/ 225860 h 1159753"/>
              <a:gd name="connsiteX243" fmla="*/ 3255128 w 3255128"/>
              <a:gd name="connsiteY243" fmla="*/ 225910 h 1159753"/>
              <a:gd name="connsiteX244" fmla="*/ 3255128 w 3255128"/>
              <a:gd name="connsiteY244" fmla="*/ 226464 h 1159753"/>
              <a:gd name="connsiteX245" fmla="*/ 3255128 w 3255128"/>
              <a:gd name="connsiteY245" fmla="*/ 226690 h 1159753"/>
              <a:gd name="connsiteX246" fmla="*/ 3255128 w 3255128"/>
              <a:gd name="connsiteY246" fmla="*/ 230052 h 1159753"/>
              <a:gd name="connsiteX247" fmla="*/ 3255128 w 3255128"/>
              <a:gd name="connsiteY247" fmla="*/ 232724 h 1159753"/>
              <a:gd name="connsiteX248" fmla="*/ 3255128 w 3255128"/>
              <a:gd name="connsiteY248" fmla="*/ 232774 h 1159753"/>
              <a:gd name="connsiteX249" fmla="*/ 3255128 w 3255128"/>
              <a:gd name="connsiteY249" fmla="*/ 232892 h 1159753"/>
              <a:gd name="connsiteX250" fmla="*/ 3255128 w 3255128"/>
              <a:gd name="connsiteY250" fmla="*/ 233554 h 1159753"/>
              <a:gd name="connsiteX251" fmla="*/ 3255128 w 3255128"/>
              <a:gd name="connsiteY251" fmla="*/ 233751 h 1159753"/>
              <a:gd name="connsiteX252" fmla="*/ 3255128 w 3255128"/>
              <a:gd name="connsiteY252" fmla="*/ 236551 h 1159753"/>
              <a:gd name="connsiteX253" fmla="*/ 3255128 w 3255128"/>
              <a:gd name="connsiteY253" fmla="*/ 236601 h 1159753"/>
              <a:gd name="connsiteX254" fmla="*/ 3255128 w 3255128"/>
              <a:gd name="connsiteY254" fmla="*/ 237380 h 1159753"/>
              <a:gd name="connsiteX255" fmla="*/ 3255128 w 3255128"/>
              <a:gd name="connsiteY255" fmla="*/ 237430 h 1159753"/>
              <a:gd name="connsiteX256" fmla="*/ 3255128 w 3255128"/>
              <a:gd name="connsiteY256" fmla="*/ 239767 h 1159753"/>
              <a:gd name="connsiteX257" fmla="*/ 3255128 w 3255128"/>
              <a:gd name="connsiteY257" fmla="*/ 240811 h 1159753"/>
              <a:gd name="connsiteX258" fmla="*/ 3255128 w 3255128"/>
              <a:gd name="connsiteY258" fmla="*/ 240968 h 1159753"/>
              <a:gd name="connsiteX259" fmla="*/ 3255128 w 3255128"/>
              <a:gd name="connsiteY259" fmla="*/ 241018 h 1159753"/>
              <a:gd name="connsiteX260" fmla="*/ 3255128 w 3255128"/>
              <a:gd name="connsiteY260" fmla="*/ 243690 h 1159753"/>
              <a:gd name="connsiteX261" fmla="*/ 3255128 w 3255128"/>
              <a:gd name="connsiteY261" fmla="*/ 243808 h 1159753"/>
              <a:gd name="connsiteX262" fmla="*/ 3255128 w 3255128"/>
              <a:gd name="connsiteY262" fmla="*/ 243858 h 1159753"/>
              <a:gd name="connsiteX263" fmla="*/ 3255128 w 3255128"/>
              <a:gd name="connsiteY263" fmla="*/ 244244 h 1159753"/>
              <a:gd name="connsiteX264" fmla="*/ 3255128 w 3255128"/>
              <a:gd name="connsiteY264" fmla="*/ 244294 h 1159753"/>
              <a:gd name="connsiteX265" fmla="*/ 3255128 w 3255128"/>
              <a:gd name="connsiteY265" fmla="*/ 244470 h 1159753"/>
              <a:gd name="connsiteX266" fmla="*/ 3255128 w 3255128"/>
              <a:gd name="connsiteY266" fmla="*/ 244520 h 1159753"/>
              <a:gd name="connsiteX267" fmla="*/ 3255128 w 3255128"/>
              <a:gd name="connsiteY267" fmla="*/ 250672 h 1159753"/>
              <a:gd name="connsiteX268" fmla="*/ 3255128 w 3255128"/>
              <a:gd name="connsiteY268" fmla="*/ 250722 h 1159753"/>
              <a:gd name="connsiteX269" fmla="*/ 3255128 w 3255128"/>
              <a:gd name="connsiteY269" fmla="*/ 251501 h 1159753"/>
              <a:gd name="connsiteX270" fmla="*/ 3255128 w 3255128"/>
              <a:gd name="connsiteY270" fmla="*/ 251551 h 1159753"/>
              <a:gd name="connsiteX271" fmla="*/ 3255128 w 3255128"/>
              <a:gd name="connsiteY271" fmla="*/ 251727 h 1159753"/>
              <a:gd name="connsiteX272" fmla="*/ 3255128 w 3255128"/>
              <a:gd name="connsiteY272" fmla="*/ 251777 h 1159753"/>
              <a:gd name="connsiteX273" fmla="*/ 3255128 w 3255128"/>
              <a:gd name="connsiteY273" fmla="*/ 255210 h 1159753"/>
              <a:gd name="connsiteX274" fmla="*/ 3255128 w 3255128"/>
              <a:gd name="connsiteY274" fmla="*/ 258591 h 1159753"/>
              <a:gd name="connsiteX275" fmla="*/ 3255128 w 3255128"/>
              <a:gd name="connsiteY275" fmla="*/ 258641 h 1159753"/>
              <a:gd name="connsiteX276" fmla="*/ 3255128 w 3255128"/>
              <a:gd name="connsiteY276" fmla="*/ 259126 h 1159753"/>
              <a:gd name="connsiteX277" fmla="*/ 3255128 w 3255128"/>
              <a:gd name="connsiteY277" fmla="*/ 259955 h 1159753"/>
              <a:gd name="connsiteX278" fmla="*/ 3255128 w 3255128"/>
              <a:gd name="connsiteY278" fmla="*/ 261638 h 1159753"/>
              <a:gd name="connsiteX279" fmla="*/ 3255128 w 3255128"/>
              <a:gd name="connsiteY279" fmla="*/ 262467 h 1159753"/>
              <a:gd name="connsiteX280" fmla="*/ 3255128 w 3255128"/>
              <a:gd name="connsiteY280" fmla="*/ 263543 h 1159753"/>
              <a:gd name="connsiteX281" fmla="*/ 3255128 w 3255128"/>
              <a:gd name="connsiteY281" fmla="*/ 266383 h 1159753"/>
              <a:gd name="connsiteX282" fmla="*/ 3255128 w 3255128"/>
              <a:gd name="connsiteY282" fmla="*/ 266819 h 1159753"/>
              <a:gd name="connsiteX283" fmla="*/ 3255128 w 3255128"/>
              <a:gd name="connsiteY283" fmla="*/ 267045 h 1159753"/>
              <a:gd name="connsiteX284" fmla="*/ 3255128 w 3255128"/>
              <a:gd name="connsiteY284" fmla="*/ 269331 h 1159753"/>
              <a:gd name="connsiteX285" fmla="*/ 3255128 w 3255128"/>
              <a:gd name="connsiteY285" fmla="*/ 269557 h 1159753"/>
              <a:gd name="connsiteX286" fmla="*/ 3255128 w 3255128"/>
              <a:gd name="connsiteY286" fmla="*/ 273247 h 1159753"/>
              <a:gd name="connsiteX287" fmla="*/ 3255128 w 3255128"/>
              <a:gd name="connsiteY287" fmla="*/ 274076 h 1159753"/>
              <a:gd name="connsiteX288" fmla="*/ 3255128 w 3255128"/>
              <a:gd name="connsiteY288" fmla="*/ 274302 h 1159753"/>
              <a:gd name="connsiteX289" fmla="*/ 3255128 w 3255128"/>
              <a:gd name="connsiteY289" fmla="*/ 277735 h 1159753"/>
              <a:gd name="connsiteX290" fmla="*/ 3255128 w 3255128"/>
              <a:gd name="connsiteY290" fmla="*/ 277785 h 1159753"/>
              <a:gd name="connsiteX291" fmla="*/ 3255128 w 3255128"/>
              <a:gd name="connsiteY291" fmla="*/ 281166 h 1159753"/>
              <a:gd name="connsiteX292" fmla="*/ 3255128 w 3255128"/>
              <a:gd name="connsiteY292" fmla="*/ 284163 h 1159753"/>
              <a:gd name="connsiteX293" fmla="*/ 3255128 w 3255128"/>
              <a:gd name="connsiteY293" fmla="*/ 284213 h 1159753"/>
              <a:gd name="connsiteX294" fmla="*/ 3255128 w 3255128"/>
              <a:gd name="connsiteY294" fmla="*/ 284992 h 1159753"/>
              <a:gd name="connsiteX295" fmla="*/ 3255128 w 3255128"/>
              <a:gd name="connsiteY295" fmla="*/ 284993 h 1159753"/>
              <a:gd name="connsiteX296" fmla="*/ 3255128 w 3255128"/>
              <a:gd name="connsiteY296" fmla="*/ 285042 h 1159753"/>
              <a:gd name="connsiteX297" fmla="*/ 3255128 w 3255128"/>
              <a:gd name="connsiteY297" fmla="*/ 285822 h 1159753"/>
              <a:gd name="connsiteX298" fmla="*/ 3255128 w 3255128"/>
              <a:gd name="connsiteY298" fmla="*/ 289410 h 1159753"/>
              <a:gd name="connsiteX299" fmla="*/ 3255128 w 3255128"/>
              <a:gd name="connsiteY299" fmla="*/ 291856 h 1159753"/>
              <a:gd name="connsiteX300" fmla="*/ 3255128 w 3255128"/>
              <a:gd name="connsiteY300" fmla="*/ 291906 h 1159753"/>
              <a:gd name="connsiteX301" fmla="*/ 3255128 w 3255128"/>
              <a:gd name="connsiteY301" fmla="*/ 292082 h 1159753"/>
              <a:gd name="connsiteX302" fmla="*/ 3255128 w 3255128"/>
              <a:gd name="connsiteY302" fmla="*/ 292132 h 1159753"/>
              <a:gd name="connsiteX303" fmla="*/ 3255128 w 3255128"/>
              <a:gd name="connsiteY303" fmla="*/ 292250 h 1159753"/>
              <a:gd name="connsiteX304" fmla="*/ 3255128 w 3255128"/>
              <a:gd name="connsiteY304" fmla="*/ 292686 h 1159753"/>
              <a:gd name="connsiteX305" fmla="*/ 3255128 w 3255128"/>
              <a:gd name="connsiteY305" fmla="*/ 298899 h 1159753"/>
              <a:gd name="connsiteX306" fmla="*/ 3255128 w 3255128"/>
              <a:gd name="connsiteY306" fmla="*/ 299114 h 1159753"/>
              <a:gd name="connsiteX307" fmla="*/ 3255128 w 3255128"/>
              <a:gd name="connsiteY307" fmla="*/ 299943 h 1159753"/>
              <a:gd name="connsiteX308" fmla="*/ 3255128 w 3255128"/>
              <a:gd name="connsiteY308" fmla="*/ 302822 h 1159753"/>
              <a:gd name="connsiteX309" fmla="*/ 3255128 w 3255128"/>
              <a:gd name="connsiteY309" fmla="*/ 303602 h 1159753"/>
              <a:gd name="connsiteX310" fmla="*/ 3255128 w 3255128"/>
              <a:gd name="connsiteY310" fmla="*/ 303652 h 1159753"/>
              <a:gd name="connsiteX311" fmla="*/ 3255128 w 3255128"/>
              <a:gd name="connsiteY311" fmla="*/ 310030 h 1159753"/>
              <a:gd name="connsiteX312" fmla="*/ 3255128 w 3255128"/>
              <a:gd name="connsiteY312" fmla="*/ 310080 h 1159753"/>
              <a:gd name="connsiteX313" fmla="*/ 3255128 w 3255128"/>
              <a:gd name="connsiteY313" fmla="*/ 310859 h 1159753"/>
              <a:gd name="connsiteX314" fmla="*/ 3255128 w 3255128"/>
              <a:gd name="connsiteY314" fmla="*/ 310909 h 1159753"/>
              <a:gd name="connsiteX315" fmla="*/ 3255128 w 3255128"/>
              <a:gd name="connsiteY315" fmla="*/ 314785 h 1159753"/>
              <a:gd name="connsiteX316" fmla="*/ 3255128 w 3255128"/>
              <a:gd name="connsiteY316" fmla="*/ 315614 h 1159753"/>
              <a:gd name="connsiteX317" fmla="*/ 3255128 w 3255128"/>
              <a:gd name="connsiteY317" fmla="*/ 317723 h 1159753"/>
              <a:gd name="connsiteX318" fmla="*/ 3255128 w 3255128"/>
              <a:gd name="connsiteY318" fmla="*/ 317773 h 1159753"/>
              <a:gd name="connsiteX319" fmla="*/ 3255128 w 3255128"/>
              <a:gd name="connsiteY319" fmla="*/ 322042 h 1159753"/>
              <a:gd name="connsiteX320" fmla="*/ 3255128 w 3255128"/>
              <a:gd name="connsiteY320" fmla="*/ 322478 h 1159753"/>
              <a:gd name="connsiteX321" fmla="*/ 3255128 w 3255128"/>
              <a:gd name="connsiteY321" fmla="*/ 325318 h 1159753"/>
              <a:gd name="connsiteX322" fmla="*/ 3255128 w 3255128"/>
              <a:gd name="connsiteY322" fmla="*/ 326177 h 1159753"/>
              <a:gd name="connsiteX323" fmla="*/ 3255128 w 3255128"/>
              <a:gd name="connsiteY323" fmla="*/ 328689 h 1159753"/>
              <a:gd name="connsiteX324" fmla="*/ 3255128 w 3255128"/>
              <a:gd name="connsiteY324" fmla="*/ 328906 h 1159753"/>
              <a:gd name="connsiteX325" fmla="*/ 3255128 w 3255128"/>
              <a:gd name="connsiteY325" fmla="*/ 329735 h 1159753"/>
              <a:gd name="connsiteX326" fmla="*/ 3255128 w 3255128"/>
              <a:gd name="connsiteY326" fmla="*/ 332605 h 1159753"/>
              <a:gd name="connsiteX327" fmla="*/ 3255128 w 3255128"/>
              <a:gd name="connsiteY327" fmla="*/ 333394 h 1159753"/>
              <a:gd name="connsiteX328" fmla="*/ 3255128 w 3255128"/>
              <a:gd name="connsiteY328" fmla="*/ 333434 h 1159753"/>
              <a:gd name="connsiteX329" fmla="*/ 3255128 w 3255128"/>
              <a:gd name="connsiteY329" fmla="*/ 333444 h 1159753"/>
              <a:gd name="connsiteX330" fmla="*/ 3255128 w 3255128"/>
              <a:gd name="connsiteY330" fmla="*/ 336234 h 1159753"/>
              <a:gd name="connsiteX331" fmla="*/ 3255128 w 3255128"/>
              <a:gd name="connsiteY331" fmla="*/ 336284 h 1159753"/>
              <a:gd name="connsiteX332" fmla="*/ 3255128 w 3255128"/>
              <a:gd name="connsiteY332" fmla="*/ 339822 h 1159753"/>
              <a:gd name="connsiteX333" fmla="*/ 3255128 w 3255128"/>
              <a:gd name="connsiteY333" fmla="*/ 339872 h 1159753"/>
              <a:gd name="connsiteX334" fmla="*/ 3255128 w 3255128"/>
              <a:gd name="connsiteY334" fmla="*/ 340298 h 1159753"/>
              <a:gd name="connsiteX335" fmla="*/ 3255128 w 3255128"/>
              <a:gd name="connsiteY335" fmla="*/ 340651 h 1159753"/>
              <a:gd name="connsiteX336" fmla="*/ 3255128 w 3255128"/>
              <a:gd name="connsiteY336" fmla="*/ 340701 h 1159753"/>
              <a:gd name="connsiteX337" fmla="*/ 3255128 w 3255128"/>
              <a:gd name="connsiteY337" fmla="*/ 343098 h 1159753"/>
              <a:gd name="connsiteX338" fmla="*/ 3255128 w 3255128"/>
              <a:gd name="connsiteY338" fmla="*/ 343148 h 1159753"/>
              <a:gd name="connsiteX339" fmla="*/ 3255128 w 3255128"/>
              <a:gd name="connsiteY339" fmla="*/ 347515 h 1159753"/>
              <a:gd name="connsiteX340" fmla="*/ 3255128 w 3255128"/>
              <a:gd name="connsiteY340" fmla="*/ 347565 h 1159753"/>
              <a:gd name="connsiteX341" fmla="*/ 3255128 w 3255128"/>
              <a:gd name="connsiteY341" fmla="*/ 350355 h 1159753"/>
              <a:gd name="connsiteX342" fmla="*/ 3255128 w 3255128"/>
              <a:gd name="connsiteY342" fmla="*/ 350405 h 1159753"/>
              <a:gd name="connsiteX343" fmla="*/ 3255128 w 3255128"/>
              <a:gd name="connsiteY343" fmla="*/ 351214 h 1159753"/>
              <a:gd name="connsiteX344" fmla="*/ 3255128 w 3255128"/>
              <a:gd name="connsiteY344" fmla="*/ 351264 h 1159753"/>
              <a:gd name="connsiteX345" fmla="*/ 3255128 w 3255128"/>
              <a:gd name="connsiteY345" fmla="*/ 354064 h 1159753"/>
              <a:gd name="connsiteX346" fmla="*/ 3255128 w 3255128"/>
              <a:gd name="connsiteY346" fmla="*/ 355969 h 1159753"/>
              <a:gd name="connsiteX347" fmla="*/ 3255128 w 3255128"/>
              <a:gd name="connsiteY347" fmla="*/ 358481 h 1159753"/>
              <a:gd name="connsiteX348" fmla="*/ 3255128 w 3255128"/>
              <a:gd name="connsiteY348" fmla="*/ 358809 h 1159753"/>
              <a:gd name="connsiteX349" fmla="*/ 3255128 w 3255128"/>
              <a:gd name="connsiteY349" fmla="*/ 361321 h 1159753"/>
              <a:gd name="connsiteX350" fmla="*/ 3255128 w 3255128"/>
              <a:gd name="connsiteY350" fmla="*/ 362397 h 1159753"/>
              <a:gd name="connsiteX351" fmla="*/ 3255128 w 3255128"/>
              <a:gd name="connsiteY351" fmla="*/ 363226 h 1159753"/>
              <a:gd name="connsiteX352" fmla="*/ 3255128 w 3255128"/>
              <a:gd name="connsiteY352" fmla="*/ 365673 h 1159753"/>
              <a:gd name="connsiteX353" fmla="*/ 3255128 w 3255128"/>
              <a:gd name="connsiteY353" fmla="*/ 368185 h 1159753"/>
              <a:gd name="connsiteX354" fmla="*/ 3255128 w 3255128"/>
              <a:gd name="connsiteY354" fmla="*/ 370090 h 1159753"/>
              <a:gd name="connsiteX355" fmla="*/ 3255128 w 3255128"/>
              <a:gd name="connsiteY355" fmla="*/ 372930 h 1159753"/>
              <a:gd name="connsiteX356" fmla="*/ 3255128 w 3255128"/>
              <a:gd name="connsiteY356" fmla="*/ 373917 h 1159753"/>
              <a:gd name="connsiteX357" fmla="*/ 3255128 w 3255128"/>
              <a:gd name="connsiteY357" fmla="*/ 376589 h 1159753"/>
              <a:gd name="connsiteX358" fmla="*/ 3255128 w 3255128"/>
              <a:gd name="connsiteY358" fmla="*/ 376639 h 1159753"/>
              <a:gd name="connsiteX359" fmla="*/ 3255128 w 3255128"/>
              <a:gd name="connsiteY359" fmla="*/ 381006 h 1159753"/>
              <a:gd name="connsiteX360" fmla="*/ 3255128 w 3255128"/>
              <a:gd name="connsiteY360" fmla="*/ 381056 h 1159753"/>
              <a:gd name="connsiteX361" fmla="*/ 3255128 w 3255128"/>
              <a:gd name="connsiteY361" fmla="*/ 381174 h 1159753"/>
              <a:gd name="connsiteX362" fmla="*/ 3255128 w 3255128"/>
              <a:gd name="connsiteY362" fmla="*/ 381836 h 1159753"/>
              <a:gd name="connsiteX363" fmla="*/ 3255128 w 3255128"/>
              <a:gd name="connsiteY363" fmla="*/ 383846 h 1159753"/>
              <a:gd name="connsiteX364" fmla="*/ 3255128 w 3255128"/>
              <a:gd name="connsiteY364" fmla="*/ 383896 h 1159753"/>
              <a:gd name="connsiteX365" fmla="*/ 3255128 w 3255128"/>
              <a:gd name="connsiteY365" fmla="*/ 384676 h 1159753"/>
              <a:gd name="connsiteX366" fmla="*/ 3255128 w 3255128"/>
              <a:gd name="connsiteY366" fmla="*/ 388038 h 1159753"/>
              <a:gd name="connsiteX367" fmla="*/ 3255128 w 3255128"/>
              <a:gd name="connsiteY367" fmla="*/ 388264 h 1159753"/>
              <a:gd name="connsiteX368" fmla="*/ 3255128 w 3255128"/>
              <a:gd name="connsiteY368" fmla="*/ 389093 h 1159753"/>
              <a:gd name="connsiteX369" fmla="*/ 3255128 w 3255128"/>
              <a:gd name="connsiteY369" fmla="*/ 390710 h 1159753"/>
              <a:gd name="connsiteX370" fmla="*/ 3255128 w 3255128"/>
              <a:gd name="connsiteY370" fmla="*/ 390760 h 1159753"/>
              <a:gd name="connsiteX371" fmla="*/ 3255128 w 3255128"/>
              <a:gd name="connsiteY371" fmla="*/ 391540 h 1159753"/>
              <a:gd name="connsiteX372" fmla="*/ 3255128 w 3255128"/>
              <a:gd name="connsiteY372" fmla="*/ 395957 h 1159753"/>
              <a:gd name="connsiteX373" fmla="*/ 3255128 w 3255128"/>
              <a:gd name="connsiteY373" fmla="*/ 397753 h 1159753"/>
              <a:gd name="connsiteX374" fmla="*/ 3255128 w 3255128"/>
              <a:gd name="connsiteY374" fmla="*/ 398797 h 1159753"/>
              <a:gd name="connsiteX375" fmla="*/ 3255128 w 3255128"/>
              <a:gd name="connsiteY375" fmla="*/ 398954 h 1159753"/>
              <a:gd name="connsiteX376" fmla="*/ 3255128 w 3255128"/>
              <a:gd name="connsiteY376" fmla="*/ 399004 h 1159753"/>
              <a:gd name="connsiteX377" fmla="*/ 3255128 w 3255128"/>
              <a:gd name="connsiteY377" fmla="*/ 401676 h 1159753"/>
              <a:gd name="connsiteX378" fmla="*/ 3255128 w 3255128"/>
              <a:gd name="connsiteY378" fmla="*/ 402456 h 1159753"/>
              <a:gd name="connsiteX379" fmla="*/ 3255128 w 3255128"/>
              <a:gd name="connsiteY379" fmla="*/ 402506 h 1159753"/>
              <a:gd name="connsiteX380" fmla="*/ 3255128 w 3255128"/>
              <a:gd name="connsiteY380" fmla="*/ 406873 h 1159753"/>
              <a:gd name="connsiteX381" fmla="*/ 3255128 w 3255128"/>
              <a:gd name="connsiteY381" fmla="*/ 406923 h 1159753"/>
              <a:gd name="connsiteX382" fmla="*/ 3255128 w 3255128"/>
              <a:gd name="connsiteY382" fmla="*/ 409713 h 1159753"/>
              <a:gd name="connsiteX383" fmla="*/ 3255128 w 3255128"/>
              <a:gd name="connsiteY383" fmla="*/ 409763 h 1159753"/>
              <a:gd name="connsiteX384" fmla="*/ 3255128 w 3255128"/>
              <a:gd name="connsiteY384" fmla="*/ 414468 h 1159753"/>
              <a:gd name="connsiteX385" fmla="*/ 3255128 w 3255128"/>
              <a:gd name="connsiteY385" fmla="*/ 416577 h 1159753"/>
              <a:gd name="connsiteX386" fmla="*/ 3255128 w 3255128"/>
              <a:gd name="connsiteY386" fmla="*/ 416627 h 1159753"/>
              <a:gd name="connsiteX387" fmla="*/ 3255128 w 3255128"/>
              <a:gd name="connsiteY387" fmla="*/ 421332 h 1159753"/>
              <a:gd name="connsiteX388" fmla="*/ 3255128 w 3255128"/>
              <a:gd name="connsiteY388" fmla="*/ 421529 h 1159753"/>
              <a:gd name="connsiteX389" fmla="*/ 3255128 w 3255128"/>
              <a:gd name="connsiteY389" fmla="*/ 425031 h 1159753"/>
              <a:gd name="connsiteX390" fmla="*/ 3255128 w 3255128"/>
              <a:gd name="connsiteY390" fmla="*/ 427543 h 1159753"/>
              <a:gd name="connsiteX391" fmla="*/ 3255128 w 3255128"/>
              <a:gd name="connsiteY391" fmla="*/ 428589 h 1159753"/>
              <a:gd name="connsiteX392" fmla="*/ 3255128 w 3255128"/>
              <a:gd name="connsiteY392" fmla="*/ 429448 h 1159753"/>
              <a:gd name="connsiteX393" fmla="*/ 3255128 w 3255128"/>
              <a:gd name="connsiteY393" fmla="*/ 432248 h 1159753"/>
              <a:gd name="connsiteX394" fmla="*/ 3255128 w 3255128"/>
              <a:gd name="connsiteY394" fmla="*/ 432288 h 1159753"/>
              <a:gd name="connsiteX395" fmla="*/ 3255128 w 3255128"/>
              <a:gd name="connsiteY395" fmla="*/ 432298 h 1159753"/>
              <a:gd name="connsiteX396" fmla="*/ 3255128 w 3255128"/>
              <a:gd name="connsiteY396" fmla="*/ 439152 h 1159753"/>
              <a:gd name="connsiteX397" fmla="*/ 3255128 w 3255128"/>
              <a:gd name="connsiteY397" fmla="*/ 439505 h 1159753"/>
              <a:gd name="connsiteX398" fmla="*/ 3255128 w 3255128"/>
              <a:gd name="connsiteY398" fmla="*/ 439555 h 1159753"/>
              <a:gd name="connsiteX399" fmla="*/ 3255128 w 3255128"/>
              <a:gd name="connsiteY399" fmla="*/ 446369 h 1159753"/>
              <a:gd name="connsiteX400" fmla="*/ 3255128 w 3255128"/>
              <a:gd name="connsiteY400" fmla="*/ 446419 h 1159753"/>
              <a:gd name="connsiteX401" fmla="*/ 3255128 w 3255128"/>
              <a:gd name="connsiteY401" fmla="*/ 447396 h 1159753"/>
              <a:gd name="connsiteX402" fmla="*/ 3255128 w 3255128"/>
              <a:gd name="connsiteY402" fmla="*/ 450068 h 1159753"/>
              <a:gd name="connsiteX403" fmla="*/ 3255128 w 3255128"/>
              <a:gd name="connsiteY403" fmla="*/ 450118 h 1159753"/>
              <a:gd name="connsiteX404" fmla="*/ 3255128 w 3255128"/>
              <a:gd name="connsiteY404" fmla="*/ 454823 h 1159753"/>
              <a:gd name="connsiteX405" fmla="*/ 3255128 w 3255128"/>
              <a:gd name="connsiteY405" fmla="*/ 457335 h 1159753"/>
              <a:gd name="connsiteX406" fmla="*/ 3255128 w 3255128"/>
              <a:gd name="connsiteY406" fmla="*/ 462080 h 1159753"/>
              <a:gd name="connsiteX407" fmla="*/ 3255128 w 3255128"/>
              <a:gd name="connsiteY407" fmla="*/ 468944 h 1159753"/>
              <a:gd name="connsiteX408" fmla="*/ 3255128 w 3255128"/>
              <a:gd name="connsiteY408" fmla="*/ 472771 h 1159753"/>
              <a:gd name="connsiteX409" fmla="*/ 3255128 w 3255128"/>
              <a:gd name="connsiteY409" fmla="*/ 473600 h 1159753"/>
              <a:gd name="connsiteX410" fmla="*/ 3255128 w 3255128"/>
              <a:gd name="connsiteY410" fmla="*/ 477188 h 1159753"/>
              <a:gd name="connsiteX411" fmla="*/ 3255128 w 3255128"/>
              <a:gd name="connsiteY411" fmla="*/ 479860 h 1159753"/>
              <a:gd name="connsiteX412" fmla="*/ 3255128 w 3255128"/>
              <a:gd name="connsiteY412" fmla="*/ 479910 h 1159753"/>
              <a:gd name="connsiteX413" fmla="*/ 3255128 w 3255128"/>
              <a:gd name="connsiteY413" fmla="*/ 480028 h 1159753"/>
              <a:gd name="connsiteX414" fmla="*/ 3255128 w 3255128"/>
              <a:gd name="connsiteY414" fmla="*/ 480464 h 1159753"/>
              <a:gd name="connsiteX415" fmla="*/ 3255128 w 3255128"/>
              <a:gd name="connsiteY415" fmla="*/ 480690 h 1159753"/>
              <a:gd name="connsiteX416" fmla="*/ 3255128 w 3255128"/>
              <a:gd name="connsiteY416" fmla="*/ 486892 h 1159753"/>
              <a:gd name="connsiteX417" fmla="*/ 3255128 w 3255128"/>
              <a:gd name="connsiteY417" fmla="*/ 487721 h 1159753"/>
              <a:gd name="connsiteX418" fmla="*/ 3255128 w 3255128"/>
              <a:gd name="connsiteY418" fmla="*/ 487947 h 1159753"/>
              <a:gd name="connsiteX419" fmla="*/ 3255128 w 3255128"/>
              <a:gd name="connsiteY419" fmla="*/ 491380 h 1159753"/>
              <a:gd name="connsiteX420" fmla="*/ 3255128 w 3255128"/>
              <a:gd name="connsiteY420" fmla="*/ 491430 h 1159753"/>
              <a:gd name="connsiteX421" fmla="*/ 3255128 w 3255128"/>
              <a:gd name="connsiteY421" fmla="*/ 494811 h 1159753"/>
              <a:gd name="connsiteX422" fmla="*/ 3255128 w 3255128"/>
              <a:gd name="connsiteY422" fmla="*/ 497808 h 1159753"/>
              <a:gd name="connsiteX423" fmla="*/ 3255128 w 3255128"/>
              <a:gd name="connsiteY423" fmla="*/ 497858 h 1159753"/>
              <a:gd name="connsiteX424" fmla="*/ 3255128 w 3255128"/>
              <a:gd name="connsiteY424" fmla="*/ 498637 h 1159753"/>
              <a:gd name="connsiteX425" fmla="*/ 3255128 w 3255128"/>
              <a:gd name="connsiteY425" fmla="*/ 498687 h 1159753"/>
              <a:gd name="connsiteX426" fmla="*/ 3255128 w 3255128"/>
              <a:gd name="connsiteY426" fmla="*/ 505501 h 1159753"/>
              <a:gd name="connsiteX427" fmla="*/ 3255128 w 3255128"/>
              <a:gd name="connsiteY427" fmla="*/ 505551 h 1159753"/>
              <a:gd name="connsiteX428" fmla="*/ 3255128 w 3255128"/>
              <a:gd name="connsiteY428" fmla="*/ 505727 h 1159753"/>
              <a:gd name="connsiteX429" fmla="*/ 3255128 w 3255128"/>
              <a:gd name="connsiteY429" fmla="*/ 505777 h 1159753"/>
              <a:gd name="connsiteX430" fmla="*/ 3255128 w 3255128"/>
              <a:gd name="connsiteY430" fmla="*/ 513955 h 1159753"/>
              <a:gd name="connsiteX431" fmla="*/ 3255128 w 3255128"/>
              <a:gd name="connsiteY431" fmla="*/ 516467 h 1159753"/>
              <a:gd name="connsiteX432" fmla="*/ 3255128 w 3255128"/>
              <a:gd name="connsiteY432" fmla="*/ 520383 h 1159753"/>
              <a:gd name="connsiteX433" fmla="*/ 3255128 w 3255128"/>
              <a:gd name="connsiteY433" fmla="*/ 521212 h 1159753"/>
              <a:gd name="connsiteX434" fmla="*/ 3255128 w 3255128"/>
              <a:gd name="connsiteY434" fmla="*/ 528076 h 1159753"/>
              <a:gd name="connsiteX435" fmla="*/ 3255128 w 3255128"/>
              <a:gd name="connsiteY435" fmla="*/ 528302 h 1159753"/>
              <a:gd name="connsiteX436" fmla="*/ 3255128 w 3255128"/>
              <a:gd name="connsiteY436" fmla="*/ 538992 h 1159753"/>
              <a:gd name="connsiteX437" fmla="*/ 3255128 w 3255128"/>
              <a:gd name="connsiteY437" fmla="*/ 539042 h 1159753"/>
              <a:gd name="connsiteX438" fmla="*/ 3255128 w 3255128"/>
              <a:gd name="connsiteY438" fmla="*/ 539822 h 1159753"/>
              <a:gd name="connsiteX439" fmla="*/ 3255128 w 3255128"/>
              <a:gd name="connsiteY439" fmla="*/ 546250 h 1159753"/>
              <a:gd name="connsiteX440" fmla="*/ 3255128 w 3255128"/>
              <a:gd name="connsiteY440" fmla="*/ 547079 h 1159753"/>
              <a:gd name="connsiteX441" fmla="*/ 3255128 w 3255128"/>
              <a:gd name="connsiteY441" fmla="*/ 553943 h 1159753"/>
              <a:gd name="connsiteX442" fmla="*/ 3255128 w 3255128"/>
              <a:gd name="connsiteY442" fmla="*/ 564859 h 1159753"/>
              <a:gd name="connsiteX443" fmla="*/ 3255128 w 3255128"/>
              <a:gd name="connsiteY443" fmla="*/ 564909 h 1159753"/>
              <a:gd name="connsiteX444" fmla="*/ 3255128 w 3255128"/>
              <a:gd name="connsiteY444" fmla="*/ 569614 h 1159753"/>
              <a:gd name="connsiteX445" fmla="*/ 3255128 w 3255128"/>
              <a:gd name="connsiteY445" fmla="*/ 572454 h 1159753"/>
              <a:gd name="connsiteX446" fmla="*/ 3255128 w 3255128"/>
              <a:gd name="connsiteY446" fmla="*/ 576042 h 1159753"/>
              <a:gd name="connsiteX447" fmla="*/ 3255128 w 3255128"/>
              <a:gd name="connsiteY447" fmla="*/ 576871 h 1159753"/>
              <a:gd name="connsiteX448" fmla="*/ 3255128 w 3255128"/>
              <a:gd name="connsiteY448" fmla="*/ 579318 h 1159753"/>
              <a:gd name="connsiteX449" fmla="*/ 3255128 w 3255128"/>
              <a:gd name="connsiteY449" fmla="*/ 583735 h 1159753"/>
              <a:gd name="connsiteX450" fmla="*/ 3255128 w 3255128"/>
              <a:gd name="connsiteY450" fmla="*/ 586575 h 1159753"/>
              <a:gd name="connsiteX451" fmla="*/ 3255128 w 3255128"/>
              <a:gd name="connsiteY451" fmla="*/ 587434 h 1159753"/>
              <a:gd name="connsiteX452" fmla="*/ 3255128 w 3255128"/>
              <a:gd name="connsiteY452" fmla="*/ 590234 h 1159753"/>
              <a:gd name="connsiteX453" fmla="*/ 3255128 w 3255128"/>
              <a:gd name="connsiteY453" fmla="*/ 590284 h 1159753"/>
              <a:gd name="connsiteX454" fmla="*/ 3255128 w 3255128"/>
              <a:gd name="connsiteY454" fmla="*/ 594651 h 1159753"/>
              <a:gd name="connsiteX455" fmla="*/ 3255128 w 3255128"/>
              <a:gd name="connsiteY455" fmla="*/ 594701 h 1159753"/>
              <a:gd name="connsiteX456" fmla="*/ 3255128 w 3255128"/>
              <a:gd name="connsiteY456" fmla="*/ 597491 h 1159753"/>
              <a:gd name="connsiteX457" fmla="*/ 3255128 w 3255128"/>
              <a:gd name="connsiteY457" fmla="*/ 597541 h 1159753"/>
              <a:gd name="connsiteX458" fmla="*/ 3255128 w 3255128"/>
              <a:gd name="connsiteY458" fmla="*/ 604355 h 1159753"/>
              <a:gd name="connsiteX459" fmla="*/ 3255128 w 3255128"/>
              <a:gd name="connsiteY459" fmla="*/ 604405 h 1159753"/>
              <a:gd name="connsiteX460" fmla="*/ 3255128 w 3255128"/>
              <a:gd name="connsiteY460" fmla="*/ 612809 h 1159753"/>
              <a:gd name="connsiteX461" fmla="*/ 3255128 w 3255128"/>
              <a:gd name="connsiteY461" fmla="*/ 615321 h 1159753"/>
              <a:gd name="connsiteX462" fmla="*/ 3255128 w 3255128"/>
              <a:gd name="connsiteY462" fmla="*/ 617226 h 1159753"/>
              <a:gd name="connsiteX463" fmla="*/ 3255128 w 3255128"/>
              <a:gd name="connsiteY463" fmla="*/ 620066 h 1159753"/>
              <a:gd name="connsiteX464" fmla="*/ 3255128 w 3255128"/>
              <a:gd name="connsiteY464" fmla="*/ 626930 h 1159753"/>
              <a:gd name="connsiteX465" fmla="*/ 3255128 w 3255128"/>
              <a:gd name="connsiteY465" fmla="*/ 635174 h 1159753"/>
              <a:gd name="connsiteX466" fmla="*/ 3255128 w 3255128"/>
              <a:gd name="connsiteY466" fmla="*/ 637846 h 1159753"/>
              <a:gd name="connsiteX467" fmla="*/ 3255128 w 3255128"/>
              <a:gd name="connsiteY467" fmla="*/ 637896 h 1159753"/>
              <a:gd name="connsiteX468" fmla="*/ 3255128 w 3255128"/>
              <a:gd name="connsiteY468" fmla="*/ 638676 h 1159753"/>
              <a:gd name="connsiteX469" fmla="*/ 3255128 w 3255128"/>
              <a:gd name="connsiteY469" fmla="*/ 643093 h 1159753"/>
              <a:gd name="connsiteX470" fmla="*/ 3255128 w 3255128"/>
              <a:gd name="connsiteY470" fmla="*/ 645933 h 1159753"/>
              <a:gd name="connsiteX471" fmla="*/ 3255128 w 3255128"/>
              <a:gd name="connsiteY471" fmla="*/ 652797 h 1159753"/>
              <a:gd name="connsiteX472" fmla="*/ 3255128 w 3255128"/>
              <a:gd name="connsiteY472" fmla="*/ 663713 h 1159753"/>
              <a:gd name="connsiteX473" fmla="*/ 3255128 w 3255128"/>
              <a:gd name="connsiteY473" fmla="*/ 663763 h 1159753"/>
              <a:gd name="connsiteX474" fmla="*/ 3255128 w 3255128"/>
              <a:gd name="connsiteY474" fmla="*/ 668468 h 1159753"/>
              <a:gd name="connsiteX475" fmla="*/ 3255128 w 3255128"/>
              <a:gd name="connsiteY475" fmla="*/ 675725 h 1159753"/>
              <a:gd name="connsiteX476" fmla="*/ 3255128 w 3255128"/>
              <a:gd name="connsiteY476" fmla="*/ 682589 h 1159753"/>
              <a:gd name="connsiteX477" fmla="*/ 3255128 w 3255128"/>
              <a:gd name="connsiteY477" fmla="*/ 686288 h 1159753"/>
              <a:gd name="connsiteX478" fmla="*/ 3255128 w 3255128"/>
              <a:gd name="connsiteY478" fmla="*/ 693505 h 1159753"/>
              <a:gd name="connsiteX479" fmla="*/ 3255128 w 3255128"/>
              <a:gd name="connsiteY479" fmla="*/ 693555 h 1159753"/>
              <a:gd name="connsiteX480" fmla="*/ 3255128 w 3255128"/>
              <a:gd name="connsiteY480" fmla="*/ 716080 h 1159753"/>
              <a:gd name="connsiteX481" fmla="*/ 3255128 w 3255128"/>
              <a:gd name="connsiteY481" fmla="*/ 727600 h 1159753"/>
              <a:gd name="connsiteX482" fmla="*/ 3255128 w 3255128"/>
              <a:gd name="connsiteY482" fmla="*/ 734028 h 1159753"/>
              <a:gd name="connsiteX483" fmla="*/ 3255128 w 3255128"/>
              <a:gd name="connsiteY483" fmla="*/ 734857 h 1159753"/>
              <a:gd name="connsiteX484" fmla="*/ 3255128 w 3255128"/>
              <a:gd name="connsiteY484" fmla="*/ 741721 h 1159753"/>
              <a:gd name="connsiteX485" fmla="*/ 3255128 w 3255128"/>
              <a:gd name="connsiteY485" fmla="*/ 741947 h 1159753"/>
              <a:gd name="connsiteX486" fmla="*/ 3255128 w 3255128"/>
              <a:gd name="connsiteY486" fmla="*/ 752637 h 1159753"/>
              <a:gd name="connsiteX487" fmla="*/ 3255128 w 3255128"/>
              <a:gd name="connsiteY487" fmla="*/ 752687 h 1159753"/>
              <a:gd name="connsiteX488" fmla="*/ 3255128 w 3255128"/>
              <a:gd name="connsiteY488" fmla="*/ 775212 h 1159753"/>
              <a:gd name="connsiteX489" fmla="*/ 3255128 w 3255128"/>
              <a:gd name="connsiteY489" fmla="*/ 801079 h 1159753"/>
              <a:gd name="connsiteX490" fmla="*/ 3255128 w 3255128"/>
              <a:gd name="connsiteY490" fmla="*/ 826454 h 1159753"/>
              <a:gd name="connsiteX491" fmla="*/ 3255128 w 3255128"/>
              <a:gd name="connsiteY491" fmla="*/ 830871 h 1159753"/>
              <a:gd name="connsiteX492" fmla="*/ 3255128 w 3255128"/>
              <a:gd name="connsiteY492" fmla="*/ 833711 h 1159753"/>
              <a:gd name="connsiteX493" fmla="*/ 3255128 w 3255128"/>
              <a:gd name="connsiteY493" fmla="*/ 840575 h 1159753"/>
              <a:gd name="connsiteX494" fmla="*/ 3255128 w 3255128"/>
              <a:gd name="connsiteY494" fmla="*/ 851491 h 1159753"/>
              <a:gd name="connsiteX495" fmla="*/ 3255128 w 3255128"/>
              <a:gd name="connsiteY495" fmla="*/ 851541 h 1159753"/>
              <a:gd name="connsiteX496" fmla="*/ 3255128 w 3255128"/>
              <a:gd name="connsiteY496" fmla="*/ 874066 h 1159753"/>
              <a:gd name="connsiteX497" fmla="*/ 3255128 w 3255128"/>
              <a:gd name="connsiteY497" fmla="*/ 899933 h 1159753"/>
              <a:gd name="connsiteX498" fmla="*/ 3255128 w 3255128"/>
              <a:gd name="connsiteY498" fmla="*/ 929725 h 1159753"/>
              <a:gd name="connsiteX499" fmla="*/ 3255128 w 3255128"/>
              <a:gd name="connsiteY499" fmla="*/ 988857 h 1159753"/>
              <a:gd name="connsiteX500" fmla="*/ 3255128 w 3255128"/>
              <a:gd name="connsiteY500" fmla="*/ 1087711 h 1159753"/>
              <a:gd name="connsiteX501" fmla="*/ 3183103 w 3255128"/>
              <a:gd name="connsiteY501" fmla="*/ 1159753 h 1159753"/>
              <a:gd name="connsiteX502" fmla="*/ 72026 w 3255128"/>
              <a:gd name="connsiteY502" fmla="*/ 1159753 h 1159753"/>
              <a:gd name="connsiteX503" fmla="*/ 0 w 3255128"/>
              <a:gd name="connsiteY503" fmla="*/ 1087711 h 1159753"/>
              <a:gd name="connsiteX504" fmla="*/ 0 w 3255128"/>
              <a:gd name="connsiteY504" fmla="*/ 988857 h 1159753"/>
              <a:gd name="connsiteX505" fmla="*/ 0 w 3255128"/>
              <a:gd name="connsiteY505" fmla="*/ 929725 h 1159753"/>
              <a:gd name="connsiteX506" fmla="*/ 0 w 3255128"/>
              <a:gd name="connsiteY506" fmla="*/ 899933 h 1159753"/>
              <a:gd name="connsiteX507" fmla="*/ 0 w 3255128"/>
              <a:gd name="connsiteY507" fmla="*/ 874066 h 1159753"/>
              <a:gd name="connsiteX508" fmla="*/ 0 w 3255128"/>
              <a:gd name="connsiteY508" fmla="*/ 851541 h 1159753"/>
              <a:gd name="connsiteX509" fmla="*/ 0 w 3255128"/>
              <a:gd name="connsiteY509" fmla="*/ 851491 h 1159753"/>
              <a:gd name="connsiteX510" fmla="*/ 0 w 3255128"/>
              <a:gd name="connsiteY510" fmla="*/ 840575 h 1159753"/>
              <a:gd name="connsiteX511" fmla="*/ 0 w 3255128"/>
              <a:gd name="connsiteY511" fmla="*/ 833711 h 1159753"/>
              <a:gd name="connsiteX512" fmla="*/ 0 w 3255128"/>
              <a:gd name="connsiteY512" fmla="*/ 830871 h 1159753"/>
              <a:gd name="connsiteX513" fmla="*/ 0 w 3255128"/>
              <a:gd name="connsiteY513" fmla="*/ 826454 h 1159753"/>
              <a:gd name="connsiteX514" fmla="*/ 0 w 3255128"/>
              <a:gd name="connsiteY514" fmla="*/ 801079 h 1159753"/>
              <a:gd name="connsiteX515" fmla="*/ 0 w 3255128"/>
              <a:gd name="connsiteY515" fmla="*/ 775212 h 1159753"/>
              <a:gd name="connsiteX516" fmla="*/ 0 w 3255128"/>
              <a:gd name="connsiteY516" fmla="*/ 752687 h 1159753"/>
              <a:gd name="connsiteX517" fmla="*/ 0 w 3255128"/>
              <a:gd name="connsiteY517" fmla="*/ 752637 h 1159753"/>
              <a:gd name="connsiteX518" fmla="*/ 0 w 3255128"/>
              <a:gd name="connsiteY518" fmla="*/ 741947 h 1159753"/>
              <a:gd name="connsiteX519" fmla="*/ 0 w 3255128"/>
              <a:gd name="connsiteY519" fmla="*/ 741721 h 1159753"/>
              <a:gd name="connsiteX520" fmla="*/ 0 w 3255128"/>
              <a:gd name="connsiteY520" fmla="*/ 734857 h 1159753"/>
              <a:gd name="connsiteX521" fmla="*/ 0 w 3255128"/>
              <a:gd name="connsiteY521" fmla="*/ 734028 h 1159753"/>
              <a:gd name="connsiteX522" fmla="*/ 0 w 3255128"/>
              <a:gd name="connsiteY522" fmla="*/ 727600 h 1159753"/>
              <a:gd name="connsiteX523" fmla="*/ 0 w 3255128"/>
              <a:gd name="connsiteY523" fmla="*/ 716080 h 1159753"/>
              <a:gd name="connsiteX524" fmla="*/ 0 w 3255128"/>
              <a:gd name="connsiteY524" fmla="*/ 693555 h 1159753"/>
              <a:gd name="connsiteX525" fmla="*/ 0 w 3255128"/>
              <a:gd name="connsiteY525" fmla="*/ 693505 h 1159753"/>
              <a:gd name="connsiteX526" fmla="*/ 0 w 3255128"/>
              <a:gd name="connsiteY526" fmla="*/ 686288 h 1159753"/>
              <a:gd name="connsiteX527" fmla="*/ 0 w 3255128"/>
              <a:gd name="connsiteY527" fmla="*/ 682589 h 1159753"/>
              <a:gd name="connsiteX528" fmla="*/ 0 w 3255128"/>
              <a:gd name="connsiteY528" fmla="*/ 675725 h 1159753"/>
              <a:gd name="connsiteX529" fmla="*/ 0 w 3255128"/>
              <a:gd name="connsiteY529" fmla="*/ 668468 h 1159753"/>
              <a:gd name="connsiteX530" fmla="*/ 0 w 3255128"/>
              <a:gd name="connsiteY530" fmla="*/ 663763 h 1159753"/>
              <a:gd name="connsiteX531" fmla="*/ 0 w 3255128"/>
              <a:gd name="connsiteY531" fmla="*/ 663713 h 1159753"/>
              <a:gd name="connsiteX532" fmla="*/ 0 w 3255128"/>
              <a:gd name="connsiteY532" fmla="*/ 652797 h 1159753"/>
              <a:gd name="connsiteX533" fmla="*/ 0 w 3255128"/>
              <a:gd name="connsiteY533" fmla="*/ 645933 h 1159753"/>
              <a:gd name="connsiteX534" fmla="*/ 0 w 3255128"/>
              <a:gd name="connsiteY534" fmla="*/ 643093 h 1159753"/>
              <a:gd name="connsiteX535" fmla="*/ 0 w 3255128"/>
              <a:gd name="connsiteY535" fmla="*/ 638676 h 1159753"/>
              <a:gd name="connsiteX536" fmla="*/ 0 w 3255128"/>
              <a:gd name="connsiteY536" fmla="*/ 637896 h 1159753"/>
              <a:gd name="connsiteX537" fmla="*/ 0 w 3255128"/>
              <a:gd name="connsiteY537" fmla="*/ 637846 h 1159753"/>
              <a:gd name="connsiteX538" fmla="*/ 0 w 3255128"/>
              <a:gd name="connsiteY538" fmla="*/ 635174 h 1159753"/>
              <a:gd name="connsiteX539" fmla="*/ 0 w 3255128"/>
              <a:gd name="connsiteY539" fmla="*/ 626930 h 1159753"/>
              <a:gd name="connsiteX540" fmla="*/ 0 w 3255128"/>
              <a:gd name="connsiteY540" fmla="*/ 620066 h 1159753"/>
              <a:gd name="connsiteX541" fmla="*/ 0 w 3255128"/>
              <a:gd name="connsiteY541" fmla="*/ 617226 h 1159753"/>
              <a:gd name="connsiteX542" fmla="*/ 0 w 3255128"/>
              <a:gd name="connsiteY542" fmla="*/ 615321 h 1159753"/>
              <a:gd name="connsiteX543" fmla="*/ 0 w 3255128"/>
              <a:gd name="connsiteY543" fmla="*/ 612809 h 1159753"/>
              <a:gd name="connsiteX544" fmla="*/ 0 w 3255128"/>
              <a:gd name="connsiteY544" fmla="*/ 604405 h 1159753"/>
              <a:gd name="connsiteX545" fmla="*/ 0 w 3255128"/>
              <a:gd name="connsiteY545" fmla="*/ 604355 h 1159753"/>
              <a:gd name="connsiteX546" fmla="*/ 0 w 3255128"/>
              <a:gd name="connsiteY546" fmla="*/ 597541 h 1159753"/>
              <a:gd name="connsiteX547" fmla="*/ 0 w 3255128"/>
              <a:gd name="connsiteY547" fmla="*/ 597491 h 1159753"/>
              <a:gd name="connsiteX548" fmla="*/ 0 w 3255128"/>
              <a:gd name="connsiteY548" fmla="*/ 594701 h 1159753"/>
              <a:gd name="connsiteX549" fmla="*/ 0 w 3255128"/>
              <a:gd name="connsiteY549" fmla="*/ 594651 h 1159753"/>
              <a:gd name="connsiteX550" fmla="*/ 0 w 3255128"/>
              <a:gd name="connsiteY550" fmla="*/ 590284 h 1159753"/>
              <a:gd name="connsiteX551" fmla="*/ 0 w 3255128"/>
              <a:gd name="connsiteY551" fmla="*/ 590234 h 1159753"/>
              <a:gd name="connsiteX552" fmla="*/ 0 w 3255128"/>
              <a:gd name="connsiteY552" fmla="*/ 587434 h 1159753"/>
              <a:gd name="connsiteX553" fmla="*/ 0 w 3255128"/>
              <a:gd name="connsiteY553" fmla="*/ 586575 h 1159753"/>
              <a:gd name="connsiteX554" fmla="*/ 0 w 3255128"/>
              <a:gd name="connsiteY554" fmla="*/ 583735 h 1159753"/>
              <a:gd name="connsiteX555" fmla="*/ 0 w 3255128"/>
              <a:gd name="connsiteY555" fmla="*/ 579318 h 1159753"/>
              <a:gd name="connsiteX556" fmla="*/ 0 w 3255128"/>
              <a:gd name="connsiteY556" fmla="*/ 576871 h 1159753"/>
              <a:gd name="connsiteX557" fmla="*/ 0 w 3255128"/>
              <a:gd name="connsiteY557" fmla="*/ 576042 h 1159753"/>
              <a:gd name="connsiteX558" fmla="*/ 0 w 3255128"/>
              <a:gd name="connsiteY558" fmla="*/ 572454 h 1159753"/>
              <a:gd name="connsiteX559" fmla="*/ 0 w 3255128"/>
              <a:gd name="connsiteY559" fmla="*/ 569614 h 1159753"/>
              <a:gd name="connsiteX560" fmla="*/ 0 w 3255128"/>
              <a:gd name="connsiteY560" fmla="*/ 564909 h 1159753"/>
              <a:gd name="connsiteX561" fmla="*/ 0 w 3255128"/>
              <a:gd name="connsiteY561" fmla="*/ 564859 h 1159753"/>
              <a:gd name="connsiteX562" fmla="*/ 0 w 3255128"/>
              <a:gd name="connsiteY562" fmla="*/ 553943 h 1159753"/>
              <a:gd name="connsiteX563" fmla="*/ 0 w 3255128"/>
              <a:gd name="connsiteY563" fmla="*/ 547079 h 1159753"/>
              <a:gd name="connsiteX564" fmla="*/ 0 w 3255128"/>
              <a:gd name="connsiteY564" fmla="*/ 546250 h 1159753"/>
              <a:gd name="connsiteX565" fmla="*/ 0 w 3255128"/>
              <a:gd name="connsiteY565" fmla="*/ 539822 h 1159753"/>
              <a:gd name="connsiteX566" fmla="*/ 0 w 3255128"/>
              <a:gd name="connsiteY566" fmla="*/ 539042 h 1159753"/>
              <a:gd name="connsiteX567" fmla="*/ 0 w 3255128"/>
              <a:gd name="connsiteY567" fmla="*/ 538992 h 1159753"/>
              <a:gd name="connsiteX568" fmla="*/ 0 w 3255128"/>
              <a:gd name="connsiteY568" fmla="*/ 528302 h 1159753"/>
              <a:gd name="connsiteX569" fmla="*/ 0 w 3255128"/>
              <a:gd name="connsiteY569" fmla="*/ 528076 h 1159753"/>
              <a:gd name="connsiteX570" fmla="*/ 0 w 3255128"/>
              <a:gd name="connsiteY570" fmla="*/ 521212 h 1159753"/>
              <a:gd name="connsiteX571" fmla="*/ 0 w 3255128"/>
              <a:gd name="connsiteY571" fmla="*/ 520383 h 1159753"/>
              <a:gd name="connsiteX572" fmla="*/ 0 w 3255128"/>
              <a:gd name="connsiteY572" fmla="*/ 516467 h 1159753"/>
              <a:gd name="connsiteX573" fmla="*/ 0 w 3255128"/>
              <a:gd name="connsiteY573" fmla="*/ 513955 h 1159753"/>
              <a:gd name="connsiteX574" fmla="*/ 0 w 3255128"/>
              <a:gd name="connsiteY574" fmla="*/ 505777 h 1159753"/>
              <a:gd name="connsiteX575" fmla="*/ 0 w 3255128"/>
              <a:gd name="connsiteY575" fmla="*/ 505727 h 1159753"/>
              <a:gd name="connsiteX576" fmla="*/ 0 w 3255128"/>
              <a:gd name="connsiteY576" fmla="*/ 505551 h 1159753"/>
              <a:gd name="connsiteX577" fmla="*/ 0 w 3255128"/>
              <a:gd name="connsiteY577" fmla="*/ 505501 h 1159753"/>
              <a:gd name="connsiteX578" fmla="*/ 0 w 3255128"/>
              <a:gd name="connsiteY578" fmla="*/ 498687 h 1159753"/>
              <a:gd name="connsiteX579" fmla="*/ 0 w 3255128"/>
              <a:gd name="connsiteY579" fmla="*/ 498637 h 1159753"/>
              <a:gd name="connsiteX580" fmla="*/ 0 w 3255128"/>
              <a:gd name="connsiteY580" fmla="*/ 497858 h 1159753"/>
              <a:gd name="connsiteX581" fmla="*/ 0 w 3255128"/>
              <a:gd name="connsiteY581" fmla="*/ 497808 h 1159753"/>
              <a:gd name="connsiteX582" fmla="*/ 0 w 3255128"/>
              <a:gd name="connsiteY582" fmla="*/ 494811 h 1159753"/>
              <a:gd name="connsiteX583" fmla="*/ 0 w 3255128"/>
              <a:gd name="connsiteY583" fmla="*/ 491430 h 1159753"/>
              <a:gd name="connsiteX584" fmla="*/ 0 w 3255128"/>
              <a:gd name="connsiteY584" fmla="*/ 491380 h 1159753"/>
              <a:gd name="connsiteX585" fmla="*/ 0 w 3255128"/>
              <a:gd name="connsiteY585" fmla="*/ 487947 h 1159753"/>
              <a:gd name="connsiteX586" fmla="*/ 0 w 3255128"/>
              <a:gd name="connsiteY586" fmla="*/ 487721 h 1159753"/>
              <a:gd name="connsiteX587" fmla="*/ 0 w 3255128"/>
              <a:gd name="connsiteY587" fmla="*/ 486892 h 1159753"/>
              <a:gd name="connsiteX588" fmla="*/ 0 w 3255128"/>
              <a:gd name="connsiteY588" fmla="*/ 480690 h 1159753"/>
              <a:gd name="connsiteX589" fmla="*/ 0 w 3255128"/>
              <a:gd name="connsiteY589" fmla="*/ 480464 h 1159753"/>
              <a:gd name="connsiteX590" fmla="*/ 0 w 3255128"/>
              <a:gd name="connsiteY590" fmla="*/ 480028 h 1159753"/>
              <a:gd name="connsiteX591" fmla="*/ 0 w 3255128"/>
              <a:gd name="connsiteY591" fmla="*/ 479910 h 1159753"/>
              <a:gd name="connsiteX592" fmla="*/ 0 w 3255128"/>
              <a:gd name="connsiteY592" fmla="*/ 479860 h 1159753"/>
              <a:gd name="connsiteX593" fmla="*/ 0 w 3255128"/>
              <a:gd name="connsiteY593" fmla="*/ 477188 h 1159753"/>
              <a:gd name="connsiteX594" fmla="*/ 0 w 3255128"/>
              <a:gd name="connsiteY594" fmla="*/ 473600 h 1159753"/>
              <a:gd name="connsiteX595" fmla="*/ 0 w 3255128"/>
              <a:gd name="connsiteY595" fmla="*/ 472771 h 1159753"/>
              <a:gd name="connsiteX596" fmla="*/ 0 w 3255128"/>
              <a:gd name="connsiteY596" fmla="*/ 468944 h 1159753"/>
              <a:gd name="connsiteX597" fmla="*/ 0 w 3255128"/>
              <a:gd name="connsiteY597" fmla="*/ 462080 h 1159753"/>
              <a:gd name="connsiteX598" fmla="*/ 0 w 3255128"/>
              <a:gd name="connsiteY598" fmla="*/ 457335 h 1159753"/>
              <a:gd name="connsiteX599" fmla="*/ 0 w 3255128"/>
              <a:gd name="connsiteY599" fmla="*/ 454823 h 1159753"/>
              <a:gd name="connsiteX600" fmla="*/ 0 w 3255128"/>
              <a:gd name="connsiteY600" fmla="*/ 450118 h 1159753"/>
              <a:gd name="connsiteX601" fmla="*/ 0 w 3255128"/>
              <a:gd name="connsiteY601" fmla="*/ 450068 h 1159753"/>
              <a:gd name="connsiteX602" fmla="*/ 0 w 3255128"/>
              <a:gd name="connsiteY602" fmla="*/ 447396 h 1159753"/>
              <a:gd name="connsiteX603" fmla="*/ 0 w 3255128"/>
              <a:gd name="connsiteY603" fmla="*/ 446419 h 1159753"/>
              <a:gd name="connsiteX604" fmla="*/ 0 w 3255128"/>
              <a:gd name="connsiteY604" fmla="*/ 446369 h 1159753"/>
              <a:gd name="connsiteX605" fmla="*/ 0 w 3255128"/>
              <a:gd name="connsiteY605" fmla="*/ 439555 h 1159753"/>
              <a:gd name="connsiteX606" fmla="*/ 0 w 3255128"/>
              <a:gd name="connsiteY606" fmla="*/ 439505 h 1159753"/>
              <a:gd name="connsiteX607" fmla="*/ 0 w 3255128"/>
              <a:gd name="connsiteY607" fmla="*/ 439152 h 1159753"/>
              <a:gd name="connsiteX608" fmla="*/ 0 w 3255128"/>
              <a:gd name="connsiteY608" fmla="*/ 432298 h 1159753"/>
              <a:gd name="connsiteX609" fmla="*/ 0 w 3255128"/>
              <a:gd name="connsiteY609" fmla="*/ 432288 h 1159753"/>
              <a:gd name="connsiteX610" fmla="*/ 0 w 3255128"/>
              <a:gd name="connsiteY610" fmla="*/ 432248 h 1159753"/>
              <a:gd name="connsiteX611" fmla="*/ 0 w 3255128"/>
              <a:gd name="connsiteY611" fmla="*/ 429448 h 1159753"/>
              <a:gd name="connsiteX612" fmla="*/ 0 w 3255128"/>
              <a:gd name="connsiteY612" fmla="*/ 428589 h 1159753"/>
              <a:gd name="connsiteX613" fmla="*/ 0 w 3255128"/>
              <a:gd name="connsiteY613" fmla="*/ 427543 h 1159753"/>
              <a:gd name="connsiteX614" fmla="*/ 0 w 3255128"/>
              <a:gd name="connsiteY614" fmla="*/ 425031 h 1159753"/>
              <a:gd name="connsiteX615" fmla="*/ 0 w 3255128"/>
              <a:gd name="connsiteY615" fmla="*/ 421529 h 1159753"/>
              <a:gd name="connsiteX616" fmla="*/ 0 w 3255128"/>
              <a:gd name="connsiteY616" fmla="*/ 421332 h 1159753"/>
              <a:gd name="connsiteX617" fmla="*/ 0 w 3255128"/>
              <a:gd name="connsiteY617" fmla="*/ 416627 h 1159753"/>
              <a:gd name="connsiteX618" fmla="*/ 0 w 3255128"/>
              <a:gd name="connsiteY618" fmla="*/ 416577 h 1159753"/>
              <a:gd name="connsiteX619" fmla="*/ 0 w 3255128"/>
              <a:gd name="connsiteY619" fmla="*/ 414468 h 1159753"/>
              <a:gd name="connsiteX620" fmla="*/ 0 w 3255128"/>
              <a:gd name="connsiteY620" fmla="*/ 409763 h 1159753"/>
              <a:gd name="connsiteX621" fmla="*/ 0 w 3255128"/>
              <a:gd name="connsiteY621" fmla="*/ 409713 h 1159753"/>
              <a:gd name="connsiteX622" fmla="*/ 0 w 3255128"/>
              <a:gd name="connsiteY622" fmla="*/ 406923 h 1159753"/>
              <a:gd name="connsiteX623" fmla="*/ 0 w 3255128"/>
              <a:gd name="connsiteY623" fmla="*/ 406873 h 1159753"/>
              <a:gd name="connsiteX624" fmla="*/ 0 w 3255128"/>
              <a:gd name="connsiteY624" fmla="*/ 402506 h 1159753"/>
              <a:gd name="connsiteX625" fmla="*/ 0 w 3255128"/>
              <a:gd name="connsiteY625" fmla="*/ 402456 h 1159753"/>
              <a:gd name="connsiteX626" fmla="*/ 0 w 3255128"/>
              <a:gd name="connsiteY626" fmla="*/ 401676 h 1159753"/>
              <a:gd name="connsiteX627" fmla="*/ 0 w 3255128"/>
              <a:gd name="connsiteY627" fmla="*/ 399004 h 1159753"/>
              <a:gd name="connsiteX628" fmla="*/ 0 w 3255128"/>
              <a:gd name="connsiteY628" fmla="*/ 398954 h 1159753"/>
              <a:gd name="connsiteX629" fmla="*/ 0 w 3255128"/>
              <a:gd name="connsiteY629" fmla="*/ 398797 h 1159753"/>
              <a:gd name="connsiteX630" fmla="*/ 0 w 3255128"/>
              <a:gd name="connsiteY630" fmla="*/ 397753 h 1159753"/>
              <a:gd name="connsiteX631" fmla="*/ 0 w 3255128"/>
              <a:gd name="connsiteY631" fmla="*/ 395957 h 1159753"/>
              <a:gd name="connsiteX632" fmla="*/ 0 w 3255128"/>
              <a:gd name="connsiteY632" fmla="*/ 391540 h 1159753"/>
              <a:gd name="connsiteX633" fmla="*/ 0 w 3255128"/>
              <a:gd name="connsiteY633" fmla="*/ 390760 h 1159753"/>
              <a:gd name="connsiteX634" fmla="*/ 0 w 3255128"/>
              <a:gd name="connsiteY634" fmla="*/ 390710 h 1159753"/>
              <a:gd name="connsiteX635" fmla="*/ 0 w 3255128"/>
              <a:gd name="connsiteY635" fmla="*/ 389093 h 1159753"/>
              <a:gd name="connsiteX636" fmla="*/ 0 w 3255128"/>
              <a:gd name="connsiteY636" fmla="*/ 388264 h 1159753"/>
              <a:gd name="connsiteX637" fmla="*/ 0 w 3255128"/>
              <a:gd name="connsiteY637" fmla="*/ 388038 h 1159753"/>
              <a:gd name="connsiteX638" fmla="*/ 0 w 3255128"/>
              <a:gd name="connsiteY638" fmla="*/ 384676 h 1159753"/>
              <a:gd name="connsiteX639" fmla="*/ 0 w 3255128"/>
              <a:gd name="connsiteY639" fmla="*/ 383896 h 1159753"/>
              <a:gd name="connsiteX640" fmla="*/ 0 w 3255128"/>
              <a:gd name="connsiteY640" fmla="*/ 383846 h 1159753"/>
              <a:gd name="connsiteX641" fmla="*/ 0 w 3255128"/>
              <a:gd name="connsiteY641" fmla="*/ 381836 h 1159753"/>
              <a:gd name="connsiteX642" fmla="*/ 0 w 3255128"/>
              <a:gd name="connsiteY642" fmla="*/ 381174 h 1159753"/>
              <a:gd name="connsiteX643" fmla="*/ 0 w 3255128"/>
              <a:gd name="connsiteY643" fmla="*/ 381056 h 1159753"/>
              <a:gd name="connsiteX644" fmla="*/ 0 w 3255128"/>
              <a:gd name="connsiteY644" fmla="*/ 381006 h 1159753"/>
              <a:gd name="connsiteX645" fmla="*/ 0 w 3255128"/>
              <a:gd name="connsiteY645" fmla="*/ 376639 h 1159753"/>
              <a:gd name="connsiteX646" fmla="*/ 0 w 3255128"/>
              <a:gd name="connsiteY646" fmla="*/ 376589 h 1159753"/>
              <a:gd name="connsiteX647" fmla="*/ 0 w 3255128"/>
              <a:gd name="connsiteY647" fmla="*/ 373917 h 1159753"/>
              <a:gd name="connsiteX648" fmla="*/ 0 w 3255128"/>
              <a:gd name="connsiteY648" fmla="*/ 372930 h 1159753"/>
              <a:gd name="connsiteX649" fmla="*/ 0 w 3255128"/>
              <a:gd name="connsiteY649" fmla="*/ 370090 h 1159753"/>
              <a:gd name="connsiteX650" fmla="*/ 0 w 3255128"/>
              <a:gd name="connsiteY650" fmla="*/ 368185 h 1159753"/>
              <a:gd name="connsiteX651" fmla="*/ 0 w 3255128"/>
              <a:gd name="connsiteY651" fmla="*/ 365673 h 1159753"/>
              <a:gd name="connsiteX652" fmla="*/ 0 w 3255128"/>
              <a:gd name="connsiteY652" fmla="*/ 363226 h 1159753"/>
              <a:gd name="connsiteX653" fmla="*/ 0 w 3255128"/>
              <a:gd name="connsiteY653" fmla="*/ 362397 h 1159753"/>
              <a:gd name="connsiteX654" fmla="*/ 0 w 3255128"/>
              <a:gd name="connsiteY654" fmla="*/ 361321 h 1159753"/>
              <a:gd name="connsiteX655" fmla="*/ 0 w 3255128"/>
              <a:gd name="connsiteY655" fmla="*/ 358809 h 1159753"/>
              <a:gd name="connsiteX656" fmla="*/ 0 w 3255128"/>
              <a:gd name="connsiteY656" fmla="*/ 358481 h 1159753"/>
              <a:gd name="connsiteX657" fmla="*/ 0 w 3255128"/>
              <a:gd name="connsiteY657" fmla="*/ 355969 h 1159753"/>
              <a:gd name="connsiteX658" fmla="*/ 0 w 3255128"/>
              <a:gd name="connsiteY658" fmla="*/ 354064 h 1159753"/>
              <a:gd name="connsiteX659" fmla="*/ 0 w 3255128"/>
              <a:gd name="connsiteY659" fmla="*/ 351264 h 1159753"/>
              <a:gd name="connsiteX660" fmla="*/ 0 w 3255128"/>
              <a:gd name="connsiteY660" fmla="*/ 351214 h 1159753"/>
              <a:gd name="connsiteX661" fmla="*/ 0 w 3255128"/>
              <a:gd name="connsiteY661" fmla="*/ 350405 h 1159753"/>
              <a:gd name="connsiteX662" fmla="*/ 0 w 3255128"/>
              <a:gd name="connsiteY662" fmla="*/ 350355 h 1159753"/>
              <a:gd name="connsiteX663" fmla="*/ 0 w 3255128"/>
              <a:gd name="connsiteY663" fmla="*/ 347565 h 1159753"/>
              <a:gd name="connsiteX664" fmla="*/ 0 w 3255128"/>
              <a:gd name="connsiteY664" fmla="*/ 347515 h 1159753"/>
              <a:gd name="connsiteX665" fmla="*/ 0 w 3255128"/>
              <a:gd name="connsiteY665" fmla="*/ 343148 h 1159753"/>
              <a:gd name="connsiteX666" fmla="*/ 0 w 3255128"/>
              <a:gd name="connsiteY666" fmla="*/ 343098 h 1159753"/>
              <a:gd name="connsiteX667" fmla="*/ 0 w 3255128"/>
              <a:gd name="connsiteY667" fmla="*/ 340701 h 1159753"/>
              <a:gd name="connsiteX668" fmla="*/ 0 w 3255128"/>
              <a:gd name="connsiteY668" fmla="*/ 340651 h 1159753"/>
              <a:gd name="connsiteX669" fmla="*/ 0 w 3255128"/>
              <a:gd name="connsiteY669" fmla="*/ 340298 h 1159753"/>
              <a:gd name="connsiteX670" fmla="*/ 0 w 3255128"/>
              <a:gd name="connsiteY670" fmla="*/ 339872 h 1159753"/>
              <a:gd name="connsiteX671" fmla="*/ 0 w 3255128"/>
              <a:gd name="connsiteY671" fmla="*/ 339822 h 1159753"/>
              <a:gd name="connsiteX672" fmla="*/ 0 w 3255128"/>
              <a:gd name="connsiteY672" fmla="*/ 336284 h 1159753"/>
              <a:gd name="connsiteX673" fmla="*/ 0 w 3255128"/>
              <a:gd name="connsiteY673" fmla="*/ 336234 h 1159753"/>
              <a:gd name="connsiteX674" fmla="*/ 0 w 3255128"/>
              <a:gd name="connsiteY674" fmla="*/ 333444 h 1159753"/>
              <a:gd name="connsiteX675" fmla="*/ 0 w 3255128"/>
              <a:gd name="connsiteY675" fmla="*/ 333434 h 1159753"/>
              <a:gd name="connsiteX676" fmla="*/ 0 w 3255128"/>
              <a:gd name="connsiteY676" fmla="*/ 333394 h 1159753"/>
              <a:gd name="connsiteX677" fmla="*/ 0 w 3255128"/>
              <a:gd name="connsiteY677" fmla="*/ 332605 h 1159753"/>
              <a:gd name="connsiteX678" fmla="*/ 0 w 3255128"/>
              <a:gd name="connsiteY678" fmla="*/ 329735 h 1159753"/>
              <a:gd name="connsiteX679" fmla="*/ 0 w 3255128"/>
              <a:gd name="connsiteY679" fmla="*/ 328906 h 1159753"/>
              <a:gd name="connsiteX680" fmla="*/ 0 w 3255128"/>
              <a:gd name="connsiteY680" fmla="*/ 328689 h 1159753"/>
              <a:gd name="connsiteX681" fmla="*/ 0 w 3255128"/>
              <a:gd name="connsiteY681" fmla="*/ 326177 h 1159753"/>
              <a:gd name="connsiteX682" fmla="*/ 0 w 3255128"/>
              <a:gd name="connsiteY682" fmla="*/ 325318 h 1159753"/>
              <a:gd name="connsiteX683" fmla="*/ 0 w 3255128"/>
              <a:gd name="connsiteY683" fmla="*/ 322478 h 1159753"/>
              <a:gd name="connsiteX684" fmla="*/ 0 w 3255128"/>
              <a:gd name="connsiteY684" fmla="*/ 322042 h 1159753"/>
              <a:gd name="connsiteX685" fmla="*/ 0 w 3255128"/>
              <a:gd name="connsiteY685" fmla="*/ 317773 h 1159753"/>
              <a:gd name="connsiteX686" fmla="*/ 0 w 3255128"/>
              <a:gd name="connsiteY686" fmla="*/ 317723 h 1159753"/>
              <a:gd name="connsiteX687" fmla="*/ 0 w 3255128"/>
              <a:gd name="connsiteY687" fmla="*/ 315614 h 1159753"/>
              <a:gd name="connsiteX688" fmla="*/ 0 w 3255128"/>
              <a:gd name="connsiteY688" fmla="*/ 314785 h 1159753"/>
              <a:gd name="connsiteX689" fmla="*/ 0 w 3255128"/>
              <a:gd name="connsiteY689" fmla="*/ 310909 h 1159753"/>
              <a:gd name="connsiteX690" fmla="*/ 0 w 3255128"/>
              <a:gd name="connsiteY690" fmla="*/ 310859 h 1159753"/>
              <a:gd name="connsiteX691" fmla="*/ 0 w 3255128"/>
              <a:gd name="connsiteY691" fmla="*/ 310080 h 1159753"/>
              <a:gd name="connsiteX692" fmla="*/ 0 w 3255128"/>
              <a:gd name="connsiteY692" fmla="*/ 310030 h 1159753"/>
              <a:gd name="connsiteX693" fmla="*/ 0 w 3255128"/>
              <a:gd name="connsiteY693" fmla="*/ 303652 h 1159753"/>
              <a:gd name="connsiteX694" fmla="*/ 0 w 3255128"/>
              <a:gd name="connsiteY694" fmla="*/ 303602 h 1159753"/>
              <a:gd name="connsiteX695" fmla="*/ 0 w 3255128"/>
              <a:gd name="connsiteY695" fmla="*/ 302822 h 1159753"/>
              <a:gd name="connsiteX696" fmla="*/ 0 w 3255128"/>
              <a:gd name="connsiteY696" fmla="*/ 299943 h 1159753"/>
              <a:gd name="connsiteX697" fmla="*/ 0 w 3255128"/>
              <a:gd name="connsiteY697" fmla="*/ 299114 h 1159753"/>
              <a:gd name="connsiteX698" fmla="*/ 0 w 3255128"/>
              <a:gd name="connsiteY698" fmla="*/ 298899 h 1159753"/>
              <a:gd name="connsiteX699" fmla="*/ 0 w 3255128"/>
              <a:gd name="connsiteY699" fmla="*/ 292686 h 1159753"/>
              <a:gd name="connsiteX700" fmla="*/ 0 w 3255128"/>
              <a:gd name="connsiteY700" fmla="*/ 292250 h 1159753"/>
              <a:gd name="connsiteX701" fmla="*/ 0 w 3255128"/>
              <a:gd name="connsiteY701" fmla="*/ 292132 h 1159753"/>
              <a:gd name="connsiteX702" fmla="*/ 0 w 3255128"/>
              <a:gd name="connsiteY702" fmla="*/ 292082 h 1159753"/>
              <a:gd name="connsiteX703" fmla="*/ 0 w 3255128"/>
              <a:gd name="connsiteY703" fmla="*/ 291906 h 1159753"/>
              <a:gd name="connsiteX704" fmla="*/ 0 w 3255128"/>
              <a:gd name="connsiteY704" fmla="*/ 291856 h 1159753"/>
              <a:gd name="connsiteX705" fmla="*/ 0 w 3255128"/>
              <a:gd name="connsiteY705" fmla="*/ 289410 h 1159753"/>
              <a:gd name="connsiteX706" fmla="*/ 0 w 3255128"/>
              <a:gd name="connsiteY706" fmla="*/ 285822 h 1159753"/>
              <a:gd name="connsiteX707" fmla="*/ 0 w 3255128"/>
              <a:gd name="connsiteY707" fmla="*/ 285042 h 1159753"/>
              <a:gd name="connsiteX708" fmla="*/ 0 w 3255128"/>
              <a:gd name="connsiteY708" fmla="*/ 284993 h 1159753"/>
              <a:gd name="connsiteX709" fmla="*/ 0 w 3255128"/>
              <a:gd name="connsiteY709" fmla="*/ 284992 h 1159753"/>
              <a:gd name="connsiteX710" fmla="*/ 0 w 3255128"/>
              <a:gd name="connsiteY710" fmla="*/ 284213 h 1159753"/>
              <a:gd name="connsiteX711" fmla="*/ 0 w 3255128"/>
              <a:gd name="connsiteY711" fmla="*/ 284163 h 1159753"/>
              <a:gd name="connsiteX712" fmla="*/ 0 w 3255128"/>
              <a:gd name="connsiteY712" fmla="*/ 281166 h 1159753"/>
              <a:gd name="connsiteX713" fmla="*/ 0 w 3255128"/>
              <a:gd name="connsiteY713" fmla="*/ 277785 h 1159753"/>
              <a:gd name="connsiteX714" fmla="*/ 0 w 3255128"/>
              <a:gd name="connsiteY714" fmla="*/ 277735 h 1159753"/>
              <a:gd name="connsiteX715" fmla="*/ 0 w 3255128"/>
              <a:gd name="connsiteY715" fmla="*/ 274302 h 1159753"/>
              <a:gd name="connsiteX716" fmla="*/ 0 w 3255128"/>
              <a:gd name="connsiteY716" fmla="*/ 274076 h 1159753"/>
              <a:gd name="connsiteX717" fmla="*/ 0 w 3255128"/>
              <a:gd name="connsiteY717" fmla="*/ 273247 h 1159753"/>
              <a:gd name="connsiteX718" fmla="*/ 0 w 3255128"/>
              <a:gd name="connsiteY718" fmla="*/ 269557 h 1159753"/>
              <a:gd name="connsiteX719" fmla="*/ 0 w 3255128"/>
              <a:gd name="connsiteY719" fmla="*/ 269331 h 1159753"/>
              <a:gd name="connsiteX720" fmla="*/ 0 w 3255128"/>
              <a:gd name="connsiteY720" fmla="*/ 267045 h 1159753"/>
              <a:gd name="connsiteX721" fmla="*/ 0 w 3255128"/>
              <a:gd name="connsiteY721" fmla="*/ 266819 h 1159753"/>
              <a:gd name="connsiteX722" fmla="*/ 0 w 3255128"/>
              <a:gd name="connsiteY722" fmla="*/ 266383 h 1159753"/>
              <a:gd name="connsiteX723" fmla="*/ 0 w 3255128"/>
              <a:gd name="connsiteY723" fmla="*/ 263543 h 1159753"/>
              <a:gd name="connsiteX724" fmla="*/ 0 w 3255128"/>
              <a:gd name="connsiteY724" fmla="*/ 262467 h 1159753"/>
              <a:gd name="connsiteX725" fmla="*/ 0 w 3255128"/>
              <a:gd name="connsiteY725" fmla="*/ 261638 h 1159753"/>
              <a:gd name="connsiteX726" fmla="*/ 0 w 3255128"/>
              <a:gd name="connsiteY726" fmla="*/ 259955 h 1159753"/>
              <a:gd name="connsiteX727" fmla="*/ 0 w 3255128"/>
              <a:gd name="connsiteY727" fmla="*/ 259126 h 1159753"/>
              <a:gd name="connsiteX728" fmla="*/ 0 w 3255128"/>
              <a:gd name="connsiteY728" fmla="*/ 258641 h 1159753"/>
              <a:gd name="connsiteX729" fmla="*/ 0 w 3255128"/>
              <a:gd name="connsiteY729" fmla="*/ 258591 h 1159753"/>
              <a:gd name="connsiteX730" fmla="*/ 0 w 3255128"/>
              <a:gd name="connsiteY730" fmla="*/ 255210 h 1159753"/>
              <a:gd name="connsiteX731" fmla="*/ 0 w 3255128"/>
              <a:gd name="connsiteY731" fmla="*/ 251777 h 1159753"/>
              <a:gd name="connsiteX732" fmla="*/ 0 w 3255128"/>
              <a:gd name="connsiteY732" fmla="*/ 251727 h 1159753"/>
              <a:gd name="connsiteX733" fmla="*/ 0 w 3255128"/>
              <a:gd name="connsiteY733" fmla="*/ 251551 h 1159753"/>
              <a:gd name="connsiteX734" fmla="*/ 0 w 3255128"/>
              <a:gd name="connsiteY734" fmla="*/ 251501 h 1159753"/>
              <a:gd name="connsiteX735" fmla="*/ 0 w 3255128"/>
              <a:gd name="connsiteY735" fmla="*/ 250722 h 1159753"/>
              <a:gd name="connsiteX736" fmla="*/ 0 w 3255128"/>
              <a:gd name="connsiteY736" fmla="*/ 250672 h 1159753"/>
              <a:gd name="connsiteX737" fmla="*/ 0 w 3255128"/>
              <a:gd name="connsiteY737" fmla="*/ 244520 h 1159753"/>
              <a:gd name="connsiteX738" fmla="*/ 0 w 3255128"/>
              <a:gd name="connsiteY738" fmla="*/ 244470 h 1159753"/>
              <a:gd name="connsiteX739" fmla="*/ 0 w 3255128"/>
              <a:gd name="connsiteY739" fmla="*/ 244294 h 1159753"/>
              <a:gd name="connsiteX740" fmla="*/ 0 w 3255128"/>
              <a:gd name="connsiteY740" fmla="*/ 244244 h 1159753"/>
              <a:gd name="connsiteX741" fmla="*/ 0 w 3255128"/>
              <a:gd name="connsiteY741" fmla="*/ 243858 h 1159753"/>
              <a:gd name="connsiteX742" fmla="*/ 0 w 3255128"/>
              <a:gd name="connsiteY742" fmla="*/ 243808 h 1159753"/>
              <a:gd name="connsiteX743" fmla="*/ 0 w 3255128"/>
              <a:gd name="connsiteY743" fmla="*/ 243690 h 1159753"/>
              <a:gd name="connsiteX744" fmla="*/ 0 w 3255128"/>
              <a:gd name="connsiteY744" fmla="*/ 241018 h 1159753"/>
              <a:gd name="connsiteX745" fmla="*/ 0 w 3255128"/>
              <a:gd name="connsiteY745" fmla="*/ 240968 h 1159753"/>
              <a:gd name="connsiteX746" fmla="*/ 0 w 3255128"/>
              <a:gd name="connsiteY746" fmla="*/ 240811 h 1159753"/>
              <a:gd name="connsiteX747" fmla="*/ 0 w 3255128"/>
              <a:gd name="connsiteY747" fmla="*/ 239767 h 1159753"/>
              <a:gd name="connsiteX748" fmla="*/ 0 w 3255128"/>
              <a:gd name="connsiteY748" fmla="*/ 237430 h 1159753"/>
              <a:gd name="connsiteX749" fmla="*/ 0 w 3255128"/>
              <a:gd name="connsiteY749" fmla="*/ 237380 h 1159753"/>
              <a:gd name="connsiteX750" fmla="*/ 0 w 3255128"/>
              <a:gd name="connsiteY750" fmla="*/ 236601 h 1159753"/>
              <a:gd name="connsiteX751" fmla="*/ 0 w 3255128"/>
              <a:gd name="connsiteY751" fmla="*/ 236551 h 1159753"/>
              <a:gd name="connsiteX752" fmla="*/ 0 w 3255128"/>
              <a:gd name="connsiteY752" fmla="*/ 233751 h 1159753"/>
              <a:gd name="connsiteX753" fmla="*/ 0 w 3255128"/>
              <a:gd name="connsiteY753" fmla="*/ 233554 h 1159753"/>
              <a:gd name="connsiteX754" fmla="*/ 0 w 3255128"/>
              <a:gd name="connsiteY754" fmla="*/ 232892 h 1159753"/>
              <a:gd name="connsiteX755" fmla="*/ 0 w 3255128"/>
              <a:gd name="connsiteY755" fmla="*/ 232774 h 1159753"/>
              <a:gd name="connsiteX756" fmla="*/ 0 w 3255128"/>
              <a:gd name="connsiteY756" fmla="*/ 232724 h 1159753"/>
              <a:gd name="connsiteX757" fmla="*/ 0 w 3255128"/>
              <a:gd name="connsiteY757" fmla="*/ 230052 h 1159753"/>
              <a:gd name="connsiteX758" fmla="*/ 0 w 3255128"/>
              <a:gd name="connsiteY758" fmla="*/ 226690 h 1159753"/>
              <a:gd name="connsiteX759" fmla="*/ 0 w 3255128"/>
              <a:gd name="connsiteY759" fmla="*/ 226464 h 1159753"/>
              <a:gd name="connsiteX760" fmla="*/ 0 w 3255128"/>
              <a:gd name="connsiteY760" fmla="*/ 225910 h 1159753"/>
              <a:gd name="connsiteX761" fmla="*/ 0 w 3255128"/>
              <a:gd name="connsiteY761" fmla="*/ 225860 h 1159753"/>
              <a:gd name="connsiteX762" fmla="*/ 0 w 3255128"/>
              <a:gd name="connsiteY762" fmla="*/ 225635 h 1159753"/>
              <a:gd name="connsiteX763" fmla="*/ 0 w 3255128"/>
              <a:gd name="connsiteY763" fmla="*/ 223188 h 1159753"/>
              <a:gd name="connsiteX764" fmla="*/ 0 w 3255128"/>
              <a:gd name="connsiteY764" fmla="*/ 218771 h 1159753"/>
              <a:gd name="connsiteX765" fmla="*/ 0 w 3255128"/>
              <a:gd name="connsiteY765" fmla="*/ 218653 h 1159753"/>
              <a:gd name="connsiteX766" fmla="*/ 0 w 3255128"/>
              <a:gd name="connsiteY766" fmla="*/ 218603 h 1159753"/>
              <a:gd name="connsiteX767" fmla="*/ 0 w 3255128"/>
              <a:gd name="connsiteY767" fmla="*/ 215931 h 1159753"/>
              <a:gd name="connsiteX768" fmla="*/ 0 w 3255128"/>
              <a:gd name="connsiteY768" fmla="*/ 214944 h 1159753"/>
              <a:gd name="connsiteX769" fmla="*/ 0 w 3255128"/>
              <a:gd name="connsiteY769" fmla="*/ 213898 h 1159753"/>
              <a:gd name="connsiteX770" fmla="*/ 0 w 3255128"/>
              <a:gd name="connsiteY770" fmla="*/ 211226 h 1159753"/>
              <a:gd name="connsiteX771" fmla="*/ 0 w 3255128"/>
              <a:gd name="connsiteY771" fmla="*/ 211176 h 1159753"/>
              <a:gd name="connsiteX772" fmla="*/ 0 w 3255128"/>
              <a:gd name="connsiteY772" fmla="*/ 210199 h 1159753"/>
              <a:gd name="connsiteX773" fmla="*/ 0 w 3255128"/>
              <a:gd name="connsiteY773" fmla="*/ 209975 h 1159753"/>
              <a:gd name="connsiteX774" fmla="*/ 0 w 3255128"/>
              <a:gd name="connsiteY774" fmla="*/ 207687 h 1159753"/>
              <a:gd name="connsiteX775" fmla="*/ 0 w 3255128"/>
              <a:gd name="connsiteY775" fmla="*/ 203335 h 1159753"/>
              <a:gd name="connsiteX776" fmla="*/ 0 w 3255128"/>
              <a:gd name="connsiteY776" fmla="*/ 202982 h 1159753"/>
              <a:gd name="connsiteX777" fmla="*/ 0 w 3255128"/>
              <a:gd name="connsiteY777" fmla="*/ 202932 h 1159753"/>
              <a:gd name="connsiteX778" fmla="*/ 0 w 3255128"/>
              <a:gd name="connsiteY778" fmla="*/ 200823 h 1159753"/>
              <a:gd name="connsiteX779" fmla="*/ 0 w 3255128"/>
              <a:gd name="connsiteY779" fmla="*/ 200260 h 1159753"/>
              <a:gd name="connsiteX780" fmla="*/ 0 w 3255128"/>
              <a:gd name="connsiteY780" fmla="*/ 196118 h 1159753"/>
              <a:gd name="connsiteX781" fmla="*/ 0 w 3255128"/>
              <a:gd name="connsiteY781" fmla="*/ 196078 h 1159753"/>
              <a:gd name="connsiteX782" fmla="*/ 0 w 3255128"/>
              <a:gd name="connsiteY782" fmla="*/ 196068 h 1159753"/>
              <a:gd name="connsiteX783" fmla="*/ 0 w 3255128"/>
              <a:gd name="connsiteY783" fmla="*/ 193396 h 1159753"/>
              <a:gd name="connsiteX784" fmla="*/ 0 w 3255128"/>
              <a:gd name="connsiteY784" fmla="*/ 193278 h 1159753"/>
              <a:gd name="connsiteX785" fmla="*/ 0 w 3255128"/>
              <a:gd name="connsiteY785" fmla="*/ 193228 h 1159753"/>
              <a:gd name="connsiteX786" fmla="*/ 0 w 3255128"/>
              <a:gd name="connsiteY786" fmla="*/ 192419 h 1159753"/>
              <a:gd name="connsiteX787" fmla="*/ 0 w 3255128"/>
              <a:gd name="connsiteY787" fmla="*/ 192369 h 1159753"/>
              <a:gd name="connsiteX788" fmla="*/ 0 w 3255128"/>
              <a:gd name="connsiteY788" fmla="*/ 188861 h 1159753"/>
              <a:gd name="connsiteX789" fmla="*/ 0 w 3255128"/>
              <a:gd name="connsiteY789" fmla="*/ 188811 h 1159753"/>
              <a:gd name="connsiteX790" fmla="*/ 0 w 3255128"/>
              <a:gd name="connsiteY790" fmla="*/ 186139 h 1159753"/>
              <a:gd name="connsiteX791" fmla="*/ 0 w 3255128"/>
              <a:gd name="connsiteY791" fmla="*/ 185359 h 1159753"/>
              <a:gd name="connsiteX792" fmla="*/ 0 w 3255128"/>
              <a:gd name="connsiteY792" fmla="*/ 185309 h 1159753"/>
              <a:gd name="connsiteX793" fmla="*/ 0 w 3255128"/>
              <a:gd name="connsiteY793" fmla="*/ 185162 h 1159753"/>
              <a:gd name="connsiteX794" fmla="*/ 0 w 3255128"/>
              <a:gd name="connsiteY794" fmla="*/ 185152 h 1159753"/>
              <a:gd name="connsiteX795" fmla="*/ 0 w 3255128"/>
              <a:gd name="connsiteY795" fmla="*/ 185112 h 1159753"/>
              <a:gd name="connsiteX796" fmla="*/ 0 w 3255128"/>
              <a:gd name="connsiteY796" fmla="*/ 184108 h 1159753"/>
              <a:gd name="connsiteX797" fmla="*/ 0 w 3255128"/>
              <a:gd name="connsiteY797" fmla="*/ 182312 h 1159753"/>
              <a:gd name="connsiteX798" fmla="*/ 0 w 3255128"/>
              <a:gd name="connsiteY798" fmla="*/ 180407 h 1159753"/>
              <a:gd name="connsiteX799" fmla="*/ 0 w 3255128"/>
              <a:gd name="connsiteY799" fmla="*/ 178298 h 1159753"/>
              <a:gd name="connsiteX800" fmla="*/ 0 w 3255128"/>
              <a:gd name="connsiteY800" fmla="*/ 178248 h 1159753"/>
              <a:gd name="connsiteX801" fmla="*/ 0 w 3255128"/>
              <a:gd name="connsiteY801" fmla="*/ 177895 h 1159753"/>
              <a:gd name="connsiteX802" fmla="*/ 0 w 3255128"/>
              <a:gd name="connsiteY802" fmla="*/ 175448 h 1159753"/>
              <a:gd name="connsiteX803" fmla="*/ 0 w 3255128"/>
              <a:gd name="connsiteY803" fmla="*/ 174619 h 1159753"/>
              <a:gd name="connsiteX804" fmla="*/ 0 w 3255128"/>
              <a:gd name="connsiteY804" fmla="*/ 174393 h 1159753"/>
              <a:gd name="connsiteX805" fmla="*/ 0 w 3255128"/>
              <a:gd name="connsiteY805" fmla="*/ 173543 h 1159753"/>
              <a:gd name="connsiteX806" fmla="*/ 0 w 3255128"/>
              <a:gd name="connsiteY806" fmla="*/ 171031 h 1159753"/>
              <a:gd name="connsiteX807" fmla="*/ 0 w 3255128"/>
              <a:gd name="connsiteY807" fmla="*/ 170703 h 1159753"/>
              <a:gd name="connsiteX808" fmla="*/ 0 w 3255128"/>
              <a:gd name="connsiteY808" fmla="*/ 168191 h 1159753"/>
              <a:gd name="connsiteX809" fmla="*/ 0 w 3255128"/>
              <a:gd name="connsiteY809" fmla="*/ 167529 h 1159753"/>
              <a:gd name="connsiteX810" fmla="*/ 0 w 3255128"/>
              <a:gd name="connsiteY810" fmla="*/ 167332 h 1159753"/>
              <a:gd name="connsiteX811" fmla="*/ 0 w 3255128"/>
              <a:gd name="connsiteY811" fmla="*/ 166286 h 1159753"/>
              <a:gd name="connsiteX812" fmla="*/ 0 w 3255128"/>
              <a:gd name="connsiteY812" fmla="*/ 162784 h 1159753"/>
              <a:gd name="connsiteX813" fmla="*/ 0 w 3255128"/>
              <a:gd name="connsiteY813" fmla="*/ 162627 h 1159753"/>
              <a:gd name="connsiteX814" fmla="*/ 0 w 3255128"/>
              <a:gd name="connsiteY814" fmla="*/ 162577 h 1159753"/>
              <a:gd name="connsiteX815" fmla="*/ 0 w 3255128"/>
              <a:gd name="connsiteY815" fmla="*/ 161583 h 1159753"/>
              <a:gd name="connsiteX816" fmla="*/ 0 w 3255128"/>
              <a:gd name="connsiteY816" fmla="*/ 161533 h 1159753"/>
              <a:gd name="connsiteX817" fmla="*/ 0 w 3255128"/>
              <a:gd name="connsiteY817" fmla="*/ 160272 h 1159753"/>
              <a:gd name="connsiteX818" fmla="*/ 0 w 3255128"/>
              <a:gd name="connsiteY818" fmla="*/ 159787 h 1159753"/>
              <a:gd name="connsiteX819" fmla="*/ 0 w 3255128"/>
              <a:gd name="connsiteY819" fmla="*/ 159737 h 1159753"/>
              <a:gd name="connsiteX820" fmla="*/ 0 w 3255128"/>
              <a:gd name="connsiteY820" fmla="*/ 155370 h 1159753"/>
              <a:gd name="connsiteX821" fmla="*/ 0 w 3255128"/>
              <a:gd name="connsiteY821" fmla="*/ 155320 h 1159753"/>
              <a:gd name="connsiteX822" fmla="*/ 0 w 3255128"/>
              <a:gd name="connsiteY822" fmla="*/ 155023 h 1159753"/>
              <a:gd name="connsiteX823" fmla="*/ 0 w 3255128"/>
              <a:gd name="connsiteY823" fmla="*/ 154540 h 1159753"/>
              <a:gd name="connsiteX824" fmla="*/ 0 w 3255128"/>
              <a:gd name="connsiteY824" fmla="*/ 152923 h 1159753"/>
              <a:gd name="connsiteX825" fmla="*/ 0 w 3255128"/>
              <a:gd name="connsiteY825" fmla="*/ 152873 h 1159753"/>
              <a:gd name="connsiteX826" fmla="*/ 0 w 3255128"/>
              <a:gd name="connsiteY826" fmla="*/ 152094 h 1159753"/>
              <a:gd name="connsiteX827" fmla="*/ 0 w 3255128"/>
              <a:gd name="connsiteY827" fmla="*/ 152044 h 1159753"/>
              <a:gd name="connsiteX828" fmla="*/ 0 w 3255128"/>
              <a:gd name="connsiteY828" fmla="*/ 151868 h 1159753"/>
              <a:gd name="connsiteX829" fmla="*/ 0 w 3255128"/>
              <a:gd name="connsiteY829" fmla="*/ 151818 h 1159753"/>
              <a:gd name="connsiteX830" fmla="*/ 0 w 3255128"/>
              <a:gd name="connsiteY830" fmla="*/ 150617 h 1159753"/>
              <a:gd name="connsiteX831" fmla="*/ 0 w 3255128"/>
              <a:gd name="connsiteY831" fmla="*/ 148506 h 1159753"/>
              <a:gd name="connsiteX832" fmla="*/ 0 w 3255128"/>
              <a:gd name="connsiteY832" fmla="*/ 148456 h 1159753"/>
              <a:gd name="connsiteX833" fmla="*/ 0 w 3255128"/>
              <a:gd name="connsiteY833" fmla="*/ 147676 h 1159753"/>
              <a:gd name="connsiteX834" fmla="*/ 0 w 3255128"/>
              <a:gd name="connsiteY834" fmla="*/ 145666 h 1159753"/>
              <a:gd name="connsiteX835" fmla="*/ 0 w 3255128"/>
              <a:gd name="connsiteY835" fmla="*/ 145616 h 1159753"/>
              <a:gd name="connsiteX836" fmla="*/ 0 w 3255128"/>
              <a:gd name="connsiteY836" fmla="*/ 145004 h 1159753"/>
              <a:gd name="connsiteX837" fmla="*/ 0 w 3255128"/>
              <a:gd name="connsiteY837" fmla="*/ 144954 h 1159753"/>
              <a:gd name="connsiteX838" fmla="*/ 0 w 3255128"/>
              <a:gd name="connsiteY838" fmla="*/ 144836 h 1159753"/>
              <a:gd name="connsiteX839" fmla="*/ 0 w 3255128"/>
              <a:gd name="connsiteY839" fmla="*/ 143753 h 1159753"/>
              <a:gd name="connsiteX840" fmla="*/ 0 w 3255128"/>
              <a:gd name="connsiteY840" fmla="*/ 141957 h 1159753"/>
              <a:gd name="connsiteX841" fmla="*/ 0 w 3255128"/>
              <a:gd name="connsiteY841" fmla="*/ 141128 h 1159753"/>
              <a:gd name="connsiteX842" fmla="*/ 0 w 3255128"/>
              <a:gd name="connsiteY842" fmla="*/ 140913 h 1159753"/>
              <a:gd name="connsiteX843" fmla="*/ 0 w 3255128"/>
              <a:gd name="connsiteY843" fmla="*/ 140419 h 1159753"/>
              <a:gd name="connsiteX844" fmla="*/ 0 w 3255128"/>
              <a:gd name="connsiteY844" fmla="*/ 137747 h 1159753"/>
              <a:gd name="connsiteX845" fmla="*/ 0 w 3255128"/>
              <a:gd name="connsiteY845" fmla="*/ 137697 h 1159753"/>
              <a:gd name="connsiteX846" fmla="*/ 0 w 3255128"/>
              <a:gd name="connsiteY846" fmla="*/ 137540 h 1159753"/>
              <a:gd name="connsiteX847" fmla="*/ 0 w 3255128"/>
              <a:gd name="connsiteY847" fmla="*/ 136760 h 1159753"/>
              <a:gd name="connsiteX848" fmla="*/ 0 w 3255128"/>
              <a:gd name="connsiteY848" fmla="*/ 136710 h 1159753"/>
              <a:gd name="connsiteX849" fmla="*/ 0 w 3255128"/>
              <a:gd name="connsiteY849" fmla="*/ 136496 h 1159753"/>
              <a:gd name="connsiteX850" fmla="*/ 0 w 3255128"/>
              <a:gd name="connsiteY850" fmla="*/ 134700 h 1159753"/>
              <a:gd name="connsiteX851" fmla="*/ 0 w 3255128"/>
              <a:gd name="connsiteY851" fmla="*/ 134264 h 1159753"/>
              <a:gd name="connsiteX852" fmla="*/ 0 w 3255128"/>
              <a:gd name="connsiteY852" fmla="*/ 134038 h 1159753"/>
              <a:gd name="connsiteX853" fmla="*/ 0 w 3255128"/>
              <a:gd name="connsiteY853" fmla="*/ 133920 h 1159753"/>
              <a:gd name="connsiteX854" fmla="*/ 0 w 3255128"/>
              <a:gd name="connsiteY854" fmla="*/ 133870 h 1159753"/>
              <a:gd name="connsiteX855" fmla="*/ 0 w 3255128"/>
              <a:gd name="connsiteY855" fmla="*/ 129503 h 1159753"/>
              <a:gd name="connsiteX856" fmla="*/ 0 w 3255128"/>
              <a:gd name="connsiteY856" fmla="*/ 129453 h 1159753"/>
              <a:gd name="connsiteX857" fmla="*/ 0 w 3255128"/>
              <a:gd name="connsiteY857" fmla="*/ 127836 h 1159753"/>
              <a:gd name="connsiteX858" fmla="*/ 0 w 3255128"/>
              <a:gd name="connsiteY858" fmla="*/ 127056 h 1159753"/>
              <a:gd name="connsiteX859" fmla="*/ 0 w 3255128"/>
              <a:gd name="connsiteY859" fmla="*/ 127007 h 1159753"/>
              <a:gd name="connsiteX860" fmla="*/ 0 w 3255128"/>
              <a:gd name="connsiteY860" fmla="*/ 127006 h 1159753"/>
              <a:gd name="connsiteX861" fmla="*/ 0 w 3255128"/>
              <a:gd name="connsiteY861" fmla="*/ 126781 h 1159753"/>
              <a:gd name="connsiteX862" fmla="*/ 0 w 3255128"/>
              <a:gd name="connsiteY862" fmla="*/ 126227 h 1159753"/>
              <a:gd name="connsiteX863" fmla="*/ 0 w 3255128"/>
              <a:gd name="connsiteY863" fmla="*/ 126177 h 1159753"/>
              <a:gd name="connsiteX864" fmla="*/ 0 w 3255128"/>
              <a:gd name="connsiteY864" fmla="*/ 122639 h 1159753"/>
              <a:gd name="connsiteX865" fmla="*/ 0 w 3255128"/>
              <a:gd name="connsiteY865" fmla="*/ 122589 h 1159753"/>
              <a:gd name="connsiteX866" fmla="*/ 0 w 3255128"/>
              <a:gd name="connsiteY866" fmla="*/ 119917 h 1159753"/>
              <a:gd name="connsiteX867" fmla="*/ 0 w 3255128"/>
              <a:gd name="connsiteY867" fmla="*/ 119799 h 1159753"/>
              <a:gd name="connsiteX868" fmla="*/ 0 w 3255128"/>
              <a:gd name="connsiteY868" fmla="*/ 119749 h 1159753"/>
              <a:gd name="connsiteX869" fmla="*/ 0 w 3255128"/>
              <a:gd name="connsiteY869" fmla="*/ 116090 h 1159753"/>
              <a:gd name="connsiteX870" fmla="*/ 0 w 3255128"/>
              <a:gd name="connsiteY870" fmla="*/ 115261 h 1159753"/>
              <a:gd name="connsiteX871" fmla="*/ 0 w 3255128"/>
              <a:gd name="connsiteY871" fmla="*/ 115044 h 1159753"/>
              <a:gd name="connsiteX872" fmla="*/ 0 w 3255128"/>
              <a:gd name="connsiteY872" fmla="*/ 114185 h 1159753"/>
              <a:gd name="connsiteX873" fmla="*/ 0 w 3255128"/>
              <a:gd name="connsiteY873" fmla="*/ 111673 h 1159753"/>
              <a:gd name="connsiteX874" fmla="*/ 0 w 3255128"/>
              <a:gd name="connsiteY874" fmla="*/ 111345 h 1159753"/>
              <a:gd name="connsiteX875" fmla="*/ 0 w 3255128"/>
              <a:gd name="connsiteY875" fmla="*/ 111121 h 1159753"/>
              <a:gd name="connsiteX876" fmla="*/ 0 w 3255128"/>
              <a:gd name="connsiteY876" fmla="*/ 108833 h 1159753"/>
              <a:gd name="connsiteX877" fmla="*/ 0 w 3255128"/>
              <a:gd name="connsiteY877" fmla="*/ 108397 h 1159753"/>
              <a:gd name="connsiteX878" fmla="*/ 0 w 3255128"/>
              <a:gd name="connsiteY878" fmla="*/ 106928 h 1159753"/>
              <a:gd name="connsiteX879" fmla="*/ 0 w 3255128"/>
              <a:gd name="connsiteY879" fmla="*/ 104481 h 1159753"/>
              <a:gd name="connsiteX880" fmla="*/ 0 w 3255128"/>
              <a:gd name="connsiteY880" fmla="*/ 104128 h 1159753"/>
              <a:gd name="connsiteX881" fmla="*/ 0 w 3255128"/>
              <a:gd name="connsiteY881" fmla="*/ 104078 h 1159753"/>
              <a:gd name="connsiteX882" fmla="*/ 0 w 3255128"/>
              <a:gd name="connsiteY882" fmla="*/ 103652 h 1159753"/>
              <a:gd name="connsiteX883" fmla="*/ 0 w 3255128"/>
              <a:gd name="connsiteY883" fmla="*/ 101969 h 1159753"/>
              <a:gd name="connsiteX884" fmla="*/ 0 w 3255128"/>
              <a:gd name="connsiteY884" fmla="*/ 101140 h 1159753"/>
              <a:gd name="connsiteX885" fmla="*/ 0 w 3255128"/>
              <a:gd name="connsiteY885" fmla="*/ 100064 h 1159753"/>
              <a:gd name="connsiteX886" fmla="*/ 0 w 3255128"/>
              <a:gd name="connsiteY886" fmla="*/ 97264 h 1159753"/>
              <a:gd name="connsiteX887" fmla="*/ 0 w 3255128"/>
              <a:gd name="connsiteY887" fmla="*/ 97224 h 1159753"/>
              <a:gd name="connsiteX888" fmla="*/ 0 w 3255128"/>
              <a:gd name="connsiteY888" fmla="*/ 97214 h 1159753"/>
              <a:gd name="connsiteX889" fmla="*/ 0 w 3255128"/>
              <a:gd name="connsiteY889" fmla="*/ 96435 h 1159753"/>
              <a:gd name="connsiteX890" fmla="*/ 0 w 3255128"/>
              <a:gd name="connsiteY890" fmla="*/ 96385 h 1159753"/>
              <a:gd name="connsiteX891" fmla="*/ 0 w 3255128"/>
              <a:gd name="connsiteY891" fmla="*/ 93565 h 1159753"/>
              <a:gd name="connsiteX892" fmla="*/ 0 w 3255128"/>
              <a:gd name="connsiteY892" fmla="*/ 93515 h 1159753"/>
              <a:gd name="connsiteX893" fmla="*/ 0 w 3255128"/>
              <a:gd name="connsiteY893" fmla="*/ 92736 h 1159753"/>
              <a:gd name="connsiteX894" fmla="*/ 0 w 3255128"/>
              <a:gd name="connsiteY894" fmla="*/ 92686 h 1159753"/>
              <a:gd name="connsiteX895" fmla="*/ 0 w 3255128"/>
              <a:gd name="connsiteY895" fmla="*/ 90007 h 1159753"/>
              <a:gd name="connsiteX896" fmla="*/ 0 w 3255128"/>
              <a:gd name="connsiteY896" fmla="*/ 89957 h 1159753"/>
              <a:gd name="connsiteX897" fmla="*/ 0 w 3255128"/>
              <a:gd name="connsiteY897" fmla="*/ 89148 h 1159753"/>
              <a:gd name="connsiteX898" fmla="*/ 0 w 3255128"/>
              <a:gd name="connsiteY898" fmla="*/ 89098 h 1159753"/>
              <a:gd name="connsiteX899" fmla="*/ 0 w 3255128"/>
              <a:gd name="connsiteY899" fmla="*/ 86308 h 1159753"/>
              <a:gd name="connsiteX900" fmla="*/ 0 w 3255128"/>
              <a:gd name="connsiteY900" fmla="*/ 86298 h 1159753"/>
              <a:gd name="connsiteX901" fmla="*/ 0 w 3255128"/>
              <a:gd name="connsiteY901" fmla="*/ 86258 h 1159753"/>
              <a:gd name="connsiteX902" fmla="*/ 0 w 3255128"/>
              <a:gd name="connsiteY902" fmla="*/ 85872 h 1159753"/>
              <a:gd name="connsiteX903" fmla="*/ 0 w 3255128"/>
              <a:gd name="connsiteY903" fmla="*/ 85822 h 1159753"/>
              <a:gd name="connsiteX904" fmla="*/ 0 w 3255128"/>
              <a:gd name="connsiteY904" fmla="*/ 85469 h 1159753"/>
              <a:gd name="connsiteX905" fmla="*/ 0 w 3255128"/>
              <a:gd name="connsiteY905" fmla="*/ 85254 h 1159753"/>
              <a:gd name="connsiteX906" fmla="*/ 0 w 3255128"/>
              <a:gd name="connsiteY906" fmla="*/ 81553 h 1159753"/>
              <a:gd name="connsiteX907" fmla="*/ 0 w 3255128"/>
              <a:gd name="connsiteY907" fmla="*/ 79444 h 1159753"/>
              <a:gd name="connsiteX908" fmla="*/ 0 w 3255128"/>
              <a:gd name="connsiteY908" fmla="*/ 79394 h 1159753"/>
              <a:gd name="connsiteX909" fmla="*/ 0 w 3255128"/>
              <a:gd name="connsiteY909" fmla="*/ 79041 h 1159753"/>
              <a:gd name="connsiteX910" fmla="*/ 0 w 3255128"/>
              <a:gd name="connsiteY910" fmla="*/ 78615 h 1159753"/>
              <a:gd name="connsiteX911" fmla="*/ 0 w 3255128"/>
              <a:gd name="connsiteY911" fmla="*/ 78605 h 1159753"/>
              <a:gd name="connsiteX912" fmla="*/ 0 w 3255128"/>
              <a:gd name="connsiteY912" fmla="*/ 78565 h 1159753"/>
              <a:gd name="connsiteX913" fmla="*/ 0 w 3255128"/>
              <a:gd name="connsiteY913" fmla="*/ 75765 h 1159753"/>
              <a:gd name="connsiteX914" fmla="*/ 0 w 3255128"/>
              <a:gd name="connsiteY914" fmla="*/ 74906 h 1159753"/>
              <a:gd name="connsiteX915" fmla="*/ 0 w 3255128"/>
              <a:gd name="connsiteY915" fmla="*/ 74689 h 1159753"/>
              <a:gd name="connsiteX916" fmla="*/ 0 w 3255128"/>
              <a:gd name="connsiteY916" fmla="*/ 73860 h 1159753"/>
              <a:gd name="connsiteX917" fmla="*/ 0 w 3255128"/>
              <a:gd name="connsiteY917" fmla="*/ 72177 h 1159753"/>
              <a:gd name="connsiteX918" fmla="*/ 0 w 3255128"/>
              <a:gd name="connsiteY918" fmla="*/ 71348 h 1159753"/>
              <a:gd name="connsiteX919" fmla="*/ 0 w 3255128"/>
              <a:gd name="connsiteY919" fmla="*/ 68478 h 1159753"/>
              <a:gd name="connsiteX920" fmla="*/ 0 w 3255128"/>
              <a:gd name="connsiteY920" fmla="*/ 67649 h 1159753"/>
              <a:gd name="connsiteX921" fmla="*/ 0 w 3255128"/>
              <a:gd name="connsiteY921" fmla="*/ 67432 h 1159753"/>
              <a:gd name="connsiteX922" fmla="*/ 0 w 3255128"/>
              <a:gd name="connsiteY922" fmla="*/ 63773 h 1159753"/>
              <a:gd name="connsiteX923" fmla="*/ 0 w 3255128"/>
              <a:gd name="connsiteY923" fmla="*/ 63723 h 1159753"/>
              <a:gd name="connsiteX924" fmla="*/ 0 w 3255128"/>
              <a:gd name="connsiteY924" fmla="*/ 62944 h 1159753"/>
              <a:gd name="connsiteX925" fmla="*/ 0 w 3255128"/>
              <a:gd name="connsiteY925" fmla="*/ 62894 h 1159753"/>
              <a:gd name="connsiteX926" fmla="*/ 0 w 3255128"/>
              <a:gd name="connsiteY926" fmla="*/ 62729 h 1159753"/>
              <a:gd name="connsiteX927" fmla="*/ 0 w 3255128"/>
              <a:gd name="connsiteY927" fmla="*/ 62679 h 1159753"/>
              <a:gd name="connsiteX928" fmla="*/ 0 w 3255128"/>
              <a:gd name="connsiteY928" fmla="*/ 60785 h 1159753"/>
              <a:gd name="connsiteX929" fmla="*/ 0 w 3255128"/>
              <a:gd name="connsiteY929" fmla="*/ 56516 h 1159753"/>
              <a:gd name="connsiteX930" fmla="*/ 0 w 3255128"/>
              <a:gd name="connsiteY930" fmla="*/ 56466 h 1159753"/>
              <a:gd name="connsiteX931" fmla="*/ 0 w 3255128"/>
              <a:gd name="connsiteY931" fmla="*/ 56169 h 1159753"/>
              <a:gd name="connsiteX932" fmla="*/ 0 w 3255128"/>
              <a:gd name="connsiteY932" fmla="*/ 56080 h 1159753"/>
              <a:gd name="connsiteX933" fmla="*/ 0 w 3255128"/>
              <a:gd name="connsiteY933" fmla="*/ 56030 h 1159753"/>
              <a:gd name="connsiteX934" fmla="*/ 0 w 3255128"/>
              <a:gd name="connsiteY934" fmla="*/ 55912 h 1159753"/>
              <a:gd name="connsiteX935" fmla="*/ 0 w 3255128"/>
              <a:gd name="connsiteY935" fmla="*/ 55686 h 1159753"/>
              <a:gd name="connsiteX936" fmla="*/ 0 w 3255128"/>
              <a:gd name="connsiteY936" fmla="*/ 54057 h 1159753"/>
              <a:gd name="connsiteX937" fmla="*/ 0 w 3255128"/>
              <a:gd name="connsiteY937" fmla="*/ 53240 h 1159753"/>
              <a:gd name="connsiteX938" fmla="*/ 0 w 3255128"/>
              <a:gd name="connsiteY938" fmla="*/ 53190 h 1159753"/>
              <a:gd name="connsiteX939" fmla="*/ 0 w 3255128"/>
              <a:gd name="connsiteY939" fmla="*/ 51989 h 1159753"/>
              <a:gd name="connsiteX940" fmla="*/ 0 w 3255128"/>
              <a:gd name="connsiteY940" fmla="*/ 51763 h 1159753"/>
              <a:gd name="connsiteX941" fmla="*/ 0 w 3255128"/>
              <a:gd name="connsiteY941" fmla="*/ 49652 h 1159753"/>
              <a:gd name="connsiteX942" fmla="*/ 0 w 3255128"/>
              <a:gd name="connsiteY942" fmla="*/ 49602 h 1159753"/>
              <a:gd name="connsiteX943" fmla="*/ 0 w 3255128"/>
              <a:gd name="connsiteY943" fmla="*/ 48823 h 1159753"/>
              <a:gd name="connsiteX944" fmla="*/ 0 w 3255128"/>
              <a:gd name="connsiteY944" fmla="*/ 48822 h 1159753"/>
              <a:gd name="connsiteX945" fmla="*/ 0 w 3255128"/>
              <a:gd name="connsiteY945" fmla="*/ 48773 h 1159753"/>
              <a:gd name="connsiteX946" fmla="*/ 0 w 3255128"/>
              <a:gd name="connsiteY946" fmla="*/ 47993 h 1159753"/>
              <a:gd name="connsiteX947" fmla="*/ 0 w 3255128"/>
              <a:gd name="connsiteY947" fmla="*/ 45114 h 1159753"/>
              <a:gd name="connsiteX948" fmla="*/ 0 w 3255128"/>
              <a:gd name="connsiteY948" fmla="*/ 44996 h 1159753"/>
              <a:gd name="connsiteX949" fmla="*/ 0 w 3255128"/>
              <a:gd name="connsiteY949" fmla="*/ 44946 h 1159753"/>
              <a:gd name="connsiteX950" fmla="*/ 0 w 3255128"/>
              <a:gd name="connsiteY950" fmla="*/ 44899 h 1159753"/>
              <a:gd name="connsiteX951" fmla="*/ 0 w 3255128"/>
              <a:gd name="connsiteY951" fmla="*/ 42274 h 1159753"/>
              <a:gd name="connsiteX952" fmla="*/ 0 w 3255128"/>
              <a:gd name="connsiteY952" fmla="*/ 41565 h 1159753"/>
              <a:gd name="connsiteX953" fmla="*/ 0 w 3255128"/>
              <a:gd name="connsiteY953" fmla="*/ 38686 h 1159753"/>
              <a:gd name="connsiteX954" fmla="*/ 0 w 3255128"/>
              <a:gd name="connsiteY954" fmla="*/ 38132 h 1159753"/>
              <a:gd name="connsiteX955" fmla="*/ 0 w 3255128"/>
              <a:gd name="connsiteY955" fmla="*/ 38082 h 1159753"/>
              <a:gd name="connsiteX956" fmla="*/ 0 w 3255128"/>
              <a:gd name="connsiteY956" fmla="*/ 37906 h 1159753"/>
              <a:gd name="connsiteX957" fmla="*/ 0 w 3255128"/>
              <a:gd name="connsiteY957" fmla="*/ 37857 h 1159753"/>
              <a:gd name="connsiteX958" fmla="*/ 0 w 3255128"/>
              <a:gd name="connsiteY958" fmla="*/ 37856 h 1159753"/>
              <a:gd name="connsiteX959" fmla="*/ 0 w 3255128"/>
              <a:gd name="connsiteY959" fmla="*/ 37642 h 1159753"/>
              <a:gd name="connsiteX960" fmla="*/ 0 w 3255128"/>
              <a:gd name="connsiteY960" fmla="*/ 37077 h 1159753"/>
              <a:gd name="connsiteX961" fmla="*/ 0 w 3255128"/>
              <a:gd name="connsiteY961" fmla="*/ 37027 h 1159753"/>
              <a:gd name="connsiteX962" fmla="*/ 0 w 3255128"/>
              <a:gd name="connsiteY962" fmla="*/ 35410 h 1159753"/>
              <a:gd name="connsiteX963" fmla="*/ 0 w 3255128"/>
              <a:gd name="connsiteY963" fmla="*/ 30993 h 1159753"/>
              <a:gd name="connsiteX964" fmla="*/ 0 w 3255128"/>
              <a:gd name="connsiteY964" fmla="*/ 30875 h 1159753"/>
              <a:gd name="connsiteX965" fmla="*/ 0 w 3255128"/>
              <a:gd name="connsiteY965" fmla="*/ 30825 h 1159753"/>
              <a:gd name="connsiteX966" fmla="*/ 0 w 3255128"/>
              <a:gd name="connsiteY966" fmla="*/ 30649 h 1159753"/>
              <a:gd name="connsiteX967" fmla="*/ 0 w 3255128"/>
              <a:gd name="connsiteY967" fmla="*/ 30599 h 1159753"/>
              <a:gd name="connsiteX968" fmla="*/ 0 w 3255128"/>
              <a:gd name="connsiteY968" fmla="*/ 30213 h 1159753"/>
              <a:gd name="connsiteX969" fmla="*/ 0 w 3255128"/>
              <a:gd name="connsiteY969" fmla="*/ 30163 h 1159753"/>
              <a:gd name="connsiteX970" fmla="*/ 0 w 3255128"/>
              <a:gd name="connsiteY970" fmla="*/ 28153 h 1159753"/>
              <a:gd name="connsiteX971" fmla="*/ 0 w 3255128"/>
              <a:gd name="connsiteY971" fmla="*/ 27373 h 1159753"/>
              <a:gd name="connsiteX972" fmla="*/ 0 w 3255128"/>
              <a:gd name="connsiteY972" fmla="*/ 27323 h 1159753"/>
              <a:gd name="connsiteX973" fmla="*/ 0 w 3255128"/>
              <a:gd name="connsiteY973" fmla="*/ 27166 h 1159753"/>
              <a:gd name="connsiteX974" fmla="*/ 0 w 3255128"/>
              <a:gd name="connsiteY974" fmla="*/ 26122 h 1159753"/>
              <a:gd name="connsiteX975" fmla="*/ 0 w 3255128"/>
              <a:gd name="connsiteY975" fmla="*/ 23785 h 1159753"/>
              <a:gd name="connsiteX976" fmla="*/ 0 w 3255128"/>
              <a:gd name="connsiteY976" fmla="*/ 23735 h 1159753"/>
              <a:gd name="connsiteX977" fmla="*/ 0 w 3255128"/>
              <a:gd name="connsiteY977" fmla="*/ 22956 h 1159753"/>
              <a:gd name="connsiteX978" fmla="*/ 0 w 3255128"/>
              <a:gd name="connsiteY978" fmla="*/ 22906 h 1159753"/>
              <a:gd name="connsiteX979" fmla="*/ 0 w 3255128"/>
              <a:gd name="connsiteY979" fmla="*/ 22421 h 1159753"/>
              <a:gd name="connsiteX980" fmla="*/ 0 w 3255128"/>
              <a:gd name="connsiteY980" fmla="*/ 19909 h 1159753"/>
              <a:gd name="connsiteX981" fmla="*/ 0 w 3255128"/>
              <a:gd name="connsiteY981" fmla="*/ 19247 h 1159753"/>
              <a:gd name="connsiteX982" fmla="*/ 0 w 3255128"/>
              <a:gd name="connsiteY982" fmla="*/ 16407 h 1159753"/>
              <a:gd name="connsiteX983" fmla="*/ 0 w 3255128"/>
              <a:gd name="connsiteY983" fmla="*/ 15557 h 1159753"/>
              <a:gd name="connsiteX984" fmla="*/ 0 w 3255128"/>
              <a:gd name="connsiteY984" fmla="*/ 15331 h 1159753"/>
              <a:gd name="connsiteX985" fmla="*/ 0 w 3255128"/>
              <a:gd name="connsiteY985" fmla="*/ 14502 h 1159753"/>
              <a:gd name="connsiteX986" fmla="*/ 0 w 3255128"/>
              <a:gd name="connsiteY986" fmla="*/ 13045 h 1159753"/>
              <a:gd name="connsiteX987" fmla="*/ 0 w 3255128"/>
              <a:gd name="connsiteY987" fmla="*/ 12819 h 1159753"/>
              <a:gd name="connsiteX988" fmla="*/ 0 w 3255128"/>
              <a:gd name="connsiteY988" fmla="*/ 11990 h 1159753"/>
              <a:gd name="connsiteX989" fmla="*/ 0 w 3255128"/>
              <a:gd name="connsiteY989" fmla="*/ 9543 h 1159753"/>
              <a:gd name="connsiteX990" fmla="*/ 0 w 3255128"/>
              <a:gd name="connsiteY990" fmla="*/ 8300 h 1159753"/>
              <a:gd name="connsiteX991" fmla="*/ 0 w 3255128"/>
              <a:gd name="connsiteY991" fmla="*/ 8074 h 1159753"/>
              <a:gd name="connsiteX992" fmla="*/ 0 w 3255128"/>
              <a:gd name="connsiteY992" fmla="*/ 7638 h 1159753"/>
              <a:gd name="connsiteX993" fmla="*/ 0 w 3255128"/>
              <a:gd name="connsiteY993" fmla="*/ 5126 h 1159753"/>
              <a:gd name="connsiteX994" fmla="*/ 0 w 3255128"/>
              <a:gd name="connsiteY994" fmla="*/ 4798 h 1159753"/>
              <a:gd name="connsiteX995" fmla="*/ 0 w 3255128"/>
              <a:gd name="connsiteY995" fmla="*/ 4641 h 1159753"/>
              <a:gd name="connsiteX996" fmla="*/ 0 w 3255128"/>
              <a:gd name="connsiteY996" fmla="*/ 4591 h 1159753"/>
              <a:gd name="connsiteX997" fmla="*/ 0 w 3255128"/>
              <a:gd name="connsiteY997" fmla="*/ 3597 h 1159753"/>
              <a:gd name="connsiteX998" fmla="*/ 0 w 3255128"/>
              <a:gd name="connsiteY998" fmla="*/ 3547 h 1159753"/>
              <a:gd name="connsiteX999" fmla="*/ 0 w 3255128"/>
              <a:gd name="connsiteY999" fmla="*/ 2286 h 1159753"/>
              <a:gd name="connsiteX1000" fmla="*/ 0 w 3255128"/>
              <a:gd name="connsiteY1000" fmla="*/ 1210 h 1159753"/>
              <a:gd name="connsiteX1001" fmla="*/ 0 w 3255128"/>
              <a:gd name="connsiteY1001" fmla="*/ 381 h 1159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Lst>
            <a:rect l="l" t="t" r="r" b="b"/>
            <a:pathLst>
              <a:path w="3255128" h="1159753">
                <a:moveTo>
                  <a:pt x="0" y="0"/>
                </a:moveTo>
                <a:lnTo>
                  <a:pt x="3255128" y="0"/>
                </a:lnTo>
                <a:lnTo>
                  <a:pt x="3255128" y="381"/>
                </a:lnTo>
                <a:lnTo>
                  <a:pt x="3255128" y="1210"/>
                </a:lnTo>
                <a:lnTo>
                  <a:pt x="3255128" y="2286"/>
                </a:lnTo>
                <a:lnTo>
                  <a:pt x="3255128" y="3547"/>
                </a:lnTo>
                <a:lnTo>
                  <a:pt x="3255128" y="3597"/>
                </a:lnTo>
                <a:lnTo>
                  <a:pt x="3255128" y="4591"/>
                </a:lnTo>
                <a:lnTo>
                  <a:pt x="3255128" y="4641"/>
                </a:lnTo>
                <a:lnTo>
                  <a:pt x="3255128" y="4798"/>
                </a:lnTo>
                <a:lnTo>
                  <a:pt x="3255128" y="5126"/>
                </a:lnTo>
                <a:lnTo>
                  <a:pt x="3255128" y="7638"/>
                </a:lnTo>
                <a:lnTo>
                  <a:pt x="3255128" y="8074"/>
                </a:lnTo>
                <a:lnTo>
                  <a:pt x="3255128" y="8300"/>
                </a:lnTo>
                <a:lnTo>
                  <a:pt x="3255128" y="9543"/>
                </a:lnTo>
                <a:lnTo>
                  <a:pt x="3255128" y="11990"/>
                </a:lnTo>
                <a:lnTo>
                  <a:pt x="3255128" y="12819"/>
                </a:lnTo>
                <a:lnTo>
                  <a:pt x="3255128" y="13045"/>
                </a:lnTo>
                <a:lnTo>
                  <a:pt x="3255128" y="14502"/>
                </a:lnTo>
                <a:lnTo>
                  <a:pt x="3255128" y="15331"/>
                </a:lnTo>
                <a:lnTo>
                  <a:pt x="3255128" y="15557"/>
                </a:lnTo>
                <a:lnTo>
                  <a:pt x="3255128" y="16407"/>
                </a:lnTo>
                <a:lnTo>
                  <a:pt x="3255128" y="19247"/>
                </a:lnTo>
                <a:lnTo>
                  <a:pt x="3255128" y="19909"/>
                </a:lnTo>
                <a:lnTo>
                  <a:pt x="3255128" y="22421"/>
                </a:lnTo>
                <a:lnTo>
                  <a:pt x="3255128" y="22906"/>
                </a:lnTo>
                <a:lnTo>
                  <a:pt x="3255128" y="22956"/>
                </a:lnTo>
                <a:lnTo>
                  <a:pt x="3255128" y="23735"/>
                </a:lnTo>
                <a:lnTo>
                  <a:pt x="3255128" y="23785"/>
                </a:lnTo>
                <a:lnTo>
                  <a:pt x="3255128" y="26122"/>
                </a:lnTo>
                <a:lnTo>
                  <a:pt x="3255128" y="27166"/>
                </a:lnTo>
                <a:lnTo>
                  <a:pt x="3255128" y="27323"/>
                </a:lnTo>
                <a:lnTo>
                  <a:pt x="3255128" y="27373"/>
                </a:lnTo>
                <a:lnTo>
                  <a:pt x="3255128" y="28153"/>
                </a:lnTo>
                <a:lnTo>
                  <a:pt x="3255128" y="30163"/>
                </a:lnTo>
                <a:lnTo>
                  <a:pt x="3255128" y="30213"/>
                </a:lnTo>
                <a:lnTo>
                  <a:pt x="3255128" y="30599"/>
                </a:lnTo>
                <a:lnTo>
                  <a:pt x="3255128" y="30649"/>
                </a:lnTo>
                <a:lnTo>
                  <a:pt x="3255128" y="30825"/>
                </a:lnTo>
                <a:lnTo>
                  <a:pt x="3255128" y="30875"/>
                </a:lnTo>
                <a:lnTo>
                  <a:pt x="3255128" y="30993"/>
                </a:lnTo>
                <a:lnTo>
                  <a:pt x="3255128" y="35410"/>
                </a:lnTo>
                <a:lnTo>
                  <a:pt x="3255128" y="37027"/>
                </a:lnTo>
                <a:lnTo>
                  <a:pt x="3255128" y="37077"/>
                </a:lnTo>
                <a:lnTo>
                  <a:pt x="3255128" y="37642"/>
                </a:lnTo>
                <a:lnTo>
                  <a:pt x="3255128" y="37856"/>
                </a:lnTo>
                <a:lnTo>
                  <a:pt x="3255128" y="37857"/>
                </a:lnTo>
                <a:lnTo>
                  <a:pt x="3255128" y="37906"/>
                </a:lnTo>
                <a:lnTo>
                  <a:pt x="3255128" y="38082"/>
                </a:lnTo>
                <a:lnTo>
                  <a:pt x="3255128" y="38132"/>
                </a:lnTo>
                <a:lnTo>
                  <a:pt x="3255128" y="38686"/>
                </a:lnTo>
                <a:lnTo>
                  <a:pt x="3255128" y="41565"/>
                </a:lnTo>
                <a:lnTo>
                  <a:pt x="3255128" y="42274"/>
                </a:lnTo>
                <a:lnTo>
                  <a:pt x="3255128" y="44899"/>
                </a:lnTo>
                <a:lnTo>
                  <a:pt x="3255128" y="44946"/>
                </a:lnTo>
                <a:lnTo>
                  <a:pt x="3255128" y="44996"/>
                </a:lnTo>
                <a:lnTo>
                  <a:pt x="3255128" y="45114"/>
                </a:lnTo>
                <a:lnTo>
                  <a:pt x="3255128" y="47993"/>
                </a:lnTo>
                <a:lnTo>
                  <a:pt x="3255128" y="48773"/>
                </a:lnTo>
                <a:lnTo>
                  <a:pt x="3255128" y="48822"/>
                </a:lnTo>
                <a:lnTo>
                  <a:pt x="3255128" y="48823"/>
                </a:lnTo>
                <a:lnTo>
                  <a:pt x="3255128" y="49602"/>
                </a:lnTo>
                <a:lnTo>
                  <a:pt x="3255128" y="49652"/>
                </a:lnTo>
                <a:lnTo>
                  <a:pt x="3255128" y="51763"/>
                </a:lnTo>
                <a:lnTo>
                  <a:pt x="3255128" y="51989"/>
                </a:lnTo>
                <a:lnTo>
                  <a:pt x="3255128" y="53190"/>
                </a:lnTo>
                <a:lnTo>
                  <a:pt x="3255128" y="53240"/>
                </a:lnTo>
                <a:lnTo>
                  <a:pt x="3255128" y="54057"/>
                </a:lnTo>
                <a:lnTo>
                  <a:pt x="3255128" y="55686"/>
                </a:lnTo>
                <a:lnTo>
                  <a:pt x="3255128" y="55912"/>
                </a:lnTo>
                <a:lnTo>
                  <a:pt x="3255128" y="56030"/>
                </a:lnTo>
                <a:lnTo>
                  <a:pt x="3255128" y="56080"/>
                </a:lnTo>
                <a:lnTo>
                  <a:pt x="3255128" y="56169"/>
                </a:lnTo>
                <a:lnTo>
                  <a:pt x="3255128" y="56466"/>
                </a:lnTo>
                <a:lnTo>
                  <a:pt x="3255128" y="56516"/>
                </a:lnTo>
                <a:lnTo>
                  <a:pt x="3255128" y="60785"/>
                </a:lnTo>
                <a:lnTo>
                  <a:pt x="3255128" y="62679"/>
                </a:lnTo>
                <a:lnTo>
                  <a:pt x="3255128" y="62729"/>
                </a:lnTo>
                <a:lnTo>
                  <a:pt x="3255128" y="62894"/>
                </a:lnTo>
                <a:lnTo>
                  <a:pt x="3255128" y="62944"/>
                </a:lnTo>
                <a:lnTo>
                  <a:pt x="3255128" y="63723"/>
                </a:lnTo>
                <a:lnTo>
                  <a:pt x="3255128" y="63773"/>
                </a:lnTo>
                <a:lnTo>
                  <a:pt x="3255128" y="67432"/>
                </a:lnTo>
                <a:lnTo>
                  <a:pt x="3255128" y="67649"/>
                </a:lnTo>
                <a:lnTo>
                  <a:pt x="3255128" y="68478"/>
                </a:lnTo>
                <a:lnTo>
                  <a:pt x="3255128" y="71348"/>
                </a:lnTo>
                <a:lnTo>
                  <a:pt x="3255128" y="72177"/>
                </a:lnTo>
                <a:lnTo>
                  <a:pt x="3255128" y="73860"/>
                </a:lnTo>
                <a:lnTo>
                  <a:pt x="3255128" y="74689"/>
                </a:lnTo>
                <a:lnTo>
                  <a:pt x="3255128" y="74906"/>
                </a:lnTo>
                <a:lnTo>
                  <a:pt x="3255128" y="75765"/>
                </a:lnTo>
                <a:lnTo>
                  <a:pt x="3255128" y="78565"/>
                </a:lnTo>
                <a:lnTo>
                  <a:pt x="3255128" y="78605"/>
                </a:lnTo>
                <a:lnTo>
                  <a:pt x="3255128" y="78615"/>
                </a:lnTo>
                <a:lnTo>
                  <a:pt x="3255128" y="79041"/>
                </a:lnTo>
                <a:lnTo>
                  <a:pt x="3255128" y="79394"/>
                </a:lnTo>
                <a:lnTo>
                  <a:pt x="3255128" y="79444"/>
                </a:lnTo>
                <a:lnTo>
                  <a:pt x="3255128" y="81553"/>
                </a:lnTo>
                <a:lnTo>
                  <a:pt x="3255128" y="85254"/>
                </a:lnTo>
                <a:lnTo>
                  <a:pt x="3255128" y="85469"/>
                </a:lnTo>
                <a:lnTo>
                  <a:pt x="3255128" y="85822"/>
                </a:lnTo>
                <a:lnTo>
                  <a:pt x="3255128" y="85872"/>
                </a:lnTo>
                <a:lnTo>
                  <a:pt x="3255128" y="86258"/>
                </a:lnTo>
                <a:lnTo>
                  <a:pt x="3255128" y="86298"/>
                </a:lnTo>
                <a:lnTo>
                  <a:pt x="3255128" y="86308"/>
                </a:lnTo>
                <a:lnTo>
                  <a:pt x="3255128" y="89098"/>
                </a:lnTo>
                <a:lnTo>
                  <a:pt x="3255128" y="89148"/>
                </a:lnTo>
                <a:lnTo>
                  <a:pt x="3255128" y="89957"/>
                </a:lnTo>
                <a:lnTo>
                  <a:pt x="3255128" y="90007"/>
                </a:lnTo>
                <a:lnTo>
                  <a:pt x="3255128" y="92686"/>
                </a:lnTo>
                <a:lnTo>
                  <a:pt x="3255128" y="92736"/>
                </a:lnTo>
                <a:lnTo>
                  <a:pt x="3255128" y="93515"/>
                </a:lnTo>
                <a:lnTo>
                  <a:pt x="3255128" y="93565"/>
                </a:lnTo>
                <a:lnTo>
                  <a:pt x="3255128" y="96385"/>
                </a:lnTo>
                <a:lnTo>
                  <a:pt x="3255128" y="96435"/>
                </a:lnTo>
                <a:lnTo>
                  <a:pt x="3255128" y="97214"/>
                </a:lnTo>
                <a:lnTo>
                  <a:pt x="3255128" y="97224"/>
                </a:lnTo>
                <a:lnTo>
                  <a:pt x="3255128" y="97264"/>
                </a:lnTo>
                <a:lnTo>
                  <a:pt x="3255128" y="100064"/>
                </a:lnTo>
                <a:lnTo>
                  <a:pt x="3255128" y="101140"/>
                </a:lnTo>
                <a:lnTo>
                  <a:pt x="3255128" y="101969"/>
                </a:lnTo>
                <a:lnTo>
                  <a:pt x="3255128" y="103652"/>
                </a:lnTo>
                <a:lnTo>
                  <a:pt x="3255128" y="104078"/>
                </a:lnTo>
                <a:lnTo>
                  <a:pt x="3255128" y="104128"/>
                </a:lnTo>
                <a:lnTo>
                  <a:pt x="3255128" y="104481"/>
                </a:lnTo>
                <a:lnTo>
                  <a:pt x="3255128" y="106928"/>
                </a:lnTo>
                <a:lnTo>
                  <a:pt x="3255128" y="108397"/>
                </a:lnTo>
                <a:lnTo>
                  <a:pt x="3255128" y="108833"/>
                </a:lnTo>
                <a:lnTo>
                  <a:pt x="3255128" y="111121"/>
                </a:lnTo>
                <a:lnTo>
                  <a:pt x="3255128" y="111345"/>
                </a:lnTo>
                <a:lnTo>
                  <a:pt x="3255128" y="111673"/>
                </a:lnTo>
                <a:lnTo>
                  <a:pt x="3255128" y="114185"/>
                </a:lnTo>
                <a:lnTo>
                  <a:pt x="3255128" y="115044"/>
                </a:lnTo>
                <a:lnTo>
                  <a:pt x="3255128" y="115261"/>
                </a:lnTo>
                <a:lnTo>
                  <a:pt x="3255128" y="116090"/>
                </a:lnTo>
                <a:lnTo>
                  <a:pt x="3255128" y="119749"/>
                </a:lnTo>
                <a:lnTo>
                  <a:pt x="3255128" y="119799"/>
                </a:lnTo>
                <a:lnTo>
                  <a:pt x="3255128" y="119917"/>
                </a:lnTo>
                <a:lnTo>
                  <a:pt x="3255128" y="122589"/>
                </a:lnTo>
                <a:lnTo>
                  <a:pt x="3255128" y="122639"/>
                </a:lnTo>
                <a:lnTo>
                  <a:pt x="3255128" y="126177"/>
                </a:lnTo>
                <a:lnTo>
                  <a:pt x="3255128" y="126227"/>
                </a:lnTo>
                <a:lnTo>
                  <a:pt x="3255128" y="126781"/>
                </a:lnTo>
                <a:lnTo>
                  <a:pt x="3255128" y="127006"/>
                </a:lnTo>
                <a:lnTo>
                  <a:pt x="3255128" y="127007"/>
                </a:lnTo>
                <a:lnTo>
                  <a:pt x="3255128" y="127056"/>
                </a:lnTo>
                <a:lnTo>
                  <a:pt x="3255128" y="127836"/>
                </a:lnTo>
                <a:lnTo>
                  <a:pt x="3255128" y="129453"/>
                </a:lnTo>
                <a:lnTo>
                  <a:pt x="3255128" y="129503"/>
                </a:lnTo>
                <a:lnTo>
                  <a:pt x="3255128" y="133870"/>
                </a:lnTo>
                <a:lnTo>
                  <a:pt x="3255128" y="133920"/>
                </a:lnTo>
                <a:lnTo>
                  <a:pt x="3255128" y="134038"/>
                </a:lnTo>
                <a:lnTo>
                  <a:pt x="3255128" y="134264"/>
                </a:lnTo>
                <a:lnTo>
                  <a:pt x="3255128" y="134700"/>
                </a:lnTo>
                <a:lnTo>
                  <a:pt x="3255128" y="136496"/>
                </a:lnTo>
                <a:lnTo>
                  <a:pt x="3255128" y="136710"/>
                </a:lnTo>
                <a:lnTo>
                  <a:pt x="3255128" y="136760"/>
                </a:lnTo>
                <a:lnTo>
                  <a:pt x="3255128" y="137540"/>
                </a:lnTo>
                <a:lnTo>
                  <a:pt x="3255128" y="137697"/>
                </a:lnTo>
                <a:lnTo>
                  <a:pt x="3255128" y="137747"/>
                </a:lnTo>
                <a:lnTo>
                  <a:pt x="3255128" y="140419"/>
                </a:lnTo>
                <a:lnTo>
                  <a:pt x="3255128" y="140913"/>
                </a:lnTo>
                <a:lnTo>
                  <a:pt x="3255128" y="141128"/>
                </a:lnTo>
                <a:lnTo>
                  <a:pt x="3255128" y="141957"/>
                </a:lnTo>
                <a:lnTo>
                  <a:pt x="3255128" y="143753"/>
                </a:lnTo>
                <a:lnTo>
                  <a:pt x="3255128" y="144836"/>
                </a:lnTo>
                <a:lnTo>
                  <a:pt x="3255128" y="144954"/>
                </a:lnTo>
                <a:lnTo>
                  <a:pt x="3255128" y="145004"/>
                </a:lnTo>
                <a:lnTo>
                  <a:pt x="3255128" y="145616"/>
                </a:lnTo>
                <a:lnTo>
                  <a:pt x="3255128" y="145666"/>
                </a:lnTo>
                <a:lnTo>
                  <a:pt x="3255128" y="147676"/>
                </a:lnTo>
                <a:lnTo>
                  <a:pt x="3255128" y="148456"/>
                </a:lnTo>
                <a:lnTo>
                  <a:pt x="3255128" y="148506"/>
                </a:lnTo>
                <a:lnTo>
                  <a:pt x="3255128" y="150617"/>
                </a:lnTo>
                <a:lnTo>
                  <a:pt x="3255128" y="151818"/>
                </a:lnTo>
                <a:lnTo>
                  <a:pt x="3255128" y="151868"/>
                </a:lnTo>
                <a:lnTo>
                  <a:pt x="3255128" y="152044"/>
                </a:lnTo>
                <a:lnTo>
                  <a:pt x="3255128" y="152094"/>
                </a:lnTo>
                <a:lnTo>
                  <a:pt x="3255128" y="152873"/>
                </a:lnTo>
                <a:lnTo>
                  <a:pt x="3255128" y="152923"/>
                </a:lnTo>
                <a:lnTo>
                  <a:pt x="3255128" y="154540"/>
                </a:lnTo>
                <a:lnTo>
                  <a:pt x="3255128" y="155023"/>
                </a:lnTo>
                <a:lnTo>
                  <a:pt x="3255128" y="155320"/>
                </a:lnTo>
                <a:lnTo>
                  <a:pt x="3255128" y="155370"/>
                </a:lnTo>
                <a:lnTo>
                  <a:pt x="3255128" y="159737"/>
                </a:lnTo>
                <a:lnTo>
                  <a:pt x="3255128" y="159787"/>
                </a:lnTo>
                <a:lnTo>
                  <a:pt x="3255128" y="160272"/>
                </a:lnTo>
                <a:lnTo>
                  <a:pt x="3255128" y="161533"/>
                </a:lnTo>
                <a:lnTo>
                  <a:pt x="3255128" y="161583"/>
                </a:lnTo>
                <a:lnTo>
                  <a:pt x="3255128" y="162577"/>
                </a:lnTo>
                <a:lnTo>
                  <a:pt x="3255128" y="162627"/>
                </a:lnTo>
                <a:lnTo>
                  <a:pt x="3255128" y="162784"/>
                </a:lnTo>
                <a:lnTo>
                  <a:pt x="3255128" y="166286"/>
                </a:lnTo>
                <a:lnTo>
                  <a:pt x="3255128" y="167332"/>
                </a:lnTo>
                <a:lnTo>
                  <a:pt x="3255128" y="167529"/>
                </a:lnTo>
                <a:lnTo>
                  <a:pt x="3255128" y="168191"/>
                </a:lnTo>
                <a:lnTo>
                  <a:pt x="3255128" y="170703"/>
                </a:lnTo>
                <a:lnTo>
                  <a:pt x="3255128" y="171031"/>
                </a:lnTo>
                <a:lnTo>
                  <a:pt x="3255128" y="173543"/>
                </a:lnTo>
                <a:lnTo>
                  <a:pt x="3255128" y="174393"/>
                </a:lnTo>
                <a:lnTo>
                  <a:pt x="3255128" y="174619"/>
                </a:lnTo>
                <a:lnTo>
                  <a:pt x="3255128" y="175448"/>
                </a:lnTo>
                <a:lnTo>
                  <a:pt x="3255128" y="177895"/>
                </a:lnTo>
                <a:lnTo>
                  <a:pt x="3255128" y="178248"/>
                </a:lnTo>
                <a:lnTo>
                  <a:pt x="3255128" y="178298"/>
                </a:lnTo>
                <a:lnTo>
                  <a:pt x="3255128" y="180407"/>
                </a:lnTo>
                <a:lnTo>
                  <a:pt x="3255128" y="182312"/>
                </a:lnTo>
                <a:lnTo>
                  <a:pt x="3255128" y="184108"/>
                </a:lnTo>
                <a:lnTo>
                  <a:pt x="3255128" y="185112"/>
                </a:lnTo>
                <a:lnTo>
                  <a:pt x="3255128" y="185152"/>
                </a:lnTo>
                <a:lnTo>
                  <a:pt x="3255128" y="185162"/>
                </a:lnTo>
                <a:lnTo>
                  <a:pt x="3255128" y="185309"/>
                </a:lnTo>
                <a:lnTo>
                  <a:pt x="3255128" y="185359"/>
                </a:lnTo>
                <a:lnTo>
                  <a:pt x="3255128" y="186139"/>
                </a:lnTo>
                <a:lnTo>
                  <a:pt x="3255128" y="188811"/>
                </a:lnTo>
                <a:lnTo>
                  <a:pt x="3255128" y="188861"/>
                </a:lnTo>
                <a:lnTo>
                  <a:pt x="3255128" y="192369"/>
                </a:lnTo>
                <a:lnTo>
                  <a:pt x="3255128" y="192419"/>
                </a:lnTo>
                <a:lnTo>
                  <a:pt x="3255128" y="193228"/>
                </a:lnTo>
                <a:lnTo>
                  <a:pt x="3255128" y="193278"/>
                </a:lnTo>
                <a:lnTo>
                  <a:pt x="3255128" y="193396"/>
                </a:lnTo>
                <a:lnTo>
                  <a:pt x="3255128" y="196068"/>
                </a:lnTo>
                <a:lnTo>
                  <a:pt x="3255128" y="196078"/>
                </a:lnTo>
                <a:lnTo>
                  <a:pt x="3255128" y="196118"/>
                </a:lnTo>
                <a:lnTo>
                  <a:pt x="3255128" y="200260"/>
                </a:lnTo>
                <a:lnTo>
                  <a:pt x="3255128" y="200823"/>
                </a:lnTo>
                <a:lnTo>
                  <a:pt x="3255128" y="202932"/>
                </a:lnTo>
                <a:lnTo>
                  <a:pt x="3255128" y="202982"/>
                </a:lnTo>
                <a:lnTo>
                  <a:pt x="3255128" y="203335"/>
                </a:lnTo>
                <a:lnTo>
                  <a:pt x="3255128" y="207687"/>
                </a:lnTo>
                <a:lnTo>
                  <a:pt x="3255128" y="209975"/>
                </a:lnTo>
                <a:lnTo>
                  <a:pt x="3255128" y="210199"/>
                </a:lnTo>
                <a:lnTo>
                  <a:pt x="3255128" y="211176"/>
                </a:lnTo>
                <a:lnTo>
                  <a:pt x="3255128" y="211226"/>
                </a:lnTo>
                <a:lnTo>
                  <a:pt x="3255128" y="213898"/>
                </a:lnTo>
                <a:lnTo>
                  <a:pt x="3255128" y="214944"/>
                </a:lnTo>
                <a:lnTo>
                  <a:pt x="3255128" y="215931"/>
                </a:lnTo>
                <a:lnTo>
                  <a:pt x="3255128" y="218603"/>
                </a:lnTo>
                <a:lnTo>
                  <a:pt x="3255128" y="218653"/>
                </a:lnTo>
                <a:lnTo>
                  <a:pt x="3255128" y="218771"/>
                </a:lnTo>
                <a:lnTo>
                  <a:pt x="3255128" y="223188"/>
                </a:lnTo>
                <a:lnTo>
                  <a:pt x="3255128" y="225635"/>
                </a:lnTo>
                <a:lnTo>
                  <a:pt x="3255128" y="225860"/>
                </a:lnTo>
                <a:lnTo>
                  <a:pt x="3255128" y="225910"/>
                </a:lnTo>
                <a:lnTo>
                  <a:pt x="3255128" y="226464"/>
                </a:lnTo>
                <a:lnTo>
                  <a:pt x="3255128" y="226690"/>
                </a:lnTo>
                <a:lnTo>
                  <a:pt x="3255128" y="230052"/>
                </a:lnTo>
                <a:lnTo>
                  <a:pt x="3255128" y="232724"/>
                </a:lnTo>
                <a:lnTo>
                  <a:pt x="3255128" y="232774"/>
                </a:lnTo>
                <a:lnTo>
                  <a:pt x="3255128" y="232892"/>
                </a:lnTo>
                <a:lnTo>
                  <a:pt x="3255128" y="233554"/>
                </a:lnTo>
                <a:lnTo>
                  <a:pt x="3255128" y="233751"/>
                </a:lnTo>
                <a:lnTo>
                  <a:pt x="3255128" y="236551"/>
                </a:lnTo>
                <a:lnTo>
                  <a:pt x="3255128" y="236601"/>
                </a:lnTo>
                <a:lnTo>
                  <a:pt x="3255128" y="237380"/>
                </a:lnTo>
                <a:lnTo>
                  <a:pt x="3255128" y="237430"/>
                </a:lnTo>
                <a:lnTo>
                  <a:pt x="3255128" y="239767"/>
                </a:lnTo>
                <a:lnTo>
                  <a:pt x="3255128" y="240811"/>
                </a:lnTo>
                <a:lnTo>
                  <a:pt x="3255128" y="240968"/>
                </a:lnTo>
                <a:lnTo>
                  <a:pt x="3255128" y="241018"/>
                </a:lnTo>
                <a:lnTo>
                  <a:pt x="3255128" y="243690"/>
                </a:lnTo>
                <a:lnTo>
                  <a:pt x="3255128" y="243808"/>
                </a:lnTo>
                <a:lnTo>
                  <a:pt x="3255128" y="243858"/>
                </a:lnTo>
                <a:lnTo>
                  <a:pt x="3255128" y="244244"/>
                </a:lnTo>
                <a:lnTo>
                  <a:pt x="3255128" y="244294"/>
                </a:lnTo>
                <a:lnTo>
                  <a:pt x="3255128" y="244470"/>
                </a:lnTo>
                <a:lnTo>
                  <a:pt x="3255128" y="244520"/>
                </a:lnTo>
                <a:lnTo>
                  <a:pt x="3255128" y="250672"/>
                </a:lnTo>
                <a:lnTo>
                  <a:pt x="3255128" y="250722"/>
                </a:lnTo>
                <a:lnTo>
                  <a:pt x="3255128" y="251501"/>
                </a:lnTo>
                <a:lnTo>
                  <a:pt x="3255128" y="251551"/>
                </a:lnTo>
                <a:lnTo>
                  <a:pt x="3255128" y="251727"/>
                </a:lnTo>
                <a:lnTo>
                  <a:pt x="3255128" y="251777"/>
                </a:lnTo>
                <a:lnTo>
                  <a:pt x="3255128" y="255210"/>
                </a:lnTo>
                <a:lnTo>
                  <a:pt x="3255128" y="258591"/>
                </a:lnTo>
                <a:lnTo>
                  <a:pt x="3255128" y="258641"/>
                </a:lnTo>
                <a:lnTo>
                  <a:pt x="3255128" y="259126"/>
                </a:lnTo>
                <a:lnTo>
                  <a:pt x="3255128" y="259955"/>
                </a:lnTo>
                <a:lnTo>
                  <a:pt x="3255128" y="261638"/>
                </a:lnTo>
                <a:lnTo>
                  <a:pt x="3255128" y="262467"/>
                </a:lnTo>
                <a:lnTo>
                  <a:pt x="3255128" y="263543"/>
                </a:lnTo>
                <a:lnTo>
                  <a:pt x="3255128" y="266383"/>
                </a:lnTo>
                <a:lnTo>
                  <a:pt x="3255128" y="266819"/>
                </a:lnTo>
                <a:lnTo>
                  <a:pt x="3255128" y="267045"/>
                </a:lnTo>
                <a:lnTo>
                  <a:pt x="3255128" y="269331"/>
                </a:lnTo>
                <a:lnTo>
                  <a:pt x="3255128" y="269557"/>
                </a:lnTo>
                <a:lnTo>
                  <a:pt x="3255128" y="273247"/>
                </a:lnTo>
                <a:lnTo>
                  <a:pt x="3255128" y="274076"/>
                </a:lnTo>
                <a:lnTo>
                  <a:pt x="3255128" y="274302"/>
                </a:lnTo>
                <a:lnTo>
                  <a:pt x="3255128" y="277735"/>
                </a:lnTo>
                <a:lnTo>
                  <a:pt x="3255128" y="277785"/>
                </a:lnTo>
                <a:lnTo>
                  <a:pt x="3255128" y="281166"/>
                </a:lnTo>
                <a:lnTo>
                  <a:pt x="3255128" y="284163"/>
                </a:lnTo>
                <a:lnTo>
                  <a:pt x="3255128" y="284213"/>
                </a:lnTo>
                <a:lnTo>
                  <a:pt x="3255128" y="284992"/>
                </a:lnTo>
                <a:lnTo>
                  <a:pt x="3255128" y="284993"/>
                </a:lnTo>
                <a:lnTo>
                  <a:pt x="3255128" y="285042"/>
                </a:lnTo>
                <a:lnTo>
                  <a:pt x="3255128" y="285822"/>
                </a:lnTo>
                <a:lnTo>
                  <a:pt x="3255128" y="289410"/>
                </a:lnTo>
                <a:lnTo>
                  <a:pt x="3255128" y="291856"/>
                </a:lnTo>
                <a:lnTo>
                  <a:pt x="3255128" y="291906"/>
                </a:lnTo>
                <a:lnTo>
                  <a:pt x="3255128" y="292082"/>
                </a:lnTo>
                <a:lnTo>
                  <a:pt x="3255128" y="292132"/>
                </a:lnTo>
                <a:lnTo>
                  <a:pt x="3255128" y="292250"/>
                </a:lnTo>
                <a:lnTo>
                  <a:pt x="3255128" y="292686"/>
                </a:lnTo>
                <a:lnTo>
                  <a:pt x="3255128" y="298899"/>
                </a:lnTo>
                <a:lnTo>
                  <a:pt x="3255128" y="299114"/>
                </a:lnTo>
                <a:lnTo>
                  <a:pt x="3255128" y="299943"/>
                </a:lnTo>
                <a:lnTo>
                  <a:pt x="3255128" y="302822"/>
                </a:lnTo>
                <a:lnTo>
                  <a:pt x="3255128" y="303602"/>
                </a:lnTo>
                <a:lnTo>
                  <a:pt x="3255128" y="303652"/>
                </a:lnTo>
                <a:lnTo>
                  <a:pt x="3255128" y="310030"/>
                </a:lnTo>
                <a:lnTo>
                  <a:pt x="3255128" y="310080"/>
                </a:lnTo>
                <a:lnTo>
                  <a:pt x="3255128" y="310859"/>
                </a:lnTo>
                <a:lnTo>
                  <a:pt x="3255128" y="310909"/>
                </a:lnTo>
                <a:lnTo>
                  <a:pt x="3255128" y="314785"/>
                </a:lnTo>
                <a:lnTo>
                  <a:pt x="3255128" y="315614"/>
                </a:lnTo>
                <a:lnTo>
                  <a:pt x="3255128" y="317723"/>
                </a:lnTo>
                <a:lnTo>
                  <a:pt x="3255128" y="317773"/>
                </a:lnTo>
                <a:lnTo>
                  <a:pt x="3255128" y="322042"/>
                </a:lnTo>
                <a:lnTo>
                  <a:pt x="3255128" y="322478"/>
                </a:lnTo>
                <a:lnTo>
                  <a:pt x="3255128" y="325318"/>
                </a:lnTo>
                <a:lnTo>
                  <a:pt x="3255128" y="326177"/>
                </a:lnTo>
                <a:lnTo>
                  <a:pt x="3255128" y="328689"/>
                </a:lnTo>
                <a:lnTo>
                  <a:pt x="3255128" y="328906"/>
                </a:lnTo>
                <a:lnTo>
                  <a:pt x="3255128" y="329735"/>
                </a:lnTo>
                <a:lnTo>
                  <a:pt x="3255128" y="332605"/>
                </a:lnTo>
                <a:lnTo>
                  <a:pt x="3255128" y="333394"/>
                </a:lnTo>
                <a:lnTo>
                  <a:pt x="3255128" y="333434"/>
                </a:lnTo>
                <a:lnTo>
                  <a:pt x="3255128" y="333444"/>
                </a:lnTo>
                <a:lnTo>
                  <a:pt x="3255128" y="336234"/>
                </a:lnTo>
                <a:lnTo>
                  <a:pt x="3255128" y="336284"/>
                </a:lnTo>
                <a:lnTo>
                  <a:pt x="3255128" y="339822"/>
                </a:lnTo>
                <a:lnTo>
                  <a:pt x="3255128" y="339872"/>
                </a:lnTo>
                <a:lnTo>
                  <a:pt x="3255128" y="340298"/>
                </a:lnTo>
                <a:lnTo>
                  <a:pt x="3255128" y="340651"/>
                </a:lnTo>
                <a:lnTo>
                  <a:pt x="3255128" y="340701"/>
                </a:lnTo>
                <a:lnTo>
                  <a:pt x="3255128" y="343098"/>
                </a:lnTo>
                <a:lnTo>
                  <a:pt x="3255128" y="343148"/>
                </a:lnTo>
                <a:lnTo>
                  <a:pt x="3255128" y="347515"/>
                </a:lnTo>
                <a:lnTo>
                  <a:pt x="3255128" y="347565"/>
                </a:lnTo>
                <a:lnTo>
                  <a:pt x="3255128" y="350355"/>
                </a:lnTo>
                <a:lnTo>
                  <a:pt x="3255128" y="350405"/>
                </a:lnTo>
                <a:lnTo>
                  <a:pt x="3255128" y="351214"/>
                </a:lnTo>
                <a:lnTo>
                  <a:pt x="3255128" y="351264"/>
                </a:lnTo>
                <a:lnTo>
                  <a:pt x="3255128" y="354064"/>
                </a:lnTo>
                <a:lnTo>
                  <a:pt x="3255128" y="355969"/>
                </a:lnTo>
                <a:lnTo>
                  <a:pt x="3255128" y="358481"/>
                </a:lnTo>
                <a:lnTo>
                  <a:pt x="3255128" y="358809"/>
                </a:lnTo>
                <a:lnTo>
                  <a:pt x="3255128" y="361321"/>
                </a:lnTo>
                <a:lnTo>
                  <a:pt x="3255128" y="362397"/>
                </a:lnTo>
                <a:lnTo>
                  <a:pt x="3255128" y="363226"/>
                </a:lnTo>
                <a:lnTo>
                  <a:pt x="3255128" y="365673"/>
                </a:lnTo>
                <a:lnTo>
                  <a:pt x="3255128" y="368185"/>
                </a:lnTo>
                <a:lnTo>
                  <a:pt x="3255128" y="370090"/>
                </a:lnTo>
                <a:lnTo>
                  <a:pt x="3255128" y="372930"/>
                </a:lnTo>
                <a:lnTo>
                  <a:pt x="3255128" y="373917"/>
                </a:lnTo>
                <a:lnTo>
                  <a:pt x="3255128" y="376589"/>
                </a:lnTo>
                <a:lnTo>
                  <a:pt x="3255128" y="376639"/>
                </a:lnTo>
                <a:lnTo>
                  <a:pt x="3255128" y="381006"/>
                </a:lnTo>
                <a:lnTo>
                  <a:pt x="3255128" y="381056"/>
                </a:lnTo>
                <a:lnTo>
                  <a:pt x="3255128" y="381174"/>
                </a:lnTo>
                <a:lnTo>
                  <a:pt x="3255128" y="381836"/>
                </a:lnTo>
                <a:lnTo>
                  <a:pt x="3255128" y="383846"/>
                </a:lnTo>
                <a:lnTo>
                  <a:pt x="3255128" y="383896"/>
                </a:lnTo>
                <a:lnTo>
                  <a:pt x="3255128" y="384676"/>
                </a:lnTo>
                <a:lnTo>
                  <a:pt x="3255128" y="388038"/>
                </a:lnTo>
                <a:lnTo>
                  <a:pt x="3255128" y="388264"/>
                </a:lnTo>
                <a:lnTo>
                  <a:pt x="3255128" y="389093"/>
                </a:lnTo>
                <a:lnTo>
                  <a:pt x="3255128" y="390710"/>
                </a:lnTo>
                <a:lnTo>
                  <a:pt x="3255128" y="390760"/>
                </a:lnTo>
                <a:lnTo>
                  <a:pt x="3255128" y="391540"/>
                </a:lnTo>
                <a:lnTo>
                  <a:pt x="3255128" y="395957"/>
                </a:lnTo>
                <a:lnTo>
                  <a:pt x="3255128" y="397753"/>
                </a:lnTo>
                <a:lnTo>
                  <a:pt x="3255128" y="398797"/>
                </a:lnTo>
                <a:lnTo>
                  <a:pt x="3255128" y="398954"/>
                </a:lnTo>
                <a:lnTo>
                  <a:pt x="3255128" y="399004"/>
                </a:lnTo>
                <a:lnTo>
                  <a:pt x="3255128" y="401676"/>
                </a:lnTo>
                <a:lnTo>
                  <a:pt x="3255128" y="402456"/>
                </a:lnTo>
                <a:lnTo>
                  <a:pt x="3255128" y="402506"/>
                </a:lnTo>
                <a:lnTo>
                  <a:pt x="3255128" y="406873"/>
                </a:lnTo>
                <a:lnTo>
                  <a:pt x="3255128" y="406923"/>
                </a:lnTo>
                <a:lnTo>
                  <a:pt x="3255128" y="409713"/>
                </a:lnTo>
                <a:lnTo>
                  <a:pt x="3255128" y="409763"/>
                </a:lnTo>
                <a:lnTo>
                  <a:pt x="3255128" y="414468"/>
                </a:lnTo>
                <a:lnTo>
                  <a:pt x="3255128" y="416577"/>
                </a:lnTo>
                <a:lnTo>
                  <a:pt x="3255128" y="416627"/>
                </a:lnTo>
                <a:lnTo>
                  <a:pt x="3255128" y="421332"/>
                </a:lnTo>
                <a:lnTo>
                  <a:pt x="3255128" y="421529"/>
                </a:lnTo>
                <a:lnTo>
                  <a:pt x="3255128" y="425031"/>
                </a:lnTo>
                <a:lnTo>
                  <a:pt x="3255128" y="427543"/>
                </a:lnTo>
                <a:lnTo>
                  <a:pt x="3255128" y="428589"/>
                </a:lnTo>
                <a:lnTo>
                  <a:pt x="3255128" y="429448"/>
                </a:lnTo>
                <a:lnTo>
                  <a:pt x="3255128" y="432248"/>
                </a:lnTo>
                <a:lnTo>
                  <a:pt x="3255128" y="432288"/>
                </a:lnTo>
                <a:lnTo>
                  <a:pt x="3255128" y="432298"/>
                </a:lnTo>
                <a:lnTo>
                  <a:pt x="3255128" y="439152"/>
                </a:lnTo>
                <a:lnTo>
                  <a:pt x="3255128" y="439505"/>
                </a:lnTo>
                <a:lnTo>
                  <a:pt x="3255128" y="439555"/>
                </a:lnTo>
                <a:lnTo>
                  <a:pt x="3255128" y="446369"/>
                </a:lnTo>
                <a:lnTo>
                  <a:pt x="3255128" y="446419"/>
                </a:lnTo>
                <a:lnTo>
                  <a:pt x="3255128" y="447396"/>
                </a:lnTo>
                <a:lnTo>
                  <a:pt x="3255128" y="450068"/>
                </a:lnTo>
                <a:lnTo>
                  <a:pt x="3255128" y="450118"/>
                </a:lnTo>
                <a:lnTo>
                  <a:pt x="3255128" y="454823"/>
                </a:lnTo>
                <a:lnTo>
                  <a:pt x="3255128" y="457335"/>
                </a:lnTo>
                <a:lnTo>
                  <a:pt x="3255128" y="462080"/>
                </a:lnTo>
                <a:lnTo>
                  <a:pt x="3255128" y="468944"/>
                </a:lnTo>
                <a:lnTo>
                  <a:pt x="3255128" y="472771"/>
                </a:lnTo>
                <a:lnTo>
                  <a:pt x="3255128" y="473600"/>
                </a:lnTo>
                <a:lnTo>
                  <a:pt x="3255128" y="477188"/>
                </a:lnTo>
                <a:lnTo>
                  <a:pt x="3255128" y="479860"/>
                </a:lnTo>
                <a:lnTo>
                  <a:pt x="3255128" y="479910"/>
                </a:lnTo>
                <a:lnTo>
                  <a:pt x="3255128" y="480028"/>
                </a:lnTo>
                <a:lnTo>
                  <a:pt x="3255128" y="480464"/>
                </a:lnTo>
                <a:lnTo>
                  <a:pt x="3255128" y="480690"/>
                </a:lnTo>
                <a:lnTo>
                  <a:pt x="3255128" y="486892"/>
                </a:lnTo>
                <a:lnTo>
                  <a:pt x="3255128" y="487721"/>
                </a:lnTo>
                <a:lnTo>
                  <a:pt x="3255128" y="487947"/>
                </a:lnTo>
                <a:lnTo>
                  <a:pt x="3255128" y="491380"/>
                </a:lnTo>
                <a:lnTo>
                  <a:pt x="3255128" y="491430"/>
                </a:lnTo>
                <a:lnTo>
                  <a:pt x="3255128" y="494811"/>
                </a:lnTo>
                <a:lnTo>
                  <a:pt x="3255128" y="497808"/>
                </a:lnTo>
                <a:lnTo>
                  <a:pt x="3255128" y="497858"/>
                </a:lnTo>
                <a:lnTo>
                  <a:pt x="3255128" y="498637"/>
                </a:lnTo>
                <a:lnTo>
                  <a:pt x="3255128" y="498687"/>
                </a:lnTo>
                <a:lnTo>
                  <a:pt x="3255128" y="505501"/>
                </a:lnTo>
                <a:lnTo>
                  <a:pt x="3255128" y="505551"/>
                </a:lnTo>
                <a:lnTo>
                  <a:pt x="3255128" y="505727"/>
                </a:lnTo>
                <a:lnTo>
                  <a:pt x="3255128" y="505777"/>
                </a:lnTo>
                <a:lnTo>
                  <a:pt x="3255128" y="513955"/>
                </a:lnTo>
                <a:lnTo>
                  <a:pt x="3255128" y="516467"/>
                </a:lnTo>
                <a:lnTo>
                  <a:pt x="3255128" y="520383"/>
                </a:lnTo>
                <a:lnTo>
                  <a:pt x="3255128" y="521212"/>
                </a:lnTo>
                <a:lnTo>
                  <a:pt x="3255128" y="528076"/>
                </a:lnTo>
                <a:lnTo>
                  <a:pt x="3255128" y="528302"/>
                </a:lnTo>
                <a:lnTo>
                  <a:pt x="3255128" y="538992"/>
                </a:lnTo>
                <a:lnTo>
                  <a:pt x="3255128" y="539042"/>
                </a:lnTo>
                <a:lnTo>
                  <a:pt x="3255128" y="539822"/>
                </a:lnTo>
                <a:lnTo>
                  <a:pt x="3255128" y="546250"/>
                </a:lnTo>
                <a:lnTo>
                  <a:pt x="3255128" y="547079"/>
                </a:lnTo>
                <a:lnTo>
                  <a:pt x="3255128" y="553943"/>
                </a:lnTo>
                <a:lnTo>
                  <a:pt x="3255128" y="564859"/>
                </a:lnTo>
                <a:lnTo>
                  <a:pt x="3255128" y="564909"/>
                </a:lnTo>
                <a:lnTo>
                  <a:pt x="3255128" y="569614"/>
                </a:lnTo>
                <a:lnTo>
                  <a:pt x="3255128" y="572454"/>
                </a:lnTo>
                <a:lnTo>
                  <a:pt x="3255128" y="576042"/>
                </a:lnTo>
                <a:lnTo>
                  <a:pt x="3255128" y="576871"/>
                </a:lnTo>
                <a:lnTo>
                  <a:pt x="3255128" y="579318"/>
                </a:lnTo>
                <a:lnTo>
                  <a:pt x="3255128" y="583735"/>
                </a:lnTo>
                <a:lnTo>
                  <a:pt x="3255128" y="586575"/>
                </a:lnTo>
                <a:lnTo>
                  <a:pt x="3255128" y="587434"/>
                </a:lnTo>
                <a:lnTo>
                  <a:pt x="3255128" y="590234"/>
                </a:lnTo>
                <a:lnTo>
                  <a:pt x="3255128" y="590284"/>
                </a:lnTo>
                <a:lnTo>
                  <a:pt x="3255128" y="594651"/>
                </a:lnTo>
                <a:lnTo>
                  <a:pt x="3255128" y="594701"/>
                </a:lnTo>
                <a:lnTo>
                  <a:pt x="3255128" y="597491"/>
                </a:lnTo>
                <a:lnTo>
                  <a:pt x="3255128" y="597541"/>
                </a:lnTo>
                <a:lnTo>
                  <a:pt x="3255128" y="604355"/>
                </a:lnTo>
                <a:lnTo>
                  <a:pt x="3255128" y="604405"/>
                </a:lnTo>
                <a:lnTo>
                  <a:pt x="3255128" y="612809"/>
                </a:lnTo>
                <a:lnTo>
                  <a:pt x="3255128" y="615321"/>
                </a:lnTo>
                <a:lnTo>
                  <a:pt x="3255128" y="617226"/>
                </a:lnTo>
                <a:lnTo>
                  <a:pt x="3255128" y="620066"/>
                </a:lnTo>
                <a:lnTo>
                  <a:pt x="3255128" y="626930"/>
                </a:lnTo>
                <a:lnTo>
                  <a:pt x="3255128" y="635174"/>
                </a:lnTo>
                <a:lnTo>
                  <a:pt x="3255128" y="637846"/>
                </a:lnTo>
                <a:lnTo>
                  <a:pt x="3255128" y="637896"/>
                </a:lnTo>
                <a:lnTo>
                  <a:pt x="3255128" y="638676"/>
                </a:lnTo>
                <a:lnTo>
                  <a:pt x="3255128" y="643093"/>
                </a:lnTo>
                <a:lnTo>
                  <a:pt x="3255128" y="645933"/>
                </a:lnTo>
                <a:lnTo>
                  <a:pt x="3255128" y="652797"/>
                </a:lnTo>
                <a:lnTo>
                  <a:pt x="3255128" y="663713"/>
                </a:lnTo>
                <a:lnTo>
                  <a:pt x="3255128" y="663763"/>
                </a:lnTo>
                <a:lnTo>
                  <a:pt x="3255128" y="668468"/>
                </a:lnTo>
                <a:lnTo>
                  <a:pt x="3255128" y="675725"/>
                </a:lnTo>
                <a:lnTo>
                  <a:pt x="3255128" y="682589"/>
                </a:lnTo>
                <a:lnTo>
                  <a:pt x="3255128" y="686288"/>
                </a:lnTo>
                <a:lnTo>
                  <a:pt x="3255128" y="693505"/>
                </a:lnTo>
                <a:lnTo>
                  <a:pt x="3255128" y="693555"/>
                </a:lnTo>
                <a:lnTo>
                  <a:pt x="3255128" y="716080"/>
                </a:lnTo>
                <a:lnTo>
                  <a:pt x="3255128" y="727600"/>
                </a:lnTo>
                <a:lnTo>
                  <a:pt x="3255128" y="734028"/>
                </a:lnTo>
                <a:lnTo>
                  <a:pt x="3255128" y="734857"/>
                </a:lnTo>
                <a:lnTo>
                  <a:pt x="3255128" y="741721"/>
                </a:lnTo>
                <a:lnTo>
                  <a:pt x="3255128" y="741947"/>
                </a:lnTo>
                <a:lnTo>
                  <a:pt x="3255128" y="752637"/>
                </a:lnTo>
                <a:lnTo>
                  <a:pt x="3255128" y="752687"/>
                </a:lnTo>
                <a:lnTo>
                  <a:pt x="3255128" y="775212"/>
                </a:lnTo>
                <a:lnTo>
                  <a:pt x="3255128" y="801079"/>
                </a:lnTo>
                <a:lnTo>
                  <a:pt x="3255128" y="826454"/>
                </a:lnTo>
                <a:lnTo>
                  <a:pt x="3255128" y="830871"/>
                </a:lnTo>
                <a:lnTo>
                  <a:pt x="3255128" y="833711"/>
                </a:lnTo>
                <a:lnTo>
                  <a:pt x="3255128" y="840575"/>
                </a:lnTo>
                <a:lnTo>
                  <a:pt x="3255128" y="851491"/>
                </a:lnTo>
                <a:lnTo>
                  <a:pt x="3255128" y="851541"/>
                </a:lnTo>
                <a:lnTo>
                  <a:pt x="3255128" y="874066"/>
                </a:lnTo>
                <a:lnTo>
                  <a:pt x="3255128" y="899933"/>
                </a:lnTo>
                <a:lnTo>
                  <a:pt x="3255128" y="929725"/>
                </a:lnTo>
                <a:lnTo>
                  <a:pt x="3255128" y="988857"/>
                </a:lnTo>
                <a:lnTo>
                  <a:pt x="3255128" y="1087711"/>
                </a:lnTo>
                <a:cubicBezTo>
                  <a:pt x="3255128" y="1127480"/>
                  <a:pt x="3222990" y="1159753"/>
                  <a:pt x="3183103" y="1159753"/>
                </a:cubicBezTo>
                <a:lnTo>
                  <a:pt x="72026" y="1159753"/>
                </a:lnTo>
                <a:cubicBezTo>
                  <a:pt x="32266" y="1159753"/>
                  <a:pt x="0" y="1127480"/>
                  <a:pt x="0" y="1087711"/>
                </a:cubicBezTo>
                <a:lnTo>
                  <a:pt x="0" y="988857"/>
                </a:lnTo>
                <a:lnTo>
                  <a:pt x="0" y="929725"/>
                </a:lnTo>
                <a:lnTo>
                  <a:pt x="0" y="899933"/>
                </a:lnTo>
                <a:lnTo>
                  <a:pt x="0" y="874066"/>
                </a:lnTo>
                <a:lnTo>
                  <a:pt x="0" y="851541"/>
                </a:lnTo>
                <a:lnTo>
                  <a:pt x="0" y="851491"/>
                </a:lnTo>
                <a:lnTo>
                  <a:pt x="0" y="840575"/>
                </a:lnTo>
                <a:lnTo>
                  <a:pt x="0" y="833711"/>
                </a:lnTo>
                <a:lnTo>
                  <a:pt x="0" y="830871"/>
                </a:lnTo>
                <a:lnTo>
                  <a:pt x="0" y="826454"/>
                </a:lnTo>
                <a:lnTo>
                  <a:pt x="0" y="801079"/>
                </a:lnTo>
                <a:lnTo>
                  <a:pt x="0" y="775212"/>
                </a:lnTo>
                <a:lnTo>
                  <a:pt x="0" y="752687"/>
                </a:lnTo>
                <a:lnTo>
                  <a:pt x="0" y="752637"/>
                </a:lnTo>
                <a:lnTo>
                  <a:pt x="0" y="741947"/>
                </a:lnTo>
                <a:lnTo>
                  <a:pt x="0" y="741721"/>
                </a:lnTo>
                <a:lnTo>
                  <a:pt x="0" y="734857"/>
                </a:lnTo>
                <a:lnTo>
                  <a:pt x="0" y="734028"/>
                </a:lnTo>
                <a:lnTo>
                  <a:pt x="0" y="727600"/>
                </a:lnTo>
                <a:lnTo>
                  <a:pt x="0" y="716080"/>
                </a:lnTo>
                <a:lnTo>
                  <a:pt x="0" y="693555"/>
                </a:lnTo>
                <a:lnTo>
                  <a:pt x="0" y="693505"/>
                </a:lnTo>
                <a:lnTo>
                  <a:pt x="0" y="686288"/>
                </a:lnTo>
                <a:lnTo>
                  <a:pt x="0" y="682589"/>
                </a:lnTo>
                <a:lnTo>
                  <a:pt x="0" y="675725"/>
                </a:lnTo>
                <a:lnTo>
                  <a:pt x="0" y="668468"/>
                </a:lnTo>
                <a:lnTo>
                  <a:pt x="0" y="663763"/>
                </a:lnTo>
                <a:lnTo>
                  <a:pt x="0" y="663713"/>
                </a:lnTo>
                <a:lnTo>
                  <a:pt x="0" y="652797"/>
                </a:lnTo>
                <a:lnTo>
                  <a:pt x="0" y="645933"/>
                </a:lnTo>
                <a:lnTo>
                  <a:pt x="0" y="643093"/>
                </a:lnTo>
                <a:lnTo>
                  <a:pt x="0" y="638676"/>
                </a:lnTo>
                <a:lnTo>
                  <a:pt x="0" y="637896"/>
                </a:lnTo>
                <a:lnTo>
                  <a:pt x="0" y="637846"/>
                </a:lnTo>
                <a:lnTo>
                  <a:pt x="0" y="635174"/>
                </a:lnTo>
                <a:lnTo>
                  <a:pt x="0" y="626930"/>
                </a:lnTo>
                <a:lnTo>
                  <a:pt x="0" y="620066"/>
                </a:lnTo>
                <a:lnTo>
                  <a:pt x="0" y="617226"/>
                </a:lnTo>
                <a:lnTo>
                  <a:pt x="0" y="615321"/>
                </a:lnTo>
                <a:lnTo>
                  <a:pt x="0" y="612809"/>
                </a:lnTo>
                <a:lnTo>
                  <a:pt x="0" y="604405"/>
                </a:lnTo>
                <a:lnTo>
                  <a:pt x="0" y="604355"/>
                </a:lnTo>
                <a:lnTo>
                  <a:pt x="0" y="597541"/>
                </a:lnTo>
                <a:lnTo>
                  <a:pt x="0" y="597491"/>
                </a:lnTo>
                <a:lnTo>
                  <a:pt x="0" y="594701"/>
                </a:lnTo>
                <a:lnTo>
                  <a:pt x="0" y="594651"/>
                </a:lnTo>
                <a:lnTo>
                  <a:pt x="0" y="590284"/>
                </a:lnTo>
                <a:lnTo>
                  <a:pt x="0" y="590234"/>
                </a:lnTo>
                <a:lnTo>
                  <a:pt x="0" y="587434"/>
                </a:lnTo>
                <a:lnTo>
                  <a:pt x="0" y="586575"/>
                </a:lnTo>
                <a:lnTo>
                  <a:pt x="0" y="583735"/>
                </a:lnTo>
                <a:lnTo>
                  <a:pt x="0" y="579318"/>
                </a:lnTo>
                <a:lnTo>
                  <a:pt x="0" y="576871"/>
                </a:lnTo>
                <a:lnTo>
                  <a:pt x="0" y="576042"/>
                </a:lnTo>
                <a:lnTo>
                  <a:pt x="0" y="572454"/>
                </a:lnTo>
                <a:lnTo>
                  <a:pt x="0" y="569614"/>
                </a:lnTo>
                <a:lnTo>
                  <a:pt x="0" y="564909"/>
                </a:lnTo>
                <a:lnTo>
                  <a:pt x="0" y="564859"/>
                </a:lnTo>
                <a:lnTo>
                  <a:pt x="0" y="553943"/>
                </a:lnTo>
                <a:lnTo>
                  <a:pt x="0" y="547079"/>
                </a:lnTo>
                <a:lnTo>
                  <a:pt x="0" y="546250"/>
                </a:lnTo>
                <a:lnTo>
                  <a:pt x="0" y="539822"/>
                </a:lnTo>
                <a:lnTo>
                  <a:pt x="0" y="539042"/>
                </a:lnTo>
                <a:lnTo>
                  <a:pt x="0" y="538992"/>
                </a:lnTo>
                <a:lnTo>
                  <a:pt x="0" y="528302"/>
                </a:lnTo>
                <a:lnTo>
                  <a:pt x="0" y="528076"/>
                </a:lnTo>
                <a:lnTo>
                  <a:pt x="0" y="521212"/>
                </a:lnTo>
                <a:lnTo>
                  <a:pt x="0" y="520383"/>
                </a:lnTo>
                <a:lnTo>
                  <a:pt x="0" y="516467"/>
                </a:lnTo>
                <a:lnTo>
                  <a:pt x="0" y="513955"/>
                </a:lnTo>
                <a:lnTo>
                  <a:pt x="0" y="505777"/>
                </a:lnTo>
                <a:lnTo>
                  <a:pt x="0" y="505727"/>
                </a:lnTo>
                <a:lnTo>
                  <a:pt x="0" y="505551"/>
                </a:lnTo>
                <a:lnTo>
                  <a:pt x="0" y="505501"/>
                </a:lnTo>
                <a:lnTo>
                  <a:pt x="0" y="498687"/>
                </a:lnTo>
                <a:lnTo>
                  <a:pt x="0" y="498637"/>
                </a:lnTo>
                <a:lnTo>
                  <a:pt x="0" y="497858"/>
                </a:lnTo>
                <a:lnTo>
                  <a:pt x="0" y="497808"/>
                </a:lnTo>
                <a:lnTo>
                  <a:pt x="0" y="494811"/>
                </a:lnTo>
                <a:lnTo>
                  <a:pt x="0" y="491430"/>
                </a:lnTo>
                <a:lnTo>
                  <a:pt x="0" y="491380"/>
                </a:lnTo>
                <a:lnTo>
                  <a:pt x="0" y="487947"/>
                </a:lnTo>
                <a:lnTo>
                  <a:pt x="0" y="487721"/>
                </a:lnTo>
                <a:lnTo>
                  <a:pt x="0" y="486892"/>
                </a:lnTo>
                <a:lnTo>
                  <a:pt x="0" y="480690"/>
                </a:lnTo>
                <a:lnTo>
                  <a:pt x="0" y="480464"/>
                </a:lnTo>
                <a:lnTo>
                  <a:pt x="0" y="480028"/>
                </a:lnTo>
                <a:lnTo>
                  <a:pt x="0" y="479910"/>
                </a:lnTo>
                <a:lnTo>
                  <a:pt x="0" y="479860"/>
                </a:lnTo>
                <a:lnTo>
                  <a:pt x="0" y="477188"/>
                </a:lnTo>
                <a:lnTo>
                  <a:pt x="0" y="473600"/>
                </a:lnTo>
                <a:lnTo>
                  <a:pt x="0" y="472771"/>
                </a:lnTo>
                <a:lnTo>
                  <a:pt x="0" y="468944"/>
                </a:lnTo>
                <a:lnTo>
                  <a:pt x="0" y="462080"/>
                </a:lnTo>
                <a:lnTo>
                  <a:pt x="0" y="457335"/>
                </a:lnTo>
                <a:lnTo>
                  <a:pt x="0" y="454823"/>
                </a:lnTo>
                <a:lnTo>
                  <a:pt x="0" y="450118"/>
                </a:lnTo>
                <a:lnTo>
                  <a:pt x="0" y="450068"/>
                </a:lnTo>
                <a:lnTo>
                  <a:pt x="0" y="447396"/>
                </a:lnTo>
                <a:lnTo>
                  <a:pt x="0" y="446419"/>
                </a:lnTo>
                <a:lnTo>
                  <a:pt x="0" y="446369"/>
                </a:lnTo>
                <a:lnTo>
                  <a:pt x="0" y="439555"/>
                </a:lnTo>
                <a:lnTo>
                  <a:pt x="0" y="439505"/>
                </a:lnTo>
                <a:lnTo>
                  <a:pt x="0" y="439152"/>
                </a:lnTo>
                <a:lnTo>
                  <a:pt x="0" y="432298"/>
                </a:lnTo>
                <a:lnTo>
                  <a:pt x="0" y="432288"/>
                </a:lnTo>
                <a:lnTo>
                  <a:pt x="0" y="432248"/>
                </a:lnTo>
                <a:lnTo>
                  <a:pt x="0" y="429448"/>
                </a:lnTo>
                <a:lnTo>
                  <a:pt x="0" y="428589"/>
                </a:lnTo>
                <a:lnTo>
                  <a:pt x="0" y="427543"/>
                </a:lnTo>
                <a:lnTo>
                  <a:pt x="0" y="425031"/>
                </a:lnTo>
                <a:lnTo>
                  <a:pt x="0" y="421529"/>
                </a:lnTo>
                <a:lnTo>
                  <a:pt x="0" y="421332"/>
                </a:lnTo>
                <a:lnTo>
                  <a:pt x="0" y="416627"/>
                </a:lnTo>
                <a:lnTo>
                  <a:pt x="0" y="416577"/>
                </a:lnTo>
                <a:lnTo>
                  <a:pt x="0" y="414468"/>
                </a:lnTo>
                <a:lnTo>
                  <a:pt x="0" y="409763"/>
                </a:lnTo>
                <a:lnTo>
                  <a:pt x="0" y="409713"/>
                </a:lnTo>
                <a:lnTo>
                  <a:pt x="0" y="406923"/>
                </a:lnTo>
                <a:lnTo>
                  <a:pt x="0" y="406873"/>
                </a:lnTo>
                <a:lnTo>
                  <a:pt x="0" y="402506"/>
                </a:lnTo>
                <a:lnTo>
                  <a:pt x="0" y="402456"/>
                </a:lnTo>
                <a:lnTo>
                  <a:pt x="0" y="401676"/>
                </a:lnTo>
                <a:lnTo>
                  <a:pt x="0" y="399004"/>
                </a:lnTo>
                <a:lnTo>
                  <a:pt x="0" y="398954"/>
                </a:lnTo>
                <a:lnTo>
                  <a:pt x="0" y="398797"/>
                </a:lnTo>
                <a:lnTo>
                  <a:pt x="0" y="397753"/>
                </a:lnTo>
                <a:lnTo>
                  <a:pt x="0" y="395957"/>
                </a:lnTo>
                <a:lnTo>
                  <a:pt x="0" y="391540"/>
                </a:lnTo>
                <a:lnTo>
                  <a:pt x="0" y="390760"/>
                </a:lnTo>
                <a:lnTo>
                  <a:pt x="0" y="390710"/>
                </a:lnTo>
                <a:lnTo>
                  <a:pt x="0" y="389093"/>
                </a:lnTo>
                <a:lnTo>
                  <a:pt x="0" y="388264"/>
                </a:lnTo>
                <a:lnTo>
                  <a:pt x="0" y="388038"/>
                </a:lnTo>
                <a:lnTo>
                  <a:pt x="0" y="384676"/>
                </a:lnTo>
                <a:lnTo>
                  <a:pt x="0" y="383896"/>
                </a:lnTo>
                <a:lnTo>
                  <a:pt x="0" y="383846"/>
                </a:lnTo>
                <a:lnTo>
                  <a:pt x="0" y="381836"/>
                </a:lnTo>
                <a:lnTo>
                  <a:pt x="0" y="381174"/>
                </a:lnTo>
                <a:lnTo>
                  <a:pt x="0" y="381056"/>
                </a:lnTo>
                <a:lnTo>
                  <a:pt x="0" y="381006"/>
                </a:lnTo>
                <a:lnTo>
                  <a:pt x="0" y="376639"/>
                </a:lnTo>
                <a:lnTo>
                  <a:pt x="0" y="376589"/>
                </a:lnTo>
                <a:lnTo>
                  <a:pt x="0" y="373917"/>
                </a:lnTo>
                <a:lnTo>
                  <a:pt x="0" y="372930"/>
                </a:lnTo>
                <a:lnTo>
                  <a:pt x="0" y="370090"/>
                </a:lnTo>
                <a:lnTo>
                  <a:pt x="0" y="368185"/>
                </a:lnTo>
                <a:lnTo>
                  <a:pt x="0" y="365673"/>
                </a:lnTo>
                <a:lnTo>
                  <a:pt x="0" y="363226"/>
                </a:lnTo>
                <a:lnTo>
                  <a:pt x="0" y="362397"/>
                </a:lnTo>
                <a:lnTo>
                  <a:pt x="0" y="361321"/>
                </a:lnTo>
                <a:lnTo>
                  <a:pt x="0" y="358809"/>
                </a:lnTo>
                <a:lnTo>
                  <a:pt x="0" y="358481"/>
                </a:lnTo>
                <a:lnTo>
                  <a:pt x="0" y="355969"/>
                </a:lnTo>
                <a:lnTo>
                  <a:pt x="0" y="354064"/>
                </a:lnTo>
                <a:lnTo>
                  <a:pt x="0" y="351264"/>
                </a:lnTo>
                <a:lnTo>
                  <a:pt x="0" y="351214"/>
                </a:lnTo>
                <a:lnTo>
                  <a:pt x="0" y="350405"/>
                </a:lnTo>
                <a:lnTo>
                  <a:pt x="0" y="350355"/>
                </a:lnTo>
                <a:lnTo>
                  <a:pt x="0" y="347565"/>
                </a:lnTo>
                <a:lnTo>
                  <a:pt x="0" y="347515"/>
                </a:lnTo>
                <a:lnTo>
                  <a:pt x="0" y="343148"/>
                </a:lnTo>
                <a:lnTo>
                  <a:pt x="0" y="343098"/>
                </a:lnTo>
                <a:lnTo>
                  <a:pt x="0" y="340701"/>
                </a:lnTo>
                <a:lnTo>
                  <a:pt x="0" y="340651"/>
                </a:lnTo>
                <a:lnTo>
                  <a:pt x="0" y="340298"/>
                </a:lnTo>
                <a:lnTo>
                  <a:pt x="0" y="339872"/>
                </a:lnTo>
                <a:lnTo>
                  <a:pt x="0" y="339822"/>
                </a:lnTo>
                <a:lnTo>
                  <a:pt x="0" y="336284"/>
                </a:lnTo>
                <a:lnTo>
                  <a:pt x="0" y="336234"/>
                </a:lnTo>
                <a:lnTo>
                  <a:pt x="0" y="333444"/>
                </a:lnTo>
                <a:lnTo>
                  <a:pt x="0" y="333434"/>
                </a:lnTo>
                <a:lnTo>
                  <a:pt x="0" y="333394"/>
                </a:lnTo>
                <a:lnTo>
                  <a:pt x="0" y="332605"/>
                </a:lnTo>
                <a:lnTo>
                  <a:pt x="0" y="329735"/>
                </a:lnTo>
                <a:lnTo>
                  <a:pt x="0" y="328906"/>
                </a:lnTo>
                <a:lnTo>
                  <a:pt x="0" y="328689"/>
                </a:lnTo>
                <a:lnTo>
                  <a:pt x="0" y="326177"/>
                </a:lnTo>
                <a:lnTo>
                  <a:pt x="0" y="325318"/>
                </a:lnTo>
                <a:lnTo>
                  <a:pt x="0" y="322478"/>
                </a:lnTo>
                <a:lnTo>
                  <a:pt x="0" y="322042"/>
                </a:lnTo>
                <a:lnTo>
                  <a:pt x="0" y="317773"/>
                </a:lnTo>
                <a:lnTo>
                  <a:pt x="0" y="317723"/>
                </a:lnTo>
                <a:lnTo>
                  <a:pt x="0" y="315614"/>
                </a:lnTo>
                <a:lnTo>
                  <a:pt x="0" y="314785"/>
                </a:lnTo>
                <a:lnTo>
                  <a:pt x="0" y="310909"/>
                </a:lnTo>
                <a:lnTo>
                  <a:pt x="0" y="310859"/>
                </a:lnTo>
                <a:lnTo>
                  <a:pt x="0" y="310080"/>
                </a:lnTo>
                <a:lnTo>
                  <a:pt x="0" y="310030"/>
                </a:lnTo>
                <a:lnTo>
                  <a:pt x="0" y="303652"/>
                </a:lnTo>
                <a:lnTo>
                  <a:pt x="0" y="303602"/>
                </a:lnTo>
                <a:lnTo>
                  <a:pt x="0" y="302822"/>
                </a:lnTo>
                <a:lnTo>
                  <a:pt x="0" y="299943"/>
                </a:lnTo>
                <a:lnTo>
                  <a:pt x="0" y="299114"/>
                </a:lnTo>
                <a:lnTo>
                  <a:pt x="0" y="298899"/>
                </a:lnTo>
                <a:lnTo>
                  <a:pt x="0" y="292686"/>
                </a:lnTo>
                <a:lnTo>
                  <a:pt x="0" y="292250"/>
                </a:lnTo>
                <a:lnTo>
                  <a:pt x="0" y="292132"/>
                </a:lnTo>
                <a:lnTo>
                  <a:pt x="0" y="292082"/>
                </a:lnTo>
                <a:lnTo>
                  <a:pt x="0" y="291906"/>
                </a:lnTo>
                <a:lnTo>
                  <a:pt x="0" y="291856"/>
                </a:lnTo>
                <a:lnTo>
                  <a:pt x="0" y="289410"/>
                </a:lnTo>
                <a:lnTo>
                  <a:pt x="0" y="285822"/>
                </a:lnTo>
                <a:lnTo>
                  <a:pt x="0" y="285042"/>
                </a:lnTo>
                <a:lnTo>
                  <a:pt x="0" y="284993"/>
                </a:lnTo>
                <a:lnTo>
                  <a:pt x="0" y="284992"/>
                </a:lnTo>
                <a:lnTo>
                  <a:pt x="0" y="284213"/>
                </a:lnTo>
                <a:lnTo>
                  <a:pt x="0" y="284163"/>
                </a:lnTo>
                <a:lnTo>
                  <a:pt x="0" y="281166"/>
                </a:lnTo>
                <a:lnTo>
                  <a:pt x="0" y="277785"/>
                </a:lnTo>
                <a:lnTo>
                  <a:pt x="0" y="277735"/>
                </a:lnTo>
                <a:lnTo>
                  <a:pt x="0" y="274302"/>
                </a:lnTo>
                <a:lnTo>
                  <a:pt x="0" y="274076"/>
                </a:lnTo>
                <a:lnTo>
                  <a:pt x="0" y="273247"/>
                </a:lnTo>
                <a:lnTo>
                  <a:pt x="0" y="269557"/>
                </a:lnTo>
                <a:lnTo>
                  <a:pt x="0" y="269331"/>
                </a:lnTo>
                <a:lnTo>
                  <a:pt x="0" y="267045"/>
                </a:lnTo>
                <a:lnTo>
                  <a:pt x="0" y="266819"/>
                </a:lnTo>
                <a:lnTo>
                  <a:pt x="0" y="266383"/>
                </a:lnTo>
                <a:lnTo>
                  <a:pt x="0" y="263543"/>
                </a:lnTo>
                <a:lnTo>
                  <a:pt x="0" y="262467"/>
                </a:lnTo>
                <a:lnTo>
                  <a:pt x="0" y="261638"/>
                </a:lnTo>
                <a:lnTo>
                  <a:pt x="0" y="259955"/>
                </a:lnTo>
                <a:lnTo>
                  <a:pt x="0" y="259126"/>
                </a:lnTo>
                <a:lnTo>
                  <a:pt x="0" y="258641"/>
                </a:lnTo>
                <a:lnTo>
                  <a:pt x="0" y="258591"/>
                </a:lnTo>
                <a:lnTo>
                  <a:pt x="0" y="255210"/>
                </a:lnTo>
                <a:lnTo>
                  <a:pt x="0" y="251777"/>
                </a:lnTo>
                <a:lnTo>
                  <a:pt x="0" y="251727"/>
                </a:lnTo>
                <a:lnTo>
                  <a:pt x="0" y="251551"/>
                </a:lnTo>
                <a:lnTo>
                  <a:pt x="0" y="251501"/>
                </a:lnTo>
                <a:lnTo>
                  <a:pt x="0" y="250722"/>
                </a:lnTo>
                <a:lnTo>
                  <a:pt x="0" y="250672"/>
                </a:lnTo>
                <a:lnTo>
                  <a:pt x="0" y="244520"/>
                </a:lnTo>
                <a:lnTo>
                  <a:pt x="0" y="244470"/>
                </a:lnTo>
                <a:lnTo>
                  <a:pt x="0" y="244294"/>
                </a:lnTo>
                <a:lnTo>
                  <a:pt x="0" y="244244"/>
                </a:lnTo>
                <a:lnTo>
                  <a:pt x="0" y="243858"/>
                </a:lnTo>
                <a:lnTo>
                  <a:pt x="0" y="243808"/>
                </a:lnTo>
                <a:lnTo>
                  <a:pt x="0" y="243690"/>
                </a:lnTo>
                <a:lnTo>
                  <a:pt x="0" y="241018"/>
                </a:lnTo>
                <a:lnTo>
                  <a:pt x="0" y="240968"/>
                </a:lnTo>
                <a:lnTo>
                  <a:pt x="0" y="240811"/>
                </a:lnTo>
                <a:lnTo>
                  <a:pt x="0" y="239767"/>
                </a:lnTo>
                <a:lnTo>
                  <a:pt x="0" y="237430"/>
                </a:lnTo>
                <a:lnTo>
                  <a:pt x="0" y="237380"/>
                </a:lnTo>
                <a:lnTo>
                  <a:pt x="0" y="236601"/>
                </a:lnTo>
                <a:lnTo>
                  <a:pt x="0" y="236551"/>
                </a:lnTo>
                <a:lnTo>
                  <a:pt x="0" y="233751"/>
                </a:lnTo>
                <a:lnTo>
                  <a:pt x="0" y="233554"/>
                </a:lnTo>
                <a:lnTo>
                  <a:pt x="0" y="232892"/>
                </a:lnTo>
                <a:lnTo>
                  <a:pt x="0" y="232774"/>
                </a:lnTo>
                <a:lnTo>
                  <a:pt x="0" y="232724"/>
                </a:lnTo>
                <a:lnTo>
                  <a:pt x="0" y="230052"/>
                </a:lnTo>
                <a:lnTo>
                  <a:pt x="0" y="226690"/>
                </a:lnTo>
                <a:lnTo>
                  <a:pt x="0" y="226464"/>
                </a:lnTo>
                <a:lnTo>
                  <a:pt x="0" y="225910"/>
                </a:lnTo>
                <a:lnTo>
                  <a:pt x="0" y="225860"/>
                </a:lnTo>
                <a:lnTo>
                  <a:pt x="0" y="225635"/>
                </a:lnTo>
                <a:lnTo>
                  <a:pt x="0" y="223188"/>
                </a:lnTo>
                <a:lnTo>
                  <a:pt x="0" y="218771"/>
                </a:lnTo>
                <a:lnTo>
                  <a:pt x="0" y="218653"/>
                </a:lnTo>
                <a:lnTo>
                  <a:pt x="0" y="218603"/>
                </a:lnTo>
                <a:lnTo>
                  <a:pt x="0" y="215931"/>
                </a:lnTo>
                <a:lnTo>
                  <a:pt x="0" y="214944"/>
                </a:lnTo>
                <a:lnTo>
                  <a:pt x="0" y="213898"/>
                </a:lnTo>
                <a:lnTo>
                  <a:pt x="0" y="211226"/>
                </a:lnTo>
                <a:lnTo>
                  <a:pt x="0" y="211176"/>
                </a:lnTo>
                <a:lnTo>
                  <a:pt x="0" y="210199"/>
                </a:lnTo>
                <a:lnTo>
                  <a:pt x="0" y="209975"/>
                </a:lnTo>
                <a:lnTo>
                  <a:pt x="0" y="207687"/>
                </a:lnTo>
                <a:lnTo>
                  <a:pt x="0" y="203335"/>
                </a:lnTo>
                <a:lnTo>
                  <a:pt x="0" y="202982"/>
                </a:lnTo>
                <a:lnTo>
                  <a:pt x="0" y="202932"/>
                </a:lnTo>
                <a:lnTo>
                  <a:pt x="0" y="200823"/>
                </a:lnTo>
                <a:lnTo>
                  <a:pt x="0" y="200260"/>
                </a:lnTo>
                <a:lnTo>
                  <a:pt x="0" y="196118"/>
                </a:lnTo>
                <a:lnTo>
                  <a:pt x="0" y="196078"/>
                </a:lnTo>
                <a:lnTo>
                  <a:pt x="0" y="196068"/>
                </a:lnTo>
                <a:lnTo>
                  <a:pt x="0" y="193396"/>
                </a:lnTo>
                <a:lnTo>
                  <a:pt x="0" y="193278"/>
                </a:lnTo>
                <a:lnTo>
                  <a:pt x="0" y="193228"/>
                </a:lnTo>
                <a:lnTo>
                  <a:pt x="0" y="192419"/>
                </a:lnTo>
                <a:lnTo>
                  <a:pt x="0" y="192369"/>
                </a:lnTo>
                <a:lnTo>
                  <a:pt x="0" y="188861"/>
                </a:lnTo>
                <a:lnTo>
                  <a:pt x="0" y="188811"/>
                </a:lnTo>
                <a:lnTo>
                  <a:pt x="0" y="186139"/>
                </a:lnTo>
                <a:lnTo>
                  <a:pt x="0" y="185359"/>
                </a:lnTo>
                <a:lnTo>
                  <a:pt x="0" y="185309"/>
                </a:lnTo>
                <a:lnTo>
                  <a:pt x="0" y="185162"/>
                </a:lnTo>
                <a:lnTo>
                  <a:pt x="0" y="185152"/>
                </a:lnTo>
                <a:lnTo>
                  <a:pt x="0" y="185112"/>
                </a:lnTo>
                <a:lnTo>
                  <a:pt x="0" y="184108"/>
                </a:lnTo>
                <a:lnTo>
                  <a:pt x="0" y="182312"/>
                </a:lnTo>
                <a:lnTo>
                  <a:pt x="0" y="180407"/>
                </a:lnTo>
                <a:lnTo>
                  <a:pt x="0" y="178298"/>
                </a:lnTo>
                <a:lnTo>
                  <a:pt x="0" y="178248"/>
                </a:lnTo>
                <a:lnTo>
                  <a:pt x="0" y="177895"/>
                </a:lnTo>
                <a:lnTo>
                  <a:pt x="0" y="175448"/>
                </a:lnTo>
                <a:lnTo>
                  <a:pt x="0" y="174619"/>
                </a:lnTo>
                <a:lnTo>
                  <a:pt x="0" y="174393"/>
                </a:lnTo>
                <a:lnTo>
                  <a:pt x="0" y="173543"/>
                </a:lnTo>
                <a:lnTo>
                  <a:pt x="0" y="171031"/>
                </a:lnTo>
                <a:lnTo>
                  <a:pt x="0" y="170703"/>
                </a:lnTo>
                <a:lnTo>
                  <a:pt x="0" y="168191"/>
                </a:lnTo>
                <a:lnTo>
                  <a:pt x="0" y="167529"/>
                </a:lnTo>
                <a:lnTo>
                  <a:pt x="0" y="167332"/>
                </a:lnTo>
                <a:lnTo>
                  <a:pt x="0" y="166286"/>
                </a:lnTo>
                <a:lnTo>
                  <a:pt x="0" y="162784"/>
                </a:lnTo>
                <a:lnTo>
                  <a:pt x="0" y="162627"/>
                </a:lnTo>
                <a:lnTo>
                  <a:pt x="0" y="162577"/>
                </a:lnTo>
                <a:lnTo>
                  <a:pt x="0" y="161583"/>
                </a:lnTo>
                <a:lnTo>
                  <a:pt x="0" y="161533"/>
                </a:lnTo>
                <a:lnTo>
                  <a:pt x="0" y="160272"/>
                </a:lnTo>
                <a:lnTo>
                  <a:pt x="0" y="159787"/>
                </a:lnTo>
                <a:lnTo>
                  <a:pt x="0" y="159737"/>
                </a:lnTo>
                <a:lnTo>
                  <a:pt x="0" y="155370"/>
                </a:lnTo>
                <a:lnTo>
                  <a:pt x="0" y="155320"/>
                </a:lnTo>
                <a:lnTo>
                  <a:pt x="0" y="155023"/>
                </a:lnTo>
                <a:lnTo>
                  <a:pt x="0" y="154540"/>
                </a:lnTo>
                <a:lnTo>
                  <a:pt x="0" y="152923"/>
                </a:lnTo>
                <a:lnTo>
                  <a:pt x="0" y="152873"/>
                </a:lnTo>
                <a:lnTo>
                  <a:pt x="0" y="152094"/>
                </a:lnTo>
                <a:lnTo>
                  <a:pt x="0" y="152044"/>
                </a:lnTo>
                <a:lnTo>
                  <a:pt x="0" y="151868"/>
                </a:lnTo>
                <a:lnTo>
                  <a:pt x="0" y="151818"/>
                </a:lnTo>
                <a:lnTo>
                  <a:pt x="0" y="150617"/>
                </a:lnTo>
                <a:lnTo>
                  <a:pt x="0" y="148506"/>
                </a:lnTo>
                <a:lnTo>
                  <a:pt x="0" y="148456"/>
                </a:lnTo>
                <a:lnTo>
                  <a:pt x="0" y="147676"/>
                </a:lnTo>
                <a:lnTo>
                  <a:pt x="0" y="145666"/>
                </a:lnTo>
                <a:lnTo>
                  <a:pt x="0" y="145616"/>
                </a:lnTo>
                <a:lnTo>
                  <a:pt x="0" y="145004"/>
                </a:lnTo>
                <a:lnTo>
                  <a:pt x="0" y="144954"/>
                </a:lnTo>
                <a:lnTo>
                  <a:pt x="0" y="144836"/>
                </a:lnTo>
                <a:lnTo>
                  <a:pt x="0" y="143753"/>
                </a:lnTo>
                <a:lnTo>
                  <a:pt x="0" y="141957"/>
                </a:lnTo>
                <a:lnTo>
                  <a:pt x="0" y="141128"/>
                </a:lnTo>
                <a:lnTo>
                  <a:pt x="0" y="140913"/>
                </a:lnTo>
                <a:lnTo>
                  <a:pt x="0" y="140419"/>
                </a:lnTo>
                <a:lnTo>
                  <a:pt x="0" y="137747"/>
                </a:lnTo>
                <a:lnTo>
                  <a:pt x="0" y="137697"/>
                </a:lnTo>
                <a:lnTo>
                  <a:pt x="0" y="137540"/>
                </a:lnTo>
                <a:lnTo>
                  <a:pt x="0" y="136760"/>
                </a:lnTo>
                <a:lnTo>
                  <a:pt x="0" y="136710"/>
                </a:lnTo>
                <a:lnTo>
                  <a:pt x="0" y="136496"/>
                </a:lnTo>
                <a:lnTo>
                  <a:pt x="0" y="134700"/>
                </a:lnTo>
                <a:lnTo>
                  <a:pt x="0" y="134264"/>
                </a:lnTo>
                <a:lnTo>
                  <a:pt x="0" y="134038"/>
                </a:lnTo>
                <a:lnTo>
                  <a:pt x="0" y="133920"/>
                </a:lnTo>
                <a:lnTo>
                  <a:pt x="0" y="133870"/>
                </a:lnTo>
                <a:lnTo>
                  <a:pt x="0" y="129503"/>
                </a:lnTo>
                <a:lnTo>
                  <a:pt x="0" y="129453"/>
                </a:lnTo>
                <a:lnTo>
                  <a:pt x="0" y="127836"/>
                </a:lnTo>
                <a:lnTo>
                  <a:pt x="0" y="127056"/>
                </a:lnTo>
                <a:lnTo>
                  <a:pt x="0" y="127007"/>
                </a:lnTo>
                <a:lnTo>
                  <a:pt x="0" y="127006"/>
                </a:lnTo>
                <a:lnTo>
                  <a:pt x="0" y="126781"/>
                </a:lnTo>
                <a:lnTo>
                  <a:pt x="0" y="126227"/>
                </a:lnTo>
                <a:lnTo>
                  <a:pt x="0" y="126177"/>
                </a:lnTo>
                <a:lnTo>
                  <a:pt x="0" y="122639"/>
                </a:lnTo>
                <a:lnTo>
                  <a:pt x="0" y="122589"/>
                </a:lnTo>
                <a:lnTo>
                  <a:pt x="0" y="119917"/>
                </a:lnTo>
                <a:lnTo>
                  <a:pt x="0" y="119799"/>
                </a:lnTo>
                <a:lnTo>
                  <a:pt x="0" y="119749"/>
                </a:lnTo>
                <a:lnTo>
                  <a:pt x="0" y="116090"/>
                </a:lnTo>
                <a:lnTo>
                  <a:pt x="0" y="115261"/>
                </a:lnTo>
                <a:lnTo>
                  <a:pt x="0" y="115044"/>
                </a:lnTo>
                <a:lnTo>
                  <a:pt x="0" y="114185"/>
                </a:lnTo>
                <a:lnTo>
                  <a:pt x="0" y="111673"/>
                </a:lnTo>
                <a:lnTo>
                  <a:pt x="0" y="111345"/>
                </a:lnTo>
                <a:lnTo>
                  <a:pt x="0" y="111121"/>
                </a:lnTo>
                <a:lnTo>
                  <a:pt x="0" y="108833"/>
                </a:lnTo>
                <a:lnTo>
                  <a:pt x="0" y="108397"/>
                </a:lnTo>
                <a:lnTo>
                  <a:pt x="0" y="106928"/>
                </a:lnTo>
                <a:lnTo>
                  <a:pt x="0" y="104481"/>
                </a:lnTo>
                <a:lnTo>
                  <a:pt x="0" y="104128"/>
                </a:lnTo>
                <a:lnTo>
                  <a:pt x="0" y="104078"/>
                </a:lnTo>
                <a:lnTo>
                  <a:pt x="0" y="103652"/>
                </a:lnTo>
                <a:lnTo>
                  <a:pt x="0" y="101969"/>
                </a:lnTo>
                <a:lnTo>
                  <a:pt x="0" y="101140"/>
                </a:lnTo>
                <a:lnTo>
                  <a:pt x="0" y="100064"/>
                </a:lnTo>
                <a:lnTo>
                  <a:pt x="0" y="97264"/>
                </a:lnTo>
                <a:lnTo>
                  <a:pt x="0" y="97224"/>
                </a:lnTo>
                <a:lnTo>
                  <a:pt x="0" y="97214"/>
                </a:lnTo>
                <a:lnTo>
                  <a:pt x="0" y="96435"/>
                </a:lnTo>
                <a:lnTo>
                  <a:pt x="0" y="96385"/>
                </a:lnTo>
                <a:lnTo>
                  <a:pt x="0" y="93565"/>
                </a:lnTo>
                <a:lnTo>
                  <a:pt x="0" y="93515"/>
                </a:lnTo>
                <a:lnTo>
                  <a:pt x="0" y="92736"/>
                </a:lnTo>
                <a:lnTo>
                  <a:pt x="0" y="92686"/>
                </a:lnTo>
                <a:lnTo>
                  <a:pt x="0" y="90007"/>
                </a:lnTo>
                <a:lnTo>
                  <a:pt x="0" y="89957"/>
                </a:lnTo>
                <a:lnTo>
                  <a:pt x="0" y="89148"/>
                </a:lnTo>
                <a:lnTo>
                  <a:pt x="0" y="89098"/>
                </a:lnTo>
                <a:lnTo>
                  <a:pt x="0" y="86308"/>
                </a:lnTo>
                <a:lnTo>
                  <a:pt x="0" y="86298"/>
                </a:lnTo>
                <a:lnTo>
                  <a:pt x="0" y="86258"/>
                </a:lnTo>
                <a:lnTo>
                  <a:pt x="0" y="85872"/>
                </a:lnTo>
                <a:lnTo>
                  <a:pt x="0" y="85822"/>
                </a:lnTo>
                <a:lnTo>
                  <a:pt x="0" y="85469"/>
                </a:lnTo>
                <a:lnTo>
                  <a:pt x="0" y="85254"/>
                </a:lnTo>
                <a:lnTo>
                  <a:pt x="0" y="81553"/>
                </a:lnTo>
                <a:lnTo>
                  <a:pt x="0" y="79444"/>
                </a:lnTo>
                <a:lnTo>
                  <a:pt x="0" y="79394"/>
                </a:lnTo>
                <a:lnTo>
                  <a:pt x="0" y="79041"/>
                </a:lnTo>
                <a:lnTo>
                  <a:pt x="0" y="78615"/>
                </a:lnTo>
                <a:lnTo>
                  <a:pt x="0" y="78605"/>
                </a:lnTo>
                <a:lnTo>
                  <a:pt x="0" y="78565"/>
                </a:lnTo>
                <a:lnTo>
                  <a:pt x="0" y="75765"/>
                </a:lnTo>
                <a:lnTo>
                  <a:pt x="0" y="74906"/>
                </a:lnTo>
                <a:lnTo>
                  <a:pt x="0" y="74689"/>
                </a:lnTo>
                <a:lnTo>
                  <a:pt x="0" y="73860"/>
                </a:lnTo>
                <a:lnTo>
                  <a:pt x="0" y="72177"/>
                </a:lnTo>
                <a:lnTo>
                  <a:pt x="0" y="71348"/>
                </a:lnTo>
                <a:lnTo>
                  <a:pt x="0" y="68478"/>
                </a:lnTo>
                <a:lnTo>
                  <a:pt x="0" y="67649"/>
                </a:lnTo>
                <a:lnTo>
                  <a:pt x="0" y="67432"/>
                </a:lnTo>
                <a:lnTo>
                  <a:pt x="0" y="63773"/>
                </a:lnTo>
                <a:lnTo>
                  <a:pt x="0" y="63723"/>
                </a:lnTo>
                <a:lnTo>
                  <a:pt x="0" y="62944"/>
                </a:lnTo>
                <a:lnTo>
                  <a:pt x="0" y="62894"/>
                </a:lnTo>
                <a:lnTo>
                  <a:pt x="0" y="62729"/>
                </a:lnTo>
                <a:lnTo>
                  <a:pt x="0" y="62679"/>
                </a:lnTo>
                <a:lnTo>
                  <a:pt x="0" y="60785"/>
                </a:lnTo>
                <a:lnTo>
                  <a:pt x="0" y="56516"/>
                </a:lnTo>
                <a:lnTo>
                  <a:pt x="0" y="56466"/>
                </a:lnTo>
                <a:lnTo>
                  <a:pt x="0" y="56169"/>
                </a:lnTo>
                <a:lnTo>
                  <a:pt x="0" y="56080"/>
                </a:lnTo>
                <a:lnTo>
                  <a:pt x="0" y="56030"/>
                </a:lnTo>
                <a:lnTo>
                  <a:pt x="0" y="55912"/>
                </a:lnTo>
                <a:lnTo>
                  <a:pt x="0" y="55686"/>
                </a:lnTo>
                <a:lnTo>
                  <a:pt x="0" y="54057"/>
                </a:lnTo>
                <a:lnTo>
                  <a:pt x="0" y="53240"/>
                </a:lnTo>
                <a:lnTo>
                  <a:pt x="0" y="53190"/>
                </a:lnTo>
                <a:lnTo>
                  <a:pt x="0" y="51989"/>
                </a:lnTo>
                <a:lnTo>
                  <a:pt x="0" y="51763"/>
                </a:lnTo>
                <a:lnTo>
                  <a:pt x="0" y="49652"/>
                </a:lnTo>
                <a:lnTo>
                  <a:pt x="0" y="49602"/>
                </a:lnTo>
                <a:lnTo>
                  <a:pt x="0" y="48823"/>
                </a:lnTo>
                <a:lnTo>
                  <a:pt x="0" y="48822"/>
                </a:lnTo>
                <a:lnTo>
                  <a:pt x="0" y="48773"/>
                </a:lnTo>
                <a:lnTo>
                  <a:pt x="0" y="47993"/>
                </a:lnTo>
                <a:lnTo>
                  <a:pt x="0" y="45114"/>
                </a:lnTo>
                <a:lnTo>
                  <a:pt x="0" y="44996"/>
                </a:lnTo>
                <a:lnTo>
                  <a:pt x="0" y="44946"/>
                </a:lnTo>
                <a:lnTo>
                  <a:pt x="0" y="44899"/>
                </a:lnTo>
                <a:lnTo>
                  <a:pt x="0" y="42274"/>
                </a:lnTo>
                <a:lnTo>
                  <a:pt x="0" y="41565"/>
                </a:lnTo>
                <a:lnTo>
                  <a:pt x="0" y="38686"/>
                </a:lnTo>
                <a:lnTo>
                  <a:pt x="0" y="38132"/>
                </a:lnTo>
                <a:lnTo>
                  <a:pt x="0" y="38082"/>
                </a:lnTo>
                <a:lnTo>
                  <a:pt x="0" y="37906"/>
                </a:lnTo>
                <a:lnTo>
                  <a:pt x="0" y="37857"/>
                </a:lnTo>
                <a:lnTo>
                  <a:pt x="0" y="37856"/>
                </a:lnTo>
                <a:lnTo>
                  <a:pt x="0" y="37642"/>
                </a:lnTo>
                <a:lnTo>
                  <a:pt x="0" y="37077"/>
                </a:lnTo>
                <a:lnTo>
                  <a:pt x="0" y="37027"/>
                </a:lnTo>
                <a:lnTo>
                  <a:pt x="0" y="35410"/>
                </a:lnTo>
                <a:lnTo>
                  <a:pt x="0" y="30993"/>
                </a:lnTo>
                <a:lnTo>
                  <a:pt x="0" y="30875"/>
                </a:lnTo>
                <a:lnTo>
                  <a:pt x="0" y="30825"/>
                </a:lnTo>
                <a:lnTo>
                  <a:pt x="0" y="30649"/>
                </a:lnTo>
                <a:lnTo>
                  <a:pt x="0" y="30599"/>
                </a:lnTo>
                <a:lnTo>
                  <a:pt x="0" y="30213"/>
                </a:lnTo>
                <a:lnTo>
                  <a:pt x="0" y="30163"/>
                </a:lnTo>
                <a:lnTo>
                  <a:pt x="0" y="28153"/>
                </a:lnTo>
                <a:lnTo>
                  <a:pt x="0" y="27373"/>
                </a:lnTo>
                <a:lnTo>
                  <a:pt x="0" y="27323"/>
                </a:lnTo>
                <a:lnTo>
                  <a:pt x="0" y="27166"/>
                </a:lnTo>
                <a:lnTo>
                  <a:pt x="0" y="26122"/>
                </a:lnTo>
                <a:lnTo>
                  <a:pt x="0" y="23785"/>
                </a:lnTo>
                <a:lnTo>
                  <a:pt x="0" y="23735"/>
                </a:lnTo>
                <a:lnTo>
                  <a:pt x="0" y="22956"/>
                </a:lnTo>
                <a:lnTo>
                  <a:pt x="0" y="22906"/>
                </a:lnTo>
                <a:lnTo>
                  <a:pt x="0" y="22421"/>
                </a:lnTo>
                <a:lnTo>
                  <a:pt x="0" y="19909"/>
                </a:lnTo>
                <a:lnTo>
                  <a:pt x="0" y="19247"/>
                </a:lnTo>
                <a:lnTo>
                  <a:pt x="0" y="16407"/>
                </a:lnTo>
                <a:lnTo>
                  <a:pt x="0" y="15557"/>
                </a:lnTo>
                <a:lnTo>
                  <a:pt x="0" y="15331"/>
                </a:lnTo>
                <a:lnTo>
                  <a:pt x="0" y="14502"/>
                </a:lnTo>
                <a:lnTo>
                  <a:pt x="0" y="13045"/>
                </a:lnTo>
                <a:lnTo>
                  <a:pt x="0" y="12819"/>
                </a:lnTo>
                <a:lnTo>
                  <a:pt x="0" y="11990"/>
                </a:lnTo>
                <a:lnTo>
                  <a:pt x="0" y="9543"/>
                </a:lnTo>
                <a:lnTo>
                  <a:pt x="0" y="8300"/>
                </a:lnTo>
                <a:lnTo>
                  <a:pt x="0" y="8074"/>
                </a:lnTo>
                <a:lnTo>
                  <a:pt x="0" y="7638"/>
                </a:lnTo>
                <a:lnTo>
                  <a:pt x="0" y="5126"/>
                </a:lnTo>
                <a:lnTo>
                  <a:pt x="0" y="4798"/>
                </a:lnTo>
                <a:lnTo>
                  <a:pt x="0" y="4641"/>
                </a:lnTo>
                <a:lnTo>
                  <a:pt x="0" y="4591"/>
                </a:lnTo>
                <a:lnTo>
                  <a:pt x="0" y="3597"/>
                </a:lnTo>
                <a:lnTo>
                  <a:pt x="0" y="3547"/>
                </a:lnTo>
                <a:lnTo>
                  <a:pt x="0" y="2286"/>
                </a:lnTo>
                <a:lnTo>
                  <a:pt x="0" y="1210"/>
                </a:lnTo>
                <a:lnTo>
                  <a:pt x="0" y="381"/>
                </a:lnTo>
                <a:close/>
              </a:path>
            </a:pathLst>
          </a:custGeom>
          <a:solidFill>
            <a:schemeClr val="accent2">
              <a:alpha val="40000"/>
            </a:schemeClr>
          </a:solidFill>
          <a:ln w="12692" cap="flat">
            <a:noFill/>
            <a:prstDash val="solid"/>
            <a:miter/>
          </a:ln>
        </p:spPr>
        <p:txBody>
          <a:bodyPr wrap="square" rtlCol="0" anchor="ctr">
            <a:noAutofit/>
          </a:bodyPr>
          <a:lstStyle/>
          <a:p>
            <a:pPr marL="285750" indent="-285750">
              <a:buFont typeface="Arial" panose="020B0604020202020204" pitchFamily="34" charset="0"/>
              <a:buChar char="•"/>
            </a:pPr>
            <a:endParaRPr lang="en-US" dirty="0">
              <a:latin typeface="Roboto Condensed" panose="02000000000000000000" pitchFamily="2" charset="0"/>
            </a:endParaRPr>
          </a:p>
        </p:txBody>
      </p:sp>
      <p:sp>
        <p:nvSpPr>
          <p:cNvPr id="499" name="Freeform 498">
            <a:extLst>
              <a:ext uri="{FF2B5EF4-FFF2-40B4-BE49-F238E27FC236}">
                <a16:creationId xmlns:a16="http://schemas.microsoft.com/office/drawing/2014/main" id="{E102015B-E2EC-5B39-764E-17951C66E464}"/>
              </a:ext>
            </a:extLst>
          </p:cNvPr>
          <p:cNvSpPr/>
          <p:nvPr/>
        </p:nvSpPr>
        <p:spPr>
          <a:xfrm>
            <a:off x="358096" y="2898616"/>
            <a:ext cx="3254400" cy="332513"/>
          </a:xfrm>
          <a:custGeom>
            <a:avLst/>
            <a:gdLst>
              <a:gd name="connsiteX0" fmla="*/ 76460 w 3255128"/>
              <a:gd name="connsiteY0" fmla="*/ 0 h 332513"/>
              <a:gd name="connsiteX1" fmla="*/ 253588 w 3255128"/>
              <a:gd name="connsiteY1" fmla="*/ 0 h 332513"/>
              <a:gd name="connsiteX2" fmla="*/ 746008 w 3255128"/>
              <a:gd name="connsiteY2" fmla="*/ 0 h 332513"/>
              <a:gd name="connsiteX3" fmla="*/ 923136 w 3255128"/>
              <a:gd name="connsiteY3" fmla="*/ 0 h 332513"/>
              <a:gd name="connsiteX4" fmla="*/ 2331992 w 3255128"/>
              <a:gd name="connsiteY4" fmla="*/ 0 h 332513"/>
              <a:gd name="connsiteX5" fmla="*/ 2509120 w 3255128"/>
              <a:gd name="connsiteY5" fmla="*/ 0 h 332513"/>
              <a:gd name="connsiteX6" fmla="*/ 3001540 w 3255128"/>
              <a:gd name="connsiteY6" fmla="*/ 0 h 332513"/>
              <a:gd name="connsiteX7" fmla="*/ 3178668 w 3255128"/>
              <a:gd name="connsiteY7" fmla="*/ 0 h 332513"/>
              <a:gd name="connsiteX8" fmla="*/ 3255128 w 3255128"/>
              <a:gd name="connsiteY8" fmla="*/ 72042 h 332513"/>
              <a:gd name="connsiteX9" fmla="*/ 3255128 w 3255128"/>
              <a:gd name="connsiteY9" fmla="*/ 332513 h 332513"/>
              <a:gd name="connsiteX10" fmla="*/ 3078000 w 3255128"/>
              <a:gd name="connsiteY10" fmla="*/ 332513 h 332513"/>
              <a:gd name="connsiteX11" fmla="*/ 2509120 w 3255128"/>
              <a:gd name="connsiteY11" fmla="*/ 332513 h 332513"/>
              <a:gd name="connsiteX12" fmla="*/ 2331992 w 3255128"/>
              <a:gd name="connsiteY12" fmla="*/ 332513 h 332513"/>
              <a:gd name="connsiteX13" fmla="*/ 923136 w 3255128"/>
              <a:gd name="connsiteY13" fmla="*/ 332513 h 332513"/>
              <a:gd name="connsiteX14" fmla="*/ 746008 w 3255128"/>
              <a:gd name="connsiteY14" fmla="*/ 332513 h 332513"/>
              <a:gd name="connsiteX15" fmla="*/ 177128 w 3255128"/>
              <a:gd name="connsiteY15" fmla="*/ 332513 h 332513"/>
              <a:gd name="connsiteX16" fmla="*/ 0 w 3255128"/>
              <a:gd name="connsiteY16" fmla="*/ 332513 h 332513"/>
              <a:gd name="connsiteX17" fmla="*/ 0 w 3255128"/>
              <a:gd name="connsiteY17" fmla="*/ 72042 h 332513"/>
              <a:gd name="connsiteX18" fmla="*/ 76460 w 3255128"/>
              <a:gd name="connsiteY18" fmla="*/ 0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255128" h="332513">
                <a:moveTo>
                  <a:pt x="76460" y="0"/>
                </a:moveTo>
                <a:lnTo>
                  <a:pt x="253588" y="0"/>
                </a:lnTo>
                <a:lnTo>
                  <a:pt x="746008" y="0"/>
                </a:lnTo>
                <a:lnTo>
                  <a:pt x="923136" y="0"/>
                </a:lnTo>
                <a:lnTo>
                  <a:pt x="2331992" y="0"/>
                </a:lnTo>
                <a:lnTo>
                  <a:pt x="2509120" y="0"/>
                </a:lnTo>
                <a:lnTo>
                  <a:pt x="3001540" y="0"/>
                </a:lnTo>
                <a:lnTo>
                  <a:pt x="3178668" y="0"/>
                </a:lnTo>
                <a:cubicBezTo>
                  <a:pt x="3220876" y="0"/>
                  <a:pt x="3255128" y="32273"/>
                  <a:pt x="3255128" y="72042"/>
                </a:cubicBezTo>
                <a:lnTo>
                  <a:pt x="3255128" y="332513"/>
                </a:lnTo>
                <a:lnTo>
                  <a:pt x="3078000" y="332513"/>
                </a:lnTo>
                <a:lnTo>
                  <a:pt x="2509120" y="332513"/>
                </a:lnTo>
                <a:lnTo>
                  <a:pt x="2331992" y="332513"/>
                </a:lnTo>
                <a:lnTo>
                  <a:pt x="923136" y="332513"/>
                </a:lnTo>
                <a:lnTo>
                  <a:pt x="746008" y="332513"/>
                </a:lnTo>
                <a:lnTo>
                  <a:pt x="177128" y="332513"/>
                </a:lnTo>
                <a:lnTo>
                  <a:pt x="0" y="332513"/>
                </a:lnTo>
                <a:lnTo>
                  <a:pt x="0" y="72042"/>
                </a:lnTo>
                <a:cubicBezTo>
                  <a:pt x="0" y="32273"/>
                  <a:pt x="34252" y="0"/>
                  <a:pt x="76460" y="0"/>
                </a:cubicBezTo>
                <a:close/>
              </a:path>
            </a:pathLst>
          </a:custGeom>
          <a:solidFill>
            <a:schemeClr val="accent1">
              <a:lumMod val="60000"/>
              <a:lumOff val="40000"/>
            </a:schemeClr>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500" name="TextBox 499">
            <a:extLst>
              <a:ext uri="{FF2B5EF4-FFF2-40B4-BE49-F238E27FC236}">
                <a16:creationId xmlns:a16="http://schemas.microsoft.com/office/drawing/2014/main" id="{01787876-0222-65C1-0F8E-ED3F8A5F1318}"/>
              </a:ext>
            </a:extLst>
          </p:cNvPr>
          <p:cNvSpPr txBox="1"/>
          <p:nvPr/>
        </p:nvSpPr>
        <p:spPr>
          <a:xfrm>
            <a:off x="486751" y="2894215"/>
            <a:ext cx="1435970" cy="354071"/>
          </a:xfrm>
          <a:prstGeom prst="rect">
            <a:avLst/>
          </a:prstGeom>
          <a:noFill/>
        </p:spPr>
        <p:txBody>
          <a:bodyPr wrap="none" lIns="0" rIns="0" rtlCol="0">
            <a:spAutoFit/>
          </a:bodyPr>
          <a:lstStyle/>
          <a:p>
            <a:pPr algn="l"/>
            <a:r>
              <a:rPr lang="en-US" sz="1701" baseline="0" dirty="0">
                <a:solidFill>
                  <a:srgbClr val="323232"/>
                </a:solidFill>
                <a:latin typeface="Londrina Solid" pitchFamily="2" charset="77"/>
                <a:sym typeface="LondrinaSolid-Regular"/>
                <a:rtl val="0"/>
              </a:rPr>
              <a:t>Pupil involvement</a:t>
            </a:r>
          </a:p>
        </p:txBody>
      </p:sp>
      <p:sp>
        <p:nvSpPr>
          <p:cNvPr id="501" name="TextBox 500">
            <a:extLst>
              <a:ext uri="{FF2B5EF4-FFF2-40B4-BE49-F238E27FC236}">
                <a16:creationId xmlns:a16="http://schemas.microsoft.com/office/drawing/2014/main" id="{06125810-1482-9D16-D066-70D9799BB379}"/>
              </a:ext>
            </a:extLst>
          </p:cNvPr>
          <p:cNvSpPr txBox="1"/>
          <p:nvPr/>
        </p:nvSpPr>
        <p:spPr>
          <a:xfrm>
            <a:off x="486753" y="3292821"/>
            <a:ext cx="3055607" cy="2266774"/>
          </a:xfrm>
          <a:prstGeom prst="rect">
            <a:avLst/>
          </a:prstGeom>
          <a:noFill/>
        </p:spPr>
        <p:txBody>
          <a:bodyPr wrap="square" lIns="0" tIns="0" rIns="0" bIns="0" rtlCol="0">
            <a:spAutoFit/>
          </a:bodyPr>
          <a:lstStyle/>
          <a:p>
            <a:pPr>
              <a:lnSpc>
                <a:spcPct val="90000"/>
              </a:lnSpc>
              <a:spcAft>
                <a:spcPts val="600"/>
              </a:spcAft>
            </a:pPr>
            <a:r>
              <a:rPr lang="en-US" sz="1050" dirty="0">
                <a:latin typeface="Roboto Condensed" panose="02000000000000000000" pitchFamily="2" charset="0"/>
                <a:ea typeface="Roboto Condensed" panose="02000000000000000000" pitchFamily="2" charset="0"/>
              </a:rPr>
              <a:t>Start by showing a picture of a complex building or beautiful artwork.</a:t>
            </a:r>
          </a:p>
          <a:p>
            <a:pPr>
              <a:lnSpc>
                <a:spcPct val="90000"/>
              </a:lnSpc>
              <a:spcAft>
                <a:spcPts val="600"/>
              </a:spcAft>
            </a:pPr>
            <a:r>
              <a:rPr lang="en-US" sz="1050" dirty="0">
                <a:latin typeface="Roboto Condensed" panose="02000000000000000000" pitchFamily="2" charset="0"/>
                <a:ea typeface="Roboto Condensed" panose="02000000000000000000" pitchFamily="2" charset="0"/>
              </a:rPr>
              <a:t>Ask the children to look at the building/artwork. Explain that it's beautiful, then ask the children to imagine that a piece was missing, or if some pieces didn't quite fit together. Ask the children: Would it be complete? Would it be as strong/beautiful? </a:t>
            </a:r>
          </a:p>
          <a:p>
            <a:pPr>
              <a:lnSpc>
                <a:spcPct val="90000"/>
              </a:lnSpc>
              <a:spcAft>
                <a:spcPts val="600"/>
              </a:spcAft>
            </a:pPr>
            <a:r>
              <a:rPr lang="en-US" sz="1050" dirty="0">
                <a:latin typeface="Roboto Condensed" panose="02000000000000000000" pitchFamily="2" charset="0"/>
                <a:ea typeface="Roboto Condensed" panose="02000000000000000000" pitchFamily="2" charset="0"/>
              </a:rPr>
              <a:t>Explain that school is just the same. Every child, teacher, and staff member is a unique piece. Our togetherness means we rely on each other to make the whole picture complete and strong. No piece is too small, and every piece matters.</a:t>
            </a:r>
          </a:p>
          <a:p>
            <a:pPr>
              <a:lnSpc>
                <a:spcPct val="90000"/>
              </a:lnSpc>
              <a:spcAft>
                <a:spcPts val="600"/>
              </a:spcAft>
            </a:pPr>
            <a:r>
              <a:rPr lang="en-US" sz="1050" dirty="0">
                <a:latin typeface="Roboto Condensed" panose="02000000000000000000" pitchFamily="2" charset="0"/>
                <a:ea typeface="Roboto Condensed" panose="02000000000000000000" pitchFamily="2" charset="0"/>
              </a:rPr>
              <a:t>Ask the children: What are some things you might be able to do to make sure every piece knows where they belong?</a:t>
            </a:r>
          </a:p>
        </p:txBody>
      </p:sp>
      <p:sp>
        <p:nvSpPr>
          <p:cNvPr id="502" name="Freeform 501">
            <a:extLst>
              <a:ext uri="{FF2B5EF4-FFF2-40B4-BE49-F238E27FC236}">
                <a16:creationId xmlns:a16="http://schemas.microsoft.com/office/drawing/2014/main" id="{BF6BCCDB-B77F-1869-8C02-287243971BCD}"/>
              </a:ext>
            </a:extLst>
          </p:cNvPr>
          <p:cNvSpPr/>
          <p:nvPr/>
        </p:nvSpPr>
        <p:spPr>
          <a:xfrm>
            <a:off x="3717642" y="1409489"/>
            <a:ext cx="3255128" cy="332513"/>
          </a:xfrm>
          <a:custGeom>
            <a:avLst/>
            <a:gdLst>
              <a:gd name="connsiteX0" fmla="*/ 76460 w 3255128"/>
              <a:gd name="connsiteY0" fmla="*/ 0 h 332513"/>
              <a:gd name="connsiteX1" fmla="*/ 253588 w 3255128"/>
              <a:gd name="connsiteY1" fmla="*/ 0 h 332513"/>
              <a:gd name="connsiteX2" fmla="*/ 746008 w 3255128"/>
              <a:gd name="connsiteY2" fmla="*/ 0 h 332513"/>
              <a:gd name="connsiteX3" fmla="*/ 923136 w 3255128"/>
              <a:gd name="connsiteY3" fmla="*/ 0 h 332513"/>
              <a:gd name="connsiteX4" fmla="*/ 2331992 w 3255128"/>
              <a:gd name="connsiteY4" fmla="*/ 0 h 332513"/>
              <a:gd name="connsiteX5" fmla="*/ 2509120 w 3255128"/>
              <a:gd name="connsiteY5" fmla="*/ 0 h 332513"/>
              <a:gd name="connsiteX6" fmla="*/ 3001540 w 3255128"/>
              <a:gd name="connsiteY6" fmla="*/ 0 h 332513"/>
              <a:gd name="connsiteX7" fmla="*/ 3178668 w 3255128"/>
              <a:gd name="connsiteY7" fmla="*/ 0 h 332513"/>
              <a:gd name="connsiteX8" fmla="*/ 3255128 w 3255128"/>
              <a:gd name="connsiteY8" fmla="*/ 72042 h 332513"/>
              <a:gd name="connsiteX9" fmla="*/ 3255128 w 3255128"/>
              <a:gd name="connsiteY9" fmla="*/ 332513 h 332513"/>
              <a:gd name="connsiteX10" fmla="*/ 3078000 w 3255128"/>
              <a:gd name="connsiteY10" fmla="*/ 332513 h 332513"/>
              <a:gd name="connsiteX11" fmla="*/ 2509120 w 3255128"/>
              <a:gd name="connsiteY11" fmla="*/ 332513 h 332513"/>
              <a:gd name="connsiteX12" fmla="*/ 2331992 w 3255128"/>
              <a:gd name="connsiteY12" fmla="*/ 332513 h 332513"/>
              <a:gd name="connsiteX13" fmla="*/ 923136 w 3255128"/>
              <a:gd name="connsiteY13" fmla="*/ 332513 h 332513"/>
              <a:gd name="connsiteX14" fmla="*/ 746008 w 3255128"/>
              <a:gd name="connsiteY14" fmla="*/ 332513 h 332513"/>
              <a:gd name="connsiteX15" fmla="*/ 177128 w 3255128"/>
              <a:gd name="connsiteY15" fmla="*/ 332513 h 332513"/>
              <a:gd name="connsiteX16" fmla="*/ 0 w 3255128"/>
              <a:gd name="connsiteY16" fmla="*/ 332513 h 332513"/>
              <a:gd name="connsiteX17" fmla="*/ 0 w 3255128"/>
              <a:gd name="connsiteY17" fmla="*/ 72042 h 332513"/>
              <a:gd name="connsiteX18" fmla="*/ 76460 w 3255128"/>
              <a:gd name="connsiteY18" fmla="*/ 0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255128" h="332513">
                <a:moveTo>
                  <a:pt x="76460" y="0"/>
                </a:moveTo>
                <a:lnTo>
                  <a:pt x="253588" y="0"/>
                </a:lnTo>
                <a:lnTo>
                  <a:pt x="746008" y="0"/>
                </a:lnTo>
                <a:lnTo>
                  <a:pt x="923136" y="0"/>
                </a:lnTo>
                <a:lnTo>
                  <a:pt x="2331992" y="0"/>
                </a:lnTo>
                <a:lnTo>
                  <a:pt x="2509120" y="0"/>
                </a:lnTo>
                <a:lnTo>
                  <a:pt x="3001540" y="0"/>
                </a:lnTo>
                <a:lnTo>
                  <a:pt x="3178668" y="0"/>
                </a:lnTo>
                <a:cubicBezTo>
                  <a:pt x="3220876" y="0"/>
                  <a:pt x="3255128" y="32273"/>
                  <a:pt x="3255128" y="72042"/>
                </a:cubicBezTo>
                <a:lnTo>
                  <a:pt x="3255128" y="332513"/>
                </a:lnTo>
                <a:lnTo>
                  <a:pt x="3078000" y="332513"/>
                </a:lnTo>
                <a:lnTo>
                  <a:pt x="2509120" y="332513"/>
                </a:lnTo>
                <a:lnTo>
                  <a:pt x="2331992" y="332513"/>
                </a:lnTo>
                <a:lnTo>
                  <a:pt x="923136" y="332513"/>
                </a:lnTo>
                <a:lnTo>
                  <a:pt x="746008" y="332513"/>
                </a:lnTo>
                <a:lnTo>
                  <a:pt x="177128" y="332513"/>
                </a:lnTo>
                <a:lnTo>
                  <a:pt x="0" y="332513"/>
                </a:lnTo>
                <a:lnTo>
                  <a:pt x="0" y="72042"/>
                </a:lnTo>
                <a:cubicBezTo>
                  <a:pt x="0" y="32273"/>
                  <a:pt x="34252" y="0"/>
                  <a:pt x="76460" y="0"/>
                </a:cubicBezTo>
                <a:close/>
              </a:path>
            </a:pathLst>
          </a:custGeom>
          <a:solidFill>
            <a:schemeClr val="accent2"/>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503" name="TextBox 502">
            <a:extLst>
              <a:ext uri="{FF2B5EF4-FFF2-40B4-BE49-F238E27FC236}">
                <a16:creationId xmlns:a16="http://schemas.microsoft.com/office/drawing/2014/main" id="{0D29A77F-1F71-2884-6609-4DCD1F1EF515}"/>
              </a:ext>
            </a:extLst>
          </p:cNvPr>
          <p:cNvSpPr txBox="1"/>
          <p:nvPr/>
        </p:nvSpPr>
        <p:spPr>
          <a:xfrm>
            <a:off x="3844660" y="1414199"/>
            <a:ext cx="769441" cy="354071"/>
          </a:xfrm>
          <a:prstGeom prst="rect">
            <a:avLst/>
          </a:prstGeom>
          <a:noFill/>
        </p:spPr>
        <p:txBody>
          <a:bodyPr wrap="none" lIns="0" rIns="0" rtlCol="0">
            <a:spAutoFit/>
          </a:bodyPr>
          <a:lstStyle/>
          <a:p>
            <a:r>
              <a:rPr lang="en-US" sz="1701" spc="0" baseline="0" dirty="0">
                <a:solidFill>
                  <a:srgbClr val="323232"/>
                </a:solidFill>
                <a:latin typeface="Londrina Solid" pitchFamily="2" charset="77"/>
                <a:sym typeface="LondrinaSolid-Regular"/>
                <a:rtl val="0"/>
              </a:rPr>
              <a:t>Pupil talk</a:t>
            </a:r>
          </a:p>
        </p:txBody>
      </p:sp>
      <p:sp>
        <p:nvSpPr>
          <p:cNvPr id="504" name="TextBox 503">
            <a:extLst>
              <a:ext uri="{FF2B5EF4-FFF2-40B4-BE49-F238E27FC236}">
                <a16:creationId xmlns:a16="http://schemas.microsoft.com/office/drawing/2014/main" id="{CD5414ED-9D6A-9CE1-CAD5-27AD9524FAEC}"/>
              </a:ext>
            </a:extLst>
          </p:cNvPr>
          <p:cNvSpPr txBox="1"/>
          <p:nvPr/>
        </p:nvSpPr>
        <p:spPr>
          <a:xfrm>
            <a:off x="3844660" y="1807491"/>
            <a:ext cx="3014278" cy="910506"/>
          </a:xfrm>
          <a:prstGeom prst="rect">
            <a:avLst/>
          </a:prstGeom>
          <a:noFill/>
        </p:spPr>
        <p:txBody>
          <a:bodyPr wrap="square" lIns="0" tIns="0" rIns="0" bIns="0" rtlCol="0">
            <a:spAutoFit/>
          </a:bodyPr>
          <a:lstStyle/>
          <a:p>
            <a:pPr marL="171450" lvl="0" indent="-171450">
              <a:spcBef>
                <a:spcPts val="0"/>
              </a:spcBef>
              <a:spcAft>
                <a:spcPts val="400"/>
              </a:spcAft>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What is togetherness? </a:t>
            </a:r>
          </a:p>
          <a:p>
            <a:pPr marL="171450" lvl="0" indent="-171450">
              <a:spcBef>
                <a:spcPts val="0"/>
              </a:spcBef>
              <a:spcAft>
                <a:spcPts val="400"/>
              </a:spcAft>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Have you ever felt a sense of togetherness and belonging? What made you feel this way?</a:t>
            </a:r>
          </a:p>
          <a:p>
            <a:pPr marL="171450" lvl="0" indent="-171450">
              <a:spcBef>
                <a:spcPts val="0"/>
              </a:spcBef>
              <a:spcAft>
                <a:spcPts val="400"/>
              </a:spcAft>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Have you ever noticed a small act of kindness make a big difference in someone's day? What was the act?</a:t>
            </a:r>
          </a:p>
        </p:txBody>
      </p:sp>
      <p:sp>
        <p:nvSpPr>
          <p:cNvPr id="505" name="Freeform 504">
            <a:extLst>
              <a:ext uri="{FF2B5EF4-FFF2-40B4-BE49-F238E27FC236}">
                <a16:creationId xmlns:a16="http://schemas.microsoft.com/office/drawing/2014/main" id="{14603AC5-5B76-6623-AA70-9A8F288CA4E1}"/>
              </a:ext>
            </a:extLst>
          </p:cNvPr>
          <p:cNvSpPr/>
          <p:nvPr/>
        </p:nvSpPr>
        <p:spPr>
          <a:xfrm>
            <a:off x="3717642" y="3167482"/>
            <a:ext cx="3255128" cy="2713639"/>
          </a:xfrm>
          <a:custGeom>
            <a:avLst/>
            <a:gdLst>
              <a:gd name="connsiteX0" fmla="*/ 0 w 3255128"/>
              <a:gd name="connsiteY0" fmla="*/ 0 h 2713639"/>
              <a:gd name="connsiteX1" fmla="*/ 1521472 w 3255128"/>
              <a:gd name="connsiteY1" fmla="*/ 0 h 2713639"/>
              <a:gd name="connsiteX2" fmla="*/ 1910155 w 3255128"/>
              <a:gd name="connsiteY2" fmla="*/ 0 h 2713639"/>
              <a:gd name="connsiteX3" fmla="*/ 3158485 w 3255128"/>
              <a:gd name="connsiteY3" fmla="*/ 0 h 2713639"/>
              <a:gd name="connsiteX4" fmla="*/ 3255128 w 3255128"/>
              <a:gd name="connsiteY4" fmla="*/ 0 h 2713639"/>
              <a:gd name="connsiteX5" fmla="*/ 3255128 w 3255128"/>
              <a:gd name="connsiteY5" fmla="*/ 48494 h 2713639"/>
              <a:gd name="connsiteX6" fmla="*/ 3255128 w 3255128"/>
              <a:gd name="connsiteY6" fmla="*/ 95842 h 2713639"/>
              <a:gd name="connsiteX7" fmla="*/ 3255128 w 3255128"/>
              <a:gd name="connsiteY7" fmla="*/ 146838 h 2713639"/>
              <a:gd name="connsiteX8" fmla="*/ 3255128 w 3255128"/>
              <a:gd name="connsiteY8" fmla="*/ 170725 h 2713639"/>
              <a:gd name="connsiteX9" fmla="*/ 3255128 w 3255128"/>
              <a:gd name="connsiteY9" fmla="*/ 178117 h 2713639"/>
              <a:gd name="connsiteX10" fmla="*/ 3255128 w 3255128"/>
              <a:gd name="connsiteY10" fmla="*/ 184727 h 2713639"/>
              <a:gd name="connsiteX11" fmla="*/ 3255128 w 3255128"/>
              <a:gd name="connsiteY11" fmla="*/ 184981 h 2713639"/>
              <a:gd name="connsiteX12" fmla="*/ 3255128 w 3255128"/>
              <a:gd name="connsiteY12" fmla="*/ 195947 h 2713639"/>
              <a:gd name="connsiteX13" fmla="*/ 3255128 w 3255128"/>
              <a:gd name="connsiteY13" fmla="*/ 216311 h 2713639"/>
              <a:gd name="connsiteX14" fmla="*/ 3255128 w 3255128"/>
              <a:gd name="connsiteY14" fmla="*/ 222689 h 2713639"/>
              <a:gd name="connsiteX15" fmla="*/ 3255128 w 3255128"/>
              <a:gd name="connsiteY15" fmla="*/ 223175 h 2713639"/>
              <a:gd name="connsiteX16" fmla="*/ 3255128 w 3255128"/>
              <a:gd name="connsiteY16" fmla="*/ 234141 h 2713639"/>
              <a:gd name="connsiteX17" fmla="*/ 3255128 w 3255128"/>
              <a:gd name="connsiteY17" fmla="*/ 243451 h 2713639"/>
              <a:gd name="connsiteX18" fmla="*/ 3255128 w 3255128"/>
              <a:gd name="connsiteY18" fmla="*/ 284664 h 2713639"/>
              <a:gd name="connsiteX19" fmla="*/ 3255128 w 3255128"/>
              <a:gd name="connsiteY19" fmla="*/ 290799 h 2713639"/>
              <a:gd name="connsiteX20" fmla="*/ 3255128 w 3255128"/>
              <a:gd name="connsiteY20" fmla="*/ 295630 h 2713639"/>
              <a:gd name="connsiteX21" fmla="*/ 3255128 w 3255128"/>
              <a:gd name="connsiteY21" fmla="*/ 302494 h 2713639"/>
              <a:gd name="connsiteX22" fmla="*/ 3255128 w 3255128"/>
              <a:gd name="connsiteY22" fmla="*/ 305450 h 2713639"/>
              <a:gd name="connsiteX23" fmla="*/ 3255128 w 3255128"/>
              <a:gd name="connsiteY23" fmla="*/ 316416 h 2713639"/>
              <a:gd name="connsiteX24" fmla="*/ 3255128 w 3255128"/>
              <a:gd name="connsiteY24" fmla="*/ 323280 h 2713639"/>
              <a:gd name="connsiteX25" fmla="*/ 3255128 w 3255128"/>
              <a:gd name="connsiteY25" fmla="*/ 390482 h 2713639"/>
              <a:gd name="connsiteX26" fmla="*/ 3255128 w 3255128"/>
              <a:gd name="connsiteY26" fmla="*/ 397346 h 2713639"/>
              <a:gd name="connsiteX27" fmla="*/ 3255128 w 3255128"/>
              <a:gd name="connsiteY27" fmla="*/ 408312 h 2713639"/>
              <a:gd name="connsiteX28" fmla="*/ 3255128 w 3255128"/>
              <a:gd name="connsiteY28" fmla="*/ 422963 h 2713639"/>
              <a:gd name="connsiteX29" fmla="*/ 3255128 w 3255128"/>
              <a:gd name="connsiteY29" fmla="*/ 432117 h 2713639"/>
              <a:gd name="connsiteX30" fmla="*/ 3255128 w 3255128"/>
              <a:gd name="connsiteY30" fmla="*/ 470311 h 2713639"/>
              <a:gd name="connsiteX31" fmla="*/ 3255128 w 3255128"/>
              <a:gd name="connsiteY31" fmla="*/ 479621 h 2713639"/>
              <a:gd name="connsiteX32" fmla="*/ 3255128 w 3255128"/>
              <a:gd name="connsiteY32" fmla="*/ 490587 h 2713639"/>
              <a:gd name="connsiteX33" fmla="*/ 3255128 w 3255128"/>
              <a:gd name="connsiteY33" fmla="*/ 497451 h 2713639"/>
              <a:gd name="connsiteX34" fmla="*/ 3255128 w 3255128"/>
              <a:gd name="connsiteY34" fmla="*/ 531800 h 2713639"/>
              <a:gd name="connsiteX35" fmla="*/ 3255128 w 3255128"/>
              <a:gd name="connsiteY35" fmla="*/ 538664 h 2713639"/>
              <a:gd name="connsiteX36" fmla="*/ 3255128 w 3255128"/>
              <a:gd name="connsiteY36" fmla="*/ 545194 h 2713639"/>
              <a:gd name="connsiteX37" fmla="*/ 3255128 w 3255128"/>
              <a:gd name="connsiteY37" fmla="*/ 549630 h 2713639"/>
              <a:gd name="connsiteX38" fmla="*/ 3255128 w 3255128"/>
              <a:gd name="connsiteY38" fmla="*/ 552586 h 2713639"/>
              <a:gd name="connsiteX39" fmla="*/ 3255128 w 3255128"/>
              <a:gd name="connsiteY39" fmla="*/ 559196 h 2713639"/>
              <a:gd name="connsiteX40" fmla="*/ 3255128 w 3255128"/>
              <a:gd name="connsiteY40" fmla="*/ 559450 h 2713639"/>
              <a:gd name="connsiteX41" fmla="*/ 3255128 w 3255128"/>
              <a:gd name="connsiteY41" fmla="*/ 570416 h 2713639"/>
              <a:gd name="connsiteX42" fmla="*/ 3255128 w 3255128"/>
              <a:gd name="connsiteY42" fmla="*/ 597134 h 2713639"/>
              <a:gd name="connsiteX43" fmla="*/ 3255128 w 3255128"/>
              <a:gd name="connsiteY43" fmla="*/ 597158 h 2713639"/>
              <a:gd name="connsiteX44" fmla="*/ 3255128 w 3255128"/>
              <a:gd name="connsiteY44" fmla="*/ 617920 h 2713639"/>
              <a:gd name="connsiteX45" fmla="*/ 3255128 w 3255128"/>
              <a:gd name="connsiteY45" fmla="*/ 644482 h 2713639"/>
              <a:gd name="connsiteX46" fmla="*/ 3255128 w 3255128"/>
              <a:gd name="connsiteY46" fmla="*/ 659133 h 2713639"/>
              <a:gd name="connsiteX47" fmla="*/ 3255128 w 3255128"/>
              <a:gd name="connsiteY47" fmla="*/ 665268 h 2713639"/>
              <a:gd name="connsiteX48" fmla="*/ 3255128 w 3255128"/>
              <a:gd name="connsiteY48" fmla="*/ 670099 h 2713639"/>
              <a:gd name="connsiteX49" fmla="*/ 3255128 w 3255128"/>
              <a:gd name="connsiteY49" fmla="*/ 676963 h 2713639"/>
              <a:gd name="connsiteX50" fmla="*/ 3255128 w 3255128"/>
              <a:gd name="connsiteY50" fmla="*/ 726757 h 2713639"/>
              <a:gd name="connsiteX51" fmla="*/ 3255128 w 3255128"/>
              <a:gd name="connsiteY51" fmla="*/ 733621 h 2713639"/>
              <a:gd name="connsiteX52" fmla="*/ 3255128 w 3255128"/>
              <a:gd name="connsiteY52" fmla="*/ 744587 h 2713639"/>
              <a:gd name="connsiteX53" fmla="*/ 3255128 w 3255128"/>
              <a:gd name="connsiteY53" fmla="*/ 764951 h 2713639"/>
              <a:gd name="connsiteX54" fmla="*/ 3255128 w 3255128"/>
              <a:gd name="connsiteY54" fmla="*/ 771815 h 2713639"/>
              <a:gd name="connsiteX55" fmla="*/ 3255128 w 3255128"/>
              <a:gd name="connsiteY55" fmla="*/ 782781 h 2713639"/>
              <a:gd name="connsiteX56" fmla="*/ 3255128 w 3255128"/>
              <a:gd name="connsiteY56" fmla="*/ 785800 h 2713639"/>
              <a:gd name="connsiteX57" fmla="*/ 3255128 w 3255128"/>
              <a:gd name="connsiteY57" fmla="*/ 806586 h 2713639"/>
              <a:gd name="connsiteX58" fmla="*/ 3255128 w 3255128"/>
              <a:gd name="connsiteY58" fmla="*/ 833304 h 2713639"/>
              <a:gd name="connsiteX59" fmla="*/ 3255128 w 3255128"/>
              <a:gd name="connsiteY59" fmla="*/ 844270 h 2713639"/>
              <a:gd name="connsiteX60" fmla="*/ 3255128 w 3255128"/>
              <a:gd name="connsiteY60" fmla="*/ 851134 h 2713639"/>
              <a:gd name="connsiteX61" fmla="*/ 3255128 w 3255128"/>
              <a:gd name="connsiteY61" fmla="*/ 854090 h 2713639"/>
              <a:gd name="connsiteX62" fmla="*/ 3255128 w 3255128"/>
              <a:gd name="connsiteY62" fmla="*/ 865056 h 2713639"/>
              <a:gd name="connsiteX63" fmla="*/ 3255128 w 3255128"/>
              <a:gd name="connsiteY63" fmla="*/ 871920 h 2713639"/>
              <a:gd name="connsiteX64" fmla="*/ 3255128 w 3255128"/>
              <a:gd name="connsiteY64" fmla="*/ 906269 h 2713639"/>
              <a:gd name="connsiteX65" fmla="*/ 3255128 w 3255128"/>
              <a:gd name="connsiteY65" fmla="*/ 913133 h 2713639"/>
              <a:gd name="connsiteX66" fmla="*/ 3255128 w 3255128"/>
              <a:gd name="connsiteY66" fmla="*/ 924099 h 2713639"/>
              <a:gd name="connsiteX67" fmla="*/ 3255128 w 3255128"/>
              <a:gd name="connsiteY67" fmla="*/ 971603 h 2713639"/>
              <a:gd name="connsiteX68" fmla="*/ 3255128 w 3255128"/>
              <a:gd name="connsiteY68" fmla="*/ 980757 h 2713639"/>
              <a:gd name="connsiteX69" fmla="*/ 3255128 w 3255128"/>
              <a:gd name="connsiteY69" fmla="*/ 1018951 h 2713639"/>
              <a:gd name="connsiteX70" fmla="*/ 3255128 w 3255128"/>
              <a:gd name="connsiteY70" fmla="*/ 1080440 h 2713639"/>
              <a:gd name="connsiteX71" fmla="*/ 3255128 w 3255128"/>
              <a:gd name="connsiteY71" fmla="*/ 1087304 h 2713639"/>
              <a:gd name="connsiteX72" fmla="*/ 3255128 w 3255128"/>
              <a:gd name="connsiteY72" fmla="*/ 1098270 h 2713639"/>
              <a:gd name="connsiteX73" fmla="*/ 3255128 w 3255128"/>
              <a:gd name="connsiteY73" fmla="*/ 1101226 h 2713639"/>
              <a:gd name="connsiteX74" fmla="*/ 3255128 w 3255128"/>
              <a:gd name="connsiteY74" fmla="*/ 1103413 h 2713639"/>
              <a:gd name="connsiteX75" fmla="*/ 3255128 w 3255128"/>
              <a:gd name="connsiteY75" fmla="*/ 1108090 h 2713639"/>
              <a:gd name="connsiteX76" fmla="*/ 3255128 w 3255128"/>
              <a:gd name="connsiteY76" fmla="*/ 1117415 h 2713639"/>
              <a:gd name="connsiteX77" fmla="*/ 3255128 w 3255128"/>
              <a:gd name="connsiteY77" fmla="*/ 1119056 h 2713639"/>
              <a:gd name="connsiteX78" fmla="*/ 3255128 w 3255128"/>
              <a:gd name="connsiteY78" fmla="*/ 1155377 h 2713639"/>
              <a:gd name="connsiteX79" fmla="*/ 3255128 w 3255128"/>
              <a:gd name="connsiteY79" fmla="*/ 1160269 h 2713639"/>
              <a:gd name="connsiteX80" fmla="*/ 3255128 w 3255128"/>
              <a:gd name="connsiteY80" fmla="*/ 1176139 h 2713639"/>
              <a:gd name="connsiteX81" fmla="*/ 3255128 w 3255128"/>
              <a:gd name="connsiteY81" fmla="*/ 1207773 h 2713639"/>
              <a:gd name="connsiteX82" fmla="*/ 3255128 w 3255128"/>
              <a:gd name="connsiteY82" fmla="*/ 1218739 h 2713639"/>
              <a:gd name="connsiteX83" fmla="*/ 3255128 w 3255128"/>
              <a:gd name="connsiteY83" fmla="*/ 1223487 h 2713639"/>
              <a:gd name="connsiteX84" fmla="*/ 3255128 w 3255128"/>
              <a:gd name="connsiteY84" fmla="*/ 1225603 h 2713639"/>
              <a:gd name="connsiteX85" fmla="*/ 3255128 w 3255128"/>
              <a:gd name="connsiteY85" fmla="*/ 1323170 h 2713639"/>
              <a:gd name="connsiteX86" fmla="*/ 3255128 w 3255128"/>
              <a:gd name="connsiteY86" fmla="*/ 1330034 h 2713639"/>
              <a:gd name="connsiteX87" fmla="*/ 3255128 w 3255128"/>
              <a:gd name="connsiteY87" fmla="*/ 1334440 h 2713639"/>
              <a:gd name="connsiteX88" fmla="*/ 3255128 w 3255128"/>
              <a:gd name="connsiteY88" fmla="*/ 1341000 h 2713639"/>
              <a:gd name="connsiteX89" fmla="*/ 3255128 w 3255128"/>
              <a:gd name="connsiteY89" fmla="*/ 1355226 h 2713639"/>
              <a:gd name="connsiteX90" fmla="*/ 3255128 w 3255128"/>
              <a:gd name="connsiteY90" fmla="*/ 1412309 h 2713639"/>
              <a:gd name="connsiteX91" fmla="*/ 3255128 w 3255128"/>
              <a:gd name="connsiteY91" fmla="*/ 1423275 h 2713639"/>
              <a:gd name="connsiteX92" fmla="*/ 3255128 w 3255128"/>
              <a:gd name="connsiteY92" fmla="*/ 1430139 h 2713639"/>
              <a:gd name="connsiteX93" fmla="*/ 3255128 w 3255128"/>
              <a:gd name="connsiteY93" fmla="*/ 1454909 h 2713639"/>
              <a:gd name="connsiteX94" fmla="*/ 3255128 w 3255128"/>
              <a:gd name="connsiteY94" fmla="*/ 1461773 h 2713639"/>
              <a:gd name="connsiteX95" fmla="*/ 3255128 w 3255128"/>
              <a:gd name="connsiteY95" fmla="*/ 1472739 h 2713639"/>
              <a:gd name="connsiteX96" fmla="*/ 3255128 w 3255128"/>
              <a:gd name="connsiteY96" fmla="*/ 1477882 h 2713639"/>
              <a:gd name="connsiteX97" fmla="*/ 3255128 w 3255128"/>
              <a:gd name="connsiteY97" fmla="*/ 1491884 h 2713639"/>
              <a:gd name="connsiteX98" fmla="*/ 3255128 w 3255128"/>
              <a:gd name="connsiteY98" fmla="*/ 1529822 h 2713639"/>
              <a:gd name="connsiteX99" fmla="*/ 3255128 w 3255128"/>
              <a:gd name="connsiteY99" fmla="*/ 1529846 h 2713639"/>
              <a:gd name="connsiteX100" fmla="*/ 3255128 w 3255128"/>
              <a:gd name="connsiteY100" fmla="*/ 1550608 h 2713639"/>
              <a:gd name="connsiteX101" fmla="*/ 3255128 w 3255128"/>
              <a:gd name="connsiteY101" fmla="*/ 1577170 h 2713639"/>
              <a:gd name="connsiteX102" fmla="*/ 3255128 w 3255128"/>
              <a:gd name="connsiteY102" fmla="*/ 1597956 h 2713639"/>
              <a:gd name="connsiteX103" fmla="*/ 3255128 w 3255128"/>
              <a:gd name="connsiteY103" fmla="*/ 1659445 h 2713639"/>
              <a:gd name="connsiteX104" fmla="*/ 3255128 w 3255128"/>
              <a:gd name="connsiteY104" fmla="*/ 1666309 h 2713639"/>
              <a:gd name="connsiteX105" fmla="*/ 3255128 w 3255128"/>
              <a:gd name="connsiteY105" fmla="*/ 1677275 h 2713639"/>
              <a:gd name="connsiteX106" fmla="*/ 3255128 w 3255128"/>
              <a:gd name="connsiteY106" fmla="*/ 1697639 h 2713639"/>
              <a:gd name="connsiteX107" fmla="*/ 3255128 w 3255128"/>
              <a:gd name="connsiteY107" fmla="*/ 1704503 h 2713639"/>
              <a:gd name="connsiteX108" fmla="*/ 3255128 w 3255128"/>
              <a:gd name="connsiteY108" fmla="*/ 1708909 h 2713639"/>
              <a:gd name="connsiteX109" fmla="*/ 3255128 w 3255128"/>
              <a:gd name="connsiteY109" fmla="*/ 1715469 h 2713639"/>
              <a:gd name="connsiteX110" fmla="*/ 3255128 w 3255128"/>
              <a:gd name="connsiteY110" fmla="*/ 1765992 h 2713639"/>
              <a:gd name="connsiteX111" fmla="*/ 3255128 w 3255128"/>
              <a:gd name="connsiteY111" fmla="*/ 1776958 h 2713639"/>
              <a:gd name="connsiteX112" fmla="*/ 3255128 w 3255128"/>
              <a:gd name="connsiteY112" fmla="*/ 1783822 h 2713639"/>
              <a:gd name="connsiteX113" fmla="*/ 3255128 w 3255128"/>
              <a:gd name="connsiteY113" fmla="*/ 1786778 h 2713639"/>
              <a:gd name="connsiteX114" fmla="*/ 3255128 w 3255128"/>
              <a:gd name="connsiteY114" fmla="*/ 1797744 h 2713639"/>
              <a:gd name="connsiteX115" fmla="*/ 3255128 w 3255128"/>
              <a:gd name="connsiteY115" fmla="*/ 1804608 h 2713639"/>
              <a:gd name="connsiteX116" fmla="*/ 3255128 w 3255128"/>
              <a:gd name="connsiteY116" fmla="*/ 1904291 h 2713639"/>
              <a:gd name="connsiteX117" fmla="*/ 3255128 w 3255128"/>
              <a:gd name="connsiteY117" fmla="*/ 1913445 h 2713639"/>
              <a:gd name="connsiteX118" fmla="*/ 3255128 w 3255128"/>
              <a:gd name="connsiteY118" fmla="*/ 1951639 h 2713639"/>
              <a:gd name="connsiteX119" fmla="*/ 3255128 w 3255128"/>
              <a:gd name="connsiteY119" fmla="*/ 2013128 h 2713639"/>
              <a:gd name="connsiteX120" fmla="*/ 3255128 w 3255128"/>
              <a:gd name="connsiteY120" fmla="*/ 2019992 h 2713639"/>
              <a:gd name="connsiteX121" fmla="*/ 3255128 w 3255128"/>
              <a:gd name="connsiteY121" fmla="*/ 2030958 h 2713639"/>
              <a:gd name="connsiteX122" fmla="*/ 3255128 w 3255128"/>
              <a:gd name="connsiteY122" fmla="*/ 2033914 h 2713639"/>
              <a:gd name="connsiteX123" fmla="*/ 3255128 w 3255128"/>
              <a:gd name="connsiteY123" fmla="*/ 2040778 h 2713639"/>
              <a:gd name="connsiteX124" fmla="*/ 3255128 w 3255128"/>
              <a:gd name="connsiteY124" fmla="*/ 2051744 h 2713639"/>
              <a:gd name="connsiteX125" fmla="*/ 3255128 w 3255128"/>
              <a:gd name="connsiteY125" fmla="*/ 2140461 h 2713639"/>
              <a:gd name="connsiteX126" fmla="*/ 3255128 w 3255128"/>
              <a:gd name="connsiteY126" fmla="*/ 2151427 h 2713639"/>
              <a:gd name="connsiteX127" fmla="*/ 3255128 w 3255128"/>
              <a:gd name="connsiteY127" fmla="*/ 2158291 h 2713639"/>
              <a:gd name="connsiteX128" fmla="*/ 3255128 w 3255128"/>
              <a:gd name="connsiteY128" fmla="*/ 2267128 h 2713639"/>
              <a:gd name="connsiteX129" fmla="*/ 3255128 w 3255128"/>
              <a:gd name="connsiteY129" fmla="*/ 2287914 h 2713639"/>
              <a:gd name="connsiteX130" fmla="*/ 3255128 w 3255128"/>
              <a:gd name="connsiteY130" fmla="*/ 2387597 h 2713639"/>
              <a:gd name="connsiteX131" fmla="*/ 3255128 w 3255128"/>
              <a:gd name="connsiteY131" fmla="*/ 2394461 h 2713639"/>
              <a:gd name="connsiteX132" fmla="*/ 3255128 w 3255128"/>
              <a:gd name="connsiteY132" fmla="*/ 2405427 h 2713639"/>
              <a:gd name="connsiteX133" fmla="*/ 3255128 w 3255128"/>
              <a:gd name="connsiteY133" fmla="*/ 2641597 h 2713639"/>
              <a:gd name="connsiteX134" fmla="*/ 3183103 w 3255128"/>
              <a:gd name="connsiteY134" fmla="*/ 2713639 h 2713639"/>
              <a:gd name="connsiteX135" fmla="*/ 72026 w 3255128"/>
              <a:gd name="connsiteY135" fmla="*/ 2713639 h 2713639"/>
              <a:gd name="connsiteX136" fmla="*/ 0 w 3255128"/>
              <a:gd name="connsiteY136" fmla="*/ 2641597 h 2713639"/>
              <a:gd name="connsiteX137" fmla="*/ 0 w 3255128"/>
              <a:gd name="connsiteY137" fmla="*/ 2405427 h 2713639"/>
              <a:gd name="connsiteX138" fmla="*/ 0 w 3255128"/>
              <a:gd name="connsiteY138" fmla="*/ 2394461 h 2713639"/>
              <a:gd name="connsiteX139" fmla="*/ 0 w 3255128"/>
              <a:gd name="connsiteY139" fmla="*/ 2387597 h 2713639"/>
              <a:gd name="connsiteX140" fmla="*/ 0 w 3255128"/>
              <a:gd name="connsiteY140" fmla="*/ 2287914 h 2713639"/>
              <a:gd name="connsiteX141" fmla="*/ 0 w 3255128"/>
              <a:gd name="connsiteY141" fmla="*/ 2267128 h 2713639"/>
              <a:gd name="connsiteX142" fmla="*/ 0 w 3255128"/>
              <a:gd name="connsiteY142" fmla="*/ 2158291 h 2713639"/>
              <a:gd name="connsiteX143" fmla="*/ 0 w 3255128"/>
              <a:gd name="connsiteY143" fmla="*/ 2151427 h 2713639"/>
              <a:gd name="connsiteX144" fmla="*/ 0 w 3255128"/>
              <a:gd name="connsiteY144" fmla="*/ 2140461 h 2713639"/>
              <a:gd name="connsiteX145" fmla="*/ 0 w 3255128"/>
              <a:gd name="connsiteY145" fmla="*/ 2051744 h 2713639"/>
              <a:gd name="connsiteX146" fmla="*/ 0 w 3255128"/>
              <a:gd name="connsiteY146" fmla="*/ 2040778 h 2713639"/>
              <a:gd name="connsiteX147" fmla="*/ 0 w 3255128"/>
              <a:gd name="connsiteY147" fmla="*/ 2033914 h 2713639"/>
              <a:gd name="connsiteX148" fmla="*/ 0 w 3255128"/>
              <a:gd name="connsiteY148" fmla="*/ 2030958 h 2713639"/>
              <a:gd name="connsiteX149" fmla="*/ 0 w 3255128"/>
              <a:gd name="connsiteY149" fmla="*/ 2019992 h 2713639"/>
              <a:gd name="connsiteX150" fmla="*/ 0 w 3255128"/>
              <a:gd name="connsiteY150" fmla="*/ 2013128 h 2713639"/>
              <a:gd name="connsiteX151" fmla="*/ 0 w 3255128"/>
              <a:gd name="connsiteY151" fmla="*/ 1951639 h 2713639"/>
              <a:gd name="connsiteX152" fmla="*/ 0 w 3255128"/>
              <a:gd name="connsiteY152" fmla="*/ 1913445 h 2713639"/>
              <a:gd name="connsiteX153" fmla="*/ 0 w 3255128"/>
              <a:gd name="connsiteY153" fmla="*/ 1904291 h 2713639"/>
              <a:gd name="connsiteX154" fmla="*/ 0 w 3255128"/>
              <a:gd name="connsiteY154" fmla="*/ 1804608 h 2713639"/>
              <a:gd name="connsiteX155" fmla="*/ 0 w 3255128"/>
              <a:gd name="connsiteY155" fmla="*/ 1797744 h 2713639"/>
              <a:gd name="connsiteX156" fmla="*/ 0 w 3255128"/>
              <a:gd name="connsiteY156" fmla="*/ 1786778 h 2713639"/>
              <a:gd name="connsiteX157" fmla="*/ 0 w 3255128"/>
              <a:gd name="connsiteY157" fmla="*/ 1783822 h 2713639"/>
              <a:gd name="connsiteX158" fmla="*/ 0 w 3255128"/>
              <a:gd name="connsiteY158" fmla="*/ 1776958 h 2713639"/>
              <a:gd name="connsiteX159" fmla="*/ 0 w 3255128"/>
              <a:gd name="connsiteY159" fmla="*/ 1765992 h 2713639"/>
              <a:gd name="connsiteX160" fmla="*/ 0 w 3255128"/>
              <a:gd name="connsiteY160" fmla="*/ 1715469 h 2713639"/>
              <a:gd name="connsiteX161" fmla="*/ 0 w 3255128"/>
              <a:gd name="connsiteY161" fmla="*/ 1708909 h 2713639"/>
              <a:gd name="connsiteX162" fmla="*/ 0 w 3255128"/>
              <a:gd name="connsiteY162" fmla="*/ 1704503 h 2713639"/>
              <a:gd name="connsiteX163" fmla="*/ 0 w 3255128"/>
              <a:gd name="connsiteY163" fmla="*/ 1697639 h 2713639"/>
              <a:gd name="connsiteX164" fmla="*/ 0 w 3255128"/>
              <a:gd name="connsiteY164" fmla="*/ 1677275 h 2713639"/>
              <a:gd name="connsiteX165" fmla="*/ 0 w 3255128"/>
              <a:gd name="connsiteY165" fmla="*/ 1666309 h 2713639"/>
              <a:gd name="connsiteX166" fmla="*/ 0 w 3255128"/>
              <a:gd name="connsiteY166" fmla="*/ 1659445 h 2713639"/>
              <a:gd name="connsiteX167" fmla="*/ 0 w 3255128"/>
              <a:gd name="connsiteY167" fmla="*/ 1597956 h 2713639"/>
              <a:gd name="connsiteX168" fmla="*/ 0 w 3255128"/>
              <a:gd name="connsiteY168" fmla="*/ 1577170 h 2713639"/>
              <a:gd name="connsiteX169" fmla="*/ 0 w 3255128"/>
              <a:gd name="connsiteY169" fmla="*/ 1550608 h 2713639"/>
              <a:gd name="connsiteX170" fmla="*/ 0 w 3255128"/>
              <a:gd name="connsiteY170" fmla="*/ 1529822 h 2713639"/>
              <a:gd name="connsiteX171" fmla="*/ 0 w 3255128"/>
              <a:gd name="connsiteY171" fmla="*/ 1491884 h 2713639"/>
              <a:gd name="connsiteX172" fmla="*/ 0 w 3255128"/>
              <a:gd name="connsiteY172" fmla="*/ 1477882 h 2713639"/>
              <a:gd name="connsiteX173" fmla="*/ 0 w 3255128"/>
              <a:gd name="connsiteY173" fmla="*/ 1472739 h 2713639"/>
              <a:gd name="connsiteX174" fmla="*/ 0 w 3255128"/>
              <a:gd name="connsiteY174" fmla="*/ 1461773 h 2713639"/>
              <a:gd name="connsiteX175" fmla="*/ 0 w 3255128"/>
              <a:gd name="connsiteY175" fmla="*/ 1454909 h 2713639"/>
              <a:gd name="connsiteX176" fmla="*/ 0 w 3255128"/>
              <a:gd name="connsiteY176" fmla="*/ 1430139 h 2713639"/>
              <a:gd name="connsiteX177" fmla="*/ 0 w 3255128"/>
              <a:gd name="connsiteY177" fmla="*/ 1423275 h 2713639"/>
              <a:gd name="connsiteX178" fmla="*/ 0 w 3255128"/>
              <a:gd name="connsiteY178" fmla="*/ 1412309 h 2713639"/>
              <a:gd name="connsiteX179" fmla="*/ 0 w 3255128"/>
              <a:gd name="connsiteY179" fmla="*/ 1355226 h 2713639"/>
              <a:gd name="connsiteX180" fmla="*/ 0 w 3255128"/>
              <a:gd name="connsiteY180" fmla="*/ 1341000 h 2713639"/>
              <a:gd name="connsiteX181" fmla="*/ 0 w 3255128"/>
              <a:gd name="connsiteY181" fmla="*/ 1334440 h 2713639"/>
              <a:gd name="connsiteX182" fmla="*/ 0 w 3255128"/>
              <a:gd name="connsiteY182" fmla="*/ 1330034 h 2713639"/>
              <a:gd name="connsiteX183" fmla="*/ 0 w 3255128"/>
              <a:gd name="connsiteY183" fmla="*/ 1323170 h 2713639"/>
              <a:gd name="connsiteX184" fmla="*/ 0 w 3255128"/>
              <a:gd name="connsiteY184" fmla="*/ 1225603 h 2713639"/>
              <a:gd name="connsiteX185" fmla="*/ 0 w 3255128"/>
              <a:gd name="connsiteY185" fmla="*/ 1223487 h 2713639"/>
              <a:gd name="connsiteX186" fmla="*/ 0 w 3255128"/>
              <a:gd name="connsiteY186" fmla="*/ 1218739 h 2713639"/>
              <a:gd name="connsiteX187" fmla="*/ 0 w 3255128"/>
              <a:gd name="connsiteY187" fmla="*/ 1207773 h 2713639"/>
              <a:gd name="connsiteX188" fmla="*/ 0 w 3255128"/>
              <a:gd name="connsiteY188" fmla="*/ 1176139 h 2713639"/>
              <a:gd name="connsiteX189" fmla="*/ 0 w 3255128"/>
              <a:gd name="connsiteY189" fmla="*/ 1160269 h 2713639"/>
              <a:gd name="connsiteX190" fmla="*/ 0 w 3255128"/>
              <a:gd name="connsiteY190" fmla="*/ 1119056 h 2713639"/>
              <a:gd name="connsiteX191" fmla="*/ 0 w 3255128"/>
              <a:gd name="connsiteY191" fmla="*/ 1117415 h 2713639"/>
              <a:gd name="connsiteX192" fmla="*/ 0 w 3255128"/>
              <a:gd name="connsiteY192" fmla="*/ 1108090 h 2713639"/>
              <a:gd name="connsiteX193" fmla="*/ 0 w 3255128"/>
              <a:gd name="connsiteY193" fmla="*/ 1103413 h 2713639"/>
              <a:gd name="connsiteX194" fmla="*/ 0 w 3255128"/>
              <a:gd name="connsiteY194" fmla="*/ 1101226 h 2713639"/>
              <a:gd name="connsiteX195" fmla="*/ 0 w 3255128"/>
              <a:gd name="connsiteY195" fmla="*/ 1098270 h 2713639"/>
              <a:gd name="connsiteX196" fmla="*/ 0 w 3255128"/>
              <a:gd name="connsiteY196" fmla="*/ 1087304 h 2713639"/>
              <a:gd name="connsiteX197" fmla="*/ 0 w 3255128"/>
              <a:gd name="connsiteY197" fmla="*/ 1080440 h 2713639"/>
              <a:gd name="connsiteX198" fmla="*/ 0 w 3255128"/>
              <a:gd name="connsiteY198" fmla="*/ 1018951 h 2713639"/>
              <a:gd name="connsiteX199" fmla="*/ 0 w 3255128"/>
              <a:gd name="connsiteY199" fmla="*/ 980757 h 2713639"/>
              <a:gd name="connsiteX200" fmla="*/ 0 w 3255128"/>
              <a:gd name="connsiteY200" fmla="*/ 971603 h 2713639"/>
              <a:gd name="connsiteX201" fmla="*/ 0 w 3255128"/>
              <a:gd name="connsiteY201" fmla="*/ 924099 h 2713639"/>
              <a:gd name="connsiteX202" fmla="*/ 0 w 3255128"/>
              <a:gd name="connsiteY202" fmla="*/ 913133 h 2713639"/>
              <a:gd name="connsiteX203" fmla="*/ 0 w 3255128"/>
              <a:gd name="connsiteY203" fmla="*/ 906269 h 2713639"/>
              <a:gd name="connsiteX204" fmla="*/ 0 w 3255128"/>
              <a:gd name="connsiteY204" fmla="*/ 871920 h 2713639"/>
              <a:gd name="connsiteX205" fmla="*/ 0 w 3255128"/>
              <a:gd name="connsiteY205" fmla="*/ 865056 h 2713639"/>
              <a:gd name="connsiteX206" fmla="*/ 0 w 3255128"/>
              <a:gd name="connsiteY206" fmla="*/ 854090 h 2713639"/>
              <a:gd name="connsiteX207" fmla="*/ 0 w 3255128"/>
              <a:gd name="connsiteY207" fmla="*/ 851134 h 2713639"/>
              <a:gd name="connsiteX208" fmla="*/ 0 w 3255128"/>
              <a:gd name="connsiteY208" fmla="*/ 844270 h 2713639"/>
              <a:gd name="connsiteX209" fmla="*/ 0 w 3255128"/>
              <a:gd name="connsiteY209" fmla="*/ 833304 h 2713639"/>
              <a:gd name="connsiteX210" fmla="*/ 0 w 3255128"/>
              <a:gd name="connsiteY210" fmla="*/ 806586 h 2713639"/>
              <a:gd name="connsiteX211" fmla="*/ 0 w 3255128"/>
              <a:gd name="connsiteY211" fmla="*/ 785800 h 2713639"/>
              <a:gd name="connsiteX212" fmla="*/ 0 w 3255128"/>
              <a:gd name="connsiteY212" fmla="*/ 782781 h 2713639"/>
              <a:gd name="connsiteX213" fmla="*/ 0 w 3255128"/>
              <a:gd name="connsiteY213" fmla="*/ 771815 h 2713639"/>
              <a:gd name="connsiteX214" fmla="*/ 0 w 3255128"/>
              <a:gd name="connsiteY214" fmla="*/ 764951 h 2713639"/>
              <a:gd name="connsiteX215" fmla="*/ 0 w 3255128"/>
              <a:gd name="connsiteY215" fmla="*/ 744587 h 2713639"/>
              <a:gd name="connsiteX216" fmla="*/ 0 w 3255128"/>
              <a:gd name="connsiteY216" fmla="*/ 733621 h 2713639"/>
              <a:gd name="connsiteX217" fmla="*/ 0 w 3255128"/>
              <a:gd name="connsiteY217" fmla="*/ 726757 h 2713639"/>
              <a:gd name="connsiteX218" fmla="*/ 0 w 3255128"/>
              <a:gd name="connsiteY218" fmla="*/ 676963 h 2713639"/>
              <a:gd name="connsiteX219" fmla="*/ 0 w 3255128"/>
              <a:gd name="connsiteY219" fmla="*/ 670099 h 2713639"/>
              <a:gd name="connsiteX220" fmla="*/ 0 w 3255128"/>
              <a:gd name="connsiteY220" fmla="*/ 665268 h 2713639"/>
              <a:gd name="connsiteX221" fmla="*/ 0 w 3255128"/>
              <a:gd name="connsiteY221" fmla="*/ 659133 h 2713639"/>
              <a:gd name="connsiteX222" fmla="*/ 0 w 3255128"/>
              <a:gd name="connsiteY222" fmla="*/ 644482 h 2713639"/>
              <a:gd name="connsiteX223" fmla="*/ 0 w 3255128"/>
              <a:gd name="connsiteY223" fmla="*/ 617920 h 2713639"/>
              <a:gd name="connsiteX224" fmla="*/ 0 w 3255128"/>
              <a:gd name="connsiteY224" fmla="*/ 597134 h 2713639"/>
              <a:gd name="connsiteX225" fmla="*/ 0 w 3255128"/>
              <a:gd name="connsiteY225" fmla="*/ 570416 h 2713639"/>
              <a:gd name="connsiteX226" fmla="*/ 0 w 3255128"/>
              <a:gd name="connsiteY226" fmla="*/ 559450 h 2713639"/>
              <a:gd name="connsiteX227" fmla="*/ 0 w 3255128"/>
              <a:gd name="connsiteY227" fmla="*/ 559196 h 2713639"/>
              <a:gd name="connsiteX228" fmla="*/ 0 w 3255128"/>
              <a:gd name="connsiteY228" fmla="*/ 552586 h 2713639"/>
              <a:gd name="connsiteX229" fmla="*/ 0 w 3255128"/>
              <a:gd name="connsiteY229" fmla="*/ 549630 h 2713639"/>
              <a:gd name="connsiteX230" fmla="*/ 0 w 3255128"/>
              <a:gd name="connsiteY230" fmla="*/ 545194 h 2713639"/>
              <a:gd name="connsiteX231" fmla="*/ 0 w 3255128"/>
              <a:gd name="connsiteY231" fmla="*/ 538664 h 2713639"/>
              <a:gd name="connsiteX232" fmla="*/ 0 w 3255128"/>
              <a:gd name="connsiteY232" fmla="*/ 531800 h 2713639"/>
              <a:gd name="connsiteX233" fmla="*/ 0 w 3255128"/>
              <a:gd name="connsiteY233" fmla="*/ 497451 h 2713639"/>
              <a:gd name="connsiteX234" fmla="*/ 0 w 3255128"/>
              <a:gd name="connsiteY234" fmla="*/ 490587 h 2713639"/>
              <a:gd name="connsiteX235" fmla="*/ 0 w 3255128"/>
              <a:gd name="connsiteY235" fmla="*/ 479621 h 2713639"/>
              <a:gd name="connsiteX236" fmla="*/ 0 w 3255128"/>
              <a:gd name="connsiteY236" fmla="*/ 470311 h 2713639"/>
              <a:gd name="connsiteX237" fmla="*/ 0 w 3255128"/>
              <a:gd name="connsiteY237" fmla="*/ 432117 h 2713639"/>
              <a:gd name="connsiteX238" fmla="*/ 0 w 3255128"/>
              <a:gd name="connsiteY238" fmla="*/ 422963 h 2713639"/>
              <a:gd name="connsiteX239" fmla="*/ 0 w 3255128"/>
              <a:gd name="connsiteY239" fmla="*/ 408312 h 2713639"/>
              <a:gd name="connsiteX240" fmla="*/ 0 w 3255128"/>
              <a:gd name="connsiteY240" fmla="*/ 397346 h 2713639"/>
              <a:gd name="connsiteX241" fmla="*/ 0 w 3255128"/>
              <a:gd name="connsiteY241" fmla="*/ 390482 h 2713639"/>
              <a:gd name="connsiteX242" fmla="*/ 0 w 3255128"/>
              <a:gd name="connsiteY242" fmla="*/ 323280 h 2713639"/>
              <a:gd name="connsiteX243" fmla="*/ 0 w 3255128"/>
              <a:gd name="connsiteY243" fmla="*/ 316416 h 2713639"/>
              <a:gd name="connsiteX244" fmla="*/ 0 w 3255128"/>
              <a:gd name="connsiteY244" fmla="*/ 305450 h 2713639"/>
              <a:gd name="connsiteX245" fmla="*/ 0 w 3255128"/>
              <a:gd name="connsiteY245" fmla="*/ 302494 h 2713639"/>
              <a:gd name="connsiteX246" fmla="*/ 0 w 3255128"/>
              <a:gd name="connsiteY246" fmla="*/ 295630 h 2713639"/>
              <a:gd name="connsiteX247" fmla="*/ 0 w 3255128"/>
              <a:gd name="connsiteY247" fmla="*/ 290799 h 2713639"/>
              <a:gd name="connsiteX248" fmla="*/ 0 w 3255128"/>
              <a:gd name="connsiteY248" fmla="*/ 284664 h 2713639"/>
              <a:gd name="connsiteX249" fmla="*/ 0 w 3255128"/>
              <a:gd name="connsiteY249" fmla="*/ 243451 h 2713639"/>
              <a:gd name="connsiteX250" fmla="*/ 0 w 3255128"/>
              <a:gd name="connsiteY250" fmla="*/ 234141 h 2713639"/>
              <a:gd name="connsiteX251" fmla="*/ 0 w 3255128"/>
              <a:gd name="connsiteY251" fmla="*/ 223175 h 2713639"/>
              <a:gd name="connsiteX252" fmla="*/ 0 w 3255128"/>
              <a:gd name="connsiteY252" fmla="*/ 216311 h 2713639"/>
              <a:gd name="connsiteX253" fmla="*/ 0 w 3255128"/>
              <a:gd name="connsiteY253" fmla="*/ 195947 h 2713639"/>
              <a:gd name="connsiteX254" fmla="*/ 0 w 3255128"/>
              <a:gd name="connsiteY254" fmla="*/ 184981 h 2713639"/>
              <a:gd name="connsiteX255" fmla="*/ 0 w 3255128"/>
              <a:gd name="connsiteY255" fmla="*/ 184727 h 2713639"/>
              <a:gd name="connsiteX256" fmla="*/ 0 w 3255128"/>
              <a:gd name="connsiteY256" fmla="*/ 178117 h 2713639"/>
              <a:gd name="connsiteX257" fmla="*/ 0 w 3255128"/>
              <a:gd name="connsiteY257" fmla="*/ 170725 h 2713639"/>
              <a:gd name="connsiteX258" fmla="*/ 0 w 3255128"/>
              <a:gd name="connsiteY258" fmla="*/ 146838 h 2713639"/>
              <a:gd name="connsiteX259" fmla="*/ 0 w 3255128"/>
              <a:gd name="connsiteY259" fmla="*/ 95842 h 2713639"/>
              <a:gd name="connsiteX260" fmla="*/ 0 w 3255128"/>
              <a:gd name="connsiteY260" fmla="*/ 48494 h 2713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Lst>
            <a:rect l="l" t="t" r="r" b="b"/>
            <a:pathLst>
              <a:path w="3255128" h="2713639">
                <a:moveTo>
                  <a:pt x="0" y="0"/>
                </a:moveTo>
                <a:lnTo>
                  <a:pt x="1521472" y="0"/>
                </a:lnTo>
                <a:lnTo>
                  <a:pt x="1910155" y="0"/>
                </a:lnTo>
                <a:lnTo>
                  <a:pt x="3158485" y="0"/>
                </a:lnTo>
                <a:lnTo>
                  <a:pt x="3255128" y="0"/>
                </a:lnTo>
                <a:lnTo>
                  <a:pt x="3255128" y="48494"/>
                </a:lnTo>
                <a:lnTo>
                  <a:pt x="3255128" y="95842"/>
                </a:lnTo>
                <a:lnTo>
                  <a:pt x="3255128" y="146838"/>
                </a:lnTo>
                <a:lnTo>
                  <a:pt x="3255128" y="170725"/>
                </a:lnTo>
                <a:lnTo>
                  <a:pt x="3255128" y="178117"/>
                </a:lnTo>
                <a:lnTo>
                  <a:pt x="3255128" y="184727"/>
                </a:lnTo>
                <a:lnTo>
                  <a:pt x="3255128" y="184981"/>
                </a:lnTo>
                <a:lnTo>
                  <a:pt x="3255128" y="195947"/>
                </a:lnTo>
                <a:lnTo>
                  <a:pt x="3255128" y="216311"/>
                </a:lnTo>
                <a:lnTo>
                  <a:pt x="3255128" y="222689"/>
                </a:lnTo>
                <a:lnTo>
                  <a:pt x="3255128" y="223175"/>
                </a:lnTo>
                <a:lnTo>
                  <a:pt x="3255128" y="234141"/>
                </a:lnTo>
                <a:lnTo>
                  <a:pt x="3255128" y="243451"/>
                </a:lnTo>
                <a:lnTo>
                  <a:pt x="3255128" y="284664"/>
                </a:lnTo>
                <a:lnTo>
                  <a:pt x="3255128" y="290799"/>
                </a:lnTo>
                <a:lnTo>
                  <a:pt x="3255128" y="295630"/>
                </a:lnTo>
                <a:lnTo>
                  <a:pt x="3255128" y="302494"/>
                </a:lnTo>
                <a:lnTo>
                  <a:pt x="3255128" y="305450"/>
                </a:lnTo>
                <a:lnTo>
                  <a:pt x="3255128" y="316416"/>
                </a:lnTo>
                <a:lnTo>
                  <a:pt x="3255128" y="323280"/>
                </a:lnTo>
                <a:lnTo>
                  <a:pt x="3255128" y="390482"/>
                </a:lnTo>
                <a:lnTo>
                  <a:pt x="3255128" y="397346"/>
                </a:lnTo>
                <a:lnTo>
                  <a:pt x="3255128" y="408312"/>
                </a:lnTo>
                <a:lnTo>
                  <a:pt x="3255128" y="422963"/>
                </a:lnTo>
                <a:lnTo>
                  <a:pt x="3255128" y="432117"/>
                </a:lnTo>
                <a:lnTo>
                  <a:pt x="3255128" y="470311"/>
                </a:lnTo>
                <a:lnTo>
                  <a:pt x="3255128" y="479621"/>
                </a:lnTo>
                <a:lnTo>
                  <a:pt x="3255128" y="490587"/>
                </a:lnTo>
                <a:lnTo>
                  <a:pt x="3255128" y="497451"/>
                </a:lnTo>
                <a:lnTo>
                  <a:pt x="3255128" y="531800"/>
                </a:lnTo>
                <a:lnTo>
                  <a:pt x="3255128" y="538664"/>
                </a:lnTo>
                <a:lnTo>
                  <a:pt x="3255128" y="545194"/>
                </a:lnTo>
                <a:lnTo>
                  <a:pt x="3255128" y="549630"/>
                </a:lnTo>
                <a:lnTo>
                  <a:pt x="3255128" y="552586"/>
                </a:lnTo>
                <a:lnTo>
                  <a:pt x="3255128" y="559196"/>
                </a:lnTo>
                <a:lnTo>
                  <a:pt x="3255128" y="559450"/>
                </a:lnTo>
                <a:lnTo>
                  <a:pt x="3255128" y="570416"/>
                </a:lnTo>
                <a:lnTo>
                  <a:pt x="3255128" y="597134"/>
                </a:lnTo>
                <a:lnTo>
                  <a:pt x="3255128" y="597158"/>
                </a:lnTo>
                <a:lnTo>
                  <a:pt x="3255128" y="617920"/>
                </a:lnTo>
                <a:lnTo>
                  <a:pt x="3255128" y="644482"/>
                </a:lnTo>
                <a:lnTo>
                  <a:pt x="3255128" y="659133"/>
                </a:lnTo>
                <a:lnTo>
                  <a:pt x="3255128" y="665268"/>
                </a:lnTo>
                <a:lnTo>
                  <a:pt x="3255128" y="670099"/>
                </a:lnTo>
                <a:lnTo>
                  <a:pt x="3255128" y="676963"/>
                </a:lnTo>
                <a:lnTo>
                  <a:pt x="3255128" y="726757"/>
                </a:lnTo>
                <a:lnTo>
                  <a:pt x="3255128" y="733621"/>
                </a:lnTo>
                <a:lnTo>
                  <a:pt x="3255128" y="744587"/>
                </a:lnTo>
                <a:lnTo>
                  <a:pt x="3255128" y="764951"/>
                </a:lnTo>
                <a:lnTo>
                  <a:pt x="3255128" y="771815"/>
                </a:lnTo>
                <a:lnTo>
                  <a:pt x="3255128" y="782781"/>
                </a:lnTo>
                <a:lnTo>
                  <a:pt x="3255128" y="785800"/>
                </a:lnTo>
                <a:lnTo>
                  <a:pt x="3255128" y="806586"/>
                </a:lnTo>
                <a:lnTo>
                  <a:pt x="3255128" y="833304"/>
                </a:lnTo>
                <a:lnTo>
                  <a:pt x="3255128" y="844270"/>
                </a:lnTo>
                <a:lnTo>
                  <a:pt x="3255128" y="851134"/>
                </a:lnTo>
                <a:lnTo>
                  <a:pt x="3255128" y="854090"/>
                </a:lnTo>
                <a:lnTo>
                  <a:pt x="3255128" y="865056"/>
                </a:lnTo>
                <a:lnTo>
                  <a:pt x="3255128" y="871920"/>
                </a:lnTo>
                <a:lnTo>
                  <a:pt x="3255128" y="906269"/>
                </a:lnTo>
                <a:lnTo>
                  <a:pt x="3255128" y="913133"/>
                </a:lnTo>
                <a:lnTo>
                  <a:pt x="3255128" y="924099"/>
                </a:lnTo>
                <a:lnTo>
                  <a:pt x="3255128" y="971603"/>
                </a:lnTo>
                <a:lnTo>
                  <a:pt x="3255128" y="980757"/>
                </a:lnTo>
                <a:lnTo>
                  <a:pt x="3255128" y="1018951"/>
                </a:lnTo>
                <a:lnTo>
                  <a:pt x="3255128" y="1080440"/>
                </a:lnTo>
                <a:lnTo>
                  <a:pt x="3255128" y="1087304"/>
                </a:lnTo>
                <a:lnTo>
                  <a:pt x="3255128" y="1098270"/>
                </a:lnTo>
                <a:lnTo>
                  <a:pt x="3255128" y="1101226"/>
                </a:lnTo>
                <a:lnTo>
                  <a:pt x="3255128" y="1103413"/>
                </a:lnTo>
                <a:lnTo>
                  <a:pt x="3255128" y="1108090"/>
                </a:lnTo>
                <a:lnTo>
                  <a:pt x="3255128" y="1117415"/>
                </a:lnTo>
                <a:lnTo>
                  <a:pt x="3255128" y="1119056"/>
                </a:lnTo>
                <a:lnTo>
                  <a:pt x="3255128" y="1155377"/>
                </a:lnTo>
                <a:lnTo>
                  <a:pt x="3255128" y="1160269"/>
                </a:lnTo>
                <a:lnTo>
                  <a:pt x="3255128" y="1176139"/>
                </a:lnTo>
                <a:lnTo>
                  <a:pt x="3255128" y="1207773"/>
                </a:lnTo>
                <a:lnTo>
                  <a:pt x="3255128" y="1218739"/>
                </a:lnTo>
                <a:lnTo>
                  <a:pt x="3255128" y="1223487"/>
                </a:lnTo>
                <a:lnTo>
                  <a:pt x="3255128" y="1225603"/>
                </a:lnTo>
                <a:lnTo>
                  <a:pt x="3255128" y="1323170"/>
                </a:lnTo>
                <a:lnTo>
                  <a:pt x="3255128" y="1330034"/>
                </a:lnTo>
                <a:lnTo>
                  <a:pt x="3255128" y="1334440"/>
                </a:lnTo>
                <a:lnTo>
                  <a:pt x="3255128" y="1341000"/>
                </a:lnTo>
                <a:lnTo>
                  <a:pt x="3255128" y="1355226"/>
                </a:lnTo>
                <a:lnTo>
                  <a:pt x="3255128" y="1412309"/>
                </a:lnTo>
                <a:lnTo>
                  <a:pt x="3255128" y="1423275"/>
                </a:lnTo>
                <a:lnTo>
                  <a:pt x="3255128" y="1430139"/>
                </a:lnTo>
                <a:lnTo>
                  <a:pt x="3255128" y="1454909"/>
                </a:lnTo>
                <a:lnTo>
                  <a:pt x="3255128" y="1461773"/>
                </a:lnTo>
                <a:lnTo>
                  <a:pt x="3255128" y="1472739"/>
                </a:lnTo>
                <a:lnTo>
                  <a:pt x="3255128" y="1477882"/>
                </a:lnTo>
                <a:lnTo>
                  <a:pt x="3255128" y="1491884"/>
                </a:lnTo>
                <a:lnTo>
                  <a:pt x="3255128" y="1529822"/>
                </a:lnTo>
                <a:lnTo>
                  <a:pt x="3255128" y="1529846"/>
                </a:lnTo>
                <a:lnTo>
                  <a:pt x="3255128" y="1550608"/>
                </a:lnTo>
                <a:lnTo>
                  <a:pt x="3255128" y="1577170"/>
                </a:lnTo>
                <a:lnTo>
                  <a:pt x="3255128" y="1597956"/>
                </a:lnTo>
                <a:lnTo>
                  <a:pt x="3255128" y="1659445"/>
                </a:lnTo>
                <a:lnTo>
                  <a:pt x="3255128" y="1666309"/>
                </a:lnTo>
                <a:lnTo>
                  <a:pt x="3255128" y="1677275"/>
                </a:lnTo>
                <a:lnTo>
                  <a:pt x="3255128" y="1697639"/>
                </a:lnTo>
                <a:lnTo>
                  <a:pt x="3255128" y="1704503"/>
                </a:lnTo>
                <a:lnTo>
                  <a:pt x="3255128" y="1708909"/>
                </a:lnTo>
                <a:lnTo>
                  <a:pt x="3255128" y="1715469"/>
                </a:lnTo>
                <a:lnTo>
                  <a:pt x="3255128" y="1765992"/>
                </a:lnTo>
                <a:lnTo>
                  <a:pt x="3255128" y="1776958"/>
                </a:lnTo>
                <a:lnTo>
                  <a:pt x="3255128" y="1783822"/>
                </a:lnTo>
                <a:lnTo>
                  <a:pt x="3255128" y="1786778"/>
                </a:lnTo>
                <a:lnTo>
                  <a:pt x="3255128" y="1797744"/>
                </a:lnTo>
                <a:lnTo>
                  <a:pt x="3255128" y="1804608"/>
                </a:lnTo>
                <a:lnTo>
                  <a:pt x="3255128" y="1904291"/>
                </a:lnTo>
                <a:lnTo>
                  <a:pt x="3255128" y="1913445"/>
                </a:lnTo>
                <a:lnTo>
                  <a:pt x="3255128" y="1951639"/>
                </a:lnTo>
                <a:lnTo>
                  <a:pt x="3255128" y="2013128"/>
                </a:lnTo>
                <a:lnTo>
                  <a:pt x="3255128" y="2019992"/>
                </a:lnTo>
                <a:lnTo>
                  <a:pt x="3255128" y="2030958"/>
                </a:lnTo>
                <a:lnTo>
                  <a:pt x="3255128" y="2033914"/>
                </a:lnTo>
                <a:lnTo>
                  <a:pt x="3255128" y="2040778"/>
                </a:lnTo>
                <a:lnTo>
                  <a:pt x="3255128" y="2051744"/>
                </a:lnTo>
                <a:lnTo>
                  <a:pt x="3255128" y="2140461"/>
                </a:lnTo>
                <a:lnTo>
                  <a:pt x="3255128" y="2151427"/>
                </a:lnTo>
                <a:lnTo>
                  <a:pt x="3255128" y="2158291"/>
                </a:lnTo>
                <a:lnTo>
                  <a:pt x="3255128" y="2267128"/>
                </a:lnTo>
                <a:lnTo>
                  <a:pt x="3255128" y="2287914"/>
                </a:lnTo>
                <a:lnTo>
                  <a:pt x="3255128" y="2387597"/>
                </a:lnTo>
                <a:lnTo>
                  <a:pt x="3255128" y="2394461"/>
                </a:lnTo>
                <a:lnTo>
                  <a:pt x="3255128" y="2405427"/>
                </a:lnTo>
                <a:lnTo>
                  <a:pt x="3255128" y="2641597"/>
                </a:lnTo>
                <a:cubicBezTo>
                  <a:pt x="3255128" y="2681366"/>
                  <a:pt x="3222990" y="2713639"/>
                  <a:pt x="3183103" y="2713639"/>
                </a:cubicBezTo>
                <a:lnTo>
                  <a:pt x="72026" y="2713639"/>
                </a:lnTo>
                <a:cubicBezTo>
                  <a:pt x="32266" y="2713639"/>
                  <a:pt x="0" y="2681366"/>
                  <a:pt x="0" y="2641597"/>
                </a:cubicBezTo>
                <a:lnTo>
                  <a:pt x="0" y="2405427"/>
                </a:lnTo>
                <a:lnTo>
                  <a:pt x="0" y="2394461"/>
                </a:lnTo>
                <a:lnTo>
                  <a:pt x="0" y="2387597"/>
                </a:lnTo>
                <a:lnTo>
                  <a:pt x="0" y="2287914"/>
                </a:lnTo>
                <a:lnTo>
                  <a:pt x="0" y="2267128"/>
                </a:lnTo>
                <a:lnTo>
                  <a:pt x="0" y="2158291"/>
                </a:lnTo>
                <a:lnTo>
                  <a:pt x="0" y="2151427"/>
                </a:lnTo>
                <a:lnTo>
                  <a:pt x="0" y="2140461"/>
                </a:lnTo>
                <a:lnTo>
                  <a:pt x="0" y="2051744"/>
                </a:lnTo>
                <a:lnTo>
                  <a:pt x="0" y="2040778"/>
                </a:lnTo>
                <a:lnTo>
                  <a:pt x="0" y="2033914"/>
                </a:lnTo>
                <a:lnTo>
                  <a:pt x="0" y="2030958"/>
                </a:lnTo>
                <a:lnTo>
                  <a:pt x="0" y="2019992"/>
                </a:lnTo>
                <a:lnTo>
                  <a:pt x="0" y="2013128"/>
                </a:lnTo>
                <a:lnTo>
                  <a:pt x="0" y="1951639"/>
                </a:lnTo>
                <a:lnTo>
                  <a:pt x="0" y="1913445"/>
                </a:lnTo>
                <a:lnTo>
                  <a:pt x="0" y="1904291"/>
                </a:lnTo>
                <a:lnTo>
                  <a:pt x="0" y="1804608"/>
                </a:lnTo>
                <a:lnTo>
                  <a:pt x="0" y="1797744"/>
                </a:lnTo>
                <a:lnTo>
                  <a:pt x="0" y="1786778"/>
                </a:lnTo>
                <a:lnTo>
                  <a:pt x="0" y="1783822"/>
                </a:lnTo>
                <a:lnTo>
                  <a:pt x="0" y="1776958"/>
                </a:lnTo>
                <a:lnTo>
                  <a:pt x="0" y="1765992"/>
                </a:lnTo>
                <a:lnTo>
                  <a:pt x="0" y="1715469"/>
                </a:lnTo>
                <a:lnTo>
                  <a:pt x="0" y="1708909"/>
                </a:lnTo>
                <a:lnTo>
                  <a:pt x="0" y="1704503"/>
                </a:lnTo>
                <a:lnTo>
                  <a:pt x="0" y="1697639"/>
                </a:lnTo>
                <a:lnTo>
                  <a:pt x="0" y="1677275"/>
                </a:lnTo>
                <a:lnTo>
                  <a:pt x="0" y="1666309"/>
                </a:lnTo>
                <a:lnTo>
                  <a:pt x="0" y="1659445"/>
                </a:lnTo>
                <a:lnTo>
                  <a:pt x="0" y="1597956"/>
                </a:lnTo>
                <a:lnTo>
                  <a:pt x="0" y="1577170"/>
                </a:lnTo>
                <a:lnTo>
                  <a:pt x="0" y="1550608"/>
                </a:lnTo>
                <a:lnTo>
                  <a:pt x="0" y="1529822"/>
                </a:lnTo>
                <a:lnTo>
                  <a:pt x="0" y="1491884"/>
                </a:lnTo>
                <a:lnTo>
                  <a:pt x="0" y="1477882"/>
                </a:lnTo>
                <a:lnTo>
                  <a:pt x="0" y="1472739"/>
                </a:lnTo>
                <a:lnTo>
                  <a:pt x="0" y="1461773"/>
                </a:lnTo>
                <a:lnTo>
                  <a:pt x="0" y="1454909"/>
                </a:lnTo>
                <a:lnTo>
                  <a:pt x="0" y="1430139"/>
                </a:lnTo>
                <a:lnTo>
                  <a:pt x="0" y="1423275"/>
                </a:lnTo>
                <a:lnTo>
                  <a:pt x="0" y="1412309"/>
                </a:lnTo>
                <a:lnTo>
                  <a:pt x="0" y="1355226"/>
                </a:lnTo>
                <a:lnTo>
                  <a:pt x="0" y="1341000"/>
                </a:lnTo>
                <a:lnTo>
                  <a:pt x="0" y="1334440"/>
                </a:lnTo>
                <a:lnTo>
                  <a:pt x="0" y="1330034"/>
                </a:lnTo>
                <a:lnTo>
                  <a:pt x="0" y="1323170"/>
                </a:lnTo>
                <a:lnTo>
                  <a:pt x="0" y="1225603"/>
                </a:lnTo>
                <a:lnTo>
                  <a:pt x="0" y="1223487"/>
                </a:lnTo>
                <a:lnTo>
                  <a:pt x="0" y="1218739"/>
                </a:lnTo>
                <a:lnTo>
                  <a:pt x="0" y="1207773"/>
                </a:lnTo>
                <a:lnTo>
                  <a:pt x="0" y="1176139"/>
                </a:lnTo>
                <a:lnTo>
                  <a:pt x="0" y="1160269"/>
                </a:lnTo>
                <a:lnTo>
                  <a:pt x="0" y="1119056"/>
                </a:lnTo>
                <a:lnTo>
                  <a:pt x="0" y="1117415"/>
                </a:lnTo>
                <a:lnTo>
                  <a:pt x="0" y="1108090"/>
                </a:lnTo>
                <a:lnTo>
                  <a:pt x="0" y="1103413"/>
                </a:lnTo>
                <a:lnTo>
                  <a:pt x="0" y="1101226"/>
                </a:lnTo>
                <a:lnTo>
                  <a:pt x="0" y="1098270"/>
                </a:lnTo>
                <a:lnTo>
                  <a:pt x="0" y="1087304"/>
                </a:lnTo>
                <a:lnTo>
                  <a:pt x="0" y="1080440"/>
                </a:lnTo>
                <a:lnTo>
                  <a:pt x="0" y="1018951"/>
                </a:lnTo>
                <a:lnTo>
                  <a:pt x="0" y="980757"/>
                </a:lnTo>
                <a:lnTo>
                  <a:pt x="0" y="971603"/>
                </a:lnTo>
                <a:lnTo>
                  <a:pt x="0" y="924099"/>
                </a:lnTo>
                <a:lnTo>
                  <a:pt x="0" y="913133"/>
                </a:lnTo>
                <a:lnTo>
                  <a:pt x="0" y="906269"/>
                </a:lnTo>
                <a:lnTo>
                  <a:pt x="0" y="871920"/>
                </a:lnTo>
                <a:lnTo>
                  <a:pt x="0" y="865056"/>
                </a:lnTo>
                <a:lnTo>
                  <a:pt x="0" y="854090"/>
                </a:lnTo>
                <a:lnTo>
                  <a:pt x="0" y="851134"/>
                </a:lnTo>
                <a:lnTo>
                  <a:pt x="0" y="844270"/>
                </a:lnTo>
                <a:lnTo>
                  <a:pt x="0" y="833304"/>
                </a:lnTo>
                <a:lnTo>
                  <a:pt x="0" y="806586"/>
                </a:lnTo>
                <a:lnTo>
                  <a:pt x="0" y="785800"/>
                </a:lnTo>
                <a:lnTo>
                  <a:pt x="0" y="782781"/>
                </a:lnTo>
                <a:lnTo>
                  <a:pt x="0" y="771815"/>
                </a:lnTo>
                <a:lnTo>
                  <a:pt x="0" y="764951"/>
                </a:lnTo>
                <a:lnTo>
                  <a:pt x="0" y="744587"/>
                </a:lnTo>
                <a:lnTo>
                  <a:pt x="0" y="733621"/>
                </a:lnTo>
                <a:lnTo>
                  <a:pt x="0" y="726757"/>
                </a:lnTo>
                <a:lnTo>
                  <a:pt x="0" y="676963"/>
                </a:lnTo>
                <a:lnTo>
                  <a:pt x="0" y="670099"/>
                </a:lnTo>
                <a:lnTo>
                  <a:pt x="0" y="665268"/>
                </a:lnTo>
                <a:lnTo>
                  <a:pt x="0" y="659133"/>
                </a:lnTo>
                <a:lnTo>
                  <a:pt x="0" y="644482"/>
                </a:lnTo>
                <a:lnTo>
                  <a:pt x="0" y="617920"/>
                </a:lnTo>
                <a:lnTo>
                  <a:pt x="0" y="597134"/>
                </a:lnTo>
                <a:lnTo>
                  <a:pt x="0" y="570416"/>
                </a:lnTo>
                <a:lnTo>
                  <a:pt x="0" y="559450"/>
                </a:lnTo>
                <a:lnTo>
                  <a:pt x="0" y="559196"/>
                </a:lnTo>
                <a:lnTo>
                  <a:pt x="0" y="552586"/>
                </a:lnTo>
                <a:lnTo>
                  <a:pt x="0" y="549630"/>
                </a:lnTo>
                <a:lnTo>
                  <a:pt x="0" y="545194"/>
                </a:lnTo>
                <a:lnTo>
                  <a:pt x="0" y="538664"/>
                </a:lnTo>
                <a:lnTo>
                  <a:pt x="0" y="531800"/>
                </a:lnTo>
                <a:lnTo>
                  <a:pt x="0" y="497451"/>
                </a:lnTo>
                <a:lnTo>
                  <a:pt x="0" y="490587"/>
                </a:lnTo>
                <a:lnTo>
                  <a:pt x="0" y="479621"/>
                </a:lnTo>
                <a:lnTo>
                  <a:pt x="0" y="470311"/>
                </a:lnTo>
                <a:lnTo>
                  <a:pt x="0" y="432117"/>
                </a:lnTo>
                <a:lnTo>
                  <a:pt x="0" y="422963"/>
                </a:lnTo>
                <a:lnTo>
                  <a:pt x="0" y="408312"/>
                </a:lnTo>
                <a:lnTo>
                  <a:pt x="0" y="397346"/>
                </a:lnTo>
                <a:lnTo>
                  <a:pt x="0" y="390482"/>
                </a:lnTo>
                <a:lnTo>
                  <a:pt x="0" y="323280"/>
                </a:lnTo>
                <a:lnTo>
                  <a:pt x="0" y="316416"/>
                </a:lnTo>
                <a:lnTo>
                  <a:pt x="0" y="305450"/>
                </a:lnTo>
                <a:lnTo>
                  <a:pt x="0" y="302494"/>
                </a:lnTo>
                <a:lnTo>
                  <a:pt x="0" y="295630"/>
                </a:lnTo>
                <a:lnTo>
                  <a:pt x="0" y="290799"/>
                </a:lnTo>
                <a:lnTo>
                  <a:pt x="0" y="284664"/>
                </a:lnTo>
                <a:lnTo>
                  <a:pt x="0" y="243451"/>
                </a:lnTo>
                <a:lnTo>
                  <a:pt x="0" y="234141"/>
                </a:lnTo>
                <a:lnTo>
                  <a:pt x="0" y="223175"/>
                </a:lnTo>
                <a:lnTo>
                  <a:pt x="0" y="216311"/>
                </a:lnTo>
                <a:lnTo>
                  <a:pt x="0" y="195947"/>
                </a:lnTo>
                <a:lnTo>
                  <a:pt x="0" y="184981"/>
                </a:lnTo>
                <a:lnTo>
                  <a:pt x="0" y="184727"/>
                </a:lnTo>
                <a:lnTo>
                  <a:pt x="0" y="178117"/>
                </a:lnTo>
                <a:lnTo>
                  <a:pt x="0" y="170725"/>
                </a:lnTo>
                <a:lnTo>
                  <a:pt x="0" y="146838"/>
                </a:lnTo>
                <a:lnTo>
                  <a:pt x="0" y="95842"/>
                </a:lnTo>
                <a:lnTo>
                  <a:pt x="0" y="48494"/>
                </a:lnTo>
                <a:close/>
              </a:path>
            </a:pathLst>
          </a:custGeom>
          <a:solidFill>
            <a:schemeClr val="accent4">
              <a:alpha val="40000"/>
            </a:schemeClr>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506" name="Freeform 505">
            <a:extLst>
              <a:ext uri="{FF2B5EF4-FFF2-40B4-BE49-F238E27FC236}">
                <a16:creationId xmlns:a16="http://schemas.microsoft.com/office/drawing/2014/main" id="{4CE4C00B-F1A1-2D93-0EFC-C1C062ED7E52}"/>
              </a:ext>
            </a:extLst>
          </p:cNvPr>
          <p:cNvSpPr/>
          <p:nvPr/>
        </p:nvSpPr>
        <p:spPr>
          <a:xfrm>
            <a:off x="3717642" y="2898616"/>
            <a:ext cx="3255128" cy="332513"/>
          </a:xfrm>
          <a:custGeom>
            <a:avLst/>
            <a:gdLst>
              <a:gd name="connsiteX0" fmla="*/ 76460 w 3255128"/>
              <a:gd name="connsiteY0" fmla="*/ 0 h 332513"/>
              <a:gd name="connsiteX1" fmla="*/ 253588 w 3255128"/>
              <a:gd name="connsiteY1" fmla="*/ 0 h 332513"/>
              <a:gd name="connsiteX2" fmla="*/ 746008 w 3255128"/>
              <a:gd name="connsiteY2" fmla="*/ 0 h 332513"/>
              <a:gd name="connsiteX3" fmla="*/ 923136 w 3255128"/>
              <a:gd name="connsiteY3" fmla="*/ 0 h 332513"/>
              <a:gd name="connsiteX4" fmla="*/ 2331992 w 3255128"/>
              <a:gd name="connsiteY4" fmla="*/ 0 h 332513"/>
              <a:gd name="connsiteX5" fmla="*/ 2509120 w 3255128"/>
              <a:gd name="connsiteY5" fmla="*/ 0 h 332513"/>
              <a:gd name="connsiteX6" fmla="*/ 3001540 w 3255128"/>
              <a:gd name="connsiteY6" fmla="*/ 0 h 332513"/>
              <a:gd name="connsiteX7" fmla="*/ 3178668 w 3255128"/>
              <a:gd name="connsiteY7" fmla="*/ 0 h 332513"/>
              <a:gd name="connsiteX8" fmla="*/ 3255128 w 3255128"/>
              <a:gd name="connsiteY8" fmla="*/ 72042 h 332513"/>
              <a:gd name="connsiteX9" fmla="*/ 3255128 w 3255128"/>
              <a:gd name="connsiteY9" fmla="*/ 332513 h 332513"/>
              <a:gd name="connsiteX10" fmla="*/ 3078000 w 3255128"/>
              <a:gd name="connsiteY10" fmla="*/ 332513 h 332513"/>
              <a:gd name="connsiteX11" fmla="*/ 2509120 w 3255128"/>
              <a:gd name="connsiteY11" fmla="*/ 332513 h 332513"/>
              <a:gd name="connsiteX12" fmla="*/ 2331992 w 3255128"/>
              <a:gd name="connsiteY12" fmla="*/ 332513 h 332513"/>
              <a:gd name="connsiteX13" fmla="*/ 923136 w 3255128"/>
              <a:gd name="connsiteY13" fmla="*/ 332513 h 332513"/>
              <a:gd name="connsiteX14" fmla="*/ 746008 w 3255128"/>
              <a:gd name="connsiteY14" fmla="*/ 332513 h 332513"/>
              <a:gd name="connsiteX15" fmla="*/ 177128 w 3255128"/>
              <a:gd name="connsiteY15" fmla="*/ 332513 h 332513"/>
              <a:gd name="connsiteX16" fmla="*/ 0 w 3255128"/>
              <a:gd name="connsiteY16" fmla="*/ 332513 h 332513"/>
              <a:gd name="connsiteX17" fmla="*/ 0 w 3255128"/>
              <a:gd name="connsiteY17" fmla="*/ 72042 h 332513"/>
              <a:gd name="connsiteX18" fmla="*/ 76460 w 3255128"/>
              <a:gd name="connsiteY18" fmla="*/ 0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255128" h="332513">
                <a:moveTo>
                  <a:pt x="76460" y="0"/>
                </a:moveTo>
                <a:lnTo>
                  <a:pt x="253588" y="0"/>
                </a:lnTo>
                <a:lnTo>
                  <a:pt x="746008" y="0"/>
                </a:lnTo>
                <a:lnTo>
                  <a:pt x="923136" y="0"/>
                </a:lnTo>
                <a:lnTo>
                  <a:pt x="2331992" y="0"/>
                </a:lnTo>
                <a:lnTo>
                  <a:pt x="2509120" y="0"/>
                </a:lnTo>
                <a:lnTo>
                  <a:pt x="3001540" y="0"/>
                </a:lnTo>
                <a:lnTo>
                  <a:pt x="3178668" y="0"/>
                </a:lnTo>
                <a:cubicBezTo>
                  <a:pt x="3220876" y="0"/>
                  <a:pt x="3255128" y="32273"/>
                  <a:pt x="3255128" y="72042"/>
                </a:cubicBezTo>
                <a:lnTo>
                  <a:pt x="3255128" y="332513"/>
                </a:lnTo>
                <a:lnTo>
                  <a:pt x="3078000" y="332513"/>
                </a:lnTo>
                <a:lnTo>
                  <a:pt x="2509120" y="332513"/>
                </a:lnTo>
                <a:lnTo>
                  <a:pt x="2331992" y="332513"/>
                </a:lnTo>
                <a:lnTo>
                  <a:pt x="923136" y="332513"/>
                </a:lnTo>
                <a:lnTo>
                  <a:pt x="746008" y="332513"/>
                </a:lnTo>
                <a:lnTo>
                  <a:pt x="177128" y="332513"/>
                </a:lnTo>
                <a:lnTo>
                  <a:pt x="0" y="332513"/>
                </a:lnTo>
                <a:lnTo>
                  <a:pt x="0" y="72042"/>
                </a:lnTo>
                <a:cubicBezTo>
                  <a:pt x="0" y="32273"/>
                  <a:pt x="34252" y="0"/>
                  <a:pt x="76460" y="0"/>
                </a:cubicBezTo>
                <a:close/>
              </a:path>
            </a:pathLst>
          </a:custGeom>
          <a:solidFill>
            <a:srgbClr val="F4D000"/>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507" name="TextBox 506">
            <a:extLst>
              <a:ext uri="{FF2B5EF4-FFF2-40B4-BE49-F238E27FC236}">
                <a16:creationId xmlns:a16="http://schemas.microsoft.com/office/drawing/2014/main" id="{E44512AC-8347-51D8-9A75-CF27728119D5}"/>
              </a:ext>
            </a:extLst>
          </p:cNvPr>
          <p:cNvSpPr txBox="1"/>
          <p:nvPr/>
        </p:nvSpPr>
        <p:spPr>
          <a:xfrm>
            <a:off x="3844660" y="2898616"/>
            <a:ext cx="431208" cy="354071"/>
          </a:xfrm>
          <a:prstGeom prst="rect">
            <a:avLst/>
          </a:prstGeom>
          <a:noFill/>
        </p:spPr>
        <p:txBody>
          <a:bodyPr wrap="none" lIns="0" rIns="0" rtlCol="0">
            <a:spAutoFit/>
          </a:bodyPr>
          <a:lstStyle/>
          <a:p>
            <a:pPr algn="l"/>
            <a:r>
              <a:rPr lang="en-US" sz="1701" spc="0" baseline="0" dirty="0">
                <a:solidFill>
                  <a:srgbClr val="323232"/>
                </a:solidFill>
                <a:latin typeface="Londrina Solid" pitchFamily="2" charset="77"/>
                <a:sym typeface="LondrinaSolid-Regular"/>
                <a:rtl val="0"/>
              </a:rPr>
              <a:t>Think</a:t>
            </a:r>
          </a:p>
        </p:txBody>
      </p:sp>
      <p:sp>
        <p:nvSpPr>
          <p:cNvPr id="508" name="TextBox 507">
            <a:extLst>
              <a:ext uri="{FF2B5EF4-FFF2-40B4-BE49-F238E27FC236}">
                <a16:creationId xmlns:a16="http://schemas.microsoft.com/office/drawing/2014/main" id="{D0A16CFC-A275-4AA5-D987-29980D66746B}"/>
              </a:ext>
            </a:extLst>
          </p:cNvPr>
          <p:cNvSpPr txBox="1"/>
          <p:nvPr/>
        </p:nvSpPr>
        <p:spPr>
          <a:xfrm>
            <a:off x="3844660" y="3305294"/>
            <a:ext cx="3014278" cy="2335255"/>
          </a:xfrm>
          <a:prstGeom prst="rect">
            <a:avLst/>
          </a:prstGeom>
          <a:noFill/>
        </p:spPr>
        <p:txBody>
          <a:bodyPr wrap="square" lIns="0" tIns="0" rIns="0" bIns="0" rtlCol="0">
            <a:spAutoFit/>
          </a:bodyPr>
          <a:lstStyle/>
          <a:p>
            <a:pPr>
              <a:lnSpc>
                <a:spcPct val="90000"/>
              </a:lnSpc>
              <a:spcAft>
                <a:spcPts val="600"/>
              </a:spcAft>
            </a:pPr>
            <a:r>
              <a:rPr lang="en-GB" sz="1050" dirty="0">
                <a:latin typeface="Roboto Condensed" panose="02000000000000000000" pitchFamily="2" charset="0"/>
                <a:ea typeface="Roboto Condensed" panose="02000000000000000000" pitchFamily="2" charset="0"/>
              </a:rPr>
              <a:t>On Friday, the Princess of Wales will host her annual carol service, which will bring people together to celebrate kindness, connection, and community. The event aims to show how love can link people of all ages, backgrounds, and beliefs, especially at times when the world can feel divided. It encourages everyone to think about the power of togetherness and the importance of supporting one another with compassion and joy.</a:t>
            </a:r>
          </a:p>
          <a:p>
            <a:pPr>
              <a:lnSpc>
                <a:spcPct val="90000"/>
              </a:lnSpc>
              <a:spcAft>
                <a:spcPts val="600"/>
              </a:spcAft>
            </a:pPr>
            <a:r>
              <a:rPr lang="en-US" sz="1050" dirty="0">
                <a:latin typeface="Roboto Condensed" panose="02000000000000000000" pitchFamily="2" charset="0"/>
                <a:ea typeface="Roboto Condensed" panose="02000000000000000000" pitchFamily="2" charset="0"/>
              </a:rPr>
              <a:t>The Bible teaches that true faith is about taking action. Christians are taught to show compassion by caring for those who are in need.</a:t>
            </a:r>
          </a:p>
          <a:p>
            <a:pPr>
              <a:lnSpc>
                <a:spcPct val="90000"/>
              </a:lnSpc>
              <a:spcAft>
                <a:spcPts val="600"/>
              </a:spcAft>
            </a:pPr>
            <a:r>
              <a:rPr lang="en-US" sz="1050" dirty="0">
                <a:latin typeface="Roboto Condensed" panose="02000000000000000000" pitchFamily="2" charset="0"/>
                <a:ea typeface="Roboto Condensed" panose="02000000000000000000" pitchFamily="2" charset="0"/>
              </a:rPr>
              <a:t>These acts of kindness help build a strong, happy community where everyone feels they belong. For Christians, helping other people is a way to show their love for God.</a:t>
            </a:r>
          </a:p>
        </p:txBody>
      </p:sp>
      <p:sp>
        <p:nvSpPr>
          <p:cNvPr id="509" name="Freeform 508">
            <a:extLst>
              <a:ext uri="{FF2B5EF4-FFF2-40B4-BE49-F238E27FC236}">
                <a16:creationId xmlns:a16="http://schemas.microsoft.com/office/drawing/2014/main" id="{1A24F9A2-4D7D-3C01-7F97-4AABDF303D29}"/>
              </a:ext>
            </a:extLst>
          </p:cNvPr>
          <p:cNvSpPr/>
          <p:nvPr/>
        </p:nvSpPr>
        <p:spPr>
          <a:xfrm rot="10800000">
            <a:off x="7077188" y="481850"/>
            <a:ext cx="3254400" cy="1432226"/>
          </a:xfrm>
          <a:custGeom>
            <a:avLst/>
            <a:gdLst>
              <a:gd name="connsiteX0" fmla="*/ 3254400 w 3254400"/>
              <a:gd name="connsiteY0" fmla="*/ 1432226 h 1432226"/>
              <a:gd name="connsiteX1" fmla="*/ 0 w 3254400"/>
              <a:gd name="connsiteY1" fmla="*/ 1432226 h 1432226"/>
              <a:gd name="connsiteX2" fmla="*/ 0 w 3254400"/>
              <a:gd name="connsiteY2" fmla="*/ 1428190 h 1432226"/>
              <a:gd name="connsiteX3" fmla="*/ 0 w 3254400"/>
              <a:gd name="connsiteY3" fmla="*/ 1427101 h 1432226"/>
              <a:gd name="connsiteX4" fmla="*/ 0 w 3254400"/>
              <a:gd name="connsiteY4" fmla="*/ 1423530 h 1432226"/>
              <a:gd name="connsiteX5" fmla="*/ 0 w 3254400"/>
              <a:gd name="connsiteY5" fmla="*/ 1414617 h 1432226"/>
              <a:gd name="connsiteX6" fmla="*/ 0 w 3254400"/>
              <a:gd name="connsiteY6" fmla="*/ 1409609 h 1432226"/>
              <a:gd name="connsiteX7" fmla="*/ 0 w 3254400"/>
              <a:gd name="connsiteY7" fmla="*/ 1408111 h 1432226"/>
              <a:gd name="connsiteX8" fmla="*/ 0 w 3254400"/>
              <a:gd name="connsiteY8" fmla="*/ 1405339 h 1432226"/>
              <a:gd name="connsiteX9" fmla="*/ 0 w 3254400"/>
              <a:gd name="connsiteY9" fmla="*/ 1403451 h 1432226"/>
              <a:gd name="connsiteX10" fmla="*/ 0 w 3254400"/>
              <a:gd name="connsiteY10" fmla="*/ 1402102 h 1432226"/>
              <a:gd name="connsiteX11" fmla="*/ 0 w 3254400"/>
              <a:gd name="connsiteY11" fmla="*/ 1374830 h 1432226"/>
              <a:gd name="connsiteX12" fmla="*/ 0 w 3254400"/>
              <a:gd name="connsiteY12" fmla="*/ 1373833 h 1432226"/>
              <a:gd name="connsiteX13" fmla="*/ 0 w 3254400"/>
              <a:gd name="connsiteY13" fmla="*/ 1371251 h 1432226"/>
              <a:gd name="connsiteX14" fmla="*/ 0 w 3254400"/>
              <a:gd name="connsiteY14" fmla="*/ 1370596 h 1432226"/>
              <a:gd name="connsiteX15" fmla="*/ 0 w 3254400"/>
              <a:gd name="connsiteY15" fmla="*/ 1367824 h 1432226"/>
              <a:gd name="connsiteX16" fmla="*/ 0 w 3254400"/>
              <a:gd name="connsiteY16" fmla="*/ 1366326 h 1432226"/>
              <a:gd name="connsiteX17" fmla="*/ 0 w 3254400"/>
              <a:gd name="connsiteY17" fmla="*/ 1365936 h 1432226"/>
              <a:gd name="connsiteX18" fmla="*/ 0 w 3254400"/>
              <a:gd name="connsiteY18" fmla="*/ 1361666 h 1432226"/>
              <a:gd name="connsiteX19" fmla="*/ 0 w 3254400"/>
              <a:gd name="connsiteY19" fmla="*/ 1361318 h 1432226"/>
              <a:gd name="connsiteX20" fmla="*/ 0 w 3254400"/>
              <a:gd name="connsiteY20" fmla="*/ 1348834 h 1432226"/>
              <a:gd name="connsiteX21" fmla="*/ 0 w 3254400"/>
              <a:gd name="connsiteY21" fmla="*/ 1347745 h 1432226"/>
              <a:gd name="connsiteX22" fmla="*/ 0 w 3254400"/>
              <a:gd name="connsiteY22" fmla="*/ 1344174 h 1432226"/>
              <a:gd name="connsiteX23" fmla="*/ 0 w 3254400"/>
              <a:gd name="connsiteY23" fmla="*/ 1336318 h 1432226"/>
              <a:gd name="connsiteX24" fmla="*/ 0 w 3254400"/>
              <a:gd name="connsiteY24" fmla="*/ 1332048 h 1432226"/>
              <a:gd name="connsiteX25" fmla="*/ 0 w 3254400"/>
              <a:gd name="connsiteY25" fmla="*/ 1330809 h 1432226"/>
              <a:gd name="connsiteX26" fmla="*/ 0 w 3254400"/>
              <a:gd name="connsiteY26" fmla="*/ 1330160 h 1432226"/>
              <a:gd name="connsiteX27" fmla="*/ 0 w 3254400"/>
              <a:gd name="connsiteY27" fmla="*/ 1326539 h 1432226"/>
              <a:gd name="connsiteX28" fmla="*/ 0 w 3254400"/>
              <a:gd name="connsiteY28" fmla="*/ 1323803 h 1432226"/>
              <a:gd name="connsiteX29" fmla="*/ 0 w 3254400"/>
              <a:gd name="connsiteY29" fmla="*/ 1319533 h 1432226"/>
              <a:gd name="connsiteX30" fmla="*/ 0 w 3254400"/>
              <a:gd name="connsiteY30" fmla="*/ 1317645 h 1432226"/>
              <a:gd name="connsiteX31" fmla="*/ 0 w 3254400"/>
              <a:gd name="connsiteY31" fmla="*/ 1316239 h 1432226"/>
              <a:gd name="connsiteX32" fmla="*/ 0 w 3254400"/>
              <a:gd name="connsiteY32" fmla="*/ 1314556 h 1432226"/>
              <a:gd name="connsiteX33" fmla="*/ 0 w 3254400"/>
              <a:gd name="connsiteY33" fmla="*/ 1312668 h 1432226"/>
              <a:gd name="connsiteX34" fmla="*/ 0 w 3254400"/>
              <a:gd name="connsiteY34" fmla="*/ 1311969 h 1432226"/>
              <a:gd name="connsiteX35" fmla="*/ 0 w 3254400"/>
              <a:gd name="connsiteY35" fmla="*/ 1309047 h 1432226"/>
              <a:gd name="connsiteX36" fmla="*/ 0 w 3254400"/>
              <a:gd name="connsiteY36" fmla="*/ 1308398 h 1432226"/>
              <a:gd name="connsiteX37" fmla="*/ 0 w 3254400"/>
              <a:gd name="connsiteY37" fmla="*/ 1303724 h 1432226"/>
              <a:gd name="connsiteX38" fmla="*/ 0 w 3254400"/>
              <a:gd name="connsiteY38" fmla="*/ 1302041 h 1432226"/>
              <a:gd name="connsiteX39" fmla="*/ 0 w 3254400"/>
              <a:gd name="connsiteY39" fmla="*/ 1300153 h 1432226"/>
              <a:gd name="connsiteX40" fmla="*/ 0 w 3254400"/>
              <a:gd name="connsiteY40" fmla="*/ 1299454 h 1432226"/>
              <a:gd name="connsiteX41" fmla="*/ 0 w 3254400"/>
              <a:gd name="connsiteY41" fmla="*/ 1295883 h 1432226"/>
              <a:gd name="connsiteX42" fmla="*/ 0 w 3254400"/>
              <a:gd name="connsiteY42" fmla="*/ 1294477 h 1432226"/>
              <a:gd name="connsiteX43" fmla="*/ 0 w 3254400"/>
              <a:gd name="connsiteY43" fmla="*/ 1288027 h 1432226"/>
              <a:gd name="connsiteX44" fmla="*/ 0 w 3254400"/>
              <a:gd name="connsiteY44" fmla="*/ 1283367 h 1432226"/>
              <a:gd name="connsiteX45" fmla="*/ 0 w 3254400"/>
              <a:gd name="connsiteY45" fmla="*/ 1281962 h 1432226"/>
              <a:gd name="connsiteX46" fmla="*/ 0 w 3254400"/>
              <a:gd name="connsiteY46" fmla="*/ 1270535 h 1432226"/>
              <a:gd name="connsiteX47" fmla="*/ 0 w 3254400"/>
              <a:gd name="connsiteY47" fmla="*/ 1269446 h 1432226"/>
              <a:gd name="connsiteX48" fmla="*/ 0 w 3254400"/>
              <a:gd name="connsiteY48" fmla="*/ 1267948 h 1432226"/>
              <a:gd name="connsiteX49" fmla="*/ 0 w 3254400"/>
              <a:gd name="connsiteY49" fmla="*/ 1266265 h 1432226"/>
              <a:gd name="connsiteX50" fmla="*/ 0 w 3254400"/>
              <a:gd name="connsiteY50" fmla="*/ 1265875 h 1432226"/>
              <a:gd name="connsiteX51" fmla="*/ 0 w 3254400"/>
              <a:gd name="connsiteY51" fmla="*/ 1265176 h 1432226"/>
              <a:gd name="connsiteX52" fmla="*/ 0 w 3254400"/>
              <a:gd name="connsiteY52" fmla="*/ 1264377 h 1432226"/>
              <a:gd name="connsiteX53" fmla="*/ 0 w 3254400"/>
              <a:gd name="connsiteY53" fmla="*/ 1263288 h 1432226"/>
              <a:gd name="connsiteX54" fmla="*/ 0 w 3254400"/>
              <a:gd name="connsiteY54" fmla="*/ 1261605 h 1432226"/>
              <a:gd name="connsiteX55" fmla="*/ 0 w 3254400"/>
              <a:gd name="connsiteY55" fmla="*/ 1250456 h 1432226"/>
              <a:gd name="connsiteX56" fmla="*/ 0 w 3254400"/>
              <a:gd name="connsiteY56" fmla="*/ 1247684 h 1432226"/>
              <a:gd name="connsiteX57" fmla="*/ 0 w 3254400"/>
              <a:gd name="connsiteY57" fmla="*/ 1246186 h 1432226"/>
              <a:gd name="connsiteX58" fmla="*/ 0 w 3254400"/>
              <a:gd name="connsiteY58" fmla="*/ 1245796 h 1432226"/>
              <a:gd name="connsiteX59" fmla="*/ 0 w 3254400"/>
              <a:gd name="connsiteY59" fmla="*/ 1241526 h 1432226"/>
              <a:gd name="connsiteX60" fmla="*/ 0 w 3254400"/>
              <a:gd name="connsiteY60" fmla="*/ 1236842 h 1432226"/>
              <a:gd name="connsiteX61" fmla="*/ 0 w 3254400"/>
              <a:gd name="connsiteY61" fmla="*/ 1233670 h 1432226"/>
              <a:gd name="connsiteX62" fmla="*/ 0 w 3254400"/>
              <a:gd name="connsiteY62" fmla="*/ 1232806 h 1432226"/>
              <a:gd name="connsiteX63" fmla="*/ 0 w 3254400"/>
              <a:gd name="connsiteY63" fmla="*/ 1231717 h 1432226"/>
              <a:gd name="connsiteX64" fmla="*/ 0 w 3254400"/>
              <a:gd name="connsiteY64" fmla="*/ 1230099 h 1432226"/>
              <a:gd name="connsiteX65" fmla="*/ 0 w 3254400"/>
              <a:gd name="connsiteY65" fmla="*/ 1228146 h 1432226"/>
              <a:gd name="connsiteX66" fmla="*/ 0 w 3254400"/>
              <a:gd name="connsiteY66" fmla="*/ 1221155 h 1432226"/>
              <a:gd name="connsiteX67" fmla="*/ 0 w 3254400"/>
              <a:gd name="connsiteY67" fmla="*/ 1219233 h 1432226"/>
              <a:gd name="connsiteX68" fmla="*/ 0 w 3254400"/>
              <a:gd name="connsiteY68" fmla="*/ 1217584 h 1432226"/>
              <a:gd name="connsiteX69" fmla="*/ 0 w 3254400"/>
              <a:gd name="connsiteY69" fmla="*/ 1216178 h 1432226"/>
              <a:gd name="connsiteX70" fmla="*/ 0 w 3254400"/>
              <a:gd name="connsiteY70" fmla="*/ 1214225 h 1432226"/>
              <a:gd name="connsiteX71" fmla="*/ 0 w 3254400"/>
              <a:gd name="connsiteY71" fmla="*/ 1212727 h 1432226"/>
              <a:gd name="connsiteX72" fmla="*/ 0 w 3254400"/>
              <a:gd name="connsiteY72" fmla="*/ 1211908 h 1432226"/>
              <a:gd name="connsiteX73" fmla="*/ 0 w 3254400"/>
              <a:gd name="connsiteY73" fmla="*/ 1210020 h 1432226"/>
              <a:gd name="connsiteX74" fmla="*/ 0 w 3254400"/>
              <a:gd name="connsiteY74" fmla="*/ 1209955 h 1432226"/>
              <a:gd name="connsiteX75" fmla="*/ 0 w 3254400"/>
              <a:gd name="connsiteY75" fmla="*/ 1208671 h 1432226"/>
              <a:gd name="connsiteX76" fmla="*/ 0 w 3254400"/>
              <a:gd name="connsiteY76" fmla="*/ 1208067 h 1432226"/>
              <a:gd name="connsiteX77" fmla="*/ 0 w 3254400"/>
              <a:gd name="connsiteY77" fmla="*/ 1206718 h 1432226"/>
              <a:gd name="connsiteX78" fmla="*/ 0 w 3254400"/>
              <a:gd name="connsiteY78" fmla="*/ 1204011 h 1432226"/>
              <a:gd name="connsiteX79" fmla="*/ 0 w 3254400"/>
              <a:gd name="connsiteY79" fmla="*/ 1203663 h 1432226"/>
              <a:gd name="connsiteX80" fmla="*/ 0 w 3254400"/>
              <a:gd name="connsiteY80" fmla="*/ 1199393 h 1432226"/>
              <a:gd name="connsiteX81" fmla="*/ 0 w 3254400"/>
              <a:gd name="connsiteY81" fmla="*/ 1197505 h 1432226"/>
              <a:gd name="connsiteX82" fmla="*/ 0 w 3254400"/>
              <a:gd name="connsiteY82" fmla="*/ 1179446 h 1432226"/>
              <a:gd name="connsiteX83" fmla="*/ 0 w 3254400"/>
              <a:gd name="connsiteY83" fmla="*/ 1178449 h 1432226"/>
              <a:gd name="connsiteX84" fmla="*/ 0 w 3254400"/>
              <a:gd name="connsiteY84" fmla="*/ 1175867 h 1432226"/>
              <a:gd name="connsiteX85" fmla="*/ 0 w 3254400"/>
              <a:gd name="connsiteY85" fmla="*/ 1175212 h 1432226"/>
              <a:gd name="connsiteX86" fmla="*/ 0 w 3254400"/>
              <a:gd name="connsiteY86" fmla="*/ 1174393 h 1432226"/>
              <a:gd name="connsiteX87" fmla="*/ 0 w 3254400"/>
              <a:gd name="connsiteY87" fmla="*/ 1172505 h 1432226"/>
              <a:gd name="connsiteX88" fmla="*/ 0 w 3254400"/>
              <a:gd name="connsiteY88" fmla="*/ 1172440 h 1432226"/>
              <a:gd name="connsiteX89" fmla="*/ 0 w 3254400"/>
              <a:gd name="connsiteY89" fmla="*/ 1170942 h 1432226"/>
              <a:gd name="connsiteX90" fmla="*/ 0 w 3254400"/>
              <a:gd name="connsiteY90" fmla="*/ 1170552 h 1432226"/>
              <a:gd name="connsiteX91" fmla="*/ 0 w 3254400"/>
              <a:gd name="connsiteY91" fmla="*/ 1168884 h 1432226"/>
              <a:gd name="connsiteX92" fmla="*/ 0 w 3254400"/>
              <a:gd name="connsiteY92" fmla="*/ 1168235 h 1432226"/>
              <a:gd name="connsiteX93" fmla="*/ 0 w 3254400"/>
              <a:gd name="connsiteY93" fmla="*/ 1167887 h 1432226"/>
              <a:gd name="connsiteX94" fmla="*/ 0 w 3254400"/>
              <a:gd name="connsiteY94" fmla="*/ 1166282 h 1432226"/>
              <a:gd name="connsiteX95" fmla="*/ 0 w 3254400"/>
              <a:gd name="connsiteY95" fmla="*/ 1165934 h 1432226"/>
              <a:gd name="connsiteX96" fmla="*/ 0 w 3254400"/>
              <a:gd name="connsiteY96" fmla="*/ 1163227 h 1432226"/>
              <a:gd name="connsiteX97" fmla="*/ 0 w 3254400"/>
              <a:gd name="connsiteY97" fmla="*/ 1161878 h 1432226"/>
              <a:gd name="connsiteX98" fmla="*/ 0 w 3254400"/>
              <a:gd name="connsiteY98" fmla="*/ 1159990 h 1432226"/>
              <a:gd name="connsiteX99" fmla="*/ 0 w 3254400"/>
              <a:gd name="connsiteY99" fmla="*/ 1155720 h 1432226"/>
              <a:gd name="connsiteX100" fmla="*/ 0 w 3254400"/>
              <a:gd name="connsiteY100" fmla="*/ 1154314 h 1432226"/>
              <a:gd name="connsiteX101" fmla="*/ 0 w 3254400"/>
              <a:gd name="connsiteY101" fmla="*/ 1153450 h 1432226"/>
              <a:gd name="connsiteX102" fmla="*/ 0 w 3254400"/>
              <a:gd name="connsiteY102" fmla="*/ 1152361 h 1432226"/>
              <a:gd name="connsiteX103" fmla="*/ 0 w 3254400"/>
              <a:gd name="connsiteY103" fmla="*/ 1150743 h 1432226"/>
              <a:gd name="connsiteX104" fmla="*/ 0 w 3254400"/>
              <a:gd name="connsiteY104" fmla="*/ 1148790 h 1432226"/>
              <a:gd name="connsiteX105" fmla="*/ 0 w 3254400"/>
              <a:gd name="connsiteY105" fmla="*/ 1141799 h 1432226"/>
              <a:gd name="connsiteX106" fmla="*/ 0 w 3254400"/>
              <a:gd name="connsiteY106" fmla="*/ 1140934 h 1432226"/>
              <a:gd name="connsiteX107" fmla="*/ 0 w 3254400"/>
              <a:gd name="connsiteY107" fmla="*/ 1138228 h 1432226"/>
              <a:gd name="connsiteX108" fmla="*/ 0 w 3254400"/>
              <a:gd name="connsiteY108" fmla="*/ 1136664 h 1432226"/>
              <a:gd name="connsiteX109" fmla="*/ 0 w 3254400"/>
              <a:gd name="connsiteY109" fmla="*/ 1135425 h 1432226"/>
              <a:gd name="connsiteX110" fmla="*/ 0 w 3254400"/>
              <a:gd name="connsiteY110" fmla="*/ 1134776 h 1432226"/>
              <a:gd name="connsiteX111" fmla="*/ 0 w 3254400"/>
              <a:gd name="connsiteY111" fmla="*/ 1131155 h 1432226"/>
              <a:gd name="connsiteX112" fmla="*/ 0 w 3254400"/>
              <a:gd name="connsiteY112" fmla="*/ 1130372 h 1432226"/>
              <a:gd name="connsiteX113" fmla="*/ 0 w 3254400"/>
              <a:gd name="connsiteY113" fmla="*/ 1128419 h 1432226"/>
              <a:gd name="connsiteX114" fmla="*/ 0 w 3254400"/>
              <a:gd name="connsiteY114" fmla="*/ 1126102 h 1432226"/>
              <a:gd name="connsiteX115" fmla="*/ 0 w 3254400"/>
              <a:gd name="connsiteY115" fmla="*/ 1125712 h 1432226"/>
              <a:gd name="connsiteX116" fmla="*/ 0 w 3254400"/>
              <a:gd name="connsiteY116" fmla="*/ 1124214 h 1432226"/>
              <a:gd name="connsiteX117" fmla="*/ 0 w 3254400"/>
              <a:gd name="connsiteY117" fmla="*/ 1124149 h 1432226"/>
              <a:gd name="connsiteX118" fmla="*/ 0 w 3254400"/>
              <a:gd name="connsiteY118" fmla="*/ 1122261 h 1432226"/>
              <a:gd name="connsiteX119" fmla="*/ 0 w 3254400"/>
              <a:gd name="connsiteY119" fmla="*/ 1121442 h 1432226"/>
              <a:gd name="connsiteX120" fmla="*/ 0 w 3254400"/>
              <a:gd name="connsiteY120" fmla="*/ 1120855 h 1432226"/>
              <a:gd name="connsiteX121" fmla="*/ 0 w 3254400"/>
              <a:gd name="connsiteY121" fmla="*/ 1119172 h 1432226"/>
              <a:gd name="connsiteX122" fmla="*/ 0 w 3254400"/>
              <a:gd name="connsiteY122" fmla="*/ 1117284 h 1432226"/>
              <a:gd name="connsiteX123" fmla="*/ 0 w 3254400"/>
              <a:gd name="connsiteY123" fmla="*/ 1116585 h 1432226"/>
              <a:gd name="connsiteX124" fmla="*/ 0 w 3254400"/>
              <a:gd name="connsiteY124" fmla="*/ 1113663 h 1432226"/>
              <a:gd name="connsiteX125" fmla="*/ 0 w 3254400"/>
              <a:gd name="connsiteY125" fmla="*/ 1113014 h 1432226"/>
              <a:gd name="connsiteX126" fmla="*/ 0 w 3254400"/>
              <a:gd name="connsiteY126" fmla="*/ 1110293 h 1432226"/>
              <a:gd name="connsiteX127" fmla="*/ 0 w 3254400"/>
              <a:gd name="connsiteY127" fmla="*/ 1108610 h 1432226"/>
              <a:gd name="connsiteX128" fmla="*/ 0 w 3254400"/>
              <a:gd name="connsiteY128" fmla="*/ 1108340 h 1432226"/>
              <a:gd name="connsiteX129" fmla="*/ 0 w 3254400"/>
              <a:gd name="connsiteY129" fmla="*/ 1107521 h 1432226"/>
              <a:gd name="connsiteX130" fmla="*/ 0 w 3254400"/>
              <a:gd name="connsiteY130" fmla="*/ 1106722 h 1432226"/>
              <a:gd name="connsiteX131" fmla="*/ 0 w 3254400"/>
              <a:gd name="connsiteY131" fmla="*/ 1106657 h 1432226"/>
              <a:gd name="connsiteX132" fmla="*/ 0 w 3254400"/>
              <a:gd name="connsiteY132" fmla="*/ 1106023 h 1432226"/>
              <a:gd name="connsiteX133" fmla="*/ 0 w 3254400"/>
              <a:gd name="connsiteY133" fmla="*/ 1105633 h 1432226"/>
              <a:gd name="connsiteX134" fmla="*/ 0 w 3254400"/>
              <a:gd name="connsiteY134" fmla="*/ 1104769 h 1432226"/>
              <a:gd name="connsiteX135" fmla="*/ 0 w 3254400"/>
              <a:gd name="connsiteY135" fmla="*/ 1104070 h 1432226"/>
              <a:gd name="connsiteX136" fmla="*/ 0 w 3254400"/>
              <a:gd name="connsiteY136" fmla="*/ 1103950 h 1432226"/>
              <a:gd name="connsiteX137" fmla="*/ 0 w 3254400"/>
              <a:gd name="connsiteY137" fmla="*/ 1102452 h 1432226"/>
              <a:gd name="connsiteX138" fmla="*/ 0 w 3254400"/>
              <a:gd name="connsiteY138" fmla="*/ 1101363 h 1432226"/>
              <a:gd name="connsiteX139" fmla="*/ 0 w 3254400"/>
              <a:gd name="connsiteY139" fmla="*/ 1100499 h 1432226"/>
              <a:gd name="connsiteX140" fmla="*/ 0 w 3254400"/>
              <a:gd name="connsiteY140" fmla="*/ 1099093 h 1432226"/>
              <a:gd name="connsiteX141" fmla="*/ 0 w 3254400"/>
              <a:gd name="connsiteY141" fmla="*/ 1092643 h 1432226"/>
              <a:gd name="connsiteX142" fmla="*/ 0 w 3254400"/>
              <a:gd name="connsiteY142" fmla="*/ 1089936 h 1432226"/>
              <a:gd name="connsiteX143" fmla="*/ 0 w 3254400"/>
              <a:gd name="connsiteY143" fmla="*/ 1088531 h 1432226"/>
              <a:gd name="connsiteX144" fmla="*/ 0 w 3254400"/>
              <a:gd name="connsiteY144" fmla="*/ 1087983 h 1432226"/>
              <a:gd name="connsiteX145" fmla="*/ 0 w 3254400"/>
              <a:gd name="connsiteY145" fmla="*/ 1086578 h 1432226"/>
              <a:gd name="connsiteX146" fmla="*/ 0 w 3254400"/>
              <a:gd name="connsiteY146" fmla="*/ 1083871 h 1432226"/>
              <a:gd name="connsiteX147" fmla="*/ 0 w 3254400"/>
              <a:gd name="connsiteY147" fmla="*/ 1077421 h 1432226"/>
              <a:gd name="connsiteX148" fmla="*/ 0 w 3254400"/>
              <a:gd name="connsiteY148" fmla="*/ 1076015 h 1432226"/>
              <a:gd name="connsiteX149" fmla="*/ 0 w 3254400"/>
              <a:gd name="connsiteY149" fmla="*/ 1075151 h 1432226"/>
              <a:gd name="connsiteX150" fmla="*/ 0 w 3254400"/>
              <a:gd name="connsiteY150" fmla="*/ 1074062 h 1432226"/>
              <a:gd name="connsiteX151" fmla="*/ 0 w 3254400"/>
              <a:gd name="connsiteY151" fmla="*/ 1072564 h 1432226"/>
              <a:gd name="connsiteX152" fmla="*/ 0 w 3254400"/>
              <a:gd name="connsiteY152" fmla="*/ 1072444 h 1432226"/>
              <a:gd name="connsiteX153" fmla="*/ 0 w 3254400"/>
              <a:gd name="connsiteY153" fmla="*/ 1071745 h 1432226"/>
              <a:gd name="connsiteX154" fmla="*/ 0 w 3254400"/>
              <a:gd name="connsiteY154" fmla="*/ 1070881 h 1432226"/>
              <a:gd name="connsiteX155" fmla="*/ 0 w 3254400"/>
              <a:gd name="connsiteY155" fmla="*/ 1070491 h 1432226"/>
              <a:gd name="connsiteX156" fmla="*/ 0 w 3254400"/>
              <a:gd name="connsiteY156" fmla="*/ 1069857 h 1432226"/>
              <a:gd name="connsiteX157" fmla="*/ 0 w 3254400"/>
              <a:gd name="connsiteY157" fmla="*/ 1069792 h 1432226"/>
              <a:gd name="connsiteX158" fmla="*/ 0 w 3254400"/>
              <a:gd name="connsiteY158" fmla="*/ 1068993 h 1432226"/>
              <a:gd name="connsiteX159" fmla="*/ 0 w 3254400"/>
              <a:gd name="connsiteY159" fmla="*/ 1068174 h 1432226"/>
              <a:gd name="connsiteX160" fmla="*/ 0 w 3254400"/>
              <a:gd name="connsiteY160" fmla="*/ 1067904 h 1432226"/>
              <a:gd name="connsiteX161" fmla="*/ 0 w 3254400"/>
              <a:gd name="connsiteY161" fmla="*/ 1066221 h 1432226"/>
              <a:gd name="connsiteX162" fmla="*/ 0 w 3254400"/>
              <a:gd name="connsiteY162" fmla="*/ 1063500 h 1432226"/>
              <a:gd name="connsiteX163" fmla="*/ 0 w 3254400"/>
              <a:gd name="connsiteY163" fmla="*/ 1059929 h 1432226"/>
              <a:gd name="connsiteX164" fmla="*/ 0 w 3254400"/>
              <a:gd name="connsiteY164" fmla="*/ 1059230 h 1432226"/>
              <a:gd name="connsiteX165" fmla="*/ 0 w 3254400"/>
              <a:gd name="connsiteY165" fmla="*/ 1057342 h 1432226"/>
              <a:gd name="connsiteX166" fmla="*/ 0 w 3254400"/>
              <a:gd name="connsiteY166" fmla="*/ 1055659 h 1432226"/>
              <a:gd name="connsiteX167" fmla="*/ 0 w 3254400"/>
              <a:gd name="connsiteY167" fmla="*/ 1055072 h 1432226"/>
              <a:gd name="connsiteX168" fmla="*/ 0 w 3254400"/>
              <a:gd name="connsiteY168" fmla="*/ 1054253 h 1432226"/>
              <a:gd name="connsiteX169" fmla="*/ 0 w 3254400"/>
              <a:gd name="connsiteY169" fmla="*/ 1052365 h 1432226"/>
              <a:gd name="connsiteX170" fmla="*/ 0 w 3254400"/>
              <a:gd name="connsiteY170" fmla="*/ 1052300 h 1432226"/>
              <a:gd name="connsiteX171" fmla="*/ 0 w 3254400"/>
              <a:gd name="connsiteY171" fmla="*/ 1050802 h 1432226"/>
              <a:gd name="connsiteX172" fmla="*/ 0 w 3254400"/>
              <a:gd name="connsiteY172" fmla="*/ 1050412 h 1432226"/>
              <a:gd name="connsiteX173" fmla="*/ 0 w 3254400"/>
              <a:gd name="connsiteY173" fmla="*/ 1048095 h 1432226"/>
              <a:gd name="connsiteX174" fmla="*/ 0 w 3254400"/>
              <a:gd name="connsiteY174" fmla="*/ 1046142 h 1432226"/>
              <a:gd name="connsiteX175" fmla="*/ 0 w 3254400"/>
              <a:gd name="connsiteY175" fmla="*/ 1041738 h 1432226"/>
              <a:gd name="connsiteX176" fmla="*/ 0 w 3254400"/>
              <a:gd name="connsiteY176" fmla="*/ 1039850 h 1432226"/>
              <a:gd name="connsiteX177" fmla="*/ 0 w 3254400"/>
              <a:gd name="connsiteY177" fmla="*/ 1038286 h 1432226"/>
              <a:gd name="connsiteX178" fmla="*/ 0 w 3254400"/>
              <a:gd name="connsiteY178" fmla="*/ 1035580 h 1432226"/>
              <a:gd name="connsiteX179" fmla="*/ 0 w 3254400"/>
              <a:gd name="connsiteY179" fmla="*/ 1034715 h 1432226"/>
              <a:gd name="connsiteX180" fmla="*/ 0 w 3254400"/>
              <a:gd name="connsiteY180" fmla="*/ 1027724 h 1432226"/>
              <a:gd name="connsiteX181" fmla="*/ 0 w 3254400"/>
              <a:gd name="connsiteY181" fmla="*/ 1025771 h 1432226"/>
              <a:gd name="connsiteX182" fmla="*/ 0 w 3254400"/>
              <a:gd name="connsiteY182" fmla="*/ 1024153 h 1432226"/>
              <a:gd name="connsiteX183" fmla="*/ 0 w 3254400"/>
              <a:gd name="connsiteY183" fmla="*/ 1023064 h 1432226"/>
              <a:gd name="connsiteX184" fmla="*/ 0 w 3254400"/>
              <a:gd name="connsiteY184" fmla="*/ 1022200 h 1432226"/>
              <a:gd name="connsiteX185" fmla="*/ 0 w 3254400"/>
              <a:gd name="connsiteY185" fmla="*/ 1020794 h 1432226"/>
              <a:gd name="connsiteX186" fmla="*/ 0 w 3254400"/>
              <a:gd name="connsiteY186" fmla="*/ 1016524 h 1432226"/>
              <a:gd name="connsiteX187" fmla="*/ 0 w 3254400"/>
              <a:gd name="connsiteY187" fmla="*/ 1014636 h 1432226"/>
              <a:gd name="connsiteX188" fmla="*/ 0 w 3254400"/>
              <a:gd name="connsiteY188" fmla="*/ 1013287 h 1432226"/>
              <a:gd name="connsiteX189" fmla="*/ 0 w 3254400"/>
              <a:gd name="connsiteY189" fmla="*/ 1010580 h 1432226"/>
              <a:gd name="connsiteX190" fmla="*/ 0 w 3254400"/>
              <a:gd name="connsiteY190" fmla="*/ 1010232 h 1432226"/>
              <a:gd name="connsiteX191" fmla="*/ 0 w 3254400"/>
              <a:gd name="connsiteY191" fmla="*/ 1008627 h 1432226"/>
              <a:gd name="connsiteX192" fmla="*/ 0 w 3254400"/>
              <a:gd name="connsiteY192" fmla="*/ 1008279 h 1432226"/>
              <a:gd name="connsiteX193" fmla="*/ 0 w 3254400"/>
              <a:gd name="connsiteY193" fmla="*/ 1005962 h 1432226"/>
              <a:gd name="connsiteX194" fmla="*/ 0 w 3254400"/>
              <a:gd name="connsiteY194" fmla="*/ 1005572 h 1432226"/>
              <a:gd name="connsiteX195" fmla="*/ 0 w 3254400"/>
              <a:gd name="connsiteY195" fmla="*/ 1004074 h 1432226"/>
              <a:gd name="connsiteX196" fmla="*/ 0 w 3254400"/>
              <a:gd name="connsiteY196" fmla="*/ 1004009 h 1432226"/>
              <a:gd name="connsiteX197" fmla="*/ 0 w 3254400"/>
              <a:gd name="connsiteY197" fmla="*/ 1002121 h 1432226"/>
              <a:gd name="connsiteX198" fmla="*/ 0 w 3254400"/>
              <a:gd name="connsiteY198" fmla="*/ 1001302 h 1432226"/>
              <a:gd name="connsiteX199" fmla="*/ 0 w 3254400"/>
              <a:gd name="connsiteY199" fmla="*/ 998065 h 1432226"/>
              <a:gd name="connsiteX200" fmla="*/ 0 w 3254400"/>
              <a:gd name="connsiteY200" fmla="*/ 979009 h 1432226"/>
              <a:gd name="connsiteX201" fmla="*/ 0 w 3254400"/>
              <a:gd name="connsiteY201" fmla="*/ 977121 h 1432226"/>
              <a:gd name="connsiteX202" fmla="*/ 0 w 3254400"/>
              <a:gd name="connsiteY202" fmla="*/ 973500 h 1432226"/>
              <a:gd name="connsiteX203" fmla="*/ 0 w 3254400"/>
              <a:gd name="connsiteY203" fmla="*/ 972851 h 1432226"/>
              <a:gd name="connsiteX204" fmla="*/ 0 w 3254400"/>
              <a:gd name="connsiteY204" fmla="*/ 972503 h 1432226"/>
              <a:gd name="connsiteX205" fmla="*/ 0 w 3254400"/>
              <a:gd name="connsiteY205" fmla="*/ 969796 h 1432226"/>
              <a:gd name="connsiteX206" fmla="*/ 0 w 3254400"/>
              <a:gd name="connsiteY206" fmla="*/ 968447 h 1432226"/>
              <a:gd name="connsiteX207" fmla="*/ 0 w 3254400"/>
              <a:gd name="connsiteY207" fmla="*/ 967843 h 1432226"/>
              <a:gd name="connsiteX208" fmla="*/ 0 w 3254400"/>
              <a:gd name="connsiteY208" fmla="*/ 966559 h 1432226"/>
              <a:gd name="connsiteX209" fmla="*/ 0 w 3254400"/>
              <a:gd name="connsiteY209" fmla="*/ 966494 h 1432226"/>
              <a:gd name="connsiteX210" fmla="*/ 0 w 3254400"/>
              <a:gd name="connsiteY210" fmla="*/ 964606 h 1432226"/>
              <a:gd name="connsiteX211" fmla="*/ 0 w 3254400"/>
              <a:gd name="connsiteY211" fmla="*/ 963787 h 1432226"/>
              <a:gd name="connsiteX212" fmla="*/ 0 w 3254400"/>
              <a:gd name="connsiteY212" fmla="*/ 962289 h 1432226"/>
              <a:gd name="connsiteX213" fmla="*/ 0 w 3254400"/>
              <a:gd name="connsiteY213" fmla="*/ 960336 h 1432226"/>
              <a:gd name="connsiteX214" fmla="*/ 0 w 3254400"/>
              <a:gd name="connsiteY214" fmla="*/ 958930 h 1432226"/>
              <a:gd name="connsiteX215" fmla="*/ 0 w 3254400"/>
              <a:gd name="connsiteY215" fmla="*/ 957281 h 1432226"/>
              <a:gd name="connsiteX216" fmla="*/ 0 w 3254400"/>
              <a:gd name="connsiteY216" fmla="*/ 955359 h 1432226"/>
              <a:gd name="connsiteX217" fmla="*/ 0 w 3254400"/>
              <a:gd name="connsiteY217" fmla="*/ 948368 h 1432226"/>
              <a:gd name="connsiteX218" fmla="*/ 0 w 3254400"/>
              <a:gd name="connsiteY218" fmla="*/ 946415 h 1432226"/>
              <a:gd name="connsiteX219" fmla="*/ 0 w 3254400"/>
              <a:gd name="connsiteY219" fmla="*/ 944797 h 1432226"/>
              <a:gd name="connsiteX220" fmla="*/ 0 w 3254400"/>
              <a:gd name="connsiteY220" fmla="*/ 943708 h 1432226"/>
              <a:gd name="connsiteX221" fmla="*/ 0 w 3254400"/>
              <a:gd name="connsiteY221" fmla="*/ 942844 h 1432226"/>
              <a:gd name="connsiteX222" fmla="*/ 0 w 3254400"/>
              <a:gd name="connsiteY222" fmla="*/ 934988 h 1432226"/>
              <a:gd name="connsiteX223" fmla="*/ 0 w 3254400"/>
              <a:gd name="connsiteY223" fmla="*/ 932281 h 1432226"/>
              <a:gd name="connsiteX224" fmla="*/ 0 w 3254400"/>
              <a:gd name="connsiteY224" fmla="*/ 930718 h 1432226"/>
              <a:gd name="connsiteX225" fmla="*/ 0 w 3254400"/>
              <a:gd name="connsiteY225" fmla="*/ 930328 h 1432226"/>
              <a:gd name="connsiteX226" fmla="*/ 0 w 3254400"/>
              <a:gd name="connsiteY226" fmla="*/ 928830 h 1432226"/>
              <a:gd name="connsiteX227" fmla="*/ 0 w 3254400"/>
              <a:gd name="connsiteY227" fmla="*/ 928011 h 1432226"/>
              <a:gd name="connsiteX228" fmla="*/ 0 w 3254400"/>
              <a:gd name="connsiteY228" fmla="*/ 926058 h 1432226"/>
              <a:gd name="connsiteX229" fmla="*/ 0 w 3254400"/>
              <a:gd name="connsiteY229" fmla="*/ 919766 h 1432226"/>
              <a:gd name="connsiteX230" fmla="*/ 0 w 3254400"/>
              <a:gd name="connsiteY230" fmla="*/ 915496 h 1432226"/>
              <a:gd name="connsiteX231" fmla="*/ 0 w 3254400"/>
              <a:gd name="connsiteY231" fmla="*/ 914909 h 1432226"/>
              <a:gd name="connsiteX232" fmla="*/ 0 w 3254400"/>
              <a:gd name="connsiteY232" fmla="*/ 914090 h 1432226"/>
              <a:gd name="connsiteX233" fmla="*/ 0 w 3254400"/>
              <a:gd name="connsiteY233" fmla="*/ 913226 h 1432226"/>
              <a:gd name="connsiteX234" fmla="*/ 0 w 3254400"/>
              <a:gd name="connsiteY234" fmla="*/ 912202 h 1432226"/>
              <a:gd name="connsiteX235" fmla="*/ 0 w 3254400"/>
              <a:gd name="connsiteY235" fmla="*/ 912137 h 1432226"/>
              <a:gd name="connsiteX236" fmla="*/ 0 w 3254400"/>
              <a:gd name="connsiteY236" fmla="*/ 911338 h 1432226"/>
              <a:gd name="connsiteX237" fmla="*/ 0 w 3254400"/>
              <a:gd name="connsiteY237" fmla="*/ 910639 h 1432226"/>
              <a:gd name="connsiteX238" fmla="*/ 0 w 3254400"/>
              <a:gd name="connsiteY238" fmla="*/ 910519 h 1432226"/>
              <a:gd name="connsiteX239" fmla="*/ 0 w 3254400"/>
              <a:gd name="connsiteY239" fmla="*/ 910249 h 1432226"/>
              <a:gd name="connsiteX240" fmla="*/ 0 w 3254400"/>
              <a:gd name="connsiteY240" fmla="*/ 908566 h 1432226"/>
              <a:gd name="connsiteX241" fmla="*/ 0 w 3254400"/>
              <a:gd name="connsiteY241" fmla="*/ 907932 h 1432226"/>
              <a:gd name="connsiteX242" fmla="*/ 0 w 3254400"/>
              <a:gd name="connsiteY242" fmla="*/ 907068 h 1432226"/>
              <a:gd name="connsiteX243" fmla="*/ 0 w 3254400"/>
              <a:gd name="connsiteY243" fmla="*/ 905979 h 1432226"/>
              <a:gd name="connsiteX244" fmla="*/ 0 w 3254400"/>
              <a:gd name="connsiteY244" fmla="*/ 901575 h 1432226"/>
              <a:gd name="connsiteX245" fmla="*/ 0 w 3254400"/>
              <a:gd name="connsiteY245" fmla="*/ 899687 h 1432226"/>
              <a:gd name="connsiteX246" fmla="*/ 0 w 3254400"/>
              <a:gd name="connsiteY246" fmla="*/ 898004 h 1432226"/>
              <a:gd name="connsiteX247" fmla="*/ 0 w 3254400"/>
              <a:gd name="connsiteY247" fmla="*/ 895417 h 1432226"/>
              <a:gd name="connsiteX248" fmla="*/ 0 w 3254400"/>
              <a:gd name="connsiteY248" fmla="*/ 894552 h 1432226"/>
              <a:gd name="connsiteX249" fmla="*/ 0 w 3254400"/>
              <a:gd name="connsiteY249" fmla="*/ 893147 h 1432226"/>
              <a:gd name="connsiteX250" fmla="*/ 0 w 3254400"/>
              <a:gd name="connsiteY250" fmla="*/ 890440 h 1432226"/>
              <a:gd name="connsiteX251" fmla="*/ 0 w 3254400"/>
              <a:gd name="connsiteY251" fmla="*/ 888487 h 1432226"/>
              <a:gd name="connsiteX252" fmla="*/ 0 w 3254400"/>
              <a:gd name="connsiteY252" fmla="*/ 883990 h 1432226"/>
              <a:gd name="connsiteX253" fmla="*/ 0 w 3254400"/>
              <a:gd name="connsiteY253" fmla="*/ 882037 h 1432226"/>
              <a:gd name="connsiteX254" fmla="*/ 0 w 3254400"/>
              <a:gd name="connsiteY254" fmla="*/ 880631 h 1432226"/>
              <a:gd name="connsiteX255" fmla="*/ 0 w 3254400"/>
              <a:gd name="connsiteY255" fmla="*/ 877925 h 1432226"/>
              <a:gd name="connsiteX256" fmla="*/ 0 w 3254400"/>
              <a:gd name="connsiteY256" fmla="*/ 877060 h 1432226"/>
              <a:gd name="connsiteX257" fmla="*/ 0 w 3254400"/>
              <a:gd name="connsiteY257" fmla="*/ 876361 h 1432226"/>
              <a:gd name="connsiteX258" fmla="*/ 0 w 3254400"/>
              <a:gd name="connsiteY258" fmla="*/ 874473 h 1432226"/>
              <a:gd name="connsiteX259" fmla="*/ 0 w 3254400"/>
              <a:gd name="connsiteY259" fmla="*/ 872790 h 1432226"/>
              <a:gd name="connsiteX260" fmla="*/ 0 w 3254400"/>
              <a:gd name="connsiteY260" fmla="*/ 870069 h 1432226"/>
              <a:gd name="connsiteX261" fmla="*/ 0 w 3254400"/>
              <a:gd name="connsiteY261" fmla="*/ 868116 h 1432226"/>
              <a:gd name="connsiteX262" fmla="*/ 0 w 3254400"/>
              <a:gd name="connsiteY262" fmla="*/ 866498 h 1432226"/>
              <a:gd name="connsiteX263" fmla="*/ 0 w 3254400"/>
              <a:gd name="connsiteY263" fmla="*/ 865799 h 1432226"/>
              <a:gd name="connsiteX264" fmla="*/ 0 w 3254400"/>
              <a:gd name="connsiteY264" fmla="*/ 865409 h 1432226"/>
              <a:gd name="connsiteX265" fmla="*/ 0 w 3254400"/>
              <a:gd name="connsiteY265" fmla="*/ 864545 h 1432226"/>
              <a:gd name="connsiteX266" fmla="*/ 0 w 3254400"/>
              <a:gd name="connsiteY266" fmla="*/ 863911 h 1432226"/>
              <a:gd name="connsiteX267" fmla="*/ 0 w 3254400"/>
              <a:gd name="connsiteY267" fmla="*/ 863846 h 1432226"/>
              <a:gd name="connsiteX268" fmla="*/ 0 w 3254400"/>
              <a:gd name="connsiteY268" fmla="*/ 862228 h 1432226"/>
              <a:gd name="connsiteX269" fmla="*/ 0 w 3254400"/>
              <a:gd name="connsiteY269" fmla="*/ 861958 h 1432226"/>
              <a:gd name="connsiteX270" fmla="*/ 0 w 3254400"/>
              <a:gd name="connsiteY270" fmla="*/ 861139 h 1432226"/>
              <a:gd name="connsiteX271" fmla="*/ 0 w 3254400"/>
              <a:gd name="connsiteY271" fmla="*/ 860275 h 1432226"/>
              <a:gd name="connsiteX272" fmla="*/ 0 w 3254400"/>
              <a:gd name="connsiteY272" fmla="*/ 858869 h 1432226"/>
              <a:gd name="connsiteX273" fmla="*/ 0 w 3254400"/>
              <a:gd name="connsiteY273" fmla="*/ 856981 h 1432226"/>
              <a:gd name="connsiteX274" fmla="*/ 0 w 3254400"/>
              <a:gd name="connsiteY274" fmla="*/ 852711 h 1432226"/>
              <a:gd name="connsiteX275" fmla="*/ 0 w 3254400"/>
              <a:gd name="connsiteY275" fmla="*/ 848307 h 1432226"/>
              <a:gd name="connsiteX276" fmla="*/ 0 w 3254400"/>
              <a:gd name="connsiteY276" fmla="*/ 846419 h 1432226"/>
              <a:gd name="connsiteX277" fmla="*/ 0 w 3254400"/>
              <a:gd name="connsiteY277" fmla="*/ 846354 h 1432226"/>
              <a:gd name="connsiteX278" fmla="*/ 0 w 3254400"/>
              <a:gd name="connsiteY278" fmla="*/ 844466 h 1432226"/>
              <a:gd name="connsiteX279" fmla="*/ 0 w 3254400"/>
              <a:gd name="connsiteY279" fmla="*/ 843647 h 1432226"/>
              <a:gd name="connsiteX280" fmla="*/ 0 w 3254400"/>
              <a:gd name="connsiteY280" fmla="*/ 842149 h 1432226"/>
              <a:gd name="connsiteX281" fmla="*/ 0 w 3254400"/>
              <a:gd name="connsiteY281" fmla="*/ 840196 h 1432226"/>
              <a:gd name="connsiteX282" fmla="*/ 0 w 3254400"/>
              <a:gd name="connsiteY282" fmla="*/ 832340 h 1432226"/>
              <a:gd name="connsiteX283" fmla="*/ 0 w 3254400"/>
              <a:gd name="connsiteY283" fmla="*/ 829633 h 1432226"/>
              <a:gd name="connsiteX284" fmla="*/ 0 w 3254400"/>
              <a:gd name="connsiteY284" fmla="*/ 828769 h 1432226"/>
              <a:gd name="connsiteX285" fmla="*/ 0 w 3254400"/>
              <a:gd name="connsiteY285" fmla="*/ 827680 h 1432226"/>
              <a:gd name="connsiteX286" fmla="*/ 0 w 3254400"/>
              <a:gd name="connsiteY286" fmla="*/ 817118 h 1432226"/>
              <a:gd name="connsiteX287" fmla="*/ 0 w 3254400"/>
              <a:gd name="connsiteY287" fmla="*/ 815196 h 1432226"/>
              <a:gd name="connsiteX288" fmla="*/ 0 w 3254400"/>
              <a:gd name="connsiteY288" fmla="*/ 814848 h 1432226"/>
              <a:gd name="connsiteX289" fmla="*/ 0 w 3254400"/>
              <a:gd name="connsiteY289" fmla="*/ 812141 h 1432226"/>
              <a:gd name="connsiteX290" fmla="*/ 0 w 3254400"/>
              <a:gd name="connsiteY290" fmla="*/ 810578 h 1432226"/>
              <a:gd name="connsiteX291" fmla="*/ 0 w 3254400"/>
              <a:gd name="connsiteY291" fmla="*/ 810188 h 1432226"/>
              <a:gd name="connsiteX292" fmla="*/ 0 w 3254400"/>
              <a:gd name="connsiteY292" fmla="*/ 808690 h 1432226"/>
              <a:gd name="connsiteX293" fmla="*/ 0 w 3254400"/>
              <a:gd name="connsiteY293" fmla="*/ 807871 h 1432226"/>
              <a:gd name="connsiteX294" fmla="*/ 0 w 3254400"/>
              <a:gd name="connsiteY294" fmla="*/ 805918 h 1432226"/>
              <a:gd name="connsiteX295" fmla="*/ 0 w 3254400"/>
              <a:gd name="connsiteY295" fmla="*/ 804634 h 1432226"/>
              <a:gd name="connsiteX296" fmla="*/ 0 w 3254400"/>
              <a:gd name="connsiteY296" fmla="*/ 802681 h 1432226"/>
              <a:gd name="connsiteX297" fmla="*/ 0 w 3254400"/>
              <a:gd name="connsiteY297" fmla="*/ 799626 h 1432226"/>
              <a:gd name="connsiteX298" fmla="*/ 0 w 3254400"/>
              <a:gd name="connsiteY298" fmla="*/ 795356 h 1432226"/>
              <a:gd name="connsiteX299" fmla="*/ 0 w 3254400"/>
              <a:gd name="connsiteY299" fmla="*/ 774412 h 1432226"/>
              <a:gd name="connsiteX300" fmla="*/ 0 w 3254400"/>
              <a:gd name="connsiteY300" fmla="*/ 773063 h 1432226"/>
              <a:gd name="connsiteX301" fmla="*/ 0 w 3254400"/>
              <a:gd name="connsiteY301" fmla="*/ 771175 h 1432226"/>
              <a:gd name="connsiteX302" fmla="*/ 0 w 3254400"/>
              <a:gd name="connsiteY302" fmla="*/ 770356 h 1432226"/>
              <a:gd name="connsiteX303" fmla="*/ 0 w 3254400"/>
              <a:gd name="connsiteY303" fmla="*/ 768403 h 1432226"/>
              <a:gd name="connsiteX304" fmla="*/ 0 w 3254400"/>
              <a:gd name="connsiteY304" fmla="*/ 766905 h 1432226"/>
              <a:gd name="connsiteX305" fmla="*/ 0 w 3254400"/>
              <a:gd name="connsiteY305" fmla="*/ 763850 h 1432226"/>
              <a:gd name="connsiteX306" fmla="*/ 0 w 3254400"/>
              <a:gd name="connsiteY306" fmla="*/ 761897 h 1432226"/>
              <a:gd name="connsiteX307" fmla="*/ 0 w 3254400"/>
              <a:gd name="connsiteY307" fmla="*/ 757841 h 1432226"/>
              <a:gd name="connsiteX308" fmla="*/ 0 w 3254400"/>
              <a:gd name="connsiteY308" fmla="*/ 752984 h 1432226"/>
              <a:gd name="connsiteX309" fmla="*/ 0 w 3254400"/>
              <a:gd name="connsiteY309" fmla="*/ 750277 h 1432226"/>
              <a:gd name="connsiteX310" fmla="*/ 0 w 3254400"/>
              <a:gd name="connsiteY310" fmla="*/ 749413 h 1432226"/>
              <a:gd name="connsiteX311" fmla="*/ 0 w 3254400"/>
              <a:gd name="connsiteY311" fmla="*/ 748324 h 1432226"/>
              <a:gd name="connsiteX312" fmla="*/ 0 w 3254400"/>
              <a:gd name="connsiteY312" fmla="*/ 737762 h 1432226"/>
              <a:gd name="connsiteX313" fmla="*/ 0 w 3254400"/>
              <a:gd name="connsiteY313" fmla="*/ 736897 h 1432226"/>
              <a:gd name="connsiteX314" fmla="*/ 0 w 3254400"/>
              <a:gd name="connsiteY314" fmla="*/ 732627 h 1432226"/>
              <a:gd name="connsiteX315" fmla="*/ 0 w 3254400"/>
              <a:gd name="connsiteY315" fmla="*/ 726335 h 1432226"/>
              <a:gd name="connsiteX316" fmla="*/ 0 w 3254400"/>
              <a:gd name="connsiteY316" fmla="*/ 724382 h 1432226"/>
              <a:gd name="connsiteX317" fmla="*/ 0 w 3254400"/>
              <a:gd name="connsiteY317" fmla="*/ 722065 h 1432226"/>
              <a:gd name="connsiteX318" fmla="*/ 0 w 3254400"/>
              <a:gd name="connsiteY318" fmla="*/ 720112 h 1432226"/>
              <a:gd name="connsiteX319" fmla="*/ 0 w 3254400"/>
              <a:gd name="connsiteY319" fmla="*/ 718706 h 1432226"/>
              <a:gd name="connsiteX320" fmla="*/ 0 w 3254400"/>
              <a:gd name="connsiteY320" fmla="*/ 716818 h 1432226"/>
              <a:gd name="connsiteX321" fmla="*/ 0 w 3254400"/>
              <a:gd name="connsiteY321" fmla="*/ 715135 h 1432226"/>
              <a:gd name="connsiteX322" fmla="*/ 0 w 3254400"/>
              <a:gd name="connsiteY322" fmla="*/ 712548 h 1432226"/>
              <a:gd name="connsiteX323" fmla="*/ 0 w 3254400"/>
              <a:gd name="connsiteY323" fmla="*/ 708144 h 1432226"/>
              <a:gd name="connsiteX324" fmla="*/ 0 w 3254400"/>
              <a:gd name="connsiteY324" fmla="*/ 706256 h 1432226"/>
              <a:gd name="connsiteX325" fmla="*/ 0 w 3254400"/>
              <a:gd name="connsiteY325" fmla="*/ 706191 h 1432226"/>
              <a:gd name="connsiteX326" fmla="*/ 0 w 3254400"/>
              <a:gd name="connsiteY326" fmla="*/ 704573 h 1432226"/>
              <a:gd name="connsiteX327" fmla="*/ 0 w 3254400"/>
              <a:gd name="connsiteY327" fmla="*/ 704303 h 1432226"/>
              <a:gd name="connsiteX328" fmla="*/ 0 w 3254400"/>
              <a:gd name="connsiteY328" fmla="*/ 703484 h 1432226"/>
              <a:gd name="connsiteX329" fmla="*/ 0 w 3254400"/>
              <a:gd name="connsiteY329" fmla="*/ 702620 h 1432226"/>
              <a:gd name="connsiteX330" fmla="*/ 0 w 3254400"/>
              <a:gd name="connsiteY330" fmla="*/ 701986 h 1432226"/>
              <a:gd name="connsiteX331" fmla="*/ 0 w 3254400"/>
              <a:gd name="connsiteY331" fmla="*/ 700033 h 1432226"/>
              <a:gd name="connsiteX332" fmla="*/ 0 w 3254400"/>
              <a:gd name="connsiteY332" fmla="*/ 695056 h 1432226"/>
              <a:gd name="connsiteX333" fmla="*/ 0 w 3254400"/>
              <a:gd name="connsiteY333" fmla="*/ 688606 h 1432226"/>
              <a:gd name="connsiteX334" fmla="*/ 0 w 3254400"/>
              <a:gd name="connsiteY334" fmla="*/ 684494 h 1432226"/>
              <a:gd name="connsiteX335" fmla="*/ 0 w 3254400"/>
              <a:gd name="connsiteY335" fmla="*/ 682541 h 1432226"/>
              <a:gd name="connsiteX336" fmla="*/ 0 w 3254400"/>
              <a:gd name="connsiteY336" fmla="*/ 674685 h 1432226"/>
              <a:gd name="connsiteX337" fmla="*/ 0 w 3254400"/>
              <a:gd name="connsiteY337" fmla="*/ 671978 h 1432226"/>
              <a:gd name="connsiteX338" fmla="*/ 0 w 3254400"/>
              <a:gd name="connsiteY338" fmla="*/ 671114 h 1432226"/>
              <a:gd name="connsiteX339" fmla="*/ 0 w 3254400"/>
              <a:gd name="connsiteY339" fmla="*/ 670415 h 1432226"/>
              <a:gd name="connsiteX340" fmla="*/ 0 w 3254400"/>
              <a:gd name="connsiteY340" fmla="*/ 670025 h 1432226"/>
              <a:gd name="connsiteX341" fmla="*/ 0 w 3254400"/>
              <a:gd name="connsiteY341" fmla="*/ 668527 h 1432226"/>
              <a:gd name="connsiteX342" fmla="*/ 0 w 3254400"/>
              <a:gd name="connsiteY342" fmla="*/ 667708 h 1432226"/>
              <a:gd name="connsiteX343" fmla="*/ 0 w 3254400"/>
              <a:gd name="connsiteY343" fmla="*/ 666844 h 1432226"/>
              <a:gd name="connsiteX344" fmla="*/ 0 w 3254400"/>
              <a:gd name="connsiteY344" fmla="*/ 665755 h 1432226"/>
              <a:gd name="connsiteX345" fmla="*/ 0 w 3254400"/>
              <a:gd name="connsiteY345" fmla="*/ 659463 h 1432226"/>
              <a:gd name="connsiteX346" fmla="*/ 0 w 3254400"/>
              <a:gd name="connsiteY346" fmla="*/ 655193 h 1432226"/>
              <a:gd name="connsiteX347" fmla="*/ 0 w 3254400"/>
              <a:gd name="connsiteY347" fmla="*/ 652923 h 1432226"/>
              <a:gd name="connsiteX348" fmla="*/ 0 w 3254400"/>
              <a:gd name="connsiteY348" fmla="*/ 651035 h 1432226"/>
              <a:gd name="connsiteX349" fmla="*/ 0 w 3254400"/>
              <a:gd name="connsiteY349" fmla="*/ 650216 h 1432226"/>
              <a:gd name="connsiteX350" fmla="*/ 0 w 3254400"/>
              <a:gd name="connsiteY350" fmla="*/ 648263 h 1432226"/>
              <a:gd name="connsiteX351" fmla="*/ 0 w 3254400"/>
              <a:gd name="connsiteY351" fmla="*/ 646765 h 1432226"/>
              <a:gd name="connsiteX352" fmla="*/ 0 w 3254400"/>
              <a:gd name="connsiteY352" fmla="*/ 637701 h 1432226"/>
              <a:gd name="connsiteX353" fmla="*/ 0 w 3254400"/>
              <a:gd name="connsiteY353" fmla="*/ 634249 h 1432226"/>
              <a:gd name="connsiteX354" fmla="*/ 0 w 3254400"/>
              <a:gd name="connsiteY354" fmla="*/ 623687 h 1432226"/>
              <a:gd name="connsiteX355" fmla="*/ 0 w 3254400"/>
              <a:gd name="connsiteY355" fmla="*/ 621734 h 1432226"/>
              <a:gd name="connsiteX356" fmla="*/ 0 w 3254400"/>
              <a:gd name="connsiteY356" fmla="*/ 616757 h 1432226"/>
              <a:gd name="connsiteX357" fmla="*/ 0 w 3254400"/>
              <a:gd name="connsiteY357" fmla="*/ 612487 h 1432226"/>
              <a:gd name="connsiteX358" fmla="*/ 0 w 3254400"/>
              <a:gd name="connsiteY358" fmla="*/ 609250 h 1432226"/>
              <a:gd name="connsiteX359" fmla="*/ 0 w 3254400"/>
              <a:gd name="connsiteY359" fmla="*/ 606195 h 1432226"/>
              <a:gd name="connsiteX360" fmla="*/ 0 w 3254400"/>
              <a:gd name="connsiteY360" fmla="*/ 604242 h 1432226"/>
              <a:gd name="connsiteX361" fmla="*/ 0 w 3254400"/>
              <a:gd name="connsiteY361" fmla="*/ 601925 h 1432226"/>
              <a:gd name="connsiteX362" fmla="*/ 0 w 3254400"/>
              <a:gd name="connsiteY362" fmla="*/ 599972 h 1432226"/>
              <a:gd name="connsiteX363" fmla="*/ 0 w 3254400"/>
              <a:gd name="connsiteY363" fmla="*/ 574972 h 1432226"/>
              <a:gd name="connsiteX364" fmla="*/ 0 w 3254400"/>
              <a:gd name="connsiteY364" fmla="*/ 568466 h 1432226"/>
              <a:gd name="connsiteX365" fmla="*/ 0 w 3254400"/>
              <a:gd name="connsiteY365" fmla="*/ 564410 h 1432226"/>
              <a:gd name="connsiteX366" fmla="*/ 0 w 3254400"/>
              <a:gd name="connsiteY366" fmla="*/ 562457 h 1432226"/>
              <a:gd name="connsiteX367" fmla="*/ 0 w 3254400"/>
              <a:gd name="connsiteY367" fmla="*/ 554893 h 1432226"/>
              <a:gd name="connsiteX368" fmla="*/ 0 w 3254400"/>
              <a:gd name="connsiteY368" fmla="*/ 544331 h 1432226"/>
              <a:gd name="connsiteX369" fmla="*/ 0 w 3254400"/>
              <a:gd name="connsiteY369" fmla="*/ 542378 h 1432226"/>
              <a:gd name="connsiteX370" fmla="*/ 0 w 3254400"/>
              <a:gd name="connsiteY370" fmla="*/ 530951 h 1432226"/>
              <a:gd name="connsiteX371" fmla="*/ 0 w 3254400"/>
              <a:gd name="connsiteY371" fmla="*/ 526681 h 1432226"/>
              <a:gd name="connsiteX372" fmla="*/ 0 w 3254400"/>
              <a:gd name="connsiteY372" fmla="*/ 512760 h 1432226"/>
              <a:gd name="connsiteX373" fmla="*/ 0 w 3254400"/>
              <a:gd name="connsiteY373" fmla="*/ 510872 h 1432226"/>
              <a:gd name="connsiteX374" fmla="*/ 0 w 3254400"/>
              <a:gd name="connsiteY374" fmla="*/ 510053 h 1432226"/>
              <a:gd name="connsiteX375" fmla="*/ 0 w 3254400"/>
              <a:gd name="connsiteY375" fmla="*/ 509189 h 1432226"/>
              <a:gd name="connsiteX376" fmla="*/ 0 w 3254400"/>
              <a:gd name="connsiteY376" fmla="*/ 508100 h 1432226"/>
              <a:gd name="connsiteX377" fmla="*/ 0 w 3254400"/>
              <a:gd name="connsiteY377" fmla="*/ 506602 h 1432226"/>
              <a:gd name="connsiteX378" fmla="*/ 0 w 3254400"/>
              <a:gd name="connsiteY378" fmla="*/ 497538 h 1432226"/>
              <a:gd name="connsiteX379" fmla="*/ 0 w 3254400"/>
              <a:gd name="connsiteY379" fmla="*/ 489110 h 1432226"/>
              <a:gd name="connsiteX380" fmla="*/ 0 w 3254400"/>
              <a:gd name="connsiteY380" fmla="*/ 476594 h 1432226"/>
              <a:gd name="connsiteX381" fmla="*/ 0 w 3254400"/>
              <a:gd name="connsiteY381" fmla="*/ 472324 h 1432226"/>
              <a:gd name="connsiteX382" fmla="*/ 0 w 3254400"/>
              <a:gd name="connsiteY382" fmla="*/ 466032 h 1432226"/>
              <a:gd name="connsiteX383" fmla="*/ 0 w 3254400"/>
              <a:gd name="connsiteY383" fmla="*/ 464079 h 1432226"/>
              <a:gd name="connsiteX384" fmla="*/ 0 w 3254400"/>
              <a:gd name="connsiteY384" fmla="*/ 461762 h 1432226"/>
              <a:gd name="connsiteX385" fmla="*/ 0 w 3254400"/>
              <a:gd name="connsiteY385" fmla="*/ 459809 h 1432226"/>
              <a:gd name="connsiteX386" fmla="*/ 0 w 3254400"/>
              <a:gd name="connsiteY386" fmla="*/ 454832 h 1432226"/>
              <a:gd name="connsiteX387" fmla="*/ 0 w 3254400"/>
              <a:gd name="connsiteY387" fmla="*/ 444270 h 1432226"/>
              <a:gd name="connsiteX388" fmla="*/ 0 w 3254400"/>
              <a:gd name="connsiteY388" fmla="*/ 442317 h 1432226"/>
              <a:gd name="connsiteX389" fmla="*/ 0 w 3254400"/>
              <a:gd name="connsiteY389" fmla="*/ 428303 h 1432226"/>
              <a:gd name="connsiteX390" fmla="*/ 0 w 3254400"/>
              <a:gd name="connsiteY390" fmla="*/ 410811 h 1432226"/>
              <a:gd name="connsiteX391" fmla="*/ 0 w 3254400"/>
              <a:gd name="connsiteY391" fmla="*/ 406541 h 1432226"/>
              <a:gd name="connsiteX392" fmla="*/ 0 w 3254400"/>
              <a:gd name="connsiteY392" fmla="*/ 369026 h 1432226"/>
              <a:gd name="connsiteX393" fmla="*/ 0 w 3254400"/>
              <a:gd name="connsiteY393" fmla="*/ 348947 h 1432226"/>
              <a:gd name="connsiteX394" fmla="*/ 0 w 3254400"/>
              <a:gd name="connsiteY394" fmla="*/ 314669 h 1432226"/>
              <a:gd name="connsiteX395" fmla="*/ 0 w 3254400"/>
              <a:gd name="connsiteY395" fmla="*/ 304107 h 1432226"/>
              <a:gd name="connsiteX396" fmla="*/ 0 w 3254400"/>
              <a:gd name="connsiteY396" fmla="*/ 302154 h 1432226"/>
              <a:gd name="connsiteX397" fmla="*/ 0 w 3254400"/>
              <a:gd name="connsiteY397" fmla="*/ 270648 h 1432226"/>
              <a:gd name="connsiteX398" fmla="*/ 0 w 3254400"/>
              <a:gd name="connsiteY398" fmla="*/ 266378 h 1432226"/>
              <a:gd name="connsiteX399" fmla="*/ 0 w 3254400"/>
              <a:gd name="connsiteY399" fmla="*/ 248886 h 1432226"/>
              <a:gd name="connsiteX400" fmla="*/ 0 w 3254400"/>
              <a:gd name="connsiteY400" fmla="*/ 108723 h 1432226"/>
              <a:gd name="connsiteX401" fmla="*/ 108723 w 3254400"/>
              <a:gd name="connsiteY401" fmla="*/ 0 h 1432226"/>
              <a:gd name="connsiteX402" fmla="*/ 3145677 w 3254400"/>
              <a:gd name="connsiteY402" fmla="*/ 0 h 1432226"/>
              <a:gd name="connsiteX403" fmla="*/ 3254400 w 3254400"/>
              <a:gd name="connsiteY403" fmla="*/ 108723 h 1432226"/>
              <a:gd name="connsiteX404" fmla="*/ 3254400 w 3254400"/>
              <a:gd name="connsiteY404" fmla="*/ 248886 h 1432226"/>
              <a:gd name="connsiteX405" fmla="*/ 3254400 w 3254400"/>
              <a:gd name="connsiteY405" fmla="*/ 266378 h 1432226"/>
              <a:gd name="connsiteX406" fmla="*/ 3254400 w 3254400"/>
              <a:gd name="connsiteY406" fmla="*/ 270648 h 1432226"/>
              <a:gd name="connsiteX407" fmla="*/ 3254400 w 3254400"/>
              <a:gd name="connsiteY407" fmla="*/ 302154 h 1432226"/>
              <a:gd name="connsiteX408" fmla="*/ 3254400 w 3254400"/>
              <a:gd name="connsiteY408" fmla="*/ 304107 h 1432226"/>
              <a:gd name="connsiteX409" fmla="*/ 3254400 w 3254400"/>
              <a:gd name="connsiteY409" fmla="*/ 314669 h 1432226"/>
              <a:gd name="connsiteX410" fmla="*/ 3254400 w 3254400"/>
              <a:gd name="connsiteY410" fmla="*/ 348947 h 1432226"/>
              <a:gd name="connsiteX411" fmla="*/ 3254400 w 3254400"/>
              <a:gd name="connsiteY411" fmla="*/ 369026 h 1432226"/>
              <a:gd name="connsiteX412" fmla="*/ 3254400 w 3254400"/>
              <a:gd name="connsiteY412" fmla="*/ 406541 h 1432226"/>
              <a:gd name="connsiteX413" fmla="*/ 3254400 w 3254400"/>
              <a:gd name="connsiteY413" fmla="*/ 410811 h 1432226"/>
              <a:gd name="connsiteX414" fmla="*/ 3254400 w 3254400"/>
              <a:gd name="connsiteY414" fmla="*/ 428303 h 1432226"/>
              <a:gd name="connsiteX415" fmla="*/ 3254400 w 3254400"/>
              <a:gd name="connsiteY415" fmla="*/ 442317 h 1432226"/>
              <a:gd name="connsiteX416" fmla="*/ 3254400 w 3254400"/>
              <a:gd name="connsiteY416" fmla="*/ 444270 h 1432226"/>
              <a:gd name="connsiteX417" fmla="*/ 3254400 w 3254400"/>
              <a:gd name="connsiteY417" fmla="*/ 454832 h 1432226"/>
              <a:gd name="connsiteX418" fmla="*/ 3254400 w 3254400"/>
              <a:gd name="connsiteY418" fmla="*/ 459809 h 1432226"/>
              <a:gd name="connsiteX419" fmla="*/ 3254400 w 3254400"/>
              <a:gd name="connsiteY419" fmla="*/ 461762 h 1432226"/>
              <a:gd name="connsiteX420" fmla="*/ 3254400 w 3254400"/>
              <a:gd name="connsiteY420" fmla="*/ 464079 h 1432226"/>
              <a:gd name="connsiteX421" fmla="*/ 3254400 w 3254400"/>
              <a:gd name="connsiteY421" fmla="*/ 466032 h 1432226"/>
              <a:gd name="connsiteX422" fmla="*/ 3254400 w 3254400"/>
              <a:gd name="connsiteY422" fmla="*/ 472324 h 1432226"/>
              <a:gd name="connsiteX423" fmla="*/ 3254400 w 3254400"/>
              <a:gd name="connsiteY423" fmla="*/ 476594 h 1432226"/>
              <a:gd name="connsiteX424" fmla="*/ 3254400 w 3254400"/>
              <a:gd name="connsiteY424" fmla="*/ 489110 h 1432226"/>
              <a:gd name="connsiteX425" fmla="*/ 3254400 w 3254400"/>
              <a:gd name="connsiteY425" fmla="*/ 497538 h 1432226"/>
              <a:gd name="connsiteX426" fmla="*/ 3254400 w 3254400"/>
              <a:gd name="connsiteY426" fmla="*/ 506602 h 1432226"/>
              <a:gd name="connsiteX427" fmla="*/ 3254400 w 3254400"/>
              <a:gd name="connsiteY427" fmla="*/ 508100 h 1432226"/>
              <a:gd name="connsiteX428" fmla="*/ 3254400 w 3254400"/>
              <a:gd name="connsiteY428" fmla="*/ 509189 h 1432226"/>
              <a:gd name="connsiteX429" fmla="*/ 3254400 w 3254400"/>
              <a:gd name="connsiteY429" fmla="*/ 510053 h 1432226"/>
              <a:gd name="connsiteX430" fmla="*/ 3254400 w 3254400"/>
              <a:gd name="connsiteY430" fmla="*/ 510872 h 1432226"/>
              <a:gd name="connsiteX431" fmla="*/ 3254400 w 3254400"/>
              <a:gd name="connsiteY431" fmla="*/ 512760 h 1432226"/>
              <a:gd name="connsiteX432" fmla="*/ 3254400 w 3254400"/>
              <a:gd name="connsiteY432" fmla="*/ 526681 h 1432226"/>
              <a:gd name="connsiteX433" fmla="*/ 3254400 w 3254400"/>
              <a:gd name="connsiteY433" fmla="*/ 530951 h 1432226"/>
              <a:gd name="connsiteX434" fmla="*/ 3254400 w 3254400"/>
              <a:gd name="connsiteY434" fmla="*/ 542378 h 1432226"/>
              <a:gd name="connsiteX435" fmla="*/ 3254400 w 3254400"/>
              <a:gd name="connsiteY435" fmla="*/ 544331 h 1432226"/>
              <a:gd name="connsiteX436" fmla="*/ 3254400 w 3254400"/>
              <a:gd name="connsiteY436" fmla="*/ 554893 h 1432226"/>
              <a:gd name="connsiteX437" fmla="*/ 3254400 w 3254400"/>
              <a:gd name="connsiteY437" fmla="*/ 562457 h 1432226"/>
              <a:gd name="connsiteX438" fmla="*/ 3254400 w 3254400"/>
              <a:gd name="connsiteY438" fmla="*/ 564410 h 1432226"/>
              <a:gd name="connsiteX439" fmla="*/ 3254400 w 3254400"/>
              <a:gd name="connsiteY439" fmla="*/ 568466 h 1432226"/>
              <a:gd name="connsiteX440" fmla="*/ 3254400 w 3254400"/>
              <a:gd name="connsiteY440" fmla="*/ 574972 h 1432226"/>
              <a:gd name="connsiteX441" fmla="*/ 3254400 w 3254400"/>
              <a:gd name="connsiteY441" fmla="*/ 599972 h 1432226"/>
              <a:gd name="connsiteX442" fmla="*/ 3254400 w 3254400"/>
              <a:gd name="connsiteY442" fmla="*/ 601925 h 1432226"/>
              <a:gd name="connsiteX443" fmla="*/ 3254400 w 3254400"/>
              <a:gd name="connsiteY443" fmla="*/ 604242 h 1432226"/>
              <a:gd name="connsiteX444" fmla="*/ 3254400 w 3254400"/>
              <a:gd name="connsiteY444" fmla="*/ 606195 h 1432226"/>
              <a:gd name="connsiteX445" fmla="*/ 3254400 w 3254400"/>
              <a:gd name="connsiteY445" fmla="*/ 609250 h 1432226"/>
              <a:gd name="connsiteX446" fmla="*/ 3254400 w 3254400"/>
              <a:gd name="connsiteY446" fmla="*/ 612487 h 1432226"/>
              <a:gd name="connsiteX447" fmla="*/ 3254400 w 3254400"/>
              <a:gd name="connsiteY447" fmla="*/ 616757 h 1432226"/>
              <a:gd name="connsiteX448" fmla="*/ 3254400 w 3254400"/>
              <a:gd name="connsiteY448" fmla="*/ 621734 h 1432226"/>
              <a:gd name="connsiteX449" fmla="*/ 3254400 w 3254400"/>
              <a:gd name="connsiteY449" fmla="*/ 623687 h 1432226"/>
              <a:gd name="connsiteX450" fmla="*/ 3254400 w 3254400"/>
              <a:gd name="connsiteY450" fmla="*/ 634249 h 1432226"/>
              <a:gd name="connsiteX451" fmla="*/ 3254400 w 3254400"/>
              <a:gd name="connsiteY451" fmla="*/ 637701 h 1432226"/>
              <a:gd name="connsiteX452" fmla="*/ 3254400 w 3254400"/>
              <a:gd name="connsiteY452" fmla="*/ 646765 h 1432226"/>
              <a:gd name="connsiteX453" fmla="*/ 3254400 w 3254400"/>
              <a:gd name="connsiteY453" fmla="*/ 648263 h 1432226"/>
              <a:gd name="connsiteX454" fmla="*/ 3254400 w 3254400"/>
              <a:gd name="connsiteY454" fmla="*/ 650216 h 1432226"/>
              <a:gd name="connsiteX455" fmla="*/ 3254400 w 3254400"/>
              <a:gd name="connsiteY455" fmla="*/ 651035 h 1432226"/>
              <a:gd name="connsiteX456" fmla="*/ 3254400 w 3254400"/>
              <a:gd name="connsiteY456" fmla="*/ 652923 h 1432226"/>
              <a:gd name="connsiteX457" fmla="*/ 3254400 w 3254400"/>
              <a:gd name="connsiteY457" fmla="*/ 655193 h 1432226"/>
              <a:gd name="connsiteX458" fmla="*/ 3254400 w 3254400"/>
              <a:gd name="connsiteY458" fmla="*/ 659463 h 1432226"/>
              <a:gd name="connsiteX459" fmla="*/ 3254400 w 3254400"/>
              <a:gd name="connsiteY459" fmla="*/ 665755 h 1432226"/>
              <a:gd name="connsiteX460" fmla="*/ 3254400 w 3254400"/>
              <a:gd name="connsiteY460" fmla="*/ 666844 h 1432226"/>
              <a:gd name="connsiteX461" fmla="*/ 3254400 w 3254400"/>
              <a:gd name="connsiteY461" fmla="*/ 667708 h 1432226"/>
              <a:gd name="connsiteX462" fmla="*/ 3254400 w 3254400"/>
              <a:gd name="connsiteY462" fmla="*/ 668527 h 1432226"/>
              <a:gd name="connsiteX463" fmla="*/ 3254400 w 3254400"/>
              <a:gd name="connsiteY463" fmla="*/ 670025 h 1432226"/>
              <a:gd name="connsiteX464" fmla="*/ 3254400 w 3254400"/>
              <a:gd name="connsiteY464" fmla="*/ 670415 h 1432226"/>
              <a:gd name="connsiteX465" fmla="*/ 3254400 w 3254400"/>
              <a:gd name="connsiteY465" fmla="*/ 671114 h 1432226"/>
              <a:gd name="connsiteX466" fmla="*/ 3254400 w 3254400"/>
              <a:gd name="connsiteY466" fmla="*/ 671978 h 1432226"/>
              <a:gd name="connsiteX467" fmla="*/ 3254400 w 3254400"/>
              <a:gd name="connsiteY467" fmla="*/ 674685 h 1432226"/>
              <a:gd name="connsiteX468" fmla="*/ 3254400 w 3254400"/>
              <a:gd name="connsiteY468" fmla="*/ 682541 h 1432226"/>
              <a:gd name="connsiteX469" fmla="*/ 3254400 w 3254400"/>
              <a:gd name="connsiteY469" fmla="*/ 684494 h 1432226"/>
              <a:gd name="connsiteX470" fmla="*/ 3254400 w 3254400"/>
              <a:gd name="connsiteY470" fmla="*/ 688606 h 1432226"/>
              <a:gd name="connsiteX471" fmla="*/ 3254400 w 3254400"/>
              <a:gd name="connsiteY471" fmla="*/ 695056 h 1432226"/>
              <a:gd name="connsiteX472" fmla="*/ 3254400 w 3254400"/>
              <a:gd name="connsiteY472" fmla="*/ 700033 h 1432226"/>
              <a:gd name="connsiteX473" fmla="*/ 3254400 w 3254400"/>
              <a:gd name="connsiteY473" fmla="*/ 701986 h 1432226"/>
              <a:gd name="connsiteX474" fmla="*/ 3254400 w 3254400"/>
              <a:gd name="connsiteY474" fmla="*/ 702620 h 1432226"/>
              <a:gd name="connsiteX475" fmla="*/ 3254400 w 3254400"/>
              <a:gd name="connsiteY475" fmla="*/ 703484 h 1432226"/>
              <a:gd name="connsiteX476" fmla="*/ 3254400 w 3254400"/>
              <a:gd name="connsiteY476" fmla="*/ 704303 h 1432226"/>
              <a:gd name="connsiteX477" fmla="*/ 3254400 w 3254400"/>
              <a:gd name="connsiteY477" fmla="*/ 704573 h 1432226"/>
              <a:gd name="connsiteX478" fmla="*/ 3254400 w 3254400"/>
              <a:gd name="connsiteY478" fmla="*/ 706191 h 1432226"/>
              <a:gd name="connsiteX479" fmla="*/ 3254400 w 3254400"/>
              <a:gd name="connsiteY479" fmla="*/ 706256 h 1432226"/>
              <a:gd name="connsiteX480" fmla="*/ 3254400 w 3254400"/>
              <a:gd name="connsiteY480" fmla="*/ 708144 h 1432226"/>
              <a:gd name="connsiteX481" fmla="*/ 3254400 w 3254400"/>
              <a:gd name="connsiteY481" fmla="*/ 712548 h 1432226"/>
              <a:gd name="connsiteX482" fmla="*/ 3254400 w 3254400"/>
              <a:gd name="connsiteY482" fmla="*/ 715135 h 1432226"/>
              <a:gd name="connsiteX483" fmla="*/ 3254400 w 3254400"/>
              <a:gd name="connsiteY483" fmla="*/ 716818 h 1432226"/>
              <a:gd name="connsiteX484" fmla="*/ 3254400 w 3254400"/>
              <a:gd name="connsiteY484" fmla="*/ 718706 h 1432226"/>
              <a:gd name="connsiteX485" fmla="*/ 3254400 w 3254400"/>
              <a:gd name="connsiteY485" fmla="*/ 720112 h 1432226"/>
              <a:gd name="connsiteX486" fmla="*/ 3254400 w 3254400"/>
              <a:gd name="connsiteY486" fmla="*/ 722065 h 1432226"/>
              <a:gd name="connsiteX487" fmla="*/ 3254400 w 3254400"/>
              <a:gd name="connsiteY487" fmla="*/ 724382 h 1432226"/>
              <a:gd name="connsiteX488" fmla="*/ 3254400 w 3254400"/>
              <a:gd name="connsiteY488" fmla="*/ 726335 h 1432226"/>
              <a:gd name="connsiteX489" fmla="*/ 3254400 w 3254400"/>
              <a:gd name="connsiteY489" fmla="*/ 732627 h 1432226"/>
              <a:gd name="connsiteX490" fmla="*/ 3254400 w 3254400"/>
              <a:gd name="connsiteY490" fmla="*/ 736897 h 1432226"/>
              <a:gd name="connsiteX491" fmla="*/ 3254400 w 3254400"/>
              <a:gd name="connsiteY491" fmla="*/ 737762 h 1432226"/>
              <a:gd name="connsiteX492" fmla="*/ 3254400 w 3254400"/>
              <a:gd name="connsiteY492" fmla="*/ 748324 h 1432226"/>
              <a:gd name="connsiteX493" fmla="*/ 3254400 w 3254400"/>
              <a:gd name="connsiteY493" fmla="*/ 749413 h 1432226"/>
              <a:gd name="connsiteX494" fmla="*/ 3254400 w 3254400"/>
              <a:gd name="connsiteY494" fmla="*/ 750277 h 1432226"/>
              <a:gd name="connsiteX495" fmla="*/ 3254400 w 3254400"/>
              <a:gd name="connsiteY495" fmla="*/ 752984 h 1432226"/>
              <a:gd name="connsiteX496" fmla="*/ 3254400 w 3254400"/>
              <a:gd name="connsiteY496" fmla="*/ 757841 h 1432226"/>
              <a:gd name="connsiteX497" fmla="*/ 3254400 w 3254400"/>
              <a:gd name="connsiteY497" fmla="*/ 761897 h 1432226"/>
              <a:gd name="connsiteX498" fmla="*/ 3254400 w 3254400"/>
              <a:gd name="connsiteY498" fmla="*/ 763850 h 1432226"/>
              <a:gd name="connsiteX499" fmla="*/ 3254400 w 3254400"/>
              <a:gd name="connsiteY499" fmla="*/ 766905 h 1432226"/>
              <a:gd name="connsiteX500" fmla="*/ 3254400 w 3254400"/>
              <a:gd name="connsiteY500" fmla="*/ 768403 h 1432226"/>
              <a:gd name="connsiteX501" fmla="*/ 3254400 w 3254400"/>
              <a:gd name="connsiteY501" fmla="*/ 770356 h 1432226"/>
              <a:gd name="connsiteX502" fmla="*/ 3254400 w 3254400"/>
              <a:gd name="connsiteY502" fmla="*/ 771175 h 1432226"/>
              <a:gd name="connsiteX503" fmla="*/ 3254400 w 3254400"/>
              <a:gd name="connsiteY503" fmla="*/ 773063 h 1432226"/>
              <a:gd name="connsiteX504" fmla="*/ 3254400 w 3254400"/>
              <a:gd name="connsiteY504" fmla="*/ 774412 h 1432226"/>
              <a:gd name="connsiteX505" fmla="*/ 3254400 w 3254400"/>
              <a:gd name="connsiteY505" fmla="*/ 795356 h 1432226"/>
              <a:gd name="connsiteX506" fmla="*/ 3254400 w 3254400"/>
              <a:gd name="connsiteY506" fmla="*/ 799626 h 1432226"/>
              <a:gd name="connsiteX507" fmla="*/ 3254400 w 3254400"/>
              <a:gd name="connsiteY507" fmla="*/ 802681 h 1432226"/>
              <a:gd name="connsiteX508" fmla="*/ 3254400 w 3254400"/>
              <a:gd name="connsiteY508" fmla="*/ 804634 h 1432226"/>
              <a:gd name="connsiteX509" fmla="*/ 3254400 w 3254400"/>
              <a:gd name="connsiteY509" fmla="*/ 805918 h 1432226"/>
              <a:gd name="connsiteX510" fmla="*/ 3254400 w 3254400"/>
              <a:gd name="connsiteY510" fmla="*/ 807871 h 1432226"/>
              <a:gd name="connsiteX511" fmla="*/ 3254400 w 3254400"/>
              <a:gd name="connsiteY511" fmla="*/ 808690 h 1432226"/>
              <a:gd name="connsiteX512" fmla="*/ 3254400 w 3254400"/>
              <a:gd name="connsiteY512" fmla="*/ 810188 h 1432226"/>
              <a:gd name="connsiteX513" fmla="*/ 3254400 w 3254400"/>
              <a:gd name="connsiteY513" fmla="*/ 810578 h 1432226"/>
              <a:gd name="connsiteX514" fmla="*/ 3254400 w 3254400"/>
              <a:gd name="connsiteY514" fmla="*/ 812141 h 1432226"/>
              <a:gd name="connsiteX515" fmla="*/ 3254400 w 3254400"/>
              <a:gd name="connsiteY515" fmla="*/ 814848 h 1432226"/>
              <a:gd name="connsiteX516" fmla="*/ 3254400 w 3254400"/>
              <a:gd name="connsiteY516" fmla="*/ 815196 h 1432226"/>
              <a:gd name="connsiteX517" fmla="*/ 3254400 w 3254400"/>
              <a:gd name="connsiteY517" fmla="*/ 817118 h 1432226"/>
              <a:gd name="connsiteX518" fmla="*/ 3254400 w 3254400"/>
              <a:gd name="connsiteY518" fmla="*/ 827680 h 1432226"/>
              <a:gd name="connsiteX519" fmla="*/ 3254400 w 3254400"/>
              <a:gd name="connsiteY519" fmla="*/ 828769 h 1432226"/>
              <a:gd name="connsiteX520" fmla="*/ 3254400 w 3254400"/>
              <a:gd name="connsiteY520" fmla="*/ 829633 h 1432226"/>
              <a:gd name="connsiteX521" fmla="*/ 3254400 w 3254400"/>
              <a:gd name="connsiteY521" fmla="*/ 832340 h 1432226"/>
              <a:gd name="connsiteX522" fmla="*/ 3254400 w 3254400"/>
              <a:gd name="connsiteY522" fmla="*/ 840196 h 1432226"/>
              <a:gd name="connsiteX523" fmla="*/ 3254400 w 3254400"/>
              <a:gd name="connsiteY523" fmla="*/ 842149 h 1432226"/>
              <a:gd name="connsiteX524" fmla="*/ 3254400 w 3254400"/>
              <a:gd name="connsiteY524" fmla="*/ 843647 h 1432226"/>
              <a:gd name="connsiteX525" fmla="*/ 3254400 w 3254400"/>
              <a:gd name="connsiteY525" fmla="*/ 844466 h 1432226"/>
              <a:gd name="connsiteX526" fmla="*/ 3254400 w 3254400"/>
              <a:gd name="connsiteY526" fmla="*/ 846354 h 1432226"/>
              <a:gd name="connsiteX527" fmla="*/ 3254400 w 3254400"/>
              <a:gd name="connsiteY527" fmla="*/ 846419 h 1432226"/>
              <a:gd name="connsiteX528" fmla="*/ 3254400 w 3254400"/>
              <a:gd name="connsiteY528" fmla="*/ 848307 h 1432226"/>
              <a:gd name="connsiteX529" fmla="*/ 3254400 w 3254400"/>
              <a:gd name="connsiteY529" fmla="*/ 852711 h 1432226"/>
              <a:gd name="connsiteX530" fmla="*/ 3254400 w 3254400"/>
              <a:gd name="connsiteY530" fmla="*/ 856981 h 1432226"/>
              <a:gd name="connsiteX531" fmla="*/ 3254400 w 3254400"/>
              <a:gd name="connsiteY531" fmla="*/ 858869 h 1432226"/>
              <a:gd name="connsiteX532" fmla="*/ 3254400 w 3254400"/>
              <a:gd name="connsiteY532" fmla="*/ 860275 h 1432226"/>
              <a:gd name="connsiteX533" fmla="*/ 3254400 w 3254400"/>
              <a:gd name="connsiteY533" fmla="*/ 861139 h 1432226"/>
              <a:gd name="connsiteX534" fmla="*/ 3254400 w 3254400"/>
              <a:gd name="connsiteY534" fmla="*/ 861958 h 1432226"/>
              <a:gd name="connsiteX535" fmla="*/ 3254400 w 3254400"/>
              <a:gd name="connsiteY535" fmla="*/ 862228 h 1432226"/>
              <a:gd name="connsiteX536" fmla="*/ 3254400 w 3254400"/>
              <a:gd name="connsiteY536" fmla="*/ 863846 h 1432226"/>
              <a:gd name="connsiteX537" fmla="*/ 3254400 w 3254400"/>
              <a:gd name="connsiteY537" fmla="*/ 863911 h 1432226"/>
              <a:gd name="connsiteX538" fmla="*/ 3254400 w 3254400"/>
              <a:gd name="connsiteY538" fmla="*/ 864545 h 1432226"/>
              <a:gd name="connsiteX539" fmla="*/ 3254400 w 3254400"/>
              <a:gd name="connsiteY539" fmla="*/ 865409 h 1432226"/>
              <a:gd name="connsiteX540" fmla="*/ 3254400 w 3254400"/>
              <a:gd name="connsiteY540" fmla="*/ 865799 h 1432226"/>
              <a:gd name="connsiteX541" fmla="*/ 3254400 w 3254400"/>
              <a:gd name="connsiteY541" fmla="*/ 866498 h 1432226"/>
              <a:gd name="connsiteX542" fmla="*/ 3254400 w 3254400"/>
              <a:gd name="connsiteY542" fmla="*/ 868116 h 1432226"/>
              <a:gd name="connsiteX543" fmla="*/ 3254400 w 3254400"/>
              <a:gd name="connsiteY543" fmla="*/ 870069 h 1432226"/>
              <a:gd name="connsiteX544" fmla="*/ 3254400 w 3254400"/>
              <a:gd name="connsiteY544" fmla="*/ 872790 h 1432226"/>
              <a:gd name="connsiteX545" fmla="*/ 3254400 w 3254400"/>
              <a:gd name="connsiteY545" fmla="*/ 874473 h 1432226"/>
              <a:gd name="connsiteX546" fmla="*/ 3254400 w 3254400"/>
              <a:gd name="connsiteY546" fmla="*/ 876361 h 1432226"/>
              <a:gd name="connsiteX547" fmla="*/ 3254400 w 3254400"/>
              <a:gd name="connsiteY547" fmla="*/ 877060 h 1432226"/>
              <a:gd name="connsiteX548" fmla="*/ 3254400 w 3254400"/>
              <a:gd name="connsiteY548" fmla="*/ 877925 h 1432226"/>
              <a:gd name="connsiteX549" fmla="*/ 3254400 w 3254400"/>
              <a:gd name="connsiteY549" fmla="*/ 880631 h 1432226"/>
              <a:gd name="connsiteX550" fmla="*/ 3254400 w 3254400"/>
              <a:gd name="connsiteY550" fmla="*/ 882037 h 1432226"/>
              <a:gd name="connsiteX551" fmla="*/ 3254400 w 3254400"/>
              <a:gd name="connsiteY551" fmla="*/ 883990 h 1432226"/>
              <a:gd name="connsiteX552" fmla="*/ 3254400 w 3254400"/>
              <a:gd name="connsiteY552" fmla="*/ 888487 h 1432226"/>
              <a:gd name="connsiteX553" fmla="*/ 3254400 w 3254400"/>
              <a:gd name="connsiteY553" fmla="*/ 890440 h 1432226"/>
              <a:gd name="connsiteX554" fmla="*/ 3254400 w 3254400"/>
              <a:gd name="connsiteY554" fmla="*/ 893147 h 1432226"/>
              <a:gd name="connsiteX555" fmla="*/ 3254400 w 3254400"/>
              <a:gd name="connsiteY555" fmla="*/ 894552 h 1432226"/>
              <a:gd name="connsiteX556" fmla="*/ 3254400 w 3254400"/>
              <a:gd name="connsiteY556" fmla="*/ 895417 h 1432226"/>
              <a:gd name="connsiteX557" fmla="*/ 3254400 w 3254400"/>
              <a:gd name="connsiteY557" fmla="*/ 898004 h 1432226"/>
              <a:gd name="connsiteX558" fmla="*/ 3254400 w 3254400"/>
              <a:gd name="connsiteY558" fmla="*/ 899687 h 1432226"/>
              <a:gd name="connsiteX559" fmla="*/ 3254400 w 3254400"/>
              <a:gd name="connsiteY559" fmla="*/ 901575 h 1432226"/>
              <a:gd name="connsiteX560" fmla="*/ 3254400 w 3254400"/>
              <a:gd name="connsiteY560" fmla="*/ 905979 h 1432226"/>
              <a:gd name="connsiteX561" fmla="*/ 3254400 w 3254400"/>
              <a:gd name="connsiteY561" fmla="*/ 907068 h 1432226"/>
              <a:gd name="connsiteX562" fmla="*/ 3254400 w 3254400"/>
              <a:gd name="connsiteY562" fmla="*/ 907932 h 1432226"/>
              <a:gd name="connsiteX563" fmla="*/ 3254400 w 3254400"/>
              <a:gd name="connsiteY563" fmla="*/ 908566 h 1432226"/>
              <a:gd name="connsiteX564" fmla="*/ 3254400 w 3254400"/>
              <a:gd name="connsiteY564" fmla="*/ 910249 h 1432226"/>
              <a:gd name="connsiteX565" fmla="*/ 3254400 w 3254400"/>
              <a:gd name="connsiteY565" fmla="*/ 910519 h 1432226"/>
              <a:gd name="connsiteX566" fmla="*/ 3254400 w 3254400"/>
              <a:gd name="connsiteY566" fmla="*/ 910639 h 1432226"/>
              <a:gd name="connsiteX567" fmla="*/ 3254400 w 3254400"/>
              <a:gd name="connsiteY567" fmla="*/ 911338 h 1432226"/>
              <a:gd name="connsiteX568" fmla="*/ 3254400 w 3254400"/>
              <a:gd name="connsiteY568" fmla="*/ 912137 h 1432226"/>
              <a:gd name="connsiteX569" fmla="*/ 3254400 w 3254400"/>
              <a:gd name="connsiteY569" fmla="*/ 912202 h 1432226"/>
              <a:gd name="connsiteX570" fmla="*/ 3254400 w 3254400"/>
              <a:gd name="connsiteY570" fmla="*/ 913226 h 1432226"/>
              <a:gd name="connsiteX571" fmla="*/ 3254400 w 3254400"/>
              <a:gd name="connsiteY571" fmla="*/ 914090 h 1432226"/>
              <a:gd name="connsiteX572" fmla="*/ 3254400 w 3254400"/>
              <a:gd name="connsiteY572" fmla="*/ 914909 h 1432226"/>
              <a:gd name="connsiteX573" fmla="*/ 3254400 w 3254400"/>
              <a:gd name="connsiteY573" fmla="*/ 915496 h 1432226"/>
              <a:gd name="connsiteX574" fmla="*/ 3254400 w 3254400"/>
              <a:gd name="connsiteY574" fmla="*/ 919766 h 1432226"/>
              <a:gd name="connsiteX575" fmla="*/ 3254400 w 3254400"/>
              <a:gd name="connsiteY575" fmla="*/ 926058 h 1432226"/>
              <a:gd name="connsiteX576" fmla="*/ 3254400 w 3254400"/>
              <a:gd name="connsiteY576" fmla="*/ 928011 h 1432226"/>
              <a:gd name="connsiteX577" fmla="*/ 3254400 w 3254400"/>
              <a:gd name="connsiteY577" fmla="*/ 928830 h 1432226"/>
              <a:gd name="connsiteX578" fmla="*/ 3254400 w 3254400"/>
              <a:gd name="connsiteY578" fmla="*/ 930328 h 1432226"/>
              <a:gd name="connsiteX579" fmla="*/ 3254400 w 3254400"/>
              <a:gd name="connsiteY579" fmla="*/ 930718 h 1432226"/>
              <a:gd name="connsiteX580" fmla="*/ 3254400 w 3254400"/>
              <a:gd name="connsiteY580" fmla="*/ 932281 h 1432226"/>
              <a:gd name="connsiteX581" fmla="*/ 3254400 w 3254400"/>
              <a:gd name="connsiteY581" fmla="*/ 934988 h 1432226"/>
              <a:gd name="connsiteX582" fmla="*/ 3254400 w 3254400"/>
              <a:gd name="connsiteY582" fmla="*/ 942844 h 1432226"/>
              <a:gd name="connsiteX583" fmla="*/ 3254400 w 3254400"/>
              <a:gd name="connsiteY583" fmla="*/ 943708 h 1432226"/>
              <a:gd name="connsiteX584" fmla="*/ 3254400 w 3254400"/>
              <a:gd name="connsiteY584" fmla="*/ 944797 h 1432226"/>
              <a:gd name="connsiteX585" fmla="*/ 3254400 w 3254400"/>
              <a:gd name="connsiteY585" fmla="*/ 946415 h 1432226"/>
              <a:gd name="connsiteX586" fmla="*/ 3254400 w 3254400"/>
              <a:gd name="connsiteY586" fmla="*/ 948368 h 1432226"/>
              <a:gd name="connsiteX587" fmla="*/ 3254400 w 3254400"/>
              <a:gd name="connsiteY587" fmla="*/ 955359 h 1432226"/>
              <a:gd name="connsiteX588" fmla="*/ 3254400 w 3254400"/>
              <a:gd name="connsiteY588" fmla="*/ 957281 h 1432226"/>
              <a:gd name="connsiteX589" fmla="*/ 3254400 w 3254400"/>
              <a:gd name="connsiteY589" fmla="*/ 958930 h 1432226"/>
              <a:gd name="connsiteX590" fmla="*/ 3254400 w 3254400"/>
              <a:gd name="connsiteY590" fmla="*/ 960336 h 1432226"/>
              <a:gd name="connsiteX591" fmla="*/ 3254400 w 3254400"/>
              <a:gd name="connsiteY591" fmla="*/ 962289 h 1432226"/>
              <a:gd name="connsiteX592" fmla="*/ 3254400 w 3254400"/>
              <a:gd name="connsiteY592" fmla="*/ 963787 h 1432226"/>
              <a:gd name="connsiteX593" fmla="*/ 3254400 w 3254400"/>
              <a:gd name="connsiteY593" fmla="*/ 964606 h 1432226"/>
              <a:gd name="connsiteX594" fmla="*/ 3254400 w 3254400"/>
              <a:gd name="connsiteY594" fmla="*/ 966494 h 1432226"/>
              <a:gd name="connsiteX595" fmla="*/ 3254400 w 3254400"/>
              <a:gd name="connsiteY595" fmla="*/ 966559 h 1432226"/>
              <a:gd name="connsiteX596" fmla="*/ 3254400 w 3254400"/>
              <a:gd name="connsiteY596" fmla="*/ 967843 h 1432226"/>
              <a:gd name="connsiteX597" fmla="*/ 3254400 w 3254400"/>
              <a:gd name="connsiteY597" fmla="*/ 968447 h 1432226"/>
              <a:gd name="connsiteX598" fmla="*/ 3254400 w 3254400"/>
              <a:gd name="connsiteY598" fmla="*/ 969796 h 1432226"/>
              <a:gd name="connsiteX599" fmla="*/ 3254400 w 3254400"/>
              <a:gd name="connsiteY599" fmla="*/ 972503 h 1432226"/>
              <a:gd name="connsiteX600" fmla="*/ 3254400 w 3254400"/>
              <a:gd name="connsiteY600" fmla="*/ 972851 h 1432226"/>
              <a:gd name="connsiteX601" fmla="*/ 3254400 w 3254400"/>
              <a:gd name="connsiteY601" fmla="*/ 973500 h 1432226"/>
              <a:gd name="connsiteX602" fmla="*/ 3254400 w 3254400"/>
              <a:gd name="connsiteY602" fmla="*/ 977121 h 1432226"/>
              <a:gd name="connsiteX603" fmla="*/ 3254400 w 3254400"/>
              <a:gd name="connsiteY603" fmla="*/ 979009 h 1432226"/>
              <a:gd name="connsiteX604" fmla="*/ 3254400 w 3254400"/>
              <a:gd name="connsiteY604" fmla="*/ 998065 h 1432226"/>
              <a:gd name="connsiteX605" fmla="*/ 3254400 w 3254400"/>
              <a:gd name="connsiteY605" fmla="*/ 1001302 h 1432226"/>
              <a:gd name="connsiteX606" fmla="*/ 3254400 w 3254400"/>
              <a:gd name="connsiteY606" fmla="*/ 1002121 h 1432226"/>
              <a:gd name="connsiteX607" fmla="*/ 3254400 w 3254400"/>
              <a:gd name="connsiteY607" fmla="*/ 1004009 h 1432226"/>
              <a:gd name="connsiteX608" fmla="*/ 3254400 w 3254400"/>
              <a:gd name="connsiteY608" fmla="*/ 1004074 h 1432226"/>
              <a:gd name="connsiteX609" fmla="*/ 3254400 w 3254400"/>
              <a:gd name="connsiteY609" fmla="*/ 1005572 h 1432226"/>
              <a:gd name="connsiteX610" fmla="*/ 3254400 w 3254400"/>
              <a:gd name="connsiteY610" fmla="*/ 1005962 h 1432226"/>
              <a:gd name="connsiteX611" fmla="*/ 3254400 w 3254400"/>
              <a:gd name="connsiteY611" fmla="*/ 1008279 h 1432226"/>
              <a:gd name="connsiteX612" fmla="*/ 3254400 w 3254400"/>
              <a:gd name="connsiteY612" fmla="*/ 1008627 h 1432226"/>
              <a:gd name="connsiteX613" fmla="*/ 3254400 w 3254400"/>
              <a:gd name="connsiteY613" fmla="*/ 1010232 h 1432226"/>
              <a:gd name="connsiteX614" fmla="*/ 3254400 w 3254400"/>
              <a:gd name="connsiteY614" fmla="*/ 1010580 h 1432226"/>
              <a:gd name="connsiteX615" fmla="*/ 3254400 w 3254400"/>
              <a:gd name="connsiteY615" fmla="*/ 1013287 h 1432226"/>
              <a:gd name="connsiteX616" fmla="*/ 3254400 w 3254400"/>
              <a:gd name="connsiteY616" fmla="*/ 1014636 h 1432226"/>
              <a:gd name="connsiteX617" fmla="*/ 3254400 w 3254400"/>
              <a:gd name="connsiteY617" fmla="*/ 1016524 h 1432226"/>
              <a:gd name="connsiteX618" fmla="*/ 3254400 w 3254400"/>
              <a:gd name="connsiteY618" fmla="*/ 1020794 h 1432226"/>
              <a:gd name="connsiteX619" fmla="*/ 3254400 w 3254400"/>
              <a:gd name="connsiteY619" fmla="*/ 1022200 h 1432226"/>
              <a:gd name="connsiteX620" fmla="*/ 3254400 w 3254400"/>
              <a:gd name="connsiteY620" fmla="*/ 1023064 h 1432226"/>
              <a:gd name="connsiteX621" fmla="*/ 3254400 w 3254400"/>
              <a:gd name="connsiteY621" fmla="*/ 1024153 h 1432226"/>
              <a:gd name="connsiteX622" fmla="*/ 3254400 w 3254400"/>
              <a:gd name="connsiteY622" fmla="*/ 1025771 h 1432226"/>
              <a:gd name="connsiteX623" fmla="*/ 3254400 w 3254400"/>
              <a:gd name="connsiteY623" fmla="*/ 1027724 h 1432226"/>
              <a:gd name="connsiteX624" fmla="*/ 3254400 w 3254400"/>
              <a:gd name="connsiteY624" fmla="*/ 1034715 h 1432226"/>
              <a:gd name="connsiteX625" fmla="*/ 3254400 w 3254400"/>
              <a:gd name="connsiteY625" fmla="*/ 1035580 h 1432226"/>
              <a:gd name="connsiteX626" fmla="*/ 3254400 w 3254400"/>
              <a:gd name="connsiteY626" fmla="*/ 1038286 h 1432226"/>
              <a:gd name="connsiteX627" fmla="*/ 3254400 w 3254400"/>
              <a:gd name="connsiteY627" fmla="*/ 1039850 h 1432226"/>
              <a:gd name="connsiteX628" fmla="*/ 3254400 w 3254400"/>
              <a:gd name="connsiteY628" fmla="*/ 1041738 h 1432226"/>
              <a:gd name="connsiteX629" fmla="*/ 3254400 w 3254400"/>
              <a:gd name="connsiteY629" fmla="*/ 1046142 h 1432226"/>
              <a:gd name="connsiteX630" fmla="*/ 3254400 w 3254400"/>
              <a:gd name="connsiteY630" fmla="*/ 1048095 h 1432226"/>
              <a:gd name="connsiteX631" fmla="*/ 3254400 w 3254400"/>
              <a:gd name="connsiteY631" fmla="*/ 1050412 h 1432226"/>
              <a:gd name="connsiteX632" fmla="*/ 3254400 w 3254400"/>
              <a:gd name="connsiteY632" fmla="*/ 1050802 h 1432226"/>
              <a:gd name="connsiteX633" fmla="*/ 3254400 w 3254400"/>
              <a:gd name="connsiteY633" fmla="*/ 1052300 h 1432226"/>
              <a:gd name="connsiteX634" fmla="*/ 3254400 w 3254400"/>
              <a:gd name="connsiteY634" fmla="*/ 1052365 h 1432226"/>
              <a:gd name="connsiteX635" fmla="*/ 3254400 w 3254400"/>
              <a:gd name="connsiteY635" fmla="*/ 1054253 h 1432226"/>
              <a:gd name="connsiteX636" fmla="*/ 3254400 w 3254400"/>
              <a:gd name="connsiteY636" fmla="*/ 1055072 h 1432226"/>
              <a:gd name="connsiteX637" fmla="*/ 3254400 w 3254400"/>
              <a:gd name="connsiteY637" fmla="*/ 1055659 h 1432226"/>
              <a:gd name="connsiteX638" fmla="*/ 3254400 w 3254400"/>
              <a:gd name="connsiteY638" fmla="*/ 1057342 h 1432226"/>
              <a:gd name="connsiteX639" fmla="*/ 3254400 w 3254400"/>
              <a:gd name="connsiteY639" fmla="*/ 1059230 h 1432226"/>
              <a:gd name="connsiteX640" fmla="*/ 3254400 w 3254400"/>
              <a:gd name="connsiteY640" fmla="*/ 1059929 h 1432226"/>
              <a:gd name="connsiteX641" fmla="*/ 3254400 w 3254400"/>
              <a:gd name="connsiteY641" fmla="*/ 1063500 h 1432226"/>
              <a:gd name="connsiteX642" fmla="*/ 3254400 w 3254400"/>
              <a:gd name="connsiteY642" fmla="*/ 1066221 h 1432226"/>
              <a:gd name="connsiteX643" fmla="*/ 3254400 w 3254400"/>
              <a:gd name="connsiteY643" fmla="*/ 1067904 h 1432226"/>
              <a:gd name="connsiteX644" fmla="*/ 3254400 w 3254400"/>
              <a:gd name="connsiteY644" fmla="*/ 1068174 h 1432226"/>
              <a:gd name="connsiteX645" fmla="*/ 3254400 w 3254400"/>
              <a:gd name="connsiteY645" fmla="*/ 1068993 h 1432226"/>
              <a:gd name="connsiteX646" fmla="*/ 3254400 w 3254400"/>
              <a:gd name="connsiteY646" fmla="*/ 1069792 h 1432226"/>
              <a:gd name="connsiteX647" fmla="*/ 3254400 w 3254400"/>
              <a:gd name="connsiteY647" fmla="*/ 1069857 h 1432226"/>
              <a:gd name="connsiteX648" fmla="*/ 3254400 w 3254400"/>
              <a:gd name="connsiteY648" fmla="*/ 1070491 h 1432226"/>
              <a:gd name="connsiteX649" fmla="*/ 3254400 w 3254400"/>
              <a:gd name="connsiteY649" fmla="*/ 1070881 h 1432226"/>
              <a:gd name="connsiteX650" fmla="*/ 3254400 w 3254400"/>
              <a:gd name="connsiteY650" fmla="*/ 1071745 h 1432226"/>
              <a:gd name="connsiteX651" fmla="*/ 3254400 w 3254400"/>
              <a:gd name="connsiteY651" fmla="*/ 1072444 h 1432226"/>
              <a:gd name="connsiteX652" fmla="*/ 3254400 w 3254400"/>
              <a:gd name="connsiteY652" fmla="*/ 1072564 h 1432226"/>
              <a:gd name="connsiteX653" fmla="*/ 3254400 w 3254400"/>
              <a:gd name="connsiteY653" fmla="*/ 1074062 h 1432226"/>
              <a:gd name="connsiteX654" fmla="*/ 3254400 w 3254400"/>
              <a:gd name="connsiteY654" fmla="*/ 1075151 h 1432226"/>
              <a:gd name="connsiteX655" fmla="*/ 3254400 w 3254400"/>
              <a:gd name="connsiteY655" fmla="*/ 1076015 h 1432226"/>
              <a:gd name="connsiteX656" fmla="*/ 3254400 w 3254400"/>
              <a:gd name="connsiteY656" fmla="*/ 1077421 h 1432226"/>
              <a:gd name="connsiteX657" fmla="*/ 3254400 w 3254400"/>
              <a:gd name="connsiteY657" fmla="*/ 1083871 h 1432226"/>
              <a:gd name="connsiteX658" fmla="*/ 3254400 w 3254400"/>
              <a:gd name="connsiteY658" fmla="*/ 1086578 h 1432226"/>
              <a:gd name="connsiteX659" fmla="*/ 3254400 w 3254400"/>
              <a:gd name="connsiteY659" fmla="*/ 1087983 h 1432226"/>
              <a:gd name="connsiteX660" fmla="*/ 3254400 w 3254400"/>
              <a:gd name="connsiteY660" fmla="*/ 1088531 h 1432226"/>
              <a:gd name="connsiteX661" fmla="*/ 3254400 w 3254400"/>
              <a:gd name="connsiteY661" fmla="*/ 1089936 h 1432226"/>
              <a:gd name="connsiteX662" fmla="*/ 3254400 w 3254400"/>
              <a:gd name="connsiteY662" fmla="*/ 1092643 h 1432226"/>
              <a:gd name="connsiteX663" fmla="*/ 3254400 w 3254400"/>
              <a:gd name="connsiteY663" fmla="*/ 1099093 h 1432226"/>
              <a:gd name="connsiteX664" fmla="*/ 3254400 w 3254400"/>
              <a:gd name="connsiteY664" fmla="*/ 1100499 h 1432226"/>
              <a:gd name="connsiteX665" fmla="*/ 3254400 w 3254400"/>
              <a:gd name="connsiteY665" fmla="*/ 1101363 h 1432226"/>
              <a:gd name="connsiteX666" fmla="*/ 3254400 w 3254400"/>
              <a:gd name="connsiteY666" fmla="*/ 1102452 h 1432226"/>
              <a:gd name="connsiteX667" fmla="*/ 3254400 w 3254400"/>
              <a:gd name="connsiteY667" fmla="*/ 1103950 h 1432226"/>
              <a:gd name="connsiteX668" fmla="*/ 3254400 w 3254400"/>
              <a:gd name="connsiteY668" fmla="*/ 1104070 h 1432226"/>
              <a:gd name="connsiteX669" fmla="*/ 3254400 w 3254400"/>
              <a:gd name="connsiteY669" fmla="*/ 1104769 h 1432226"/>
              <a:gd name="connsiteX670" fmla="*/ 3254400 w 3254400"/>
              <a:gd name="connsiteY670" fmla="*/ 1105633 h 1432226"/>
              <a:gd name="connsiteX671" fmla="*/ 3254400 w 3254400"/>
              <a:gd name="connsiteY671" fmla="*/ 1106023 h 1432226"/>
              <a:gd name="connsiteX672" fmla="*/ 3254400 w 3254400"/>
              <a:gd name="connsiteY672" fmla="*/ 1106657 h 1432226"/>
              <a:gd name="connsiteX673" fmla="*/ 3254400 w 3254400"/>
              <a:gd name="connsiteY673" fmla="*/ 1106722 h 1432226"/>
              <a:gd name="connsiteX674" fmla="*/ 3254400 w 3254400"/>
              <a:gd name="connsiteY674" fmla="*/ 1107521 h 1432226"/>
              <a:gd name="connsiteX675" fmla="*/ 3254400 w 3254400"/>
              <a:gd name="connsiteY675" fmla="*/ 1108340 h 1432226"/>
              <a:gd name="connsiteX676" fmla="*/ 3254400 w 3254400"/>
              <a:gd name="connsiteY676" fmla="*/ 1108610 h 1432226"/>
              <a:gd name="connsiteX677" fmla="*/ 3254400 w 3254400"/>
              <a:gd name="connsiteY677" fmla="*/ 1110293 h 1432226"/>
              <a:gd name="connsiteX678" fmla="*/ 3254400 w 3254400"/>
              <a:gd name="connsiteY678" fmla="*/ 1113014 h 1432226"/>
              <a:gd name="connsiteX679" fmla="*/ 3254400 w 3254400"/>
              <a:gd name="connsiteY679" fmla="*/ 1113663 h 1432226"/>
              <a:gd name="connsiteX680" fmla="*/ 3254400 w 3254400"/>
              <a:gd name="connsiteY680" fmla="*/ 1116585 h 1432226"/>
              <a:gd name="connsiteX681" fmla="*/ 3254400 w 3254400"/>
              <a:gd name="connsiteY681" fmla="*/ 1117284 h 1432226"/>
              <a:gd name="connsiteX682" fmla="*/ 3254400 w 3254400"/>
              <a:gd name="connsiteY682" fmla="*/ 1119172 h 1432226"/>
              <a:gd name="connsiteX683" fmla="*/ 3254400 w 3254400"/>
              <a:gd name="connsiteY683" fmla="*/ 1120855 h 1432226"/>
              <a:gd name="connsiteX684" fmla="*/ 3254400 w 3254400"/>
              <a:gd name="connsiteY684" fmla="*/ 1121442 h 1432226"/>
              <a:gd name="connsiteX685" fmla="*/ 3254400 w 3254400"/>
              <a:gd name="connsiteY685" fmla="*/ 1122261 h 1432226"/>
              <a:gd name="connsiteX686" fmla="*/ 3254400 w 3254400"/>
              <a:gd name="connsiteY686" fmla="*/ 1124149 h 1432226"/>
              <a:gd name="connsiteX687" fmla="*/ 3254400 w 3254400"/>
              <a:gd name="connsiteY687" fmla="*/ 1124214 h 1432226"/>
              <a:gd name="connsiteX688" fmla="*/ 3254400 w 3254400"/>
              <a:gd name="connsiteY688" fmla="*/ 1125712 h 1432226"/>
              <a:gd name="connsiteX689" fmla="*/ 3254400 w 3254400"/>
              <a:gd name="connsiteY689" fmla="*/ 1126102 h 1432226"/>
              <a:gd name="connsiteX690" fmla="*/ 3254400 w 3254400"/>
              <a:gd name="connsiteY690" fmla="*/ 1128419 h 1432226"/>
              <a:gd name="connsiteX691" fmla="*/ 3254400 w 3254400"/>
              <a:gd name="connsiteY691" fmla="*/ 1130372 h 1432226"/>
              <a:gd name="connsiteX692" fmla="*/ 3254400 w 3254400"/>
              <a:gd name="connsiteY692" fmla="*/ 1131155 h 1432226"/>
              <a:gd name="connsiteX693" fmla="*/ 3254400 w 3254400"/>
              <a:gd name="connsiteY693" fmla="*/ 1134776 h 1432226"/>
              <a:gd name="connsiteX694" fmla="*/ 3254400 w 3254400"/>
              <a:gd name="connsiteY694" fmla="*/ 1135425 h 1432226"/>
              <a:gd name="connsiteX695" fmla="*/ 3254400 w 3254400"/>
              <a:gd name="connsiteY695" fmla="*/ 1136664 h 1432226"/>
              <a:gd name="connsiteX696" fmla="*/ 3254400 w 3254400"/>
              <a:gd name="connsiteY696" fmla="*/ 1138228 h 1432226"/>
              <a:gd name="connsiteX697" fmla="*/ 3254400 w 3254400"/>
              <a:gd name="connsiteY697" fmla="*/ 1140934 h 1432226"/>
              <a:gd name="connsiteX698" fmla="*/ 3254400 w 3254400"/>
              <a:gd name="connsiteY698" fmla="*/ 1141799 h 1432226"/>
              <a:gd name="connsiteX699" fmla="*/ 3254400 w 3254400"/>
              <a:gd name="connsiteY699" fmla="*/ 1148790 h 1432226"/>
              <a:gd name="connsiteX700" fmla="*/ 3254400 w 3254400"/>
              <a:gd name="connsiteY700" fmla="*/ 1150743 h 1432226"/>
              <a:gd name="connsiteX701" fmla="*/ 3254400 w 3254400"/>
              <a:gd name="connsiteY701" fmla="*/ 1152361 h 1432226"/>
              <a:gd name="connsiteX702" fmla="*/ 3254400 w 3254400"/>
              <a:gd name="connsiteY702" fmla="*/ 1153450 h 1432226"/>
              <a:gd name="connsiteX703" fmla="*/ 3254400 w 3254400"/>
              <a:gd name="connsiteY703" fmla="*/ 1154314 h 1432226"/>
              <a:gd name="connsiteX704" fmla="*/ 3254400 w 3254400"/>
              <a:gd name="connsiteY704" fmla="*/ 1155720 h 1432226"/>
              <a:gd name="connsiteX705" fmla="*/ 3254400 w 3254400"/>
              <a:gd name="connsiteY705" fmla="*/ 1159990 h 1432226"/>
              <a:gd name="connsiteX706" fmla="*/ 3254400 w 3254400"/>
              <a:gd name="connsiteY706" fmla="*/ 1161878 h 1432226"/>
              <a:gd name="connsiteX707" fmla="*/ 3254400 w 3254400"/>
              <a:gd name="connsiteY707" fmla="*/ 1163227 h 1432226"/>
              <a:gd name="connsiteX708" fmla="*/ 3254400 w 3254400"/>
              <a:gd name="connsiteY708" fmla="*/ 1165934 h 1432226"/>
              <a:gd name="connsiteX709" fmla="*/ 3254400 w 3254400"/>
              <a:gd name="connsiteY709" fmla="*/ 1166282 h 1432226"/>
              <a:gd name="connsiteX710" fmla="*/ 3254400 w 3254400"/>
              <a:gd name="connsiteY710" fmla="*/ 1167887 h 1432226"/>
              <a:gd name="connsiteX711" fmla="*/ 3254400 w 3254400"/>
              <a:gd name="connsiteY711" fmla="*/ 1168235 h 1432226"/>
              <a:gd name="connsiteX712" fmla="*/ 3254400 w 3254400"/>
              <a:gd name="connsiteY712" fmla="*/ 1168884 h 1432226"/>
              <a:gd name="connsiteX713" fmla="*/ 3254400 w 3254400"/>
              <a:gd name="connsiteY713" fmla="*/ 1170552 h 1432226"/>
              <a:gd name="connsiteX714" fmla="*/ 3254400 w 3254400"/>
              <a:gd name="connsiteY714" fmla="*/ 1170942 h 1432226"/>
              <a:gd name="connsiteX715" fmla="*/ 3254400 w 3254400"/>
              <a:gd name="connsiteY715" fmla="*/ 1172440 h 1432226"/>
              <a:gd name="connsiteX716" fmla="*/ 3254400 w 3254400"/>
              <a:gd name="connsiteY716" fmla="*/ 1172505 h 1432226"/>
              <a:gd name="connsiteX717" fmla="*/ 3254400 w 3254400"/>
              <a:gd name="connsiteY717" fmla="*/ 1174393 h 1432226"/>
              <a:gd name="connsiteX718" fmla="*/ 3254400 w 3254400"/>
              <a:gd name="connsiteY718" fmla="*/ 1175212 h 1432226"/>
              <a:gd name="connsiteX719" fmla="*/ 3254400 w 3254400"/>
              <a:gd name="connsiteY719" fmla="*/ 1175867 h 1432226"/>
              <a:gd name="connsiteX720" fmla="*/ 3254400 w 3254400"/>
              <a:gd name="connsiteY720" fmla="*/ 1178449 h 1432226"/>
              <a:gd name="connsiteX721" fmla="*/ 3254400 w 3254400"/>
              <a:gd name="connsiteY721" fmla="*/ 1179446 h 1432226"/>
              <a:gd name="connsiteX722" fmla="*/ 3254400 w 3254400"/>
              <a:gd name="connsiteY722" fmla="*/ 1197505 h 1432226"/>
              <a:gd name="connsiteX723" fmla="*/ 3254400 w 3254400"/>
              <a:gd name="connsiteY723" fmla="*/ 1199393 h 1432226"/>
              <a:gd name="connsiteX724" fmla="*/ 3254400 w 3254400"/>
              <a:gd name="connsiteY724" fmla="*/ 1203663 h 1432226"/>
              <a:gd name="connsiteX725" fmla="*/ 3254400 w 3254400"/>
              <a:gd name="connsiteY725" fmla="*/ 1204011 h 1432226"/>
              <a:gd name="connsiteX726" fmla="*/ 3254400 w 3254400"/>
              <a:gd name="connsiteY726" fmla="*/ 1206718 h 1432226"/>
              <a:gd name="connsiteX727" fmla="*/ 3254400 w 3254400"/>
              <a:gd name="connsiteY727" fmla="*/ 1208067 h 1432226"/>
              <a:gd name="connsiteX728" fmla="*/ 3254400 w 3254400"/>
              <a:gd name="connsiteY728" fmla="*/ 1208671 h 1432226"/>
              <a:gd name="connsiteX729" fmla="*/ 3254400 w 3254400"/>
              <a:gd name="connsiteY729" fmla="*/ 1209955 h 1432226"/>
              <a:gd name="connsiteX730" fmla="*/ 3254400 w 3254400"/>
              <a:gd name="connsiteY730" fmla="*/ 1210020 h 1432226"/>
              <a:gd name="connsiteX731" fmla="*/ 3254400 w 3254400"/>
              <a:gd name="connsiteY731" fmla="*/ 1211908 h 1432226"/>
              <a:gd name="connsiteX732" fmla="*/ 3254400 w 3254400"/>
              <a:gd name="connsiteY732" fmla="*/ 1212727 h 1432226"/>
              <a:gd name="connsiteX733" fmla="*/ 3254400 w 3254400"/>
              <a:gd name="connsiteY733" fmla="*/ 1214225 h 1432226"/>
              <a:gd name="connsiteX734" fmla="*/ 3254400 w 3254400"/>
              <a:gd name="connsiteY734" fmla="*/ 1216178 h 1432226"/>
              <a:gd name="connsiteX735" fmla="*/ 3254400 w 3254400"/>
              <a:gd name="connsiteY735" fmla="*/ 1217584 h 1432226"/>
              <a:gd name="connsiteX736" fmla="*/ 3254400 w 3254400"/>
              <a:gd name="connsiteY736" fmla="*/ 1219233 h 1432226"/>
              <a:gd name="connsiteX737" fmla="*/ 3254400 w 3254400"/>
              <a:gd name="connsiteY737" fmla="*/ 1221155 h 1432226"/>
              <a:gd name="connsiteX738" fmla="*/ 3254400 w 3254400"/>
              <a:gd name="connsiteY738" fmla="*/ 1228146 h 1432226"/>
              <a:gd name="connsiteX739" fmla="*/ 3254400 w 3254400"/>
              <a:gd name="connsiteY739" fmla="*/ 1230099 h 1432226"/>
              <a:gd name="connsiteX740" fmla="*/ 3254400 w 3254400"/>
              <a:gd name="connsiteY740" fmla="*/ 1231717 h 1432226"/>
              <a:gd name="connsiteX741" fmla="*/ 3254400 w 3254400"/>
              <a:gd name="connsiteY741" fmla="*/ 1232806 h 1432226"/>
              <a:gd name="connsiteX742" fmla="*/ 3254400 w 3254400"/>
              <a:gd name="connsiteY742" fmla="*/ 1233670 h 1432226"/>
              <a:gd name="connsiteX743" fmla="*/ 3254400 w 3254400"/>
              <a:gd name="connsiteY743" fmla="*/ 1236842 h 1432226"/>
              <a:gd name="connsiteX744" fmla="*/ 3254400 w 3254400"/>
              <a:gd name="connsiteY744" fmla="*/ 1241526 h 1432226"/>
              <a:gd name="connsiteX745" fmla="*/ 3254400 w 3254400"/>
              <a:gd name="connsiteY745" fmla="*/ 1245796 h 1432226"/>
              <a:gd name="connsiteX746" fmla="*/ 3254400 w 3254400"/>
              <a:gd name="connsiteY746" fmla="*/ 1246186 h 1432226"/>
              <a:gd name="connsiteX747" fmla="*/ 3254400 w 3254400"/>
              <a:gd name="connsiteY747" fmla="*/ 1247684 h 1432226"/>
              <a:gd name="connsiteX748" fmla="*/ 3254400 w 3254400"/>
              <a:gd name="connsiteY748" fmla="*/ 1250456 h 1432226"/>
              <a:gd name="connsiteX749" fmla="*/ 3254400 w 3254400"/>
              <a:gd name="connsiteY749" fmla="*/ 1261605 h 1432226"/>
              <a:gd name="connsiteX750" fmla="*/ 3254400 w 3254400"/>
              <a:gd name="connsiteY750" fmla="*/ 1263288 h 1432226"/>
              <a:gd name="connsiteX751" fmla="*/ 3254400 w 3254400"/>
              <a:gd name="connsiteY751" fmla="*/ 1264377 h 1432226"/>
              <a:gd name="connsiteX752" fmla="*/ 3254400 w 3254400"/>
              <a:gd name="connsiteY752" fmla="*/ 1265176 h 1432226"/>
              <a:gd name="connsiteX753" fmla="*/ 3254400 w 3254400"/>
              <a:gd name="connsiteY753" fmla="*/ 1265875 h 1432226"/>
              <a:gd name="connsiteX754" fmla="*/ 3254400 w 3254400"/>
              <a:gd name="connsiteY754" fmla="*/ 1266265 h 1432226"/>
              <a:gd name="connsiteX755" fmla="*/ 3254400 w 3254400"/>
              <a:gd name="connsiteY755" fmla="*/ 1267948 h 1432226"/>
              <a:gd name="connsiteX756" fmla="*/ 3254400 w 3254400"/>
              <a:gd name="connsiteY756" fmla="*/ 1269446 h 1432226"/>
              <a:gd name="connsiteX757" fmla="*/ 3254400 w 3254400"/>
              <a:gd name="connsiteY757" fmla="*/ 1270535 h 1432226"/>
              <a:gd name="connsiteX758" fmla="*/ 3254400 w 3254400"/>
              <a:gd name="connsiteY758" fmla="*/ 1281962 h 1432226"/>
              <a:gd name="connsiteX759" fmla="*/ 3254400 w 3254400"/>
              <a:gd name="connsiteY759" fmla="*/ 1283367 h 1432226"/>
              <a:gd name="connsiteX760" fmla="*/ 3254400 w 3254400"/>
              <a:gd name="connsiteY760" fmla="*/ 1288027 h 1432226"/>
              <a:gd name="connsiteX761" fmla="*/ 3254400 w 3254400"/>
              <a:gd name="connsiteY761" fmla="*/ 1294477 h 1432226"/>
              <a:gd name="connsiteX762" fmla="*/ 3254400 w 3254400"/>
              <a:gd name="connsiteY762" fmla="*/ 1295883 h 1432226"/>
              <a:gd name="connsiteX763" fmla="*/ 3254400 w 3254400"/>
              <a:gd name="connsiteY763" fmla="*/ 1299454 h 1432226"/>
              <a:gd name="connsiteX764" fmla="*/ 3254400 w 3254400"/>
              <a:gd name="connsiteY764" fmla="*/ 1300153 h 1432226"/>
              <a:gd name="connsiteX765" fmla="*/ 3254400 w 3254400"/>
              <a:gd name="connsiteY765" fmla="*/ 1302041 h 1432226"/>
              <a:gd name="connsiteX766" fmla="*/ 3254400 w 3254400"/>
              <a:gd name="connsiteY766" fmla="*/ 1303724 h 1432226"/>
              <a:gd name="connsiteX767" fmla="*/ 3254400 w 3254400"/>
              <a:gd name="connsiteY767" fmla="*/ 1308398 h 1432226"/>
              <a:gd name="connsiteX768" fmla="*/ 3254400 w 3254400"/>
              <a:gd name="connsiteY768" fmla="*/ 1309047 h 1432226"/>
              <a:gd name="connsiteX769" fmla="*/ 3254400 w 3254400"/>
              <a:gd name="connsiteY769" fmla="*/ 1311969 h 1432226"/>
              <a:gd name="connsiteX770" fmla="*/ 3254400 w 3254400"/>
              <a:gd name="connsiteY770" fmla="*/ 1312668 h 1432226"/>
              <a:gd name="connsiteX771" fmla="*/ 3254400 w 3254400"/>
              <a:gd name="connsiteY771" fmla="*/ 1314556 h 1432226"/>
              <a:gd name="connsiteX772" fmla="*/ 3254400 w 3254400"/>
              <a:gd name="connsiteY772" fmla="*/ 1316239 h 1432226"/>
              <a:gd name="connsiteX773" fmla="*/ 3254400 w 3254400"/>
              <a:gd name="connsiteY773" fmla="*/ 1317645 h 1432226"/>
              <a:gd name="connsiteX774" fmla="*/ 3254400 w 3254400"/>
              <a:gd name="connsiteY774" fmla="*/ 1319533 h 1432226"/>
              <a:gd name="connsiteX775" fmla="*/ 3254400 w 3254400"/>
              <a:gd name="connsiteY775" fmla="*/ 1323803 h 1432226"/>
              <a:gd name="connsiteX776" fmla="*/ 3254400 w 3254400"/>
              <a:gd name="connsiteY776" fmla="*/ 1326539 h 1432226"/>
              <a:gd name="connsiteX777" fmla="*/ 3254400 w 3254400"/>
              <a:gd name="connsiteY777" fmla="*/ 1330160 h 1432226"/>
              <a:gd name="connsiteX778" fmla="*/ 3254400 w 3254400"/>
              <a:gd name="connsiteY778" fmla="*/ 1330809 h 1432226"/>
              <a:gd name="connsiteX779" fmla="*/ 3254400 w 3254400"/>
              <a:gd name="connsiteY779" fmla="*/ 1332048 h 1432226"/>
              <a:gd name="connsiteX780" fmla="*/ 3254400 w 3254400"/>
              <a:gd name="connsiteY780" fmla="*/ 1336318 h 1432226"/>
              <a:gd name="connsiteX781" fmla="*/ 3254400 w 3254400"/>
              <a:gd name="connsiteY781" fmla="*/ 1344174 h 1432226"/>
              <a:gd name="connsiteX782" fmla="*/ 3254400 w 3254400"/>
              <a:gd name="connsiteY782" fmla="*/ 1347745 h 1432226"/>
              <a:gd name="connsiteX783" fmla="*/ 3254400 w 3254400"/>
              <a:gd name="connsiteY783" fmla="*/ 1348834 h 1432226"/>
              <a:gd name="connsiteX784" fmla="*/ 3254400 w 3254400"/>
              <a:gd name="connsiteY784" fmla="*/ 1361318 h 1432226"/>
              <a:gd name="connsiteX785" fmla="*/ 3254400 w 3254400"/>
              <a:gd name="connsiteY785" fmla="*/ 1361666 h 1432226"/>
              <a:gd name="connsiteX786" fmla="*/ 3254400 w 3254400"/>
              <a:gd name="connsiteY786" fmla="*/ 1365936 h 1432226"/>
              <a:gd name="connsiteX787" fmla="*/ 3254400 w 3254400"/>
              <a:gd name="connsiteY787" fmla="*/ 1366326 h 1432226"/>
              <a:gd name="connsiteX788" fmla="*/ 3254400 w 3254400"/>
              <a:gd name="connsiteY788" fmla="*/ 1367824 h 1432226"/>
              <a:gd name="connsiteX789" fmla="*/ 3254400 w 3254400"/>
              <a:gd name="connsiteY789" fmla="*/ 1370596 h 1432226"/>
              <a:gd name="connsiteX790" fmla="*/ 3254400 w 3254400"/>
              <a:gd name="connsiteY790" fmla="*/ 1371251 h 1432226"/>
              <a:gd name="connsiteX791" fmla="*/ 3254400 w 3254400"/>
              <a:gd name="connsiteY791" fmla="*/ 1373833 h 1432226"/>
              <a:gd name="connsiteX792" fmla="*/ 3254400 w 3254400"/>
              <a:gd name="connsiteY792" fmla="*/ 1374830 h 1432226"/>
              <a:gd name="connsiteX793" fmla="*/ 3254400 w 3254400"/>
              <a:gd name="connsiteY793" fmla="*/ 1402102 h 1432226"/>
              <a:gd name="connsiteX794" fmla="*/ 3254400 w 3254400"/>
              <a:gd name="connsiteY794" fmla="*/ 1403451 h 1432226"/>
              <a:gd name="connsiteX795" fmla="*/ 3254400 w 3254400"/>
              <a:gd name="connsiteY795" fmla="*/ 1405339 h 1432226"/>
              <a:gd name="connsiteX796" fmla="*/ 3254400 w 3254400"/>
              <a:gd name="connsiteY796" fmla="*/ 1408111 h 1432226"/>
              <a:gd name="connsiteX797" fmla="*/ 3254400 w 3254400"/>
              <a:gd name="connsiteY797" fmla="*/ 1409609 h 1432226"/>
              <a:gd name="connsiteX798" fmla="*/ 3254400 w 3254400"/>
              <a:gd name="connsiteY798" fmla="*/ 1414617 h 1432226"/>
              <a:gd name="connsiteX799" fmla="*/ 3254400 w 3254400"/>
              <a:gd name="connsiteY799" fmla="*/ 1423530 h 1432226"/>
              <a:gd name="connsiteX800" fmla="*/ 3254400 w 3254400"/>
              <a:gd name="connsiteY800" fmla="*/ 1427101 h 1432226"/>
              <a:gd name="connsiteX801" fmla="*/ 3254400 w 3254400"/>
              <a:gd name="connsiteY801" fmla="*/ 1428190 h 1432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Lst>
            <a:rect l="l" t="t" r="r" b="b"/>
            <a:pathLst>
              <a:path w="3254400" h="1432226">
                <a:moveTo>
                  <a:pt x="3254400" y="1432226"/>
                </a:moveTo>
                <a:lnTo>
                  <a:pt x="0" y="1432226"/>
                </a:lnTo>
                <a:lnTo>
                  <a:pt x="0" y="1428190"/>
                </a:lnTo>
                <a:lnTo>
                  <a:pt x="0" y="1427101"/>
                </a:lnTo>
                <a:lnTo>
                  <a:pt x="0" y="1423530"/>
                </a:lnTo>
                <a:lnTo>
                  <a:pt x="0" y="1414617"/>
                </a:lnTo>
                <a:lnTo>
                  <a:pt x="0" y="1409609"/>
                </a:lnTo>
                <a:lnTo>
                  <a:pt x="0" y="1408111"/>
                </a:lnTo>
                <a:lnTo>
                  <a:pt x="0" y="1405339"/>
                </a:lnTo>
                <a:lnTo>
                  <a:pt x="0" y="1403451"/>
                </a:lnTo>
                <a:lnTo>
                  <a:pt x="0" y="1402102"/>
                </a:lnTo>
                <a:lnTo>
                  <a:pt x="0" y="1374830"/>
                </a:lnTo>
                <a:lnTo>
                  <a:pt x="0" y="1373833"/>
                </a:lnTo>
                <a:lnTo>
                  <a:pt x="0" y="1371251"/>
                </a:lnTo>
                <a:lnTo>
                  <a:pt x="0" y="1370596"/>
                </a:lnTo>
                <a:lnTo>
                  <a:pt x="0" y="1367824"/>
                </a:lnTo>
                <a:lnTo>
                  <a:pt x="0" y="1366326"/>
                </a:lnTo>
                <a:lnTo>
                  <a:pt x="0" y="1365936"/>
                </a:lnTo>
                <a:lnTo>
                  <a:pt x="0" y="1361666"/>
                </a:lnTo>
                <a:lnTo>
                  <a:pt x="0" y="1361318"/>
                </a:lnTo>
                <a:lnTo>
                  <a:pt x="0" y="1348834"/>
                </a:lnTo>
                <a:lnTo>
                  <a:pt x="0" y="1347745"/>
                </a:lnTo>
                <a:lnTo>
                  <a:pt x="0" y="1344174"/>
                </a:lnTo>
                <a:lnTo>
                  <a:pt x="0" y="1336318"/>
                </a:lnTo>
                <a:lnTo>
                  <a:pt x="0" y="1332048"/>
                </a:lnTo>
                <a:lnTo>
                  <a:pt x="0" y="1330809"/>
                </a:lnTo>
                <a:lnTo>
                  <a:pt x="0" y="1330160"/>
                </a:lnTo>
                <a:lnTo>
                  <a:pt x="0" y="1326539"/>
                </a:lnTo>
                <a:lnTo>
                  <a:pt x="0" y="1323803"/>
                </a:lnTo>
                <a:lnTo>
                  <a:pt x="0" y="1319533"/>
                </a:lnTo>
                <a:lnTo>
                  <a:pt x="0" y="1317645"/>
                </a:lnTo>
                <a:lnTo>
                  <a:pt x="0" y="1316239"/>
                </a:lnTo>
                <a:lnTo>
                  <a:pt x="0" y="1314556"/>
                </a:lnTo>
                <a:lnTo>
                  <a:pt x="0" y="1312668"/>
                </a:lnTo>
                <a:lnTo>
                  <a:pt x="0" y="1311969"/>
                </a:lnTo>
                <a:lnTo>
                  <a:pt x="0" y="1309047"/>
                </a:lnTo>
                <a:lnTo>
                  <a:pt x="0" y="1308398"/>
                </a:lnTo>
                <a:lnTo>
                  <a:pt x="0" y="1303724"/>
                </a:lnTo>
                <a:lnTo>
                  <a:pt x="0" y="1302041"/>
                </a:lnTo>
                <a:lnTo>
                  <a:pt x="0" y="1300153"/>
                </a:lnTo>
                <a:lnTo>
                  <a:pt x="0" y="1299454"/>
                </a:lnTo>
                <a:lnTo>
                  <a:pt x="0" y="1295883"/>
                </a:lnTo>
                <a:lnTo>
                  <a:pt x="0" y="1294477"/>
                </a:lnTo>
                <a:lnTo>
                  <a:pt x="0" y="1288027"/>
                </a:lnTo>
                <a:lnTo>
                  <a:pt x="0" y="1283367"/>
                </a:lnTo>
                <a:lnTo>
                  <a:pt x="0" y="1281962"/>
                </a:lnTo>
                <a:lnTo>
                  <a:pt x="0" y="1270535"/>
                </a:lnTo>
                <a:lnTo>
                  <a:pt x="0" y="1269446"/>
                </a:lnTo>
                <a:lnTo>
                  <a:pt x="0" y="1267948"/>
                </a:lnTo>
                <a:lnTo>
                  <a:pt x="0" y="1266265"/>
                </a:lnTo>
                <a:lnTo>
                  <a:pt x="0" y="1265875"/>
                </a:lnTo>
                <a:lnTo>
                  <a:pt x="0" y="1265176"/>
                </a:lnTo>
                <a:lnTo>
                  <a:pt x="0" y="1264377"/>
                </a:lnTo>
                <a:lnTo>
                  <a:pt x="0" y="1263288"/>
                </a:lnTo>
                <a:lnTo>
                  <a:pt x="0" y="1261605"/>
                </a:lnTo>
                <a:lnTo>
                  <a:pt x="0" y="1250456"/>
                </a:lnTo>
                <a:lnTo>
                  <a:pt x="0" y="1247684"/>
                </a:lnTo>
                <a:lnTo>
                  <a:pt x="0" y="1246186"/>
                </a:lnTo>
                <a:lnTo>
                  <a:pt x="0" y="1245796"/>
                </a:lnTo>
                <a:lnTo>
                  <a:pt x="0" y="1241526"/>
                </a:lnTo>
                <a:lnTo>
                  <a:pt x="0" y="1236842"/>
                </a:lnTo>
                <a:lnTo>
                  <a:pt x="0" y="1233670"/>
                </a:lnTo>
                <a:lnTo>
                  <a:pt x="0" y="1232806"/>
                </a:lnTo>
                <a:lnTo>
                  <a:pt x="0" y="1231717"/>
                </a:lnTo>
                <a:lnTo>
                  <a:pt x="0" y="1230099"/>
                </a:lnTo>
                <a:lnTo>
                  <a:pt x="0" y="1228146"/>
                </a:lnTo>
                <a:lnTo>
                  <a:pt x="0" y="1221155"/>
                </a:lnTo>
                <a:lnTo>
                  <a:pt x="0" y="1219233"/>
                </a:lnTo>
                <a:lnTo>
                  <a:pt x="0" y="1217584"/>
                </a:lnTo>
                <a:lnTo>
                  <a:pt x="0" y="1216178"/>
                </a:lnTo>
                <a:lnTo>
                  <a:pt x="0" y="1214225"/>
                </a:lnTo>
                <a:lnTo>
                  <a:pt x="0" y="1212727"/>
                </a:lnTo>
                <a:lnTo>
                  <a:pt x="0" y="1211908"/>
                </a:lnTo>
                <a:lnTo>
                  <a:pt x="0" y="1210020"/>
                </a:lnTo>
                <a:lnTo>
                  <a:pt x="0" y="1209955"/>
                </a:lnTo>
                <a:lnTo>
                  <a:pt x="0" y="1208671"/>
                </a:lnTo>
                <a:lnTo>
                  <a:pt x="0" y="1208067"/>
                </a:lnTo>
                <a:lnTo>
                  <a:pt x="0" y="1206718"/>
                </a:lnTo>
                <a:lnTo>
                  <a:pt x="0" y="1204011"/>
                </a:lnTo>
                <a:lnTo>
                  <a:pt x="0" y="1203663"/>
                </a:lnTo>
                <a:lnTo>
                  <a:pt x="0" y="1199393"/>
                </a:lnTo>
                <a:lnTo>
                  <a:pt x="0" y="1197505"/>
                </a:lnTo>
                <a:lnTo>
                  <a:pt x="0" y="1179446"/>
                </a:lnTo>
                <a:lnTo>
                  <a:pt x="0" y="1178449"/>
                </a:lnTo>
                <a:lnTo>
                  <a:pt x="0" y="1175867"/>
                </a:lnTo>
                <a:lnTo>
                  <a:pt x="0" y="1175212"/>
                </a:lnTo>
                <a:lnTo>
                  <a:pt x="0" y="1174393"/>
                </a:lnTo>
                <a:lnTo>
                  <a:pt x="0" y="1172505"/>
                </a:lnTo>
                <a:lnTo>
                  <a:pt x="0" y="1172440"/>
                </a:lnTo>
                <a:lnTo>
                  <a:pt x="0" y="1170942"/>
                </a:lnTo>
                <a:lnTo>
                  <a:pt x="0" y="1170552"/>
                </a:lnTo>
                <a:lnTo>
                  <a:pt x="0" y="1168884"/>
                </a:lnTo>
                <a:lnTo>
                  <a:pt x="0" y="1168235"/>
                </a:lnTo>
                <a:lnTo>
                  <a:pt x="0" y="1167887"/>
                </a:lnTo>
                <a:lnTo>
                  <a:pt x="0" y="1166282"/>
                </a:lnTo>
                <a:lnTo>
                  <a:pt x="0" y="1165934"/>
                </a:lnTo>
                <a:lnTo>
                  <a:pt x="0" y="1163227"/>
                </a:lnTo>
                <a:lnTo>
                  <a:pt x="0" y="1161878"/>
                </a:lnTo>
                <a:lnTo>
                  <a:pt x="0" y="1159990"/>
                </a:lnTo>
                <a:lnTo>
                  <a:pt x="0" y="1155720"/>
                </a:lnTo>
                <a:lnTo>
                  <a:pt x="0" y="1154314"/>
                </a:lnTo>
                <a:lnTo>
                  <a:pt x="0" y="1153450"/>
                </a:lnTo>
                <a:lnTo>
                  <a:pt x="0" y="1152361"/>
                </a:lnTo>
                <a:lnTo>
                  <a:pt x="0" y="1150743"/>
                </a:lnTo>
                <a:lnTo>
                  <a:pt x="0" y="1148790"/>
                </a:lnTo>
                <a:lnTo>
                  <a:pt x="0" y="1141799"/>
                </a:lnTo>
                <a:lnTo>
                  <a:pt x="0" y="1140934"/>
                </a:lnTo>
                <a:lnTo>
                  <a:pt x="0" y="1138228"/>
                </a:lnTo>
                <a:lnTo>
                  <a:pt x="0" y="1136664"/>
                </a:lnTo>
                <a:lnTo>
                  <a:pt x="0" y="1135425"/>
                </a:lnTo>
                <a:lnTo>
                  <a:pt x="0" y="1134776"/>
                </a:lnTo>
                <a:lnTo>
                  <a:pt x="0" y="1131155"/>
                </a:lnTo>
                <a:lnTo>
                  <a:pt x="0" y="1130372"/>
                </a:lnTo>
                <a:lnTo>
                  <a:pt x="0" y="1128419"/>
                </a:lnTo>
                <a:lnTo>
                  <a:pt x="0" y="1126102"/>
                </a:lnTo>
                <a:lnTo>
                  <a:pt x="0" y="1125712"/>
                </a:lnTo>
                <a:lnTo>
                  <a:pt x="0" y="1124214"/>
                </a:lnTo>
                <a:lnTo>
                  <a:pt x="0" y="1124149"/>
                </a:lnTo>
                <a:lnTo>
                  <a:pt x="0" y="1122261"/>
                </a:lnTo>
                <a:lnTo>
                  <a:pt x="0" y="1121442"/>
                </a:lnTo>
                <a:lnTo>
                  <a:pt x="0" y="1120855"/>
                </a:lnTo>
                <a:lnTo>
                  <a:pt x="0" y="1119172"/>
                </a:lnTo>
                <a:lnTo>
                  <a:pt x="0" y="1117284"/>
                </a:lnTo>
                <a:lnTo>
                  <a:pt x="0" y="1116585"/>
                </a:lnTo>
                <a:lnTo>
                  <a:pt x="0" y="1113663"/>
                </a:lnTo>
                <a:lnTo>
                  <a:pt x="0" y="1113014"/>
                </a:lnTo>
                <a:lnTo>
                  <a:pt x="0" y="1110293"/>
                </a:lnTo>
                <a:lnTo>
                  <a:pt x="0" y="1108610"/>
                </a:lnTo>
                <a:lnTo>
                  <a:pt x="0" y="1108340"/>
                </a:lnTo>
                <a:lnTo>
                  <a:pt x="0" y="1107521"/>
                </a:lnTo>
                <a:lnTo>
                  <a:pt x="0" y="1106722"/>
                </a:lnTo>
                <a:lnTo>
                  <a:pt x="0" y="1106657"/>
                </a:lnTo>
                <a:lnTo>
                  <a:pt x="0" y="1106023"/>
                </a:lnTo>
                <a:lnTo>
                  <a:pt x="0" y="1105633"/>
                </a:lnTo>
                <a:lnTo>
                  <a:pt x="0" y="1104769"/>
                </a:lnTo>
                <a:lnTo>
                  <a:pt x="0" y="1104070"/>
                </a:lnTo>
                <a:lnTo>
                  <a:pt x="0" y="1103950"/>
                </a:lnTo>
                <a:lnTo>
                  <a:pt x="0" y="1102452"/>
                </a:lnTo>
                <a:lnTo>
                  <a:pt x="0" y="1101363"/>
                </a:lnTo>
                <a:lnTo>
                  <a:pt x="0" y="1100499"/>
                </a:lnTo>
                <a:lnTo>
                  <a:pt x="0" y="1099093"/>
                </a:lnTo>
                <a:lnTo>
                  <a:pt x="0" y="1092643"/>
                </a:lnTo>
                <a:lnTo>
                  <a:pt x="0" y="1089936"/>
                </a:lnTo>
                <a:lnTo>
                  <a:pt x="0" y="1088531"/>
                </a:lnTo>
                <a:lnTo>
                  <a:pt x="0" y="1087983"/>
                </a:lnTo>
                <a:lnTo>
                  <a:pt x="0" y="1086578"/>
                </a:lnTo>
                <a:lnTo>
                  <a:pt x="0" y="1083871"/>
                </a:lnTo>
                <a:lnTo>
                  <a:pt x="0" y="1077421"/>
                </a:lnTo>
                <a:lnTo>
                  <a:pt x="0" y="1076015"/>
                </a:lnTo>
                <a:lnTo>
                  <a:pt x="0" y="1075151"/>
                </a:lnTo>
                <a:lnTo>
                  <a:pt x="0" y="1074062"/>
                </a:lnTo>
                <a:lnTo>
                  <a:pt x="0" y="1072564"/>
                </a:lnTo>
                <a:lnTo>
                  <a:pt x="0" y="1072444"/>
                </a:lnTo>
                <a:lnTo>
                  <a:pt x="0" y="1071745"/>
                </a:lnTo>
                <a:lnTo>
                  <a:pt x="0" y="1070881"/>
                </a:lnTo>
                <a:lnTo>
                  <a:pt x="0" y="1070491"/>
                </a:lnTo>
                <a:lnTo>
                  <a:pt x="0" y="1069857"/>
                </a:lnTo>
                <a:lnTo>
                  <a:pt x="0" y="1069792"/>
                </a:lnTo>
                <a:lnTo>
                  <a:pt x="0" y="1068993"/>
                </a:lnTo>
                <a:lnTo>
                  <a:pt x="0" y="1068174"/>
                </a:lnTo>
                <a:lnTo>
                  <a:pt x="0" y="1067904"/>
                </a:lnTo>
                <a:lnTo>
                  <a:pt x="0" y="1066221"/>
                </a:lnTo>
                <a:lnTo>
                  <a:pt x="0" y="1063500"/>
                </a:lnTo>
                <a:lnTo>
                  <a:pt x="0" y="1059929"/>
                </a:lnTo>
                <a:lnTo>
                  <a:pt x="0" y="1059230"/>
                </a:lnTo>
                <a:lnTo>
                  <a:pt x="0" y="1057342"/>
                </a:lnTo>
                <a:lnTo>
                  <a:pt x="0" y="1055659"/>
                </a:lnTo>
                <a:lnTo>
                  <a:pt x="0" y="1055072"/>
                </a:lnTo>
                <a:lnTo>
                  <a:pt x="0" y="1054253"/>
                </a:lnTo>
                <a:lnTo>
                  <a:pt x="0" y="1052365"/>
                </a:lnTo>
                <a:lnTo>
                  <a:pt x="0" y="1052300"/>
                </a:lnTo>
                <a:lnTo>
                  <a:pt x="0" y="1050802"/>
                </a:lnTo>
                <a:lnTo>
                  <a:pt x="0" y="1050412"/>
                </a:lnTo>
                <a:lnTo>
                  <a:pt x="0" y="1048095"/>
                </a:lnTo>
                <a:lnTo>
                  <a:pt x="0" y="1046142"/>
                </a:lnTo>
                <a:lnTo>
                  <a:pt x="0" y="1041738"/>
                </a:lnTo>
                <a:lnTo>
                  <a:pt x="0" y="1039850"/>
                </a:lnTo>
                <a:lnTo>
                  <a:pt x="0" y="1038286"/>
                </a:lnTo>
                <a:lnTo>
                  <a:pt x="0" y="1035580"/>
                </a:lnTo>
                <a:lnTo>
                  <a:pt x="0" y="1034715"/>
                </a:lnTo>
                <a:lnTo>
                  <a:pt x="0" y="1027724"/>
                </a:lnTo>
                <a:lnTo>
                  <a:pt x="0" y="1025771"/>
                </a:lnTo>
                <a:lnTo>
                  <a:pt x="0" y="1024153"/>
                </a:lnTo>
                <a:lnTo>
                  <a:pt x="0" y="1023064"/>
                </a:lnTo>
                <a:lnTo>
                  <a:pt x="0" y="1022200"/>
                </a:lnTo>
                <a:lnTo>
                  <a:pt x="0" y="1020794"/>
                </a:lnTo>
                <a:lnTo>
                  <a:pt x="0" y="1016524"/>
                </a:lnTo>
                <a:lnTo>
                  <a:pt x="0" y="1014636"/>
                </a:lnTo>
                <a:lnTo>
                  <a:pt x="0" y="1013287"/>
                </a:lnTo>
                <a:lnTo>
                  <a:pt x="0" y="1010580"/>
                </a:lnTo>
                <a:lnTo>
                  <a:pt x="0" y="1010232"/>
                </a:lnTo>
                <a:lnTo>
                  <a:pt x="0" y="1008627"/>
                </a:lnTo>
                <a:lnTo>
                  <a:pt x="0" y="1008279"/>
                </a:lnTo>
                <a:lnTo>
                  <a:pt x="0" y="1005962"/>
                </a:lnTo>
                <a:lnTo>
                  <a:pt x="0" y="1005572"/>
                </a:lnTo>
                <a:lnTo>
                  <a:pt x="0" y="1004074"/>
                </a:lnTo>
                <a:lnTo>
                  <a:pt x="0" y="1004009"/>
                </a:lnTo>
                <a:lnTo>
                  <a:pt x="0" y="1002121"/>
                </a:lnTo>
                <a:lnTo>
                  <a:pt x="0" y="1001302"/>
                </a:lnTo>
                <a:lnTo>
                  <a:pt x="0" y="998065"/>
                </a:lnTo>
                <a:lnTo>
                  <a:pt x="0" y="979009"/>
                </a:lnTo>
                <a:lnTo>
                  <a:pt x="0" y="977121"/>
                </a:lnTo>
                <a:lnTo>
                  <a:pt x="0" y="973500"/>
                </a:lnTo>
                <a:lnTo>
                  <a:pt x="0" y="972851"/>
                </a:lnTo>
                <a:lnTo>
                  <a:pt x="0" y="972503"/>
                </a:lnTo>
                <a:lnTo>
                  <a:pt x="0" y="969796"/>
                </a:lnTo>
                <a:lnTo>
                  <a:pt x="0" y="968447"/>
                </a:lnTo>
                <a:lnTo>
                  <a:pt x="0" y="967843"/>
                </a:lnTo>
                <a:lnTo>
                  <a:pt x="0" y="966559"/>
                </a:lnTo>
                <a:lnTo>
                  <a:pt x="0" y="966494"/>
                </a:lnTo>
                <a:lnTo>
                  <a:pt x="0" y="964606"/>
                </a:lnTo>
                <a:lnTo>
                  <a:pt x="0" y="963787"/>
                </a:lnTo>
                <a:lnTo>
                  <a:pt x="0" y="962289"/>
                </a:lnTo>
                <a:lnTo>
                  <a:pt x="0" y="960336"/>
                </a:lnTo>
                <a:lnTo>
                  <a:pt x="0" y="958930"/>
                </a:lnTo>
                <a:lnTo>
                  <a:pt x="0" y="957281"/>
                </a:lnTo>
                <a:lnTo>
                  <a:pt x="0" y="955359"/>
                </a:lnTo>
                <a:lnTo>
                  <a:pt x="0" y="948368"/>
                </a:lnTo>
                <a:lnTo>
                  <a:pt x="0" y="946415"/>
                </a:lnTo>
                <a:lnTo>
                  <a:pt x="0" y="944797"/>
                </a:lnTo>
                <a:lnTo>
                  <a:pt x="0" y="943708"/>
                </a:lnTo>
                <a:lnTo>
                  <a:pt x="0" y="942844"/>
                </a:lnTo>
                <a:lnTo>
                  <a:pt x="0" y="934988"/>
                </a:lnTo>
                <a:lnTo>
                  <a:pt x="0" y="932281"/>
                </a:lnTo>
                <a:lnTo>
                  <a:pt x="0" y="930718"/>
                </a:lnTo>
                <a:lnTo>
                  <a:pt x="0" y="930328"/>
                </a:lnTo>
                <a:lnTo>
                  <a:pt x="0" y="928830"/>
                </a:lnTo>
                <a:lnTo>
                  <a:pt x="0" y="928011"/>
                </a:lnTo>
                <a:lnTo>
                  <a:pt x="0" y="926058"/>
                </a:lnTo>
                <a:lnTo>
                  <a:pt x="0" y="919766"/>
                </a:lnTo>
                <a:lnTo>
                  <a:pt x="0" y="915496"/>
                </a:lnTo>
                <a:lnTo>
                  <a:pt x="0" y="914909"/>
                </a:lnTo>
                <a:lnTo>
                  <a:pt x="0" y="914090"/>
                </a:lnTo>
                <a:lnTo>
                  <a:pt x="0" y="913226"/>
                </a:lnTo>
                <a:lnTo>
                  <a:pt x="0" y="912202"/>
                </a:lnTo>
                <a:lnTo>
                  <a:pt x="0" y="912137"/>
                </a:lnTo>
                <a:lnTo>
                  <a:pt x="0" y="911338"/>
                </a:lnTo>
                <a:lnTo>
                  <a:pt x="0" y="910639"/>
                </a:lnTo>
                <a:lnTo>
                  <a:pt x="0" y="910519"/>
                </a:lnTo>
                <a:lnTo>
                  <a:pt x="0" y="910249"/>
                </a:lnTo>
                <a:lnTo>
                  <a:pt x="0" y="908566"/>
                </a:lnTo>
                <a:lnTo>
                  <a:pt x="0" y="907932"/>
                </a:lnTo>
                <a:lnTo>
                  <a:pt x="0" y="907068"/>
                </a:lnTo>
                <a:lnTo>
                  <a:pt x="0" y="905979"/>
                </a:lnTo>
                <a:lnTo>
                  <a:pt x="0" y="901575"/>
                </a:lnTo>
                <a:lnTo>
                  <a:pt x="0" y="899687"/>
                </a:lnTo>
                <a:lnTo>
                  <a:pt x="0" y="898004"/>
                </a:lnTo>
                <a:lnTo>
                  <a:pt x="0" y="895417"/>
                </a:lnTo>
                <a:lnTo>
                  <a:pt x="0" y="894552"/>
                </a:lnTo>
                <a:lnTo>
                  <a:pt x="0" y="893147"/>
                </a:lnTo>
                <a:lnTo>
                  <a:pt x="0" y="890440"/>
                </a:lnTo>
                <a:lnTo>
                  <a:pt x="0" y="888487"/>
                </a:lnTo>
                <a:lnTo>
                  <a:pt x="0" y="883990"/>
                </a:lnTo>
                <a:lnTo>
                  <a:pt x="0" y="882037"/>
                </a:lnTo>
                <a:lnTo>
                  <a:pt x="0" y="880631"/>
                </a:lnTo>
                <a:lnTo>
                  <a:pt x="0" y="877925"/>
                </a:lnTo>
                <a:lnTo>
                  <a:pt x="0" y="877060"/>
                </a:lnTo>
                <a:lnTo>
                  <a:pt x="0" y="876361"/>
                </a:lnTo>
                <a:lnTo>
                  <a:pt x="0" y="874473"/>
                </a:lnTo>
                <a:lnTo>
                  <a:pt x="0" y="872790"/>
                </a:lnTo>
                <a:lnTo>
                  <a:pt x="0" y="870069"/>
                </a:lnTo>
                <a:lnTo>
                  <a:pt x="0" y="868116"/>
                </a:lnTo>
                <a:lnTo>
                  <a:pt x="0" y="866498"/>
                </a:lnTo>
                <a:lnTo>
                  <a:pt x="0" y="865799"/>
                </a:lnTo>
                <a:lnTo>
                  <a:pt x="0" y="865409"/>
                </a:lnTo>
                <a:lnTo>
                  <a:pt x="0" y="864545"/>
                </a:lnTo>
                <a:lnTo>
                  <a:pt x="0" y="863911"/>
                </a:lnTo>
                <a:lnTo>
                  <a:pt x="0" y="863846"/>
                </a:lnTo>
                <a:lnTo>
                  <a:pt x="0" y="862228"/>
                </a:lnTo>
                <a:lnTo>
                  <a:pt x="0" y="861958"/>
                </a:lnTo>
                <a:lnTo>
                  <a:pt x="0" y="861139"/>
                </a:lnTo>
                <a:lnTo>
                  <a:pt x="0" y="860275"/>
                </a:lnTo>
                <a:lnTo>
                  <a:pt x="0" y="858869"/>
                </a:lnTo>
                <a:lnTo>
                  <a:pt x="0" y="856981"/>
                </a:lnTo>
                <a:lnTo>
                  <a:pt x="0" y="852711"/>
                </a:lnTo>
                <a:lnTo>
                  <a:pt x="0" y="848307"/>
                </a:lnTo>
                <a:lnTo>
                  <a:pt x="0" y="846419"/>
                </a:lnTo>
                <a:lnTo>
                  <a:pt x="0" y="846354"/>
                </a:lnTo>
                <a:lnTo>
                  <a:pt x="0" y="844466"/>
                </a:lnTo>
                <a:lnTo>
                  <a:pt x="0" y="843647"/>
                </a:lnTo>
                <a:lnTo>
                  <a:pt x="0" y="842149"/>
                </a:lnTo>
                <a:lnTo>
                  <a:pt x="0" y="840196"/>
                </a:lnTo>
                <a:lnTo>
                  <a:pt x="0" y="832340"/>
                </a:lnTo>
                <a:lnTo>
                  <a:pt x="0" y="829633"/>
                </a:lnTo>
                <a:lnTo>
                  <a:pt x="0" y="828769"/>
                </a:lnTo>
                <a:lnTo>
                  <a:pt x="0" y="827680"/>
                </a:lnTo>
                <a:lnTo>
                  <a:pt x="0" y="817118"/>
                </a:lnTo>
                <a:lnTo>
                  <a:pt x="0" y="815196"/>
                </a:lnTo>
                <a:lnTo>
                  <a:pt x="0" y="814848"/>
                </a:lnTo>
                <a:lnTo>
                  <a:pt x="0" y="812141"/>
                </a:lnTo>
                <a:lnTo>
                  <a:pt x="0" y="810578"/>
                </a:lnTo>
                <a:lnTo>
                  <a:pt x="0" y="810188"/>
                </a:lnTo>
                <a:lnTo>
                  <a:pt x="0" y="808690"/>
                </a:lnTo>
                <a:lnTo>
                  <a:pt x="0" y="807871"/>
                </a:lnTo>
                <a:lnTo>
                  <a:pt x="0" y="805918"/>
                </a:lnTo>
                <a:lnTo>
                  <a:pt x="0" y="804634"/>
                </a:lnTo>
                <a:lnTo>
                  <a:pt x="0" y="802681"/>
                </a:lnTo>
                <a:lnTo>
                  <a:pt x="0" y="799626"/>
                </a:lnTo>
                <a:lnTo>
                  <a:pt x="0" y="795356"/>
                </a:lnTo>
                <a:lnTo>
                  <a:pt x="0" y="774412"/>
                </a:lnTo>
                <a:lnTo>
                  <a:pt x="0" y="773063"/>
                </a:lnTo>
                <a:lnTo>
                  <a:pt x="0" y="771175"/>
                </a:lnTo>
                <a:lnTo>
                  <a:pt x="0" y="770356"/>
                </a:lnTo>
                <a:lnTo>
                  <a:pt x="0" y="768403"/>
                </a:lnTo>
                <a:lnTo>
                  <a:pt x="0" y="766905"/>
                </a:lnTo>
                <a:lnTo>
                  <a:pt x="0" y="763850"/>
                </a:lnTo>
                <a:lnTo>
                  <a:pt x="0" y="761897"/>
                </a:lnTo>
                <a:lnTo>
                  <a:pt x="0" y="757841"/>
                </a:lnTo>
                <a:lnTo>
                  <a:pt x="0" y="752984"/>
                </a:lnTo>
                <a:lnTo>
                  <a:pt x="0" y="750277"/>
                </a:lnTo>
                <a:lnTo>
                  <a:pt x="0" y="749413"/>
                </a:lnTo>
                <a:lnTo>
                  <a:pt x="0" y="748324"/>
                </a:lnTo>
                <a:lnTo>
                  <a:pt x="0" y="737762"/>
                </a:lnTo>
                <a:lnTo>
                  <a:pt x="0" y="736897"/>
                </a:lnTo>
                <a:lnTo>
                  <a:pt x="0" y="732627"/>
                </a:lnTo>
                <a:lnTo>
                  <a:pt x="0" y="726335"/>
                </a:lnTo>
                <a:lnTo>
                  <a:pt x="0" y="724382"/>
                </a:lnTo>
                <a:lnTo>
                  <a:pt x="0" y="722065"/>
                </a:lnTo>
                <a:lnTo>
                  <a:pt x="0" y="720112"/>
                </a:lnTo>
                <a:lnTo>
                  <a:pt x="0" y="718706"/>
                </a:lnTo>
                <a:lnTo>
                  <a:pt x="0" y="716818"/>
                </a:lnTo>
                <a:lnTo>
                  <a:pt x="0" y="715135"/>
                </a:lnTo>
                <a:lnTo>
                  <a:pt x="0" y="712548"/>
                </a:lnTo>
                <a:lnTo>
                  <a:pt x="0" y="708144"/>
                </a:lnTo>
                <a:lnTo>
                  <a:pt x="0" y="706256"/>
                </a:lnTo>
                <a:lnTo>
                  <a:pt x="0" y="706191"/>
                </a:lnTo>
                <a:lnTo>
                  <a:pt x="0" y="704573"/>
                </a:lnTo>
                <a:lnTo>
                  <a:pt x="0" y="704303"/>
                </a:lnTo>
                <a:lnTo>
                  <a:pt x="0" y="703484"/>
                </a:lnTo>
                <a:lnTo>
                  <a:pt x="0" y="702620"/>
                </a:lnTo>
                <a:lnTo>
                  <a:pt x="0" y="701986"/>
                </a:lnTo>
                <a:lnTo>
                  <a:pt x="0" y="700033"/>
                </a:lnTo>
                <a:lnTo>
                  <a:pt x="0" y="695056"/>
                </a:lnTo>
                <a:lnTo>
                  <a:pt x="0" y="688606"/>
                </a:lnTo>
                <a:lnTo>
                  <a:pt x="0" y="684494"/>
                </a:lnTo>
                <a:lnTo>
                  <a:pt x="0" y="682541"/>
                </a:lnTo>
                <a:lnTo>
                  <a:pt x="0" y="674685"/>
                </a:lnTo>
                <a:lnTo>
                  <a:pt x="0" y="671978"/>
                </a:lnTo>
                <a:lnTo>
                  <a:pt x="0" y="671114"/>
                </a:lnTo>
                <a:lnTo>
                  <a:pt x="0" y="670415"/>
                </a:lnTo>
                <a:lnTo>
                  <a:pt x="0" y="670025"/>
                </a:lnTo>
                <a:lnTo>
                  <a:pt x="0" y="668527"/>
                </a:lnTo>
                <a:lnTo>
                  <a:pt x="0" y="667708"/>
                </a:lnTo>
                <a:lnTo>
                  <a:pt x="0" y="666844"/>
                </a:lnTo>
                <a:lnTo>
                  <a:pt x="0" y="665755"/>
                </a:lnTo>
                <a:lnTo>
                  <a:pt x="0" y="659463"/>
                </a:lnTo>
                <a:lnTo>
                  <a:pt x="0" y="655193"/>
                </a:lnTo>
                <a:lnTo>
                  <a:pt x="0" y="652923"/>
                </a:lnTo>
                <a:lnTo>
                  <a:pt x="0" y="651035"/>
                </a:lnTo>
                <a:lnTo>
                  <a:pt x="0" y="650216"/>
                </a:lnTo>
                <a:lnTo>
                  <a:pt x="0" y="648263"/>
                </a:lnTo>
                <a:lnTo>
                  <a:pt x="0" y="646765"/>
                </a:lnTo>
                <a:lnTo>
                  <a:pt x="0" y="637701"/>
                </a:lnTo>
                <a:lnTo>
                  <a:pt x="0" y="634249"/>
                </a:lnTo>
                <a:lnTo>
                  <a:pt x="0" y="623687"/>
                </a:lnTo>
                <a:lnTo>
                  <a:pt x="0" y="621734"/>
                </a:lnTo>
                <a:lnTo>
                  <a:pt x="0" y="616757"/>
                </a:lnTo>
                <a:lnTo>
                  <a:pt x="0" y="612487"/>
                </a:lnTo>
                <a:lnTo>
                  <a:pt x="0" y="609250"/>
                </a:lnTo>
                <a:lnTo>
                  <a:pt x="0" y="606195"/>
                </a:lnTo>
                <a:lnTo>
                  <a:pt x="0" y="604242"/>
                </a:lnTo>
                <a:lnTo>
                  <a:pt x="0" y="601925"/>
                </a:lnTo>
                <a:lnTo>
                  <a:pt x="0" y="599972"/>
                </a:lnTo>
                <a:lnTo>
                  <a:pt x="0" y="574972"/>
                </a:lnTo>
                <a:lnTo>
                  <a:pt x="0" y="568466"/>
                </a:lnTo>
                <a:lnTo>
                  <a:pt x="0" y="564410"/>
                </a:lnTo>
                <a:lnTo>
                  <a:pt x="0" y="562457"/>
                </a:lnTo>
                <a:lnTo>
                  <a:pt x="0" y="554893"/>
                </a:lnTo>
                <a:lnTo>
                  <a:pt x="0" y="544331"/>
                </a:lnTo>
                <a:lnTo>
                  <a:pt x="0" y="542378"/>
                </a:lnTo>
                <a:lnTo>
                  <a:pt x="0" y="530951"/>
                </a:lnTo>
                <a:lnTo>
                  <a:pt x="0" y="526681"/>
                </a:lnTo>
                <a:lnTo>
                  <a:pt x="0" y="512760"/>
                </a:lnTo>
                <a:lnTo>
                  <a:pt x="0" y="510872"/>
                </a:lnTo>
                <a:lnTo>
                  <a:pt x="0" y="510053"/>
                </a:lnTo>
                <a:lnTo>
                  <a:pt x="0" y="509189"/>
                </a:lnTo>
                <a:lnTo>
                  <a:pt x="0" y="508100"/>
                </a:lnTo>
                <a:lnTo>
                  <a:pt x="0" y="506602"/>
                </a:lnTo>
                <a:lnTo>
                  <a:pt x="0" y="497538"/>
                </a:lnTo>
                <a:lnTo>
                  <a:pt x="0" y="489110"/>
                </a:lnTo>
                <a:lnTo>
                  <a:pt x="0" y="476594"/>
                </a:lnTo>
                <a:lnTo>
                  <a:pt x="0" y="472324"/>
                </a:lnTo>
                <a:lnTo>
                  <a:pt x="0" y="466032"/>
                </a:lnTo>
                <a:lnTo>
                  <a:pt x="0" y="464079"/>
                </a:lnTo>
                <a:lnTo>
                  <a:pt x="0" y="461762"/>
                </a:lnTo>
                <a:lnTo>
                  <a:pt x="0" y="459809"/>
                </a:lnTo>
                <a:lnTo>
                  <a:pt x="0" y="454832"/>
                </a:lnTo>
                <a:lnTo>
                  <a:pt x="0" y="444270"/>
                </a:lnTo>
                <a:lnTo>
                  <a:pt x="0" y="442317"/>
                </a:lnTo>
                <a:lnTo>
                  <a:pt x="0" y="428303"/>
                </a:lnTo>
                <a:lnTo>
                  <a:pt x="0" y="410811"/>
                </a:lnTo>
                <a:lnTo>
                  <a:pt x="0" y="406541"/>
                </a:lnTo>
                <a:lnTo>
                  <a:pt x="0" y="369026"/>
                </a:lnTo>
                <a:lnTo>
                  <a:pt x="0" y="348947"/>
                </a:lnTo>
                <a:lnTo>
                  <a:pt x="0" y="314669"/>
                </a:lnTo>
                <a:lnTo>
                  <a:pt x="0" y="304107"/>
                </a:lnTo>
                <a:lnTo>
                  <a:pt x="0" y="302154"/>
                </a:lnTo>
                <a:lnTo>
                  <a:pt x="0" y="270648"/>
                </a:lnTo>
                <a:lnTo>
                  <a:pt x="0" y="266378"/>
                </a:lnTo>
                <a:lnTo>
                  <a:pt x="0" y="248886"/>
                </a:lnTo>
                <a:lnTo>
                  <a:pt x="0" y="108723"/>
                </a:lnTo>
                <a:cubicBezTo>
                  <a:pt x="0" y="48677"/>
                  <a:pt x="48677" y="0"/>
                  <a:pt x="108723" y="0"/>
                </a:cubicBezTo>
                <a:lnTo>
                  <a:pt x="3145677" y="0"/>
                </a:lnTo>
                <a:cubicBezTo>
                  <a:pt x="3205723" y="0"/>
                  <a:pt x="3254400" y="48677"/>
                  <a:pt x="3254400" y="108723"/>
                </a:cubicBezTo>
                <a:lnTo>
                  <a:pt x="3254400" y="248886"/>
                </a:lnTo>
                <a:lnTo>
                  <a:pt x="3254400" y="266378"/>
                </a:lnTo>
                <a:lnTo>
                  <a:pt x="3254400" y="270648"/>
                </a:lnTo>
                <a:lnTo>
                  <a:pt x="3254400" y="302154"/>
                </a:lnTo>
                <a:lnTo>
                  <a:pt x="3254400" y="304107"/>
                </a:lnTo>
                <a:lnTo>
                  <a:pt x="3254400" y="314669"/>
                </a:lnTo>
                <a:lnTo>
                  <a:pt x="3254400" y="348947"/>
                </a:lnTo>
                <a:lnTo>
                  <a:pt x="3254400" y="369026"/>
                </a:lnTo>
                <a:lnTo>
                  <a:pt x="3254400" y="406541"/>
                </a:lnTo>
                <a:lnTo>
                  <a:pt x="3254400" y="410811"/>
                </a:lnTo>
                <a:lnTo>
                  <a:pt x="3254400" y="428303"/>
                </a:lnTo>
                <a:lnTo>
                  <a:pt x="3254400" y="442317"/>
                </a:lnTo>
                <a:lnTo>
                  <a:pt x="3254400" y="444270"/>
                </a:lnTo>
                <a:lnTo>
                  <a:pt x="3254400" y="454832"/>
                </a:lnTo>
                <a:lnTo>
                  <a:pt x="3254400" y="459809"/>
                </a:lnTo>
                <a:lnTo>
                  <a:pt x="3254400" y="461762"/>
                </a:lnTo>
                <a:lnTo>
                  <a:pt x="3254400" y="464079"/>
                </a:lnTo>
                <a:lnTo>
                  <a:pt x="3254400" y="466032"/>
                </a:lnTo>
                <a:lnTo>
                  <a:pt x="3254400" y="472324"/>
                </a:lnTo>
                <a:lnTo>
                  <a:pt x="3254400" y="476594"/>
                </a:lnTo>
                <a:lnTo>
                  <a:pt x="3254400" y="489110"/>
                </a:lnTo>
                <a:lnTo>
                  <a:pt x="3254400" y="497538"/>
                </a:lnTo>
                <a:lnTo>
                  <a:pt x="3254400" y="506602"/>
                </a:lnTo>
                <a:lnTo>
                  <a:pt x="3254400" y="508100"/>
                </a:lnTo>
                <a:lnTo>
                  <a:pt x="3254400" y="509189"/>
                </a:lnTo>
                <a:lnTo>
                  <a:pt x="3254400" y="510053"/>
                </a:lnTo>
                <a:lnTo>
                  <a:pt x="3254400" y="510872"/>
                </a:lnTo>
                <a:lnTo>
                  <a:pt x="3254400" y="512760"/>
                </a:lnTo>
                <a:lnTo>
                  <a:pt x="3254400" y="526681"/>
                </a:lnTo>
                <a:lnTo>
                  <a:pt x="3254400" y="530951"/>
                </a:lnTo>
                <a:lnTo>
                  <a:pt x="3254400" y="542378"/>
                </a:lnTo>
                <a:lnTo>
                  <a:pt x="3254400" y="544331"/>
                </a:lnTo>
                <a:lnTo>
                  <a:pt x="3254400" y="554893"/>
                </a:lnTo>
                <a:lnTo>
                  <a:pt x="3254400" y="562457"/>
                </a:lnTo>
                <a:lnTo>
                  <a:pt x="3254400" y="564410"/>
                </a:lnTo>
                <a:lnTo>
                  <a:pt x="3254400" y="568466"/>
                </a:lnTo>
                <a:lnTo>
                  <a:pt x="3254400" y="574972"/>
                </a:lnTo>
                <a:lnTo>
                  <a:pt x="3254400" y="599972"/>
                </a:lnTo>
                <a:lnTo>
                  <a:pt x="3254400" y="601925"/>
                </a:lnTo>
                <a:lnTo>
                  <a:pt x="3254400" y="604242"/>
                </a:lnTo>
                <a:lnTo>
                  <a:pt x="3254400" y="606195"/>
                </a:lnTo>
                <a:lnTo>
                  <a:pt x="3254400" y="609250"/>
                </a:lnTo>
                <a:lnTo>
                  <a:pt x="3254400" y="612487"/>
                </a:lnTo>
                <a:lnTo>
                  <a:pt x="3254400" y="616757"/>
                </a:lnTo>
                <a:lnTo>
                  <a:pt x="3254400" y="621734"/>
                </a:lnTo>
                <a:lnTo>
                  <a:pt x="3254400" y="623687"/>
                </a:lnTo>
                <a:lnTo>
                  <a:pt x="3254400" y="634249"/>
                </a:lnTo>
                <a:lnTo>
                  <a:pt x="3254400" y="637701"/>
                </a:lnTo>
                <a:lnTo>
                  <a:pt x="3254400" y="646765"/>
                </a:lnTo>
                <a:lnTo>
                  <a:pt x="3254400" y="648263"/>
                </a:lnTo>
                <a:lnTo>
                  <a:pt x="3254400" y="650216"/>
                </a:lnTo>
                <a:lnTo>
                  <a:pt x="3254400" y="651035"/>
                </a:lnTo>
                <a:lnTo>
                  <a:pt x="3254400" y="652923"/>
                </a:lnTo>
                <a:lnTo>
                  <a:pt x="3254400" y="655193"/>
                </a:lnTo>
                <a:lnTo>
                  <a:pt x="3254400" y="659463"/>
                </a:lnTo>
                <a:lnTo>
                  <a:pt x="3254400" y="665755"/>
                </a:lnTo>
                <a:lnTo>
                  <a:pt x="3254400" y="666844"/>
                </a:lnTo>
                <a:lnTo>
                  <a:pt x="3254400" y="667708"/>
                </a:lnTo>
                <a:lnTo>
                  <a:pt x="3254400" y="668527"/>
                </a:lnTo>
                <a:lnTo>
                  <a:pt x="3254400" y="670025"/>
                </a:lnTo>
                <a:lnTo>
                  <a:pt x="3254400" y="670415"/>
                </a:lnTo>
                <a:lnTo>
                  <a:pt x="3254400" y="671114"/>
                </a:lnTo>
                <a:lnTo>
                  <a:pt x="3254400" y="671978"/>
                </a:lnTo>
                <a:lnTo>
                  <a:pt x="3254400" y="674685"/>
                </a:lnTo>
                <a:lnTo>
                  <a:pt x="3254400" y="682541"/>
                </a:lnTo>
                <a:lnTo>
                  <a:pt x="3254400" y="684494"/>
                </a:lnTo>
                <a:lnTo>
                  <a:pt x="3254400" y="688606"/>
                </a:lnTo>
                <a:lnTo>
                  <a:pt x="3254400" y="695056"/>
                </a:lnTo>
                <a:lnTo>
                  <a:pt x="3254400" y="700033"/>
                </a:lnTo>
                <a:lnTo>
                  <a:pt x="3254400" y="701986"/>
                </a:lnTo>
                <a:lnTo>
                  <a:pt x="3254400" y="702620"/>
                </a:lnTo>
                <a:lnTo>
                  <a:pt x="3254400" y="703484"/>
                </a:lnTo>
                <a:lnTo>
                  <a:pt x="3254400" y="704303"/>
                </a:lnTo>
                <a:lnTo>
                  <a:pt x="3254400" y="704573"/>
                </a:lnTo>
                <a:lnTo>
                  <a:pt x="3254400" y="706191"/>
                </a:lnTo>
                <a:lnTo>
                  <a:pt x="3254400" y="706256"/>
                </a:lnTo>
                <a:lnTo>
                  <a:pt x="3254400" y="708144"/>
                </a:lnTo>
                <a:lnTo>
                  <a:pt x="3254400" y="712548"/>
                </a:lnTo>
                <a:lnTo>
                  <a:pt x="3254400" y="715135"/>
                </a:lnTo>
                <a:lnTo>
                  <a:pt x="3254400" y="716818"/>
                </a:lnTo>
                <a:lnTo>
                  <a:pt x="3254400" y="718706"/>
                </a:lnTo>
                <a:lnTo>
                  <a:pt x="3254400" y="720112"/>
                </a:lnTo>
                <a:lnTo>
                  <a:pt x="3254400" y="722065"/>
                </a:lnTo>
                <a:lnTo>
                  <a:pt x="3254400" y="724382"/>
                </a:lnTo>
                <a:lnTo>
                  <a:pt x="3254400" y="726335"/>
                </a:lnTo>
                <a:lnTo>
                  <a:pt x="3254400" y="732627"/>
                </a:lnTo>
                <a:lnTo>
                  <a:pt x="3254400" y="736897"/>
                </a:lnTo>
                <a:lnTo>
                  <a:pt x="3254400" y="737762"/>
                </a:lnTo>
                <a:lnTo>
                  <a:pt x="3254400" y="748324"/>
                </a:lnTo>
                <a:lnTo>
                  <a:pt x="3254400" y="749413"/>
                </a:lnTo>
                <a:lnTo>
                  <a:pt x="3254400" y="750277"/>
                </a:lnTo>
                <a:lnTo>
                  <a:pt x="3254400" y="752984"/>
                </a:lnTo>
                <a:lnTo>
                  <a:pt x="3254400" y="757841"/>
                </a:lnTo>
                <a:lnTo>
                  <a:pt x="3254400" y="761897"/>
                </a:lnTo>
                <a:lnTo>
                  <a:pt x="3254400" y="763850"/>
                </a:lnTo>
                <a:lnTo>
                  <a:pt x="3254400" y="766905"/>
                </a:lnTo>
                <a:lnTo>
                  <a:pt x="3254400" y="768403"/>
                </a:lnTo>
                <a:lnTo>
                  <a:pt x="3254400" y="770356"/>
                </a:lnTo>
                <a:lnTo>
                  <a:pt x="3254400" y="771175"/>
                </a:lnTo>
                <a:lnTo>
                  <a:pt x="3254400" y="773063"/>
                </a:lnTo>
                <a:lnTo>
                  <a:pt x="3254400" y="774412"/>
                </a:lnTo>
                <a:lnTo>
                  <a:pt x="3254400" y="795356"/>
                </a:lnTo>
                <a:lnTo>
                  <a:pt x="3254400" y="799626"/>
                </a:lnTo>
                <a:lnTo>
                  <a:pt x="3254400" y="802681"/>
                </a:lnTo>
                <a:lnTo>
                  <a:pt x="3254400" y="804634"/>
                </a:lnTo>
                <a:lnTo>
                  <a:pt x="3254400" y="805918"/>
                </a:lnTo>
                <a:lnTo>
                  <a:pt x="3254400" y="807871"/>
                </a:lnTo>
                <a:lnTo>
                  <a:pt x="3254400" y="808690"/>
                </a:lnTo>
                <a:lnTo>
                  <a:pt x="3254400" y="810188"/>
                </a:lnTo>
                <a:lnTo>
                  <a:pt x="3254400" y="810578"/>
                </a:lnTo>
                <a:lnTo>
                  <a:pt x="3254400" y="812141"/>
                </a:lnTo>
                <a:lnTo>
                  <a:pt x="3254400" y="814848"/>
                </a:lnTo>
                <a:lnTo>
                  <a:pt x="3254400" y="815196"/>
                </a:lnTo>
                <a:lnTo>
                  <a:pt x="3254400" y="817118"/>
                </a:lnTo>
                <a:lnTo>
                  <a:pt x="3254400" y="827680"/>
                </a:lnTo>
                <a:lnTo>
                  <a:pt x="3254400" y="828769"/>
                </a:lnTo>
                <a:lnTo>
                  <a:pt x="3254400" y="829633"/>
                </a:lnTo>
                <a:lnTo>
                  <a:pt x="3254400" y="832340"/>
                </a:lnTo>
                <a:lnTo>
                  <a:pt x="3254400" y="840196"/>
                </a:lnTo>
                <a:lnTo>
                  <a:pt x="3254400" y="842149"/>
                </a:lnTo>
                <a:lnTo>
                  <a:pt x="3254400" y="843647"/>
                </a:lnTo>
                <a:lnTo>
                  <a:pt x="3254400" y="844466"/>
                </a:lnTo>
                <a:lnTo>
                  <a:pt x="3254400" y="846354"/>
                </a:lnTo>
                <a:lnTo>
                  <a:pt x="3254400" y="846419"/>
                </a:lnTo>
                <a:lnTo>
                  <a:pt x="3254400" y="848307"/>
                </a:lnTo>
                <a:lnTo>
                  <a:pt x="3254400" y="852711"/>
                </a:lnTo>
                <a:lnTo>
                  <a:pt x="3254400" y="856981"/>
                </a:lnTo>
                <a:lnTo>
                  <a:pt x="3254400" y="858869"/>
                </a:lnTo>
                <a:lnTo>
                  <a:pt x="3254400" y="860275"/>
                </a:lnTo>
                <a:lnTo>
                  <a:pt x="3254400" y="861139"/>
                </a:lnTo>
                <a:lnTo>
                  <a:pt x="3254400" y="861958"/>
                </a:lnTo>
                <a:lnTo>
                  <a:pt x="3254400" y="862228"/>
                </a:lnTo>
                <a:lnTo>
                  <a:pt x="3254400" y="863846"/>
                </a:lnTo>
                <a:lnTo>
                  <a:pt x="3254400" y="863911"/>
                </a:lnTo>
                <a:lnTo>
                  <a:pt x="3254400" y="864545"/>
                </a:lnTo>
                <a:lnTo>
                  <a:pt x="3254400" y="865409"/>
                </a:lnTo>
                <a:lnTo>
                  <a:pt x="3254400" y="865799"/>
                </a:lnTo>
                <a:lnTo>
                  <a:pt x="3254400" y="866498"/>
                </a:lnTo>
                <a:lnTo>
                  <a:pt x="3254400" y="868116"/>
                </a:lnTo>
                <a:lnTo>
                  <a:pt x="3254400" y="870069"/>
                </a:lnTo>
                <a:lnTo>
                  <a:pt x="3254400" y="872790"/>
                </a:lnTo>
                <a:lnTo>
                  <a:pt x="3254400" y="874473"/>
                </a:lnTo>
                <a:lnTo>
                  <a:pt x="3254400" y="876361"/>
                </a:lnTo>
                <a:lnTo>
                  <a:pt x="3254400" y="877060"/>
                </a:lnTo>
                <a:lnTo>
                  <a:pt x="3254400" y="877925"/>
                </a:lnTo>
                <a:lnTo>
                  <a:pt x="3254400" y="880631"/>
                </a:lnTo>
                <a:lnTo>
                  <a:pt x="3254400" y="882037"/>
                </a:lnTo>
                <a:lnTo>
                  <a:pt x="3254400" y="883990"/>
                </a:lnTo>
                <a:lnTo>
                  <a:pt x="3254400" y="888487"/>
                </a:lnTo>
                <a:lnTo>
                  <a:pt x="3254400" y="890440"/>
                </a:lnTo>
                <a:lnTo>
                  <a:pt x="3254400" y="893147"/>
                </a:lnTo>
                <a:lnTo>
                  <a:pt x="3254400" y="894552"/>
                </a:lnTo>
                <a:lnTo>
                  <a:pt x="3254400" y="895417"/>
                </a:lnTo>
                <a:lnTo>
                  <a:pt x="3254400" y="898004"/>
                </a:lnTo>
                <a:lnTo>
                  <a:pt x="3254400" y="899687"/>
                </a:lnTo>
                <a:lnTo>
                  <a:pt x="3254400" y="901575"/>
                </a:lnTo>
                <a:lnTo>
                  <a:pt x="3254400" y="905979"/>
                </a:lnTo>
                <a:lnTo>
                  <a:pt x="3254400" y="907068"/>
                </a:lnTo>
                <a:lnTo>
                  <a:pt x="3254400" y="907932"/>
                </a:lnTo>
                <a:lnTo>
                  <a:pt x="3254400" y="908566"/>
                </a:lnTo>
                <a:lnTo>
                  <a:pt x="3254400" y="910249"/>
                </a:lnTo>
                <a:lnTo>
                  <a:pt x="3254400" y="910519"/>
                </a:lnTo>
                <a:lnTo>
                  <a:pt x="3254400" y="910639"/>
                </a:lnTo>
                <a:lnTo>
                  <a:pt x="3254400" y="911338"/>
                </a:lnTo>
                <a:lnTo>
                  <a:pt x="3254400" y="912137"/>
                </a:lnTo>
                <a:lnTo>
                  <a:pt x="3254400" y="912202"/>
                </a:lnTo>
                <a:lnTo>
                  <a:pt x="3254400" y="913226"/>
                </a:lnTo>
                <a:lnTo>
                  <a:pt x="3254400" y="914090"/>
                </a:lnTo>
                <a:lnTo>
                  <a:pt x="3254400" y="914909"/>
                </a:lnTo>
                <a:lnTo>
                  <a:pt x="3254400" y="915496"/>
                </a:lnTo>
                <a:lnTo>
                  <a:pt x="3254400" y="919766"/>
                </a:lnTo>
                <a:lnTo>
                  <a:pt x="3254400" y="926058"/>
                </a:lnTo>
                <a:lnTo>
                  <a:pt x="3254400" y="928011"/>
                </a:lnTo>
                <a:lnTo>
                  <a:pt x="3254400" y="928830"/>
                </a:lnTo>
                <a:lnTo>
                  <a:pt x="3254400" y="930328"/>
                </a:lnTo>
                <a:lnTo>
                  <a:pt x="3254400" y="930718"/>
                </a:lnTo>
                <a:lnTo>
                  <a:pt x="3254400" y="932281"/>
                </a:lnTo>
                <a:lnTo>
                  <a:pt x="3254400" y="934988"/>
                </a:lnTo>
                <a:lnTo>
                  <a:pt x="3254400" y="942844"/>
                </a:lnTo>
                <a:lnTo>
                  <a:pt x="3254400" y="943708"/>
                </a:lnTo>
                <a:lnTo>
                  <a:pt x="3254400" y="944797"/>
                </a:lnTo>
                <a:lnTo>
                  <a:pt x="3254400" y="946415"/>
                </a:lnTo>
                <a:lnTo>
                  <a:pt x="3254400" y="948368"/>
                </a:lnTo>
                <a:lnTo>
                  <a:pt x="3254400" y="955359"/>
                </a:lnTo>
                <a:lnTo>
                  <a:pt x="3254400" y="957281"/>
                </a:lnTo>
                <a:lnTo>
                  <a:pt x="3254400" y="958930"/>
                </a:lnTo>
                <a:lnTo>
                  <a:pt x="3254400" y="960336"/>
                </a:lnTo>
                <a:lnTo>
                  <a:pt x="3254400" y="962289"/>
                </a:lnTo>
                <a:lnTo>
                  <a:pt x="3254400" y="963787"/>
                </a:lnTo>
                <a:lnTo>
                  <a:pt x="3254400" y="964606"/>
                </a:lnTo>
                <a:lnTo>
                  <a:pt x="3254400" y="966494"/>
                </a:lnTo>
                <a:lnTo>
                  <a:pt x="3254400" y="966559"/>
                </a:lnTo>
                <a:lnTo>
                  <a:pt x="3254400" y="967843"/>
                </a:lnTo>
                <a:lnTo>
                  <a:pt x="3254400" y="968447"/>
                </a:lnTo>
                <a:lnTo>
                  <a:pt x="3254400" y="969796"/>
                </a:lnTo>
                <a:lnTo>
                  <a:pt x="3254400" y="972503"/>
                </a:lnTo>
                <a:lnTo>
                  <a:pt x="3254400" y="972851"/>
                </a:lnTo>
                <a:lnTo>
                  <a:pt x="3254400" y="973500"/>
                </a:lnTo>
                <a:lnTo>
                  <a:pt x="3254400" y="977121"/>
                </a:lnTo>
                <a:lnTo>
                  <a:pt x="3254400" y="979009"/>
                </a:lnTo>
                <a:lnTo>
                  <a:pt x="3254400" y="998065"/>
                </a:lnTo>
                <a:lnTo>
                  <a:pt x="3254400" y="1001302"/>
                </a:lnTo>
                <a:lnTo>
                  <a:pt x="3254400" y="1002121"/>
                </a:lnTo>
                <a:lnTo>
                  <a:pt x="3254400" y="1004009"/>
                </a:lnTo>
                <a:lnTo>
                  <a:pt x="3254400" y="1004074"/>
                </a:lnTo>
                <a:lnTo>
                  <a:pt x="3254400" y="1005572"/>
                </a:lnTo>
                <a:lnTo>
                  <a:pt x="3254400" y="1005962"/>
                </a:lnTo>
                <a:lnTo>
                  <a:pt x="3254400" y="1008279"/>
                </a:lnTo>
                <a:lnTo>
                  <a:pt x="3254400" y="1008627"/>
                </a:lnTo>
                <a:lnTo>
                  <a:pt x="3254400" y="1010232"/>
                </a:lnTo>
                <a:lnTo>
                  <a:pt x="3254400" y="1010580"/>
                </a:lnTo>
                <a:lnTo>
                  <a:pt x="3254400" y="1013287"/>
                </a:lnTo>
                <a:lnTo>
                  <a:pt x="3254400" y="1014636"/>
                </a:lnTo>
                <a:lnTo>
                  <a:pt x="3254400" y="1016524"/>
                </a:lnTo>
                <a:lnTo>
                  <a:pt x="3254400" y="1020794"/>
                </a:lnTo>
                <a:lnTo>
                  <a:pt x="3254400" y="1022200"/>
                </a:lnTo>
                <a:lnTo>
                  <a:pt x="3254400" y="1023064"/>
                </a:lnTo>
                <a:lnTo>
                  <a:pt x="3254400" y="1024153"/>
                </a:lnTo>
                <a:lnTo>
                  <a:pt x="3254400" y="1025771"/>
                </a:lnTo>
                <a:lnTo>
                  <a:pt x="3254400" y="1027724"/>
                </a:lnTo>
                <a:lnTo>
                  <a:pt x="3254400" y="1034715"/>
                </a:lnTo>
                <a:lnTo>
                  <a:pt x="3254400" y="1035580"/>
                </a:lnTo>
                <a:lnTo>
                  <a:pt x="3254400" y="1038286"/>
                </a:lnTo>
                <a:lnTo>
                  <a:pt x="3254400" y="1039850"/>
                </a:lnTo>
                <a:lnTo>
                  <a:pt x="3254400" y="1041738"/>
                </a:lnTo>
                <a:lnTo>
                  <a:pt x="3254400" y="1046142"/>
                </a:lnTo>
                <a:lnTo>
                  <a:pt x="3254400" y="1048095"/>
                </a:lnTo>
                <a:lnTo>
                  <a:pt x="3254400" y="1050412"/>
                </a:lnTo>
                <a:lnTo>
                  <a:pt x="3254400" y="1050802"/>
                </a:lnTo>
                <a:lnTo>
                  <a:pt x="3254400" y="1052300"/>
                </a:lnTo>
                <a:lnTo>
                  <a:pt x="3254400" y="1052365"/>
                </a:lnTo>
                <a:lnTo>
                  <a:pt x="3254400" y="1054253"/>
                </a:lnTo>
                <a:lnTo>
                  <a:pt x="3254400" y="1055072"/>
                </a:lnTo>
                <a:lnTo>
                  <a:pt x="3254400" y="1055659"/>
                </a:lnTo>
                <a:lnTo>
                  <a:pt x="3254400" y="1057342"/>
                </a:lnTo>
                <a:lnTo>
                  <a:pt x="3254400" y="1059230"/>
                </a:lnTo>
                <a:lnTo>
                  <a:pt x="3254400" y="1059929"/>
                </a:lnTo>
                <a:lnTo>
                  <a:pt x="3254400" y="1063500"/>
                </a:lnTo>
                <a:lnTo>
                  <a:pt x="3254400" y="1066221"/>
                </a:lnTo>
                <a:lnTo>
                  <a:pt x="3254400" y="1067904"/>
                </a:lnTo>
                <a:lnTo>
                  <a:pt x="3254400" y="1068174"/>
                </a:lnTo>
                <a:lnTo>
                  <a:pt x="3254400" y="1068993"/>
                </a:lnTo>
                <a:lnTo>
                  <a:pt x="3254400" y="1069792"/>
                </a:lnTo>
                <a:lnTo>
                  <a:pt x="3254400" y="1069857"/>
                </a:lnTo>
                <a:lnTo>
                  <a:pt x="3254400" y="1070491"/>
                </a:lnTo>
                <a:lnTo>
                  <a:pt x="3254400" y="1070881"/>
                </a:lnTo>
                <a:lnTo>
                  <a:pt x="3254400" y="1071745"/>
                </a:lnTo>
                <a:lnTo>
                  <a:pt x="3254400" y="1072444"/>
                </a:lnTo>
                <a:lnTo>
                  <a:pt x="3254400" y="1072564"/>
                </a:lnTo>
                <a:lnTo>
                  <a:pt x="3254400" y="1074062"/>
                </a:lnTo>
                <a:lnTo>
                  <a:pt x="3254400" y="1075151"/>
                </a:lnTo>
                <a:lnTo>
                  <a:pt x="3254400" y="1076015"/>
                </a:lnTo>
                <a:lnTo>
                  <a:pt x="3254400" y="1077421"/>
                </a:lnTo>
                <a:lnTo>
                  <a:pt x="3254400" y="1083871"/>
                </a:lnTo>
                <a:lnTo>
                  <a:pt x="3254400" y="1086578"/>
                </a:lnTo>
                <a:lnTo>
                  <a:pt x="3254400" y="1087983"/>
                </a:lnTo>
                <a:lnTo>
                  <a:pt x="3254400" y="1088531"/>
                </a:lnTo>
                <a:lnTo>
                  <a:pt x="3254400" y="1089936"/>
                </a:lnTo>
                <a:lnTo>
                  <a:pt x="3254400" y="1092643"/>
                </a:lnTo>
                <a:lnTo>
                  <a:pt x="3254400" y="1099093"/>
                </a:lnTo>
                <a:lnTo>
                  <a:pt x="3254400" y="1100499"/>
                </a:lnTo>
                <a:lnTo>
                  <a:pt x="3254400" y="1101363"/>
                </a:lnTo>
                <a:lnTo>
                  <a:pt x="3254400" y="1102452"/>
                </a:lnTo>
                <a:lnTo>
                  <a:pt x="3254400" y="1103950"/>
                </a:lnTo>
                <a:lnTo>
                  <a:pt x="3254400" y="1104070"/>
                </a:lnTo>
                <a:lnTo>
                  <a:pt x="3254400" y="1104769"/>
                </a:lnTo>
                <a:lnTo>
                  <a:pt x="3254400" y="1105633"/>
                </a:lnTo>
                <a:lnTo>
                  <a:pt x="3254400" y="1106023"/>
                </a:lnTo>
                <a:lnTo>
                  <a:pt x="3254400" y="1106657"/>
                </a:lnTo>
                <a:lnTo>
                  <a:pt x="3254400" y="1106722"/>
                </a:lnTo>
                <a:lnTo>
                  <a:pt x="3254400" y="1107521"/>
                </a:lnTo>
                <a:lnTo>
                  <a:pt x="3254400" y="1108340"/>
                </a:lnTo>
                <a:lnTo>
                  <a:pt x="3254400" y="1108610"/>
                </a:lnTo>
                <a:lnTo>
                  <a:pt x="3254400" y="1110293"/>
                </a:lnTo>
                <a:lnTo>
                  <a:pt x="3254400" y="1113014"/>
                </a:lnTo>
                <a:lnTo>
                  <a:pt x="3254400" y="1113663"/>
                </a:lnTo>
                <a:lnTo>
                  <a:pt x="3254400" y="1116585"/>
                </a:lnTo>
                <a:lnTo>
                  <a:pt x="3254400" y="1117284"/>
                </a:lnTo>
                <a:lnTo>
                  <a:pt x="3254400" y="1119172"/>
                </a:lnTo>
                <a:lnTo>
                  <a:pt x="3254400" y="1120855"/>
                </a:lnTo>
                <a:lnTo>
                  <a:pt x="3254400" y="1121442"/>
                </a:lnTo>
                <a:lnTo>
                  <a:pt x="3254400" y="1122261"/>
                </a:lnTo>
                <a:lnTo>
                  <a:pt x="3254400" y="1124149"/>
                </a:lnTo>
                <a:lnTo>
                  <a:pt x="3254400" y="1124214"/>
                </a:lnTo>
                <a:lnTo>
                  <a:pt x="3254400" y="1125712"/>
                </a:lnTo>
                <a:lnTo>
                  <a:pt x="3254400" y="1126102"/>
                </a:lnTo>
                <a:lnTo>
                  <a:pt x="3254400" y="1128419"/>
                </a:lnTo>
                <a:lnTo>
                  <a:pt x="3254400" y="1130372"/>
                </a:lnTo>
                <a:lnTo>
                  <a:pt x="3254400" y="1131155"/>
                </a:lnTo>
                <a:lnTo>
                  <a:pt x="3254400" y="1134776"/>
                </a:lnTo>
                <a:lnTo>
                  <a:pt x="3254400" y="1135425"/>
                </a:lnTo>
                <a:lnTo>
                  <a:pt x="3254400" y="1136664"/>
                </a:lnTo>
                <a:lnTo>
                  <a:pt x="3254400" y="1138228"/>
                </a:lnTo>
                <a:lnTo>
                  <a:pt x="3254400" y="1140934"/>
                </a:lnTo>
                <a:lnTo>
                  <a:pt x="3254400" y="1141799"/>
                </a:lnTo>
                <a:lnTo>
                  <a:pt x="3254400" y="1148790"/>
                </a:lnTo>
                <a:lnTo>
                  <a:pt x="3254400" y="1150743"/>
                </a:lnTo>
                <a:lnTo>
                  <a:pt x="3254400" y="1152361"/>
                </a:lnTo>
                <a:lnTo>
                  <a:pt x="3254400" y="1153450"/>
                </a:lnTo>
                <a:lnTo>
                  <a:pt x="3254400" y="1154314"/>
                </a:lnTo>
                <a:lnTo>
                  <a:pt x="3254400" y="1155720"/>
                </a:lnTo>
                <a:lnTo>
                  <a:pt x="3254400" y="1159990"/>
                </a:lnTo>
                <a:lnTo>
                  <a:pt x="3254400" y="1161878"/>
                </a:lnTo>
                <a:lnTo>
                  <a:pt x="3254400" y="1163227"/>
                </a:lnTo>
                <a:lnTo>
                  <a:pt x="3254400" y="1165934"/>
                </a:lnTo>
                <a:lnTo>
                  <a:pt x="3254400" y="1166282"/>
                </a:lnTo>
                <a:lnTo>
                  <a:pt x="3254400" y="1167887"/>
                </a:lnTo>
                <a:lnTo>
                  <a:pt x="3254400" y="1168235"/>
                </a:lnTo>
                <a:lnTo>
                  <a:pt x="3254400" y="1168884"/>
                </a:lnTo>
                <a:lnTo>
                  <a:pt x="3254400" y="1170552"/>
                </a:lnTo>
                <a:lnTo>
                  <a:pt x="3254400" y="1170942"/>
                </a:lnTo>
                <a:lnTo>
                  <a:pt x="3254400" y="1172440"/>
                </a:lnTo>
                <a:lnTo>
                  <a:pt x="3254400" y="1172505"/>
                </a:lnTo>
                <a:lnTo>
                  <a:pt x="3254400" y="1174393"/>
                </a:lnTo>
                <a:lnTo>
                  <a:pt x="3254400" y="1175212"/>
                </a:lnTo>
                <a:lnTo>
                  <a:pt x="3254400" y="1175867"/>
                </a:lnTo>
                <a:lnTo>
                  <a:pt x="3254400" y="1178449"/>
                </a:lnTo>
                <a:lnTo>
                  <a:pt x="3254400" y="1179446"/>
                </a:lnTo>
                <a:lnTo>
                  <a:pt x="3254400" y="1197505"/>
                </a:lnTo>
                <a:lnTo>
                  <a:pt x="3254400" y="1199393"/>
                </a:lnTo>
                <a:lnTo>
                  <a:pt x="3254400" y="1203663"/>
                </a:lnTo>
                <a:lnTo>
                  <a:pt x="3254400" y="1204011"/>
                </a:lnTo>
                <a:lnTo>
                  <a:pt x="3254400" y="1206718"/>
                </a:lnTo>
                <a:lnTo>
                  <a:pt x="3254400" y="1208067"/>
                </a:lnTo>
                <a:lnTo>
                  <a:pt x="3254400" y="1208671"/>
                </a:lnTo>
                <a:lnTo>
                  <a:pt x="3254400" y="1209955"/>
                </a:lnTo>
                <a:lnTo>
                  <a:pt x="3254400" y="1210020"/>
                </a:lnTo>
                <a:lnTo>
                  <a:pt x="3254400" y="1211908"/>
                </a:lnTo>
                <a:lnTo>
                  <a:pt x="3254400" y="1212727"/>
                </a:lnTo>
                <a:lnTo>
                  <a:pt x="3254400" y="1214225"/>
                </a:lnTo>
                <a:lnTo>
                  <a:pt x="3254400" y="1216178"/>
                </a:lnTo>
                <a:lnTo>
                  <a:pt x="3254400" y="1217584"/>
                </a:lnTo>
                <a:lnTo>
                  <a:pt x="3254400" y="1219233"/>
                </a:lnTo>
                <a:lnTo>
                  <a:pt x="3254400" y="1221155"/>
                </a:lnTo>
                <a:lnTo>
                  <a:pt x="3254400" y="1228146"/>
                </a:lnTo>
                <a:lnTo>
                  <a:pt x="3254400" y="1230099"/>
                </a:lnTo>
                <a:lnTo>
                  <a:pt x="3254400" y="1231717"/>
                </a:lnTo>
                <a:lnTo>
                  <a:pt x="3254400" y="1232806"/>
                </a:lnTo>
                <a:lnTo>
                  <a:pt x="3254400" y="1233670"/>
                </a:lnTo>
                <a:lnTo>
                  <a:pt x="3254400" y="1236842"/>
                </a:lnTo>
                <a:lnTo>
                  <a:pt x="3254400" y="1241526"/>
                </a:lnTo>
                <a:lnTo>
                  <a:pt x="3254400" y="1245796"/>
                </a:lnTo>
                <a:lnTo>
                  <a:pt x="3254400" y="1246186"/>
                </a:lnTo>
                <a:lnTo>
                  <a:pt x="3254400" y="1247684"/>
                </a:lnTo>
                <a:lnTo>
                  <a:pt x="3254400" y="1250456"/>
                </a:lnTo>
                <a:lnTo>
                  <a:pt x="3254400" y="1261605"/>
                </a:lnTo>
                <a:lnTo>
                  <a:pt x="3254400" y="1263288"/>
                </a:lnTo>
                <a:lnTo>
                  <a:pt x="3254400" y="1264377"/>
                </a:lnTo>
                <a:lnTo>
                  <a:pt x="3254400" y="1265176"/>
                </a:lnTo>
                <a:lnTo>
                  <a:pt x="3254400" y="1265875"/>
                </a:lnTo>
                <a:lnTo>
                  <a:pt x="3254400" y="1266265"/>
                </a:lnTo>
                <a:lnTo>
                  <a:pt x="3254400" y="1267948"/>
                </a:lnTo>
                <a:lnTo>
                  <a:pt x="3254400" y="1269446"/>
                </a:lnTo>
                <a:lnTo>
                  <a:pt x="3254400" y="1270535"/>
                </a:lnTo>
                <a:lnTo>
                  <a:pt x="3254400" y="1281962"/>
                </a:lnTo>
                <a:lnTo>
                  <a:pt x="3254400" y="1283367"/>
                </a:lnTo>
                <a:lnTo>
                  <a:pt x="3254400" y="1288027"/>
                </a:lnTo>
                <a:lnTo>
                  <a:pt x="3254400" y="1294477"/>
                </a:lnTo>
                <a:lnTo>
                  <a:pt x="3254400" y="1295883"/>
                </a:lnTo>
                <a:lnTo>
                  <a:pt x="3254400" y="1299454"/>
                </a:lnTo>
                <a:lnTo>
                  <a:pt x="3254400" y="1300153"/>
                </a:lnTo>
                <a:lnTo>
                  <a:pt x="3254400" y="1302041"/>
                </a:lnTo>
                <a:lnTo>
                  <a:pt x="3254400" y="1303724"/>
                </a:lnTo>
                <a:lnTo>
                  <a:pt x="3254400" y="1308398"/>
                </a:lnTo>
                <a:lnTo>
                  <a:pt x="3254400" y="1309047"/>
                </a:lnTo>
                <a:lnTo>
                  <a:pt x="3254400" y="1311969"/>
                </a:lnTo>
                <a:lnTo>
                  <a:pt x="3254400" y="1312668"/>
                </a:lnTo>
                <a:lnTo>
                  <a:pt x="3254400" y="1314556"/>
                </a:lnTo>
                <a:lnTo>
                  <a:pt x="3254400" y="1316239"/>
                </a:lnTo>
                <a:lnTo>
                  <a:pt x="3254400" y="1317645"/>
                </a:lnTo>
                <a:lnTo>
                  <a:pt x="3254400" y="1319533"/>
                </a:lnTo>
                <a:lnTo>
                  <a:pt x="3254400" y="1323803"/>
                </a:lnTo>
                <a:lnTo>
                  <a:pt x="3254400" y="1326539"/>
                </a:lnTo>
                <a:lnTo>
                  <a:pt x="3254400" y="1330160"/>
                </a:lnTo>
                <a:lnTo>
                  <a:pt x="3254400" y="1330809"/>
                </a:lnTo>
                <a:lnTo>
                  <a:pt x="3254400" y="1332048"/>
                </a:lnTo>
                <a:lnTo>
                  <a:pt x="3254400" y="1336318"/>
                </a:lnTo>
                <a:lnTo>
                  <a:pt x="3254400" y="1344174"/>
                </a:lnTo>
                <a:lnTo>
                  <a:pt x="3254400" y="1347745"/>
                </a:lnTo>
                <a:lnTo>
                  <a:pt x="3254400" y="1348834"/>
                </a:lnTo>
                <a:lnTo>
                  <a:pt x="3254400" y="1361318"/>
                </a:lnTo>
                <a:lnTo>
                  <a:pt x="3254400" y="1361666"/>
                </a:lnTo>
                <a:lnTo>
                  <a:pt x="3254400" y="1365936"/>
                </a:lnTo>
                <a:lnTo>
                  <a:pt x="3254400" y="1366326"/>
                </a:lnTo>
                <a:lnTo>
                  <a:pt x="3254400" y="1367824"/>
                </a:lnTo>
                <a:lnTo>
                  <a:pt x="3254400" y="1370596"/>
                </a:lnTo>
                <a:lnTo>
                  <a:pt x="3254400" y="1371251"/>
                </a:lnTo>
                <a:lnTo>
                  <a:pt x="3254400" y="1373833"/>
                </a:lnTo>
                <a:lnTo>
                  <a:pt x="3254400" y="1374830"/>
                </a:lnTo>
                <a:lnTo>
                  <a:pt x="3254400" y="1402102"/>
                </a:lnTo>
                <a:lnTo>
                  <a:pt x="3254400" y="1403451"/>
                </a:lnTo>
                <a:lnTo>
                  <a:pt x="3254400" y="1405339"/>
                </a:lnTo>
                <a:lnTo>
                  <a:pt x="3254400" y="1408111"/>
                </a:lnTo>
                <a:lnTo>
                  <a:pt x="3254400" y="1409609"/>
                </a:lnTo>
                <a:lnTo>
                  <a:pt x="3254400" y="1414617"/>
                </a:lnTo>
                <a:lnTo>
                  <a:pt x="3254400" y="1423530"/>
                </a:lnTo>
                <a:lnTo>
                  <a:pt x="3254400" y="1427101"/>
                </a:lnTo>
                <a:lnTo>
                  <a:pt x="3254400" y="1428190"/>
                </a:lnTo>
                <a:close/>
              </a:path>
            </a:pathLst>
          </a:cu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Roboto Condensed" panose="02000000000000000000" pitchFamily="2" charset="0"/>
            </a:endParaRPr>
          </a:p>
        </p:txBody>
      </p:sp>
      <p:sp>
        <p:nvSpPr>
          <p:cNvPr id="510" name="Freeform 509">
            <a:extLst>
              <a:ext uri="{FF2B5EF4-FFF2-40B4-BE49-F238E27FC236}">
                <a16:creationId xmlns:a16="http://schemas.microsoft.com/office/drawing/2014/main" id="{F0F3EEDF-8F3D-5245-6A69-CFC048A493CF}"/>
              </a:ext>
            </a:extLst>
          </p:cNvPr>
          <p:cNvSpPr/>
          <p:nvPr/>
        </p:nvSpPr>
        <p:spPr>
          <a:xfrm>
            <a:off x="7077188" y="2333307"/>
            <a:ext cx="3255128" cy="1277536"/>
          </a:xfrm>
          <a:custGeom>
            <a:avLst/>
            <a:gdLst>
              <a:gd name="connsiteX0" fmla="*/ 0 w 3255128"/>
              <a:gd name="connsiteY0" fmla="*/ 0 h 1277536"/>
              <a:gd name="connsiteX1" fmla="*/ 3255128 w 3255128"/>
              <a:gd name="connsiteY1" fmla="*/ 0 h 1277536"/>
              <a:gd name="connsiteX2" fmla="*/ 3255128 w 3255128"/>
              <a:gd name="connsiteY2" fmla="*/ 16 h 1277536"/>
              <a:gd name="connsiteX3" fmla="*/ 3255128 w 3255128"/>
              <a:gd name="connsiteY3" fmla="*/ 79 h 1277536"/>
              <a:gd name="connsiteX4" fmla="*/ 3255128 w 3255128"/>
              <a:gd name="connsiteY4" fmla="*/ 357 h 1277536"/>
              <a:gd name="connsiteX5" fmla="*/ 3255128 w 3255128"/>
              <a:gd name="connsiteY5" fmla="*/ 411 h 1277536"/>
              <a:gd name="connsiteX6" fmla="*/ 3255128 w 3255128"/>
              <a:gd name="connsiteY6" fmla="*/ 1242 h 1277536"/>
              <a:gd name="connsiteX7" fmla="*/ 3255128 w 3255128"/>
              <a:gd name="connsiteY7" fmla="*/ 1380 h 1277536"/>
              <a:gd name="connsiteX8" fmla="*/ 3255128 w 3255128"/>
              <a:gd name="connsiteY8" fmla="*/ 1604 h 1277536"/>
              <a:gd name="connsiteX9" fmla="*/ 3255128 w 3255128"/>
              <a:gd name="connsiteY9" fmla="*/ 1658 h 1277536"/>
              <a:gd name="connsiteX10" fmla="*/ 3255128 w 3255128"/>
              <a:gd name="connsiteY10" fmla="*/ 2156 h 1277536"/>
              <a:gd name="connsiteX11" fmla="*/ 3255128 w 3255128"/>
              <a:gd name="connsiteY11" fmla="*/ 2173 h 1277536"/>
              <a:gd name="connsiteX12" fmla="*/ 3255128 w 3255128"/>
              <a:gd name="connsiteY12" fmla="*/ 2367 h 1277536"/>
              <a:gd name="connsiteX13" fmla="*/ 3255128 w 3255128"/>
              <a:gd name="connsiteY13" fmla="*/ 3187 h 1277536"/>
              <a:gd name="connsiteX14" fmla="*/ 3255128 w 3255128"/>
              <a:gd name="connsiteY14" fmla="*/ 3403 h 1277536"/>
              <a:gd name="connsiteX15" fmla="*/ 3255128 w 3255128"/>
              <a:gd name="connsiteY15" fmla="*/ 3420 h 1277536"/>
              <a:gd name="connsiteX16" fmla="*/ 3255128 w 3255128"/>
              <a:gd name="connsiteY16" fmla="*/ 3474 h 1277536"/>
              <a:gd name="connsiteX17" fmla="*/ 3255128 w 3255128"/>
              <a:gd name="connsiteY17" fmla="*/ 4338 h 1277536"/>
              <a:gd name="connsiteX18" fmla="*/ 3255128 w 3255128"/>
              <a:gd name="connsiteY18" fmla="*/ 4514 h 1277536"/>
              <a:gd name="connsiteX19" fmla="*/ 3255128 w 3255128"/>
              <a:gd name="connsiteY19" fmla="*/ 4733 h 1277536"/>
              <a:gd name="connsiteX20" fmla="*/ 3255128 w 3255128"/>
              <a:gd name="connsiteY20" fmla="*/ 5281 h 1277536"/>
              <a:gd name="connsiteX21" fmla="*/ 3255128 w 3255128"/>
              <a:gd name="connsiteY21" fmla="*/ 6178 h 1277536"/>
              <a:gd name="connsiteX22" fmla="*/ 3255128 w 3255128"/>
              <a:gd name="connsiteY22" fmla="*/ 6516 h 1277536"/>
              <a:gd name="connsiteX23" fmla="*/ 3255128 w 3255128"/>
              <a:gd name="connsiteY23" fmla="*/ 6983 h 1277536"/>
              <a:gd name="connsiteX24" fmla="*/ 3255128 w 3255128"/>
              <a:gd name="connsiteY24" fmla="*/ 7008 h 1277536"/>
              <a:gd name="connsiteX25" fmla="*/ 3255128 w 3255128"/>
              <a:gd name="connsiteY25" fmla="*/ 7037 h 1277536"/>
              <a:gd name="connsiteX26" fmla="*/ 3255128 w 3255128"/>
              <a:gd name="connsiteY26" fmla="*/ 7202 h 1277536"/>
              <a:gd name="connsiteX27" fmla="*/ 3255128 w 3255128"/>
              <a:gd name="connsiteY27" fmla="*/ 7395 h 1277536"/>
              <a:gd name="connsiteX28" fmla="*/ 3255128 w 3255128"/>
              <a:gd name="connsiteY28" fmla="*/ 8230 h 1277536"/>
              <a:gd name="connsiteX29" fmla="*/ 3255128 w 3255128"/>
              <a:gd name="connsiteY29" fmla="*/ 8642 h 1277536"/>
              <a:gd name="connsiteX30" fmla="*/ 3255128 w 3255128"/>
              <a:gd name="connsiteY30" fmla="*/ 8782 h 1277536"/>
              <a:gd name="connsiteX31" fmla="*/ 3255128 w 3255128"/>
              <a:gd name="connsiteY31" fmla="*/ 9161 h 1277536"/>
              <a:gd name="connsiteX32" fmla="*/ 3255128 w 3255128"/>
              <a:gd name="connsiteY32" fmla="*/ 9274 h 1277536"/>
              <a:gd name="connsiteX33" fmla="*/ 3255128 w 3255128"/>
              <a:gd name="connsiteY33" fmla="*/ 9960 h 1277536"/>
              <a:gd name="connsiteX34" fmla="*/ 3255128 w 3255128"/>
              <a:gd name="connsiteY34" fmla="*/ 10116 h 1277536"/>
              <a:gd name="connsiteX35" fmla="*/ 3255128 w 3255128"/>
              <a:gd name="connsiteY35" fmla="*/ 10437 h 1277536"/>
              <a:gd name="connsiteX36" fmla="*/ 3255128 w 3255128"/>
              <a:gd name="connsiteY36" fmla="*/ 10491 h 1277536"/>
              <a:gd name="connsiteX37" fmla="*/ 3255128 w 3255128"/>
              <a:gd name="connsiteY37" fmla="*/ 11177 h 1277536"/>
              <a:gd name="connsiteX38" fmla="*/ 3255128 w 3255128"/>
              <a:gd name="connsiteY38" fmla="*/ 11322 h 1277536"/>
              <a:gd name="connsiteX39" fmla="*/ 3255128 w 3255128"/>
              <a:gd name="connsiteY39" fmla="*/ 11684 h 1277536"/>
              <a:gd name="connsiteX40" fmla="*/ 3255128 w 3255128"/>
              <a:gd name="connsiteY40" fmla="*/ 12236 h 1277536"/>
              <a:gd name="connsiteX41" fmla="*/ 3255128 w 3255128"/>
              <a:gd name="connsiteY41" fmla="*/ 12447 h 1277536"/>
              <a:gd name="connsiteX42" fmla="*/ 3255128 w 3255128"/>
              <a:gd name="connsiteY42" fmla="*/ 12976 h 1277536"/>
              <a:gd name="connsiteX43" fmla="*/ 3255128 w 3255128"/>
              <a:gd name="connsiteY43" fmla="*/ 13414 h 1277536"/>
              <a:gd name="connsiteX44" fmla="*/ 3255128 w 3255128"/>
              <a:gd name="connsiteY44" fmla="*/ 13483 h 1277536"/>
              <a:gd name="connsiteX45" fmla="*/ 3255128 w 3255128"/>
              <a:gd name="connsiteY45" fmla="*/ 13500 h 1277536"/>
              <a:gd name="connsiteX46" fmla="*/ 3255128 w 3255128"/>
              <a:gd name="connsiteY46" fmla="*/ 13790 h 1277536"/>
              <a:gd name="connsiteX47" fmla="*/ 3255128 w 3255128"/>
              <a:gd name="connsiteY47" fmla="*/ 13844 h 1277536"/>
              <a:gd name="connsiteX48" fmla="*/ 3255128 w 3255128"/>
              <a:gd name="connsiteY48" fmla="*/ 13853 h 1277536"/>
              <a:gd name="connsiteX49" fmla="*/ 3255128 w 3255128"/>
              <a:gd name="connsiteY49" fmla="*/ 14021 h 1277536"/>
              <a:gd name="connsiteX50" fmla="*/ 3255128 w 3255128"/>
              <a:gd name="connsiteY50" fmla="*/ 15037 h 1277536"/>
              <a:gd name="connsiteX51" fmla="*/ 3255128 w 3255128"/>
              <a:gd name="connsiteY51" fmla="*/ 15213 h 1277536"/>
              <a:gd name="connsiteX52" fmla="*/ 3255128 w 3255128"/>
              <a:gd name="connsiteY52" fmla="*/ 15589 h 1277536"/>
              <a:gd name="connsiteX53" fmla="*/ 3255128 w 3255128"/>
              <a:gd name="connsiteY53" fmla="*/ 15929 h 1277536"/>
              <a:gd name="connsiteX54" fmla="*/ 3255128 w 3255128"/>
              <a:gd name="connsiteY54" fmla="*/ 15985 h 1277536"/>
              <a:gd name="connsiteX55" fmla="*/ 3255128 w 3255128"/>
              <a:gd name="connsiteY55" fmla="*/ 16179 h 1277536"/>
              <a:gd name="connsiteX56" fmla="*/ 3255128 w 3255128"/>
              <a:gd name="connsiteY56" fmla="*/ 16258 h 1277536"/>
              <a:gd name="connsiteX57" fmla="*/ 3255128 w 3255128"/>
              <a:gd name="connsiteY57" fmla="*/ 16313 h 1277536"/>
              <a:gd name="connsiteX58" fmla="*/ 3255128 w 3255128"/>
              <a:gd name="connsiteY58" fmla="*/ 16671 h 1277536"/>
              <a:gd name="connsiteX59" fmla="*/ 3255128 w 3255128"/>
              <a:gd name="connsiteY59" fmla="*/ 16961 h 1277536"/>
              <a:gd name="connsiteX60" fmla="*/ 3255128 w 3255128"/>
              <a:gd name="connsiteY60" fmla="*/ 17063 h 1277536"/>
              <a:gd name="connsiteX61" fmla="*/ 3255128 w 3255128"/>
              <a:gd name="connsiteY61" fmla="*/ 17146 h 1277536"/>
              <a:gd name="connsiteX62" fmla="*/ 3255128 w 3255128"/>
              <a:gd name="connsiteY62" fmla="*/ 17200 h 1277536"/>
              <a:gd name="connsiteX63" fmla="*/ 3255128 w 3255128"/>
              <a:gd name="connsiteY63" fmla="*/ 17232 h 1277536"/>
              <a:gd name="connsiteX64" fmla="*/ 3255128 w 3255128"/>
              <a:gd name="connsiteY64" fmla="*/ 17282 h 1277536"/>
              <a:gd name="connsiteX65" fmla="*/ 3255128 w 3255128"/>
              <a:gd name="connsiteY65" fmla="*/ 17286 h 1277536"/>
              <a:gd name="connsiteX66" fmla="*/ 3255128 w 3255128"/>
              <a:gd name="connsiteY66" fmla="*/ 17475 h 1277536"/>
              <a:gd name="connsiteX67" fmla="*/ 3255128 w 3255128"/>
              <a:gd name="connsiteY67" fmla="*/ 17753 h 1277536"/>
              <a:gd name="connsiteX68" fmla="*/ 3255128 w 3255128"/>
              <a:gd name="connsiteY68" fmla="*/ 17972 h 1277536"/>
              <a:gd name="connsiteX69" fmla="*/ 3255128 w 3255128"/>
              <a:gd name="connsiteY69" fmla="*/ 18058 h 1277536"/>
              <a:gd name="connsiteX70" fmla="*/ 3255128 w 3255128"/>
              <a:gd name="connsiteY70" fmla="*/ 18112 h 1277536"/>
              <a:gd name="connsiteX71" fmla="*/ 3255128 w 3255128"/>
              <a:gd name="connsiteY71" fmla="*/ 18393 h 1277536"/>
              <a:gd name="connsiteX72" fmla="*/ 3255128 w 3255128"/>
              <a:gd name="connsiteY72" fmla="*/ 18862 h 1277536"/>
              <a:gd name="connsiteX73" fmla="*/ 3255128 w 3255128"/>
              <a:gd name="connsiteY73" fmla="*/ 18945 h 1277536"/>
              <a:gd name="connsiteX74" fmla="*/ 3255128 w 3255128"/>
              <a:gd name="connsiteY74" fmla="*/ 18989 h 1277536"/>
              <a:gd name="connsiteX75" fmla="*/ 3255128 w 3255128"/>
              <a:gd name="connsiteY75" fmla="*/ 19093 h 1277536"/>
              <a:gd name="connsiteX76" fmla="*/ 3255128 w 3255128"/>
              <a:gd name="connsiteY76" fmla="*/ 19183 h 1277536"/>
              <a:gd name="connsiteX77" fmla="*/ 3255128 w 3255128"/>
              <a:gd name="connsiteY77" fmla="*/ 19376 h 1277536"/>
              <a:gd name="connsiteX78" fmla="*/ 3255128 w 3255128"/>
              <a:gd name="connsiteY78" fmla="*/ 19552 h 1277536"/>
              <a:gd name="connsiteX79" fmla="*/ 3255128 w 3255128"/>
              <a:gd name="connsiteY79" fmla="*/ 19771 h 1277536"/>
              <a:gd name="connsiteX80" fmla="*/ 3255128 w 3255128"/>
              <a:gd name="connsiteY80" fmla="*/ 19779 h 1277536"/>
              <a:gd name="connsiteX81" fmla="*/ 3255128 w 3255128"/>
              <a:gd name="connsiteY81" fmla="*/ 19990 h 1277536"/>
              <a:gd name="connsiteX82" fmla="*/ 3255128 w 3255128"/>
              <a:gd name="connsiteY82" fmla="*/ 20236 h 1277536"/>
              <a:gd name="connsiteX83" fmla="*/ 3255128 w 3255128"/>
              <a:gd name="connsiteY83" fmla="*/ 20290 h 1277536"/>
              <a:gd name="connsiteX84" fmla="*/ 3255128 w 3255128"/>
              <a:gd name="connsiteY84" fmla="*/ 20416 h 1277536"/>
              <a:gd name="connsiteX85" fmla="*/ 3255128 w 3255128"/>
              <a:gd name="connsiteY85" fmla="*/ 20639 h 1277536"/>
              <a:gd name="connsiteX86" fmla="*/ 3255128 w 3255128"/>
              <a:gd name="connsiteY86" fmla="*/ 20828 h 1277536"/>
              <a:gd name="connsiteX87" fmla="*/ 3255128 w 3255128"/>
              <a:gd name="connsiteY87" fmla="*/ 20905 h 1277536"/>
              <a:gd name="connsiteX88" fmla="*/ 3255128 w 3255128"/>
              <a:gd name="connsiteY88" fmla="*/ 20961 h 1277536"/>
              <a:gd name="connsiteX89" fmla="*/ 3255128 w 3255128"/>
              <a:gd name="connsiteY89" fmla="*/ 21155 h 1277536"/>
              <a:gd name="connsiteX90" fmla="*/ 3255128 w 3255128"/>
              <a:gd name="connsiteY90" fmla="*/ 21207 h 1277536"/>
              <a:gd name="connsiteX91" fmla="*/ 3255128 w 3255128"/>
              <a:gd name="connsiteY91" fmla="*/ 21537 h 1277536"/>
              <a:gd name="connsiteX92" fmla="*/ 3255128 w 3255128"/>
              <a:gd name="connsiteY92" fmla="*/ 21647 h 1277536"/>
              <a:gd name="connsiteX93" fmla="*/ 3255128 w 3255128"/>
              <a:gd name="connsiteY93" fmla="*/ 22097 h 1277536"/>
              <a:gd name="connsiteX94" fmla="*/ 3255128 w 3255128"/>
              <a:gd name="connsiteY94" fmla="*/ 22122 h 1277536"/>
              <a:gd name="connsiteX95" fmla="*/ 3255128 w 3255128"/>
              <a:gd name="connsiteY95" fmla="*/ 22176 h 1277536"/>
              <a:gd name="connsiteX96" fmla="*/ 3255128 w 3255128"/>
              <a:gd name="connsiteY96" fmla="*/ 22208 h 1277536"/>
              <a:gd name="connsiteX97" fmla="*/ 3255128 w 3255128"/>
              <a:gd name="connsiteY97" fmla="*/ 22262 h 1277536"/>
              <a:gd name="connsiteX98" fmla="*/ 3255128 w 3255128"/>
              <a:gd name="connsiteY98" fmla="*/ 22454 h 1277536"/>
              <a:gd name="connsiteX99" fmla="*/ 3255128 w 3255128"/>
              <a:gd name="connsiteY99" fmla="*/ 22729 h 1277536"/>
              <a:gd name="connsiteX100" fmla="*/ 3255128 w 3255128"/>
              <a:gd name="connsiteY100" fmla="*/ 22935 h 1277536"/>
              <a:gd name="connsiteX101" fmla="*/ 3255128 w 3255128"/>
              <a:gd name="connsiteY101" fmla="*/ 22948 h 1277536"/>
              <a:gd name="connsiteX102" fmla="*/ 3255128 w 3255128"/>
              <a:gd name="connsiteY102" fmla="*/ 22994 h 1277536"/>
              <a:gd name="connsiteX103" fmla="*/ 3255128 w 3255128"/>
              <a:gd name="connsiteY103" fmla="*/ 23048 h 1277536"/>
              <a:gd name="connsiteX104" fmla="*/ 3255128 w 3255128"/>
              <a:gd name="connsiteY104" fmla="*/ 23108 h 1277536"/>
              <a:gd name="connsiteX105" fmla="*/ 3255128 w 3255128"/>
              <a:gd name="connsiteY105" fmla="*/ 23297 h 1277536"/>
              <a:gd name="connsiteX106" fmla="*/ 3255128 w 3255128"/>
              <a:gd name="connsiteY106" fmla="*/ 23369 h 1277536"/>
              <a:gd name="connsiteX107" fmla="*/ 3255128 w 3255128"/>
              <a:gd name="connsiteY107" fmla="*/ 23772 h 1277536"/>
              <a:gd name="connsiteX108" fmla="*/ 3255128 w 3255128"/>
              <a:gd name="connsiteY108" fmla="*/ 23870 h 1277536"/>
              <a:gd name="connsiteX109" fmla="*/ 3255128 w 3255128"/>
              <a:gd name="connsiteY109" fmla="*/ 23921 h 1277536"/>
              <a:gd name="connsiteX110" fmla="*/ 3255128 w 3255128"/>
              <a:gd name="connsiteY110" fmla="*/ 24069 h 1277536"/>
              <a:gd name="connsiteX111" fmla="*/ 3255128 w 3255128"/>
              <a:gd name="connsiteY111" fmla="*/ 24184 h 1277536"/>
              <a:gd name="connsiteX112" fmla="*/ 3255128 w 3255128"/>
              <a:gd name="connsiteY112" fmla="*/ 24211 h 1277536"/>
              <a:gd name="connsiteX113" fmla="*/ 3255128 w 3255128"/>
              <a:gd name="connsiteY113" fmla="*/ 24528 h 1277536"/>
              <a:gd name="connsiteX114" fmla="*/ 3255128 w 3255128"/>
              <a:gd name="connsiteY114" fmla="*/ 24560 h 1277536"/>
              <a:gd name="connsiteX115" fmla="*/ 3255128 w 3255128"/>
              <a:gd name="connsiteY115" fmla="*/ 24747 h 1277536"/>
              <a:gd name="connsiteX116" fmla="*/ 3255128 w 3255128"/>
              <a:gd name="connsiteY116" fmla="*/ 24755 h 1277536"/>
              <a:gd name="connsiteX117" fmla="*/ 3255128 w 3255128"/>
              <a:gd name="connsiteY117" fmla="*/ 24966 h 1277536"/>
              <a:gd name="connsiteX118" fmla="*/ 3255128 w 3255128"/>
              <a:gd name="connsiteY118" fmla="*/ 25096 h 1277536"/>
              <a:gd name="connsiteX119" fmla="*/ 3255128 w 3255128"/>
              <a:gd name="connsiteY119" fmla="*/ 25458 h 1277536"/>
              <a:gd name="connsiteX120" fmla="*/ 3255128 w 3255128"/>
              <a:gd name="connsiteY120" fmla="*/ 25615 h 1277536"/>
              <a:gd name="connsiteX121" fmla="*/ 3255128 w 3255128"/>
              <a:gd name="connsiteY121" fmla="*/ 25669 h 1277536"/>
              <a:gd name="connsiteX122" fmla="*/ 3255128 w 3255128"/>
              <a:gd name="connsiteY122" fmla="*/ 25753 h 1277536"/>
              <a:gd name="connsiteX123" fmla="*/ 3255128 w 3255128"/>
              <a:gd name="connsiteY123" fmla="*/ 25866 h 1277536"/>
              <a:gd name="connsiteX124" fmla="*/ 3255128 w 3255128"/>
              <a:gd name="connsiteY124" fmla="*/ 25973 h 1277536"/>
              <a:gd name="connsiteX125" fmla="*/ 3255128 w 3255128"/>
              <a:gd name="connsiteY125" fmla="*/ 26167 h 1277536"/>
              <a:gd name="connsiteX126" fmla="*/ 3255128 w 3255128"/>
              <a:gd name="connsiteY126" fmla="*/ 26183 h 1277536"/>
              <a:gd name="connsiteX127" fmla="*/ 3255128 w 3255128"/>
              <a:gd name="connsiteY127" fmla="*/ 26221 h 1277536"/>
              <a:gd name="connsiteX128" fmla="*/ 3255128 w 3255128"/>
              <a:gd name="connsiteY128" fmla="*/ 26359 h 1277536"/>
              <a:gd name="connsiteX129" fmla="*/ 3255128 w 3255128"/>
              <a:gd name="connsiteY129" fmla="*/ 26393 h 1277536"/>
              <a:gd name="connsiteX130" fmla="*/ 3255128 w 3255128"/>
              <a:gd name="connsiteY130" fmla="*/ 26916 h 1277536"/>
              <a:gd name="connsiteX131" fmla="*/ 3255128 w 3255128"/>
              <a:gd name="connsiteY131" fmla="*/ 27029 h 1277536"/>
              <a:gd name="connsiteX132" fmla="*/ 3255128 w 3255128"/>
              <a:gd name="connsiteY132" fmla="*/ 27083 h 1277536"/>
              <a:gd name="connsiteX133" fmla="*/ 3255128 w 3255128"/>
              <a:gd name="connsiteY133" fmla="*/ 27226 h 1277536"/>
              <a:gd name="connsiteX134" fmla="*/ 3255128 w 3255128"/>
              <a:gd name="connsiteY134" fmla="*/ 27257 h 1277536"/>
              <a:gd name="connsiteX135" fmla="*/ 3255128 w 3255128"/>
              <a:gd name="connsiteY135" fmla="*/ 27274 h 1277536"/>
              <a:gd name="connsiteX136" fmla="*/ 3255128 w 3255128"/>
              <a:gd name="connsiteY136" fmla="*/ 27430 h 1277536"/>
              <a:gd name="connsiteX137" fmla="*/ 3255128 w 3255128"/>
              <a:gd name="connsiteY137" fmla="*/ 27833 h 1277536"/>
              <a:gd name="connsiteX138" fmla="*/ 3255128 w 3255128"/>
              <a:gd name="connsiteY138" fmla="*/ 28084 h 1277536"/>
              <a:gd name="connsiteX139" fmla="*/ 3255128 w 3255128"/>
              <a:gd name="connsiteY139" fmla="*/ 28138 h 1277536"/>
              <a:gd name="connsiteX140" fmla="*/ 3255128 w 3255128"/>
              <a:gd name="connsiteY140" fmla="*/ 28521 h 1277536"/>
              <a:gd name="connsiteX141" fmla="*/ 3255128 w 3255128"/>
              <a:gd name="connsiteY141" fmla="*/ 28748 h 1277536"/>
              <a:gd name="connsiteX142" fmla="*/ 3255128 w 3255128"/>
              <a:gd name="connsiteY142" fmla="*/ 28828 h 1277536"/>
              <a:gd name="connsiteX143" fmla="*/ 3255128 w 3255128"/>
              <a:gd name="connsiteY143" fmla="*/ 28882 h 1277536"/>
              <a:gd name="connsiteX144" fmla="*/ 3255128 w 3255128"/>
              <a:gd name="connsiteY144" fmla="*/ 29025 h 1277536"/>
              <a:gd name="connsiteX145" fmla="*/ 3255128 w 3255128"/>
              <a:gd name="connsiteY145" fmla="*/ 29069 h 1277536"/>
              <a:gd name="connsiteX146" fmla="*/ 3255128 w 3255128"/>
              <a:gd name="connsiteY146" fmla="*/ 29081 h 1277536"/>
              <a:gd name="connsiteX147" fmla="*/ 3255128 w 3255128"/>
              <a:gd name="connsiteY147" fmla="*/ 29160 h 1277536"/>
              <a:gd name="connsiteX148" fmla="*/ 3255128 w 3255128"/>
              <a:gd name="connsiteY148" fmla="*/ 29263 h 1277536"/>
              <a:gd name="connsiteX149" fmla="*/ 3255128 w 3255128"/>
              <a:gd name="connsiteY149" fmla="*/ 29536 h 1277536"/>
              <a:gd name="connsiteX150" fmla="*/ 3255128 w 3255128"/>
              <a:gd name="connsiteY150" fmla="*/ 29705 h 1277536"/>
              <a:gd name="connsiteX151" fmla="*/ 3255128 w 3255128"/>
              <a:gd name="connsiteY151" fmla="*/ 29755 h 1277536"/>
              <a:gd name="connsiteX152" fmla="*/ 3255128 w 3255128"/>
              <a:gd name="connsiteY152" fmla="*/ 29759 h 1277536"/>
              <a:gd name="connsiteX153" fmla="*/ 3255128 w 3255128"/>
              <a:gd name="connsiteY153" fmla="*/ 29899 h 1277536"/>
              <a:gd name="connsiteX154" fmla="*/ 3255128 w 3255128"/>
              <a:gd name="connsiteY154" fmla="*/ 29953 h 1277536"/>
              <a:gd name="connsiteX155" fmla="*/ 3255128 w 3255128"/>
              <a:gd name="connsiteY155" fmla="*/ 30032 h 1277536"/>
              <a:gd name="connsiteX156" fmla="*/ 3255128 w 3255128"/>
              <a:gd name="connsiteY156" fmla="*/ 30075 h 1277536"/>
              <a:gd name="connsiteX157" fmla="*/ 3255128 w 3255128"/>
              <a:gd name="connsiteY157" fmla="*/ 30316 h 1277536"/>
              <a:gd name="connsiteX158" fmla="*/ 3255128 w 3255128"/>
              <a:gd name="connsiteY158" fmla="*/ 30370 h 1277536"/>
              <a:gd name="connsiteX159" fmla="*/ 3255128 w 3255128"/>
              <a:gd name="connsiteY159" fmla="*/ 30579 h 1277536"/>
              <a:gd name="connsiteX160" fmla="*/ 3255128 w 3255128"/>
              <a:gd name="connsiteY160" fmla="*/ 30729 h 1277536"/>
              <a:gd name="connsiteX161" fmla="*/ 3255128 w 3255128"/>
              <a:gd name="connsiteY161" fmla="*/ 30837 h 1277536"/>
              <a:gd name="connsiteX162" fmla="*/ 3255128 w 3255128"/>
              <a:gd name="connsiteY162" fmla="*/ 30842 h 1277536"/>
              <a:gd name="connsiteX163" fmla="*/ 3255128 w 3255128"/>
              <a:gd name="connsiteY163" fmla="*/ 31006 h 1277536"/>
              <a:gd name="connsiteX164" fmla="*/ 3255128 w 3255128"/>
              <a:gd name="connsiteY164" fmla="*/ 31056 h 1277536"/>
              <a:gd name="connsiteX165" fmla="*/ 3255128 w 3255128"/>
              <a:gd name="connsiteY165" fmla="*/ 31200 h 1277536"/>
              <a:gd name="connsiteX166" fmla="*/ 3255128 w 3255128"/>
              <a:gd name="connsiteY166" fmla="*/ 31335 h 1277536"/>
              <a:gd name="connsiteX167" fmla="*/ 3255128 w 3255128"/>
              <a:gd name="connsiteY167" fmla="*/ 32005 h 1277536"/>
              <a:gd name="connsiteX168" fmla="*/ 3255128 w 3255128"/>
              <a:gd name="connsiteY168" fmla="*/ 32059 h 1277536"/>
              <a:gd name="connsiteX169" fmla="*/ 3255128 w 3255128"/>
              <a:gd name="connsiteY169" fmla="*/ 32177 h 1277536"/>
              <a:gd name="connsiteX170" fmla="*/ 3255128 w 3255128"/>
              <a:gd name="connsiteY170" fmla="*/ 32202 h 1277536"/>
              <a:gd name="connsiteX171" fmla="*/ 3255128 w 3255128"/>
              <a:gd name="connsiteY171" fmla="*/ 32253 h 1277536"/>
              <a:gd name="connsiteX172" fmla="*/ 3255128 w 3255128"/>
              <a:gd name="connsiteY172" fmla="*/ 32636 h 1277536"/>
              <a:gd name="connsiteX173" fmla="*/ 3255128 w 3255128"/>
              <a:gd name="connsiteY173" fmla="*/ 32809 h 1277536"/>
              <a:gd name="connsiteX174" fmla="*/ 3255128 w 3255128"/>
              <a:gd name="connsiteY174" fmla="*/ 32813 h 1277536"/>
              <a:gd name="connsiteX175" fmla="*/ 3255128 w 3255128"/>
              <a:gd name="connsiteY175" fmla="*/ 32855 h 1277536"/>
              <a:gd name="connsiteX176" fmla="*/ 3255128 w 3255128"/>
              <a:gd name="connsiteY176" fmla="*/ 32863 h 1277536"/>
              <a:gd name="connsiteX177" fmla="*/ 3255128 w 3255128"/>
              <a:gd name="connsiteY177" fmla="*/ 32867 h 1277536"/>
              <a:gd name="connsiteX178" fmla="*/ 3255128 w 3255128"/>
              <a:gd name="connsiteY178" fmla="*/ 33074 h 1277536"/>
              <a:gd name="connsiteX179" fmla="*/ 3255128 w 3255128"/>
              <a:gd name="connsiteY179" fmla="*/ 33188 h 1277536"/>
              <a:gd name="connsiteX180" fmla="*/ 3255128 w 3255128"/>
              <a:gd name="connsiteY180" fmla="*/ 33377 h 1277536"/>
              <a:gd name="connsiteX181" fmla="*/ 3255128 w 3255128"/>
              <a:gd name="connsiteY181" fmla="*/ 33723 h 1277536"/>
              <a:gd name="connsiteX182" fmla="*/ 3255128 w 3255128"/>
              <a:gd name="connsiteY182" fmla="*/ 33764 h 1277536"/>
              <a:gd name="connsiteX183" fmla="*/ 3255128 w 3255128"/>
              <a:gd name="connsiteY183" fmla="*/ 33804 h 1277536"/>
              <a:gd name="connsiteX184" fmla="*/ 3255128 w 3255128"/>
              <a:gd name="connsiteY184" fmla="*/ 33858 h 1277536"/>
              <a:gd name="connsiteX185" fmla="*/ 3255128 w 3255128"/>
              <a:gd name="connsiteY185" fmla="*/ 33900 h 1277536"/>
              <a:gd name="connsiteX186" fmla="*/ 3255128 w 3255128"/>
              <a:gd name="connsiteY186" fmla="*/ 34001 h 1277536"/>
              <a:gd name="connsiteX187" fmla="*/ 3255128 w 3255128"/>
              <a:gd name="connsiteY187" fmla="*/ 34291 h 1277536"/>
              <a:gd name="connsiteX188" fmla="*/ 3255128 w 3255128"/>
              <a:gd name="connsiteY188" fmla="*/ 34640 h 1277536"/>
              <a:gd name="connsiteX189" fmla="*/ 3255128 w 3255128"/>
              <a:gd name="connsiteY189" fmla="*/ 34681 h 1277536"/>
              <a:gd name="connsiteX190" fmla="*/ 3255128 w 3255128"/>
              <a:gd name="connsiteY190" fmla="*/ 34735 h 1277536"/>
              <a:gd name="connsiteX191" fmla="*/ 3255128 w 3255128"/>
              <a:gd name="connsiteY191" fmla="*/ 34875 h 1277536"/>
              <a:gd name="connsiteX192" fmla="*/ 3255128 w 3255128"/>
              <a:gd name="connsiteY192" fmla="*/ 34929 h 1277536"/>
              <a:gd name="connsiteX193" fmla="*/ 3255128 w 3255128"/>
              <a:gd name="connsiteY193" fmla="*/ 35011 h 1277536"/>
              <a:gd name="connsiteX194" fmla="*/ 3255128 w 3255128"/>
              <a:gd name="connsiteY194" fmla="*/ 35051 h 1277536"/>
              <a:gd name="connsiteX195" fmla="*/ 3255128 w 3255128"/>
              <a:gd name="connsiteY195" fmla="*/ 35454 h 1277536"/>
              <a:gd name="connsiteX196" fmla="*/ 3255128 w 3255128"/>
              <a:gd name="connsiteY196" fmla="*/ 35538 h 1277536"/>
              <a:gd name="connsiteX197" fmla="*/ 3255128 w 3255128"/>
              <a:gd name="connsiteY197" fmla="*/ 35555 h 1277536"/>
              <a:gd name="connsiteX198" fmla="*/ 3255128 w 3255128"/>
              <a:gd name="connsiteY198" fmla="*/ 35982 h 1277536"/>
              <a:gd name="connsiteX199" fmla="*/ 3255128 w 3255128"/>
              <a:gd name="connsiteY199" fmla="*/ 36053 h 1277536"/>
              <a:gd name="connsiteX200" fmla="*/ 3255128 w 3255128"/>
              <a:gd name="connsiteY200" fmla="*/ 36176 h 1277536"/>
              <a:gd name="connsiteX201" fmla="*/ 3255128 w 3255128"/>
              <a:gd name="connsiteY201" fmla="*/ 36192 h 1277536"/>
              <a:gd name="connsiteX202" fmla="*/ 3255128 w 3255128"/>
              <a:gd name="connsiteY202" fmla="*/ 36228 h 1277536"/>
              <a:gd name="connsiteX203" fmla="*/ 3255128 w 3255128"/>
              <a:gd name="connsiteY203" fmla="*/ 36247 h 1277536"/>
              <a:gd name="connsiteX204" fmla="*/ 3255128 w 3255128"/>
              <a:gd name="connsiteY204" fmla="*/ 36579 h 1277536"/>
              <a:gd name="connsiteX205" fmla="*/ 3255128 w 3255128"/>
              <a:gd name="connsiteY205" fmla="*/ 37079 h 1277536"/>
              <a:gd name="connsiteX206" fmla="*/ 3255128 w 3255128"/>
              <a:gd name="connsiteY206" fmla="*/ 37109 h 1277536"/>
              <a:gd name="connsiteX207" fmla="*/ 3255128 w 3255128"/>
              <a:gd name="connsiteY207" fmla="*/ 37229 h 1277536"/>
              <a:gd name="connsiteX208" fmla="*/ 3255128 w 3255128"/>
              <a:gd name="connsiteY208" fmla="*/ 37268 h 1277536"/>
              <a:gd name="connsiteX209" fmla="*/ 3255128 w 3255128"/>
              <a:gd name="connsiteY209" fmla="*/ 37354 h 1277536"/>
              <a:gd name="connsiteX210" fmla="*/ 3255128 w 3255128"/>
              <a:gd name="connsiteY210" fmla="*/ 37632 h 1277536"/>
              <a:gd name="connsiteX211" fmla="*/ 3255128 w 3255128"/>
              <a:gd name="connsiteY211" fmla="*/ 37644 h 1277536"/>
              <a:gd name="connsiteX212" fmla="*/ 3255128 w 3255128"/>
              <a:gd name="connsiteY212" fmla="*/ 37789 h 1277536"/>
              <a:gd name="connsiteX213" fmla="*/ 3255128 w 3255128"/>
              <a:gd name="connsiteY213" fmla="*/ 37843 h 1277536"/>
              <a:gd name="connsiteX214" fmla="*/ 3255128 w 3255128"/>
              <a:gd name="connsiteY214" fmla="*/ 38164 h 1277536"/>
              <a:gd name="connsiteX215" fmla="*/ 3255128 w 3255128"/>
              <a:gd name="connsiteY215" fmla="*/ 38740 h 1277536"/>
              <a:gd name="connsiteX216" fmla="*/ 3255128 w 3255128"/>
              <a:gd name="connsiteY216" fmla="*/ 38837 h 1277536"/>
              <a:gd name="connsiteX217" fmla="*/ 3255128 w 3255128"/>
              <a:gd name="connsiteY217" fmla="*/ 38908 h 1277536"/>
              <a:gd name="connsiteX218" fmla="*/ 3255128 w 3255128"/>
              <a:gd name="connsiteY218" fmla="*/ 38950 h 1277536"/>
              <a:gd name="connsiteX219" fmla="*/ 3255128 w 3255128"/>
              <a:gd name="connsiteY219" fmla="*/ 39161 h 1277536"/>
              <a:gd name="connsiteX220" fmla="*/ 3255128 w 3255128"/>
              <a:gd name="connsiteY220" fmla="*/ 39443 h 1277536"/>
              <a:gd name="connsiteX221" fmla="*/ 3255128 w 3255128"/>
              <a:gd name="connsiteY221" fmla="*/ 39616 h 1277536"/>
              <a:gd name="connsiteX222" fmla="*/ 3255128 w 3255128"/>
              <a:gd name="connsiteY222" fmla="*/ 39785 h 1277536"/>
              <a:gd name="connsiteX223" fmla="*/ 3255128 w 3255128"/>
              <a:gd name="connsiteY223" fmla="*/ 39979 h 1277536"/>
              <a:gd name="connsiteX224" fmla="*/ 3255128 w 3255128"/>
              <a:gd name="connsiteY224" fmla="*/ 39987 h 1277536"/>
              <a:gd name="connsiteX225" fmla="*/ 3255128 w 3255128"/>
              <a:gd name="connsiteY225" fmla="*/ 40033 h 1277536"/>
              <a:gd name="connsiteX226" fmla="*/ 3255128 w 3255128"/>
              <a:gd name="connsiteY226" fmla="*/ 40113 h 1277536"/>
              <a:gd name="connsiteX227" fmla="*/ 3255128 w 3255128"/>
              <a:gd name="connsiteY227" fmla="*/ 40167 h 1277536"/>
              <a:gd name="connsiteX228" fmla="*/ 3255128 w 3255128"/>
              <a:gd name="connsiteY228" fmla="*/ 40390 h 1277536"/>
              <a:gd name="connsiteX229" fmla="*/ 3255128 w 3255128"/>
              <a:gd name="connsiteY229" fmla="*/ 40430 h 1277536"/>
              <a:gd name="connsiteX230" fmla="*/ 3255128 w 3255128"/>
              <a:gd name="connsiteY230" fmla="*/ 40707 h 1277536"/>
              <a:gd name="connsiteX231" fmla="*/ 3255128 w 3255128"/>
              <a:gd name="connsiteY231" fmla="*/ 40917 h 1277536"/>
              <a:gd name="connsiteX232" fmla="*/ 3255128 w 3255128"/>
              <a:gd name="connsiteY232" fmla="*/ 41000 h 1277536"/>
              <a:gd name="connsiteX233" fmla="*/ 3255128 w 3255128"/>
              <a:gd name="connsiteY233" fmla="*/ 41086 h 1277536"/>
              <a:gd name="connsiteX234" fmla="*/ 3255128 w 3255128"/>
              <a:gd name="connsiteY234" fmla="*/ 41204 h 1277536"/>
              <a:gd name="connsiteX235" fmla="*/ 3255128 w 3255128"/>
              <a:gd name="connsiteY235" fmla="*/ 41555 h 1277536"/>
              <a:gd name="connsiteX236" fmla="*/ 3255128 w 3255128"/>
              <a:gd name="connsiteY236" fmla="*/ 41607 h 1277536"/>
              <a:gd name="connsiteX237" fmla="*/ 3255128 w 3255128"/>
              <a:gd name="connsiteY237" fmla="*/ 41826 h 1277536"/>
              <a:gd name="connsiteX238" fmla="*/ 3255128 w 3255128"/>
              <a:gd name="connsiteY238" fmla="*/ 41912 h 1277536"/>
              <a:gd name="connsiteX239" fmla="*/ 3255128 w 3255128"/>
              <a:gd name="connsiteY239" fmla="*/ 41966 h 1277536"/>
              <a:gd name="connsiteX240" fmla="*/ 3255128 w 3255128"/>
              <a:gd name="connsiteY240" fmla="*/ 42055 h 1277536"/>
              <a:gd name="connsiteX241" fmla="*/ 3255128 w 3255128"/>
              <a:gd name="connsiteY241" fmla="*/ 42085 h 1277536"/>
              <a:gd name="connsiteX242" fmla="*/ 3255128 w 3255128"/>
              <a:gd name="connsiteY242" fmla="*/ 42123 h 1277536"/>
              <a:gd name="connsiteX243" fmla="*/ 3255128 w 3255128"/>
              <a:gd name="connsiteY243" fmla="*/ 42261 h 1277536"/>
              <a:gd name="connsiteX244" fmla="*/ 3255128 w 3255128"/>
              <a:gd name="connsiteY244" fmla="*/ 42333 h 1277536"/>
              <a:gd name="connsiteX245" fmla="*/ 3255128 w 3255128"/>
              <a:gd name="connsiteY245" fmla="*/ 42608 h 1277536"/>
              <a:gd name="connsiteX246" fmla="*/ 3255128 w 3255128"/>
              <a:gd name="connsiteY246" fmla="*/ 42789 h 1277536"/>
              <a:gd name="connsiteX247" fmla="*/ 3255128 w 3255128"/>
              <a:gd name="connsiteY247" fmla="*/ 42799 h 1277536"/>
              <a:gd name="connsiteX248" fmla="*/ 3255128 w 3255128"/>
              <a:gd name="connsiteY248" fmla="*/ 42843 h 1277536"/>
              <a:gd name="connsiteX249" fmla="*/ 3255128 w 3255128"/>
              <a:gd name="connsiteY249" fmla="*/ 42893 h 1277536"/>
              <a:gd name="connsiteX250" fmla="*/ 3255128 w 3255128"/>
              <a:gd name="connsiteY250" fmla="*/ 42983 h 1277536"/>
              <a:gd name="connsiteX251" fmla="*/ 3255128 w 3255128"/>
              <a:gd name="connsiteY251" fmla="*/ 43037 h 1277536"/>
              <a:gd name="connsiteX252" fmla="*/ 3255128 w 3255128"/>
              <a:gd name="connsiteY252" fmla="*/ 43159 h 1277536"/>
              <a:gd name="connsiteX253" fmla="*/ 3255128 w 3255128"/>
              <a:gd name="connsiteY253" fmla="*/ 43176 h 1277536"/>
              <a:gd name="connsiteX254" fmla="*/ 3255128 w 3255128"/>
              <a:gd name="connsiteY254" fmla="*/ 43386 h 1277536"/>
              <a:gd name="connsiteX255" fmla="*/ 3255128 w 3255128"/>
              <a:gd name="connsiteY255" fmla="*/ 43844 h 1277536"/>
              <a:gd name="connsiteX256" fmla="*/ 3255128 w 3255128"/>
              <a:gd name="connsiteY256" fmla="*/ 43884 h 1277536"/>
              <a:gd name="connsiteX257" fmla="*/ 3255128 w 3255128"/>
              <a:gd name="connsiteY257" fmla="*/ 44063 h 1277536"/>
              <a:gd name="connsiteX258" fmla="*/ 3255128 w 3255128"/>
              <a:gd name="connsiteY258" fmla="*/ 44090 h 1277536"/>
              <a:gd name="connsiteX259" fmla="*/ 3255128 w 3255128"/>
              <a:gd name="connsiteY259" fmla="*/ 44284 h 1277536"/>
              <a:gd name="connsiteX260" fmla="*/ 3255128 w 3255128"/>
              <a:gd name="connsiteY260" fmla="*/ 44439 h 1277536"/>
              <a:gd name="connsiteX261" fmla="*/ 3255128 w 3255128"/>
              <a:gd name="connsiteY261" fmla="*/ 44761 h 1277536"/>
              <a:gd name="connsiteX262" fmla="*/ 3255128 w 3255128"/>
              <a:gd name="connsiteY262" fmla="*/ 44955 h 1277536"/>
              <a:gd name="connsiteX263" fmla="*/ 3255128 w 3255128"/>
              <a:gd name="connsiteY263" fmla="*/ 45009 h 1277536"/>
              <a:gd name="connsiteX264" fmla="*/ 3255128 w 3255128"/>
              <a:gd name="connsiteY264" fmla="*/ 45337 h 1277536"/>
              <a:gd name="connsiteX265" fmla="*/ 3255128 w 3255128"/>
              <a:gd name="connsiteY265" fmla="*/ 45366 h 1277536"/>
              <a:gd name="connsiteX266" fmla="*/ 3255128 w 3255128"/>
              <a:gd name="connsiteY266" fmla="*/ 45661 h 1277536"/>
              <a:gd name="connsiteX267" fmla="*/ 3255128 w 3255128"/>
              <a:gd name="connsiteY267" fmla="*/ 45855 h 1277536"/>
              <a:gd name="connsiteX268" fmla="*/ 3255128 w 3255128"/>
              <a:gd name="connsiteY268" fmla="*/ 45897 h 1277536"/>
              <a:gd name="connsiteX269" fmla="*/ 3255128 w 3255128"/>
              <a:gd name="connsiteY269" fmla="*/ 45934 h 1277536"/>
              <a:gd name="connsiteX270" fmla="*/ 3255128 w 3255128"/>
              <a:gd name="connsiteY270" fmla="*/ 45951 h 1277536"/>
              <a:gd name="connsiteX271" fmla="*/ 3255128 w 3255128"/>
              <a:gd name="connsiteY271" fmla="*/ 45976 h 1277536"/>
              <a:gd name="connsiteX272" fmla="*/ 3255128 w 3255128"/>
              <a:gd name="connsiteY272" fmla="*/ 46062 h 1277536"/>
              <a:gd name="connsiteX273" fmla="*/ 3255128 w 3255128"/>
              <a:gd name="connsiteY273" fmla="*/ 46272 h 1277536"/>
              <a:gd name="connsiteX274" fmla="*/ 3255128 w 3255128"/>
              <a:gd name="connsiteY274" fmla="*/ 46583 h 1277536"/>
              <a:gd name="connsiteX275" fmla="*/ 3255128 w 3255128"/>
              <a:gd name="connsiteY275" fmla="*/ 46802 h 1277536"/>
              <a:gd name="connsiteX276" fmla="*/ 3255128 w 3255128"/>
              <a:gd name="connsiteY276" fmla="*/ 46848 h 1277536"/>
              <a:gd name="connsiteX277" fmla="*/ 3255128 w 3255128"/>
              <a:gd name="connsiteY277" fmla="*/ 46908 h 1277536"/>
              <a:gd name="connsiteX278" fmla="*/ 3255128 w 3255128"/>
              <a:gd name="connsiteY278" fmla="*/ 46962 h 1277536"/>
              <a:gd name="connsiteX279" fmla="*/ 3255128 w 3255128"/>
              <a:gd name="connsiteY279" fmla="*/ 47151 h 1277536"/>
              <a:gd name="connsiteX280" fmla="*/ 3255128 w 3255128"/>
              <a:gd name="connsiteY280" fmla="*/ 47197 h 1277536"/>
              <a:gd name="connsiteX281" fmla="*/ 3255128 w 3255128"/>
              <a:gd name="connsiteY281" fmla="*/ 47237 h 1277536"/>
              <a:gd name="connsiteX282" fmla="*/ 3255128 w 3255128"/>
              <a:gd name="connsiteY282" fmla="*/ 47309 h 1277536"/>
              <a:gd name="connsiteX283" fmla="*/ 3255128 w 3255128"/>
              <a:gd name="connsiteY283" fmla="*/ 47712 h 1277536"/>
              <a:gd name="connsiteX284" fmla="*/ 3255128 w 3255128"/>
              <a:gd name="connsiteY284" fmla="*/ 47724 h 1277536"/>
              <a:gd name="connsiteX285" fmla="*/ 3255128 w 3255128"/>
              <a:gd name="connsiteY285" fmla="*/ 47775 h 1277536"/>
              <a:gd name="connsiteX286" fmla="*/ 3255128 w 3255128"/>
              <a:gd name="connsiteY286" fmla="*/ 47798 h 1277536"/>
              <a:gd name="connsiteX287" fmla="*/ 3255128 w 3255128"/>
              <a:gd name="connsiteY287" fmla="*/ 47869 h 1277536"/>
              <a:gd name="connsiteX288" fmla="*/ 3255128 w 3255128"/>
              <a:gd name="connsiteY288" fmla="*/ 48095 h 1277536"/>
              <a:gd name="connsiteX289" fmla="*/ 3255128 w 3255128"/>
              <a:gd name="connsiteY289" fmla="*/ 48362 h 1277536"/>
              <a:gd name="connsiteX290" fmla="*/ 3255128 w 3255128"/>
              <a:gd name="connsiteY290" fmla="*/ 48414 h 1277536"/>
              <a:gd name="connsiteX291" fmla="*/ 3255128 w 3255128"/>
              <a:gd name="connsiteY291" fmla="*/ 48538 h 1277536"/>
              <a:gd name="connsiteX292" fmla="*/ 3255128 w 3255128"/>
              <a:gd name="connsiteY292" fmla="*/ 48761 h 1277536"/>
              <a:gd name="connsiteX293" fmla="*/ 3255128 w 3255128"/>
              <a:gd name="connsiteY293" fmla="*/ 48769 h 1277536"/>
              <a:gd name="connsiteX294" fmla="*/ 3255128 w 3255128"/>
              <a:gd name="connsiteY294" fmla="*/ 48820 h 1277536"/>
              <a:gd name="connsiteX295" fmla="*/ 3255128 w 3255128"/>
              <a:gd name="connsiteY295" fmla="*/ 48950 h 1277536"/>
              <a:gd name="connsiteX296" fmla="*/ 3255128 w 3255128"/>
              <a:gd name="connsiteY296" fmla="*/ 49039 h 1277536"/>
              <a:gd name="connsiteX297" fmla="*/ 3255128 w 3255128"/>
              <a:gd name="connsiteY297" fmla="*/ 49312 h 1277536"/>
              <a:gd name="connsiteX298" fmla="*/ 3255128 w 3255128"/>
              <a:gd name="connsiteY298" fmla="*/ 49415 h 1277536"/>
              <a:gd name="connsiteX299" fmla="*/ 3255128 w 3255128"/>
              <a:gd name="connsiteY299" fmla="*/ 49663 h 1277536"/>
              <a:gd name="connsiteX300" fmla="*/ 3255128 w 3255128"/>
              <a:gd name="connsiteY300" fmla="*/ 49666 h 1277536"/>
              <a:gd name="connsiteX301" fmla="*/ 3255128 w 3255128"/>
              <a:gd name="connsiteY301" fmla="*/ 49827 h 1277536"/>
              <a:gd name="connsiteX302" fmla="*/ 3255128 w 3255128"/>
              <a:gd name="connsiteY302" fmla="*/ 50021 h 1277536"/>
              <a:gd name="connsiteX303" fmla="*/ 3255128 w 3255128"/>
              <a:gd name="connsiteY303" fmla="*/ 50193 h 1277536"/>
              <a:gd name="connsiteX304" fmla="*/ 3255128 w 3255128"/>
              <a:gd name="connsiteY304" fmla="*/ 50637 h 1277536"/>
              <a:gd name="connsiteX305" fmla="*/ 3255128 w 3255128"/>
              <a:gd name="connsiteY305" fmla="*/ 50716 h 1277536"/>
              <a:gd name="connsiteX306" fmla="*/ 3255128 w 3255128"/>
              <a:gd name="connsiteY306" fmla="*/ 50831 h 1277536"/>
              <a:gd name="connsiteX307" fmla="*/ 3255128 w 3255128"/>
              <a:gd name="connsiteY307" fmla="*/ 50883 h 1277536"/>
              <a:gd name="connsiteX308" fmla="*/ 3255128 w 3255128"/>
              <a:gd name="connsiteY308" fmla="*/ 51080 h 1277536"/>
              <a:gd name="connsiteX309" fmla="*/ 3255128 w 3255128"/>
              <a:gd name="connsiteY309" fmla="*/ 51268 h 1277536"/>
              <a:gd name="connsiteX310" fmla="*/ 3255128 w 3255128"/>
              <a:gd name="connsiteY310" fmla="*/ 51884 h 1277536"/>
              <a:gd name="connsiteX311" fmla="*/ 3255128 w 3255128"/>
              <a:gd name="connsiteY311" fmla="*/ 51938 h 1277536"/>
              <a:gd name="connsiteX312" fmla="*/ 3255128 w 3255128"/>
              <a:gd name="connsiteY312" fmla="*/ 51992 h 1277536"/>
              <a:gd name="connsiteX313" fmla="*/ 3255128 w 3255128"/>
              <a:gd name="connsiteY313" fmla="*/ 52130 h 1277536"/>
              <a:gd name="connsiteX314" fmla="*/ 3255128 w 3255128"/>
              <a:gd name="connsiteY314" fmla="*/ 52173 h 1277536"/>
              <a:gd name="connsiteX315" fmla="*/ 3255128 w 3255128"/>
              <a:gd name="connsiteY315" fmla="*/ 52682 h 1277536"/>
              <a:gd name="connsiteX316" fmla="*/ 3255128 w 3255128"/>
              <a:gd name="connsiteY316" fmla="*/ 52688 h 1277536"/>
              <a:gd name="connsiteX317" fmla="*/ 3255128 w 3255128"/>
              <a:gd name="connsiteY317" fmla="*/ 52774 h 1277536"/>
              <a:gd name="connsiteX318" fmla="*/ 3255128 w 3255128"/>
              <a:gd name="connsiteY318" fmla="*/ 52869 h 1277536"/>
              <a:gd name="connsiteX319" fmla="*/ 3255128 w 3255128"/>
              <a:gd name="connsiteY319" fmla="*/ 52935 h 1277536"/>
              <a:gd name="connsiteX320" fmla="*/ 3255128 w 3255128"/>
              <a:gd name="connsiteY320" fmla="*/ 53063 h 1277536"/>
              <a:gd name="connsiteX321" fmla="*/ 3255128 w 3255128"/>
              <a:gd name="connsiteY321" fmla="*/ 53117 h 1277536"/>
              <a:gd name="connsiteX322" fmla="*/ 3255128 w 3255128"/>
              <a:gd name="connsiteY322" fmla="*/ 53256 h 1277536"/>
              <a:gd name="connsiteX323" fmla="*/ 3255128 w 3255128"/>
              <a:gd name="connsiteY323" fmla="*/ 53390 h 1277536"/>
              <a:gd name="connsiteX324" fmla="*/ 3255128 w 3255128"/>
              <a:gd name="connsiteY324" fmla="*/ 53474 h 1277536"/>
              <a:gd name="connsiteX325" fmla="*/ 3255128 w 3255128"/>
              <a:gd name="connsiteY325" fmla="*/ 53559 h 1277536"/>
              <a:gd name="connsiteX326" fmla="*/ 3255128 w 3255128"/>
              <a:gd name="connsiteY326" fmla="*/ 53737 h 1277536"/>
              <a:gd name="connsiteX327" fmla="*/ 3255128 w 3255128"/>
              <a:gd name="connsiteY327" fmla="*/ 53745 h 1277536"/>
              <a:gd name="connsiteX328" fmla="*/ 3255128 w 3255128"/>
              <a:gd name="connsiteY328" fmla="*/ 53753 h 1277536"/>
              <a:gd name="connsiteX329" fmla="*/ 3255128 w 3255128"/>
              <a:gd name="connsiteY329" fmla="*/ 54170 h 1277536"/>
              <a:gd name="connsiteX330" fmla="*/ 3255128 w 3255128"/>
              <a:gd name="connsiteY330" fmla="*/ 54519 h 1277536"/>
              <a:gd name="connsiteX331" fmla="*/ 3255128 w 3255128"/>
              <a:gd name="connsiteY331" fmla="*/ 54642 h 1277536"/>
              <a:gd name="connsiteX332" fmla="*/ 3255128 w 3255128"/>
              <a:gd name="connsiteY332" fmla="*/ 54691 h 1277536"/>
              <a:gd name="connsiteX333" fmla="*/ 3255128 w 3255128"/>
              <a:gd name="connsiteY333" fmla="*/ 54806 h 1277536"/>
              <a:gd name="connsiteX334" fmla="*/ 3255128 w 3255128"/>
              <a:gd name="connsiteY334" fmla="*/ 54910 h 1277536"/>
              <a:gd name="connsiteX335" fmla="*/ 3255128 w 3255128"/>
              <a:gd name="connsiteY335" fmla="*/ 55000 h 1277536"/>
              <a:gd name="connsiteX336" fmla="*/ 3255128 w 3255128"/>
              <a:gd name="connsiteY336" fmla="*/ 55157 h 1277536"/>
              <a:gd name="connsiteX337" fmla="*/ 3255128 w 3255128"/>
              <a:gd name="connsiteY337" fmla="*/ 55345 h 1277536"/>
              <a:gd name="connsiteX338" fmla="*/ 3255128 w 3255128"/>
              <a:gd name="connsiteY338" fmla="*/ 55417 h 1277536"/>
              <a:gd name="connsiteX339" fmla="*/ 3255128 w 3255128"/>
              <a:gd name="connsiteY339" fmla="*/ 55859 h 1277536"/>
              <a:gd name="connsiteX340" fmla="*/ 3255128 w 3255128"/>
              <a:gd name="connsiteY340" fmla="*/ 55935 h 1277536"/>
              <a:gd name="connsiteX341" fmla="*/ 3255128 w 3255128"/>
              <a:gd name="connsiteY341" fmla="*/ 55977 h 1277536"/>
              <a:gd name="connsiteX342" fmla="*/ 3255128 w 3255128"/>
              <a:gd name="connsiteY342" fmla="*/ 56056 h 1277536"/>
              <a:gd name="connsiteX343" fmla="*/ 3255128 w 3255128"/>
              <a:gd name="connsiteY343" fmla="*/ 56107 h 1277536"/>
              <a:gd name="connsiteX344" fmla="*/ 3255128 w 3255128"/>
              <a:gd name="connsiteY344" fmla="*/ 56470 h 1277536"/>
              <a:gd name="connsiteX345" fmla="*/ 3255128 w 3255128"/>
              <a:gd name="connsiteY345" fmla="*/ 56647 h 1277536"/>
              <a:gd name="connsiteX346" fmla="*/ 3255128 w 3255128"/>
              <a:gd name="connsiteY346" fmla="*/ 56667 h 1277536"/>
              <a:gd name="connsiteX347" fmla="*/ 3255128 w 3255128"/>
              <a:gd name="connsiteY347" fmla="*/ 56928 h 1277536"/>
              <a:gd name="connsiteX348" fmla="*/ 3255128 w 3255128"/>
              <a:gd name="connsiteY348" fmla="*/ 56988 h 1277536"/>
              <a:gd name="connsiteX349" fmla="*/ 3255128 w 3255128"/>
              <a:gd name="connsiteY349" fmla="*/ 57106 h 1277536"/>
              <a:gd name="connsiteX350" fmla="*/ 3255128 w 3255128"/>
              <a:gd name="connsiteY350" fmla="*/ 57147 h 1277536"/>
              <a:gd name="connsiteX351" fmla="*/ 3255128 w 3255128"/>
              <a:gd name="connsiteY351" fmla="*/ 57509 h 1277536"/>
              <a:gd name="connsiteX352" fmla="*/ 3255128 w 3255128"/>
              <a:gd name="connsiteY352" fmla="*/ 57523 h 1277536"/>
              <a:gd name="connsiteX353" fmla="*/ 3255128 w 3255128"/>
              <a:gd name="connsiteY353" fmla="*/ 57658 h 1277536"/>
              <a:gd name="connsiteX354" fmla="*/ 3255128 w 3255128"/>
              <a:gd name="connsiteY354" fmla="*/ 57914 h 1277536"/>
              <a:gd name="connsiteX355" fmla="*/ 3255128 w 3255128"/>
              <a:gd name="connsiteY355" fmla="*/ 58535 h 1277536"/>
              <a:gd name="connsiteX356" fmla="*/ 3255128 w 3255128"/>
              <a:gd name="connsiteY356" fmla="*/ 58701 h 1277536"/>
              <a:gd name="connsiteX357" fmla="*/ 3255128 w 3255128"/>
              <a:gd name="connsiteY357" fmla="*/ 58729 h 1277536"/>
              <a:gd name="connsiteX358" fmla="*/ 3255128 w 3255128"/>
              <a:gd name="connsiteY358" fmla="*/ 58745 h 1277536"/>
              <a:gd name="connsiteX359" fmla="*/ 3255128 w 3255128"/>
              <a:gd name="connsiteY359" fmla="*/ 58889 h 1277536"/>
              <a:gd name="connsiteX360" fmla="*/ 3255128 w 3255128"/>
              <a:gd name="connsiteY360" fmla="*/ 58939 h 1277536"/>
              <a:gd name="connsiteX361" fmla="*/ 3255128 w 3255128"/>
              <a:gd name="connsiteY361" fmla="*/ 59495 h 1277536"/>
              <a:gd name="connsiteX362" fmla="*/ 3255128 w 3255128"/>
              <a:gd name="connsiteY362" fmla="*/ 59746 h 1277536"/>
              <a:gd name="connsiteX363" fmla="*/ 3255128 w 3255128"/>
              <a:gd name="connsiteY363" fmla="*/ 59782 h 1277536"/>
              <a:gd name="connsiteX364" fmla="*/ 3255128 w 3255128"/>
              <a:gd name="connsiteY364" fmla="*/ 59826 h 1277536"/>
              <a:gd name="connsiteX365" fmla="*/ 3255128 w 3255128"/>
              <a:gd name="connsiteY365" fmla="*/ 59976 h 1277536"/>
              <a:gd name="connsiteX366" fmla="*/ 3255128 w 3255128"/>
              <a:gd name="connsiteY366" fmla="*/ 59992 h 1277536"/>
              <a:gd name="connsiteX367" fmla="*/ 3255128 w 3255128"/>
              <a:gd name="connsiteY367" fmla="*/ 60046 h 1277536"/>
              <a:gd name="connsiteX368" fmla="*/ 3255128 w 3255128"/>
              <a:gd name="connsiteY368" fmla="*/ 60101 h 1277536"/>
              <a:gd name="connsiteX369" fmla="*/ 3255128 w 3255128"/>
              <a:gd name="connsiteY369" fmla="*/ 60185 h 1277536"/>
              <a:gd name="connsiteX370" fmla="*/ 3255128 w 3255128"/>
              <a:gd name="connsiteY370" fmla="*/ 60281 h 1277536"/>
              <a:gd name="connsiteX371" fmla="*/ 3255128 w 3255128"/>
              <a:gd name="connsiteY371" fmla="*/ 60379 h 1277536"/>
              <a:gd name="connsiteX372" fmla="*/ 3255128 w 3255128"/>
              <a:gd name="connsiteY372" fmla="*/ 60796 h 1277536"/>
              <a:gd name="connsiteX373" fmla="*/ 3255128 w 3255128"/>
              <a:gd name="connsiteY373" fmla="*/ 60879 h 1277536"/>
              <a:gd name="connsiteX374" fmla="*/ 3255128 w 3255128"/>
              <a:gd name="connsiteY374" fmla="*/ 60882 h 1277536"/>
              <a:gd name="connsiteX375" fmla="*/ 3255128 w 3255128"/>
              <a:gd name="connsiteY375" fmla="*/ 60911 h 1277536"/>
              <a:gd name="connsiteX376" fmla="*/ 3255128 w 3255128"/>
              <a:gd name="connsiteY376" fmla="*/ 60963 h 1277536"/>
              <a:gd name="connsiteX377" fmla="*/ 3255128 w 3255128"/>
              <a:gd name="connsiteY377" fmla="*/ 61083 h 1277536"/>
              <a:gd name="connsiteX378" fmla="*/ 3255128 w 3255128"/>
              <a:gd name="connsiteY378" fmla="*/ 61486 h 1277536"/>
              <a:gd name="connsiteX379" fmla="*/ 3255128 w 3255128"/>
              <a:gd name="connsiteY379" fmla="*/ 61498 h 1277536"/>
              <a:gd name="connsiteX380" fmla="*/ 3255128 w 3255128"/>
              <a:gd name="connsiteY380" fmla="*/ 61643 h 1277536"/>
              <a:gd name="connsiteX381" fmla="*/ 3255128 w 3255128"/>
              <a:gd name="connsiteY381" fmla="*/ 61845 h 1277536"/>
              <a:gd name="connsiteX382" fmla="*/ 3255128 w 3255128"/>
              <a:gd name="connsiteY382" fmla="*/ 61853 h 1277536"/>
              <a:gd name="connsiteX383" fmla="*/ 3255128 w 3255128"/>
              <a:gd name="connsiteY383" fmla="*/ 61964 h 1277536"/>
              <a:gd name="connsiteX384" fmla="*/ 3255128 w 3255128"/>
              <a:gd name="connsiteY384" fmla="*/ 62485 h 1277536"/>
              <a:gd name="connsiteX385" fmla="*/ 3255128 w 3255128"/>
              <a:gd name="connsiteY385" fmla="*/ 62750 h 1277536"/>
              <a:gd name="connsiteX386" fmla="*/ 3255128 w 3255128"/>
              <a:gd name="connsiteY386" fmla="*/ 62762 h 1277536"/>
              <a:gd name="connsiteX387" fmla="*/ 3255128 w 3255128"/>
              <a:gd name="connsiteY387" fmla="*/ 62890 h 1277536"/>
              <a:gd name="connsiteX388" fmla="*/ 3255128 w 3255128"/>
              <a:gd name="connsiteY388" fmla="*/ 63293 h 1277536"/>
              <a:gd name="connsiteX389" fmla="*/ 3255128 w 3255128"/>
              <a:gd name="connsiteY389" fmla="*/ 63454 h 1277536"/>
              <a:gd name="connsiteX390" fmla="*/ 3255128 w 3255128"/>
              <a:gd name="connsiteY390" fmla="*/ 63637 h 1277536"/>
              <a:gd name="connsiteX391" fmla="*/ 3255128 w 3255128"/>
              <a:gd name="connsiteY391" fmla="*/ 63639 h 1277536"/>
              <a:gd name="connsiteX392" fmla="*/ 3255128 w 3255128"/>
              <a:gd name="connsiteY392" fmla="*/ 63677 h 1277536"/>
              <a:gd name="connsiteX393" fmla="*/ 3255128 w 3255128"/>
              <a:gd name="connsiteY393" fmla="*/ 63833 h 1277536"/>
              <a:gd name="connsiteX394" fmla="*/ 3255128 w 3255128"/>
              <a:gd name="connsiteY394" fmla="*/ 63865 h 1277536"/>
              <a:gd name="connsiteX395" fmla="*/ 3255128 w 3255128"/>
              <a:gd name="connsiteY395" fmla="*/ 63967 h 1277536"/>
              <a:gd name="connsiteX396" fmla="*/ 3255128 w 3255128"/>
              <a:gd name="connsiteY396" fmla="*/ 64316 h 1277536"/>
              <a:gd name="connsiteX397" fmla="*/ 3255128 w 3255128"/>
              <a:gd name="connsiteY397" fmla="*/ 64722 h 1277536"/>
              <a:gd name="connsiteX398" fmla="*/ 3255128 w 3255128"/>
              <a:gd name="connsiteY398" fmla="*/ 64802 h 1277536"/>
              <a:gd name="connsiteX399" fmla="*/ 3255128 w 3255128"/>
              <a:gd name="connsiteY399" fmla="*/ 64854 h 1277536"/>
              <a:gd name="connsiteX400" fmla="*/ 3255128 w 3255128"/>
              <a:gd name="connsiteY400" fmla="*/ 65080 h 1277536"/>
              <a:gd name="connsiteX401" fmla="*/ 3255128 w 3255128"/>
              <a:gd name="connsiteY401" fmla="*/ 65161 h 1277536"/>
              <a:gd name="connsiteX402" fmla="*/ 3255128 w 3255128"/>
              <a:gd name="connsiteY402" fmla="*/ 65214 h 1277536"/>
              <a:gd name="connsiteX403" fmla="*/ 3255128 w 3255128"/>
              <a:gd name="connsiteY403" fmla="*/ 65237 h 1277536"/>
              <a:gd name="connsiteX404" fmla="*/ 3255128 w 3255128"/>
              <a:gd name="connsiteY404" fmla="*/ 65355 h 1277536"/>
              <a:gd name="connsiteX405" fmla="*/ 3255128 w 3255128"/>
              <a:gd name="connsiteY405" fmla="*/ 65729 h 1277536"/>
              <a:gd name="connsiteX406" fmla="*/ 3255128 w 3255128"/>
              <a:gd name="connsiteY406" fmla="*/ 65766 h 1277536"/>
              <a:gd name="connsiteX407" fmla="*/ 3255128 w 3255128"/>
              <a:gd name="connsiteY407" fmla="*/ 65855 h 1277536"/>
              <a:gd name="connsiteX408" fmla="*/ 3255128 w 3255128"/>
              <a:gd name="connsiteY408" fmla="*/ 65923 h 1277536"/>
              <a:gd name="connsiteX409" fmla="*/ 3255128 w 3255128"/>
              <a:gd name="connsiteY409" fmla="*/ 65939 h 1277536"/>
              <a:gd name="connsiteX410" fmla="*/ 3255128 w 3255128"/>
              <a:gd name="connsiteY410" fmla="*/ 66462 h 1277536"/>
              <a:gd name="connsiteX411" fmla="*/ 3255128 w 3255128"/>
              <a:gd name="connsiteY411" fmla="*/ 66643 h 1277536"/>
              <a:gd name="connsiteX412" fmla="*/ 3255128 w 3255128"/>
              <a:gd name="connsiteY412" fmla="*/ 66747 h 1277536"/>
              <a:gd name="connsiteX413" fmla="*/ 3255128 w 3255128"/>
              <a:gd name="connsiteY413" fmla="*/ 66810 h 1277536"/>
              <a:gd name="connsiteX414" fmla="*/ 3255128 w 3255128"/>
              <a:gd name="connsiteY414" fmla="*/ 66837 h 1277536"/>
              <a:gd name="connsiteX415" fmla="*/ 3255128 w 3255128"/>
              <a:gd name="connsiteY415" fmla="*/ 66992 h 1277536"/>
              <a:gd name="connsiteX416" fmla="*/ 3255128 w 3255128"/>
              <a:gd name="connsiteY416" fmla="*/ 67030 h 1277536"/>
              <a:gd name="connsiteX417" fmla="*/ 3255128 w 3255128"/>
              <a:gd name="connsiteY417" fmla="*/ 67186 h 1277536"/>
              <a:gd name="connsiteX418" fmla="*/ 3255128 w 3255128"/>
              <a:gd name="connsiteY418" fmla="*/ 67603 h 1277536"/>
              <a:gd name="connsiteX419" fmla="*/ 3255128 w 3255128"/>
              <a:gd name="connsiteY419" fmla="*/ 67738 h 1277536"/>
              <a:gd name="connsiteX420" fmla="*/ 3255128 w 3255128"/>
              <a:gd name="connsiteY420" fmla="*/ 67890 h 1277536"/>
              <a:gd name="connsiteX421" fmla="*/ 3255128 w 3255128"/>
              <a:gd name="connsiteY421" fmla="*/ 68084 h 1277536"/>
              <a:gd name="connsiteX422" fmla="*/ 3255128 w 3255128"/>
              <a:gd name="connsiteY422" fmla="*/ 68269 h 1277536"/>
              <a:gd name="connsiteX423" fmla="*/ 3255128 w 3255128"/>
              <a:gd name="connsiteY423" fmla="*/ 68293 h 1277536"/>
              <a:gd name="connsiteX424" fmla="*/ 3255128 w 3255128"/>
              <a:gd name="connsiteY424" fmla="*/ 68613 h 1277536"/>
              <a:gd name="connsiteX425" fmla="*/ 3255128 w 3255128"/>
              <a:gd name="connsiteY425" fmla="*/ 68615 h 1277536"/>
              <a:gd name="connsiteX426" fmla="*/ 3255128 w 3255128"/>
              <a:gd name="connsiteY426" fmla="*/ 68809 h 1277536"/>
              <a:gd name="connsiteX427" fmla="*/ 3255128 w 3255128"/>
              <a:gd name="connsiteY427" fmla="*/ 68829 h 1277536"/>
              <a:gd name="connsiteX428" fmla="*/ 3255128 w 3255128"/>
              <a:gd name="connsiteY428" fmla="*/ 68837 h 1277536"/>
              <a:gd name="connsiteX429" fmla="*/ 3255128 w 3255128"/>
              <a:gd name="connsiteY429" fmla="*/ 68969 h 1277536"/>
              <a:gd name="connsiteX430" fmla="*/ 3255128 w 3255128"/>
              <a:gd name="connsiteY430" fmla="*/ 69019 h 1277536"/>
              <a:gd name="connsiteX431" fmla="*/ 3255128 w 3255128"/>
              <a:gd name="connsiteY431" fmla="*/ 69191 h 1277536"/>
              <a:gd name="connsiteX432" fmla="*/ 3255128 w 3255128"/>
              <a:gd name="connsiteY432" fmla="*/ 69292 h 1277536"/>
              <a:gd name="connsiteX433" fmla="*/ 3255128 w 3255128"/>
              <a:gd name="connsiteY433" fmla="*/ 69461 h 1277536"/>
              <a:gd name="connsiteX434" fmla="*/ 3255128 w 3255128"/>
              <a:gd name="connsiteY434" fmla="*/ 69655 h 1277536"/>
              <a:gd name="connsiteX435" fmla="*/ 3255128 w 3255128"/>
              <a:gd name="connsiteY435" fmla="*/ 69709 h 1277536"/>
              <a:gd name="connsiteX436" fmla="*/ 3255128 w 3255128"/>
              <a:gd name="connsiteY436" fmla="*/ 69751 h 1277536"/>
              <a:gd name="connsiteX437" fmla="*/ 3255128 w 3255128"/>
              <a:gd name="connsiteY437" fmla="*/ 69830 h 1277536"/>
              <a:gd name="connsiteX438" fmla="*/ 3255128 w 3255128"/>
              <a:gd name="connsiteY438" fmla="*/ 70056 h 1277536"/>
              <a:gd name="connsiteX439" fmla="*/ 3255128 w 3255128"/>
              <a:gd name="connsiteY439" fmla="*/ 70072 h 1277536"/>
              <a:gd name="connsiteX440" fmla="*/ 3255128 w 3255128"/>
              <a:gd name="connsiteY440" fmla="*/ 70100 h 1277536"/>
              <a:gd name="connsiteX441" fmla="*/ 3255128 w 3255128"/>
              <a:gd name="connsiteY441" fmla="*/ 70459 h 1277536"/>
              <a:gd name="connsiteX442" fmla="*/ 3255128 w 3255128"/>
              <a:gd name="connsiteY442" fmla="*/ 70593 h 1277536"/>
              <a:gd name="connsiteX443" fmla="*/ 3255128 w 3255128"/>
              <a:gd name="connsiteY443" fmla="*/ 70762 h 1277536"/>
              <a:gd name="connsiteX444" fmla="*/ 3255128 w 3255128"/>
              <a:gd name="connsiteY444" fmla="*/ 70816 h 1277536"/>
              <a:gd name="connsiteX445" fmla="*/ 3255128 w 3255128"/>
              <a:gd name="connsiteY445" fmla="*/ 70959 h 1277536"/>
              <a:gd name="connsiteX446" fmla="*/ 3255128 w 3255128"/>
              <a:gd name="connsiteY446" fmla="*/ 70998 h 1277536"/>
              <a:gd name="connsiteX447" fmla="*/ 3255128 w 3255128"/>
              <a:gd name="connsiteY447" fmla="*/ 71508 h 1277536"/>
              <a:gd name="connsiteX448" fmla="*/ 3255128 w 3255128"/>
              <a:gd name="connsiteY448" fmla="*/ 71723 h 1277536"/>
              <a:gd name="connsiteX449" fmla="*/ 3255128 w 3255128"/>
              <a:gd name="connsiteY449" fmla="*/ 71786 h 1277536"/>
              <a:gd name="connsiteX450" fmla="*/ 3255128 w 3255128"/>
              <a:gd name="connsiteY450" fmla="*/ 71968 h 1277536"/>
              <a:gd name="connsiteX451" fmla="*/ 3255128 w 3255128"/>
              <a:gd name="connsiteY451" fmla="*/ 71973 h 1277536"/>
              <a:gd name="connsiteX452" fmla="*/ 3255128 w 3255128"/>
              <a:gd name="connsiteY452" fmla="*/ 72009 h 1277536"/>
              <a:gd name="connsiteX453" fmla="*/ 3255128 w 3255128"/>
              <a:gd name="connsiteY453" fmla="*/ 72162 h 1277536"/>
              <a:gd name="connsiteX454" fmla="*/ 3255128 w 3255128"/>
              <a:gd name="connsiteY454" fmla="*/ 72561 h 1277536"/>
              <a:gd name="connsiteX455" fmla="*/ 3255128 w 3255128"/>
              <a:gd name="connsiteY455" fmla="*/ 72569 h 1277536"/>
              <a:gd name="connsiteX456" fmla="*/ 3255128 w 3255128"/>
              <a:gd name="connsiteY456" fmla="*/ 72830 h 1277536"/>
              <a:gd name="connsiteX457" fmla="*/ 3255128 w 3255128"/>
              <a:gd name="connsiteY457" fmla="*/ 73269 h 1277536"/>
              <a:gd name="connsiteX458" fmla="*/ 3255128 w 3255128"/>
              <a:gd name="connsiteY458" fmla="*/ 73463 h 1277536"/>
              <a:gd name="connsiteX459" fmla="*/ 3255128 w 3255128"/>
              <a:gd name="connsiteY459" fmla="*/ 73520 h 1277536"/>
              <a:gd name="connsiteX460" fmla="*/ 3255128 w 3255128"/>
              <a:gd name="connsiteY460" fmla="*/ 73945 h 1277536"/>
              <a:gd name="connsiteX461" fmla="*/ 3255128 w 3255128"/>
              <a:gd name="connsiteY461" fmla="*/ 74047 h 1277536"/>
              <a:gd name="connsiteX462" fmla="*/ 3255128 w 3255128"/>
              <a:gd name="connsiteY462" fmla="*/ 74437 h 1277536"/>
              <a:gd name="connsiteX463" fmla="*/ 3255128 w 3255128"/>
              <a:gd name="connsiteY463" fmla="*/ 74570 h 1277536"/>
              <a:gd name="connsiteX464" fmla="*/ 3255128 w 3255128"/>
              <a:gd name="connsiteY464" fmla="*/ 74631 h 1277536"/>
              <a:gd name="connsiteX465" fmla="*/ 3255128 w 3255128"/>
              <a:gd name="connsiteY465" fmla="*/ 74685 h 1277536"/>
              <a:gd name="connsiteX466" fmla="*/ 3255128 w 3255128"/>
              <a:gd name="connsiteY466" fmla="*/ 75076 h 1277536"/>
              <a:gd name="connsiteX467" fmla="*/ 3255128 w 3255128"/>
              <a:gd name="connsiteY467" fmla="*/ 75319 h 1277536"/>
              <a:gd name="connsiteX468" fmla="*/ 3255128 w 3255128"/>
              <a:gd name="connsiteY468" fmla="*/ 75435 h 1277536"/>
              <a:gd name="connsiteX469" fmla="*/ 3255128 w 3255128"/>
              <a:gd name="connsiteY469" fmla="*/ 75738 h 1277536"/>
              <a:gd name="connsiteX470" fmla="*/ 3255128 w 3255128"/>
              <a:gd name="connsiteY470" fmla="*/ 75792 h 1277536"/>
              <a:gd name="connsiteX471" fmla="*/ 3255128 w 3255128"/>
              <a:gd name="connsiteY471" fmla="*/ 75846 h 1277536"/>
              <a:gd name="connsiteX472" fmla="*/ 3255128 w 3255128"/>
              <a:gd name="connsiteY472" fmla="*/ 75935 h 1277536"/>
              <a:gd name="connsiteX473" fmla="*/ 3255128 w 3255128"/>
              <a:gd name="connsiteY473" fmla="*/ 76003 h 1277536"/>
              <a:gd name="connsiteX474" fmla="*/ 3255128 w 3255128"/>
              <a:gd name="connsiteY474" fmla="*/ 76377 h 1277536"/>
              <a:gd name="connsiteX475" fmla="*/ 3255128 w 3255128"/>
              <a:gd name="connsiteY475" fmla="*/ 76484 h 1277536"/>
              <a:gd name="connsiteX476" fmla="*/ 3255128 w 3255128"/>
              <a:gd name="connsiteY476" fmla="*/ 76536 h 1277536"/>
              <a:gd name="connsiteX477" fmla="*/ 3255128 w 3255128"/>
              <a:gd name="connsiteY477" fmla="*/ 76723 h 1277536"/>
              <a:gd name="connsiteX478" fmla="*/ 3255128 w 3255128"/>
              <a:gd name="connsiteY478" fmla="*/ 76917 h 1277536"/>
              <a:gd name="connsiteX479" fmla="*/ 3255128 w 3255128"/>
              <a:gd name="connsiteY479" fmla="*/ 76985 h 1277536"/>
              <a:gd name="connsiteX480" fmla="*/ 3255128 w 3255128"/>
              <a:gd name="connsiteY480" fmla="*/ 77266 h 1277536"/>
              <a:gd name="connsiteX481" fmla="*/ 3255128 w 3255128"/>
              <a:gd name="connsiteY481" fmla="*/ 77388 h 1277536"/>
              <a:gd name="connsiteX482" fmla="*/ 3255128 w 3255128"/>
              <a:gd name="connsiteY482" fmla="*/ 77400 h 1277536"/>
              <a:gd name="connsiteX483" fmla="*/ 3255128 w 3255128"/>
              <a:gd name="connsiteY483" fmla="*/ 77537 h 1277536"/>
              <a:gd name="connsiteX484" fmla="*/ 3255128 w 3255128"/>
              <a:gd name="connsiteY484" fmla="*/ 77545 h 1277536"/>
              <a:gd name="connsiteX485" fmla="*/ 3255128 w 3255128"/>
              <a:gd name="connsiteY485" fmla="*/ 78164 h 1277536"/>
              <a:gd name="connsiteX486" fmla="*/ 3255128 w 3255128"/>
              <a:gd name="connsiteY486" fmla="*/ 78496 h 1277536"/>
              <a:gd name="connsiteX487" fmla="*/ 3255128 w 3255128"/>
              <a:gd name="connsiteY487" fmla="*/ 78854 h 1277536"/>
              <a:gd name="connsiteX488" fmla="*/ 3255128 w 3255128"/>
              <a:gd name="connsiteY488" fmla="*/ 78957 h 1277536"/>
              <a:gd name="connsiteX489" fmla="*/ 3255128 w 3255128"/>
              <a:gd name="connsiteY489" fmla="*/ 79011 h 1277536"/>
              <a:gd name="connsiteX490" fmla="*/ 3255128 w 3255128"/>
              <a:gd name="connsiteY490" fmla="*/ 79541 h 1277536"/>
              <a:gd name="connsiteX491" fmla="*/ 3255128 w 3255128"/>
              <a:gd name="connsiteY491" fmla="*/ 79735 h 1277536"/>
              <a:gd name="connsiteX492" fmla="*/ 3255128 w 3255128"/>
              <a:gd name="connsiteY492" fmla="*/ 79831 h 1277536"/>
              <a:gd name="connsiteX493" fmla="*/ 3255128 w 3255128"/>
              <a:gd name="connsiteY493" fmla="*/ 79894 h 1277536"/>
              <a:gd name="connsiteX494" fmla="*/ 3255128 w 3255128"/>
              <a:gd name="connsiteY494" fmla="*/ 80076 h 1277536"/>
              <a:gd name="connsiteX495" fmla="*/ 3255128 w 3255128"/>
              <a:gd name="connsiteY495" fmla="*/ 80258 h 1277536"/>
              <a:gd name="connsiteX496" fmla="*/ 3255128 w 3255128"/>
              <a:gd name="connsiteY496" fmla="*/ 80270 h 1277536"/>
              <a:gd name="connsiteX497" fmla="*/ 3255128 w 3255128"/>
              <a:gd name="connsiteY497" fmla="*/ 80295 h 1277536"/>
              <a:gd name="connsiteX498" fmla="*/ 3255128 w 3255128"/>
              <a:gd name="connsiteY498" fmla="*/ 80756 h 1277536"/>
              <a:gd name="connsiteX499" fmla="*/ 3255128 w 3255128"/>
              <a:gd name="connsiteY499" fmla="*/ 80842 h 1277536"/>
              <a:gd name="connsiteX500" fmla="*/ 3255128 w 3255128"/>
              <a:gd name="connsiteY500" fmla="*/ 81377 h 1277536"/>
              <a:gd name="connsiteX501" fmla="*/ 3255128 w 3255128"/>
              <a:gd name="connsiteY501" fmla="*/ 81512 h 1277536"/>
              <a:gd name="connsiteX502" fmla="*/ 3255128 w 3255128"/>
              <a:gd name="connsiteY502" fmla="*/ 82053 h 1277536"/>
              <a:gd name="connsiteX503" fmla="*/ 3255128 w 3255128"/>
              <a:gd name="connsiteY503" fmla="*/ 82242 h 1277536"/>
              <a:gd name="connsiteX504" fmla="*/ 3255128 w 3255128"/>
              <a:gd name="connsiteY504" fmla="*/ 82364 h 1277536"/>
              <a:gd name="connsiteX505" fmla="*/ 3255128 w 3255128"/>
              <a:gd name="connsiteY505" fmla="*/ 82545 h 1277536"/>
              <a:gd name="connsiteX506" fmla="*/ 3255128 w 3255128"/>
              <a:gd name="connsiteY506" fmla="*/ 82641 h 1277536"/>
              <a:gd name="connsiteX507" fmla="*/ 3255128 w 3255128"/>
              <a:gd name="connsiteY507" fmla="*/ 82649 h 1277536"/>
              <a:gd name="connsiteX508" fmla="*/ 3255128 w 3255128"/>
              <a:gd name="connsiteY508" fmla="*/ 82739 h 1277536"/>
              <a:gd name="connsiteX509" fmla="*/ 3255128 w 3255128"/>
              <a:gd name="connsiteY509" fmla="*/ 82743 h 1277536"/>
              <a:gd name="connsiteX510" fmla="*/ 3255128 w 3255128"/>
              <a:gd name="connsiteY510" fmla="*/ 82793 h 1277536"/>
              <a:gd name="connsiteX511" fmla="*/ 3255128 w 3255128"/>
              <a:gd name="connsiteY511" fmla="*/ 83184 h 1277536"/>
              <a:gd name="connsiteX512" fmla="*/ 3255128 w 3255128"/>
              <a:gd name="connsiteY512" fmla="*/ 83432 h 1277536"/>
              <a:gd name="connsiteX513" fmla="*/ 3255128 w 3255128"/>
              <a:gd name="connsiteY513" fmla="*/ 83543 h 1277536"/>
              <a:gd name="connsiteX514" fmla="*/ 3255128 w 3255128"/>
              <a:gd name="connsiteY514" fmla="*/ 83626 h 1277536"/>
              <a:gd name="connsiteX515" fmla="*/ 3255128 w 3255128"/>
              <a:gd name="connsiteY515" fmla="*/ 83830 h 1277536"/>
              <a:gd name="connsiteX516" fmla="*/ 3255128 w 3255128"/>
              <a:gd name="connsiteY516" fmla="*/ 83846 h 1277536"/>
              <a:gd name="connsiteX517" fmla="*/ 3255128 w 3255128"/>
              <a:gd name="connsiteY517" fmla="*/ 83900 h 1277536"/>
              <a:gd name="connsiteX518" fmla="*/ 3255128 w 3255128"/>
              <a:gd name="connsiteY518" fmla="*/ 83990 h 1277536"/>
              <a:gd name="connsiteX519" fmla="*/ 3255128 w 3255128"/>
              <a:gd name="connsiteY519" fmla="*/ 84195 h 1277536"/>
              <a:gd name="connsiteX520" fmla="*/ 3255128 w 3255128"/>
              <a:gd name="connsiteY520" fmla="*/ 84233 h 1277536"/>
              <a:gd name="connsiteX521" fmla="*/ 3255128 w 3255128"/>
              <a:gd name="connsiteY521" fmla="*/ 84517 h 1277536"/>
              <a:gd name="connsiteX522" fmla="*/ 3255128 w 3255128"/>
              <a:gd name="connsiteY522" fmla="*/ 84592 h 1277536"/>
              <a:gd name="connsiteX523" fmla="*/ 3255128 w 3255128"/>
              <a:gd name="connsiteY523" fmla="*/ 84711 h 1277536"/>
              <a:gd name="connsiteX524" fmla="*/ 3255128 w 3255128"/>
              <a:gd name="connsiteY524" fmla="*/ 84733 h 1277536"/>
              <a:gd name="connsiteX525" fmla="*/ 3255128 w 3255128"/>
              <a:gd name="connsiteY525" fmla="*/ 85093 h 1277536"/>
              <a:gd name="connsiteX526" fmla="*/ 3255128 w 3255128"/>
              <a:gd name="connsiteY526" fmla="*/ 85637 h 1277536"/>
              <a:gd name="connsiteX527" fmla="*/ 3255128 w 3255128"/>
              <a:gd name="connsiteY527" fmla="*/ 85645 h 1277536"/>
              <a:gd name="connsiteX528" fmla="*/ 3255128 w 3255128"/>
              <a:gd name="connsiteY528" fmla="*/ 85653 h 1277536"/>
              <a:gd name="connsiteX529" fmla="*/ 3255128 w 3255128"/>
              <a:gd name="connsiteY529" fmla="*/ 85732 h 1277536"/>
              <a:gd name="connsiteX530" fmla="*/ 3255128 w 3255128"/>
              <a:gd name="connsiteY530" fmla="*/ 85818 h 1277536"/>
              <a:gd name="connsiteX531" fmla="*/ 3255128 w 3255128"/>
              <a:gd name="connsiteY531" fmla="*/ 86540 h 1277536"/>
              <a:gd name="connsiteX532" fmla="*/ 3255128 w 3255128"/>
              <a:gd name="connsiteY532" fmla="*/ 86604 h 1277536"/>
              <a:gd name="connsiteX533" fmla="*/ 3255128 w 3255128"/>
              <a:gd name="connsiteY533" fmla="*/ 87617 h 1277536"/>
              <a:gd name="connsiteX534" fmla="*/ 3255128 w 3255128"/>
              <a:gd name="connsiteY534" fmla="*/ 87625 h 1277536"/>
              <a:gd name="connsiteX535" fmla="*/ 3255128 w 3255128"/>
              <a:gd name="connsiteY535" fmla="*/ 87719 h 1277536"/>
              <a:gd name="connsiteX536" fmla="*/ 3255128 w 3255128"/>
              <a:gd name="connsiteY536" fmla="*/ 88403 h 1277536"/>
              <a:gd name="connsiteX537" fmla="*/ 3255128 w 3255128"/>
              <a:gd name="connsiteY537" fmla="*/ 88408 h 1277536"/>
              <a:gd name="connsiteX538" fmla="*/ 3255128 w 3255128"/>
              <a:gd name="connsiteY538" fmla="*/ 88602 h 1277536"/>
              <a:gd name="connsiteX539" fmla="*/ 3255128 w 3255128"/>
              <a:gd name="connsiteY539" fmla="*/ 88966 h 1277536"/>
              <a:gd name="connsiteX540" fmla="*/ 3255128 w 3255128"/>
              <a:gd name="connsiteY540" fmla="*/ 89037 h 1277536"/>
              <a:gd name="connsiteX541" fmla="*/ 3255128 w 3255128"/>
              <a:gd name="connsiteY541" fmla="*/ 89091 h 1277536"/>
              <a:gd name="connsiteX542" fmla="*/ 3255128 w 3255128"/>
              <a:gd name="connsiteY542" fmla="*/ 89171 h 1277536"/>
              <a:gd name="connsiteX543" fmla="*/ 3255128 w 3255128"/>
              <a:gd name="connsiteY543" fmla="*/ 89209 h 1277536"/>
              <a:gd name="connsiteX544" fmla="*/ 3255128 w 3255128"/>
              <a:gd name="connsiteY544" fmla="*/ 89369 h 1277536"/>
              <a:gd name="connsiteX545" fmla="*/ 3255128 w 3255128"/>
              <a:gd name="connsiteY545" fmla="*/ 89620 h 1277536"/>
              <a:gd name="connsiteX546" fmla="*/ 3255128 w 3255128"/>
              <a:gd name="connsiteY546" fmla="*/ 89709 h 1277536"/>
              <a:gd name="connsiteX547" fmla="*/ 3255128 w 3255128"/>
              <a:gd name="connsiteY547" fmla="*/ 89777 h 1277536"/>
              <a:gd name="connsiteX548" fmla="*/ 3255128 w 3255128"/>
              <a:gd name="connsiteY548" fmla="*/ 90350 h 1277536"/>
              <a:gd name="connsiteX549" fmla="*/ 3255128 w 3255128"/>
              <a:gd name="connsiteY549" fmla="*/ 90472 h 1277536"/>
              <a:gd name="connsiteX550" fmla="*/ 3255128 w 3255128"/>
              <a:gd name="connsiteY550" fmla="*/ 90884 h 1277536"/>
              <a:gd name="connsiteX551" fmla="*/ 3255128 w 3255128"/>
              <a:gd name="connsiteY551" fmla="*/ 91040 h 1277536"/>
              <a:gd name="connsiteX552" fmla="*/ 3255128 w 3255128"/>
              <a:gd name="connsiteY552" fmla="*/ 91516 h 1277536"/>
              <a:gd name="connsiteX553" fmla="*/ 3255128 w 3255128"/>
              <a:gd name="connsiteY553" fmla="*/ 91576 h 1277536"/>
              <a:gd name="connsiteX554" fmla="*/ 3255128 w 3255128"/>
              <a:gd name="connsiteY554" fmla="*/ 91938 h 1277536"/>
              <a:gd name="connsiteX555" fmla="*/ 3255128 w 3255128"/>
              <a:gd name="connsiteY555" fmla="*/ 92438 h 1277536"/>
              <a:gd name="connsiteX556" fmla="*/ 3255128 w 3255128"/>
              <a:gd name="connsiteY556" fmla="*/ 92444 h 1277536"/>
              <a:gd name="connsiteX557" fmla="*/ 3255128 w 3255128"/>
              <a:gd name="connsiteY557" fmla="*/ 92625 h 1277536"/>
              <a:gd name="connsiteX558" fmla="*/ 3255128 w 3255128"/>
              <a:gd name="connsiteY558" fmla="*/ 92769 h 1277536"/>
              <a:gd name="connsiteX559" fmla="*/ 3255128 w 3255128"/>
              <a:gd name="connsiteY559" fmla="*/ 92819 h 1277536"/>
              <a:gd name="connsiteX560" fmla="*/ 3255128 w 3255128"/>
              <a:gd name="connsiteY560" fmla="*/ 92823 h 1277536"/>
              <a:gd name="connsiteX561" fmla="*/ 3255128 w 3255128"/>
              <a:gd name="connsiteY561" fmla="*/ 93315 h 1277536"/>
              <a:gd name="connsiteX562" fmla="*/ 3255128 w 3255128"/>
              <a:gd name="connsiteY562" fmla="*/ 93509 h 1277536"/>
              <a:gd name="connsiteX563" fmla="*/ 3255128 w 3255128"/>
              <a:gd name="connsiteY563" fmla="*/ 93563 h 1277536"/>
              <a:gd name="connsiteX564" fmla="*/ 3255128 w 3255128"/>
              <a:gd name="connsiteY564" fmla="*/ 93706 h 1277536"/>
              <a:gd name="connsiteX565" fmla="*/ 3255128 w 3255128"/>
              <a:gd name="connsiteY565" fmla="*/ 93926 h 1277536"/>
              <a:gd name="connsiteX566" fmla="*/ 3255128 w 3255128"/>
              <a:gd name="connsiteY566" fmla="*/ 94070 h 1277536"/>
              <a:gd name="connsiteX567" fmla="*/ 3255128 w 3255128"/>
              <a:gd name="connsiteY567" fmla="*/ 94345 h 1277536"/>
              <a:gd name="connsiteX568" fmla="*/ 3255128 w 3255128"/>
              <a:gd name="connsiteY568" fmla="*/ 94616 h 1277536"/>
              <a:gd name="connsiteX569" fmla="*/ 3255128 w 3255128"/>
              <a:gd name="connsiteY569" fmla="*/ 94756 h 1277536"/>
              <a:gd name="connsiteX570" fmla="*/ 3255128 w 3255128"/>
              <a:gd name="connsiteY570" fmla="*/ 94913 h 1277536"/>
              <a:gd name="connsiteX571" fmla="*/ 3255128 w 3255128"/>
              <a:gd name="connsiteY571" fmla="*/ 95114 h 1277536"/>
              <a:gd name="connsiteX572" fmla="*/ 3255128 w 3255128"/>
              <a:gd name="connsiteY572" fmla="*/ 95308 h 1277536"/>
              <a:gd name="connsiteX573" fmla="*/ 3255128 w 3255128"/>
              <a:gd name="connsiteY573" fmla="*/ 95725 h 1277536"/>
              <a:gd name="connsiteX574" fmla="*/ 3255128 w 3255128"/>
              <a:gd name="connsiteY574" fmla="*/ 95733 h 1277536"/>
              <a:gd name="connsiteX575" fmla="*/ 3255128 w 3255128"/>
              <a:gd name="connsiteY575" fmla="*/ 95800 h 1277536"/>
              <a:gd name="connsiteX576" fmla="*/ 3255128 w 3255128"/>
              <a:gd name="connsiteY576" fmla="*/ 95827 h 1277536"/>
              <a:gd name="connsiteX577" fmla="*/ 3255128 w 3255128"/>
              <a:gd name="connsiteY577" fmla="*/ 96016 h 1277536"/>
              <a:gd name="connsiteX578" fmla="*/ 3255128 w 3255128"/>
              <a:gd name="connsiteY578" fmla="*/ 96176 h 1277536"/>
              <a:gd name="connsiteX579" fmla="*/ 3255128 w 3255128"/>
              <a:gd name="connsiteY579" fmla="*/ 96415 h 1277536"/>
              <a:gd name="connsiteX580" fmla="*/ 3255128 w 3255128"/>
              <a:gd name="connsiteY580" fmla="*/ 96423 h 1277536"/>
              <a:gd name="connsiteX581" fmla="*/ 3255128 w 3255128"/>
              <a:gd name="connsiteY581" fmla="*/ 97074 h 1277536"/>
              <a:gd name="connsiteX582" fmla="*/ 3255128 w 3255128"/>
              <a:gd name="connsiteY582" fmla="*/ 97279 h 1277536"/>
              <a:gd name="connsiteX583" fmla="*/ 3255128 w 3255128"/>
              <a:gd name="connsiteY583" fmla="*/ 97317 h 1277536"/>
              <a:gd name="connsiteX584" fmla="*/ 3255128 w 3255128"/>
              <a:gd name="connsiteY584" fmla="*/ 97374 h 1277536"/>
              <a:gd name="connsiteX585" fmla="*/ 3255128 w 3255128"/>
              <a:gd name="connsiteY585" fmla="*/ 97414 h 1277536"/>
              <a:gd name="connsiteX586" fmla="*/ 3255128 w 3255128"/>
              <a:gd name="connsiteY586" fmla="*/ 97745 h 1277536"/>
              <a:gd name="connsiteX587" fmla="*/ 3255128 w 3255128"/>
              <a:gd name="connsiteY587" fmla="*/ 97799 h 1277536"/>
              <a:gd name="connsiteX588" fmla="*/ 3255128 w 3255128"/>
              <a:gd name="connsiteY588" fmla="*/ 98222 h 1277536"/>
              <a:gd name="connsiteX589" fmla="*/ 3255128 w 3255128"/>
              <a:gd name="connsiteY589" fmla="*/ 98291 h 1277536"/>
              <a:gd name="connsiteX590" fmla="*/ 3255128 w 3255128"/>
              <a:gd name="connsiteY590" fmla="*/ 98485 h 1277536"/>
              <a:gd name="connsiteX591" fmla="*/ 3255128 w 3255128"/>
              <a:gd name="connsiteY591" fmla="*/ 98539 h 1277536"/>
              <a:gd name="connsiteX592" fmla="*/ 3255128 w 3255128"/>
              <a:gd name="connsiteY592" fmla="*/ 98645 h 1277536"/>
              <a:gd name="connsiteX593" fmla="*/ 3255128 w 3255128"/>
              <a:gd name="connsiteY593" fmla="*/ 98682 h 1277536"/>
              <a:gd name="connsiteX594" fmla="*/ 3255128 w 3255128"/>
              <a:gd name="connsiteY594" fmla="*/ 99046 h 1277536"/>
              <a:gd name="connsiteX595" fmla="*/ 3255128 w 3255128"/>
              <a:gd name="connsiteY595" fmla="*/ 99449 h 1277536"/>
              <a:gd name="connsiteX596" fmla="*/ 3255128 w 3255128"/>
              <a:gd name="connsiteY596" fmla="*/ 99592 h 1277536"/>
              <a:gd name="connsiteX597" fmla="*/ 3255128 w 3255128"/>
              <a:gd name="connsiteY597" fmla="*/ 99732 h 1277536"/>
              <a:gd name="connsiteX598" fmla="*/ 3255128 w 3255128"/>
              <a:gd name="connsiteY598" fmla="*/ 100090 h 1277536"/>
              <a:gd name="connsiteX599" fmla="*/ 3255128 w 3255128"/>
              <a:gd name="connsiteY599" fmla="*/ 100135 h 1277536"/>
              <a:gd name="connsiteX600" fmla="*/ 3255128 w 3255128"/>
              <a:gd name="connsiteY600" fmla="*/ 100284 h 1277536"/>
              <a:gd name="connsiteX601" fmla="*/ 3255128 w 3255128"/>
              <a:gd name="connsiteY601" fmla="*/ 100635 h 1277536"/>
              <a:gd name="connsiteX602" fmla="*/ 3255128 w 3255128"/>
              <a:gd name="connsiteY602" fmla="*/ 100776 h 1277536"/>
              <a:gd name="connsiteX603" fmla="*/ 3255128 w 3255128"/>
              <a:gd name="connsiteY603" fmla="*/ 101152 h 1277536"/>
              <a:gd name="connsiteX604" fmla="*/ 3255128 w 3255128"/>
              <a:gd name="connsiteY604" fmla="*/ 101391 h 1277536"/>
              <a:gd name="connsiteX605" fmla="*/ 3255128 w 3255128"/>
              <a:gd name="connsiteY605" fmla="*/ 101399 h 1277536"/>
              <a:gd name="connsiteX606" fmla="*/ 3255128 w 3255128"/>
              <a:gd name="connsiteY606" fmla="*/ 102350 h 1277536"/>
              <a:gd name="connsiteX607" fmla="*/ 3255128 w 3255128"/>
              <a:gd name="connsiteY607" fmla="*/ 102453 h 1277536"/>
              <a:gd name="connsiteX608" fmla="*/ 3255128 w 3255128"/>
              <a:gd name="connsiteY608" fmla="*/ 102811 h 1277536"/>
              <a:gd name="connsiteX609" fmla="*/ 3255128 w 3255128"/>
              <a:gd name="connsiteY609" fmla="*/ 103198 h 1277536"/>
              <a:gd name="connsiteX610" fmla="*/ 3255128 w 3255128"/>
              <a:gd name="connsiteY610" fmla="*/ 103589 h 1277536"/>
              <a:gd name="connsiteX611" fmla="*/ 3255128 w 3255128"/>
              <a:gd name="connsiteY611" fmla="*/ 103621 h 1277536"/>
              <a:gd name="connsiteX612" fmla="*/ 3255128 w 3255128"/>
              <a:gd name="connsiteY612" fmla="*/ 104058 h 1277536"/>
              <a:gd name="connsiteX613" fmla="*/ 3255128 w 3255128"/>
              <a:gd name="connsiteY613" fmla="*/ 104124 h 1277536"/>
              <a:gd name="connsiteX614" fmla="*/ 3255128 w 3255128"/>
              <a:gd name="connsiteY614" fmla="*/ 104425 h 1277536"/>
              <a:gd name="connsiteX615" fmla="*/ 3255128 w 3255128"/>
              <a:gd name="connsiteY615" fmla="*/ 104696 h 1277536"/>
              <a:gd name="connsiteX616" fmla="*/ 3255128 w 3255128"/>
              <a:gd name="connsiteY616" fmla="*/ 104993 h 1277536"/>
              <a:gd name="connsiteX617" fmla="*/ 3255128 w 3255128"/>
              <a:gd name="connsiteY617" fmla="*/ 105111 h 1277536"/>
              <a:gd name="connsiteX618" fmla="*/ 3255128 w 3255128"/>
              <a:gd name="connsiteY618" fmla="*/ 105388 h 1277536"/>
              <a:gd name="connsiteX619" fmla="*/ 3255128 w 3255128"/>
              <a:gd name="connsiteY619" fmla="*/ 105522 h 1277536"/>
              <a:gd name="connsiteX620" fmla="*/ 3255128 w 3255128"/>
              <a:gd name="connsiteY620" fmla="*/ 105611 h 1277536"/>
              <a:gd name="connsiteX621" fmla="*/ 3255128 w 3255128"/>
              <a:gd name="connsiteY621" fmla="*/ 105853 h 1277536"/>
              <a:gd name="connsiteX622" fmla="*/ 3255128 w 3255128"/>
              <a:gd name="connsiteY622" fmla="*/ 105907 h 1277536"/>
              <a:gd name="connsiteX623" fmla="*/ 3255128 w 3255128"/>
              <a:gd name="connsiteY623" fmla="*/ 106256 h 1277536"/>
              <a:gd name="connsiteX624" fmla="*/ 3255128 w 3255128"/>
              <a:gd name="connsiteY624" fmla="*/ 106399 h 1277536"/>
              <a:gd name="connsiteX625" fmla="*/ 3255128 w 3255128"/>
              <a:gd name="connsiteY625" fmla="*/ 106543 h 1277536"/>
              <a:gd name="connsiteX626" fmla="*/ 3255128 w 3255128"/>
              <a:gd name="connsiteY626" fmla="*/ 106593 h 1277536"/>
              <a:gd name="connsiteX627" fmla="*/ 3255128 w 3255128"/>
              <a:gd name="connsiteY627" fmla="*/ 106647 h 1277536"/>
              <a:gd name="connsiteX628" fmla="*/ 3255128 w 3255128"/>
              <a:gd name="connsiteY628" fmla="*/ 106942 h 1277536"/>
              <a:gd name="connsiteX629" fmla="*/ 3255128 w 3255128"/>
              <a:gd name="connsiteY629" fmla="*/ 107154 h 1277536"/>
              <a:gd name="connsiteX630" fmla="*/ 3255128 w 3255128"/>
              <a:gd name="connsiteY630" fmla="*/ 107480 h 1277536"/>
              <a:gd name="connsiteX631" fmla="*/ 3255128 w 3255128"/>
              <a:gd name="connsiteY631" fmla="*/ 107700 h 1277536"/>
              <a:gd name="connsiteX632" fmla="*/ 3255128 w 3255128"/>
              <a:gd name="connsiteY632" fmla="*/ 107790 h 1277536"/>
              <a:gd name="connsiteX633" fmla="*/ 3255128 w 3255128"/>
              <a:gd name="connsiteY633" fmla="*/ 107840 h 1277536"/>
              <a:gd name="connsiteX634" fmla="*/ 3255128 w 3255128"/>
              <a:gd name="connsiteY634" fmla="*/ 107844 h 1277536"/>
              <a:gd name="connsiteX635" fmla="*/ 3255128 w 3255128"/>
              <a:gd name="connsiteY635" fmla="*/ 108198 h 1277536"/>
              <a:gd name="connsiteX636" fmla="*/ 3255128 w 3255128"/>
              <a:gd name="connsiteY636" fmla="*/ 108392 h 1277536"/>
              <a:gd name="connsiteX637" fmla="*/ 3255128 w 3255128"/>
              <a:gd name="connsiteY637" fmla="*/ 108565 h 1277536"/>
              <a:gd name="connsiteX638" fmla="*/ 3255128 w 3255128"/>
              <a:gd name="connsiteY638" fmla="*/ 108725 h 1277536"/>
              <a:gd name="connsiteX639" fmla="*/ 3255128 w 3255128"/>
              <a:gd name="connsiteY639" fmla="*/ 108884 h 1277536"/>
              <a:gd name="connsiteX640" fmla="*/ 3255128 w 3255128"/>
              <a:gd name="connsiteY640" fmla="*/ 109260 h 1277536"/>
              <a:gd name="connsiteX641" fmla="*/ 3255128 w 3255128"/>
              <a:gd name="connsiteY641" fmla="*/ 109437 h 1277536"/>
              <a:gd name="connsiteX642" fmla="*/ 3255128 w 3255128"/>
              <a:gd name="connsiteY642" fmla="*/ 109499 h 1277536"/>
              <a:gd name="connsiteX643" fmla="*/ 3255128 w 3255128"/>
              <a:gd name="connsiteY643" fmla="*/ 109507 h 1277536"/>
              <a:gd name="connsiteX644" fmla="*/ 3255128 w 3255128"/>
              <a:gd name="connsiteY644" fmla="*/ 109672 h 1277536"/>
              <a:gd name="connsiteX645" fmla="*/ 3255128 w 3255128"/>
              <a:gd name="connsiteY645" fmla="*/ 110364 h 1277536"/>
              <a:gd name="connsiteX646" fmla="*/ 3255128 w 3255128"/>
              <a:gd name="connsiteY646" fmla="*/ 110458 h 1277536"/>
              <a:gd name="connsiteX647" fmla="*/ 3255128 w 3255128"/>
              <a:gd name="connsiteY647" fmla="*/ 111232 h 1277536"/>
              <a:gd name="connsiteX648" fmla="*/ 3255128 w 3255128"/>
              <a:gd name="connsiteY648" fmla="*/ 111306 h 1277536"/>
              <a:gd name="connsiteX649" fmla="*/ 3255128 w 3255128"/>
              <a:gd name="connsiteY649" fmla="*/ 111519 h 1277536"/>
              <a:gd name="connsiteX650" fmla="*/ 3255128 w 3255128"/>
              <a:gd name="connsiteY650" fmla="*/ 111729 h 1277536"/>
              <a:gd name="connsiteX651" fmla="*/ 3255128 w 3255128"/>
              <a:gd name="connsiteY651" fmla="*/ 111918 h 1277536"/>
              <a:gd name="connsiteX652" fmla="*/ 3255128 w 3255128"/>
              <a:gd name="connsiteY652" fmla="*/ 112317 h 1277536"/>
              <a:gd name="connsiteX653" fmla="*/ 3255128 w 3255128"/>
              <a:gd name="connsiteY653" fmla="*/ 112456 h 1277536"/>
              <a:gd name="connsiteX654" fmla="*/ 3255128 w 3255128"/>
              <a:gd name="connsiteY654" fmla="*/ 112533 h 1277536"/>
              <a:gd name="connsiteX655" fmla="*/ 3255128 w 3255128"/>
              <a:gd name="connsiteY655" fmla="*/ 112616 h 1277536"/>
              <a:gd name="connsiteX656" fmla="*/ 3255128 w 3255128"/>
              <a:gd name="connsiteY656" fmla="*/ 112766 h 1277536"/>
              <a:gd name="connsiteX657" fmla="*/ 3255128 w 3255128"/>
              <a:gd name="connsiteY657" fmla="*/ 112820 h 1277536"/>
              <a:gd name="connsiteX658" fmla="*/ 3255128 w 3255128"/>
              <a:gd name="connsiteY658" fmla="*/ 112891 h 1277536"/>
              <a:gd name="connsiteX659" fmla="*/ 3255128 w 3255128"/>
              <a:gd name="connsiteY659" fmla="*/ 113169 h 1277536"/>
              <a:gd name="connsiteX660" fmla="*/ 3255128 w 3255128"/>
              <a:gd name="connsiteY660" fmla="*/ 113219 h 1277536"/>
              <a:gd name="connsiteX661" fmla="*/ 3255128 w 3255128"/>
              <a:gd name="connsiteY661" fmla="*/ 113223 h 1277536"/>
              <a:gd name="connsiteX662" fmla="*/ 3255128 w 3255128"/>
              <a:gd name="connsiteY662" fmla="*/ 113442 h 1277536"/>
              <a:gd name="connsiteX663" fmla="*/ 3255128 w 3255128"/>
              <a:gd name="connsiteY663" fmla="*/ 113631 h 1277536"/>
              <a:gd name="connsiteX664" fmla="*/ 3255128 w 3255128"/>
              <a:gd name="connsiteY664" fmla="*/ 113701 h 1277536"/>
              <a:gd name="connsiteX665" fmla="*/ 3255128 w 3255128"/>
              <a:gd name="connsiteY665" fmla="*/ 114138 h 1277536"/>
              <a:gd name="connsiteX666" fmla="*/ 3255128 w 3255128"/>
              <a:gd name="connsiteY666" fmla="*/ 115868 h 1277536"/>
              <a:gd name="connsiteX667" fmla="*/ 3255128 w 3255128"/>
              <a:gd name="connsiteY667" fmla="*/ 116244 h 1277536"/>
              <a:gd name="connsiteX668" fmla="*/ 3255128 w 3255128"/>
              <a:gd name="connsiteY668" fmla="*/ 116623 h 1277536"/>
              <a:gd name="connsiteX669" fmla="*/ 3255128 w 3255128"/>
              <a:gd name="connsiteY669" fmla="*/ 116673 h 1277536"/>
              <a:gd name="connsiteX670" fmla="*/ 3255128 w 3255128"/>
              <a:gd name="connsiteY670" fmla="*/ 117169 h 1277536"/>
              <a:gd name="connsiteX671" fmla="*/ 3255128 w 3255128"/>
              <a:gd name="connsiteY671" fmla="*/ 117253 h 1277536"/>
              <a:gd name="connsiteX672" fmla="*/ 3255128 w 3255128"/>
              <a:gd name="connsiteY672" fmla="*/ 117293 h 1277536"/>
              <a:gd name="connsiteX673" fmla="*/ 3255128 w 3255128"/>
              <a:gd name="connsiteY673" fmla="*/ 117363 h 1277536"/>
              <a:gd name="connsiteX674" fmla="*/ 3255128 w 3255128"/>
              <a:gd name="connsiteY674" fmla="*/ 117592 h 1277536"/>
              <a:gd name="connsiteX675" fmla="*/ 3255128 w 3255128"/>
              <a:gd name="connsiteY675" fmla="*/ 117780 h 1277536"/>
              <a:gd name="connsiteX676" fmla="*/ 3255128 w 3255128"/>
              <a:gd name="connsiteY676" fmla="*/ 117870 h 1277536"/>
              <a:gd name="connsiteX677" fmla="*/ 3255128 w 3255128"/>
              <a:gd name="connsiteY677" fmla="*/ 118145 h 1277536"/>
              <a:gd name="connsiteX678" fmla="*/ 3255128 w 3255128"/>
              <a:gd name="connsiteY678" fmla="*/ 118199 h 1277536"/>
              <a:gd name="connsiteX679" fmla="*/ 3255128 w 3255128"/>
              <a:gd name="connsiteY679" fmla="*/ 118418 h 1277536"/>
              <a:gd name="connsiteX680" fmla="*/ 3255128 w 3255128"/>
              <a:gd name="connsiteY680" fmla="*/ 118470 h 1277536"/>
              <a:gd name="connsiteX681" fmla="*/ 3255128 w 3255128"/>
              <a:gd name="connsiteY681" fmla="*/ 118472 h 1277536"/>
              <a:gd name="connsiteX682" fmla="*/ 3255128 w 3255128"/>
              <a:gd name="connsiteY682" fmla="*/ 118713 h 1277536"/>
              <a:gd name="connsiteX683" fmla="*/ 3255128 w 3255128"/>
              <a:gd name="connsiteY683" fmla="*/ 118767 h 1277536"/>
              <a:gd name="connsiteX684" fmla="*/ 3255128 w 3255128"/>
              <a:gd name="connsiteY684" fmla="*/ 119162 h 1277536"/>
              <a:gd name="connsiteX685" fmla="*/ 3255128 w 3255128"/>
              <a:gd name="connsiteY685" fmla="*/ 119340 h 1277536"/>
              <a:gd name="connsiteX686" fmla="*/ 3255128 w 3255128"/>
              <a:gd name="connsiteY686" fmla="*/ 119517 h 1277536"/>
              <a:gd name="connsiteX687" fmla="*/ 3255128 w 3255128"/>
              <a:gd name="connsiteY687" fmla="*/ 119600 h 1277536"/>
              <a:gd name="connsiteX688" fmla="*/ 3255128 w 3255128"/>
              <a:gd name="connsiteY688" fmla="*/ 119627 h 1277536"/>
              <a:gd name="connsiteX689" fmla="*/ 3255128 w 3255128"/>
              <a:gd name="connsiteY689" fmla="*/ 119976 h 1277536"/>
              <a:gd name="connsiteX690" fmla="*/ 3255128 w 3255128"/>
              <a:gd name="connsiteY690" fmla="*/ 120026 h 1277536"/>
              <a:gd name="connsiteX691" fmla="*/ 3255128 w 3255128"/>
              <a:gd name="connsiteY691" fmla="*/ 120030 h 1277536"/>
              <a:gd name="connsiteX692" fmla="*/ 3255128 w 3255128"/>
              <a:gd name="connsiteY692" fmla="*/ 120277 h 1277536"/>
              <a:gd name="connsiteX693" fmla="*/ 3255128 w 3255128"/>
              <a:gd name="connsiteY693" fmla="*/ 120566 h 1277536"/>
              <a:gd name="connsiteX694" fmla="*/ 3255128 w 3255128"/>
              <a:gd name="connsiteY694" fmla="*/ 120874 h 1277536"/>
              <a:gd name="connsiteX695" fmla="*/ 3255128 w 3255128"/>
              <a:gd name="connsiteY695" fmla="*/ 120928 h 1277536"/>
              <a:gd name="connsiteX696" fmla="*/ 3255128 w 3255128"/>
              <a:gd name="connsiteY696" fmla="*/ 121599 h 1277536"/>
              <a:gd name="connsiteX697" fmla="*/ 3255128 w 3255128"/>
              <a:gd name="connsiteY697" fmla="*/ 121809 h 1277536"/>
              <a:gd name="connsiteX698" fmla="*/ 3255128 w 3255128"/>
              <a:gd name="connsiteY698" fmla="*/ 122145 h 1277536"/>
              <a:gd name="connsiteX699" fmla="*/ 3255128 w 3255128"/>
              <a:gd name="connsiteY699" fmla="*/ 122229 h 1277536"/>
              <a:gd name="connsiteX700" fmla="*/ 3255128 w 3255128"/>
              <a:gd name="connsiteY700" fmla="*/ 122339 h 1277536"/>
              <a:gd name="connsiteX701" fmla="*/ 3255128 w 3255128"/>
              <a:gd name="connsiteY701" fmla="*/ 122445 h 1277536"/>
              <a:gd name="connsiteX702" fmla="*/ 3255128 w 3255128"/>
              <a:gd name="connsiteY702" fmla="*/ 122499 h 1277536"/>
              <a:gd name="connsiteX703" fmla="*/ 3255128 w 3255128"/>
              <a:gd name="connsiteY703" fmla="*/ 122696 h 1277536"/>
              <a:gd name="connsiteX704" fmla="*/ 3255128 w 3255128"/>
              <a:gd name="connsiteY704" fmla="*/ 122846 h 1277536"/>
              <a:gd name="connsiteX705" fmla="*/ 3255128 w 3255128"/>
              <a:gd name="connsiteY705" fmla="*/ 123249 h 1277536"/>
              <a:gd name="connsiteX706" fmla="*/ 3255128 w 3255128"/>
              <a:gd name="connsiteY706" fmla="*/ 123382 h 1277536"/>
              <a:gd name="connsiteX707" fmla="*/ 3255128 w 3255128"/>
              <a:gd name="connsiteY707" fmla="*/ 123446 h 1277536"/>
              <a:gd name="connsiteX708" fmla="*/ 3255128 w 3255128"/>
              <a:gd name="connsiteY708" fmla="*/ 123746 h 1277536"/>
              <a:gd name="connsiteX709" fmla="*/ 3255128 w 3255128"/>
              <a:gd name="connsiteY709" fmla="*/ 124138 h 1277536"/>
              <a:gd name="connsiteX710" fmla="*/ 3255128 w 3255128"/>
              <a:gd name="connsiteY710" fmla="*/ 124298 h 1277536"/>
              <a:gd name="connsiteX711" fmla="*/ 3255128 w 3255128"/>
              <a:gd name="connsiteY711" fmla="*/ 124576 h 1277536"/>
              <a:gd name="connsiteX712" fmla="*/ 3255128 w 3255128"/>
              <a:gd name="connsiteY712" fmla="*/ 124952 h 1277536"/>
              <a:gd name="connsiteX713" fmla="*/ 3255128 w 3255128"/>
              <a:gd name="connsiteY713" fmla="*/ 125006 h 1277536"/>
              <a:gd name="connsiteX714" fmla="*/ 3255128 w 3255128"/>
              <a:gd name="connsiteY714" fmla="*/ 125064 h 1277536"/>
              <a:gd name="connsiteX715" fmla="*/ 3255128 w 3255128"/>
              <a:gd name="connsiteY715" fmla="*/ 125253 h 1277536"/>
              <a:gd name="connsiteX716" fmla="*/ 3255128 w 3255128"/>
              <a:gd name="connsiteY716" fmla="*/ 125401 h 1277536"/>
              <a:gd name="connsiteX717" fmla="*/ 3255128 w 3255128"/>
              <a:gd name="connsiteY717" fmla="*/ 126253 h 1277536"/>
              <a:gd name="connsiteX718" fmla="*/ 3255128 w 3255128"/>
              <a:gd name="connsiteY718" fmla="*/ 126307 h 1277536"/>
              <a:gd name="connsiteX719" fmla="*/ 3255128 w 3255128"/>
              <a:gd name="connsiteY719" fmla="*/ 126324 h 1277536"/>
              <a:gd name="connsiteX720" fmla="*/ 3255128 w 3255128"/>
              <a:gd name="connsiteY720" fmla="*/ 126526 h 1277536"/>
              <a:gd name="connsiteX721" fmla="*/ 3255128 w 3255128"/>
              <a:gd name="connsiteY721" fmla="*/ 127421 h 1277536"/>
              <a:gd name="connsiteX722" fmla="*/ 3255128 w 3255128"/>
              <a:gd name="connsiteY722" fmla="*/ 127443 h 1277536"/>
              <a:gd name="connsiteX723" fmla="*/ 3255128 w 3255128"/>
              <a:gd name="connsiteY723" fmla="*/ 127475 h 1277536"/>
              <a:gd name="connsiteX724" fmla="*/ 3255128 w 3255128"/>
              <a:gd name="connsiteY724" fmla="*/ 127672 h 1277536"/>
              <a:gd name="connsiteX725" fmla="*/ 3255128 w 3255128"/>
              <a:gd name="connsiteY725" fmla="*/ 127912 h 1277536"/>
              <a:gd name="connsiteX726" fmla="*/ 3255128 w 3255128"/>
              <a:gd name="connsiteY726" fmla="*/ 128225 h 1277536"/>
              <a:gd name="connsiteX727" fmla="*/ 3255128 w 3255128"/>
              <a:gd name="connsiteY727" fmla="*/ 128358 h 1277536"/>
              <a:gd name="connsiteX728" fmla="*/ 3255128 w 3255128"/>
              <a:gd name="connsiteY728" fmla="*/ 128722 h 1277536"/>
              <a:gd name="connsiteX729" fmla="*/ 3255128 w 3255128"/>
              <a:gd name="connsiteY729" fmla="*/ 128793 h 1277536"/>
              <a:gd name="connsiteX730" fmla="*/ 3255128 w 3255128"/>
              <a:gd name="connsiteY730" fmla="*/ 129125 h 1277536"/>
              <a:gd name="connsiteX731" fmla="*/ 3255128 w 3255128"/>
              <a:gd name="connsiteY731" fmla="*/ 129274 h 1277536"/>
              <a:gd name="connsiteX732" fmla="*/ 3255128 w 3255128"/>
              <a:gd name="connsiteY732" fmla="*/ 129680 h 1277536"/>
              <a:gd name="connsiteX733" fmla="*/ 3255128 w 3255128"/>
              <a:gd name="connsiteY733" fmla="*/ 129707 h 1277536"/>
              <a:gd name="connsiteX734" fmla="*/ 3255128 w 3255128"/>
              <a:gd name="connsiteY734" fmla="*/ 130040 h 1277536"/>
              <a:gd name="connsiteX735" fmla="*/ 3255128 w 3255128"/>
              <a:gd name="connsiteY735" fmla="*/ 130056 h 1277536"/>
              <a:gd name="connsiteX736" fmla="*/ 3255128 w 3255128"/>
              <a:gd name="connsiteY736" fmla="*/ 130253 h 1277536"/>
              <a:gd name="connsiteX737" fmla="*/ 3255128 w 3255128"/>
              <a:gd name="connsiteY737" fmla="*/ 130337 h 1277536"/>
              <a:gd name="connsiteX738" fmla="*/ 3255128 w 3255128"/>
              <a:gd name="connsiteY738" fmla="*/ 130447 h 1277536"/>
              <a:gd name="connsiteX739" fmla="*/ 3255128 w 3255128"/>
              <a:gd name="connsiteY739" fmla="*/ 130954 h 1277536"/>
              <a:gd name="connsiteX740" fmla="*/ 3255128 w 3255128"/>
              <a:gd name="connsiteY740" fmla="*/ 131286 h 1277536"/>
              <a:gd name="connsiteX741" fmla="*/ 3255128 w 3255128"/>
              <a:gd name="connsiteY741" fmla="*/ 131554 h 1277536"/>
              <a:gd name="connsiteX742" fmla="*/ 3255128 w 3255128"/>
              <a:gd name="connsiteY742" fmla="*/ 131644 h 1277536"/>
              <a:gd name="connsiteX743" fmla="*/ 3255128 w 3255128"/>
              <a:gd name="connsiteY743" fmla="*/ 132246 h 1277536"/>
              <a:gd name="connsiteX744" fmla="*/ 3255128 w 3255128"/>
              <a:gd name="connsiteY744" fmla="*/ 132419 h 1277536"/>
              <a:gd name="connsiteX745" fmla="*/ 3255128 w 3255128"/>
              <a:gd name="connsiteY745" fmla="*/ 132525 h 1277536"/>
              <a:gd name="connsiteX746" fmla="*/ 3255128 w 3255128"/>
              <a:gd name="connsiteY746" fmla="*/ 132579 h 1277536"/>
              <a:gd name="connsiteX747" fmla="*/ 3255128 w 3255128"/>
              <a:gd name="connsiteY747" fmla="*/ 132684 h 1277536"/>
              <a:gd name="connsiteX748" fmla="*/ 3255128 w 3255128"/>
              <a:gd name="connsiteY748" fmla="*/ 133060 h 1277536"/>
              <a:gd name="connsiteX749" fmla="*/ 3255128 w 3255128"/>
              <a:gd name="connsiteY749" fmla="*/ 133114 h 1277536"/>
              <a:gd name="connsiteX750" fmla="*/ 3255128 w 3255128"/>
              <a:gd name="connsiteY750" fmla="*/ 133291 h 1277536"/>
              <a:gd name="connsiteX751" fmla="*/ 3255128 w 3255128"/>
              <a:gd name="connsiteY751" fmla="*/ 133361 h 1277536"/>
              <a:gd name="connsiteX752" fmla="*/ 3255128 w 3255128"/>
              <a:gd name="connsiteY752" fmla="*/ 133510 h 1277536"/>
              <a:gd name="connsiteX753" fmla="*/ 3255128 w 3255128"/>
              <a:gd name="connsiteY753" fmla="*/ 134101 h 1277536"/>
              <a:gd name="connsiteX754" fmla="*/ 3255128 w 3255128"/>
              <a:gd name="connsiteY754" fmla="*/ 134372 h 1277536"/>
              <a:gd name="connsiteX755" fmla="*/ 3255128 w 3255128"/>
              <a:gd name="connsiteY755" fmla="*/ 134378 h 1277536"/>
              <a:gd name="connsiteX756" fmla="*/ 3255128 w 3255128"/>
              <a:gd name="connsiteY756" fmla="*/ 134656 h 1277536"/>
              <a:gd name="connsiteX757" fmla="*/ 3255128 w 3255128"/>
              <a:gd name="connsiteY757" fmla="*/ 134686 h 1277536"/>
              <a:gd name="connsiteX758" fmla="*/ 3255128 w 3255128"/>
              <a:gd name="connsiteY758" fmla="*/ 134740 h 1277536"/>
              <a:gd name="connsiteX759" fmla="*/ 3255128 w 3255128"/>
              <a:gd name="connsiteY759" fmla="*/ 135032 h 1277536"/>
              <a:gd name="connsiteX760" fmla="*/ 3255128 w 3255128"/>
              <a:gd name="connsiteY760" fmla="*/ 135064 h 1277536"/>
              <a:gd name="connsiteX761" fmla="*/ 3255128 w 3255128"/>
              <a:gd name="connsiteY761" fmla="*/ 135426 h 1277536"/>
              <a:gd name="connsiteX762" fmla="*/ 3255128 w 3255128"/>
              <a:gd name="connsiteY762" fmla="*/ 135529 h 1277536"/>
              <a:gd name="connsiteX763" fmla="*/ 3255128 w 3255128"/>
              <a:gd name="connsiteY763" fmla="*/ 135583 h 1277536"/>
              <a:gd name="connsiteX764" fmla="*/ 3255128 w 3255128"/>
              <a:gd name="connsiteY764" fmla="*/ 135932 h 1277536"/>
              <a:gd name="connsiteX765" fmla="*/ 3255128 w 3255128"/>
              <a:gd name="connsiteY765" fmla="*/ 136262 h 1277536"/>
              <a:gd name="connsiteX766" fmla="*/ 3255128 w 3255128"/>
              <a:gd name="connsiteY766" fmla="*/ 136333 h 1277536"/>
              <a:gd name="connsiteX767" fmla="*/ 3255128 w 3255128"/>
              <a:gd name="connsiteY767" fmla="*/ 136416 h 1277536"/>
              <a:gd name="connsiteX768" fmla="*/ 3255128 w 3255128"/>
              <a:gd name="connsiteY768" fmla="*/ 136470 h 1277536"/>
              <a:gd name="connsiteX769" fmla="*/ 3255128 w 3255128"/>
              <a:gd name="connsiteY769" fmla="*/ 136533 h 1277536"/>
              <a:gd name="connsiteX770" fmla="*/ 3255128 w 3255128"/>
              <a:gd name="connsiteY770" fmla="*/ 136620 h 1277536"/>
              <a:gd name="connsiteX771" fmla="*/ 3255128 w 3255128"/>
              <a:gd name="connsiteY771" fmla="*/ 136830 h 1277536"/>
              <a:gd name="connsiteX772" fmla="*/ 3255128 w 3255128"/>
              <a:gd name="connsiteY772" fmla="*/ 137023 h 1277536"/>
              <a:gd name="connsiteX773" fmla="*/ 3255128 w 3255128"/>
              <a:gd name="connsiteY773" fmla="*/ 137048 h 1277536"/>
              <a:gd name="connsiteX774" fmla="*/ 3255128 w 3255128"/>
              <a:gd name="connsiteY774" fmla="*/ 137225 h 1277536"/>
              <a:gd name="connsiteX775" fmla="*/ 3255128 w 3255128"/>
              <a:gd name="connsiteY775" fmla="*/ 137242 h 1277536"/>
              <a:gd name="connsiteX776" fmla="*/ 3255128 w 3255128"/>
              <a:gd name="connsiteY776" fmla="*/ 137382 h 1277536"/>
              <a:gd name="connsiteX777" fmla="*/ 3255128 w 3255128"/>
              <a:gd name="connsiteY777" fmla="*/ 137501 h 1277536"/>
              <a:gd name="connsiteX778" fmla="*/ 3255128 w 3255128"/>
              <a:gd name="connsiteY778" fmla="*/ 137555 h 1277536"/>
              <a:gd name="connsiteX779" fmla="*/ 3255128 w 3255128"/>
              <a:gd name="connsiteY779" fmla="*/ 138093 h 1277536"/>
              <a:gd name="connsiteX780" fmla="*/ 3255128 w 3255128"/>
              <a:gd name="connsiteY780" fmla="*/ 138270 h 1277536"/>
              <a:gd name="connsiteX781" fmla="*/ 3255128 w 3255128"/>
              <a:gd name="connsiteY781" fmla="*/ 139348 h 1277536"/>
              <a:gd name="connsiteX782" fmla="*/ 3255128 w 3255128"/>
              <a:gd name="connsiteY782" fmla="*/ 139354 h 1277536"/>
              <a:gd name="connsiteX783" fmla="*/ 3255128 w 3255128"/>
              <a:gd name="connsiteY783" fmla="*/ 139662 h 1277536"/>
              <a:gd name="connsiteX784" fmla="*/ 3255128 w 3255128"/>
              <a:gd name="connsiteY784" fmla="*/ 139716 h 1277536"/>
              <a:gd name="connsiteX785" fmla="*/ 3255128 w 3255128"/>
              <a:gd name="connsiteY785" fmla="*/ 140000 h 1277536"/>
              <a:gd name="connsiteX786" fmla="*/ 3255128 w 3255128"/>
              <a:gd name="connsiteY786" fmla="*/ 140040 h 1277536"/>
              <a:gd name="connsiteX787" fmla="*/ 3255128 w 3255128"/>
              <a:gd name="connsiteY787" fmla="*/ 140098 h 1277536"/>
              <a:gd name="connsiteX788" fmla="*/ 3255128 w 3255128"/>
              <a:gd name="connsiteY788" fmla="*/ 140156 h 1277536"/>
              <a:gd name="connsiteX789" fmla="*/ 3255128 w 3255128"/>
              <a:gd name="connsiteY789" fmla="*/ 140402 h 1277536"/>
              <a:gd name="connsiteX790" fmla="*/ 3255128 w 3255128"/>
              <a:gd name="connsiteY790" fmla="*/ 140527 h 1277536"/>
              <a:gd name="connsiteX791" fmla="*/ 3255128 w 3255128"/>
              <a:gd name="connsiteY791" fmla="*/ 140562 h 1277536"/>
              <a:gd name="connsiteX792" fmla="*/ 3255128 w 3255128"/>
              <a:gd name="connsiteY792" fmla="*/ 140908 h 1277536"/>
              <a:gd name="connsiteX793" fmla="*/ 3255128 w 3255128"/>
              <a:gd name="connsiteY793" fmla="*/ 141217 h 1277536"/>
              <a:gd name="connsiteX794" fmla="*/ 3255128 w 3255128"/>
              <a:gd name="connsiteY794" fmla="*/ 141392 h 1277536"/>
              <a:gd name="connsiteX795" fmla="*/ 3255128 w 3255128"/>
              <a:gd name="connsiteY795" fmla="*/ 141446 h 1277536"/>
              <a:gd name="connsiteX796" fmla="*/ 3255128 w 3255128"/>
              <a:gd name="connsiteY796" fmla="*/ 141509 h 1277536"/>
              <a:gd name="connsiteX797" fmla="*/ 3255128 w 3255128"/>
              <a:gd name="connsiteY797" fmla="*/ 141724 h 1277536"/>
              <a:gd name="connsiteX798" fmla="*/ 3255128 w 3255128"/>
              <a:gd name="connsiteY798" fmla="*/ 141999 h 1277536"/>
              <a:gd name="connsiteX799" fmla="*/ 3255128 w 3255128"/>
              <a:gd name="connsiteY799" fmla="*/ 142024 h 1277536"/>
              <a:gd name="connsiteX800" fmla="*/ 3255128 w 3255128"/>
              <a:gd name="connsiteY800" fmla="*/ 142201 h 1277536"/>
              <a:gd name="connsiteX801" fmla="*/ 3255128 w 3255128"/>
              <a:gd name="connsiteY801" fmla="*/ 142209 h 1277536"/>
              <a:gd name="connsiteX802" fmla="*/ 3255128 w 3255128"/>
              <a:gd name="connsiteY802" fmla="*/ 142218 h 1277536"/>
              <a:gd name="connsiteX803" fmla="*/ 3255128 w 3255128"/>
              <a:gd name="connsiteY803" fmla="*/ 142567 h 1277536"/>
              <a:gd name="connsiteX804" fmla="*/ 3255128 w 3255128"/>
              <a:gd name="connsiteY804" fmla="*/ 142621 h 1277536"/>
              <a:gd name="connsiteX805" fmla="*/ 3255128 w 3255128"/>
              <a:gd name="connsiteY805" fmla="*/ 142764 h 1277536"/>
              <a:gd name="connsiteX806" fmla="*/ 3255128 w 3255128"/>
              <a:gd name="connsiteY806" fmla="*/ 143069 h 1277536"/>
              <a:gd name="connsiteX807" fmla="*/ 3255128 w 3255128"/>
              <a:gd name="connsiteY807" fmla="*/ 143140 h 1277536"/>
              <a:gd name="connsiteX808" fmla="*/ 3255128 w 3255128"/>
              <a:gd name="connsiteY808" fmla="*/ 143246 h 1277536"/>
              <a:gd name="connsiteX809" fmla="*/ 3255128 w 3255128"/>
              <a:gd name="connsiteY809" fmla="*/ 143454 h 1277536"/>
              <a:gd name="connsiteX810" fmla="*/ 3255128 w 3255128"/>
              <a:gd name="connsiteY810" fmla="*/ 143814 h 1277536"/>
              <a:gd name="connsiteX811" fmla="*/ 3255128 w 3255128"/>
              <a:gd name="connsiteY811" fmla="*/ 143830 h 1277536"/>
              <a:gd name="connsiteX812" fmla="*/ 3255128 w 3255128"/>
              <a:gd name="connsiteY812" fmla="*/ 144366 h 1277536"/>
              <a:gd name="connsiteX813" fmla="*/ 3255128 w 3255128"/>
              <a:gd name="connsiteY813" fmla="*/ 144728 h 1277536"/>
              <a:gd name="connsiteX814" fmla="*/ 3255128 w 3255128"/>
              <a:gd name="connsiteY814" fmla="*/ 144976 h 1277536"/>
              <a:gd name="connsiteX815" fmla="*/ 3255128 w 3255128"/>
              <a:gd name="connsiteY815" fmla="*/ 145077 h 1277536"/>
              <a:gd name="connsiteX816" fmla="*/ 3255128 w 3255128"/>
              <a:gd name="connsiteY816" fmla="*/ 145132 h 1277536"/>
              <a:gd name="connsiteX817" fmla="*/ 3255128 w 3255128"/>
              <a:gd name="connsiteY817" fmla="*/ 145538 h 1277536"/>
              <a:gd name="connsiteX818" fmla="*/ 3255128 w 3255128"/>
              <a:gd name="connsiteY818" fmla="*/ 145609 h 1277536"/>
              <a:gd name="connsiteX819" fmla="*/ 3255128 w 3255128"/>
              <a:gd name="connsiteY819" fmla="*/ 145663 h 1277536"/>
              <a:gd name="connsiteX820" fmla="*/ 3255128 w 3255128"/>
              <a:gd name="connsiteY820" fmla="*/ 146193 h 1277536"/>
              <a:gd name="connsiteX821" fmla="*/ 3255128 w 3255128"/>
              <a:gd name="connsiteY821" fmla="*/ 146299 h 1277536"/>
              <a:gd name="connsiteX822" fmla="*/ 3255128 w 3255128"/>
              <a:gd name="connsiteY822" fmla="*/ 146353 h 1277536"/>
              <a:gd name="connsiteX823" fmla="*/ 3255128 w 3255128"/>
              <a:gd name="connsiteY823" fmla="*/ 146496 h 1277536"/>
              <a:gd name="connsiteX824" fmla="*/ 3255128 w 3255128"/>
              <a:gd name="connsiteY824" fmla="*/ 146700 h 1277536"/>
              <a:gd name="connsiteX825" fmla="*/ 3255128 w 3255128"/>
              <a:gd name="connsiteY825" fmla="*/ 147103 h 1277536"/>
              <a:gd name="connsiteX826" fmla="*/ 3255128 w 3255128"/>
              <a:gd name="connsiteY826" fmla="*/ 147322 h 1277536"/>
              <a:gd name="connsiteX827" fmla="*/ 3255128 w 3255128"/>
              <a:gd name="connsiteY827" fmla="*/ 147456 h 1277536"/>
              <a:gd name="connsiteX828" fmla="*/ 3255128 w 3255128"/>
              <a:gd name="connsiteY828" fmla="*/ 147462 h 1277536"/>
              <a:gd name="connsiteX829" fmla="*/ 3255128 w 3255128"/>
              <a:gd name="connsiteY829" fmla="*/ 147546 h 1277536"/>
              <a:gd name="connsiteX830" fmla="*/ 3255128 w 3255128"/>
              <a:gd name="connsiteY830" fmla="*/ 148098 h 1277536"/>
              <a:gd name="connsiteX831" fmla="*/ 3255128 w 3255128"/>
              <a:gd name="connsiteY831" fmla="*/ 148148 h 1277536"/>
              <a:gd name="connsiteX832" fmla="*/ 3255128 w 3255128"/>
              <a:gd name="connsiteY832" fmla="*/ 148152 h 1277536"/>
              <a:gd name="connsiteX833" fmla="*/ 3255128 w 3255128"/>
              <a:gd name="connsiteY833" fmla="*/ 148430 h 1277536"/>
              <a:gd name="connsiteX834" fmla="*/ 3255128 w 3255128"/>
              <a:gd name="connsiteY834" fmla="*/ 148460 h 1277536"/>
              <a:gd name="connsiteX835" fmla="*/ 3255128 w 3255128"/>
              <a:gd name="connsiteY835" fmla="*/ 148806 h 1277536"/>
              <a:gd name="connsiteX836" fmla="*/ 3255128 w 3255128"/>
              <a:gd name="connsiteY836" fmla="*/ 149016 h 1277536"/>
              <a:gd name="connsiteX837" fmla="*/ 3255128 w 3255128"/>
              <a:gd name="connsiteY837" fmla="*/ 149193 h 1277536"/>
              <a:gd name="connsiteX838" fmla="*/ 3255128 w 3255128"/>
              <a:gd name="connsiteY838" fmla="*/ 150053 h 1277536"/>
              <a:gd name="connsiteX839" fmla="*/ 3255128 w 3255128"/>
              <a:gd name="connsiteY839" fmla="*/ 150107 h 1277536"/>
              <a:gd name="connsiteX840" fmla="*/ 3255128 w 3255128"/>
              <a:gd name="connsiteY840" fmla="*/ 150132 h 1277536"/>
              <a:gd name="connsiteX841" fmla="*/ 3255128 w 3255128"/>
              <a:gd name="connsiteY841" fmla="*/ 150326 h 1277536"/>
              <a:gd name="connsiteX842" fmla="*/ 3255128 w 3255128"/>
              <a:gd name="connsiteY842" fmla="*/ 150456 h 1277536"/>
              <a:gd name="connsiteX843" fmla="*/ 3255128 w 3255128"/>
              <a:gd name="connsiteY843" fmla="*/ 150642 h 1277536"/>
              <a:gd name="connsiteX844" fmla="*/ 3255128 w 3255128"/>
              <a:gd name="connsiteY844" fmla="*/ 151275 h 1277536"/>
              <a:gd name="connsiteX845" fmla="*/ 3255128 w 3255128"/>
              <a:gd name="connsiteY845" fmla="*/ 151329 h 1277536"/>
              <a:gd name="connsiteX846" fmla="*/ 3255128 w 3255128"/>
              <a:gd name="connsiteY846" fmla="*/ 151354 h 1277536"/>
              <a:gd name="connsiteX847" fmla="*/ 3255128 w 3255128"/>
              <a:gd name="connsiteY847" fmla="*/ 151472 h 1277536"/>
              <a:gd name="connsiteX848" fmla="*/ 3255128 w 3255128"/>
              <a:gd name="connsiteY848" fmla="*/ 152079 h 1277536"/>
              <a:gd name="connsiteX849" fmla="*/ 3255128 w 3255128"/>
              <a:gd name="connsiteY849" fmla="*/ 152298 h 1277536"/>
              <a:gd name="connsiteX850" fmla="*/ 3255128 w 3255128"/>
              <a:gd name="connsiteY850" fmla="*/ 152372 h 1277536"/>
              <a:gd name="connsiteX851" fmla="*/ 3255128 w 3255128"/>
              <a:gd name="connsiteY851" fmla="*/ 152522 h 1277536"/>
              <a:gd name="connsiteX852" fmla="*/ 3255128 w 3255128"/>
              <a:gd name="connsiteY852" fmla="*/ 152647 h 1277536"/>
              <a:gd name="connsiteX853" fmla="*/ 3255128 w 3255128"/>
              <a:gd name="connsiteY853" fmla="*/ 152925 h 1277536"/>
              <a:gd name="connsiteX854" fmla="*/ 3255128 w 3255128"/>
              <a:gd name="connsiteY854" fmla="*/ 153074 h 1277536"/>
              <a:gd name="connsiteX855" fmla="*/ 3255128 w 3255128"/>
              <a:gd name="connsiteY855" fmla="*/ 153084 h 1277536"/>
              <a:gd name="connsiteX856" fmla="*/ 3255128 w 3255128"/>
              <a:gd name="connsiteY856" fmla="*/ 153128 h 1277536"/>
              <a:gd name="connsiteX857" fmla="*/ 3255128 w 3255128"/>
              <a:gd name="connsiteY857" fmla="*/ 153240 h 1277536"/>
              <a:gd name="connsiteX858" fmla="*/ 3255128 w 3255128"/>
              <a:gd name="connsiteY858" fmla="*/ 153436 h 1277536"/>
              <a:gd name="connsiteX859" fmla="*/ 3255128 w 3255128"/>
              <a:gd name="connsiteY859" fmla="*/ 153910 h 1277536"/>
              <a:gd name="connsiteX860" fmla="*/ 3255128 w 3255128"/>
              <a:gd name="connsiteY860" fmla="*/ 154301 h 1277536"/>
              <a:gd name="connsiteX861" fmla="*/ 3255128 w 3255128"/>
              <a:gd name="connsiteY861" fmla="*/ 154446 h 1277536"/>
              <a:gd name="connsiteX862" fmla="*/ 3255128 w 3255128"/>
              <a:gd name="connsiteY862" fmla="*/ 154808 h 1277536"/>
              <a:gd name="connsiteX863" fmla="*/ 3255128 w 3255128"/>
              <a:gd name="connsiteY863" fmla="*/ 155086 h 1277536"/>
              <a:gd name="connsiteX864" fmla="*/ 3255128 w 3255128"/>
              <a:gd name="connsiteY864" fmla="*/ 155432 h 1277536"/>
              <a:gd name="connsiteX865" fmla="*/ 3255128 w 3255128"/>
              <a:gd name="connsiteY865" fmla="*/ 155618 h 1277536"/>
              <a:gd name="connsiteX866" fmla="*/ 3255128 w 3255128"/>
              <a:gd name="connsiteY866" fmla="*/ 156000 h 1277536"/>
              <a:gd name="connsiteX867" fmla="*/ 3255128 w 3255128"/>
              <a:gd name="connsiteY867" fmla="*/ 156379 h 1277536"/>
              <a:gd name="connsiteX868" fmla="*/ 3255128 w 3255128"/>
              <a:gd name="connsiteY868" fmla="*/ 156433 h 1277536"/>
              <a:gd name="connsiteX869" fmla="*/ 3255128 w 3255128"/>
              <a:gd name="connsiteY869" fmla="*/ 156538 h 1277536"/>
              <a:gd name="connsiteX870" fmla="*/ 3255128 w 3255128"/>
              <a:gd name="connsiteY870" fmla="*/ 156914 h 1277536"/>
              <a:gd name="connsiteX871" fmla="*/ 3255128 w 3255128"/>
              <a:gd name="connsiteY871" fmla="*/ 157119 h 1277536"/>
              <a:gd name="connsiteX872" fmla="*/ 3255128 w 3255128"/>
              <a:gd name="connsiteY872" fmla="*/ 157348 h 1277536"/>
              <a:gd name="connsiteX873" fmla="*/ 3255128 w 3255128"/>
              <a:gd name="connsiteY873" fmla="*/ 157626 h 1277536"/>
              <a:gd name="connsiteX874" fmla="*/ 3255128 w 3255128"/>
              <a:gd name="connsiteY874" fmla="*/ 157901 h 1277536"/>
              <a:gd name="connsiteX875" fmla="*/ 3255128 w 3255128"/>
              <a:gd name="connsiteY875" fmla="*/ 158161 h 1277536"/>
              <a:gd name="connsiteX876" fmla="*/ 3255128 w 3255128"/>
              <a:gd name="connsiteY876" fmla="*/ 158178 h 1277536"/>
              <a:gd name="connsiteX877" fmla="*/ 3255128 w 3255128"/>
              <a:gd name="connsiteY877" fmla="*/ 158540 h 1277536"/>
              <a:gd name="connsiteX878" fmla="*/ 3255128 w 3255128"/>
              <a:gd name="connsiteY878" fmla="*/ 158886 h 1277536"/>
              <a:gd name="connsiteX879" fmla="*/ 3255128 w 3255128"/>
              <a:gd name="connsiteY879" fmla="*/ 159280 h 1277536"/>
              <a:gd name="connsiteX880" fmla="*/ 3255128 w 3255128"/>
              <a:gd name="connsiteY880" fmla="*/ 159356 h 1277536"/>
              <a:gd name="connsiteX881" fmla="*/ 3255128 w 3255128"/>
              <a:gd name="connsiteY881" fmla="*/ 159383 h 1277536"/>
              <a:gd name="connsiteX882" fmla="*/ 3255128 w 3255128"/>
              <a:gd name="connsiteY882" fmla="*/ 159437 h 1277536"/>
              <a:gd name="connsiteX883" fmla="*/ 3255128 w 3255128"/>
              <a:gd name="connsiteY883" fmla="*/ 159732 h 1277536"/>
              <a:gd name="connsiteX884" fmla="*/ 3255128 w 3255128"/>
              <a:gd name="connsiteY884" fmla="*/ 159795 h 1277536"/>
              <a:gd name="connsiteX885" fmla="*/ 3255128 w 3255128"/>
              <a:gd name="connsiteY885" fmla="*/ 160062 h 1277536"/>
              <a:gd name="connsiteX886" fmla="*/ 3255128 w 3255128"/>
              <a:gd name="connsiteY886" fmla="*/ 160187 h 1277536"/>
              <a:gd name="connsiteX887" fmla="*/ 3255128 w 3255128"/>
              <a:gd name="connsiteY887" fmla="*/ 160270 h 1277536"/>
              <a:gd name="connsiteX888" fmla="*/ 3255128 w 3255128"/>
              <a:gd name="connsiteY888" fmla="*/ 160406 h 1277536"/>
              <a:gd name="connsiteX889" fmla="*/ 3255128 w 3255128"/>
              <a:gd name="connsiteY889" fmla="*/ 160630 h 1277536"/>
              <a:gd name="connsiteX890" fmla="*/ 3255128 w 3255128"/>
              <a:gd name="connsiteY890" fmla="*/ 161096 h 1277536"/>
              <a:gd name="connsiteX891" fmla="*/ 3255128 w 3255128"/>
              <a:gd name="connsiteY891" fmla="*/ 161182 h 1277536"/>
              <a:gd name="connsiteX892" fmla="*/ 3255128 w 3255128"/>
              <a:gd name="connsiteY892" fmla="*/ 161236 h 1277536"/>
              <a:gd name="connsiteX893" fmla="*/ 3255128 w 3255128"/>
              <a:gd name="connsiteY893" fmla="*/ 161355 h 1277536"/>
              <a:gd name="connsiteX894" fmla="*/ 3255128 w 3255128"/>
              <a:gd name="connsiteY894" fmla="*/ 161409 h 1277536"/>
              <a:gd name="connsiteX895" fmla="*/ 3255128 w 3255128"/>
              <a:gd name="connsiteY895" fmla="*/ 161517 h 1277536"/>
              <a:gd name="connsiteX896" fmla="*/ 3255128 w 3255128"/>
              <a:gd name="connsiteY896" fmla="*/ 161893 h 1277536"/>
              <a:gd name="connsiteX897" fmla="*/ 3255128 w 3255128"/>
              <a:gd name="connsiteY897" fmla="*/ 162095 h 1277536"/>
              <a:gd name="connsiteX898" fmla="*/ 3255128 w 3255128"/>
              <a:gd name="connsiteY898" fmla="*/ 162500 h 1277536"/>
              <a:gd name="connsiteX899" fmla="*/ 3255128 w 3255128"/>
              <a:gd name="connsiteY899" fmla="*/ 162602 h 1277536"/>
              <a:gd name="connsiteX900" fmla="*/ 3255128 w 3255128"/>
              <a:gd name="connsiteY900" fmla="*/ 162790 h 1277536"/>
              <a:gd name="connsiteX901" fmla="*/ 3255128 w 3255128"/>
              <a:gd name="connsiteY901" fmla="*/ 162828 h 1277536"/>
              <a:gd name="connsiteX902" fmla="*/ 3255128 w 3255128"/>
              <a:gd name="connsiteY902" fmla="*/ 162903 h 1277536"/>
              <a:gd name="connsiteX903" fmla="*/ 3255128 w 3255128"/>
              <a:gd name="connsiteY903" fmla="*/ 163005 h 1277536"/>
              <a:gd name="connsiteX904" fmla="*/ 3255128 w 3255128"/>
              <a:gd name="connsiteY904" fmla="*/ 163115 h 1277536"/>
              <a:gd name="connsiteX905" fmla="*/ 3255128 w 3255128"/>
              <a:gd name="connsiteY905" fmla="*/ 163154 h 1277536"/>
              <a:gd name="connsiteX906" fmla="*/ 3255128 w 3255128"/>
              <a:gd name="connsiteY906" fmla="*/ 163169 h 1277536"/>
              <a:gd name="connsiteX907" fmla="*/ 3255128 w 3255128"/>
              <a:gd name="connsiteY907" fmla="*/ 163516 h 1277536"/>
              <a:gd name="connsiteX908" fmla="*/ 3255128 w 3255128"/>
              <a:gd name="connsiteY908" fmla="*/ 163540 h 1277536"/>
              <a:gd name="connsiteX909" fmla="*/ 3255128 w 3255128"/>
              <a:gd name="connsiteY909" fmla="*/ 163919 h 1277536"/>
              <a:gd name="connsiteX910" fmla="*/ 3255128 w 3255128"/>
              <a:gd name="connsiteY910" fmla="*/ 163944 h 1277536"/>
              <a:gd name="connsiteX911" fmla="*/ 3255128 w 3255128"/>
              <a:gd name="connsiteY911" fmla="*/ 164054 h 1277536"/>
              <a:gd name="connsiteX912" fmla="*/ 3255128 w 3255128"/>
              <a:gd name="connsiteY912" fmla="*/ 164138 h 1277536"/>
              <a:gd name="connsiteX913" fmla="*/ 3255128 w 3255128"/>
              <a:gd name="connsiteY913" fmla="*/ 164256 h 1277536"/>
              <a:gd name="connsiteX914" fmla="*/ 3255128 w 3255128"/>
              <a:gd name="connsiteY914" fmla="*/ 164332 h 1277536"/>
              <a:gd name="connsiteX915" fmla="*/ 3255128 w 3255128"/>
              <a:gd name="connsiteY915" fmla="*/ 164362 h 1277536"/>
              <a:gd name="connsiteX916" fmla="*/ 3255128 w 3255128"/>
              <a:gd name="connsiteY916" fmla="*/ 164416 h 1277536"/>
              <a:gd name="connsiteX917" fmla="*/ 3255128 w 3255128"/>
              <a:gd name="connsiteY917" fmla="*/ 164659 h 1277536"/>
              <a:gd name="connsiteX918" fmla="*/ 3255128 w 3255128"/>
              <a:gd name="connsiteY918" fmla="*/ 164708 h 1277536"/>
              <a:gd name="connsiteX919" fmla="*/ 3255128 w 3255128"/>
              <a:gd name="connsiteY919" fmla="*/ 164771 h 1277536"/>
              <a:gd name="connsiteX920" fmla="*/ 3255128 w 3255128"/>
              <a:gd name="connsiteY920" fmla="*/ 164914 h 1277536"/>
              <a:gd name="connsiteX921" fmla="*/ 3255128 w 3255128"/>
              <a:gd name="connsiteY921" fmla="*/ 164968 h 1277536"/>
              <a:gd name="connsiteX922" fmla="*/ 3255128 w 3255128"/>
              <a:gd name="connsiteY922" fmla="*/ 165166 h 1277536"/>
              <a:gd name="connsiteX923" fmla="*/ 3255128 w 3255128"/>
              <a:gd name="connsiteY923" fmla="*/ 165246 h 1277536"/>
              <a:gd name="connsiteX924" fmla="*/ 3255128 w 3255128"/>
              <a:gd name="connsiteY924" fmla="*/ 166009 h 1277536"/>
              <a:gd name="connsiteX925" fmla="*/ 3255128 w 3255128"/>
              <a:gd name="connsiteY925" fmla="*/ 166072 h 1277536"/>
              <a:gd name="connsiteX926" fmla="*/ 3255128 w 3255128"/>
              <a:gd name="connsiteY926" fmla="*/ 166215 h 1277536"/>
              <a:gd name="connsiteX927" fmla="*/ 3255128 w 3255128"/>
              <a:gd name="connsiteY927" fmla="*/ 166232 h 1277536"/>
              <a:gd name="connsiteX928" fmla="*/ 3255128 w 3255128"/>
              <a:gd name="connsiteY928" fmla="*/ 166421 h 1277536"/>
              <a:gd name="connsiteX929" fmla="*/ 3255128 w 3255128"/>
              <a:gd name="connsiteY929" fmla="*/ 166493 h 1277536"/>
              <a:gd name="connsiteX930" fmla="*/ 3255128 w 3255128"/>
              <a:gd name="connsiteY930" fmla="*/ 166869 h 1277536"/>
              <a:gd name="connsiteX931" fmla="*/ 3255128 w 3255128"/>
              <a:gd name="connsiteY931" fmla="*/ 166896 h 1277536"/>
              <a:gd name="connsiteX932" fmla="*/ 3255128 w 3255128"/>
              <a:gd name="connsiteY932" fmla="*/ 166994 h 1277536"/>
              <a:gd name="connsiteX933" fmla="*/ 3255128 w 3255128"/>
              <a:gd name="connsiteY933" fmla="*/ 167052 h 1277536"/>
              <a:gd name="connsiteX934" fmla="*/ 3255128 w 3255128"/>
              <a:gd name="connsiteY934" fmla="*/ 167272 h 1277536"/>
              <a:gd name="connsiteX935" fmla="*/ 3255128 w 3255128"/>
              <a:gd name="connsiteY935" fmla="*/ 167766 h 1277536"/>
              <a:gd name="connsiteX936" fmla="*/ 3255128 w 3255128"/>
              <a:gd name="connsiteY936" fmla="*/ 167804 h 1277536"/>
              <a:gd name="connsiteX937" fmla="*/ 3255128 w 3255128"/>
              <a:gd name="connsiteY937" fmla="*/ 167879 h 1277536"/>
              <a:gd name="connsiteX938" fmla="*/ 3255128 w 3255128"/>
              <a:gd name="connsiteY938" fmla="*/ 167981 h 1277536"/>
              <a:gd name="connsiteX939" fmla="*/ 3255128 w 3255128"/>
              <a:gd name="connsiteY939" fmla="*/ 168091 h 1277536"/>
              <a:gd name="connsiteX940" fmla="*/ 3255128 w 3255128"/>
              <a:gd name="connsiteY940" fmla="*/ 168113 h 1277536"/>
              <a:gd name="connsiteX941" fmla="*/ 3255128 w 3255128"/>
              <a:gd name="connsiteY941" fmla="*/ 168145 h 1277536"/>
              <a:gd name="connsiteX942" fmla="*/ 3255128 w 3255128"/>
              <a:gd name="connsiteY942" fmla="*/ 168220 h 1277536"/>
              <a:gd name="connsiteX943" fmla="*/ 3255128 w 3255128"/>
              <a:gd name="connsiteY943" fmla="*/ 168877 h 1277536"/>
              <a:gd name="connsiteX944" fmla="*/ 3255128 w 3255128"/>
              <a:gd name="connsiteY944" fmla="*/ 168895 h 1277536"/>
              <a:gd name="connsiteX945" fmla="*/ 3255128 w 3255128"/>
              <a:gd name="connsiteY945" fmla="*/ 168920 h 1277536"/>
              <a:gd name="connsiteX946" fmla="*/ 3255128 w 3255128"/>
              <a:gd name="connsiteY946" fmla="*/ 168990 h 1277536"/>
              <a:gd name="connsiteX947" fmla="*/ 3255128 w 3255128"/>
              <a:gd name="connsiteY947" fmla="*/ 169030 h 1277536"/>
              <a:gd name="connsiteX948" fmla="*/ 3255128 w 3255128"/>
              <a:gd name="connsiteY948" fmla="*/ 169114 h 1277536"/>
              <a:gd name="connsiteX949" fmla="*/ 3255128 w 3255128"/>
              <a:gd name="connsiteY949" fmla="*/ 169338 h 1277536"/>
              <a:gd name="connsiteX950" fmla="*/ 3255128 w 3255128"/>
              <a:gd name="connsiteY950" fmla="*/ 169392 h 1277536"/>
              <a:gd name="connsiteX951" fmla="*/ 3255128 w 3255128"/>
              <a:gd name="connsiteY951" fmla="*/ 169463 h 1277536"/>
              <a:gd name="connsiteX952" fmla="*/ 3255128 w 3255128"/>
              <a:gd name="connsiteY952" fmla="*/ 169517 h 1277536"/>
              <a:gd name="connsiteX953" fmla="*/ 3255128 w 3255128"/>
              <a:gd name="connsiteY953" fmla="*/ 169635 h 1277536"/>
              <a:gd name="connsiteX954" fmla="*/ 3255128 w 3255128"/>
              <a:gd name="connsiteY954" fmla="*/ 169741 h 1277536"/>
              <a:gd name="connsiteX955" fmla="*/ 3255128 w 3255128"/>
              <a:gd name="connsiteY955" fmla="*/ 169795 h 1277536"/>
              <a:gd name="connsiteX956" fmla="*/ 3255128 w 3255128"/>
              <a:gd name="connsiteY956" fmla="*/ 169812 h 1277536"/>
              <a:gd name="connsiteX957" fmla="*/ 3255128 w 3255128"/>
              <a:gd name="connsiteY957" fmla="*/ 169890 h 1277536"/>
              <a:gd name="connsiteX958" fmla="*/ 3255128 w 3255128"/>
              <a:gd name="connsiteY958" fmla="*/ 169944 h 1277536"/>
              <a:gd name="connsiteX959" fmla="*/ 3255128 w 3255128"/>
              <a:gd name="connsiteY959" fmla="*/ 170014 h 1277536"/>
              <a:gd name="connsiteX960" fmla="*/ 3255128 w 3255128"/>
              <a:gd name="connsiteY960" fmla="*/ 170142 h 1277536"/>
              <a:gd name="connsiteX961" fmla="*/ 3255128 w 3255128"/>
              <a:gd name="connsiteY961" fmla="*/ 170153 h 1277536"/>
              <a:gd name="connsiteX962" fmla="*/ 3255128 w 3255128"/>
              <a:gd name="connsiteY962" fmla="*/ 170203 h 1277536"/>
              <a:gd name="connsiteX963" fmla="*/ 3255128 w 3255128"/>
              <a:gd name="connsiteY963" fmla="*/ 170207 h 1277536"/>
              <a:gd name="connsiteX964" fmla="*/ 3255128 w 3255128"/>
              <a:gd name="connsiteY964" fmla="*/ 170350 h 1277536"/>
              <a:gd name="connsiteX965" fmla="*/ 3255128 w 3255128"/>
              <a:gd name="connsiteY965" fmla="*/ 170710 h 1277536"/>
              <a:gd name="connsiteX966" fmla="*/ 3255128 w 3255128"/>
              <a:gd name="connsiteY966" fmla="*/ 170726 h 1277536"/>
              <a:gd name="connsiteX967" fmla="*/ 3255128 w 3255128"/>
              <a:gd name="connsiteY967" fmla="*/ 171191 h 1277536"/>
              <a:gd name="connsiteX968" fmla="*/ 3255128 w 3255128"/>
              <a:gd name="connsiteY968" fmla="*/ 171208 h 1277536"/>
              <a:gd name="connsiteX969" fmla="*/ 3255128 w 3255128"/>
              <a:gd name="connsiteY969" fmla="*/ 171262 h 1277536"/>
              <a:gd name="connsiteX970" fmla="*/ 3255128 w 3255128"/>
              <a:gd name="connsiteY970" fmla="*/ 171400 h 1277536"/>
              <a:gd name="connsiteX971" fmla="*/ 3255128 w 3255128"/>
              <a:gd name="connsiteY971" fmla="*/ 171466 h 1277536"/>
              <a:gd name="connsiteX972" fmla="*/ 3255128 w 3255128"/>
              <a:gd name="connsiteY972" fmla="*/ 171594 h 1277536"/>
              <a:gd name="connsiteX973" fmla="*/ 3255128 w 3255128"/>
              <a:gd name="connsiteY973" fmla="*/ 171872 h 1277536"/>
              <a:gd name="connsiteX974" fmla="*/ 3255128 w 3255128"/>
              <a:gd name="connsiteY974" fmla="*/ 171952 h 1277536"/>
              <a:gd name="connsiteX975" fmla="*/ 3255128 w 3255128"/>
              <a:gd name="connsiteY975" fmla="*/ 171973 h 1277536"/>
              <a:gd name="connsiteX976" fmla="*/ 3255128 w 3255128"/>
              <a:gd name="connsiteY976" fmla="*/ 172028 h 1277536"/>
              <a:gd name="connsiteX977" fmla="*/ 3255128 w 3255128"/>
              <a:gd name="connsiteY977" fmla="*/ 172248 h 1277536"/>
              <a:gd name="connsiteX978" fmla="*/ 3255128 w 3255128"/>
              <a:gd name="connsiteY978" fmla="*/ 172440 h 1277536"/>
              <a:gd name="connsiteX979" fmla="*/ 3255128 w 3255128"/>
              <a:gd name="connsiteY979" fmla="*/ 172816 h 1277536"/>
              <a:gd name="connsiteX980" fmla="*/ 3255128 w 3255128"/>
              <a:gd name="connsiteY980" fmla="*/ 172879 h 1277536"/>
              <a:gd name="connsiteX981" fmla="*/ 3255128 w 3255128"/>
              <a:gd name="connsiteY981" fmla="*/ 173089 h 1277536"/>
              <a:gd name="connsiteX982" fmla="*/ 3255128 w 3255128"/>
              <a:gd name="connsiteY982" fmla="*/ 173195 h 1277536"/>
              <a:gd name="connsiteX983" fmla="*/ 3255128 w 3255128"/>
              <a:gd name="connsiteY983" fmla="*/ 173199 h 1277536"/>
              <a:gd name="connsiteX984" fmla="*/ 3255128 w 3255128"/>
              <a:gd name="connsiteY984" fmla="*/ 173249 h 1277536"/>
              <a:gd name="connsiteX985" fmla="*/ 3255128 w 3255128"/>
              <a:gd name="connsiteY985" fmla="*/ 173703 h 1277536"/>
              <a:gd name="connsiteX986" fmla="*/ 3255128 w 3255128"/>
              <a:gd name="connsiteY986" fmla="*/ 173741 h 1277536"/>
              <a:gd name="connsiteX987" fmla="*/ 3255128 w 3255128"/>
              <a:gd name="connsiteY987" fmla="*/ 173825 h 1277536"/>
              <a:gd name="connsiteX988" fmla="*/ 3255128 w 3255128"/>
              <a:gd name="connsiteY988" fmla="*/ 173853 h 1277536"/>
              <a:gd name="connsiteX989" fmla="*/ 3255128 w 3255128"/>
              <a:gd name="connsiteY989" fmla="*/ 173935 h 1277536"/>
              <a:gd name="connsiteX990" fmla="*/ 3255128 w 3255128"/>
              <a:gd name="connsiteY990" fmla="*/ 173966 h 1277536"/>
              <a:gd name="connsiteX991" fmla="*/ 3255128 w 3255128"/>
              <a:gd name="connsiteY991" fmla="*/ 174180 h 1277536"/>
              <a:gd name="connsiteX992" fmla="*/ 3255128 w 3255128"/>
              <a:gd name="connsiteY992" fmla="*/ 174442 h 1277536"/>
              <a:gd name="connsiteX993" fmla="*/ 3255128 w 3255128"/>
              <a:gd name="connsiteY993" fmla="*/ 174717 h 1277536"/>
              <a:gd name="connsiteX994" fmla="*/ 3255128 w 3255128"/>
              <a:gd name="connsiteY994" fmla="*/ 174771 h 1277536"/>
              <a:gd name="connsiteX995" fmla="*/ 3255128 w 3255128"/>
              <a:gd name="connsiteY995" fmla="*/ 174788 h 1277536"/>
              <a:gd name="connsiteX996" fmla="*/ 3255128 w 3255128"/>
              <a:gd name="connsiteY996" fmla="*/ 174990 h 1277536"/>
              <a:gd name="connsiteX997" fmla="*/ 3255128 w 3255128"/>
              <a:gd name="connsiteY997" fmla="*/ 174994 h 1277536"/>
              <a:gd name="connsiteX998" fmla="*/ 3255128 w 3255128"/>
              <a:gd name="connsiteY998" fmla="*/ 175042 h 1277536"/>
              <a:gd name="connsiteX999" fmla="*/ 3255128 w 3255128"/>
              <a:gd name="connsiteY999" fmla="*/ 175048 h 1277536"/>
              <a:gd name="connsiteX1000" fmla="*/ 3255128 w 3255128"/>
              <a:gd name="connsiteY1000" fmla="*/ 175129 h 1277536"/>
              <a:gd name="connsiteX1001" fmla="*/ 3255128 w 3255128"/>
              <a:gd name="connsiteY1001" fmla="*/ 175183 h 1277536"/>
              <a:gd name="connsiteX1002" fmla="*/ 3255128 w 3255128"/>
              <a:gd name="connsiteY1002" fmla="*/ 175326 h 1277536"/>
              <a:gd name="connsiteX1003" fmla="*/ 3255128 w 3255128"/>
              <a:gd name="connsiteY1003" fmla="*/ 175702 h 1277536"/>
              <a:gd name="connsiteX1004" fmla="*/ 3255128 w 3255128"/>
              <a:gd name="connsiteY1004" fmla="*/ 175734 h 1277536"/>
              <a:gd name="connsiteX1005" fmla="*/ 3255128 w 3255128"/>
              <a:gd name="connsiteY1005" fmla="*/ 175987 h 1277536"/>
              <a:gd name="connsiteX1006" fmla="*/ 3255128 w 3255128"/>
              <a:gd name="connsiteY1006" fmla="*/ 176089 h 1277536"/>
              <a:gd name="connsiteX1007" fmla="*/ 3255128 w 3255128"/>
              <a:gd name="connsiteY1007" fmla="*/ 176172 h 1277536"/>
              <a:gd name="connsiteX1008" fmla="*/ 3255128 w 3255128"/>
              <a:gd name="connsiteY1008" fmla="*/ 176312 h 1277536"/>
              <a:gd name="connsiteX1009" fmla="*/ 3255128 w 3255128"/>
              <a:gd name="connsiteY1009" fmla="*/ 176376 h 1277536"/>
              <a:gd name="connsiteX1010" fmla="*/ 3255128 w 3255128"/>
              <a:gd name="connsiteY1010" fmla="*/ 176442 h 1277536"/>
              <a:gd name="connsiteX1011" fmla="*/ 3255128 w 3255128"/>
              <a:gd name="connsiteY1011" fmla="*/ 176501 h 1277536"/>
              <a:gd name="connsiteX1012" fmla="*/ 3255128 w 3255128"/>
              <a:gd name="connsiteY1012" fmla="*/ 176548 h 1277536"/>
              <a:gd name="connsiteX1013" fmla="*/ 3255128 w 3255128"/>
              <a:gd name="connsiteY1013" fmla="*/ 176570 h 1277536"/>
              <a:gd name="connsiteX1014" fmla="*/ 3255128 w 3255128"/>
              <a:gd name="connsiteY1014" fmla="*/ 176602 h 1277536"/>
              <a:gd name="connsiteX1015" fmla="*/ 3255128 w 3255128"/>
              <a:gd name="connsiteY1015" fmla="*/ 176611 h 1277536"/>
              <a:gd name="connsiteX1016" fmla="*/ 3255128 w 3255128"/>
              <a:gd name="connsiteY1016" fmla="*/ 176779 h 1277536"/>
              <a:gd name="connsiteX1017" fmla="*/ 3255128 w 3255128"/>
              <a:gd name="connsiteY1017" fmla="*/ 176841 h 1277536"/>
              <a:gd name="connsiteX1018" fmla="*/ 3255128 w 3255128"/>
              <a:gd name="connsiteY1018" fmla="*/ 176849 h 1277536"/>
              <a:gd name="connsiteX1019" fmla="*/ 3255128 w 3255128"/>
              <a:gd name="connsiteY1019" fmla="*/ 176928 h 1277536"/>
              <a:gd name="connsiteX1020" fmla="*/ 3255128 w 3255128"/>
              <a:gd name="connsiteY1020" fmla="*/ 176949 h 1277536"/>
              <a:gd name="connsiteX1021" fmla="*/ 3255128 w 3255128"/>
              <a:gd name="connsiteY1021" fmla="*/ 176998 h 1277536"/>
              <a:gd name="connsiteX1022" fmla="*/ 3255128 w 3255128"/>
              <a:gd name="connsiteY1022" fmla="*/ 177138 h 1277536"/>
              <a:gd name="connsiteX1023" fmla="*/ 3255128 w 3255128"/>
              <a:gd name="connsiteY1023" fmla="*/ 177352 h 1277536"/>
              <a:gd name="connsiteX1024" fmla="*/ 3255128 w 3255128"/>
              <a:gd name="connsiteY1024" fmla="*/ 177718 h 1277536"/>
              <a:gd name="connsiteX1025" fmla="*/ 3255128 w 3255128"/>
              <a:gd name="connsiteY1025" fmla="*/ 177912 h 1277536"/>
              <a:gd name="connsiteX1026" fmla="*/ 3255128 w 3255128"/>
              <a:gd name="connsiteY1026" fmla="*/ 178171 h 1277536"/>
              <a:gd name="connsiteX1027" fmla="*/ 3255128 w 3255128"/>
              <a:gd name="connsiteY1027" fmla="*/ 178175 h 1277536"/>
              <a:gd name="connsiteX1028" fmla="*/ 3255128 w 3255128"/>
              <a:gd name="connsiteY1028" fmla="*/ 178225 h 1277536"/>
              <a:gd name="connsiteX1029" fmla="*/ 3255128 w 3255128"/>
              <a:gd name="connsiteY1029" fmla="*/ 178401 h 1277536"/>
              <a:gd name="connsiteX1030" fmla="*/ 3255128 w 3255128"/>
              <a:gd name="connsiteY1030" fmla="*/ 178578 h 1277536"/>
              <a:gd name="connsiteX1031" fmla="*/ 3255128 w 3255128"/>
              <a:gd name="connsiteY1031" fmla="*/ 178679 h 1277536"/>
              <a:gd name="connsiteX1032" fmla="*/ 3255128 w 3255128"/>
              <a:gd name="connsiteY1032" fmla="*/ 178717 h 1277536"/>
              <a:gd name="connsiteX1033" fmla="*/ 3255128 w 3255128"/>
              <a:gd name="connsiteY1033" fmla="*/ 178801 h 1277536"/>
              <a:gd name="connsiteX1034" fmla="*/ 3255128 w 3255128"/>
              <a:gd name="connsiteY1034" fmla="*/ 178911 h 1277536"/>
              <a:gd name="connsiteX1035" fmla="*/ 3255128 w 3255128"/>
              <a:gd name="connsiteY1035" fmla="*/ 178940 h 1277536"/>
              <a:gd name="connsiteX1036" fmla="*/ 3255128 w 3255128"/>
              <a:gd name="connsiteY1036" fmla="*/ 179159 h 1277536"/>
              <a:gd name="connsiteX1037" fmla="*/ 3255128 w 3255128"/>
              <a:gd name="connsiteY1037" fmla="*/ 179316 h 1277536"/>
              <a:gd name="connsiteX1038" fmla="*/ 3255128 w 3255128"/>
              <a:gd name="connsiteY1038" fmla="*/ 179418 h 1277536"/>
              <a:gd name="connsiteX1039" fmla="*/ 3255128 w 3255128"/>
              <a:gd name="connsiteY1039" fmla="*/ 179525 h 1277536"/>
              <a:gd name="connsiteX1040" fmla="*/ 3255128 w 3255128"/>
              <a:gd name="connsiteY1040" fmla="*/ 179719 h 1277536"/>
              <a:gd name="connsiteX1041" fmla="*/ 3255128 w 3255128"/>
              <a:gd name="connsiteY1041" fmla="*/ 179821 h 1277536"/>
              <a:gd name="connsiteX1042" fmla="*/ 3255128 w 3255128"/>
              <a:gd name="connsiteY1042" fmla="*/ 179970 h 1277536"/>
              <a:gd name="connsiteX1043" fmla="*/ 3255128 w 3255128"/>
              <a:gd name="connsiteY1043" fmla="*/ 180018 h 1277536"/>
              <a:gd name="connsiteX1044" fmla="*/ 3255128 w 3255128"/>
              <a:gd name="connsiteY1044" fmla="*/ 180024 h 1277536"/>
              <a:gd name="connsiteX1045" fmla="*/ 3255128 w 3255128"/>
              <a:gd name="connsiteY1045" fmla="*/ 180233 h 1277536"/>
              <a:gd name="connsiteX1046" fmla="*/ 3255128 w 3255128"/>
              <a:gd name="connsiteY1046" fmla="*/ 180670 h 1277536"/>
              <a:gd name="connsiteX1047" fmla="*/ 3255128 w 3255128"/>
              <a:gd name="connsiteY1047" fmla="*/ 180710 h 1277536"/>
              <a:gd name="connsiteX1048" fmla="*/ 3255128 w 3255128"/>
              <a:gd name="connsiteY1048" fmla="*/ 180826 h 1277536"/>
              <a:gd name="connsiteX1049" fmla="*/ 3255128 w 3255128"/>
              <a:gd name="connsiteY1049" fmla="*/ 180870 h 1277536"/>
              <a:gd name="connsiteX1050" fmla="*/ 3255128 w 3255128"/>
              <a:gd name="connsiteY1050" fmla="*/ 181148 h 1277536"/>
              <a:gd name="connsiteX1051" fmla="*/ 3255128 w 3255128"/>
              <a:gd name="connsiteY1051" fmla="*/ 181288 h 1277536"/>
              <a:gd name="connsiteX1052" fmla="*/ 3255128 w 3255128"/>
              <a:gd name="connsiteY1052" fmla="*/ 181524 h 1277536"/>
              <a:gd name="connsiteX1053" fmla="*/ 3255128 w 3255128"/>
              <a:gd name="connsiteY1053" fmla="*/ 181578 h 1277536"/>
              <a:gd name="connsiteX1054" fmla="*/ 3255128 w 3255128"/>
              <a:gd name="connsiteY1054" fmla="*/ 181587 h 1277536"/>
              <a:gd name="connsiteX1055" fmla="*/ 3255128 w 3255128"/>
              <a:gd name="connsiteY1055" fmla="*/ 181755 h 1277536"/>
              <a:gd name="connsiteX1056" fmla="*/ 3255128 w 3255128"/>
              <a:gd name="connsiteY1056" fmla="*/ 181817 h 1277536"/>
              <a:gd name="connsiteX1057" fmla="*/ 3255128 w 3255128"/>
              <a:gd name="connsiteY1057" fmla="*/ 181825 h 1277536"/>
              <a:gd name="connsiteX1058" fmla="*/ 3255128 w 3255128"/>
              <a:gd name="connsiteY1058" fmla="*/ 181961 h 1277536"/>
              <a:gd name="connsiteX1059" fmla="*/ 3255128 w 3255128"/>
              <a:gd name="connsiteY1059" fmla="*/ 181974 h 1277536"/>
              <a:gd name="connsiteX1060" fmla="*/ 3255128 w 3255128"/>
              <a:gd name="connsiteY1060" fmla="*/ 182032 h 1277536"/>
              <a:gd name="connsiteX1061" fmla="*/ 3255128 w 3255128"/>
              <a:gd name="connsiteY1061" fmla="*/ 182074 h 1277536"/>
              <a:gd name="connsiteX1062" fmla="*/ 3255128 w 3255128"/>
              <a:gd name="connsiteY1062" fmla="*/ 182328 h 1277536"/>
              <a:gd name="connsiteX1063" fmla="*/ 3255128 w 3255128"/>
              <a:gd name="connsiteY1063" fmla="*/ 182694 h 1277536"/>
              <a:gd name="connsiteX1064" fmla="*/ 3255128 w 3255128"/>
              <a:gd name="connsiteY1064" fmla="*/ 182888 h 1277536"/>
              <a:gd name="connsiteX1065" fmla="*/ 3255128 w 3255128"/>
              <a:gd name="connsiteY1065" fmla="*/ 182896 h 1277536"/>
              <a:gd name="connsiteX1066" fmla="*/ 3255128 w 3255128"/>
              <a:gd name="connsiteY1066" fmla="*/ 183048 h 1277536"/>
              <a:gd name="connsiteX1067" fmla="*/ 3255128 w 3255128"/>
              <a:gd name="connsiteY1067" fmla="*/ 183237 h 1277536"/>
              <a:gd name="connsiteX1068" fmla="*/ 3255128 w 3255128"/>
              <a:gd name="connsiteY1068" fmla="*/ 183291 h 1277536"/>
              <a:gd name="connsiteX1069" fmla="*/ 3255128 w 3255128"/>
              <a:gd name="connsiteY1069" fmla="*/ 183377 h 1277536"/>
              <a:gd name="connsiteX1070" fmla="*/ 3255128 w 3255128"/>
              <a:gd name="connsiteY1070" fmla="*/ 183554 h 1277536"/>
              <a:gd name="connsiteX1071" fmla="*/ 3255128 w 3255128"/>
              <a:gd name="connsiteY1071" fmla="*/ 183586 h 1277536"/>
              <a:gd name="connsiteX1072" fmla="*/ 3255128 w 3255128"/>
              <a:gd name="connsiteY1072" fmla="*/ 183916 h 1277536"/>
              <a:gd name="connsiteX1073" fmla="*/ 3255128 w 3255128"/>
              <a:gd name="connsiteY1073" fmla="*/ 184015 h 1277536"/>
              <a:gd name="connsiteX1074" fmla="*/ 3255128 w 3255128"/>
              <a:gd name="connsiteY1074" fmla="*/ 184122 h 1277536"/>
              <a:gd name="connsiteX1075" fmla="*/ 3255128 w 3255128"/>
              <a:gd name="connsiteY1075" fmla="*/ 184135 h 1277536"/>
              <a:gd name="connsiteX1076" fmla="*/ 3255128 w 3255128"/>
              <a:gd name="connsiteY1076" fmla="*/ 184484 h 1277536"/>
              <a:gd name="connsiteX1077" fmla="*/ 3255128 w 3255128"/>
              <a:gd name="connsiteY1077" fmla="*/ 184501 h 1277536"/>
              <a:gd name="connsiteX1078" fmla="*/ 3255128 w 3255128"/>
              <a:gd name="connsiteY1078" fmla="*/ 184538 h 1277536"/>
              <a:gd name="connsiteX1079" fmla="*/ 3255128 w 3255128"/>
              <a:gd name="connsiteY1079" fmla="*/ 184695 h 1277536"/>
              <a:gd name="connsiteX1080" fmla="*/ 3255128 w 3255128"/>
              <a:gd name="connsiteY1080" fmla="*/ 184797 h 1277536"/>
              <a:gd name="connsiteX1081" fmla="*/ 3255128 w 3255128"/>
              <a:gd name="connsiteY1081" fmla="*/ 185036 h 1277536"/>
              <a:gd name="connsiteX1082" fmla="*/ 3255128 w 3255128"/>
              <a:gd name="connsiteY1082" fmla="*/ 185209 h 1277536"/>
              <a:gd name="connsiteX1083" fmla="*/ 3255128 w 3255128"/>
              <a:gd name="connsiteY1083" fmla="*/ 185247 h 1277536"/>
              <a:gd name="connsiteX1084" fmla="*/ 3255128 w 3255128"/>
              <a:gd name="connsiteY1084" fmla="*/ 185385 h 1277536"/>
              <a:gd name="connsiteX1085" fmla="*/ 3255128 w 3255128"/>
              <a:gd name="connsiteY1085" fmla="*/ 185646 h 1277536"/>
              <a:gd name="connsiteX1086" fmla="*/ 3255128 w 3255128"/>
              <a:gd name="connsiteY1086" fmla="*/ 185693 h 1277536"/>
              <a:gd name="connsiteX1087" fmla="*/ 3255128 w 3255128"/>
              <a:gd name="connsiteY1087" fmla="*/ 185747 h 1277536"/>
              <a:gd name="connsiteX1088" fmla="*/ 3255128 w 3255128"/>
              <a:gd name="connsiteY1088" fmla="*/ 185802 h 1277536"/>
              <a:gd name="connsiteX1089" fmla="*/ 3255128 w 3255128"/>
              <a:gd name="connsiteY1089" fmla="*/ 185806 h 1277536"/>
              <a:gd name="connsiteX1090" fmla="*/ 3255128 w 3255128"/>
              <a:gd name="connsiteY1090" fmla="*/ 185846 h 1277536"/>
              <a:gd name="connsiteX1091" fmla="*/ 3255128 w 3255128"/>
              <a:gd name="connsiteY1091" fmla="*/ 186109 h 1277536"/>
              <a:gd name="connsiteX1092" fmla="*/ 3255128 w 3255128"/>
              <a:gd name="connsiteY1092" fmla="*/ 186252 h 1277536"/>
              <a:gd name="connsiteX1093" fmla="*/ 3255128 w 3255128"/>
              <a:gd name="connsiteY1093" fmla="*/ 186283 h 1277536"/>
              <a:gd name="connsiteX1094" fmla="*/ 3255128 w 3255128"/>
              <a:gd name="connsiteY1094" fmla="*/ 186300 h 1277536"/>
              <a:gd name="connsiteX1095" fmla="*/ 3255128 w 3255128"/>
              <a:gd name="connsiteY1095" fmla="*/ 186628 h 1277536"/>
              <a:gd name="connsiteX1096" fmla="*/ 3255128 w 3255128"/>
              <a:gd name="connsiteY1096" fmla="*/ 186691 h 1277536"/>
              <a:gd name="connsiteX1097" fmla="*/ 3255128 w 3255128"/>
              <a:gd name="connsiteY1097" fmla="*/ 186969 h 1277536"/>
              <a:gd name="connsiteX1098" fmla="*/ 3255128 w 3255128"/>
              <a:gd name="connsiteY1098" fmla="*/ 187008 h 1277536"/>
              <a:gd name="connsiteX1099" fmla="*/ 3255128 w 3255128"/>
              <a:gd name="connsiteY1099" fmla="*/ 187023 h 1277536"/>
              <a:gd name="connsiteX1100" fmla="*/ 3255128 w 3255128"/>
              <a:gd name="connsiteY1100" fmla="*/ 187854 h 1277536"/>
              <a:gd name="connsiteX1101" fmla="*/ 3255128 w 3255128"/>
              <a:gd name="connsiteY1101" fmla="*/ 187992 h 1277536"/>
              <a:gd name="connsiteX1102" fmla="*/ 3255128 w 3255128"/>
              <a:gd name="connsiteY1102" fmla="*/ 188024 h 1277536"/>
              <a:gd name="connsiteX1103" fmla="*/ 3255128 w 3255128"/>
              <a:gd name="connsiteY1103" fmla="*/ 188216 h 1277536"/>
              <a:gd name="connsiteX1104" fmla="*/ 3255128 w 3255128"/>
              <a:gd name="connsiteY1104" fmla="*/ 188270 h 1277536"/>
              <a:gd name="connsiteX1105" fmla="*/ 3255128 w 3255128"/>
              <a:gd name="connsiteY1105" fmla="*/ 188562 h 1277536"/>
              <a:gd name="connsiteX1106" fmla="*/ 3255128 w 3255128"/>
              <a:gd name="connsiteY1106" fmla="*/ 188768 h 1277536"/>
              <a:gd name="connsiteX1107" fmla="*/ 3255128 w 3255128"/>
              <a:gd name="connsiteY1107" fmla="*/ 188785 h 1277536"/>
              <a:gd name="connsiteX1108" fmla="*/ 3255128 w 3255128"/>
              <a:gd name="connsiteY1108" fmla="*/ 188979 h 1277536"/>
              <a:gd name="connsiteX1109" fmla="*/ 3255128 w 3255128"/>
              <a:gd name="connsiteY1109" fmla="*/ 188991 h 1277536"/>
              <a:gd name="connsiteX1110" fmla="*/ 3255128 w 3255128"/>
              <a:gd name="connsiteY1110" fmla="*/ 189058 h 1277536"/>
              <a:gd name="connsiteX1111" fmla="*/ 3255128 w 3255128"/>
              <a:gd name="connsiteY1111" fmla="*/ 189396 h 1277536"/>
              <a:gd name="connsiteX1112" fmla="*/ 3255128 w 3255128"/>
              <a:gd name="connsiteY1112" fmla="*/ 189514 h 1277536"/>
              <a:gd name="connsiteX1113" fmla="*/ 3255128 w 3255128"/>
              <a:gd name="connsiteY1113" fmla="*/ 189799 h 1277536"/>
              <a:gd name="connsiteX1114" fmla="*/ 3255128 w 3255128"/>
              <a:gd name="connsiteY1114" fmla="*/ 189863 h 1277536"/>
              <a:gd name="connsiteX1115" fmla="*/ 3255128 w 3255128"/>
              <a:gd name="connsiteY1115" fmla="*/ 190015 h 1277536"/>
              <a:gd name="connsiteX1116" fmla="*/ 3255128 w 3255128"/>
              <a:gd name="connsiteY1116" fmla="*/ 190032 h 1277536"/>
              <a:gd name="connsiteX1117" fmla="*/ 3255128 w 3255128"/>
              <a:gd name="connsiteY1117" fmla="*/ 190082 h 1277536"/>
              <a:gd name="connsiteX1118" fmla="*/ 3255128 w 3255128"/>
              <a:gd name="connsiteY1118" fmla="*/ 190086 h 1277536"/>
              <a:gd name="connsiteX1119" fmla="*/ 3255128 w 3255128"/>
              <a:gd name="connsiteY1119" fmla="*/ 190275 h 1277536"/>
              <a:gd name="connsiteX1120" fmla="*/ 3255128 w 3255128"/>
              <a:gd name="connsiteY1120" fmla="*/ 190361 h 1277536"/>
              <a:gd name="connsiteX1121" fmla="*/ 3255128 w 3255128"/>
              <a:gd name="connsiteY1121" fmla="*/ 190669 h 1277536"/>
              <a:gd name="connsiteX1122" fmla="*/ 3255128 w 3255128"/>
              <a:gd name="connsiteY1122" fmla="*/ 190723 h 1277536"/>
              <a:gd name="connsiteX1123" fmla="*/ 3255128 w 3255128"/>
              <a:gd name="connsiteY1123" fmla="*/ 190782 h 1277536"/>
              <a:gd name="connsiteX1124" fmla="*/ 3255128 w 3255128"/>
              <a:gd name="connsiteY1124" fmla="*/ 190950 h 1277536"/>
              <a:gd name="connsiteX1125" fmla="*/ 3255128 w 3255128"/>
              <a:gd name="connsiteY1125" fmla="*/ 191085 h 1277536"/>
              <a:gd name="connsiteX1126" fmla="*/ 3255128 w 3255128"/>
              <a:gd name="connsiteY1126" fmla="*/ 191126 h 1277536"/>
              <a:gd name="connsiteX1127" fmla="*/ 3255128 w 3255128"/>
              <a:gd name="connsiteY1127" fmla="*/ 191228 h 1277536"/>
              <a:gd name="connsiteX1128" fmla="*/ 3255128 w 3255128"/>
              <a:gd name="connsiteY1128" fmla="*/ 191345 h 1277536"/>
              <a:gd name="connsiteX1129" fmla="*/ 3255128 w 3255128"/>
              <a:gd name="connsiteY1129" fmla="*/ 191604 h 1277536"/>
              <a:gd name="connsiteX1130" fmla="*/ 3255128 w 3255128"/>
              <a:gd name="connsiteY1130" fmla="*/ 191662 h 1277536"/>
              <a:gd name="connsiteX1131" fmla="*/ 3255128 w 3255128"/>
              <a:gd name="connsiteY1131" fmla="*/ 191667 h 1277536"/>
              <a:gd name="connsiteX1132" fmla="*/ 3255128 w 3255128"/>
              <a:gd name="connsiteY1132" fmla="*/ 191893 h 1277536"/>
              <a:gd name="connsiteX1133" fmla="*/ 3255128 w 3255128"/>
              <a:gd name="connsiteY1133" fmla="*/ 191945 h 1277536"/>
              <a:gd name="connsiteX1134" fmla="*/ 3255128 w 3255128"/>
              <a:gd name="connsiteY1134" fmla="*/ 191999 h 1277536"/>
              <a:gd name="connsiteX1135" fmla="*/ 3255128 w 3255128"/>
              <a:gd name="connsiteY1135" fmla="*/ 192790 h 1277536"/>
              <a:gd name="connsiteX1136" fmla="*/ 3255128 w 3255128"/>
              <a:gd name="connsiteY1136" fmla="*/ 192830 h 1277536"/>
              <a:gd name="connsiteX1137" fmla="*/ 3255128 w 3255128"/>
              <a:gd name="connsiteY1137" fmla="*/ 192968 h 1277536"/>
              <a:gd name="connsiteX1138" fmla="*/ 3255128 w 3255128"/>
              <a:gd name="connsiteY1138" fmla="*/ 193128 h 1277536"/>
              <a:gd name="connsiteX1139" fmla="*/ 3255128 w 3255128"/>
              <a:gd name="connsiteY1139" fmla="*/ 193192 h 1277536"/>
              <a:gd name="connsiteX1140" fmla="*/ 3255128 w 3255128"/>
              <a:gd name="connsiteY1140" fmla="*/ 193246 h 1277536"/>
              <a:gd name="connsiteX1141" fmla="*/ 3255128 w 3255128"/>
              <a:gd name="connsiteY1141" fmla="*/ 193317 h 1277536"/>
              <a:gd name="connsiteX1142" fmla="*/ 3255128 w 3255128"/>
              <a:gd name="connsiteY1142" fmla="*/ 193595 h 1277536"/>
              <a:gd name="connsiteX1143" fmla="*/ 3255128 w 3255128"/>
              <a:gd name="connsiteY1143" fmla="*/ 193620 h 1277536"/>
              <a:gd name="connsiteX1144" fmla="*/ 3255128 w 3255128"/>
              <a:gd name="connsiteY1144" fmla="*/ 193649 h 1277536"/>
              <a:gd name="connsiteX1145" fmla="*/ 3255128 w 3255128"/>
              <a:gd name="connsiteY1145" fmla="*/ 193744 h 1277536"/>
              <a:gd name="connsiteX1146" fmla="*/ 3255128 w 3255128"/>
              <a:gd name="connsiteY1146" fmla="*/ 193761 h 1277536"/>
              <a:gd name="connsiteX1147" fmla="*/ 3255128 w 3255128"/>
              <a:gd name="connsiteY1147" fmla="*/ 193814 h 1277536"/>
              <a:gd name="connsiteX1148" fmla="*/ 3255128 w 3255128"/>
              <a:gd name="connsiteY1148" fmla="*/ 193955 h 1277536"/>
              <a:gd name="connsiteX1149" fmla="*/ 3255128 w 3255128"/>
              <a:gd name="connsiteY1149" fmla="*/ 194007 h 1277536"/>
              <a:gd name="connsiteX1150" fmla="*/ 3255128 w 3255128"/>
              <a:gd name="connsiteY1150" fmla="*/ 194775 h 1277536"/>
              <a:gd name="connsiteX1151" fmla="*/ 3255128 w 3255128"/>
              <a:gd name="connsiteY1151" fmla="*/ 194842 h 1277536"/>
              <a:gd name="connsiteX1152" fmla="*/ 3255128 w 3255128"/>
              <a:gd name="connsiteY1152" fmla="*/ 194991 h 1277536"/>
              <a:gd name="connsiteX1153" fmla="*/ 3255128 w 3255128"/>
              <a:gd name="connsiteY1153" fmla="*/ 195008 h 1277536"/>
              <a:gd name="connsiteX1154" fmla="*/ 3255128 w 3255128"/>
              <a:gd name="connsiteY1154" fmla="*/ 195062 h 1277536"/>
              <a:gd name="connsiteX1155" fmla="*/ 3255128 w 3255128"/>
              <a:gd name="connsiteY1155" fmla="*/ 195116 h 1277536"/>
              <a:gd name="connsiteX1156" fmla="*/ 3255128 w 3255128"/>
              <a:gd name="connsiteY1156" fmla="*/ 195254 h 1277536"/>
              <a:gd name="connsiteX1157" fmla="*/ 3255128 w 3255128"/>
              <a:gd name="connsiteY1157" fmla="*/ 195394 h 1277536"/>
              <a:gd name="connsiteX1158" fmla="*/ 3255128 w 3255128"/>
              <a:gd name="connsiteY1158" fmla="*/ 195773 h 1277536"/>
              <a:gd name="connsiteX1159" fmla="*/ 3255128 w 3255128"/>
              <a:gd name="connsiteY1159" fmla="*/ 195886 h 1277536"/>
              <a:gd name="connsiteX1160" fmla="*/ 3255128 w 3255128"/>
              <a:gd name="connsiteY1160" fmla="*/ 195926 h 1277536"/>
              <a:gd name="connsiteX1161" fmla="*/ 3255128 w 3255128"/>
              <a:gd name="connsiteY1161" fmla="*/ 196102 h 1277536"/>
              <a:gd name="connsiteX1162" fmla="*/ 3255128 w 3255128"/>
              <a:gd name="connsiteY1162" fmla="*/ 196321 h 1277536"/>
              <a:gd name="connsiteX1163" fmla="*/ 3255128 w 3255128"/>
              <a:gd name="connsiteY1163" fmla="*/ 196380 h 1277536"/>
              <a:gd name="connsiteX1164" fmla="*/ 3255128 w 3255128"/>
              <a:gd name="connsiteY1164" fmla="*/ 196572 h 1277536"/>
              <a:gd name="connsiteX1165" fmla="*/ 3255128 w 3255128"/>
              <a:gd name="connsiteY1165" fmla="*/ 196670 h 1277536"/>
              <a:gd name="connsiteX1166" fmla="*/ 3255128 w 3255128"/>
              <a:gd name="connsiteY1166" fmla="*/ 196728 h 1277536"/>
              <a:gd name="connsiteX1167" fmla="*/ 3255128 w 3255128"/>
              <a:gd name="connsiteY1167" fmla="*/ 196869 h 1277536"/>
              <a:gd name="connsiteX1168" fmla="*/ 3255128 w 3255128"/>
              <a:gd name="connsiteY1168" fmla="*/ 197049 h 1277536"/>
              <a:gd name="connsiteX1169" fmla="*/ 3255128 w 3255128"/>
              <a:gd name="connsiteY1169" fmla="*/ 197103 h 1277536"/>
              <a:gd name="connsiteX1170" fmla="*/ 3255128 w 3255128"/>
              <a:gd name="connsiteY1170" fmla="*/ 197766 h 1277536"/>
              <a:gd name="connsiteX1171" fmla="*/ 3255128 w 3255128"/>
              <a:gd name="connsiteY1171" fmla="*/ 197789 h 1277536"/>
              <a:gd name="connsiteX1172" fmla="*/ 3255128 w 3255128"/>
              <a:gd name="connsiteY1172" fmla="*/ 197934 h 1277536"/>
              <a:gd name="connsiteX1173" fmla="*/ 3255128 w 3255128"/>
              <a:gd name="connsiteY1173" fmla="*/ 198104 h 1277536"/>
              <a:gd name="connsiteX1174" fmla="*/ 3255128 w 3255128"/>
              <a:gd name="connsiteY1174" fmla="*/ 198296 h 1277536"/>
              <a:gd name="connsiteX1175" fmla="*/ 3255128 w 3255128"/>
              <a:gd name="connsiteY1175" fmla="*/ 198469 h 1277536"/>
              <a:gd name="connsiteX1176" fmla="*/ 3255128 w 3255128"/>
              <a:gd name="connsiteY1176" fmla="*/ 198571 h 1277536"/>
              <a:gd name="connsiteX1177" fmla="*/ 3255128 w 3255128"/>
              <a:gd name="connsiteY1177" fmla="*/ 198596 h 1277536"/>
              <a:gd name="connsiteX1178" fmla="*/ 3255128 w 3255128"/>
              <a:gd name="connsiteY1178" fmla="*/ 198625 h 1277536"/>
              <a:gd name="connsiteX1179" fmla="*/ 3255128 w 3255128"/>
              <a:gd name="connsiteY1179" fmla="*/ 198790 h 1277536"/>
              <a:gd name="connsiteX1180" fmla="*/ 3255128 w 3255128"/>
              <a:gd name="connsiteY1180" fmla="*/ 198848 h 1277536"/>
              <a:gd name="connsiteX1181" fmla="*/ 3255128 w 3255128"/>
              <a:gd name="connsiteY1181" fmla="*/ 198983 h 1277536"/>
              <a:gd name="connsiteX1182" fmla="*/ 3255128 w 3255128"/>
              <a:gd name="connsiteY1182" fmla="*/ 199059 h 1277536"/>
              <a:gd name="connsiteX1183" fmla="*/ 3255128 w 3255128"/>
              <a:gd name="connsiteY1183" fmla="*/ 199193 h 1277536"/>
              <a:gd name="connsiteX1184" fmla="*/ 3255128 w 3255128"/>
              <a:gd name="connsiteY1184" fmla="*/ 199588 h 1277536"/>
              <a:gd name="connsiteX1185" fmla="*/ 3255128 w 3255128"/>
              <a:gd name="connsiteY1185" fmla="*/ 199818 h 1277536"/>
              <a:gd name="connsiteX1186" fmla="*/ 3255128 w 3255128"/>
              <a:gd name="connsiteY1186" fmla="*/ 200026 h 1277536"/>
              <a:gd name="connsiteX1187" fmla="*/ 3255128 w 3255128"/>
              <a:gd name="connsiteY1187" fmla="*/ 200095 h 1277536"/>
              <a:gd name="connsiteX1188" fmla="*/ 3255128 w 3255128"/>
              <a:gd name="connsiteY1188" fmla="*/ 200112 h 1277536"/>
              <a:gd name="connsiteX1189" fmla="*/ 3255128 w 3255128"/>
              <a:gd name="connsiteY1189" fmla="*/ 200230 h 1277536"/>
              <a:gd name="connsiteX1190" fmla="*/ 3255128 w 3255128"/>
              <a:gd name="connsiteY1190" fmla="*/ 200370 h 1277536"/>
              <a:gd name="connsiteX1191" fmla="*/ 3255128 w 3255128"/>
              <a:gd name="connsiteY1191" fmla="*/ 200402 h 1277536"/>
              <a:gd name="connsiteX1192" fmla="*/ 3255128 w 3255128"/>
              <a:gd name="connsiteY1192" fmla="*/ 200456 h 1277536"/>
              <a:gd name="connsiteX1193" fmla="*/ 3255128 w 3255128"/>
              <a:gd name="connsiteY1193" fmla="*/ 200465 h 1277536"/>
              <a:gd name="connsiteX1194" fmla="*/ 3255128 w 3255128"/>
              <a:gd name="connsiteY1194" fmla="*/ 200633 h 1277536"/>
              <a:gd name="connsiteX1195" fmla="*/ 3255128 w 3255128"/>
              <a:gd name="connsiteY1195" fmla="*/ 200749 h 1277536"/>
              <a:gd name="connsiteX1196" fmla="*/ 3255128 w 3255128"/>
              <a:gd name="connsiteY1196" fmla="*/ 200862 h 1277536"/>
              <a:gd name="connsiteX1197" fmla="*/ 3255128 w 3255128"/>
              <a:gd name="connsiteY1197" fmla="*/ 200938 h 1277536"/>
              <a:gd name="connsiteX1198" fmla="*/ 3255128 w 3255128"/>
              <a:gd name="connsiteY1198" fmla="*/ 201548 h 1277536"/>
              <a:gd name="connsiteX1199" fmla="*/ 3255128 w 3255128"/>
              <a:gd name="connsiteY1199" fmla="*/ 201649 h 1277536"/>
              <a:gd name="connsiteX1200" fmla="*/ 3255128 w 3255128"/>
              <a:gd name="connsiteY1200" fmla="*/ 201704 h 1277536"/>
              <a:gd name="connsiteX1201" fmla="*/ 3255128 w 3255128"/>
              <a:gd name="connsiteY1201" fmla="*/ 201825 h 1277536"/>
              <a:gd name="connsiteX1202" fmla="*/ 3255128 w 3255128"/>
              <a:gd name="connsiteY1202" fmla="*/ 201869 h 1277536"/>
              <a:gd name="connsiteX1203" fmla="*/ 3255128 w 3255128"/>
              <a:gd name="connsiteY1203" fmla="*/ 202025 h 1277536"/>
              <a:gd name="connsiteX1204" fmla="*/ 3255128 w 3255128"/>
              <a:gd name="connsiteY1204" fmla="*/ 202063 h 1277536"/>
              <a:gd name="connsiteX1205" fmla="*/ 3255128 w 3255128"/>
              <a:gd name="connsiteY1205" fmla="*/ 202079 h 1277536"/>
              <a:gd name="connsiteX1206" fmla="*/ 3255128 w 3255128"/>
              <a:gd name="connsiteY1206" fmla="*/ 202201 h 1277536"/>
              <a:gd name="connsiteX1207" fmla="*/ 3255128 w 3255128"/>
              <a:gd name="connsiteY1207" fmla="*/ 202765 h 1277536"/>
              <a:gd name="connsiteX1208" fmla="*/ 3255128 w 3255128"/>
              <a:gd name="connsiteY1208" fmla="*/ 202870 h 1277536"/>
              <a:gd name="connsiteX1209" fmla="*/ 3255128 w 3255128"/>
              <a:gd name="connsiteY1209" fmla="*/ 202910 h 1277536"/>
              <a:gd name="connsiteX1210" fmla="*/ 3255128 w 3255128"/>
              <a:gd name="connsiteY1210" fmla="*/ 202925 h 1277536"/>
              <a:gd name="connsiteX1211" fmla="*/ 3255128 w 3255128"/>
              <a:gd name="connsiteY1211" fmla="*/ 203116 h 1277536"/>
              <a:gd name="connsiteX1212" fmla="*/ 3255128 w 3255128"/>
              <a:gd name="connsiteY1212" fmla="*/ 203170 h 1277536"/>
              <a:gd name="connsiteX1213" fmla="*/ 3255128 w 3255128"/>
              <a:gd name="connsiteY1213" fmla="*/ 203272 h 1277536"/>
              <a:gd name="connsiteX1214" fmla="*/ 3255128 w 3255128"/>
              <a:gd name="connsiteY1214" fmla="*/ 203573 h 1277536"/>
              <a:gd name="connsiteX1215" fmla="*/ 3255128 w 3255128"/>
              <a:gd name="connsiteY1215" fmla="*/ 203675 h 1277536"/>
              <a:gd name="connsiteX1216" fmla="*/ 3255128 w 3255128"/>
              <a:gd name="connsiteY1216" fmla="*/ 203824 h 1277536"/>
              <a:gd name="connsiteX1217" fmla="*/ 3255128 w 3255128"/>
              <a:gd name="connsiteY1217" fmla="*/ 203894 h 1277536"/>
              <a:gd name="connsiteX1218" fmla="*/ 3255128 w 3255128"/>
              <a:gd name="connsiteY1218" fmla="*/ 204035 h 1277536"/>
              <a:gd name="connsiteX1219" fmla="*/ 3255128 w 3255128"/>
              <a:gd name="connsiteY1219" fmla="*/ 204087 h 1277536"/>
              <a:gd name="connsiteX1220" fmla="*/ 3255128 w 3255128"/>
              <a:gd name="connsiteY1220" fmla="*/ 204564 h 1277536"/>
              <a:gd name="connsiteX1221" fmla="*/ 3255128 w 3255128"/>
              <a:gd name="connsiteY1221" fmla="*/ 204670 h 1277536"/>
              <a:gd name="connsiteX1222" fmla="*/ 3255128 w 3255128"/>
              <a:gd name="connsiteY1222" fmla="*/ 204724 h 1277536"/>
              <a:gd name="connsiteX1223" fmla="*/ 3255128 w 3255128"/>
              <a:gd name="connsiteY1223" fmla="*/ 204977 h 1277536"/>
              <a:gd name="connsiteX1224" fmla="*/ 3255128 w 3255128"/>
              <a:gd name="connsiteY1224" fmla="*/ 205002 h 1277536"/>
              <a:gd name="connsiteX1225" fmla="*/ 3255128 w 3255128"/>
              <a:gd name="connsiteY1225" fmla="*/ 205071 h 1277536"/>
              <a:gd name="connsiteX1226" fmla="*/ 3255128 w 3255128"/>
              <a:gd name="connsiteY1226" fmla="*/ 205088 h 1277536"/>
              <a:gd name="connsiteX1227" fmla="*/ 3255128 w 3255128"/>
              <a:gd name="connsiteY1227" fmla="*/ 205378 h 1277536"/>
              <a:gd name="connsiteX1228" fmla="*/ 3255128 w 3255128"/>
              <a:gd name="connsiteY1228" fmla="*/ 205432 h 1277536"/>
              <a:gd name="connsiteX1229" fmla="*/ 3255128 w 3255128"/>
              <a:gd name="connsiteY1229" fmla="*/ 205441 h 1277536"/>
              <a:gd name="connsiteX1230" fmla="*/ 3255128 w 3255128"/>
              <a:gd name="connsiteY1230" fmla="*/ 205474 h 1277536"/>
              <a:gd name="connsiteX1231" fmla="*/ 3255128 w 3255128"/>
              <a:gd name="connsiteY1231" fmla="*/ 205601 h 1277536"/>
              <a:gd name="connsiteX1232" fmla="*/ 3255128 w 3255128"/>
              <a:gd name="connsiteY1232" fmla="*/ 205609 h 1277536"/>
              <a:gd name="connsiteX1233" fmla="*/ 3255128 w 3255128"/>
              <a:gd name="connsiteY1233" fmla="*/ 205795 h 1277536"/>
              <a:gd name="connsiteX1234" fmla="*/ 3255128 w 3255128"/>
              <a:gd name="connsiteY1234" fmla="*/ 205874 h 1277536"/>
              <a:gd name="connsiteX1235" fmla="*/ 3255128 w 3255128"/>
              <a:gd name="connsiteY1235" fmla="*/ 205988 h 1277536"/>
              <a:gd name="connsiteX1236" fmla="*/ 3255128 w 3255128"/>
              <a:gd name="connsiteY1236" fmla="*/ 206177 h 1277536"/>
              <a:gd name="connsiteX1237" fmla="*/ 3255128 w 3255128"/>
              <a:gd name="connsiteY1237" fmla="*/ 206625 h 1277536"/>
              <a:gd name="connsiteX1238" fmla="*/ 3255128 w 3255128"/>
              <a:gd name="connsiteY1238" fmla="*/ 206801 h 1277536"/>
              <a:gd name="connsiteX1239" fmla="*/ 3255128 w 3255128"/>
              <a:gd name="connsiteY1239" fmla="*/ 206848 h 1277536"/>
              <a:gd name="connsiteX1240" fmla="*/ 3255128 w 3255128"/>
              <a:gd name="connsiteY1240" fmla="*/ 206902 h 1277536"/>
              <a:gd name="connsiteX1241" fmla="*/ 3255128 w 3255128"/>
              <a:gd name="connsiteY1241" fmla="*/ 207028 h 1277536"/>
              <a:gd name="connsiteX1242" fmla="*/ 3255128 w 3255128"/>
              <a:gd name="connsiteY1242" fmla="*/ 207091 h 1277536"/>
              <a:gd name="connsiteX1243" fmla="*/ 3255128 w 3255128"/>
              <a:gd name="connsiteY1243" fmla="*/ 207177 h 1277536"/>
              <a:gd name="connsiteX1244" fmla="*/ 3255128 w 3255128"/>
              <a:gd name="connsiteY1244" fmla="*/ 207440 h 1277536"/>
              <a:gd name="connsiteX1245" fmla="*/ 3255128 w 3255128"/>
              <a:gd name="connsiteY1245" fmla="*/ 207517 h 1277536"/>
              <a:gd name="connsiteX1246" fmla="*/ 3255128 w 3255128"/>
              <a:gd name="connsiteY1246" fmla="*/ 207573 h 1277536"/>
              <a:gd name="connsiteX1247" fmla="*/ 3255128 w 3255128"/>
              <a:gd name="connsiteY1247" fmla="*/ 207767 h 1277536"/>
              <a:gd name="connsiteX1248" fmla="*/ 3255128 w 3255128"/>
              <a:gd name="connsiteY1248" fmla="*/ 207846 h 1277536"/>
              <a:gd name="connsiteX1249" fmla="*/ 3255128 w 3255128"/>
              <a:gd name="connsiteY1249" fmla="*/ 207901 h 1277536"/>
              <a:gd name="connsiteX1250" fmla="*/ 3255128 w 3255128"/>
              <a:gd name="connsiteY1250" fmla="*/ 208149 h 1277536"/>
              <a:gd name="connsiteX1251" fmla="*/ 3255128 w 3255128"/>
              <a:gd name="connsiteY1251" fmla="*/ 208259 h 1277536"/>
              <a:gd name="connsiteX1252" fmla="*/ 3255128 w 3255128"/>
              <a:gd name="connsiteY1252" fmla="*/ 208338 h 1277536"/>
              <a:gd name="connsiteX1253" fmla="*/ 3255128 w 3255128"/>
              <a:gd name="connsiteY1253" fmla="*/ 208549 h 1277536"/>
              <a:gd name="connsiteX1254" fmla="*/ 3255128 w 3255128"/>
              <a:gd name="connsiteY1254" fmla="*/ 208651 h 1277536"/>
              <a:gd name="connsiteX1255" fmla="*/ 3255128 w 3255128"/>
              <a:gd name="connsiteY1255" fmla="*/ 208709 h 1277536"/>
              <a:gd name="connsiteX1256" fmla="*/ 3255128 w 3255128"/>
              <a:gd name="connsiteY1256" fmla="*/ 208734 h 1277536"/>
              <a:gd name="connsiteX1257" fmla="*/ 3255128 w 3255128"/>
              <a:gd name="connsiteY1257" fmla="*/ 208788 h 1277536"/>
              <a:gd name="connsiteX1258" fmla="*/ 3255128 w 3255128"/>
              <a:gd name="connsiteY1258" fmla="*/ 208820 h 1277536"/>
              <a:gd name="connsiteX1259" fmla="*/ 3255128 w 3255128"/>
              <a:gd name="connsiteY1259" fmla="*/ 208853 h 1277536"/>
              <a:gd name="connsiteX1260" fmla="*/ 3255128 w 3255128"/>
              <a:gd name="connsiteY1260" fmla="*/ 208870 h 1277536"/>
              <a:gd name="connsiteX1261" fmla="*/ 3255128 w 3255128"/>
              <a:gd name="connsiteY1261" fmla="*/ 208874 h 1277536"/>
              <a:gd name="connsiteX1262" fmla="*/ 3255128 w 3255128"/>
              <a:gd name="connsiteY1262" fmla="*/ 209047 h 1277536"/>
              <a:gd name="connsiteX1263" fmla="*/ 3255128 w 3255128"/>
              <a:gd name="connsiteY1263" fmla="*/ 209063 h 1277536"/>
              <a:gd name="connsiteX1264" fmla="*/ 3255128 w 3255128"/>
              <a:gd name="connsiteY1264" fmla="*/ 209341 h 1277536"/>
              <a:gd name="connsiteX1265" fmla="*/ 3255128 w 3255128"/>
              <a:gd name="connsiteY1265" fmla="*/ 209547 h 1277536"/>
              <a:gd name="connsiteX1266" fmla="*/ 3255128 w 3255128"/>
              <a:gd name="connsiteY1266" fmla="*/ 209560 h 1277536"/>
              <a:gd name="connsiteX1267" fmla="*/ 3255128 w 3255128"/>
              <a:gd name="connsiteY1267" fmla="*/ 209606 h 1277536"/>
              <a:gd name="connsiteX1268" fmla="*/ 3255128 w 3255128"/>
              <a:gd name="connsiteY1268" fmla="*/ 209646 h 1277536"/>
              <a:gd name="connsiteX1269" fmla="*/ 3255128 w 3255128"/>
              <a:gd name="connsiteY1269" fmla="*/ 209660 h 1277536"/>
              <a:gd name="connsiteX1270" fmla="*/ 3255128 w 3255128"/>
              <a:gd name="connsiteY1270" fmla="*/ 209700 h 1277536"/>
              <a:gd name="connsiteX1271" fmla="*/ 3255128 w 3255128"/>
              <a:gd name="connsiteY1271" fmla="*/ 209909 h 1277536"/>
              <a:gd name="connsiteX1272" fmla="*/ 3255128 w 3255128"/>
              <a:gd name="connsiteY1272" fmla="*/ 209981 h 1277536"/>
              <a:gd name="connsiteX1273" fmla="*/ 3255128 w 3255128"/>
              <a:gd name="connsiteY1273" fmla="*/ 210154 h 1277536"/>
              <a:gd name="connsiteX1274" fmla="*/ 3255128 w 3255128"/>
              <a:gd name="connsiteY1274" fmla="*/ 210450 h 1277536"/>
              <a:gd name="connsiteX1275" fmla="*/ 3255128 w 3255128"/>
              <a:gd name="connsiteY1275" fmla="*/ 210482 h 1277536"/>
              <a:gd name="connsiteX1276" fmla="*/ 3255128 w 3255128"/>
              <a:gd name="connsiteY1276" fmla="*/ 210533 h 1277536"/>
              <a:gd name="connsiteX1277" fmla="*/ 3255128 w 3255128"/>
              <a:gd name="connsiteY1277" fmla="*/ 210577 h 1277536"/>
              <a:gd name="connsiteX1278" fmla="*/ 3255128 w 3255128"/>
              <a:gd name="connsiteY1278" fmla="*/ 210681 h 1277536"/>
              <a:gd name="connsiteX1279" fmla="*/ 3255128 w 3255128"/>
              <a:gd name="connsiteY1279" fmla="*/ 210771 h 1277536"/>
              <a:gd name="connsiteX1280" fmla="*/ 3255128 w 3255128"/>
              <a:gd name="connsiteY1280" fmla="*/ 210823 h 1277536"/>
              <a:gd name="connsiteX1281" fmla="*/ 3255128 w 3255128"/>
              <a:gd name="connsiteY1281" fmla="*/ 210964 h 1277536"/>
              <a:gd name="connsiteX1282" fmla="*/ 3255128 w 3255128"/>
              <a:gd name="connsiteY1282" fmla="*/ 211018 h 1277536"/>
              <a:gd name="connsiteX1283" fmla="*/ 3255128 w 3255128"/>
              <a:gd name="connsiteY1283" fmla="*/ 211140 h 1277536"/>
              <a:gd name="connsiteX1284" fmla="*/ 3255128 w 3255128"/>
              <a:gd name="connsiteY1284" fmla="*/ 211359 h 1277536"/>
              <a:gd name="connsiteX1285" fmla="*/ 3255128 w 3255128"/>
              <a:gd name="connsiteY1285" fmla="*/ 211367 h 1277536"/>
              <a:gd name="connsiteX1286" fmla="*/ 3255128 w 3255128"/>
              <a:gd name="connsiteY1286" fmla="*/ 211578 h 1277536"/>
              <a:gd name="connsiteX1287" fmla="*/ 3255128 w 3255128"/>
              <a:gd name="connsiteY1287" fmla="*/ 211708 h 1277536"/>
              <a:gd name="connsiteX1288" fmla="*/ 3255128 w 3255128"/>
              <a:gd name="connsiteY1288" fmla="*/ 211824 h 1277536"/>
              <a:gd name="connsiteX1289" fmla="*/ 3255128 w 3255128"/>
              <a:gd name="connsiteY1289" fmla="*/ 211878 h 1277536"/>
              <a:gd name="connsiteX1290" fmla="*/ 3255128 w 3255128"/>
              <a:gd name="connsiteY1290" fmla="*/ 211961 h 1277536"/>
              <a:gd name="connsiteX1291" fmla="*/ 3255128 w 3255128"/>
              <a:gd name="connsiteY1291" fmla="*/ 212004 h 1277536"/>
              <a:gd name="connsiteX1292" fmla="*/ 3255128 w 3255128"/>
              <a:gd name="connsiteY1292" fmla="*/ 212070 h 1277536"/>
              <a:gd name="connsiteX1293" fmla="*/ 3255128 w 3255128"/>
              <a:gd name="connsiteY1293" fmla="*/ 212143 h 1277536"/>
              <a:gd name="connsiteX1294" fmla="*/ 3255128 w 3255128"/>
              <a:gd name="connsiteY1294" fmla="*/ 212227 h 1277536"/>
              <a:gd name="connsiteX1295" fmla="*/ 3255128 w 3255128"/>
              <a:gd name="connsiteY1295" fmla="*/ 212281 h 1277536"/>
              <a:gd name="connsiteX1296" fmla="*/ 3255128 w 3255128"/>
              <a:gd name="connsiteY1296" fmla="*/ 212416 h 1277536"/>
              <a:gd name="connsiteX1297" fmla="*/ 3255128 w 3255128"/>
              <a:gd name="connsiteY1297" fmla="*/ 212585 h 1277536"/>
              <a:gd name="connsiteX1298" fmla="*/ 3255128 w 3255128"/>
              <a:gd name="connsiteY1298" fmla="*/ 212779 h 1277536"/>
              <a:gd name="connsiteX1299" fmla="*/ 3255128 w 3255128"/>
              <a:gd name="connsiteY1299" fmla="*/ 212795 h 1277536"/>
              <a:gd name="connsiteX1300" fmla="*/ 3255128 w 3255128"/>
              <a:gd name="connsiteY1300" fmla="*/ 212833 h 1277536"/>
              <a:gd name="connsiteX1301" fmla="*/ 3255128 w 3255128"/>
              <a:gd name="connsiteY1301" fmla="*/ 213005 h 1277536"/>
              <a:gd name="connsiteX1302" fmla="*/ 3255128 w 3255128"/>
              <a:gd name="connsiteY1302" fmla="*/ 213125 h 1277536"/>
              <a:gd name="connsiteX1303" fmla="*/ 3255128 w 3255128"/>
              <a:gd name="connsiteY1303" fmla="*/ 213196 h 1277536"/>
              <a:gd name="connsiteX1304" fmla="*/ 3255128 w 3255128"/>
              <a:gd name="connsiteY1304" fmla="*/ 213528 h 1277536"/>
              <a:gd name="connsiteX1305" fmla="*/ 3255128 w 3255128"/>
              <a:gd name="connsiteY1305" fmla="*/ 213685 h 1277536"/>
              <a:gd name="connsiteX1306" fmla="*/ 3255128 w 3255128"/>
              <a:gd name="connsiteY1306" fmla="*/ 213717 h 1277536"/>
              <a:gd name="connsiteX1307" fmla="*/ 3255128 w 3255128"/>
              <a:gd name="connsiteY1307" fmla="*/ 213869 h 1277536"/>
              <a:gd name="connsiteX1308" fmla="*/ 3255128 w 3255128"/>
              <a:gd name="connsiteY1308" fmla="*/ 213886 h 1277536"/>
              <a:gd name="connsiteX1309" fmla="*/ 3255128 w 3255128"/>
              <a:gd name="connsiteY1309" fmla="*/ 214042 h 1277536"/>
              <a:gd name="connsiteX1310" fmla="*/ 3255128 w 3255128"/>
              <a:gd name="connsiteY1310" fmla="*/ 214523 h 1277536"/>
              <a:gd name="connsiteX1311" fmla="*/ 3255128 w 3255128"/>
              <a:gd name="connsiteY1311" fmla="*/ 214582 h 1277536"/>
              <a:gd name="connsiteX1312" fmla="*/ 3255128 w 3255128"/>
              <a:gd name="connsiteY1312" fmla="*/ 214636 h 1277536"/>
              <a:gd name="connsiteX1313" fmla="*/ 3255128 w 3255128"/>
              <a:gd name="connsiteY1313" fmla="*/ 214696 h 1277536"/>
              <a:gd name="connsiteX1314" fmla="*/ 3255128 w 3255128"/>
              <a:gd name="connsiteY1314" fmla="*/ 214750 h 1277536"/>
              <a:gd name="connsiteX1315" fmla="*/ 3255128 w 3255128"/>
              <a:gd name="connsiteY1315" fmla="*/ 214885 h 1277536"/>
              <a:gd name="connsiteX1316" fmla="*/ 3255128 w 3255128"/>
              <a:gd name="connsiteY1316" fmla="*/ 215133 h 1277536"/>
              <a:gd name="connsiteX1317" fmla="*/ 3255128 w 3255128"/>
              <a:gd name="connsiteY1317" fmla="*/ 215360 h 1277536"/>
              <a:gd name="connsiteX1318" fmla="*/ 3255128 w 3255128"/>
              <a:gd name="connsiteY1318" fmla="*/ 215458 h 1277536"/>
              <a:gd name="connsiteX1319" fmla="*/ 3255128 w 3255128"/>
              <a:gd name="connsiteY1319" fmla="*/ 215681 h 1277536"/>
              <a:gd name="connsiteX1320" fmla="*/ 3255128 w 3255128"/>
              <a:gd name="connsiteY1320" fmla="*/ 215693 h 1277536"/>
              <a:gd name="connsiteX1321" fmla="*/ 3255128 w 3255128"/>
              <a:gd name="connsiteY1321" fmla="*/ 215772 h 1277536"/>
              <a:gd name="connsiteX1322" fmla="*/ 3255128 w 3255128"/>
              <a:gd name="connsiteY1322" fmla="*/ 215799 h 1277536"/>
              <a:gd name="connsiteX1323" fmla="*/ 3255128 w 3255128"/>
              <a:gd name="connsiteY1323" fmla="*/ 215875 h 1277536"/>
              <a:gd name="connsiteX1324" fmla="*/ 3255128 w 3255128"/>
              <a:gd name="connsiteY1324" fmla="*/ 215954 h 1277536"/>
              <a:gd name="connsiteX1325" fmla="*/ 3255128 w 3255128"/>
              <a:gd name="connsiteY1325" fmla="*/ 216148 h 1277536"/>
              <a:gd name="connsiteX1326" fmla="*/ 3255128 w 3255128"/>
              <a:gd name="connsiteY1326" fmla="*/ 216367 h 1277536"/>
              <a:gd name="connsiteX1327" fmla="*/ 3255128 w 3255128"/>
              <a:gd name="connsiteY1327" fmla="*/ 216644 h 1277536"/>
              <a:gd name="connsiteX1328" fmla="*/ 3255128 w 3255128"/>
              <a:gd name="connsiteY1328" fmla="*/ 216684 h 1277536"/>
              <a:gd name="connsiteX1329" fmla="*/ 3255128 w 3255128"/>
              <a:gd name="connsiteY1329" fmla="*/ 216928 h 1277536"/>
              <a:gd name="connsiteX1330" fmla="*/ 3255128 w 3255128"/>
              <a:gd name="connsiteY1330" fmla="*/ 216982 h 1277536"/>
              <a:gd name="connsiteX1331" fmla="*/ 3255128 w 3255128"/>
              <a:gd name="connsiteY1331" fmla="*/ 217046 h 1277536"/>
              <a:gd name="connsiteX1332" fmla="*/ 3255128 w 3255128"/>
              <a:gd name="connsiteY1332" fmla="*/ 217171 h 1277536"/>
              <a:gd name="connsiteX1333" fmla="*/ 3255128 w 3255128"/>
              <a:gd name="connsiteY1333" fmla="*/ 217257 h 1277536"/>
              <a:gd name="connsiteX1334" fmla="*/ 3255128 w 3255128"/>
              <a:gd name="connsiteY1334" fmla="*/ 217341 h 1277536"/>
              <a:gd name="connsiteX1335" fmla="*/ 3255128 w 3255128"/>
              <a:gd name="connsiteY1335" fmla="*/ 217449 h 1277536"/>
              <a:gd name="connsiteX1336" fmla="*/ 3255128 w 3255128"/>
              <a:gd name="connsiteY1336" fmla="*/ 217454 h 1277536"/>
              <a:gd name="connsiteX1337" fmla="*/ 3255128 w 3255128"/>
              <a:gd name="connsiteY1337" fmla="*/ 217561 h 1277536"/>
              <a:gd name="connsiteX1338" fmla="*/ 3255128 w 3255128"/>
              <a:gd name="connsiteY1338" fmla="*/ 217668 h 1277536"/>
              <a:gd name="connsiteX1339" fmla="*/ 3255128 w 3255128"/>
              <a:gd name="connsiteY1339" fmla="*/ 217755 h 1277536"/>
              <a:gd name="connsiteX1340" fmla="*/ 3255128 w 3255128"/>
              <a:gd name="connsiteY1340" fmla="*/ 217809 h 1277536"/>
              <a:gd name="connsiteX1341" fmla="*/ 3255128 w 3255128"/>
              <a:gd name="connsiteY1341" fmla="*/ 217947 h 1277536"/>
              <a:gd name="connsiteX1342" fmla="*/ 3255128 w 3255128"/>
              <a:gd name="connsiteY1342" fmla="*/ 217981 h 1277536"/>
              <a:gd name="connsiteX1343" fmla="*/ 3255128 w 3255128"/>
              <a:gd name="connsiteY1343" fmla="*/ 218504 h 1277536"/>
              <a:gd name="connsiteX1344" fmla="*/ 3255128 w 3255128"/>
              <a:gd name="connsiteY1344" fmla="*/ 218617 h 1277536"/>
              <a:gd name="connsiteX1345" fmla="*/ 3255128 w 3255128"/>
              <a:gd name="connsiteY1345" fmla="*/ 218671 h 1277536"/>
              <a:gd name="connsiteX1346" fmla="*/ 3255128 w 3255128"/>
              <a:gd name="connsiteY1346" fmla="*/ 218789 h 1277536"/>
              <a:gd name="connsiteX1347" fmla="*/ 3255128 w 3255128"/>
              <a:gd name="connsiteY1347" fmla="*/ 218814 h 1277536"/>
              <a:gd name="connsiteX1348" fmla="*/ 3255128 w 3255128"/>
              <a:gd name="connsiteY1348" fmla="*/ 218845 h 1277536"/>
              <a:gd name="connsiteX1349" fmla="*/ 3255128 w 3255128"/>
              <a:gd name="connsiteY1349" fmla="*/ 218862 h 1277536"/>
              <a:gd name="connsiteX1350" fmla="*/ 3255128 w 3255128"/>
              <a:gd name="connsiteY1350" fmla="*/ 219072 h 1277536"/>
              <a:gd name="connsiteX1351" fmla="*/ 3255128 w 3255128"/>
              <a:gd name="connsiteY1351" fmla="*/ 219127 h 1277536"/>
              <a:gd name="connsiteX1352" fmla="*/ 3255128 w 3255128"/>
              <a:gd name="connsiteY1352" fmla="*/ 219248 h 1277536"/>
              <a:gd name="connsiteX1353" fmla="*/ 3255128 w 3255128"/>
              <a:gd name="connsiteY1353" fmla="*/ 219421 h 1277536"/>
              <a:gd name="connsiteX1354" fmla="*/ 3255128 w 3255128"/>
              <a:gd name="connsiteY1354" fmla="*/ 219467 h 1277536"/>
              <a:gd name="connsiteX1355" fmla="*/ 3255128 w 3255128"/>
              <a:gd name="connsiteY1355" fmla="*/ 219475 h 1277536"/>
              <a:gd name="connsiteX1356" fmla="*/ 3255128 w 3255128"/>
              <a:gd name="connsiteY1356" fmla="*/ 219686 h 1277536"/>
              <a:gd name="connsiteX1357" fmla="*/ 3255128 w 3255128"/>
              <a:gd name="connsiteY1357" fmla="*/ 219726 h 1277536"/>
              <a:gd name="connsiteX1358" fmla="*/ 3255128 w 3255128"/>
              <a:gd name="connsiteY1358" fmla="*/ 219989 h 1277536"/>
              <a:gd name="connsiteX1359" fmla="*/ 3255128 w 3255128"/>
              <a:gd name="connsiteY1359" fmla="*/ 220109 h 1277536"/>
              <a:gd name="connsiteX1360" fmla="*/ 3255128 w 3255128"/>
              <a:gd name="connsiteY1360" fmla="*/ 220335 h 1277536"/>
              <a:gd name="connsiteX1361" fmla="*/ 3255128 w 3255128"/>
              <a:gd name="connsiteY1361" fmla="*/ 220416 h 1277536"/>
              <a:gd name="connsiteX1362" fmla="*/ 3255128 w 3255128"/>
              <a:gd name="connsiteY1362" fmla="*/ 220470 h 1277536"/>
              <a:gd name="connsiteX1363" fmla="*/ 3255128 w 3255128"/>
              <a:gd name="connsiteY1363" fmla="*/ 220512 h 1277536"/>
              <a:gd name="connsiteX1364" fmla="*/ 3255128 w 3255128"/>
              <a:gd name="connsiteY1364" fmla="*/ 220524 h 1277536"/>
              <a:gd name="connsiteX1365" fmla="*/ 3255128 w 3255128"/>
              <a:gd name="connsiteY1365" fmla="*/ 220613 h 1277536"/>
              <a:gd name="connsiteX1366" fmla="*/ 3255128 w 3255128"/>
              <a:gd name="connsiteY1366" fmla="*/ 220657 h 1277536"/>
              <a:gd name="connsiteX1367" fmla="*/ 3255128 w 3255128"/>
              <a:gd name="connsiteY1367" fmla="*/ 220669 h 1277536"/>
              <a:gd name="connsiteX1368" fmla="*/ 3255128 w 3255128"/>
              <a:gd name="connsiteY1368" fmla="*/ 220851 h 1277536"/>
              <a:gd name="connsiteX1369" fmla="*/ 3255128 w 3255128"/>
              <a:gd name="connsiteY1369" fmla="*/ 220903 h 1277536"/>
              <a:gd name="connsiteX1370" fmla="*/ 3255128 w 3255128"/>
              <a:gd name="connsiteY1370" fmla="*/ 221293 h 1277536"/>
              <a:gd name="connsiteX1371" fmla="*/ 3255128 w 3255128"/>
              <a:gd name="connsiteY1371" fmla="*/ 221343 h 1277536"/>
              <a:gd name="connsiteX1372" fmla="*/ 3255128 w 3255128"/>
              <a:gd name="connsiteY1372" fmla="*/ 221347 h 1277536"/>
              <a:gd name="connsiteX1373" fmla="*/ 3255128 w 3255128"/>
              <a:gd name="connsiteY1373" fmla="*/ 221487 h 1277536"/>
              <a:gd name="connsiteX1374" fmla="*/ 3255128 w 3255128"/>
              <a:gd name="connsiteY1374" fmla="*/ 221541 h 1277536"/>
              <a:gd name="connsiteX1375" fmla="*/ 3255128 w 3255128"/>
              <a:gd name="connsiteY1375" fmla="*/ 221620 h 1277536"/>
              <a:gd name="connsiteX1376" fmla="*/ 3255128 w 3255128"/>
              <a:gd name="connsiteY1376" fmla="*/ 221663 h 1277536"/>
              <a:gd name="connsiteX1377" fmla="*/ 3255128 w 3255128"/>
              <a:gd name="connsiteY1377" fmla="*/ 221904 h 1277536"/>
              <a:gd name="connsiteX1378" fmla="*/ 3255128 w 3255128"/>
              <a:gd name="connsiteY1378" fmla="*/ 221958 h 1277536"/>
              <a:gd name="connsiteX1379" fmla="*/ 3255128 w 3255128"/>
              <a:gd name="connsiteY1379" fmla="*/ 222150 h 1277536"/>
              <a:gd name="connsiteX1380" fmla="*/ 3255128 w 3255128"/>
              <a:gd name="connsiteY1380" fmla="*/ 222167 h 1277536"/>
              <a:gd name="connsiteX1381" fmla="*/ 3255128 w 3255128"/>
              <a:gd name="connsiteY1381" fmla="*/ 222425 h 1277536"/>
              <a:gd name="connsiteX1382" fmla="*/ 3255128 w 3255128"/>
              <a:gd name="connsiteY1382" fmla="*/ 222594 h 1277536"/>
              <a:gd name="connsiteX1383" fmla="*/ 3255128 w 3255128"/>
              <a:gd name="connsiteY1383" fmla="*/ 222644 h 1277536"/>
              <a:gd name="connsiteX1384" fmla="*/ 3255128 w 3255128"/>
              <a:gd name="connsiteY1384" fmla="*/ 222665 h 1277536"/>
              <a:gd name="connsiteX1385" fmla="*/ 3255128 w 3255128"/>
              <a:gd name="connsiteY1385" fmla="*/ 222788 h 1277536"/>
              <a:gd name="connsiteX1386" fmla="*/ 3255128 w 3255128"/>
              <a:gd name="connsiteY1386" fmla="*/ 222804 h 1277536"/>
              <a:gd name="connsiteX1387" fmla="*/ 3255128 w 3255128"/>
              <a:gd name="connsiteY1387" fmla="*/ 222859 h 1277536"/>
              <a:gd name="connsiteX1388" fmla="*/ 3255128 w 3255128"/>
              <a:gd name="connsiteY1388" fmla="*/ 222993 h 1277536"/>
              <a:gd name="connsiteX1389" fmla="*/ 3255128 w 3255128"/>
              <a:gd name="connsiteY1389" fmla="*/ 223765 h 1277536"/>
              <a:gd name="connsiteX1390" fmla="*/ 3255128 w 3255128"/>
              <a:gd name="connsiteY1390" fmla="*/ 223841 h 1277536"/>
              <a:gd name="connsiteX1391" fmla="*/ 3255128 w 3255128"/>
              <a:gd name="connsiteY1391" fmla="*/ 223880 h 1277536"/>
              <a:gd name="connsiteX1392" fmla="*/ 3255128 w 3255128"/>
              <a:gd name="connsiteY1392" fmla="*/ 223966 h 1277536"/>
              <a:gd name="connsiteX1393" fmla="*/ 3255128 w 3255128"/>
              <a:gd name="connsiteY1393" fmla="*/ 224224 h 1277536"/>
              <a:gd name="connsiteX1394" fmla="*/ 3255128 w 3255128"/>
              <a:gd name="connsiteY1394" fmla="*/ 224256 h 1277536"/>
              <a:gd name="connsiteX1395" fmla="*/ 3255128 w 3255128"/>
              <a:gd name="connsiteY1395" fmla="*/ 224401 h 1277536"/>
              <a:gd name="connsiteX1396" fmla="*/ 3255128 w 3255128"/>
              <a:gd name="connsiteY1396" fmla="*/ 224443 h 1277536"/>
              <a:gd name="connsiteX1397" fmla="*/ 3255128 w 3255128"/>
              <a:gd name="connsiteY1397" fmla="*/ 224451 h 1277536"/>
              <a:gd name="connsiteX1398" fmla="*/ 3255128 w 3255128"/>
              <a:gd name="connsiteY1398" fmla="*/ 224455 h 1277536"/>
              <a:gd name="connsiteX1399" fmla="*/ 3255128 w 3255128"/>
              <a:gd name="connsiteY1399" fmla="*/ 224662 h 1277536"/>
              <a:gd name="connsiteX1400" fmla="*/ 3255128 w 3255128"/>
              <a:gd name="connsiteY1400" fmla="*/ 224776 h 1277536"/>
              <a:gd name="connsiteX1401" fmla="*/ 3255128 w 3255128"/>
              <a:gd name="connsiteY1401" fmla="*/ 224792 h 1277536"/>
              <a:gd name="connsiteX1402" fmla="*/ 3255128 w 3255128"/>
              <a:gd name="connsiteY1402" fmla="*/ 224965 h 1277536"/>
              <a:gd name="connsiteX1403" fmla="*/ 3255128 w 3255128"/>
              <a:gd name="connsiteY1403" fmla="*/ 225311 h 1277536"/>
              <a:gd name="connsiteX1404" fmla="*/ 3255128 w 3255128"/>
              <a:gd name="connsiteY1404" fmla="*/ 225352 h 1277536"/>
              <a:gd name="connsiteX1405" fmla="*/ 3255128 w 3255128"/>
              <a:gd name="connsiteY1405" fmla="*/ 225449 h 1277536"/>
              <a:gd name="connsiteX1406" fmla="*/ 3255128 w 3255128"/>
              <a:gd name="connsiteY1406" fmla="*/ 225488 h 1277536"/>
              <a:gd name="connsiteX1407" fmla="*/ 3255128 w 3255128"/>
              <a:gd name="connsiteY1407" fmla="*/ 225562 h 1277536"/>
              <a:gd name="connsiteX1408" fmla="*/ 3255128 w 3255128"/>
              <a:gd name="connsiteY1408" fmla="*/ 225669 h 1277536"/>
              <a:gd name="connsiteX1409" fmla="*/ 3255128 w 3255128"/>
              <a:gd name="connsiteY1409" fmla="*/ 225773 h 1277536"/>
              <a:gd name="connsiteX1410" fmla="*/ 3255128 w 3255128"/>
              <a:gd name="connsiteY1410" fmla="*/ 225863 h 1277536"/>
              <a:gd name="connsiteX1411" fmla="*/ 3255128 w 3255128"/>
              <a:gd name="connsiteY1411" fmla="*/ 225879 h 1277536"/>
              <a:gd name="connsiteX1412" fmla="*/ 3255128 w 3255128"/>
              <a:gd name="connsiteY1412" fmla="*/ 225917 h 1277536"/>
              <a:gd name="connsiteX1413" fmla="*/ 3255128 w 3255128"/>
              <a:gd name="connsiteY1413" fmla="*/ 226055 h 1277536"/>
              <a:gd name="connsiteX1414" fmla="*/ 3255128 w 3255128"/>
              <a:gd name="connsiteY1414" fmla="*/ 226056 h 1277536"/>
              <a:gd name="connsiteX1415" fmla="*/ 3255128 w 3255128"/>
              <a:gd name="connsiteY1415" fmla="*/ 226228 h 1277536"/>
              <a:gd name="connsiteX1416" fmla="*/ 3255128 w 3255128"/>
              <a:gd name="connsiteY1416" fmla="*/ 226599 h 1277536"/>
              <a:gd name="connsiteX1417" fmla="*/ 3255128 w 3255128"/>
              <a:gd name="connsiteY1417" fmla="*/ 226725 h 1277536"/>
              <a:gd name="connsiteX1418" fmla="*/ 3255128 w 3255128"/>
              <a:gd name="connsiteY1418" fmla="*/ 226779 h 1277536"/>
              <a:gd name="connsiteX1419" fmla="*/ 3255128 w 3255128"/>
              <a:gd name="connsiteY1419" fmla="*/ 226970 h 1277536"/>
              <a:gd name="connsiteX1420" fmla="*/ 3255128 w 3255128"/>
              <a:gd name="connsiteY1420" fmla="*/ 227042 h 1277536"/>
              <a:gd name="connsiteX1421" fmla="*/ 3255128 w 3255128"/>
              <a:gd name="connsiteY1421" fmla="*/ 227126 h 1277536"/>
              <a:gd name="connsiteX1422" fmla="*/ 3255128 w 3255128"/>
              <a:gd name="connsiteY1422" fmla="*/ 227319 h 1277536"/>
              <a:gd name="connsiteX1423" fmla="*/ 3255128 w 3255128"/>
              <a:gd name="connsiteY1423" fmla="*/ 227529 h 1277536"/>
              <a:gd name="connsiteX1424" fmla="*/ 3255128 w 3255128"/>
              <a:gd name="connsiteY1424" fmla="*/ 227641 h 1277536"/>
              <a:gd name="connsiteX1425" fmla="*/ 3255128 w 3255128"/>
              <a:gd name="connsiteY1425" fmla="*/ 227780 h 1277536"/>
              <a:gd name="connsiteX1426" fmla="*/ 3255128 w 3255128"/>
              <a:gd name="connsiteY1426" fmla="*/ 227816 h 1277536"/>
              <a:gd name="connsiteX1427" fmla="*/ 3255128 w 3255128"/>
              <a:gd name="connsiteY1427" fmla="*/ 227835 h 1277536"/>
              <a:gd name="connsiteX1428" fmla="*/ 3255128 w 3255128"/>
              <a:gd name="connsiteY1428" fmla="*/ 228167 h 1277536"/>
              <a:gd name="connsiteX1429" fmla="*/ 3255128 w 3255128"/>
              <a:gd name="connsiteY1429" fmla="*/ 228217 h 1277536"/>
              <a:gd name="connsiteX1430" fmla="*/ 3255128 w 3255128"/>
              <a:gd name="connsiteY1430" fmla="*/ 228524 h 1277536"/>
              <a:gd name="connsiteX1431" fmla="*/ 3255128 w 3255128"/>
              <a:gd name="connsiteY1431" fmla="*/ 228578 h 1277536"/>
              <a:gd name="connsiteX1432" fmla="*/ 3255128 w 3255128"/>
              <a:gd name="connsiteY1432" fmla="*/ 228667 h 1277536"/>
              <a:gd name="connsiteX1433" fmla="*/ 3255128 w 3255128"/>
              <a:gd name="connsiteY1433" fmla="*/ 228697 h 1277536"/>
              <a:gd name="connsiteX1434" fmla="*/ 3255128 w 3255128"/>
              <a:gd name="connsiteY1434" fmla="*/ 228735 h 1277536"/>
              <a:gd name="connsiteX1435" fmla="*/ 3255128 w 3255128"/>
              <a:gd name="connsiteY1435" fmla="*/ 228777 h 1277536"/>
              <a:gd name="connsiteX1436" fmla="*/ 3255128 w 3255128"/>
              <a:gd name="connsiteY1436" fmla="*/ 228856 h 1277536"/>
              <a:gd name="connsiteX1437" fmla="*/ 3255128 w 3255128"/>
              <a:gd name="connsiteY1437" fmla="*/ 228942 h 1277536"/>
              <a:gd name="connsiteX1438" fmla="*/ 3255128 w 3255128"/>
              <a:gd name="connsiteY1438" fmla="*/ 229220 h 1277536"/>
              <a:gd name="connsiteX1439" fmla="*/ 3255128 w 3255128"/>
              <a:gd name="connsiteY1439" fmla="*/ 229232 h 1277536"/>
              <a:gd name="connsiteX1440" fmla="*/ 3255128 w 3255128"/>
              <a:gd name="connsiteY1440" fmla="*/ 229401 h 1277536"/>
              <a:gd name="connsiteX1441" fmla="*/ 3255128 w 3255128"/>
              <a:gd name="connsiteY1441" fmla="*/ 229455 h 1277536"/>
              <a:gd name="connsiteX1442" fmla="*/ 3255128 w 3255128"/>
              <a:gd name="connsiteY1442" fmla="*/ 229595 h 1277536"/>
              <a:gd name="connsiteX1443" fmla="*/ 3255128 w 3255128"/>
              <a:gd name="connsiteY1443" fmla="*/ 229649 h 1277536"/>
              <a:gd name="connsiteX1444" fmla="*/ 3255128 w 3255128"/>
              <a:gd name="connsiteY1444" fmla="*/ 229728 h 1277536"/>
              <a:gd name="connsiteX1445" fmla="*/ 3255128 w 3255128"/>
              <a:gd name="connsiteY1445" fmla="*/ 229771 h 1277536"/>
              <a:gd name="connsiteX1446" fmla="*/ 3255128 w 3255128"/>
              <a:gd name="connsiteY1446" fmla="*/ 229788 h 1277536"/>
              <a:gd name="connsiteX1447" fmla="*/ 3255128 w 3255128"/>
              <a:gd name="connsiteY1447" fmla="*/ 230425 h 1277536"/>
              <a:gd name="connsiteX1448" fmla="*/ 3255128 w 3255128"/>
              <a:gd name="connsiteY1448" fmla="*/ 230496 h 1277536"/>
              <a:gd name="connsiteX1449" fmla="*/ 3255128 w 3255128"/>
              <a:gd name="connsiteY1449" fmla="*/ 230538 h 1277536"/>
              <a:gd name="connsiteX1450" fmla="*/ 3255128 w 3255128"/>
              <a:gd name="connsiteY1450" fmla="*/ 230702 h 1277536"/>
              <a:gd name="connsiteX1451" fmla="*/ 3255128 w 3255128"/>
              <a:gd name="connsiteY1451" fmla="*/ 230749 h 1277536"/>
              <a:gd name="connsiteX1452" fmla="*/ 3255128 w 3255128"/>
              <a:gd name="connsiteY1452" fmla="*/ 230896 h 1277536"/>
              <a:gd name="connsiteX1453" fmla="*/ 3255128 w 3255128"/>
              <a:gd name="connsiteY1453" fmla="*/ 231031 h 1277536"/>
              <a:gd name="connsiteX1454" fmla="*/ 3255128 w 3255128"/>
              <a:gd name="connsiteY1454" fmla="*/ 231373 h 1277536"/>
              <a:gd name="connsiteX1455" fmla="*/ 3255128 w 3255128"/>
              <a:gd name="connsiteY1455" fmla="*/ 231567 h 1277536"/>
              <a:gd name="connsiteX1456" fmla="*/ 3255128 w 3255128"/>
              <a:gd name="connsiteY1456" fmla="*/ 231621 h 1277536"/>
              <a:gd name="connsiteX1457" fmla="*/ 3255128 w 3255128"/>
              <a:gd name="connsiteY1457" fmla="*/ 231701 h 1277536"/>
              <a:gd name="connsiteX1458" fmla="*/ 3255128 w 3255128"/>
              <a:gd name="connsiteY1458" fmla="*/ 231755 h 1277536"/>
              <a:gd name="connsiteX1459" fmla="*/ 3255128 w 3255128"/>
              <a:gd name="connsiteY1459" fmla="*/ 231949 h 1277536"/>
              <a:gd name="connsiteX1460" fmla="*/ 3255128 w 3255128"/>
              <a:gd name="connsiteY1460" fmla="*/ 231978 h 1277536"/>
              <a:gd name="connsiteX1461" fmla="*/ 3255128 w 3255128"/>
              <a:gd name="connsiteY1461" fmla="*/ 232295 h 1277536"/>
              <a:gd name="connsiteX1462" fmla="*/ 3255128 w 3255128"/>
              <a:gd name="connsiteY1462" fmla="*/ 232505 h 1277536"/>
              <a:gd name="connsiteX1463" fmla="*/ 3255128 w 3255128"/>
              <a:gd name="connsiteY1463" fmla="*/ 232509 h 1277536"/>
              <a:gd name="connsiteX1464" fmla="*/ 3255128 w 3255128"/>
              <a:gd name="connsiteY1464" fmla="*/ 232546 h 1277536"/>
              <a:gd name="connsiteX1465" fmla="*/ 3255128 w 3255128"/>
              <a:gd name="connsiteY1465" fmla="*/ 232563 h 1277536"/>
              <a:gd name="connsiteX1466" fmla="*/ 3255128 w 3255128"/>
              <a:gd name="connsiteY1466" fmla="*/ 232588 h 1277536"/>
              <a:gd name="connsiteX1467" fmla="*/ 3255128 w 3255128"/>
              <a:gd name="connsiteY1467" fmla="*/ 232674 h 1277536"/>
              <a:gd name="connsiteX1468" fmla="*/ 3255128 w 3255128"/>
              <a:gd name="connsiteY1468" fmla="*/ 232884 h 1277536"/>
              <a:gd name="connsiteX1469" fmla="*/ 3255128 w 3255128"/>
              <a:gd name="connsiteY1469" fmla="*/ 232901 h 1277536"/>
              <a:gd name="connsiteX1470" fmla="*/ 3255128 w 3255128"/>
              <a:gd name="connsiteY1470" fmla="*/ 233073 h 1277536"/>
              <a:gd name="connsiteX1471" fmla="*/ 3255128 w 3255128"/>
              <a:gd name="connsiteY1471" fmla="*/ 233195 h 1277536"/>
              <a:gd name="connsiteX1472" fmla="*/ 3255128 w 3255128"/>
              <a:gd name="connsiteY1472" fmla="*/ 233414 h 1277536"/>
              <a:gd name="connsiteX1473" fmla="*/ 3255128 w 3255128"/>
              <a:gd name="connsiteY1473" fmla="*/ 233460 h 1277536"/>
              <a:gd name="connsiteX1474" fmla="*/ 3255128 w 3255128"/>
              <a:gd name="connsiteY1474" fmla="*/ 233500 h 1277536"/>
              <a:gd name="connsiteX1475" fmla="*/ 3255128 w 3255128"/>
              <a:gd name="connsiteY1475" fmla="*/ 233554 h 1277536"/>
              <a:gd name="connsiteX1476" fmla="*/ 3255128 w 3255128"/>
              <a:gd name="connsiteY1476" fmla="*/ 233596 h 1277536"/>
              <a:gd name="connsiteX1477" fmla="*/ 3255128 w 3255128"/>
              <a:gd name="connsiteY1477" fmla="*/ 233711 h 1277536"/>
              <a:gd name="connsiteX1478" fmla="*/ 3255128 w 3255128"/>
              <a:gd name="connsiteY1478" fmla="*/ 233763 h 1277536"/>
              <a:gd name="connsiteX1479" fmla="*/ 3255128 w 3255128"/>
              <a:gd name="connsiteY1479" fmla="*/ 233849 h 1277536"/>
              <a:gd name="connsiteX1480" fmla="*/ 3255128 w 3255128"/>
              <a:gd name="connsiteY1480" fmla="*/ 233921 h 1277536"/>
              <a:gd name="connsiteX1481" fmla="*/ 3255128 w 3255128"/>
              <a:gd name="connsiteY1481" fmla="*/ 234336 h 1277536"/>
              <a:gd name="connsiteX1482" fmla="*/ 3255128 w 3255128"/>
              <a:gd name="connsiteY1482" fmla="*/ 234377 h 1277536"/>
              <a:gd name="connsiteX1483" fmla="*/ 3255128 w 3255128"/>
              <a:gd name="connsiteY1483" fmla="*/ 234387 h 1277536"/>
              <a:gd name="connsiteX1484" fmla="*/ 3255128 w 3255128"/>
              <a:gd name="connsiteY1484" fmla="*/ 234431 h 1277536"/>
              <a:gd name="connsiteX1485" fmla="*/ 3255128 w 3255128"/>
              <a:gd name="connsiteY1485" fmla="*/ 234481 h 1277536"/>
              <a:gd name="connsiteX1486" fmla="*/ 3255128 w 3255128"/>
              <a:gd name="connsiteY1486" fmla="*/ 234571 h 1277536"/>
              <a:gd name="connsiteX1487" fmla="*/ 3255128 w 3255128"/>
              <a:gd name="connsiteY1487" fmla="*/ 234625 h 1277536"/>
              <a:gd name="connsiteX1488" fmla="*/ 3255128 w 3255128"/>
              <a:gd name="connsiteY1488" fmla="*/ 234707 h 1277536"/>
              <a:gd name="connsiteX1489" fmla="*/ 3255128 w 3255128"/>
              <a:gd name="connsiteY1489" fmla="*/ 234747 h 1277536"/>
              <a:gd name="connsiteX1490" fmla="*/ 3255128 w 3255128"/>
              <a:gd name="connsiteY1490" fmla="*/ 234764 h 1277536"/>
              <a:gd name="connsiteX1491" fmla="*/ 3255128 w 3255128"/>
              <a:gd name="connsiteY1491" fmla="*/ 234974 h 1277536"/>
              <a:gd name="connsiteX1492" fmla="*/ 3255128 w 3255128"/>
              <a:gd name="connsiteY1492" fmla="*/ 235150 h 1277536"/>
              <a:gd name="connsiteX1493" fmla="*/ 3255128 w 3255128"/>
              <a:gd name="connsiteY1493" fmla="*/ 235432 h 1277536"/>
              <a:gd name="connsiteX1494" fmla="*/ 3255128 w 3255128"/>
              <a:gd name="connsiteY1494" fmla="*/ 235562 h 1277536"/>
              <a:gd name="connsiteX1495" fmla="*/ 3255128 w 3255128"/>
              <a:gd name="connsiteY1495" fmla="*/ 235651 h 1277536"/>
              <a:gd name="connsiteX1496" fmla="*/ 3255128 w 3255128"/>
              <a:gd name="connsiteY1496" fmla="*/ 235678 h 1277536"/>
              <a:gd name="connsiteX1497" fmla="*/ 3255128 w 3255128"/>
              <a:gd name="connsiteY1497" fmla="*/ 235749 h 1277536"/>
              <a:gd name="connsiteX1498" fmla="*/ 3255128 w 3255128"/>
              <a:gd name="connsiteY1498" fmla="*/ 235872 h 1277536"/>
              <a:gd name="connsiteX1499" fmla="*/ 3255128 w 3255128"/>
              <a:gd name="connsiteY1499" fmla="*/ 235924 h 1277536"/>
              <a:gd name="connsiteX1500" fmla="*/ 3255128 w 3255128"/>
              <a:gd name="connsiteY1500" fmla="*/ 235943 h 1277536"/>
              <a:gd name="connsiteX1501" fmla="*/ 3255128 w 3255128"/>
              <a:gd name="connsiteY1501" fmla="*/ 236027 h 1277536"/>
              <a:gd name="connsiteX1502" fmla="*/ 3255128 w 3255128"/>
              <a:gd name="connsiteY1502" fmla="*/ 236275 h 1277536"/>
              <a:gd name="connsiteX1503" fmla="*/ 3255128 w 3255128"/>
              <a:gd name="connsiteY1503" fmla="*/ 236439 h 1277536"/>
              <a:gd name="connsiteX1504" fmla="*/ 3255128 w 3255128"/>
              <a:gd name="connsiteY1504" fmla="*/ 236633 h 1277536"/>
              <a:gd name="connsiteX1505" fmla="*/ 3255128 w 3255128"/>
              <a:gd name="connsiteY1505" fmla="*/ 236805 h 1277536"/>
              <a:gd name="connsiteX1506" fmla="*/ 3255128 w 3255128"/>
              <a:gd name="connsiteY1506" fmla="*/ 236925 h 1277536"/>
              <a:gd name="connsiteX1507" fmla="*/ 3255128 w 3255128"/>
              <a:gd name="connsiteY1507" fmla="*/ 237050 h 1277536"/>
              <a:gd name="connsiteX1508" fmla="*/ 3255128 w 3255128"/>
              <a:gd name="connsiteY1508" fmla="*/ 237249 h 1277536"/>
              <a:gd name="connsiteX1509" fmla="*/ 3255128 w 3255128"/>
              <a:gd name="connsiteY1509" fmla="*/ 237328 h 1277536"/>
              <a:gd name="connsiteX1510" fmla="*/ 3255128 w 3255128"/>
              <a:gd name="connsiteY1510" fmla="*/ 237443 h 1277536"/>
              <a:gd name="connsiteX1511" fmla="*/ 3255128 w 3255128"/>
              <a:gd name="connsiteY1511" fmla="*/ 237485 h 1277536"/>
              <a:gd name="connsiteX1512" fmla="*/ 3255128 w 3255128"/>
              <a:gd name="connsiteY1512" fmla="*/ 237522 h 1277536"/>
              <a:gd name="connsiteX1513" fmla="*/ 3255128 w 3255128"/>
              <a:gd name="connsiteY1513" fmla="*/ 237539 h 1277536"/>
              <a:gd name="connsiteX1514" fmla="*/ 3255128 w 3255128"/>
              <a:gd name="connsiteY1514" fmla="*/ 237860 h 1277536"/>
              <a:gd name="connsiteX1515" fmla="*/ 3255128 w 3255128"/>
              <a:gd name="connsiteY1515" fmla="*/ 237880 h 1277536"/>
              <a:gd name="connsiteX1516" fmla="*/ 3255128 w 3255128"/>
              <a:gd name="connsiteY1516" fmla="*/ 238037 h 1277536"/>
              <a:gd name="connsiteX1517" fmla="*/ 3255128 w 3255128"/>
              <a:gd name="connsiteY1517" fmla="*/ 238436 h 1277536"/>
              <a:gd name="connsiteX1518" fmla="*/ 3255128 w 3255128"/>
              <a:gd name="connsiteY1518" fmla="*/ 238496 h 1277536"/>
              <a:gd name="connsiteX1519" fmla="*/ 3255128 w 3255128"/>
              <a:gd name="connsiteY1519" fmla="*/ 238550 h 1277536"/>
              <a:gd name="connsiteX1520" fmla="*/ 3255128 w 3255128"/>
              <a:gd name="connsiteY1520" fmla="*/ 238604 h 1277536"/>
              <a:gd name="connsiteX1521" fmla="*/ 3255128 w 3255128"/>
              <a:gd name="connsiteY1521" fmla="*/ 238739 h 1277536"/>
              <a:gd name="connsiteX1522" fmla="*/ 3255128 w 3255128"/>
              <a:gd name="connsiteY1522" fmla="*/ 238785 h 1277536"/>
              <a:gd name="connsiteX1523" fmla="*/ 3255128 w 3255128"/>
              <a:gd name="connsiteY1523" fmla="*/ 238857 h 1277536"/>
              <a:gd name="connsiteX1524" fmla="*/ 3255128 w 3255128"/>
              <a:gd name="connsiteY1524" fmla="*/ 239300 h 1277536"/>
              <a:gd name="connsiteX1525" fmla="*/ 3255128 w 3255128"/>
              <a:gd name="connsiteY1525" fmla="*/ 239312 h 1277536"/>
              <a:gd name="connsiteX1526" fmla="*/ 3255128 w 3255128"/>
              <a:gd name="connsiteY1526" fmla="*/ 239386 h 1277536"/>
              <a:gd name="connsiteX1527" fmla="*/ 3255128 w 3255128"/>
              <a:gd name="connsiteY1527" fmla="*/ 239481 h 1277536"/>
              <a:gd name="connsiteX1528" fmla="*/ 3255128 w 3255128"/>
              <a:gd name="connsiteY1528" fmla="*/ 239547 h 1277536"/>
              <a:gd name="connsiteX1529" fmla="*/ 3255128 w 3255128"/>
              <a:gd name="connsiteY1529" fmla="*/ 239675 h 1277536"/>
              <a:gd name="connsiteX1530" fmla="*/ 3255128 w 3255128"/>
              <a:gd name="connsiteY1530" fmla="*/ 239683 h 1277536"/>
              <a:gd name="connsiteX1531" fmla="*/ 3255128 w 3255128"/>
              <a:gd name="connsiteY1531" fmla="*/ 239729 h 1277536"/>
              <a:gd name="connsiteX1532" fmla="*/ 3255128 w 3255128"/>
              <a:gd name="connsiteY1532" fmla="*/ 239868 h 1277536"/>
              <a:gd name="connsiteX1533" fmla="*/ 3255128 w 3255128"/>
              <a:gd name="connsiteY1533" fmla="*/ 240002 h 1277536"/>
              <a:gd name="connsiteX1534" fmla="*/ 3255128 w 3255128"/>
              <a:gd name="connsiteY1534" fmla="*/ 240086 h 1277536"/>
              <a:gd name="connsiteX1535" fmla="*/ 3255128 w 3255128"/>
              <a:gd name="connsiteY1535" fmla="*/ 240126 h 1277536"/>
              <a:gd name="connsiteX1536" fmla="*/ 3255128 w 3255128"/>
              <a:gd name="connsiteY1536" fmla="*/ 240349 h 1277536"/>
              <a:gd name="connsiteX1537" fmla="*/ 3255128 w 3255128"/>
              <a:gd name="connsiteY1537" fmla="*/ 240357 h 1277536"/>
              <a:gd name="connsiteX1538" fmla="*/ 3255128 w 3255128"/>
              <a:gd name="connsiteY1538" fmla="*/ 240403 h 1277536"/>
              <a:gd name="connsiteX1539" fmla="*/ 3255128 w 3255128"/>
              <a:gd name="connsiteY1539" fmla="*/ 240538 h 1277536"/>
              <a:gd name="connsiteX1540" fmla="*/ 3255128 w 3255128"/>
              <a:gd name="connsiteY1540" fmla="*/ 240782 h 1277536"/>
              <a:gd name="connsiteX1541" fmla="*/ 3255128 w 3255128"/>
              <a:gd name="connsiteY1541" fmla="*/ 240900 h 1277536"/>
              <a:gd name="connsiteX1542" fmla="*/ 3255128 w 3255128"/>
              <a:gd name="connsiteY1542" fmla="*/ 241251 h 1277536"/>
              <a:gd name="connsiteX1543" fmla="*/ 3255128 w 3255128"/>
              <a:gd name="connsiteY1543" fmla="*/ 241254 h 1277536"/>
              <a:gd name="connsiteX1544" fmla="*/ 3255128 w 3255128"/>
              <a:gd name="connsiteY1544" fmla="*/ 241303 h 1277536"/>
              <a:gd name="connsiteX1545" fmla="*/ 3255128 w 3255128"/>
              <a:gd name="connsiteY1545" fmla="*/ 241415 h 1277536"/>
              <a:gd name="connsiteX1546" fmla="*/ 3255128 w 3255128"/>
              <a:gd name="connsiteY1546" fmla="*/ 241522 h 1277536"/>
              <a:gd name="connsiteX1547" fmla="*/ 3255128 w 3255128"/>
              <a:gd name="connsiteY1547" fmla="*/ 241609 h 1277536"/>
              <a:gd name="connsiteX1548" fmla="*/ 3255128 w 3255128"/>
              <a:gd name="connsiteY1548" fmla="*/ 241769 h 1277536"/>
              <a:gd name="connsiteX1549" fmla="*/ 3255128 w 3255128"/>
              <a:gd name="connsiteY1549" fmla="*/ 241781 h 1277536"/>
              <a:gd name="connsiteX1550" fmla="*/ 3255128 w 3255128"/>
              <a:gd name="connsiteY1550" fmla="*/ 241819 h 1277536"/>
              <a:gd name="connsiteX1551" fmla="*/ 3255128 w 3255128"/>
              <a:gd name="connsiteY1551" fmla="*/ 241957 h 1277536"/>
              <a:gd name="connsiteX1552" fmla="*/ 3255128 w 3255128"/>
              <a:gd name="connsiteY1552" fmla="*/ 242029 h 1277536"/>
              <a:gd name="connsiteX1553" fmla="*/ 3255128 w 3255128"/>
              <a:gd name="connsiteY1553" fmla="*/ 242304 h 1277536"/>
              <a:gd name="connsiteX1554" fmla="*/ 3255128 w 3255128"/>
              <a:gd name="connsiteY1554" fmla="*/ 242471 h 1277536"/>
              <a:gd name="connsiteX1555" fmla="*/ 3255128 w 3255128"/>
              <a:gd name="connsiteY1555" fmla="*/ 242589 h 1277536"/>
              <a:gd name="connsiteX1556" fmla="*/ 3255128 w 3255128"/>
              <a:gd name="connsiteY1556" fmla="*/ 242668 h 1277536"/>
              <a:gd name="connsiteX1557" fmla="*/ 3255128 w 3255128"/>
              <a:gd name="connsiteY1557" fmla="*/ 242856 h 1277536"/>
              <a:gd name="connsiteX1558" fmla="*/ 3255128 w 3255128"/>
              <a:gd name="connsiteY1558" fmla="*/ 242872 h 1277536"/>
              <a:gd name="connsiteX1559" fmla="*/ 3255128 w 3255128"/>
              <a:gd name="connsiteY1559" fmla="*/ 243082 h 1277536"/>
              <a:gd name="connsiteX1560" fmla="*/ 3255128 w 3255128"/>
              <a:gd name="connsiteY1560" fmla="*/ 243259 h 1277536"/>
              <a:gd name="connsiteX1561" fmla="*/ 3255128 w 3255128"/>
              <a:gd name="connsiteY1561" fmla="*/ 243540 h 1277536"/>
              <a:gd name="connsiteX1562" fmla="*/ 3255128 w 3255128"/>
              <a:gd name="connsiteY1562" fmla="*/ 243580 h 1277536"/>
              <a:gd name="connsiteX1563" fmla="*/ 3255128 w 3255128"/>
              <a:gd name="connsiteY1563" fmla="*/ 243718 h 1277536"/>
              <a:gd name="connsiteX1564" fmla="*/ 3255128 w 3255128"/>
              <a:gd name="connsiteY1564" fmla="*/ 243759 h 1277536"/>
              <a:gd name="connsiteX1565" fmla="*/ 3255128 w 3255128"/>
              <a:gd name="connsiteY1565" fmla="*/ 244135 h 1277536"/>
              <a:gd name="connsiteX1566" fmla="*/ 3255128 w 3255128"/>
              <a:gd name="connsiteY1566" fmla="*/ 244270 h 1277536"/>
              <a:gd name="connsiteX1567" fmla="*/ 3255128 w 3255128"/>
              <a:gd name="connsiteY1567" fmla="*/ 244457 h 1277536"/>
              <a:gd name="connsiteX1568" fmla="*/ 3255128 w 3255128"/>
              <a:gd name="connsiteY1568" fmla="*/ 244523 h 1277536"/>
              <a:gd name="connsiteX1569" fmla="*/ 3255128 w 3255128"/>
              <a:gd name="connsiteY1569" fmla="*/ 244651 h 1277536"/>
              <a:gd name="connsiteX1570" fmla="*/ 3255128 w 3255128"/>
              <a:gd name="connsiteY1570" fmla="*/ 244705 h 1277536"/>
              <a:gd name="connsiteX1571" fmla="*/ 3255128 w 3255128"/>
              <a:gd name="connsiteY1571" fmla="*/ 244844 h 1277536"/>
              <a:gd name="connsiteX1572" fmla="*/ 3255128 w 3255128"/>
              <a:gd name="connsiteY1572" fmla="*/ 245062 h 1277536"/>
              <a:gd name="connsiteX1573" fmla="*/ 3255128 w 3255128"/>
              <a:gd name="connsiteY1573" fmla="*/ 245147 h 1277536"/>
              <a:gd name="connsiteX1574" fmla="*/ 3255128 w 3255128"/>
              <a:gd name="connsiteY1574" fmla="*/ 245341 h 1277536"/>
              <a:gd name="connsiteX1575" fmla="*/ 3255128 w 3255128"/>
              <a:gd name="connsiteY1575" fmla="*/ 245357 h 1277536"/>
              <a:gd name="connsiteX1576" fmla="*/ 3255128 w 3255128"/>
              <a:gd name="connsiteY1576" fmla="*/ 245551 h 1277536"/>
              <a:gd name="connsiteX1577" fmla="*/ 3255128 w 3255128"/>
              <a:gd name="connsiteY1577" fmla="*/ 245630 h 1277536"/>
              <a:gd name="connsiteX1578" fmla="*/ 3255128 w 3255128"/>
              <a:gd name="connsiteY1578" fmla="*/ 245758 h 1277536"/>
              <a:gd name="connsiteX1579" fmla="*/ 3255128 w 3255128"/>
              <a:gd name="connsiteY1579" fmla="*/ 246107 h 1277536"/>
              <a:gd name="connsiteX1580" fmla="*/ 3255128 w 3255128"/>
              <a:gd name="connsiteY1580" fmla="*/ 246279 h 1277536"/>
              <a:gd name="connsiteX1581" fmla="*/ 3255128 w 3255128"/>
              <a:gd name="connsiteY1581" fmla="*/ 246394 h 1277536"/>
              <a:gd name="connsiteX1582" fmla="*/ 3255128 w 3255128"/>
              <a:gd name="connsiteY1582" fmla="*/ 246498 h 1277536"/>
              <a:gd name="connsiteX1583" fmla="*/ 3255128 w 3255128"/>
              <a:gd name="connsiteY1583" fmla="*/ 246588 h 1277536"/>
              <a:gd name="connsiteX1584" fmla="*/ 3255128 w 3255128"/>
              <a:gd name="connsiteY1584" fmla="*/ 246604 h 1277536"/>
              <a:gd name="connsiteX1585" fmla="*/ 3255128 w 3255128"/>
              <a:gd name="connsiteY1585" fmla="*/ 246658 h 1277536"/>
              <a:gd name="connsiteX1586" fmla="*/ 3255128 w 3255128"/>
              <a:gd name="connsiteY1586" fmla="*/ 246713 h 1277536"/>
              <a:gd name="connsiteX1587" fmla="*/ 3255128 w 3255128"/>
              <a:gd name="connsiteY1587" fmla="*/ 246745 h 1277536"/>
              <a:gd name="connsiteX1588" fmla="*/ 3255128 w 3255128"/>
              <a:gd name="connsiteY1588" fmla="*/ 246847 h 1277536"/>
              <a:gd name="connsiteX1589" fmla="*/ 3255128 w 3255128"/>
              <a:gd name="connsiteY1589" fmla="*/ 246893 h 1277536"/>
              <a:gd name="connsiteX1590" fmla="*/ 3255128 w 3255128"/>
              <a:gd name="connsiteY1590" fmla="*/ 246933 h 1277536"/>
              <a:gd name="connsiteX1591" fmla="*/ 3255128 w 3255128"/>
              <a:gd name="connsiteY1591" fmla="*/ 247005 h 1277536"/>
              <a:gd name="connsiteX1592" fmla="*/ 3255128 w 3255128"/>
              <a:gd name="connsiteY1592" fmla="*/ 247408 h 1277536"/>
              <a:gd name="connsiteX1593" fmla="*/ 3255128 w 3255128"/>
              <a:gd name="connsiteY1593" fmla="*/ 247494 h 1277536"/>
              <a:gd name="connsiteX1594" fmla="*/ 3255128 w 3255128"/>
              <a:gd name="connsiteY1594" fmla="*/ 247523 h 1277536"/>
              <a:gd name="connsiteX1595" fmla="*/ 3255128 w 3255128"/>
              <a:gd name="connsiteY1595" fmla="*/ 247565 h 1277536"/>
              <a:gd name="connsiteX1596" fmla="*/ 3255128 w 3255128"/>
              <a:gd name="connsiteY1596" fmla="*/ 247695 h 1277536"/>
              <a:gd name="connsiteX1597" fmla="*/ 3255128 w 3255128"/>
              <a:gd name="connsiteY1597" fmla="*/ 248058 h 1277536"/>
              <a:gd name="connsiteX1598" fmla="*/ 3255128 w 3255128"/>
              <a:gd name="connsiteY1598" fmla="*/ 248110 h 1277536"/>
              <a:gd name="connsiteX1599" fmla="*/ 3255128 w 3255128"/>
              <a:gd name="connsiteY1599" fmla="*/ 248117 h 1277536"/>
              <a:gd name="connsiteX1600" fmla="*/ 3255128 w 3255128"/>
              <a:gd name="connsiteY1600" fmla="*/ 248235 h 1277536"/>
              <a:gd name="connsiteX1601" fmla="*/ 3255128 w 3255128"/>
              <a:gd name="connsiteY1601" fmla="*/ 248255 h 1277536"/>
              <a:gd name="connsiteX1602" fmla="*/ 3255128 w 3255128"/>
              <a:gd name="connsiteY1602" fmla="*/ 248457 h 1277536"/>
              <a:gd name="connsiteX1603" fmla="*/ 3255128 w 3255128"/>
              <a:gd name="connsiteY1603" fmla="*/ 248465 h 1277536"/>
              <a:gd name="connsiteX1604" fmla="*/ 3255128 w 3255128"/>
              <a:gd name="connsiteY1604" fmla="*/ 248516 h 1277536"/>
              <a:gd name="connsiteX1605" fmla="*/ 3255128 w 3255128"/>
              <a:gd name="connsiteY1605" fmla="*/ 248576 h 1277536"/>
              <a:gd name="connsiteX1606" fmla="*/ 3255128 w 3255128"/>
              <a:gd name="connsiteY1606" fmla="*/ 248646 h 1277536"/>
              <a:gd name="connsiteX1607" fmla="*/ 3255128 w 3255128"/>
              <a:gd name="connsiteY1607" fmla="*/ 248735 h 1277536"/>
              <a:gd name="connsiteX1608" fmla="*/ 3255128 w 3255128"/>
              <a:gd name="connsiteY1608" fmla="*/ 248803 h 1277536"/>
              <a:gd name="connsiteX1609" fmla="*/ 3255128 w 3255128"/>
              <a:gd name="connsiteY1609" fmla="*/ 249097 h 1277536"/>
              <a:gd name="connsiteX1610" fmla="*/ 3255128 w 3255128"/>
              <a:gd name="connsiteY1610" fmla="*/ 249111 h 1277536"/>
              <a:gd name="connsiteX1611" fmla="*/ 3255128 w 3255128"/>
              <a:gd name="connsiteY1611" fmla="*/ 249362 h 1277536"/>
              <a:gd name="connsiteX1612" fmla="*/ 3255128 w 3255128"/>
              <a:gd name="connsiteY1612" fmla="*/ 249502 h 1277536"/>
              <a:gd name="connsiteX1613" fmla="*/ 3255128 w 3255128"/>
              <a:gd name="connsiteY1613" fmla="*/ 249523 h 1277536"/>
              <a:gd name="connsiteX1614" fmla="*/ 3255128 w 3255128"/>
              <a:gd name="connsiteY1614" fmla="*/ 249717 h 1277536"/>
              <a:gd name="connsiteX1615" fmla="*/ 3255128 w 3255128"/>
              <a:gd name="connsiteY1615" fmla="*/ 250066 h 1277536"/>
              <a:gd name="connsiteX1616" fmla="*/ 3255128 w 3255128"/>
              <a:gd name="connsiteY1616" fmla="*/ 250289 h 1277536"/>
              <a:gd name="connsiteX1617" fmla="*/ 3255128 w 3255128"/>
              <a:gd name="connsiteY1617" fmla="*/ 250333 h 1277536"/>
              <a:gd name="connsiteX1618" fmla="*/ 3255128 w 3255128"/>
              <a:gd name="connsiteY1618" fmla="*/ 250477 h 1277536"/>
              <a:gd name="connsiteX1619" fmla="*/ 3255128 w 3255128"/>
              <a:gd name="connsiteY1619" fmla="*/ 250527 h 1277536"/>
              <a:gd name="connsiteX1620" fmla="*/ 3255128 w 3255128"/>
              <a:gd name="connsiteY1620" fmla="*/ 250579 h 1277536"/>
              <a:gd name="connsiteX1621" fmla="*/ 3255128 w 3255128"/>
              <a:gd name="connsiteY1621" fmla="*/ 250964 h 1277536"/>
              <a:gd name="connsiteX1622" fmla="*/ 3255128 w 3255128"/>
              <a:gd name="connsiteY1622" fmla="*/ 251334 h 1277536"/>
              <a:gd name="connsiteX1623" fmla="*/ 3255128 w 3255128"/>
              <a:gd name="connsiteY1623" fmla="*/ 251414 h 1277536"/>
              <a:gd name="connsiteX1624" fmla="*/ 3255128 w 3255128"/>
              <a:gd name="connsiteY1624" fmla="*/ 251580 h 1277536"/>
              <a:gd name="connsiteX1625" fmla="*/ 3255128 w 3255128"/>
              <a:gd name="connsiteY1625" fmla="*/ 251634 h 1277536"/>
              <a:gd name="connsiteX1626" fmla="*/ 3255128 w 3255128"/>
              <a:gd name="connsiteY1626" fmla="*/ 251689 h 1277536"/>
              <a:gd name="connsiteX1627" fmla="*/ 3255128 w 3255128"/>
              <a:gd name="connsiteY1627" fmla="*/ 251773 h 1277536"/>
              <a:gd name="connsiteX1628" fmla="*/ 3255128 w 3255128"/>
              <a:gd name="connsiteY1628" fmla="*/ 251826 h 1277536"/>
              <a:gd name="connsiteX1629" fmla="*/ 3255128 w 3255128"/>
              <a:gd name="connsiteY1629" fmla="*/ 251849 h 1277536"/>
              <a:gd name="connsiteX1630" fmla="*/ 3255128 w 3255128"/>
              <a:gd name="connsiteY1630" fmla="*/ 251869 h 1277536"/>
              <a:gd name="connsiteX1631" fmla="*/ 3255128 w 3255128"/>
              <a:gd name="connsiteY1631" fmla="*/ 251967 h 1277536"/>
              <a:gd name="connsiteX1632" fmla="*/ 3255128 w 3255128"/>
              <a:gd name="connsiteY1632" fmla="*/ 252341 h 1277536"/>
              <a:gd name="connsiteX1633" fmla="*/ 3255128 w 3255128"/>
              <a:gd name="connsiteY1633" fmla="*/ 252378 h 1277536"/>
              <a:gd name="connsiteX1634" fmla="*/ 3255128 w 3255128"/>
              <a:gd name="connsiteY1634" fmla="*/ 252384 h 1277536"/>
              <a:gd name="connsiteX1635" fmla="*/ 3255128 w 3255128"/>
              <a:gd name="connsiteY1635" fmla="*/ 252467 h 1277536"/>
              <a:gd name="connsiteX1636" fmla="*/ 3255128 w 3255128"/>
              <a:gd name="connsiteY1636" fmla="*/ 252470 h 1277536"/>
              <a:gd name="connsiteX1637" fmla="*/ 3255128 w 3255128"/>
              <a:gd name="connsiteY1637" fmla="*/ 252535 h 1277536"/>
              <a:gd name="connsiteX1638" fmla="*/ 3255128 w 3255128"/>
              <a:gd name="connsiteY1638" fmla="*/ 252551 h 1277536"/>
              <a:gd name="connsiteX1639" fmla="*/ 3255128 w 3255128"/>
              <a:gd name="connsiteY1639" fmla="*/ 252631 h 1277536"/>
              <a:gd name="connsiteX1640" fmla="*/ 3255128 w 3255128"/>
              <a:gd name="connsiteY1640" fmla="*/ 252952 h 1277536"/>
              <a:gd name="connsiteX1641" fmla="*/ 3255128 w 3255128"/>
              <a:gd name="connsiteY1641" fmla="*/ 253074 h 1277536"/>
              <a:gd name="connsiteX1642" fmla="*/ 3255128 w 3255128"/>
              <a:gd name="connsiteY1642" fmla="*/ 253086 h 1277536"/>
              <a:gd name="connsiteX1643" fmla="*/ 3255128 w 3255128"/>
              <a:gd name="connsiteY1643" fmla="*/ 253255 h 1277536"/>
              <a:gd name="connsiteX1644" fmla="*/ 3255128 w 3255128"/>
              <a:gd name="connsiteY1644" fmla="*/ 253433 h 1277536"/>
              <a:gd name="connsiteX1645" fmla="*/ 3255128 w 3255128"/>
              <a:gd name="connsiteY1645" fmla="*/ 253441 h 1277536"/>
              <a:gd name="connsiteX1646" fmla="*/ 3255128 w 3255128"/>
              <a:gd name="connsiteY1646" fmla="*/ 253449 h 1277536"/>
              <a:gd name="connsiteX1647" fmla="*/ 3255128 w 3255128"/>
              <a:gd name="connsiteY1647" fmla="*/ 253642 h 1277536"/>
              <a:gd name="connsiteX1648" fmla="*/ 3255128 w 3255128"/>
              <a:gd name="connsiteY1648" fmla="*/ 254215 h 1277536"/>
              <a:gd name="connsiteX1649" fmla="*/ 3255128 w 3255128"/>
              <a:gd name="connsiteY1649" fmla="*/ 254338 h 1277536"/>
              <a:gd name="connsiteX1650" fmla="*/ 3255128 w 3255128"/>
              <a:gd name="connsiteY1650" fmla="*/ 254350 h 1277536"/>
              <a:gd name="connsiteX1651" fmla="*/ 3255128 w 3255128"/>
              <a:gd name="connsiteY1651" fmla="*/ 254502 h 1277536"/>
              <a:gd name="connsiteX1652" fmla="*/ 3255128 w 3255128"/>
              <a:gd name="connsiteY1652" fmla="*/ 254696 h 1277536"/>
              <a:gd name="connsiteX1653" fmla="*/ 3255128 w 3255128"/>
              <a:gd name="connsiteY1653" fmla="*/ 254853 h 1277536"/>
              <a:gd name="connsiteX1654" fmla="*/ 3255128 w 3255128"/>
              <a:gd name="connsiteY1654" fmla="*/ 254881 h 1277536"/>
              <a:gd name="connsiteX1655" fmla="*/ 3255128 w 3255128"/>
              <a:gd name="connsiteY1655" fmla="*/ 255042 h 1277536"/>
              <a:gd name="connsiteX1656" fmla="*/ 3255128 w 3255128"/>
              <a:gd name="connsiteY1656" fmla="*/ 255225 h 1277536"/>
              <a:gd name="connsiteX1657" fmla="*/ 3255128 w 3255128"/>
              <a:gd name="connsiteY1657" fmla="*/ 255227 h 1277536"/>
              <a:gd name="connsiteX1658" fmla="*/ 3255128 w 3255128"/>
              <a:gd name="connsiteY1658" fmla="*/ 255421 h 1277536"/>
              <a:gd name="connsiteX1659" fmla="*/ 3255128 w 3255128"/>
              <a:gd name="connsiteY1659" fmla="*/ 255441 h 1277536"/>
              <a:gd name="connsiteX1660" fmla="*/ 3255128 w 3255128"/>
              <a:gd name="connsiteY1660" fmla="*/ 255449 h 1277536"/>
              <a:gd name="connsiteX1661" fmla="*/ 3255128 w 3255128"/>
              <a:gd name="connsiteY1661" fmla="*/ 255555 h 1277536"/>
              <a:gd name="connsiteX1662" fmla="*/ 3255128 w 3255128"/>
              <a:gd name="connsiteY1662" fmla="*/ 255631 h 1277536"/>
              <a:gd name="connsiteX1663" fmla="*/ 3255128 w 3255128"/>
              <a:gd name="connsiteY1663" fmla="*/ 255803 h 1277536"/>
              <a:gd name="connsiteX1664" fmla="*/ 3255128 w 3255128"/>
              <a:gd name="connsiteY1664" fmla="*/ 255904 h 1277536"/>
              <a:gd name="connsiteX1665" fmla="*/ 3255128 w 3255128"/>
              <a:gd name="connsiteY1665" fmla="*/ 256343 h 1277536"/>
              <a:gd name="connsiteX1666" fmla="*/ 3255128 w 3255128"/>
              <a:gd name="connsiteY1666" fmla="*/ 256363 h 1277536"/>
              <a:gd name="connsiteX1667" fmla="*/ 3255128 w 3255128"/>
              <a:gd name="connsiteY1667" fmla="*/ 256442 h 1277536"/>
              <a:gd name="connsiteX1668" fmla="*/ 3255128 w 3255128"/>
              <a:gd name="connsiteY1668" fmla="*/ 256668 h 1277536"/>
              <a:gd name="connsiteX1669" fmla="*/ 3255128 w 3255128"/>
              <a:gd name="connsiteY1669" fmla="*/ 256684 h 1277536"/>
              <a:gd name="connsiteX1670" fmla="*/ 3255128 w 3255128"/>
              <a:gd name="connsiteY1670" fmla="*/ 256802 h 1277536"/>
              <a:gd name="connsiteX1671" fmla="*/ 3255128 w 3255128"/>
              <a:gd name="connsiteY1671" fmla="*/ 256825 h 1277536"/>
              <a:gd name="connsiteX1672" fmla="*/ 3255128 w 3255128"/>
              <a:gd name="connsiteY1672" fmla="*/ 257205 h 1277536"/>
              <a:gd name="connsiteX1673" fmla="*/ 3255128 w 3255128"/>
              <a:gd name="connsiteY1673" fmla="*/ 257317 h 1277536"/>
              <a:gd name="connsiteX1674" fmla="*/ 3255128 w 3255128"/>
              <a:gd name="connsiteY1674" fmla="*/ 257354 h 1277536"/>
              <a:gd name="connsiteX1675" fmla="*/ 3255128 w 3255128"/>
              <a:gd name="connsiteY1675" fmla="*/ 257511 h 1277536"/>
              <a:gd name="connsiteX1676" fmla="*/ 3255128 w 3255128"/>
              <a:gd name="connsiteY1676" fmla="*/ 257610 h 1277536"/>
              <a:gd name="connsiteX1677" fmla="*/ 3255128 w 3255128"/>
              <a:gd name="connsiteY1677" fmla="*/ 258231 h 1277536"/>
              <a:gd name="connsiteX1678" fmla="*/ 3255128 w 3255128"/>
              <a:gd name="connsiteY1678" fmla="*/ 258335 h 1277536"/>
              <a:gd name="connsiteX1679" fmla="*/ 3255128 w 3255128"/>
              <a:gd name="connsiteY1679" fmla="*/ 258398 h 1277536"/>
              <a:gd name="connsiteX1680" fmla="*/ 3255128 w 3255128"/>
              <a:gd name="connsiteY1680" fmla="*/ 258425 h 1277536"/>
              <a:gd name="connsiteX1681" fmla="*/ 3255128 w 3255128"/>
              <a:gd name="connsiteY1681" fmla="*/ 258580 h 1277536"/>
              <a:gd name="connsiteX1682" fmla="*/ 3255128 w 3255128"/>
              <a:gd name="connsiteY1682" fmla="*/ 258585 h 1277536"/>
              <a:gd name="connsiteX1683" fmla="*/ 3255128 w 3255128"/>
              <a:gd name="connsiteY1683" fmla="*/ 258618 h 1277536"/>
              <a:gd name="connsiteX1684" fmla="*/ 3255128 w 3255128"/>
              <a:gd name="connsiteY1684" fmla="*/ 258774 h 1277536"/>
              <a:gd name="connsiteX1685" fmla="*/ 3255128 w 3255128"/>
              <a:gd name="connsiteY1685" fmla="*/ 259191 h 1277536"/>
              <a:gd name="connsiteX1686" fmla="*/ 3255128 w 3255128"/>
              <a:gd name="connsiteY1686" fmla="*/ 259442 h 1277536"/>
              <a:gd name="connsiteX1687" fmla="*/ 3255128 w 3255128"/>
              <a:gd name="connsiteY1687" fmla="*/ 259478 h 1277536"/>
              <a:gd name="connsiteX1688" fmla="*/ 3255128 w 3255128"/>
              <a:gd name="connsiteY1688" fmla="*/ 259672 h 1277536"/>
              <a:gd name="connsiteX1689" fmla="*/ 3255128 w 3255128"/>
              <a:gd name="connsiteY1689" fmla="*/ 259797 h 1277536"/>
              <a:gd name="connsiteX1690" fmla="*/ 3255128 w 3255128"/>
              <a:gd name="connsiteY1690" fmla="*/ 259881 h 1277536"/>
              <a:gd name="connsiteX1691" fmla="*/ 3255128 w 3255128"/>
              <a:gd name="connsiteY1691" fmla="*/ 260075 h 1277536"/>
              <a:gd name="connsiteX1692" fmla="*/ 3255128 w 3255128"/>
              <a:gd name="connsiteY1692" fmla="*/ 260417 h 1277536"/>
              <a:gd name="connsiteX1693" fmla="*/ 3255128 w 3255128"/>
              <a:gd name="connsiteY1693" fmla="*/ 260425 h 1277536"/>
              <a:gd name="connsiteX1694" fmla="*/ 3255128 w 3255128"/>
              <a:gd name="connsiteY1694" fmla="*/ 260557 h 1277536"/>
              <a:gd name="connsiteX1695" fmla="*/ 3255128 w 3255128"/>
              <a:gd name="connsiteY1695" fmla="*/ 260607 h 1277536"/>
              <a:gd name="connsiteX1696" fmla="*/ 3255128 w 3255128"/>
              <a:gd name="connsiteY1696" fmla="*/ 260659 h 1277536"/>
              <a:gd name="connsiteX1697" fmla="*/ 3255128 w 3255128"/>
              <a:gd name="connsiteY1697" fmla="*/ 260779 h 1277536"/>
              <a:gd name="connsiteX1698" fmla="*/ 3255128 w 3255128"/>
              <a:gd name="connsiteY1698" fmla="*/ 261049 h 1277536"/>
              <a:gd name="connsiteX1699" fmla="*/ 3255128 w 3255128"/>
              <a:gd name="connsiteY1699" fmla="*/ 261182 h 1277536"/>
              <a:gd name="connsiteX1700" fmla="*/ 3255128 w 3255128"/>
              <a:gd name="connsiteY1700" fmla="*/ 261243 h 1277536"/>
              <a:gd name="connsiteX1701" fmla="*/ 3255128 w 3255128"/>
              <a:gd name="connsiteY1701" fmla="*/ 261297 h 1277536"/>
              <a:gd name="connsiteX1702" fmla="*/ 3255128 w 3255128"/>
              <a:gd name="connsiteY1702" fmla="*/ 261339 h 1277536"/>
              <a:gd name="connsiteX1703" fmla="*/ 3255128 w 3255128"/>
              <a:gd name="connsiteY1703" fmla="*/ 261660 h 1277536"/>
              <a:gd name="connsiteX1704" fmla="*/ 3255128 w 3255128"/>
              <a:gd name="connsiteY1704" fmla="*/ 261688 h 1277536"/>
              <a:gd name="connsiteX1705" fmla="*/ 3255128 w 3255128"/>
              <a:gd name="connsiteY1705" fmla="*/ 261837 h 1277536"/>
              <a:gd name="connsiteX1706" fmla="*/ 3255128 w 3255128"/>
              <a:gd name="connsiteY1706" fmla="*/ 261891 h 1277536"/>
              <a:gd name="connsiteX1707" fmla="*/ 3255128 w 3255128"/>
              <a:gd name="connsiteY1707" fmla="*/ 262047 h 1277536"/>
              <a:gd name="connsiteX1708" fmla="*/ 3255128 w 3255128"/>
              <a:gd name="connsiteY1708" fmla="*/ 262181 h 1277536"/>
              <a:gd name="connsiteX1709" fmla="*/ 3255128 w 3255128"/>
              <a:gd name="connsiteY1709" fmla="*/ 262350 h 1277536"/>
              <a:gd name="connsiteX1710" fmla="*/ 3255128 w 3255128"/>
              <a:gd name="connsiteY1710" fmla="*/ 262404 h 1277536"/>
              <a:gd name="connsiteX1711" fmla="*/ 3255128 w 3255128"/>
              <a:gd name="connsiteY1711" fmla="*/ 262458 h 1277536"/>
              <a:gd name="connsiteX1712" fmla="*/ 3255128 w 3255128"/>
              <a:gd name="connsiteY1712" fmla="*/ 262547 h 1277536"/>
              <a:gd name="connsiteX1713" fmla="*/ 3255128 w 3255128"/>
              <a:gd name="connsiteY1713" fmla="*/ 262586 h 1277536"/>
              <a:gd name="connsiteX1714" fmla="*/ 3255128 w 3255128"/>
              <a:gd name="connsiteY1714" fmla="*/ 262615 h 1277536"/>
              <a:gd name="connsiteX1715" fmla="*/ 3255128 w 3255128"/>
              <a:gd name="connsiteY1715" fmla="*/ 262989 h 1277536"/>
              <a:gd name="connsiteX1716" fmla="*/ 3255128 w 3255128"/>
              <a:gd name="connsiteY1716" fmla="*/ 263096 h 1277536"/>
              <a:gd name="connsiteX1717" fmla="*/ 3255128 w 3255128"/>
              <a:gd name="connsiteY1717" fmla="*/ 263150 h 1277536"/>
              <a:gd name="connsiteX1718" fmla="*/ 3255128 w 3255128"/>
              <a:gd name="connsiteY1718" fmla="*/ 263335 h 1277536"/>
              <a:gd name="connsiteX1719" fmla="*/ 3255128 w 3255128"/>
              <a:gd name="connsiteY1719" fmla="*/ 263529 h 1277536"/>
              <a:gd name="connsiteX1720" fmla="*/ 3255128 w 3255128"/>
              <a:gd name="connsiteY1720" fmla="*/ 263561 h 1277536"/>
              <a:gd name="connsiteX1721" fmla="*/ 3255128 w 3255128"/>
              <a:gd name="connsiteY1721" fmla="*/ 263597 h 1277536"/>
              <a:gd name="connsiteX1722" fmla="*/ 3255128 w 3255128"/>
              <a:gd name="connsiteY1722" fmla="*/ 264012 h 1277536"/>
              <a:gd name="connsiteX1723" fmla="*/ 3255128 w 3255128"/>
              <a:gd name="connsiteY1723" fmla="*/ 264149 h 1277536"/>
              <a:gd name="connsiteX1724" fmla="*/ 3255128 w 3255128"/>
              <a:gd name="connsiteY1724" fmla="*/ 264157 h 1277536"/>
              <a:gd name="connsiteX1725" fmla="*/ 3255128 w 3255128"/>
              <a:gd name="connsiteY1725" fmla="*/ 264418 h 1277536"/>
              <a:gd name="connsiteX1726" fmla="*/ 3255128 w 3255128"/>
              <a:gd name="connsiteY1726" fmla="*/ 264776 h 1277536"/>
              <a:gd name="connsiteX1727" fmla="*/ 3255128 w 3255128"/>
              <a:gd name="connsiteY1727" fmla="*/ 264857 h 1277536"/>
              <a:gd name="connsiteX1728" fmla="*/ 3255128 w 3255128"/>
              <a:gd name="connsiteY1728" fmla="*/ 264933 h 1277536"/>
              <a:gd name="connsiteX1729" fmla="*/ 3255128 w 3255128"/>
              <a:gd name="connsiteY1729" fmla="*/ 265051 h 1277536"/>
              <a:gd name="connsiteX1730" fmla="*/ 3255128 w 3255128"/>
              <a:gd name="connsiteY1730" fmla="*/ 265108 h 1277536"/>
              <a:gd name="connsiteX1731" fmla="*/ 3255128 w 3255128"/>
              <a:gd name="connsiteY1731" fmla="*/ 265425 h 1277536"/>
              <a:gd name="connsiteX1732" fmla="*/ 3255128 w 3255128"/>
              <a:gd name="connsiteY1732" fmla="*/ 265569 h 1277536"/>
              <a:gd name="connsiteX1733" fmla="*/ 3255128 w 3255128"/>
              <a:gd name="connsiteY1733" fmla="*/ 265619 h 1277536"/>
              <a:gd name="connsiteX1734" fmla="*/ 3255128 w 3255128"/>
              <a:gd name="connsiteY1734" fmla="*/ 265623 h 1277536"/>
              <a:gd name="connsiteX1735" fmla="*/ 3255128 w 3255128"/>
              <a:gd name="connsiteY1735" fmla="*/ 265635 h 1277536"/>
              <a:gd name="connsiteX1736" fmla="*/ 3255128 w 3255128"/>
              <a:gd name="connsiteY1736" fmla="*/ 266158 h 1277536"/>
              <a:gd name="connsiteX1737" fmla="*/ 3255128 w 3255128"/>
              <a:gd name="connsiteY1737" fmla="*/ 266443 h 1277536"/>
              <a:gd name="connsiteX1738" fmla="*/ 3255128 w 3255128"/>
              <a:gd name="connsiteY1738" fmla="*/ 266506 h 1277536"/>
              <a:gd name="connsiteX1739" fmla="*/ 3255128 w 3255128"/>
              <a:gd name="connsiteY1739" fmla="*/ 266688 h 1277536"/>
              <a:gd name="connsiteX1740" fmla="*/ 3255128 w 3255128"/>
              <a:gd name="connsiteY1740" fmla="*/ 266726 h 1277536"/>
              <a:gd name="connsiteX1741" fmla="*/ 3255128 w 3255128"/>
              <a:gd name="connsiteY1741" fmla="*/ 266870 h 1277536"/>
              <a:gd name="connsiteX1742" fmla="*/ 3255128 w 3255128"/>
              <a:gd name="connsiteY1742" fmla="*/ 266882 h 1277536"/>
              <a:gd name="connsiteX1743" fmla="*/ 3255128 w 3255128"/>
              <a:gd name="connsiteY1743" fmla="*/ 266907 h 1277536"/>
              <a:gd name="connsiteX1744" fmla="*/ 3255128 w 3255128"/>
              <a:gd name="connsiteY1744" fmla="*/ 267434 h 1277536"/>
              <a:gd name="connsiteX1745" fmla="*/ 3255128 w 3255128"/>
              <a:gd name="connsiteY1745" fmla="*/ 267591 h 1277536"/>
              <a:gd name="connsiteX1746" fmla="*/ 3255128 w 3255128"/>
              <a:gd name="connsiteY1746" fmla="*/ 267965 h 1277536"/>
              <a:gd name="connsiteX1747" fmla="*/ 3255128 w 3255128"/>
              <a:gd name="connsiteY1747" fmla="*/ 267989 h 1277536"/>
              <a:gd name="connsiteX1748" fmla="*/ 3255128 w 3255128"/>
              <a:gd name="connsiteY1748" fmla="*/ 268124 h 1277536"/>
              <a:gd name="connsiteX1749" fmla="*/ 3255128 w 3255128"/>
              <a:gd name="connsiteY1749" fmla="*/ 268311 h 1277536"/>
              <a:gd name="connsiteX1750" fmla="*/ 3255128 w 3255128"/>
              <a:gd name="connsiteY1750" fmla="*/ 268505 h 1277536"/>
              <a:gd name="connsiteX1751" fmla="*/ 3255128 w 3255128"/>
              <a:gd name="connsiteY1751" fmla="*/ 268525 h 1277536"/>
              <a:gd name="connsiteX1752" fmla="*/ 3255128 w 3255128"/>
              <a:gd name="connsiteY1752" fmla="*/ 268533 h 1277536"/>
              <a:gd name="connsiteX1753" fmla="*/ 3255128 w 3255128"/>
              <a:gd name="connsiteY1753" fmla="*/ 268665 h 1277536"/>
              <a:gd name="connsiteX1754" fmla="*/ 3255128 w 3255128"/>
              <a:gd name="connsiteY1754" fmla="*/ 268854 h 1277536"/>
              <a:gd name="connsiteX1755" fmla="*/ 3255128 w 3255128"/>
              <a:gd name="connsiteY1755" fmla="*/ 268976 h 1277536"/>
              <a:gd name="connsiteX1756" fmla="*/ 3255128 w 3255128"/>
              <a:gd name="connsiteY1756" fmla="*/ 268988 h 1277536"/>
              <a:gd name="connsiteX1757" fmla="*/ 3255128 w 3255128"/>
              <a:gd name="connsiteY1757" fmla="*/ 269157 h 1277536"/>
              <a:gd name="connsiteX1758" fmla="*/ 3255128 w 3255128"/>
              <a:gd name="connsiteY1758" fmla="*/ 269351 h 1277536"/>
              <a:gd name="connsiteX1759" fmla="*/ 3255128 w 3255128"/>
              <a:gd name="connsiteY1759" fmla="*/ 269405 h 1277536"/>
              <a:gd name="connsiteX1760" fmla="*/ 3255128 w 3255128"/>
              <a:gd name="connsiteY1760" fmla="*/ 269752 h 1277536"/>
              <a:gd name="connsiteX1761" fmla="*/ 3255128 w 3255128"/>
              <a:gd name="connsiteY1761" fmla="*/ 269796 h 1277536"/>
              <a:gd name="connsiteX1762" fmla="*/ 3255128 w 3255128"/>
              <a:gd name="connsiteY1762" fmla="*/ 270155 h 1277536"/>
              <a:gd name="connsiteX1763" fmla="*/ 3255128 w 3255128"/>
              <a:gd name="connsiteY1763" fmla="*/ 270442 h 1277536"/>
              <a:gd name="connsiteX1764" fmla="*/ 3255128 w 3255128"/>
              <a:gd name="connsiteY1764" fmla="*/ 270458 h 1277536"/>
              <a:gd name="connsiteX1765" fmla="*/ 3255128 w 3255128"/>
              <a:gd name="connsiteY1765" fmla="*/ 270512 h 1277536"/>
              <a:gd name="connsiteX1766" fmla="*/ 3255128 w 3255128"/>
              <a:gd name="connsiteY1766" fmla="*/ 270545 h 1277536"/>
              <a:gd name="connsiteX1767" fmla="*/ 3255128 w 3255128"/>
              <a:gd name="connsiteY1767" fmla="*/ 270599 h 1277536"/>
              <a:gd name="connsiteX1768" fmla="*/ 3255128 w 3255128"/>
              <a:gd name="connsiteY1768" fmla="*/ 271129 h 1277536"/>
              <a:gd name="connsiteX1769" fmla="*/ 3255128 w 3255128"/>
              <a:gd name="connsiteY1769" fmla="*/ 271204 h 1277536"/>
              <a:gd name="connsiteX1770" fmla="*/ 3255128 w 3255128"/>
              <a:gd name="connsiteY1770" fmla="*/ 271323 h 1277536"/>
              <a:gd name="connsiteX1771" fmla="*/ 3255128 w 3255128"/>
              <a:gd name="connsiteY1771" fmla="*/ 271419 h 1277536"/>
              <a:gd name="connsiteX1772" fmla="*/ 3255128 w 3255128"/>
              <a:gd name="connsiteY1772" fmla="*/ 271482 h 1277536"/>
              <a:gd name="connsiteX1773" fmla="*/ 3255128 w 3255128"/>
              <a:gd name="connsiteY1773" fmla="*/ 271664 h 1277536"/>
              <a:gd name="connsiteX1774" fmla="*/ 3255128 w 3255128"/>
              <a:gd name="connsiteY1774" fmla="*/ 271705 h 1277536"/>
              <a:gd name="connsiteX1775" fmla="*/ 3255128 w 3255128"/>
              <a:gd name="connsiteY1775" fmla="*/ 271846 h 1277536"/>
              <a:gd name="connsiteX1776" fmla="*/ 3255128 w 3255128"/>
              <a:gd name="connsiteY1776" fmla="*/ 271858 h 1277536"/>
              <a:gd name="connsiteX1777" fmla="*/ 3255128 w 3255128"/>
              <a:gd name="connsiteY1777" fmla="*/ 271917 h 1277536"/>
              <a:gd name="connsiteX1778" fmla="*/ 3255128 w 3255128"/>
              <a:gd name="connsiteY1778" fmla="*/ 272249 h 1277536"/>
              <a:gd name="connsiteX1779" fmla="*/ 3255128 w 3255128"/>
              <a:gd name="connsiteY1779" fmla="*/ 272257 h 1277536"/>
              <a:gd name="connsiteX1780" fmla="*/ 3255128 w 3255128"/>
              <a:gd name="connsiteY1780" fmla="*/ 272265 h 1277536"/>
              <a:gd name="connsiteX1781" fmla="*/ 3255128 w 3255128"/>
              <a:gd name="connsiteY1781" fmla="*/ 272344 h 1277536"/>
              <a:gd name="connsiteX1782" fmla="*/ 3255128 w 3255128"/>
              <a:gd name="connsiteY1782" fmla="*/ 272430 h 1277536"/>
              <a:gd name="connsiteX1783" fmla="*/ 3255128 w 3255128"/>
              <a:gd name="connsiteY1783" fmla="*/ 272965 h 1277536"/>
              <a:gd name="connsiteX1784" fmla="*/ 3255128 w 3255128"/>
              <a:gd name="connsiteY1784" fmla="*/ 273216 h 1277536"/>
              <a:gd name="connsiteX1785" fmla="*/ 3255128 w 3255128"/>
              <a:gd name="connsiteY1785" fmla="*/ 273641 h 1277536"/>
              <a:gd name="connsiteX1786" fmla="*/ 3255128 w 3255128"/>
              <a:gd name="connsiteY1786" fmla="*/ 274133 h 1277536"/>
              <a:gd name="connsiteX1787" fmla="*/ 3255128 w 3255128"/>
              <a:gd name="connsiteY1787" fmla="*/ 274229 h 1277536"/>
              <a:gd name="connsiteX1788" fmla="*/ 3255128 w 3255128"/>
              <a:gd name="connsiteY1788" fmla="*/ 274237 h 1277536"/>
              <a:gd name="connsiteX1789" fmla="*/ 3255128 w 3255128"/>
              <a:gd name="connsiteY1789" fmla="*/ 274327 h 1277536"/>
              <a:gd name="connsiteX1790" fmla="*/ 3255128 w 3255128"/>
              <a:gd name="connsiteY1790" fmla="*/ 274331 h 1277536"/>
              <a:gd name="connsiteX1791" fmla="*/ 3255128 w 3255128"/>
              <a:gd name="connsiteY1791" fmla="*/ 274381 h 1277536"/>
              <a:gd name="connsiteX1792" fmla="*/ 3255128 w 3255128"/>
              <a:gd name="connsiteY1792" fmla="*/ 274772 h 1277536"/>
              <a:gd name="connsiteX1793" fmla="*/ 3255128 w 3255128"/>
              <a:gd name="connsiteY1793" fmla="*/ 275015 h 1277536"/>
              <a:gd name="connsiteX1794" fmla="*/ 3255128 w 3255128"/>
              <a:gd name="connsiteY1794" fmla="*/ 275020 h 1277536"/>
              <a:gd name="connsiteX1795" fmla="*/ 3255128 w 3255128"/>
              <a:gd name="connsiteY1795" fmla="*/ 275131 h 1277536"/>
              <a:gd name="connsiteX1796" fmla="*/ 3255128 w 3255128"/>
              <a:gd name="connsiteY1796" fmla="*/ 275214 h 1277536"/>
              <a:gd name="connsiteX1797" fmla="*/ 3255128 w 3255128"/>
              <a:gd name="connsiteY1797" fmla="*/ 275434 h 1277536"/>
              <a:gd name="connsiteX1798" fmla="*/ 3255128 w 3255128"/>
              <a:gd name="connsiteY1798" fmla="*/ 275488 h 1277536"/>
              <a:gd name="connsiteX1799" fmla="*/ 3255128 w 3255128"/>
              <a:gd name="connsiteY1799" fmla="*/ 275578 h 1277536"/>
              <a:gd name="connsiteX1800" fmla="*/ 3255128 w 3255128"/>
              <a:gd name="connsiteY1800" fmla="*/ 275649 h 1277536"/>
              <a:gd name="connsiteX1801" fmla="*/ 3255128 w 3255128"/>
              <a:gd name="connsiteY1801" fmla="*/ 275699 h 1277536"/>
              <a:gd name="connsiteX1802" fmla="*/ 3255128 w 3255128"/>
              <a:gd name="connsiteY1802" fmla="*/ 275703 h 1277536"/>
              <a:gd name="connsiteX1803" fmla="*/ 3255128 w 3255128"/>
              <a:gd name="connsiteY1803" fmla="*/ 275783 h 1277536"/>
              <a:gd name="connsiteX1804" fmla="*/ 3255128 w 3255128"/>
              <a:gd name="connsiteY1804" fmla="*/ 275821 h 1277536"/>
              <a:gd name="connsiteX1805" fmla="*/ 3255128 w 3255128"/>
              <a:gd name="connsiteY1805" fmla="*/ 276180 h 1277536"/>
              <a:gd name="connsiteX1806" fmla="*/ 3255128 w 3255128"/>
              <a:gd name="connsiteY1806" fmla="*/ 276232 h 1277536"/>
              <a:gd name="connsiteX1807" fmla="*/ 3255128 w 3255128"/>
              <a:gd name="connsiteY1807" fmla="*/ 276321 h 1277536"/>
              <a:gd name="connsiteX1808" fmla="*/ 3255128 w 3255128"/>
              <a:gd name="connsiteY1808" fmla="*/ 276389 h 1277536"/>
              <a:gd name="connsiteX1809" fmla="*/ 3255128 w 3255128"/>
              <a:gd name="connsiteY1809" fmla="*/ 276681 h 1277536"/>
              <a:gd name="connsiteX1810" fmla="*/ 3255128 w 3255128"/>
              <a:gd name="connsiteY1810" fmla="*/ 276962 h 1277536"/>
              <a:gd name="connsiteX1811" fmla="*/ 3255128 w 3255128"/>
              <a:gd name="connsiteY1811" fmla="*/ 277084 h 1277536"/>
              <a:gd name="connsiteX1812" fmla="*/ 3255128 w 3255128"/>
              <a:gd name="connsiteY1812" fmla="*/ 277225 h 1277536"/>
              <a:gd name="connsiteX1813" fmla="*/ 3255128 w 3255128"/>
              <a:gd name="connsiteY1813" fmla="*/ 277233 h 1277536"/>
              <a:gd name="connsiteX1814" fmla="*/ 3255128 w 3255128"/>
              <a:gd name="connsiteY1814" fmla="*/ 277241 h 1277536"/>
              <a:gd name="connsiteX1815" fmla="*/ 3255128 w 3255128"/>
              <a:gd name="connsiteY1815" fmla="*/ 277496 h 1277536"/>
              <a:gd name="connsiteX1816" fmla="*/ 3255128 w 3255128"/>
              <a:gd name="connsiteY1816" fmla="*/ 277793 h 1277536"/>
              <a:gd name="connsiteX1817" fmla="*/ 3255128 w 3255128"/>
              <a:gd name="connsiteY1817" fmla="*/ 278128 h 1277536"/>
              <a:gd name="connsiteX1818" fmla="*/ 3255128 w 3255128"/>
              <a:gd name="connsiteY1818" fmla="*/ 278188 h 1277536"/>
              <a:gd name="connsiteX1819" fmla="*/ 3255128 w 3255128"/>
              <a:gd name="connsiteY1819" fmla="*/ 278192 h 1277536"/>
              <a:gd name="connsiteX1820" fmla="*/ 3255128 w 3255128"/>
              <a:gd name="connsiteY1820" fmla="*/ 278550 h 1277536"/>
              <a:gd name="connsiteX1821" fmla="*/ 3255128 w 3255128"/>
              <a:gd name="connsiteY1821" fmla="*/ 278653 h 1277536"/>
              <a:gd name="connsiteX1822" fmla="*/ 3255128 w 3255128"/>
              <a:gd name="connsiteY1822" fmla="*/ 278707 h 1277536"/>
              <a:gd name="connsiteX1823" fmla="*/ 3255128 w 3255128"/>
              <a:gd name="connsiteY1823" fmla="*/ 279056 h 1277536"/>
              <a:gd name="connsiteX1824" fmla="*/ 3255128 w 3255128"/>
              <a:gd name="connsiteY1824" fmla="*/ 279237 h 1277536"/>
              <a:gd name="connsiteX1825" fmla="*/ 3255128 w 3255128"/>
              <a:gd name="connsiteY1825" fmla="*/ 279431 h 1277536"/>
              <a:gd name="connsiteX1826" fmla="*/ 3255128 w 3255128"/>
              <a:gd name="connsiteY1826" fmla="*/ 279954 h 1277536"/>
              <a:gd name="connsiteX1827" fmla="*/ 3255128 w 3255128"/>
              <a:gd name="connsiteY1827" fmla="*/ 279991 h 1277536"/>
              <a:gd name="connsiteX1828" fmla="*/ 3255128 w 3255128"/>
              <a:gd name="connsiteY1828" fmla="*/ 280538 h 1277536"/>
              <a:gd name="connsiteX1829" fmla="*/ 3255128 w 3255128"/>
              <a:gd name="connsiteY1829" fmla="*/ 280625 h 1277536"/>
              <a:gd name="connsiteX1830" fmla="*/ 3255128 w 3255128"/>
              <a:gd name="connsiteY1830" fmla="*/ 280679 h 1277536"/>
              <a:gd name="connsiteX1831" fmla="*/ 3255128 w 3255128"/>
              <a:gd name="connsiteY1831" fmla="*/ 280957 h 1277536"/>
              <a:gd name="connsiteX1832" fmla="*/ 3255128 w 3255128"/>
              <a:gd name="connsiteY1832" fmla="*/ 281208 h 1277536"/>
              <a:gd name="connsiteX1833" fmla="*/ 3255128 w 3255128"/>
              <a:gd name="connsiteY1833" fmla="*/ 281365 h 1277536"/>
              <a:gd name="connsiteX1834" fmla="*/ 3255128 w 3255128"/>
              <a:gd name="connsiteY1834" fmla="*/ 281525 h 1277536"/>
              <a:gd name="connsiteX1835" fmla="*/ 3255128 w 3255128"/>
              <a:gd name="connsiteY1835" fmla="*/ 281938 h 1277536"/>
              <a:gd name="connsiteX1836" fmla="*/ 3255128 w 3255128"/>
              <a:gd name="connsiteY1836" fmla="*/ 282060 h 1277536"/>
              <a:gd name="connsiteX1837" fmla="*/ 3255128 w 3255128"/>
              <a:gd name="connsiteY1837" fmla="*/ 282337 h 1277536"/>
              <a:gd name="connsiteX1838" fmla="*/ 3255128 w 3255128"/>
              <a:gd name="connsiteY1838" fmla="*/ 282345 h 1277536"/>
              <a:gd name="connsiteX1839" fmla="*/ 3255128 w 3255128"/>
              <a:gd name="connsiteY1839" fmla="*/ 282439 h 1277536"/>
              <a:gd name="connsiteX1840" fmla="*/ 3255128 w 3255128"/>
              <a:gd name="connsiteY1840" fmla="*/ 282472 h 1277536"/>
              <a:gd name="connsiteX1841" fmla="*/ 3255128 w 3255128"/>
              <a:gd name="connsiteY1841" fmla="*/ 282628 h 1277536"/>
              <a:gd name="connsiteX1842" fmla="*/ 3255128 w 3255128"/>
              <a:gd name="connsiteY1842" fmla="*/ 283164 h 1277536"/>
              <a:gd name="connsiteX1843" fmla="*/ 3255128 w 3255128"/>
              <a:gd name="connsiteY1843" fmla="*/ 283526 h 1277536"/>
              <a:gd name="connsiteX1844" fmla="*/ 3255128 w 3255128"/>
              <a:gd name="connsiteY1844" fmla="*/ 283686 h 1277536"/>
              <a:gd name="connsiteX1845" fmla="*/ 3255128 w 3255128"/>
              <a:gd name="connsiteY1845" fmla="*/ 283891 h 1277536"/>
              <a:gd name="connsiteX1846" fmla="*/ 3255128 w 3255128"/>
              <a:gd name="connsiteY1846" fmla="*/ 283929 h 1277536"/>
              <a:gd name="connsiteX1847" fmla="*/ 3255128 w 3255128"/>
              <a:gd name="connsiteY1847" fmla="*/ 284026 h 1277536"/>
              <a:gd name="connsiteX1848" fmla="*/ 3255128 w 3255128"/>
              <a:gd name="connsiteY1848" fmla="*/ 284032 h 1277536"/>
              <a:gd name="connsiteX1849" fmla="*/ 3255128 w 3255128"/>
              <a:gd name="connsiteY1849" fmla="*/ 284213 h 1277536"/>
              <a:gd name="connsiteX1850" fmla="*/ 3255128 w 3255128"/>
              <a:gd name="connsiteY1850" fmla="*/ 284357 h 1277536"/>
              <a:gd name="connsiteX1851" fmla="*/ 3255128 w 3255128"/>
              <a:gd name="connsiteY1851" fmla="*/ 284407 h 1277536"/>
              <a:gd name="connsiteX1852" fmla="*/ 3255128 w 3255128"/>
              <a:gd name="connsiteY1852" fmla="*/ 284411 h 1277536"/>
              <a:gd name="connsiteX1853" fmla="*/ 3255128 w 3255128"/>
              <a:gd name="connsiteY1853" fmla="*/ 284903 h 1277536"/>
              <a:gd name="connsiteX1854" fmla="*/ 3255128 w 3255128"/>
              <a:gd name="connsiteY1854" fmla="*/ 285097 h 1277536"/>
              <a:gd name="connsiteX1855" fmla="*/ 3255128 w 3255128"/>
              <a:gd name="connsiteY1855" fmla="*/ 285151 h 1277536"/>
              <a:gd name="connsiteX1856" fmla="*/ 3255128 w 3255128"/>
              <a:gd name="connsiteY1856" fmla="*/ 285294 h 1277536"/>
              <a:gd name="connsiteX1857" fmla="*/ 3255128 w 3255128"/>
              <a:gd name="connsiteY1857" fmla="*/ 285333 h 1277536"/>
              <a:gd name="connsiteX1858" fmla="*/ 3255128 w 3255128"/>
              <a:gd name="connsiteY1858" fmla="*/ 285514 h 1277536"/>
              <a:gd name="connsiteX1859" fmla="*/ 3255128 w 3255128"/>
              <a:gd name="connsiteY1859" fmla="*/ 285658 h 1277536"/>
              <a:gd name="connsiteX1860" fmla="*/ 3255128 w 3255128"/>
              <a:gd name="connsiteY1860" fmla="*/ 285691 h 1277536"/>
              <a:gd name="connsiteX1861" fmla="*/ 3255128 w 3255128"/>
              <a:gd name="connsiteY1861" fmla="*/ 286204 h 1277536"/>
              <a:gd name="connsiteX1862" fmla="*/ 3255128 w 3255128"/>
              <a:gd name="connsiteY1862" fmla="*/ 286344 h 1277536"/>
              <a:gd name="connsiteX1863" fmla="*/ 3255128 w 3255128"/>
              <a:gd name="connsiteY1863" fmla="*/ 286501 h 1277536"/>
              <a:gd name="connsiteX1864" fmla="*/ 3255128 w 3255128"/>
              <a:gd name="connsiteY1864" fmla="*/ 286702 h 1277536"/>
              <a:gd name="connsiteX1865" fmla="*/ 3255128 w 3255128"/>
              <a:gd name="connsiteY1865" fmla="*/ 286896 h 1277536"/>
              <a:gd name="connsiteX1866" fmla="*/ 3255128 w 3255128"/>
              <a:gd name="connsiteY1866" fmla="*/ 286938 h 1277536"/>
              <a:gd name="connsiteX1867" fmla="*/ 3255128 w 3255128"/>
              <a:gd name="connsiteY1867" fmla="*/ 287313 h 1277536"/>
              <a:gd name="connsiteX1868" fmla="*/ 3255128 w 3255128"/>
              <a:gd name="connsiteY1868" fmla="*/ 287321 h 1277536"/>
              <a:gd name="connsiteX1869" fmla="*/ 3255128 w 3255128"/>
              <a:gd name="connsiteY1869" fmla="*/ 287388 h 1277536"/>
              <a:gd name="connsiteX1870" fmla="*/ 3255128 w 3255128"/>
              <a:gd name="connsiteY1870" fmla="*/ 287415 h 1277536"/>
              <a:gd name="connsiteX1871" fmla="*/ 3255128 w 3255128"/>
              <a:gd name="connsiteY1871" fmla="*/ 287764 h 1277536"/>
              <a:gd name="connsiteX1872" fmla="*/ 3255128 w 3255128"/>
              <a:gd name="connsiteY1872" fmla="*/ 288003 h 1277536"/>
              <a:gd name="connsiteX1873" fmla="*/ 3255128 w 3255128"/>
              <a:gd name="connsiteY1873" fmla="*/ 288011 h 1277536"/>
              <a:gd name="connsiteX1874" fmla="*/ 3255128 w 3255128"/>
              <a:gd name="connsiteY1874" fmla="*/ 288662 h 1277536"/>
              <a:gd name="connsiteX1875" fmla="*/ 3255128 w 3255128"/>
              <a:gd name="connsiteY1875" fmla="*/ 288733 h 1277536"/>
              <a:gd name="connsiteX1876" fmla="*/ 3255128 w 3255128"/>
              <a:gd name="connsiteY1876" fmla="*/ 288787 h 1277536"/>
              <a:gd name="connsiteX1877" fmla="*/ 3255128 w 3255128"/>
              <a:gd name="connsiteY1877" fmla="*/ 288867 h 1277536"/>
              <a:gd name="connsiteX1878" fmla="*/ 3255128 w 3255128"/>
              <a:gd name="connsiteY1878" fmla="*/ 288905 h 1277536"/>
              <a:gd name="connsiteX1879" fmla="*/ 3255128 w 3255128"/>
              <a:gd name="connsiteY1879" fmla="*/ 288962 h 1277536"/>
              <a:gd name="connsiteX1880" fmla="*/ 3255128 w 3255128"/>
              <a:gd name="connsiteY1880" fmla="*/ 289065 h 1277536"/>
              <a:gd name="connsiteX1881" fmla="*/ 3255128 w 3255128"/>
              <a:gd name="connsiteY1881" fmla="*/ 289423 h 1277536"/>
              <a:gd name="connsiteX1882" fmla="*/ 3255128 w 3255128"/>
              <a:gd name="connsiteY1882" fmla="*/ 289473 h 1277536"/>
              <a:gd name="connsiteX1883" fmla="*/ 3255128 w 3255128"/>
              <a:gd name="connsiteY1883" fmla="*/ 289810 h 1277536"/>
              <a:gd name="connsiteX1884" fmla="*/ 3255128 w 3255128"/>
              <a:gd name="connsiteY1884" fmla="*/ 290233 h 1277536"/>
              <a:gd name="connsiteX1885" fmla="*/ 3255128 w 3255128"/>
              <a:gd name="connsiteY1885" fmla="*/ 290580 h 1277536"/>
              <a:gd name="connsiteX1886" fmla="*/ 3255128 w 3255128"/>
              <a:gd name="connsiteY1886" fmla="*/ 290670 h 1277536"/>
              <a:gd name="connsiteX1887" fmla="*/ 3255128 w 3255128"/>
              <a:gd name="connsiteY1887" fmla="*/ 290736 h 1277536"/>
              <a:gd name="connsiteX1888" fmla="*/ 3255128 w 3255128"/>
              <a:gd name="connsiteY1888" fmla="*/ 291037 h 1277536"/>
              <a:gd name="connsiteX1889" fmla="*/ 3255128 w 3255128"/>
              <a:gd name="connsiteY1889" fmla="*/ 291272 h 1277536"/>
              <a:gd name="connsiteX1890" fmla="*/ 3255128 w 3255128"/>
              <a:gd name="connsiteY1890" fmla="*/ 291605 h 1277536"/>
              <a:gd name="connsiteX1891" fmla="*/ 3255128 w 3255128"/>
              <a:gd name="connsiteY1891" fmla="*/ 291723 h 1277536"/>
              <a:gd name="connsiteX1892" fmla="*/ 3255128 w 3255128"/>
              <a:gd name="connsiteY1892" fmla="*/ 292134 h 1277536"/>
              <a:gd name="connsiteX1893" fmla="*/ 3255128 w 3255128"/>
              <a:gd name="connsiteY1893" fmla="*/ 292140 h 1277536"/>
              <a:gd name="connsiteX1894" fmla="*/ 3255128 w 3255128"/>
              <a:gd name="connsiteY1894" fmla="*/ 292223 h 1277536"/>
              <a:gd name="connsiteX1895" fmla="*/ 3255128 w 3255128"/>
              <a:gd name="connsiteY1895" fmla="*/ 292317 h 1277536"/>
              <a:gd name="connsiteX1896" fmla="*/ 3255128 w 3255128"/>
              <a:gd name="connsiteY1896" fmla="*/ 292465 h 1277536"/>
              <a:gd name="connsiteX1897" fmla="*/ 3255128 w 3255128"/>
              <a:gd name="connsiteY1897" fmla="*/ 292519 h 1277536"/>
              <a:gd name="connsiteX1898" fmla="*/ 3255128 w 3255128"/>
              <a:gd name="connsiteY1898" fmla="*/ 293011 h 1277536"/>
              <a:gd name="connsiteX1899" fmla="*/ 3255128 w 3255128"/>
              <a:gd name="connsiteY1899" fmla="*/ 293205 h 1277536"/>
              <a:gd name="connsiteX1900" fmla="*/ 3255128 w 3255128"/>
              <a:gd name="connsiteY1900" fmla="*/ 293259 h 1277536"/>
              <a:gd name="connsiteX1901" fmla="*/ 3255128 w 3255128"/>
              <a:gd name="connsiteY1901" fmla="*/ 293766 h 1277536"/>
              <a:gd name="connsiteX1902" fmla="*/ 3255128 w 3255128"/>
              <a:gd name="connsiteY1902" fmla="*/ 294041 h 1277536"/>
              <a:gd name="connsiteX1903" fmla="*/ 3255128 w 3255128"/>
              <a:gd name="connsiteY1903" fmla="*/ 294312 h 1277536"/>
              <a:gd name="connsiteX1904" fmla="*/ 3255128 w 3255128"/>
              <a:gd name="connsiteY1904" fmla="*/ 294399 h 1277536"/>
              <a:gd name="connsiteX1905" fmla="*/ 3255128 w 3255128"/>
              <a:gd name="connsiteY1905" fmla="*/ 294452 h 1277536"/>
              <a:gd name="connsiteX1906" fmla="*/ 3255128 w 3255128"/>
              <a:gd name="connsiteY1906" fmla="*/ 294609 h 1277536"/>
              <a:gd name="connsiteX1907" fmla="*/ 3255128 w 3255128"/>
              <a:gd name="connsiteY1907" fmla="*/ 294810 h 1277536"/>
              <a:gd name="connsiteX1908" fmla="*/ 3255128 w 3255128"/>
              <a:gd name="connsiteY1908" fmla="*/ 295004 h 1277536"/>
              <a:gd name="connsiteX1909" fmla="*/ 3255128 w 3255128"/>
              <a:gd name="connsiteY1909" fmla="*/ 295177 h 1277536"/>
              <a:gd name="connsiteX1910" fmla="*/ 3255128 w 3255128"/>
              <a:gd name="connsiteY1910" fmla="*/ 295496 h 1277536"/>
              <a:gd name="connsiteX1911" fmla="*/ 3255128 w 3255128"/>
              <a:gd name="connsiteY1911" fmla="*/ 295646 h 1277536"/>
              <a:gd name="connsiteX1912" fmla="*/ 3255128 w 3255128"/>
              <a:gd name="connsiteY1912" fmla="*/ 295712 h 1277536"/>
              <a:gd name="connsiteX1913" fmla="*/ 3255128 w 3255128"/>
              <a:gd name="connsiteY1913" fmla="*/ 295771 h 1277536"/>
              <a:gd name="connsiteX1914" fmla="*/ 3255128 w 3255128"/>
              <a:gd name="connsiteY1914" fmla="*/ 295872 h 1277536"/>
              <a:gd name="connsiteX1915" fmla="*/ 3255128 w 3255128"/>
              <a:gd name="connsiteY1915" fmla="*/ 296049 h 1277536"/>
              <a:gd name="connsiteX1916" fmla="*/ 3255128 w 3255128"/>
              <a:gd name="connsiteY1916" fmla="*/ 296111 h 1277536"/>
              <a:gd name="connsiteX1917" fmla="*/ 3255128 w 3255128"/>
              <a:gd name="connsiteY1917" fmla="*/ 296119 h 1277536"/>
              <a:gd name="connsiteX1918" fmla="*/ 3255128 w 3255128"/>
              <a:gd name="connsiteY1918" fmla="*/ 296284 h 1277536"/>
              <a:gd name="connsiteX1919" fmla="*/ 3255128 w 3255128"/>
              <a:gd name="connsiteY1919" fmla="*/ 296581 h 1277536"/>
              <a:gd name="connsiteX1920" fmla="*/ 3255128 w 3255128"/>
              <a:gd name="connsiteY1920" fmla="*/ 296976 h 1277536"/>
              <a:gd name="connsiteX1921" fmla="*/ 3255128 w 3255128"/>
              <a:gd name="connsiteY1921" fmla="*/ 297070 h 1277536"/>
              <a:gd name="connsiteX1922" fmla="*/ 3255128 w 3255128"/>
              <a:gd name="connsiteY1922" fmla="*/ 297110 h 1277536"/>
              <a:gd name="connsiteX1923" fmla="*/ 3255128 w 3255128"/>
              <a:gd name="connsiteY1923" fmla="*/ 297441 h 1277536"/>
              <a:gd name="connsiteX1924" fmla="*/ 3255128 w 3255128"/>
              <a:gd name="connsiteY1924" fmla="*/ 297495 h 1277536"/>
              <a:gd name="connsiteX1925" fmla="*/ 3255128 w 3255128"/>
              <a:gd name="connsiteY1925" fmla="*/ 297844 h 1277536"/>
              <a:gd name="connsiteX1926" fmla="*/ 3255128 w 3255128"/>
              <a:gd name="connsiteY1926" fmla="*/ 297918 h 1277536"/>
              <a:gd name="connsiteX1927" fmla="*/ 3255128 w 3255128"/>
              <a:gd name="connsiteY1927" fmla="*/ 297987 h 1277536"/>
              <a:gd name="connsiteX1928" fmla="*/ 3255128 w 3255128"/>
              <a:gd name="connsiteY1928" fmla="*/ 298131 h 1277536"/>
              <a:gd name="connsiteX1929" fmla="*/ 3255128 w 3255128"/>
              <a:gd name="connsiteY1929" fmla="*/ 298181 h 1277536"/>
              <a:gd name="connsiteX1930" fmla="*/ 3255128 w 3255128"/>
              <a:gd name="connsiteY1930" fmla="*/ 298235 h 1277536"/>
              <a:gd name="connsiteX1931" fmla="*/ 3255128 w 3255128"/>
              <a:gd name="connsiteY1931" fmla="*/ 298341 h 1277536"/>
              <a:gd name="connsiteX1932" fmla="*/ 3255128 w 3255128"/>
              <a:gd name="connsiteY1932" fmla="*/ 298530 h 1277536"/>
              <a:gd name="connsiteX1933" fmla="*/ 3255128 w 3255128"/>
              <a:gd name="connsiteY1933" fmla="*/ 298742 h 1277536"/>
              <a:gd name="connsiteX1934" fmla="*/ 3255128 w 3255128"/>
              <a:gd name="connsiteY1934" fmla="*/ 299068 h 1277536"/>
              <a:gd name="connsiteX1935" fmla="*/ 3255128 w 3255128"/>
              <a:gd name="connsiteY1935" fmla="*/ 299124 h 1277536"/>
              <a:gd name="connsiteX1936" fmla="*/ 3255128 w 3255128"/>
              <a:gd name="connsiteY1936" fmla="*/ 299145 h 1277536"/>
              <a:gd name="connsiteX1937" fmla="*/ 3255128 w 3255128"/>
              <a:gd name="connsiteY1937" fmla="*/ 299288 h 1277536"/>
              <a:gd name="connsiteX1938" fmla="*/ 3255128 w 3255128"/>
              <a:gd name="connsiteY1938" fmla="*/ 299378 h 1277536"/>
              <a:gd name="connsiteX1939" fmla="*/ 3255128 w 3255128"/>
              <a:gd name="connsiteY1939" fmla="*/ 299428 h 1277536"/>
              <a:gd name="connsiteX1940" fmla="*/ 3255128 w 3255128"/>
              <a:gd name="connsiteY1940" fmla="*/ 299432 h 1277536"/>
              <a:gd name="connsiteX1941" fmla="*/ 3255128 w 3255128"/>
              <a:gd name="connsiteY1941" fmla="*/ 299503 h 1277536"/>
              <a:gd name="connsiteX1942" fmla="*/ 3255128 w 3255128"/>
              <a:gd name="connsiteY1942" fmla="*/ 299786 h 1277536"/>
              <a:gd name="connsiteX1943" fmla="*/ 3255128 w 3255128"/>
              <a:gd name="connsiteY1943" fmla="*/ 299831 h 1277536"/>
              <a:gd name="connsiteX1944" fmla="*/ 3255128 w 3255128"/>
              <a:gd name="connsiteY1944" fmla="*/ 299980 h 1277536"/>
              <a:gd name="connsiteX1945" fmla="*/ 3255128 w 3255128"/>
              <a:gd name="connsiteY1945" fmla="*/ 300243 h 1277536"/>
              <a:gd name="connsiteX1946" fmla="*/ 3255128 w 3255128"/>
              <a:gd name="connsiteY1946" fmla="*/ 300313 h 1277536"/>
              <a:gd name="connsiteX1947" fmla="*/ 3255128 w 3255128"/>
              <a:gd name="connsiteY1947" fmla="*/ 300472 h 1277536"/>
              <a:gd name="connsiteX1948" fmla="*/ 3255128 w 3255128"/>
              <a:gd name="connsiteY1948" fmla="*/ 300750 h 1277536"/>
              <a:gd name="connsiteX1949" fmla="*/ 3255128 w 3255128"/>
              <a:gd name="connsiteY1949" fmla="*/ 300848 h 1277536"/>
              <a:gd name="connsiteX1950" fmla="*/ 3255128 w 3255128"/>
              <a:gd name="connsiteY1950" fmla="*/ 301025 h 1277536"/>
              <a:gd name="connsiteX1951" fmla="*/ 3255128 w 3255128"/>
              <a:gd name="connsiteY1951" fmla="*/ 301087 h 1277536"/>
              <a:gd name="connsiteX1952" fmla="*/ 3255128 w 3255128"/>
              <a:gd name="connsiteY1952" fmla="*/ 301095 h 1277536"/>
              <a:gd name="connsiteX1953" fmla="*/ 3255128 w 3255128"/>
              <a:gd name="connsiteY1953" fmla="*/ 301593 h 1277536"/>
              <a:gd name="connsiteX1954" fmla="*/ 3255128 w 3255128"/>
              <a:gd name="connsiteY1954" fmla="*/ 302046 h 1277536"/>
              <a:gd name="connsiteX1955" fmla="*/ 3255128 w 3255128"/>
              <a:gd name="connsiteY1955" fmla="*/ 302480 h 1277536"/>
              <a:gd name="connsiteX1956" fmla="*/ 3255128 w 3255128"/>
              <a:gd name="connsiteY1956" fmla="*/ 302507 h 1277536"/>
              <a:gd name="connsiteX1957" fmla="*/ 3255128 w 3255128"/>
              <a:gd name="connsiteY1957" fmla="*/ 302856 h 1277536"/>
              <a:gd name="connsiteX1958" fmla="*/ 3255128 w 3255128"/>
              <a:gd name="connsiteY1958" fmla="*/ 302894 h 1277536"/>
              <a:gd name="connsiteX1959" fmla="*/ 3255128 w 3255128"/>
              <a:gd name="connsiteY1959" fmla="*/ 303285 h 1277536"/>
              <a:gd name="connsiteX1960" fmla="*/ 3255128 w 3255128"/>
              <a:gd name="connsiteY1960" fmla="*/ 303317 h 1277536"/>
              <a:gd name="connsiteX1961" fmla="*/ 3255128 w 3255128"/>
              <a:gd name="connsiteY1961" fmla="*/ 303754 h 1277536"/>
              <a:gd name="connsiteX1962" fmla="*/ 3255128 w 3255128"/>
              <a:gd name="connsiteY1962" fmla="*/ 303905 h 1277536"/>
              <a:gd name="connsiteX1963" fmla="*/ 3255128 w 3255128"/>
              <a:gd name="connsiteY1963" fmla="*/ 304121 h 1277536"/>
              <a:gd name="connsiteX1964" fmla="*/ 3255128 w 3255128"/>
              <a:gd name="connsiteY1964" fmla="*/ 304204 h 1277536"/>
              <a:gd name="connsiteX1965" fmla="*/ 3255128 w 3255128"/>
              <a:gd name="connsiteY1965" fmla="*/ 304392 h 1277536"/>
              <a:gd name="connsiteX1966" fmla="*/ 3255128 w 3255128"/>
              <a:gd name="connsiteY1966" fmla="*/ 304479 h 1277536"/>
              <a:gd name="connsiteX1967" fmla="*/ 3255128 w 3255128"/>
              <a:gd name="connsiteY1967" fmla="*/ 304689 h 1277536"/>
              <a:gd name="connsiteX1968" fmla="*/ 3255128 w 3255128"/>
              <a:gd name="connsiteY1968" fmla="*/ 304757 h 1277536"/>
              <a:gd name="connsiteX1969" fmla="*/ 3255128 w 3255128"/>
              <a:gd name="connsiteY1969" fmla="*/ 304807 h 1277536"/>
              <a:gd name="connsiteX1970" fmla="*/ 3255128 w 3255128"/>
              <a:gd name="connsiteY1970" fmla="*/ 304811 h 1277536"/>
              <a:gd name="connsiteX1971" fmla="*/ 3255128 w 3255128"/>
              <a:gd name="connsiteY1971" fmla="*/ 305030 h 1277536"/>
              <a:gd name="connsiteX1972" fmla="*/ 3255128 w 3255128"/>
              <a:gd name="connsiteY1972" fmla="*/ 305084 h 1277536"/>
              <a:gd name="connsiteX1973" fmla="*/ 3255128 w 3255128"/>
              <a:gd name="connsiteY1973" fmla="*/ 305219 h 1277536"/>
              <a:gd name="connsiteX1974" fmla="*/ 3255128 w 3255128"/>
              <a:gd name="connsiteY1974" fmla="*/ 305325 h 1277536"/>
              <a:gd name="connsiteX1975" fmla="*/ 3255128 w 3255128"/>
              <a:gd name="connsiteY1975" fmla="*/ 305379 h 1277536"/>
              <a:gd name="connsiteX1976" fmla="*/ 3255128 w 3255128"/>
              <a:gd name="connsiteY1976" fmla="*/ 305726 h 1277536"/>
              <a:gd name="connsiteX1977" fmla="*/ 3255128 w 3255128"/>
              <a:gd name="connsiteY1977" fmla="*/ 305952 h 1277536"/>
              <a:gd name="connsiteX1978" fmla="*/ 3255128 w 3255128"/>
              <a:gd name="connsiteY1978" fmla="*/ 306129 h 1277536"/>
              <a:gd name="connsiteX1979" fmla="*/ 3255128 w 3255128"/>
              <a:gd name="connsiteY1979" fmla="*/ 306239 h 1277536"/>
              <a:gd name="connsiteX1980" fmla="*/ 3255128 w 3255128"/>
              <a:gd name="connsiteY1980" fmla="*/ 306638 h 1277536"/>
              <a:gd name="connsiteX1981" fmla="*/ 3255128 w 3255128"/>
              <a:gd name="connsiteY1981" fmla="*/ 307178 h 1277536"/>
              <a:gd name="connsiteX1982" fmla="*/ 3255128 w 3255128"/>
              <a:gd name="connsiteY1982" fmla="*/ 307456 h 1277536"/>
              <a:gd name="connsiteX1983" fmla="*/ 3255128 w 3255128"/>
              <a:gd name="connsiteY1983" fmla="*/ 307486 h 1277536"/>
              <a:gd name="connsiteX1984" fmla="*/ 3255128 w 3255128"/>
              <a:gd name="connsiteY1984" fmla="*/ 307540 h 1277536"/>
              <a:gd name="connsiteX1985" fmla="*/ 3255128 w 3255128"/>
              <a:gd name="connsiteY1985" fmla="*/ 307832 h 1277536"/>
              <a:gd name="connsiteX1986" fmla="*/ 3255128 w 3255128"/>
              <a:gd name="connsiteY1986" fmla="*/ 308211 h 1277536"/>
              <a:gd name="connsiteX1987" fmla="*/ 3255128 w 3255128"/>
              <a:gd name="connsiteY1987" fmla="*/ 308261 h 1277536"/>
              <a:gd name="connsiteX1988" fmla="*/ 3255128 w 3255128"/>
              <a:gd name="connsiteY1988" fmla="*/ 308421 h 1277536"/>
              <a:gd name="connsiteX1989" fmla="*/ 3255128 w 3255128"/>
              <a:gd name="connsiteY1989" fmla="*/ 308757 h 1277536"/>
              <a:gd name="connsiteX1990" fmla="*/ 3255128 w 3255128"/>
              <a:gd name="connsiteY1990" fmla="*/ 308841 h 1277536"/>
              <a:gd name="connsiteX1991" fmla="*/ 3255128 w 3255128"/>
              <a:gd name="connsiteY1991" fmla="*/ 308951 h 1277536"/>
              <a:gd name="connsiteX1992" fmla="*/ 3255128 w 3255128"/>
              <a:gd name="connsiteY1992" fmla="*/ 309133 h 1277536"/>
              <a:gd name="connsiteX1993" fmla="*/ 3255128 w 3255128"/>
              <a:gd name="connsiteY1993" fmla="*/ 309368 h 1277536"/>
              <a:gd name="connsiteX1994" fmla="*/ 3255128 w 3255128"/>
              <a:gd name="connsiteY1994" fmla="*/ 309458 h 1277536"/>
              <a:gd name="connsiteX1995" fmla="*/ 3255128 w 3255128"/>
              <a:gd name="connsiteY1995" fmla="*/ 310058 h 1277536"/>
              <a:gd name="connsiteX1996" fmla="*/ 3255128 w 3255128"/>
              <a:gd name="connsiteY1996" fmla="*/ 310060 h 1277536"/>
              <a:gd name="connsiteX1997" fmla="*/ 3255128 w 3255128"/>
              <a:gd name="connsiteY1997" fmla="*/ 310301 h 1277536"/>
              <a:gd name="connsiteX1998" fmla="*/ 3255128 w 3255128"/>
              <a:gd name="connsiteY1998" fmla="*/ 310355 h 1277536"/>
              <a:gd name="connsiteX1999" fmla="*/ 3255128 w 3255128"/>
              <a:gd name="connsiteY1999" fmla="*/ 310750 h 1277536"/>
              <a:gd name="connsiteX2000" fmla="*/ 3255128 w 3255128"/>
              <a:gd name="connsiteY2000" fmla="*/ 310928 h 1277536"/>
              <a:gd name="connsiteX2001" fmla="*/ 3255128 w 3255128"/>
              <a:gd name="connsiteY2001" fmla="*/ 311105 h 1277536"/>
              <a:gd name="connsiteX2002" fmla="*/ 3255128 w 3255128"/>
              <a:gd name="connsiteY2002" fmla="*/ 311188 h 1277536"/>
              <a:gd name="connsiteX2003" fmla="*/ 3255128 w 3255128"/>
              <a:gd name="connsiteY2003" fmla="*/ 311215 h 1277536"/>
              <a:gd name="connsiteX2004" fmla="*/ 3255128 w 3255128"/>
              <a:gd name="connsiteY2004" fmla="*/ 311564 h 1277536"/>
              <a:gd name="connsiteX2005" fmla="*/ 3255128 w 3255128"/>
              <a:gd name="connsiteY2005" fmla="*/ 311614 h 1277536"/>
              <a:gd name="connsiteX2006" fmla="*/ 3255128 w 3255128"/>
              <a:gd name="connsiteY2006" fmla="*/ 311618 h 1277536"/>
              <a:gd name="connsiteX2007" fmla="*/ 3255128 w 3255128"/>
              <a:gd name="connsiteY2007" fmla="*/ 311673 h 1277536"/>
              <a:gd name="connsiteX2008" fmla="*/ 3255128 w 3255128"/>
              <a:gd name="connsiteY2008" fmla="*/ 311865 h 1277536"/>
              <a:gd name="connsiteX2009" fmla="*/ 3255128 w 3255128"/>
              <a:gd name="connsiteY2009" fmla="*/ 312013 h 1277536"/>
              <a:gd name="connsiteX2010" fmla="*/ 3255128 w 3255128"/>
              <a:gd name="connsiteY2010" fmla="*/ 312154 h 1277536"/>
              <a:gd name="connsiteX2011" fmla="*/ 3255128 w 3255128"/>
              <a:gd name="connsiteY2011" fmla="*/ 312462 h 1277536"/>
              <a:gd name="connsiteX2012" fmla="*/ 3255128 w 3255128"/>
              <a:gd name="connsiteY2012" fmla="*/ 312516 h 1277536"/>
              <a:gd name="connsiteX2013" fmla="*/ 3255128 w 3255128"/>
              <a:gd name="connsiteY2013" fmla="*/ 312587 h 1277536"/>
              <a:gd name="connsiteX2014" fmla="*/ 3255128 w 3255128"/>
              <a:gd name="connsiteY2014" fmla="*/ 312865 h 1277536"/>
              <a:gd name="connsiteX2015" fmla="*/ 3255128 w 3255128"/>
              <a:gd name="connsiteY2015" fmla="*/ 312919 h 1277536"/>
              <a:gd name="connsiteX2016" fmla="*/ 3255128 w 3255128"/>
              <a:gd name="connsiteY2016" fmla="*/ 312936 h 1277536"/>
              <a:gd name="connsiteX2017" fmla="*/ 3255128 w 3255128"/>
              <a:gd name="connsiteY2017" fmla="*/ 313138 h 1277536"/>
              <a:gd name="connsiteX2018" fmla="*/ 3255128 w 3255128"/>
              <a:gd name="connsiteY2018" fmla="*/ 313327 h 1277536"/>
              <a:gd name="connsiteX2019" fmla="*/ 3255128 w 3255128"/>
              <a:gd name="connsiteY2019" fmla="*/ 313397 h 1277536"/>
              <a:gd name="connsiteX2020" fmla="*/ 3255128 w 3255128"/>
              <a:gd name="connsiteY2020" fmla="*/ 313834 h 1277536"/>
              <a:gd name="connsiteX2021" fmla="*/ 3255128 w 3255128"/>
              <a:gd name="connsiteY2021" fmla="*/ 314033 h 1277536"/>
              <a:gd name="connsiteX2022" fmla="*/ 3255128 w 3255128"/>
              <a:gd name="connsiteY2022" fmla="*/ 314087 h 1277536"/>
              <a:gd name="connsiteX2023" fmla="*/ 3255128 w 3255128"/>
              <a:gd name="connsiteY2023" fmla="*/ 314284 h 1277536"/>
              <a:gd name="connsiteX2024" fmla="*/ 3255128 w 3255128"/>
              <a:gd name="connsiteY2024" fmla="*/ 314524 h 1277536"/>
              <a:gd name="connsiteX2025" fmla="*/ 3255128 w 3255128"/>
              <a:gd name="connsiteY2025" fmla="*/ 314837 h 1277536"/>
              <a:gd name="connsiteX2026" fmla="*/ 3255128 w 3255128"/>
              <a:gd name="connsiteY2026" fmla="*/ 314970 h 1277536"/>
              <a:gd name="connsiteX2027" fmla="*/ 3255128 w 3255128"/>
              <a:gd name="connsiteY2027" fmla="*/ 315334 h 1277536"/>
              <a:gd name="connsiteX2028" fmla="*/ 3255128 w 3255128"/>
              <a:gd name="connsiteY2028" fmla="*/ 315405 h 1277536"/>
              <a:gd name="connsiteX2029" fmla="*/ 3255128 w 3255128"/>
              <a:gd name="connsiteY2029" fmla="*/ 315564 h 1277536"/>
              <a:gd name="connsiteX2030" fmla="*/ 3255128 w 3255128"/>
              <a:gd name="connsiteY2030" fmla="*/ 315886 h 1277536"/>
              <a:gd name="connsiteX2031" fmla="*/ 3255128 w 3255128"/>
              <a:gd name="connsiteY2031" fmla="*/ 315940 h 1277536"/>
              <a:gd name="connsiteX2032" fmla="*/ 3255128 w 3255128"/>
              <a:gd name="connsiteY2032" fmla="*/ 316319 h 1277536"/>
              <a:gd name="connsiteX2033" fmla="*/ 3255128 w 3255128"/>
              <a:gd name="connsiteY2033" fmla="*/ 316652 h 1277536"/>
              <a:gd name="connsiteX2034" fmla="*/ 3255128 w 3255128"/>
              <a:gd name="connsiteY2034" fmla="*/ 316865 h 1277536"/>
              <a:gd name="connsiteX2035" fmla="*/ 3255128 w 3255128"/>
              <a:gd name="connsiteY2035" fmla="*/ 316949 h 1277536"/>
              <a:gd name="connsiteX2036" fmla="*/ 3255128 w 3255128"/>
              <a:gd name="connsiteY2036" fmla="*/ 316989 h 1277536"/>
              <a:gd name="connsiteX2037" fmla="*/ 3255128 w 3255128"/>
              <a:gd name="connsiteY2037" fmla="*/ 317059 h 1277536"/>
              <a:gd name="connsiteX2038" fmla="*/ 3255128 w 3255128"/>
              <a:gd name="connsiteY2038" fmla="*/ 317566 h 1277536"/>
              <a:gd name="connsiteX2039" fmla="*/ 3255128 w 3255128"/>
              <a:gd name="connsiteY2039" fmla="*/ 317841 h 1277536"/>
              <a:gd name="connsiteX2040" fmla="*/ 3255128 w 3255128"/>
              <a:gd name="connsiteY2040" fmla="*/ 317895 h 1277536"/>
              <a:gd name="connsiteX2041" fmla="*/ 3255128 w 3255128"/>
              <a:gd name="connsiteY2041" fmla="*/ 317912 h 1277536"/>
              <a:gd name="connsiteX2042" fmla="*/ 3255128 w 3255128"/>
              <a:gd name="connsiteY2042" fmla="*/ 318114 h 1277536"/>
              <a:gd name="connsiteX2043" fmla="*/ 3255128 w 3255128"/>
              <a:gd name="connsiteY2043" fmla="*/ 318166 h 1277536"/>
              <a:gd name="connsiteX2044" fmla="*/ 3255128 w 3255128"/>
              <a:gd name="connsiteY2044" fmla="*/ 318409 h 1277536"/>
              <a:gd name="connsiteX2045" fmla="*/ 3255128 w 3255128"/>
              <a:gd name="connsiteY2045" fmla="*/ 318463 h 1277536"/>
              <a:gd name="connsiteX2046" fmla="*/ 3255128 w 3255128"/>
              <a:gd name="connsiteY2046" fmla="*/ 318858 h 1277536"/>
              <a:gd name="connsiteX2047" fmla="*/ 3255128 w 3255128"/>
              <a:gd name="connsiteY2047" fmla="*/ 319031 h 1277536"/>
              <a:gd name="connsiteX2048" fmla="*/ 3255128 w 3255128"/>
              <a:gd name="connsiteY2048" fmla="*/ 319213 h 1277536"/>
              <a:gd name="connsiteX2049" fmla="*/ 3255128 w 3255128"/>
              <a:gd name="connsiteY2049" fmla="*/ 319296 h 1277536"/>
              <a:gd name="connsiteX2050" fmla="*/ 3255128 w 3255128"/>
              <a:gd name="connsiteY2050" fmla="*/ 319500 h 1277536"/>
              <a:gd name="connsiteX2051" fmla="*/ 3255128 w 3255128"/>
              <a:gd name="connsiteY2051" fmla="*/ 319672 h 1277536"/>
              <a:gd name="connsiteX2052" fmla="*/ 3255128 w 3255128"/>
              <a:gd name="connsiteY2052" fmla="*/ 319726 h 1277536"/>
              <a:gd name="connsiteX2053" fmla="*/ 3255128 w 3255128"/>
              <a:gd name="connsiteY2053" fmla="*/ 319903 h 1277536"/>
              <a:gd name="connsiteX2054" fmla="*/ 3255128 w 3255128"/>
              <a:gd name="connsiteY2054" fmla="*/ 319973 h 1277536"/>
              <a:gd name="connsiteX2055" fmla="*/ 3255128 w 3255128"/>
              <a:gd name="connsiteY2055" fmla="*/ 320122 h 1277536"/>
              <a:gd name="connsiteX2056" fmla="*/ 3255128 w 3255128"/>
              <a:gd name="connsiteY2056" fmla="*/ 320262 h 1277536"/>
              <a:gd name="connsiteX2057" fmla="*/ 3255128 w 3255128"/>
              <a:gd name="connsiteY2057" fmla="*/ 320381 h 1277536"/>
              <a:gd name="connsiteX2058" fmla="*/ 3255128 w 3255128"/>
              <a:gd name="connsiteY2058" fmla="*/ 320713 h 1277536"/>
              <a:gd name="connsiteX2059" fmla="*/ 3255128 w 3255128"/>
              <a:gd name="connsiteY2059" fmla="*/ 321268 h 1277536"/>
              <a:gd name="connsiteX2060" fmla="*/ 3255128 w 3255128"/>
              <a:gd name="connsiteY2060" fmla="*/ 321295 h 1277536"/>
              <a:gd name="connsiteX2061" fmla="*/ 3255128 w 3255128"/>
              <a:gd name="connsiteY2061" fmla="*/ 321644 h 1277536"/>
              <a:gd name="connsiteX2062" fmla="*/ 3255128 w 3255128"/>
              <a:gd name="connsiteY2062" fmla="*/ 321841 h 1277536"/>
              <a:gd name="connsiteX2063" fmla="*/ 3255128 w 3255128"/>
              <a:gd name="connsiteY2063" fmla="*/ 321925 h 1277536"/>
              <a:gd name="connsiteX2064" fmla="*/ 3255128 w 3255128"/>
              <a:gd name="connsiteY2064" fmla="*/ 322035 h 1277536"/>
              <a:gd name="connsiteX2065" fmla="*/ 3255128 w 3255128"/>
              <a:gd name="connsiteY2065" fmla="*/ 322141 h 1277536"/>
              <a:gd name="connsiteX2066" fmla="*/ 3255128 w 3255128"/>
              <a:gd name="connsiteY2066" fmla="*/ 322195 h 1277536"/>
              <a:gd name="connsiteX2067" fmla="*/ 3255128 w 3255128"/>
              <a:gd name="connsiteY2067" fmla="*/ 322542 h 1277536"/>
              <a:gd name="connsiteX2068" fmla="*/ 3255128 w 3255128"/>
              <a:gd name="connsiteY2068" fmla="*/ 322874 h 1277536"/>
              <a:gd name="connsiteX2069" fmla="*/ 3255128 w 3255128"/>
              <a:gd name="connsiteY2069" fmla="*/ 322945 h 1277536"/>
              <a:gd name="connsiteX2070" fmla="*/ 3255128 w 3255128"/>
              <a:gd name="connsiteY2070" fmla="*/ 323142 h 1277536"/>
              <a:gd name="connsiteX2071" fmla="*/ 3255128 w 3255128"/>
              <a:gd name="connsiteY2071" fmla="*/ 323232 h 1277536"/>
              <a:gd name="connsiteX2072" fmla="*/ 3255128 w 3255128"/>
              <a:gd name="connsiteY2072" fmla="*/ 323442 h 1277536"/>
              <a:gd name="connsiteX2073" fmla="*/ 3255128 w 3255128"/>
              <a:gd name="connsiteY2073" fmla="*/ 323834 h 1277536"/>
              <a:gd name="connsiteX2074" fmla="*/ 3255128 w 3255128"/>
              <a:gd name="connsiteY2074" fmla="*/ 323994 h 1277536"/>
              <a:gd name="connsiteX2075" fmla="*/ 3255128 w 3255128"/>
              <a:gd name="connsiteY2075" fmla="*/ 324113 h 1277536"/>
              <a:gd name="connsiteX2076" fmla="*/ 3255128 w 3255128"/>
              <a:gd name="connsiteY2076" fmla="*/ 324167 h 1277536"/>
              <a:gd name="connsiteX2077" fmla="*/ 3255128 w 3255128"/>
              <a:gd name="connsiteY2077" fmla="*/ 324272 h 1277536"/>
              <a:gd name="connsiteX2078" fmla="*/ 3255128 w 3255128"/>
              <a:gd name="connsiteY2078" fmla="*/ 324648 h 1277536"/>
              <a:gd name="connsiteX2079" fmla="*/ 3255128 w 3255128"/>
              <a:gd name="connsiteY2079" fmla="*/ 324702 h 1277536"/>
              <a:gd name="connsiteX2080" fmla="*/ 3255128 w 3255128"/>
              <a:gd name="connsiteY2080" fmla="*/ 324879 h 1277536"/>
              <a:gd name="connsiteX2081" fmla="*/ 3255128 w 3255128"/>
              <a:gd name="connsiteY2081" fmla="*/ 324949 h 1277536"/>
              <a:gd name="connsiteX2082" fmla="*/ 3255128 w 3255128"/>
              <a:gd name="connsiteY2082" fmla="*/ 325098 h 1277536"/>
              <a:gd name="connsiteX2083" fmla="*/ 3255128 w 3255128"/>
              <a:gd name="connsiteY2083" fmla="*/ 325447 h 1277536"/>
              <a:gd name="connsiteX2084" fmla="*/ 3255128 w 3255128"/>
              <a:gd name="connsiteY2084" fmla="*/ 325960 h 1277536"/>
              <a:gd name="connsiteX2085" fmla="*/ 3255128 w 3255128"/>
              <a:gd name="connsiteY2085" fmla="*/ 325966 h 1277536"/>
              <a:gd name="connsiteX2086" fmla="*/ 3255128 w 3255128"/>
              <a:gd name="connsiteY2086" fmla="*/ 326020 h 1277536"/>
              <a:gd name="connsiteX2087" fmla="*/ 3255128 w 3255128"/>
              <a:gd name="connsiteY2087" fmla="*/ 326274 h 1277536"/>
              <a:gd name="connsiteX2088" fmla="*/ 3255128 w 3255128"/>
              <a:gd name="connsiteY2088" fmla="*/ 326328 h 1277536"/>
              <a:gd name="connsiteX2089" fmla="*/ 3255128 w 3255128"/>
              <a:gd name="connsiteY2089" fmla="*/ 326652 h 1277536"/>
              <a:gd name="connsiteX2090" fmla="*/ 3255128 w 3255128"/>
              <a:gd name="connsiteY2090" fmla="*/ 326710 h 1277536"/>
              <a:gd name="connsiteX2091" fmla="*/ 3255128 w 3255128"/>
              <a:gd name="connsiteY2091" fmla="*/ 327014 h 1277536"/>
              <a:gd name="connsiteX2092" fmla="*/ 3255128 w 3255128"/>
              <a:gd name="connsiteY2092" fmla="*/ 327117 h 1277536"/>
              <a:gd name="connsiteX2093" fmla="*/ 3255128 w 3255128"/>
              <a:gd name="connsiteY2093" fmla="*/ 327139 h 1277536"/>
              <a:gd name="connsiteX2094" fmla="*/ 3255128 w 3255128"/>
              <a:gd name="connsiteY2094" fmla="*/ 327171 h 1277536"/>
              <a:gd name="connsiteX2095" fmla="*/ 3255128 w 3255128"/>
              <a:gd name="connsiteY2095" fmla="*/ 327246 h 1277536"/>
              <a:gd name="connsiteX2096" fmla="*/ 3255128 w 3255128"/>
              <a:gd name="connsiteY2096" fmla="*/ 327520 h 1277536"/>
              <a:gd name="connsiteX2097" fmla="*/ 3255128 w 3255128"/>
              <a:gd name="connsiteY2097" fmla="*/ 327608 h 1277536"/>
              <a:gd name="connsiteX2098" fmla="*/ 3255128 w 3255128"/>
              <a:gd name="connsiteY2098" fmla="*/ 327921 h 1277536"/>
              <a:gd name="connsiteX2099" fmla="*/ 3255128 w 3255128"/>
              <a:gd name="connsiteY2099" fmla="*/ 328004 h 1277536"/>
              <a:gd name="connsiteX2100" fmla="*/ 3255128 w 3255128"/>
              <a:gd name="connsiteY2100" fmla="*/ 328058 h 1277536"/>
              <a:gd name="connsiteX2101" fmla="*/ 3255128 w 3255128"/>
              <a:gd name="connsiteY2101" fmla="*/ 328121 h 1277536"/>
              <a:gd name="connsiteX2102" fmla="*/ 3255128 w 3255128"/>
              <a:gd name="connsiteY2102" fmla="*/ 328418 h 1277536"/>
              <a:gd name="connsiteX2103" fmla="*/ 3255128 w 3255128"/>
              <a:gd name="connsiteY2103" fmla="*/ 328489 h 1277536"/>
              <a:gd name="connsiteX2104" fmla="*/ 3255128 w 3255128"/>
              <a:gd name="connsiteY2104" fmla="*/ 328611 h 1277536"/>
              <a:gd name="connsiteX2105" fmla="*/ 3255128 w 3255128"/>
              <a:gd name="connsiteY2105" fmla="*/ 328636 h 1277536"/>
              <a:gd name="connsiteX2106" fmla="*/ 3255128 w 3255128"/>
              <a:gd name="connsiteY2106" fmla="*/ 328813 h 1277536"/>
              <a:gd name="connsiteX2107" fmla="*/ 3255128 w 3255128"/>
              <a:gd name="connsiteY2107" fmla="*/ 328821 h 1277536"/>
              <a:gd name="connsiteX2108" fmla="*/ 3255128 w 3255128"/>
              <a:gd name="connsiteY2108" fmla="*/ 328830 h 1277536"/>
              <a:gd name="connsiteX2109" fmla="*/ 3255128 w 3255128"/>
              <a:gd name="connsiteY2109" fmla="*/ 328970 h 1277536"/>
              <a:gd name="connsiteX2110" fmla="*/ 3255128 w 3255128"/>
              <a:gd name="connsiteY2110" fmla="*/ 329179 h 1277536"/>
              <a:gd name="connsiteX2111" fmla="*/ 3255128 w 3255128"/>
              <a:gd name="connsiteY2111" fmla="*/ 329233 h 1277536"/>
              <a:gd name="connsiteX2112" fmla="*/ 3255128 w 3255128"/>
              <a:gd name="connsiteY2112" fmla="*/ 329376 h 1277536"/>
              <a:gd name="connsiteX2113" fmla="*/ 3255128 w 3255128"/>
              <a:gd name="connsiteY2113" fmla="*/ 329681 h 1277536"/>
              <a:gd name="connsiteX2114" fmla="*/ 3255128 w 3255128"/>
              <a:gd name="connsiteY2114" fmla="*/ 329752 h 1277536"/>
              <a:gd name="connsiteX2115" fmla="*/ 3255128 w 3255128"/>
              <a:gd name="connsiteY2115" fmla="*/ 329858 h 1277536"/>
              <a:gd name="connsiteX2116" fmla="*/ 3255128 w 3255128"/>
              <a:gd name="connsiteY2116" fmla="*/ 330426 h 1277536"/>
              <a:gd name="connsiteX2117" fmla="*/ 3255128 w 3255128"/>
              <a:gd name="connsiteY2117" fmla="*/ 330978 h 1277536"/>
              <a:gd name="connsiteX2118" fmla="*/ 3255128 w 3255128"/>
              <a:gd name="connsiteY2118" fmla="*/ 331340 h 1277536"/>
              <a:gd name="connsiteX2119" fmla="*/ 3255128 w 3255128"/>
              <a:gd name="connsiteY2119" fmla="*/ 331588 h 1277536"/>
              <a:gd name="connsiteX2120" fmla="*/ 3255128 w 3255128"/>
              <a:gd name="connsiteY2120" fmla="*/ 331686 h 1277536"/>
              <a:gd name="connsiteX2121" fmla="*/ 3255128 w 3255128"/>
              <a:gd name="connsiteY2121" fmla="*/ 331744 h 1277536"/>
              <a:gd name="connsiteX2122" fmla="*/ 3255128 w 3255128"/>
              <a:gd name="connsiteY2122" fmla="*/ 332115 h 1277536"/>
              <a:gd name="connsiteX2123" fmla="*/ 3255128 w 3255128"/>
              <a:gd name="connsiteY2123" fmla="*/ 332150 h 1277536"/>
              <a:gd name="connsiteX2124" fmla="*/ 3255128 w 3255128"/>
              <a:gd name="connsiteY2124" fmla="*/ 332221 h 1277536"/>
              <a:gd name="connsiteX2125" fmla="*/ 3255128 w 3255128"/>
              <a:gd name="connsiteY2125" fmla="*/ 332275 h 1277536"/>
              <a:gd name="connsiteX2126" fmla="*/ 3255128 w 3255128"/>
              <a:gd name="connsiteY2126" fmla="*/ 332805 h 1277536"/>
              <a:gd name="connsiteX2127" fmla="*/ 3255128 w 3255128"/>
              <a:gd name="connsiteY2127" fmla="*/ 332987 h 1277536"/>
              <a:gd name="connsiteX2128" fmla="*/ 3255128 w 3255128"/>
              <a:gd name="connsiteY2128" fmla="*/ 333206 h 1277536"/>
              <a:gd name="connsiteX2129" fmla="*/ 3255128 w 3255128"/>
              <a:gd name="connsiteY2129" fmla="*/ 333312 h 1277536"/>
              <a:gd name="connsiteX2130" fmla="*/ 3255128 w 3255128"/>
              <a:gd name="connsiteY2130" fmla="*/ 333797 h 1277536"/>
              <a:gd name="connsiteX2131" fmla="*/ 3255128 w 3255128"/>
              <a:gd name="connsiteY2131" fmla="*/ 334068 h 1277536"/>
              <a:gd name="connsiteX2132" fmla="*/ 3255128 w 3255128"/>
              <a:gd name="connsiteY2132" fmla="*/ 334074 h 1277536"/>
              <a:gd name="connsiteX2133" fmla="*/ 3255128 w 3255128"/>
              <a:gd name="connsiteY2133" fmla="*/ 334155 h 1277536"/>
              <a:gd name="connsiteX2134" fmla="*/ 3255128 w 3255128"/>
              <a:gd name="connsiteY2134" fmla="*/ 334209 h 1277536"/>
              <a:gd name="connsiteX2135" fmla="*/ 3255128 w 3255128"/>
              <a:gd name="connsiteY2135" fmla="*/ 334352 h 1277536"/>
              <a:gd name="connsiteX2136" fmla="*/ 3255128 w 3255128"/>
              <a:gd name="connsiteY2136" fmla="*/ 334728 h 1277536"/>
              <a:gd name="connsiteX2137" fmla="*/ 3255128 w 3255128"/>
              <a:gd name="connsiteY2137" fmla="*/ 334760 h 1277536"/>
              <a:gd name="connsiteX2138" fmla="*/ 3255128 w 3255128"/>
              <a:gd name="connsiteY2138" fmla="*/ 335042 h 1277536"/>
              <a:gd name="connsiteX2139" fmla="*/ 3255128 w 3255128"/>
              <a:gd name="connsiteY2139" fmla="*/ 335402 h 1277536"/>
              <a:gd name="connsiteX2140" fmla="*/ 3255128 w 3255128"/>
              <a:gd name="connsiteY2140" fmla="*/ 335418 h 1277536"/>
              <a:gd name="connsiteX2141" fmla="*/ 3255128 w 3255128"/>
              <a:gd name="connsiteY2141" fmla="*/ 335628 h 1277536"/>
              <a:gd name="connsiteX2142" fmla="*/ 3255128 w 3255128"/>
              <a:gd name="connsiteY2142" fmla="*/ 335805 h 1277536"/>
              <a:gd name="connsiteX2143" fmla="*/ 3255128 w 3255128"/>
              <a:gd name="connsiteY2143" fmla="*/ 335954 h 1277536"/>
              <a:gd name="connsiteX2144" fmla="*/ 3255128 w 3255128"/>
              <a:gd name="connsiteY2144" fmla="*/ 336316 h 1277536"/>
              <a:gd name="connsiteX2145" fmla="*/ 3255128 w 3255128"/>
              <a:gd name="connsiteY2145" fmla="*/ 336665 h 1277536"/>
              <a:gd name="connsiteX2146" fmla="*/ 3255128 w 3255128"/>
              <a:gd name="connsiteY2146" fmla="*/ 336719 h 1277536"/>
              <a:gd name="connsiteX2147" fmla="*/ 3255128 w 3255128"/>
              <a:gd name="connsiteY2147" fmla="*/ 336744 h 1277536"/>
              <a:gd name="connsiteX2148" fmla="*/ 3255128 w 3255128"/>
              <a:gd name="connsiteY2148" fmla="*/ 336938 h 1277536"/>
              <a:gd name="connsiteX2149" fmla="*/ 3255128 w 3255128"/>
              <a:gd name="connsiteY2149" fmla="*/ 337197 h 1277536"/>
              <a:gd name="connsiteX2150" fmla="*/ 3255128 w 3255128"/>
              <a:gd name="connsiteY2150" fmla="*/ 337251 h 1277536"/>
              <a:gd name="connsiteX2151" fmla="*/ 3255128 w 3255128"/>
              <a:gd name="connsiteY2151" fmla="*/ 337887 h 1277536"/>
              <a:gd name="connsiteX2152" fmla="*/ 3255128 w 3255128"/>
              <a:gd name="connsiteY2152" fmla="*/ 337941 h 1277536"/>
              <a:gd name="connsiteX2153" fmla="*/ 3255128 w 3255128"/>
              <a:gd name="connsiteY2153" fmla="*/ 337966 h 1277536"/>
              <a:gd name="connsiteX2154" fmla="*/ 3255128 w 3255128"/>
              <a:gd name="connsiteY2154" fmla="*/ 338084 h 1277536"/>
              <a:gd name="connsiteX2155" fmla="*/ 3255128 w 3255128"/>
              <a:gd name="connsiteY2155" fmla="*/ 338691 h 1277536"/>
              <a:gd name="connsiteX2156" fmla="*/ 3255128 w 3255128"/>
              <a:gd name="connsiteY2156" fmla="*/ 338910 h 1277536"/>
              <a:gd name="connsiteX2157" fmla="*/ 3255128 w 3255128"/>
              <a:gd name="connsiteY2157" fmla="*/ 339044 h 1277536"/>
              <a:gd name="connsiteX2158" fmla="*/ 3255128 w 3255128"/>
              <a:gd name="connsiteY2158" fmla="*/ 339050 h 1277536"/>
              <a:gd name="connsiteX2159" fmla="*/ 3255128 w 3255128"/>
              <a:gd name="connsiteY2159" fmla="*/ 339134 h 1277536"/>
              <a:gd name="connsiteX2160" fmla="*/ 3255128 w 3255128"/>
              <a:gd name="connsiteY2160" fmla="*/ 339259 h 1277536"/>
              <a:gd name="connsiteX2161" fmla="*/ 3255128 w 3255128"/>
              <a:gd name="connsiteY2161" fmla="*/ 339686 h 1277536"/>
              <a:gd name="connsiteX2162" fmla="*/ 3255128 w 3255128"/>
              <a:gd name="connsiteY2162" fmla="*/ 339696 h 1277536"/>
              <a:gd name="connsiteX2163" fmla="*/ 3255128 w 3255128"/>
              <a:gd name="connsiteY2163" fmla="*/ 339736 h 1277536"/>
              <a:gd name="connsiteX2164" fmla="*/ 3255128 w 3255128"/>
              <a:gd name="connsiteY2164" fmla="*/ 339740 h 1277536"/>
              <a:gd name="connsiteX2165" fmla="*/ 3255128 w 3255128"/>
              <a:gd name="connsiteY2165" fmla="*/ 339794 h 1277536"/>
              <a:gd name="connsiteX2166" fmla="*/ 3255128 w 3255128"/>
              <a:gd name="connsiteY2166" fmla="*/ 339852 h 1277536"/>
              <a:gd name="connsiteX2167" fmla="*/ 3255128 w 3255128"/>
              <a:gd name="connsiteY2167" fmla="*/ 340048 h 1277536"/>
              <a:gd name="connsiteX2168" fmla="*/ 3255128 w 3255128"/>
              <a:gd name="connsiteY2168" fmla="*/ 340604 h 1277536"/>
              <a:gd name="connsiteX2169" fmla="*/ 3255128 w 3255128"/>
              <a:gd name="connsiteY2169" fmla="*/ 340781 h 1277536"/>
              <a:gd name="connsiteX2170" fmla="*/ 3255128 w 3255128"/>
              <a:gd name="connsiteY2170" fmla="*/ 340913 h 1277536"/>
              <a:gd name="connsiteX2171" fmla="*/ 3255128 w 3255128"/>
              <a:gd name="connsiteY2171" fmla="*/ 341058 h 1277536"/>
              <a:gd name="connsiteX2172" fmla="*/ 3255128 w 3255128"/>
              <a:gd name="connsiteY2172" fmla="*/ 341420 h 1277536"/>
              <a:gd name="connsiteX2173" fmla="*/ 3255128 w 3255128"/>
              <a:gd name="connsiteY2173" fmla="*/ 341695 h 1277536"/>
              <a:gd name="connsiteX2174" fmla="*/ 3255128 w 3255128"/>
              <a:gd name="connsiteY2174" fmla="*/ 341720 h 1277536"/>
              <a:gd name="connsiteX2175" fmla="*/ 3255128 w 3255128"/>
              <a:gd name="connsiteY2175" fmla="*/ 341914 h 1277536"/>
              <a:gd name="connsiteX2176" fmla="*/ 3255128 w 3255128"/>
              <a:gd name="connsiteY2176" fmla="*/ 342044 h 1277536"/>
              <a:gd name="connsiteX2177" fmla="*/ 3255128 w 3255128"/>
              <a:gd name="connsiteY2177" fmla="*/ 342230 h 1277536"/>
              <a:gd name="connsiteX2178" fmla="*/ 3255128 w 3255128"/>
              <a:gd name="connsiteY2178" fmla="*/ 342263 h 1277536"/>
              <a:gd name="connsiteX2179" fmla="*/ 3255128 w 3255128"/>
              <a:gd name="connsiteY2179" fmla="*/ 342317 h 1277536"/>
              <a:gd name="connsiteX2180" fmla="*/ 3255128 w 3255128"/>
              <a:gd name="connsiteY2180" fmla="*/ 342612 h 1277536"/>
              <a:gd name="connsiteX2181" fmla="*/ 3255128 w 3255128"/>
              <a:gd name="connsiteY2181" fmla="*/ 342942 h 1277536"/>
              <a:gd name="connsiteX2182" fmla="*/ 3255128 w 3255128"/>
              <a:gd name="connsiteY2182" fmla="*/ 343150 h 1277536"/>
              <a:gd name="connsiteX2183" fmla="*/ 3255128 w 3255128"/>
              <a:gd name="connsiteY2183" fmla="*/ 343510 h 1277536"/>
              <a:gd name="connsiteX2184" fmla="*/ 3255128 w 3255128"/>
              <a:gd name="connsiteY2184" fmla="*/ 343526 h 1277536"/>
              <a:gd name="connsiteX2185" fmla="*/ 3255128 w 3255128"/>
              <a:gd name="connsiteY2185" fmla="*/ 343960 h 1277536"/>
              <a:gd name="connsiteX2186" fmla="*/ 3255128 w 3255128"/>
              <a:gd name="connsiteY2186" fmla="*/ 344062 h 1277536"/>
              <a:gd name="connsiteX2187" fmla="*/ 3255128 w 3255128"/>
              <a:gd name="connsiteY2187" fmla="*/ 344235 h 1277536"/>
              <a:gd name="connsiteX2188" fmla="*/ 3255128 w 3255128"/>
              <a:gd name="connsiteY2188" fmla="*/ 344513 h 1277536"/>
              <a:gd name="connsiteX2189" fmla="*/ 3255128 w 3255128"/>
              <a:gd name="connsiteY2189" fmla="*/ 344672 h 1277536"/>
              <a:gd name="connsiteX2190" fmla="*/ 3255128 w 3255128"/>
              <a:gd name="connsiteY2190" fmla="*/ 344773 h 1277536"/>
              <a:gd name="connsiteX2191" fmla="*/ 3255128 w 3255128"/>
              <a:gd name="connsiteY2191" fmla="*/ 344828 h 1277536"/>
              <a:gd name="connsiteX2192" fmla="*/ 3255128 w 3255128"/>
              <a:gd name="connsiteY2192" fmla="*/ 345498 h 1277536"/>
              <a:gd name="connsiteX2193" fmla="*/ 3255128 w 3255128"/>
              <a:gd name="connsiteY2193" fmla="*/ 345889 h 1277536"/>
              <a:gd name="connsiteX2194" fmla="*/ 3255128 w 3255128"/>
              <a:gd name="connsiteY2194" fmla="*/ 345995 h 1277536"/>
              <a:gd name="connsiteX2195" fmla="*/ 3255128 w 3255128"/>
              <a:gd name="connsiteY2195" fmla="*/ 346034 h 1277536"/>
              <a:gd name="connsiteX2196" fmla="*/ 3255128 w 3255128"/>
              <a:gd name="connsiteY2196" fmla="*/ 346049 h 1277536"/>
              <a:gd name="connsiteX2197" fmla="*/ 3255128 w 3255128"/>
              <a:gd name="connsiteY2197" fmla="*/ 346396 h 1277536"/>
              <a:gd name="connsiteX2198" fmla="*/ 3255128 w 3255128"/>
              <a:gd name="connsiteY2198" fmla="*/ 346674 h 1277536"/>
              <a:gd name="connsiteX2199" fmla="*/ 3255128 w 3255128"/>
              <a:gd name="connsiteY2199" fmla="*/ 346799 h 1277536"/>
              <a:gd name="connsiteX2200" fmla="*/ 3255128 w 3255128"/>
              <a:gd name="connsiteY2200" fmla="*/ 347018 h 1277536"/>
              <a:gd name="connsiteX2201" fmla="*/ 3255128 w 3255128"/>
              <a:gd name="connsiteY2201" fmla="*/ 347242 h 1277536"/>
              <a:gd name="connsiteX2202" fmla="*/ 3255128 w 3255128"/>
              <a:gd name="connsiteY2202" fmla="*/ 347588 h 1277536"/>
              <a:gd name="connsiteX2203" fmla="*/ 3255128 w 3255128"/>
              <a:gd name="connsiteY2203" fmla="*/ 347794 h 1277536"/>
              <a:gd name="connsiteX2204" fmla="*/ 3255128 w 3255128"/>
              <a:gd name="connsiteY2204" fmla="*/ 347848 h 1277536"/>
              <a:gd name="connsiteX2205" fmla="*/ 3255128 w 3255128"/>
              <a:gd name="connsiteY2205" fmla="*/ 347967 h 1277536"/>
              <a:gd name="connsiteX2206" fmla="*/ 3255128 w 3255128"/>
              <a:gd name="connsiteY2206" fmla="*/ 348021 h 1277536"/>
              <a:gd name="connsiteX2207" fmla="*/ 3255128 w 3255128"/>
              <a:gd name="connsiteY2207" fmla="*/ 348126 h 1277536"/>
              <a:gd name="connsiteX2208" fmla="*/ 3255128 w 3255128"/>
              <a:gd name="connsiteY2208" fmla="*/ 348502 h 1277536"/>
              <a:gd name="connsiteX2209" fmla="*/ 3255128 w 3255128"/>
              <a:gd name="connsiteY2209" fmla="*/ 348707 h 1277536"/>
              <a:gd name="connsiteX2210" fmla="*/ 3255128 w 3255128"/>
              <a:gd name="connsiteY2210" fmla="*/ 348889 h 1277536"/>
              <a:gd name="connsiteX2211" fmla="*/ 3255128 w 3255128"/>
              <a:gd name="connsiteY2211" fmla="*/ 349112 h 1277536"/>
              <a:gd name="connsiteX2212" fmla="*/ 3255128 w 3255128"/>
              <a:gd name="connsiteY2212" fmla="*/ 349214 h 1277536"/>
              <a:gd name="connsiteX2213" fmla="*/ 3255128 w 3255128"/>
              <a:gd name="connsiteY2213" fmla="*/ 349301 h 1277536"/>
              <a:gd name="connsiteX2214" fmla="*/ 3255128 w 3255128"/>
              <a:gd name="connsiteY2214" fmla="*/ 349749 h 1277536"/>
              <a:gd name="connsiteX2215" fmla="*/ 3255128 w 3255128"/>
              <a:gd name="connsiteY2215" fmla="*/ 349766 h 1277536"/>
              <a:gd name="connsiteX2216" fmla="*/ 3255128 w 3255128"/>
              <a:gd name="connsiteY2216" fmla="*/ 350128 h 1277536"/>
              <a:gd name="connsiteX2217" fmla="*/ 3255128 w 3255128"/>
              <a:gd name="connsiteY2217" fmla="*/ 350152 h 1277536"/>
              <a:gd name="connsiteX2218" fmla="*/ 3255128 w 3255128"/>
              <a:gd name="connsiteY2218" fmla="*/ 350868 h 1277536"/>
              <a:gd name="connsiteX2219" fmla="*/ 3255128 w 3255128"/>
              <a:gd name="connsiteY2219" fmla="*/ 350944 h 1277536"/>
              <a:gd name="connsiteX2220" fmla="*/ 3255128 w 3255128"/>
              <a:gd name="connsiteY2220" fmla="*/ 350971 h 1277536"/>
              <a:gd name="connsiteX2221" fmla="*/ 3255128 w 3255128"/>
              <a:gd name="connsiteY2221" fmla="*/ 351025 h 1277536"/>
              <a:gd name="connsiteX2222" fmla="*/ 3255128 w 3255128"/>
              <a:gd name="connsiteY2222" fmla="*/ 351320 h 1277536"/>
              <a:gd name="connsiteX2223" fmla="*/ 3255128 w 3255128"/>
              <a:gd name="connsiteY2223" fmla="*/ 351383 h 1277536"/>
              <a:gd name="connsiteX2224" fmla="*/ 3255128 w 3255128"/>
              <a:gd name="connsiteY2224" fmla="*/ 351775 h 1277536"/>
              <a:gd name="connsiteX2225" fmla="*/ 3255128 w 3255128"/>
              <a:gd name="connsiteY2225" fmla="*/ 351858 h 1277536"/>
              <a:gd name="connsiteX2226" fmla="*/ 3255128 w 3255128"/>
              <a:gd name="connsiteY2226" fmla="*/ 351994 h 1277536"/>
              <a:gd name="connsiteX2227" fmla="*/ 3255128 w 3255128"/>
              <a:gd name="connsiteY2227" fmla="*/ 352218 h 1277536"/>
              <a:gd name="connsiteX2228" fmla="*/ 3255128 w 3255128"/>
              <a:gd name="connsiteY2228" fmla="*/ 352343 h 1277536"/>
              <a:gd name="connsiteX2229" fmla="*/ 3255128 w 3255128"/>
              <a:gd name="connsiteY2229" fmla="*/ 352621 h 1277536"/>
              <a:gd name="connsiteX2230" fmla="*/ 3255128 w 3255128"/>
              <a:gd name="connsiteY2230" fmla="*/ 352684 h 1277536"/>
              <a:gd name="connsiteX2231" fmla="*/ 3255128 w 3255128"/>
              <a:gd name="connsiteY2231" fmla="*/ 352770 h 1277536"/>
              <a:gd name="connsiteX2232" fmla="*/ 3255128 w 3255128"/>
              <a:gd name="connsiteY2232" fmla="*/ 352824 h 1277536"/>
              <a:gd name="connsiteX2233" fmla="*/ 3255128 w 3255128"/>
              <a:gd name="connsiteY2233" fmla="*/ 353033 h 1277536"/>
              <a:gd name="connsiteX2234" fmla="*/ 3255128 w 3255128"/>
              <a:gd name="connsiteY2234" fmla="*/ 353105 h 1277536"/>
              <a:gd name="connsiteX2235" fmla="*/ 3255128 w 3255128"/>
              <a:gd name="connsiteY2235" fmla="*/ 353481 h 1277536"/>
              <a:gd name="connsiteX2236" fmla="*/ 3255128 w 3255128"/>
              <a:gd name="connsiteY2236" fmla="*/ 353606 h 1277536"/>
              <a:gd name="connsiteX2237" fmla="*/ 3255128 w 3255128"/>
              <a:gd name="connsiteY2237" fmla="*/ 354088 h 1277536"/>
              <a:gd name="connsiteX2238" fmla="*/ 3255128 w 3255128"/>
              <a:gd name="connsiteY2238" fmla="*/ 354142 h 1277536"/>
              <a:gd name="connsiteX2239" fmla="*/ 3255128 w 3255128"/>
              <a:gd name="connsiteY2239" fmla="*/ 354378 h 1277536"/>
              <a:gd name="connsiteX2240" fmla="*/ 3255128 w 3255128"/>
              <a:gd name="connsiteY2240" fmla="*/ 354416 h 1277536"/>
              <a:gd name="connsiteX2241" fmla="*/ 3255128 w 3255128"/>
              <a:gd name="connsiteY2241" fmla="*/ 354491 h 1277536"/>
              <a:gd name="connsiteX2242" fmla="*/ 3255128 w 3255128"/>
              <a:gd name="connsiteY2242" fmla="*/ 354593 h 1277536"/>
              <a:gd name="connsiteX2243" fmla="*/ 3255128 w 3255128"/>
              <a:gd name="connsiteY2243" fmla="*/ 354703 h 1277536"/>
              <a:gd name="connsiteX2244" fmla="*/ 3255128 w 3255128"/>
              <a:gd name="connsiteY2244" fmla="*/ 354757 h 1277536"/>
              <a:gd name="connsiteX2245" fmla="*/ 3255128 w 3255128"/>
              <a:gd name="connsiteY2245" fmla="*/ 354832 h 1277536"/>
              <a:gd name="connsiteX2246" fmla="*/ 3255128 w 3255128"/>
              <a:gd name="connsiteY2246" fmla="*/ 355128 h 1277536"/>
              <a:gd name="connsiteX2247" fmla="*/ 3255128 w 3255128"/>
              <a:gd name="connsiteY2247" fmla="*/ 355507 h 1277536"/>
              <a:gd name="connsiteX2248" fmla="*/ 3255128 w 3255128"/>
              <a:gd name="connsiteY2248" fmla="*/ 355532 h 1277536"/>
              <a:gd name="connsiteX2249" fmla="*/ 3255128 w 3255128"/>
              <a:gd name="connsiteY2249" fmla="*/ 355642 h 1277536"/>
              <a:gd name="connsiteX2250" fmla="*/ 3255128 w 3255128"/>
              <a:gd name="connsiteY2250" fmla="*/ 355696 h 1277536"/>
              <a:gd name="connsiteX2251" fmla="*/ 3255128 w 3255128"/>
              <a:gd name="connsiteY2251" fmla="*/ 355726 h 1277536"/>
              <a:gd name="connsiteX2252" fmla="*/ 3255128 w 3255128"/>
              <a:gd name="connsiteY2252" fmla="*/ 355950 h 1277536"/>
              <a:gd name="connsiteX2253" fmla="*/ 3255128 w 3255128"/>
              <a:gd name="connsiteY2253" fmla="*/ 356004 h 1277536"/>
              <a:gd name="connsiteX2254" fmla="*/ 3255128 w 3255128"/>
              <a:gd name="connsiteY2254" fmla="*/ 356075 h 1277536"/>
              <a:gd name="connsiteX2255" fmla="*/ 3255128 w 3255128"/>
              <a:gd name="connsiteY2255" fmla="*/ 356129 h 1277536"/>
              <a:gd name="connsiteX2256" fmla="*/ 3255128 w 3255128"/>
              <a:gd name="connsiteY2256" fmla="*/ 356247 h 1277536"/>
              <a:gd name="connsiteX2257" fmla="*/ 3255128 w 3255128"/>
              <a:gd name="connsiteY2257" fmla="*/ 356502 h 1277536"/>
              <a:gd name="connsiteX2258" fmla="*/ 3255128 w 3255128"/>
              <a:gd name="connsiteY2258" fmla="*/ 356556 h 1277536"/>
              <a:gd name="connsiteX2259" fmla="*/ 3255128 w 3255128"/>
              <a:gd name="connsiteY2259" fmla="*/ 356754 h 1277536"/>
              <a:gd name="connsiteX2260" fmla="*/ 3255128 w 3255128"/>
              <a:gd name="connsiteY2260" fmla="*/ 356815 h 1277536"/>
              <a:gd name="connsiteX2261" fmla="*/ 3255128 w 3255128"/>
              <a:gd name="connsiteY2261" fmla="*/ 357322 h 1277536"/>
              <a:gd name="connsiteX2262" fmla="*/ 3255128 w 3255128"/>
              <a:gd name="connsiteY2262" fmla="*/ 357597 h 1277536"/>
              <a:gd name="connsiteX2263" fmla="*/ 3255128 w 3255128"/>
              <a:gd name="connsiteY2263" fmla="*/ 357803 h 1277536"/>
              <a:gd name="connsiteX2264" fmla="*/ 3255128 w 3255128"/>
              <a:gd name="connsiteY2264" fmla="*/ 357820 h 1277536"/>
              <a:gd name="connsiteX2265" fmla="*/ 3255128 w 3255128"/>
              <a:gd name="connsiteY2265" fmla="*/ 357874 h 1277536"/>
              <a:gd name="connsiteX2266" fmla="*/ 3255128 w 3255128"/>
              <a:gd name="connsiteY2266" fmla="*/ 358009 h 1277536"/>
              <a:gd name="connsiteX2267" fmla="*/ 3255128 w 3255128"/>
              <a:gd name="connsiteY2267" fmla="*/ 358484 h 1277536"/>
              <a:gd name="connsiteX2268" fmla="*/ 3255128 w 3255128"/>
              <a:gd name="connsiteY2268" fmla="*/ 358582 h 1277536"/>
              <a:gd name="connsiteX2269" fmla="*/ 3255128 w 3255128"/>
              <a:gd name="connsiteY2269" fmla="*/ 358640 h 1277536"/>
              <a:gd name="connsiteX2270" fmla="*/ 3255128 w 3255128"/>
              <a:gd name="connsiteY2270" fmla="*/ 358860 h 1277536"/>
              <a:gd name="connsiteX2271" fmla="*/ 3255128 w 3255128"/>
              <a:gd name="connsiteY2271" fmla="*/ 359052 h 1277536"/>
              <a:gd name="connsiteX2272" fmla="*/ 3255128 w 3255128"/>
              <a:gd name="connsiteY2272" fmla="*/ 359428 h 1277536"/>
              <a:gd name="connsiteX2273" fmla="*/ 3255128 w 3255128"/>
              <a:gd name="connsiteY2273" fmla="*/ 359491 h 1277536"/>
              <a:gd name="connsiteX2274" fmla="*/ 3255128 w 3255128"/>
              <a:gd name="connsiteY2274" fmla="*/ 359701 h 1277536"/>
              <a:gd name="connsiteX2275" fmla="*/ 3255128 w 3255128"/>
              <a:gd name="connsiteY2275" fmla="*/ 359808 h 1277536"/>
              <a:gd name="connsiteX2276" fmla="*/ 3255128 w 3255128"/>
              <a:gd name="connsiteY2276" fmla="*/ 360465 h 1277536"/>
              <a:gd name="connsiteX2277" fmla="*/ 3255128 w 3255128"/>
              <a:gd name="connsiteY2277" fmla="*/ 360578 h 1277536"/>
              <a:gd name="connsiteX2278" fmla="*/ 3255128 w 3255128"/>
              <a:gd name="connsiteY2278" fmla="*/ 360792 h 1277536"/>
              <a:gd name="connsiteX2279" fmla="*/ 3255128 w 3255128"/>
              <a:gd name="connsiteY2279" fmla="*/ 361051 h 1277536"/>
              <a:gd name="connsiteX2280" fmla="*/ 3255128 w 3255128"/>
              <a:gd name="connsiteY2280" fmla="*/ 361105 h 1277536"/>
              <a:gd name="connsiteX2281" fmla="*/ 3255128 w 3255128"/>
              <a:gd name="connsiteY2281" fmla="*/ 361329 h 1277536"/>
              <a:gd name="connsiteX2282" fmla="*/ 3255128 w 3255128"/>
              <a:gd name="connsiteY2282" fmla="*/ 361383 h 1277536"/>
              <a:gd name="connsiteX2283" fmla="*/ 3255128 w 3255128"/>
              <a:gd name="connsiteY2283" fmla="*/ 361400 h 1277536"/>
              <a:gd name="connsiteX2284" fmla="*/ 3255128 w 3255128"/>
              <a:gd name="connsiteY2284" fmla="*/ 361602 h 1277536"/>
              <a:gd name="connsiteX2285" fmla="*/ 3255128 w 3255128"/>
              <a:gd name="connsiteY2285" fmla="*/ 361741 h 1277536"/>
              <a:gd name="connsiteX2286" fmla="*/ 3255128 w 3255128"/>
              <a:gd name="connsiteY2286" fmla="*/ 361791 h 1277536"/>
              <a:gd name="connsiteX2287" fmla="*/ 3255128 w 3255128"/>
              <a:gd name="connsiteY2287" fmla="*/ 361795 h 1277536"/>
              <a:gd name="connsiteX2288" fmla="*/ 3255128 w 3255128"/>
              <a:gd name="connsiteY2288" fmla="*/ 361938 h 1277536"/>
              <a:gd name="connsiteX2289" fmla="*/ 3255128 w 3255128"/>
              <a:gd name="connsiteY2289" fmla="*/ 362196 h 1277536"/>
              <a:gd name="connsiteX2290" fmla="*/ 3255128 w 3255128"/>
              <a:gd name="connsiteY2290" fmla="*/ 362298 h 1277536"/>
              <a:gd name="connsiteX2291" fmla="*/ 3255128 w 3255128"/>
              <a:gd name="connsiteY2291" fmla="*/ 362314 h 1277536"/>
              <a:gd name="connsiteX2292" fmla="*/ 3255128 w 3255128"/>
              <a:gd name="connsiteY2292" fmla="*/ 362599 h 1277536"/>
              <a:gd name="connsiteX2293" fmla="*/ 3255128 w 3255128"/>
              <a:gd name="connsiteY2293" fmla="*/ 362701 h 1277536"/>
              <a:gd name="connsiteX2294" fmla="*/ 3255128 w 3255128"/>
              <a:gd name="connsiteY2294" fmla="*/ 362850 h 1277536"/>
              <a:gd name="connsiteX2295" fmla="*/ 3255128 w 3255128"/>
              <a:gd name="connsiteY2295" fmla="*/ 362988 h 1277536"/>
              <a:gd name="connsiteX2296" fmla="*/ 3255128 w 3255128"/>
              <a:gd name="connsiteY2296" fmla="*/ 363054 h 1277536"/>
              <a:gd name="connsiteX2297" fmla="*/ 3255128 w 3255128"/>
              <a:gd name="connsiteY2297" fmla="*/ 363113 h 1277536"/>
              <a:gd name="connsiteX2298" fmla="*/ 3255128 w 3255128"/>
              <a:gd name="connsiteY2298" fmla="*/ 363182 h 1277536"/>
              <a:gd name="connsiteX2299" fmla="*/ 3255128 w 3255128"/>
              <a:gd name="connsiteY2299" fmla="*/ 363540 h 1277536"/>
              <a:gd name="connsiteX2300" fmla="*/ 3255128 w 3255128"/>
              <a:gd name="connsiteY2300" fmla="*/ 363561 h 1277536"/>
              <a:gd name="connsiteX2301" fmla="*/ 3255128 w 3255128"/>
              <a:gd name="connsiteY2301" fmla="*/ 363750 h 1277536"/>
              <a:gd name="connsiteX2302" fmla="*/ 3255128 w 3255128"/>
              <a:gd name="connsiteY2302" fmla="*/ 364028 h 1277536"/>
              <a:gd name="connsiteX2303" fmla="*/ 3255128 w 3255128"/>
              <a:gd name="connsiteY2303" fmla="*/ 364404 h 1277536"/>
              <a:gd name="connsiteX2304" fmla="*/ 3255128 w 3255128"/>
              <a:gd name="connsiteY2304" fmla="*/ 364467 h 1277536"/>
              <a:gd name="connsiteX2305" fmla="*/ 3255128 w 3255128"/>
              <a:gd name="connsiteY2305" fmla="*/ 364783 h 1277536"/>
              <a:gd name="connsiteX2306" fmla="*/ 3255128 w 3255128"/>
              <a:gd name="connsiteY2306" fmla="*/ 364787 h 1277536"/>
              <a:gd name="connsiteX2307" fmla="*/ 3255128 w 3255128"/>
              <a:gd name="connsiteY2307" fmla="*/ 364837 h 1277536"/>
              <a:gd name="connsiteX2308" fmla="*/ 3255128 w 3255128"/>
              <a:gd name="connsiteY2308" fmla="*/ 365291 h 1277536"/>
              <a:gd name="connsiteX2309" fmla="*/ 3255128 w 3255128"/>
              <a:gd name="connsiteY2309" fmla="*/ 365329 h 1277536"/>
              <a:gd name="connsiteX2310" fmla="*/ 3255128 w 3255128"/>
              <a:gd name="connsiteY2310" fmla="*/ 365413 h 1277536"/>
              <a:gd name="connsiteX2311" fmla="*/ 3255128 w 3255128"/>
              <a:gd name="connsiteY2311" fmla="*/ 365523 h 1277536"/>
              <a:gd name="connsiteX2312" fmla="*/ 3255128 w 3255128"/>
              <a:gd name="connsiteY2312" fmla="*/ 365768 h 1277536"/>
              <a:gd name="connsiteX2313" fmla="*/ 3255128 w 3255128"/>
              <a:gd name="connsiteY2313" fmla="*/ 365928 h 1277536"/>
              <a:gd name="connsiteX2314" fmla="*/ 3255128 w 3255128"/>
              <a:gd name="connsiteY2314" fmla="*/ 366030 h 1277536"/>
              <a:gd name="connsiteX2315" fmla="*/ 3255128 w 3255128"/>
              <a:gd name="connsiteY2315" fmla="*/ 366117 h 1277536"/>
              <a:gd name="connsiteX2316" fmla="*/ 3255128 w 3255128"/>
              <a:gd name="connsiteY2316" fmla="*/ 366582 h 1277536"/>
              <a:gd name="connsiteX2317" fmla="*/ 3255128 w 3255128"/>
              <a:gd name="connsiteY2317" fmla="*/ 366630 h 1277536"/>
              <a:gd name="connsiteX2318" fmla="*/ 3255128 w 3255128"/>
              <a:gd name="connsiteY2318" fmla="*/ 366636 h 1277536"/>
              <a:gd name="connsiteX2319" fmla="*/ 3255128 w 3255128"/>
              <a:gd name="connsiteY2319" fmla="*/ 367322 h 1277536"/>
              <a:gd name="connsiteX2320" fmla="*/ 3255128 w 3255128"/>
              <a:gd name="connsiteY2320" fmla="*/ 367575 h 1277536"/>
              <a:gd name="connsiteX2321" fmla="*/ 3255128 w 3255128"/>
              <a:gd name="connsiteY2321" fmla="*/ 367677 h 1277536"/>
              <a:gd name="connsiteX2322" fmla="*/ 3255128 w 3255128"/>
              <a:gd name="connsiteY2322" fmla="*/ 367760 h 1277536"/>
              <a:gd name="connsiteX2323" fmla="*/ 3255128 w 3255128"/>
              <a:gd name="connsiteY2323" fmla="*/ 367900 h 1277536"/>
              <a:gd name="connsiteX2324" fmla="*/ 3255128 w 3255128"/>
              <a:gd name="connsiteY2324" fmla="*/ 367916 h 1277536"/>
              <a:gd name="connsiteX2325" fmla="*/ 3255128 w 3255128"/>
              <a:gd name="connsiteY2325" fmla="*/ 368089 h 1277536"/>
              <a:gd name="connsiteX2326" fmla="*/ 3255128 w 3255128"/>
              <a:gd name="connsiteY2326" fmla="*/ 368136 h 1277536"/>
              <a:gd name="connsiteX2327" fmla="*/ 3255128 w 3255128"/>
              <a:gd name="connsiteY2327" fmla="*/ 368190 h 1277536"/>
              <a:gd name="connsiteX2328" fmla="*/ 3255128 w 3255128"/>
              <a:gd name="connsiteY2328" fmla="*/ 368199 h 1277536"/>
              <a:gd name="connsiteX2329" fmla="*/ 3255128 w 3255128"/>
              <a:gd name="connsiteY2329" fmla="*/ 368367 h 1277536"/>
              <a:gd name="connsiteX2330" fmla="*/ 3255128 w 3255128"/>
              <a:gd name="connsiteY2330" fmla="*/ 368429 h 1277536"/>
              <a:gd name="connsiteX2331" fmla="*/ 3255128 w 3255128"/>
              <a:gd name="connsiteY2331" fmla="*/ 368437 h 1277536"/>
              <a:gd name="connsiteX2332" fmla="*/ 3255128 w 3255128"/>
              <a:gd name="connsiteY2332" fmla="*/ 368573 h 1277536"/>
              <a:gd name="connsiteX2333" fmla="*/ 3255128 w 3255128"/>
              <a:gd name="connsiteY2333" fmla="*/ 368586 h 1277536"/>
              <a:gd name="connsiteX2334" fmla="*/ 3255128 w 3255128"/>
              <a:gd name="connsiteY2334" fmla="*/ 368686 h 1277536"/>
              <a:gd name="connsiteX2335" fmla="*/ 3255128 w 3255128"/>
              <a:gd name="connsiteY2335" fmla="*/ 368726 h 1277536"/>
              <a:gd name="connsiteX2336" fmla="*/ 3255128 w 3255128"/>
              <a:gd name="connsiteY2336" fmla="*/ 368940 h 1277536"/>
              <a:gd name="connsiteX2337" fmla="*/ 3255128 w 3255128"/>
              <a:gd name="connsiteY2337" fmla="*/ 369180 h 1277536"/>
              <a:gd name="connsiteX2338" fmla="*/ 3255128 w 3255128"/>
              <a:gd name="connsiteY2338" fmla="*/ 369306 h 1277536"/>
              <a:gd name="connsiteX2339" fmla="*/ 3255128 w 3255128"/>
              <a:gd name="connsiteY2339" fmla="*/ 369500 h 1277536"/>
              <a:gd name="connsiteX2340" fmla="*/ 3255128 w 3255128"/>
              <a:gd name="connsiteY2340" fmla="*/ 369508 h 1277536"/>
              <a:gd name="connsiteX2341" fmla="*/ 3255128 w 3255128"/>
              <a:gd name="connsiteY2341" fmla="*/ 369849 h 1277536"/>
              <a:gd name="connsiteX2342" fmla="*/ 3255128 w 3255128"/>
              <a:gd name="connsiteY2342" fmla="*/ 369903 h 1277536"/>
              <a:gd name="connsiteX2343" fmla="*/ 3255128 w 3255128"/>
              <a:gd name="connsiteY2343" fmla="*/ 369989 h 1277536"/>
              <a:gd name="connsiteX2344" fmla="*/ 3255128 w 3255128"/>
              <a:gd name="connsiteY2344" fmla="*/ 370166 h 1277536"/>
              <a:gd name="connsiteX2345" fmla="*/ 3255128 w 3255128"/>
              <a:gd name="connsiteY2345" fmla="*/ 370528 h 1277536"/>
              <a:gd name="connsiteX2346" fmla="*/ 3255128 w 3255128"/>
              <a:gd name="connsiteY2346" fmla="*/ 370734 h 1277536"/>
              <a:gd name="connsiteX2347" fmla="*/ 3255128 w 3255128"/>
              <a:gd name="connsiteY2347" fmla="*/ 370747 h 1277536"/>
              <a:gd name="connsiteX2348" fmla="*/ 3255128 w 3255128"/>
              <a:gd name="connsiteY2348" fmla="*/ 370904 h 1277536"/>
              <a:gd name="connsiteX2349" fmla="*/ 3255128 w 3255128"/>
              <a:gd name="connsiteY2349" fmla="*/ 371096 h 1277536"/>
              <a:gd name="connsiteX2350" fmla="*/ 3255128 w 3255128"/>
              <a:gd name="connsiteY2350" fmla="*/ 371113 h 1277536"/>
              <a:gd name="connsiteX2351" fmla="*/ 3255128 w 3255128"/>
              <a:gd name="connsiteY2351" fmla="*/ 371307 h 1277536"/>
              <a:gd name="connsiteX2352" fmla="*/ 3255128 w 3255128"/>
              <a:gd name="connsiteY2352" fmla="*/ 371409 h 1277536"/>
              <a:gd name="connsiteX2353" fmla="*/ 3255128 w 3255128"/>
              <a:gd name="connsiteY2353" fmla="*/ 371648 h 1277536"/>
              <a:gd name="connsiteX2354" fmla="*/ 3255128 w 3255128"/>
              <a:gd name="connsiteY2354" fmla="*/ 371821 h 1277536"/>
              <a:gd name="connsiteX2355" fmla="*/ 3255128 w 3255128"/>
              <a:gd name="connsiteY2355" fmla="*/ 371859 h 1277536"/>
              <a:gd name="connsiteX2356" fmla="*/ 3255128 w 3255128"/>
              <a:gd name="connsiteY2356" fmla="*/ 372258 h 1277536"/>
              <a:gd name="connsiteX2357" fmla="*/ 3255128 w 3255128"/>
              <a:gd name="connsiteY2357" fmla="*/ 372414 h 1277536"/>
              <a:gd name="connsiteX2358" fmla="*/ 3255128 w 3255128"/>
              <a:gd name="connsiteY2358" fmla="*/ 372458 h 1277536"/>
              <a:gd name="connsiteX2359" fmla="*/ 3255128 w 3255128"/>
              <a:gd name="connsiteY2359" fmla="*/ 372895 h 1277536"/>
              <a:gd name="connsiteX2360" fmla="*/ 3255128 w 3255128"/>
              <a:gd name="connsiteY2360" fmla="*/ 372912 h 1277536"/>
              <a:gd name="connsiteX2361" fmla="*/ 3255128 w 3255128"/>
              <a:gd name="connsiteY2361" fmla="*/ 373549 h 1277536"/>
              <a:gd name="connsiteX2362" fmla="*/ 3255128 w 3255128"/>
              <a:gd name="connsiteY2362" fmla="*/ 373620 h 1277536"/>
              <a:gd name="connsiteX2363" fmla="*/ 3255128 w 3255128"/>
              <a:gd name="connsiteY2363" fmla="*/ 373662 h 1277536"/>
              <a:gd name="connsiteX2364" fmla="*/ 3255128 w 3255128"/>
              <a:gd name="connsiteY2364" fmla="*/ 374484 h 1277536"/>
              <a:gd name="connsiteX2365" fmla="*/ 3255128 w 3255128"/>
              <a:gd name="connsiteY2365" fmla="*/ 374636 h 1277536"/>
              <a:gd name="connsiteX2366" fmla="*/ 3255128 w 3255128"/>
              <a:gd name="connsiteY2366" fmla="*/ 374825 h 1277536"/>
              <a:gd name="connsiteX2367" fmla="*/ 3255128 w 3255128"/>
              <a:gd name="connsiteY2367" fmla="*/ 374879 h 1277536"/>
              <a:gd name="connsiteX2368" fmla="*/ 3255128 w 3255128"/>
              <a:gd name="connsiteY2368" fmla="*/ 375174 h 1277536"/>
              <a:gd name="connsiteX2369" fmla="*/ 3255128 w 3255128"/>
              <a:gd name="connsiteY2369" fmla="*/ 375603 h 1277536"/>
              <a:gd name="connsiteX2370" fmla="*/ 3255128 w 3255128"/>
              <a:gd name="connsiteY2370" fmla="*/ 375670 h 1277536"/>
              <a:gd name="connsiteX2371" fmla="*/ 3255128 w 3255128"/>
              <a:gd name="connsiteY2371" fmla="*/ 375710 h 1277536"/>
              <a:gd name="connsiteX2372" fmla="*/ 3255128 w 3255128"/>
              <a:gd name="connsiteY2372" fmla="*/ 376008 h 1277536"/>
              <a:gd name="connsiteX2373" fmla="*/ 3255128 w 3255128"/>
              <a:gd name="connsiteY2373" fmla="*/ 376072 h 1277536"/>
              <a:gd name="connsiteX2374" fmla="*/ 3255128 w 3255128"/>
              <a:gd name="connsiteY2374" fmla="*/ 376126 h 1277536"/>
              <a:gd name="connsiteX2375" fmla="*/ 3255128 w 3255128"/>
              <a:gd name="connsiteY2375" fmla="*/ 376197 h 1277536"/>
              <a:gd name="connsiteX2376" fmla="*/ 3255128 w 3255128"/>
              <a:gd name="connsiteY2376" fmla="*/ 376475 h 1277536"/>
              <a:gd name="connsiteX2377" fmla="*/ 3255128 w 3255128"/>
              <a:gd name="connsiteY2377" fmla="*/ 376624 h 1277536"/>
              <a:gd name="connsiteX2378" fmla="*/ 3255128 w 3255128"/>
              <a:gd name="connsiteY2378" fmla="*/ 376694 h 1277536"/>
              <a:gd name="connsiteX2379" fmla="*/ 3255128 w 3255128"/>
              <a:gd name="connsiteY2379" fmla="*/ 376835 h 1277536"/>
              <a:gd name="connsiteX2380" fmla="*/ 3255128 w 3255128"/>
              <a:gd name="connsiteY2380" fmla="*/ 376887 h 1277536"/>
              <a:gd name="connsiteX2381" fmla="*/ 3255128 w 3255128"/>
              <a:gd name="connsiteY2381" fmla="*/ 376973 h 1277536"/>
              <a:gd name="connsiteX2382" fmla="*/ 3255128 w 3255128"/>
              <a:gd name="connsiteY2382" fmla="*/ 377281 h 1277536"/>
              <a:gd name="connsiteX2383" fmla="*/ 3255128 w 3255128"/>
              <a:gd name="connsiteY2383" fmla="*/ 377335 h 1277536"/>
              <a:gd name="connsiteX2384" fmla="*/ 3255128 w 3255128"/>
              <a:gd name="connsiteY2384" fmla="*/ 377394 h 1277536"/>
              <a:gd name="connsiteX2385" fmla="*/ 3255128 w 3255128"/>
              <a:gd name="connsiteY2385" fmla="*/ 377697 h 1277536"/>
              <a:gd name="connsiteX2386" fmla="*/ 3255128 w 3255128"/>
              <a:gd name="connsiteY2386" fmla="*/ 377840 h 1277536"/>
              <a:gd name="connsiteX2387" fmla="*/ 3255128 w 3255128"/>
              <a:gd name="connsiteY2387" fmla="*/ 377871 h 1277536"/>
              <a:gd name="connsiteX2388" fmla="*/ 3255128 w 3255128"/>
              <a:gd name="connsiteY2388" fmla="*/ 377888 h 1277536"/>
              <a:gd name="connsiteX2389" fmla="*/ 3255128 w 3255128"/>
              <a:gd name="connsiteY2389" fmla="*/ 378216 h 1277536"/>
              <a:gd name="connsiteX2390" fmla="*/ 3255128 w 3255128"/>
              <a:gd name="connsiteY2390" fmla="*/ 378274 h 1277536"/>
              <a:gd name="connsiteX2391" fmla="*/ 3255128 w 3255128"/>
              <a:gd name="connsiteY2391" fmla="*/ 378279 h 1277536"/>
              <a:gd name="connsiteX2392" fmla="*/ 3255128 w 3255128"/>
              <a:gd name="connsiteY2392" fmla="*/ 378557 h 1277536"/>
              <a:gd name="connsiteX2393" fmla="*/ 3255128 w 3255128"/>
              <a:gd name="connsiteY2393" fmla="*/ 378611 h 1277536"/>
              <a:gd name="connsiteX2394" fmla="*/ 3255128 w 3255128"/>
              <a:gd name="connsiteY2394" fmla="*/ 379442 h 1277536"/>
              <a:gd name="connsiteX2395" fmla="*/ 3255128 w 3255128"/>
              <a:gd name="connsiteY2395" fmla="*/ 379580 h 1277536"/>
              <a:gd name="connsiteX2396" fmla="*/ 3255128 w 3255128"/>
              <a:gd name="connsiteY2396" fmla="*/ 379804 h 1277536"/>
              <a:gd name="connsiteX2397" fmla="*/ 3255128 w 3255128"/>
              <a:gd name="connsiteY2397" fmla="*/ 379858 h 1277536"/>
              <a:gd name="connsiteX2398" fmla="*/ 3255128 w 3255128"/>
              <a:gd name="connsiteY2398" fmla="*/ 379929 h 1277536"/>
              <a:gd name="connsiteX2399" fmla="*/ 3255128 w 3255128"/>
              <a:gd name="connsiteY2399" fmla="*/ 380356 h 1277536"/>
              <a:gd name="connsiteX2400" fmla="*/ 3255128 w 3255128"/>
              <a:gd name="connsiteY2400" fmla="*/ 380373 h 1277536"/>
              <a:gd name="connsiteX2401" fmla="*/ 3255128 w 3255128"/>
              <a:gd name="connsiteY2401" fmla="*/ 380567 h 1277536"/>
              <a:gd name="connsiteX2402" fmla="*/ 3255128 w 3255128"/>
              <a:gd name="connsiteY2402" fmla="*/ 380646 h 1277536"/>
              <a:gd name="connsiteX2403" fmla="*/ 3255128 w 3255128"/>
              <a:gd name="connsiteY2403" fmla="*/ 380984 h 1277536"/>
              <a:gd name="connsiteX2404" fmla="*/ 3255128 w 3255128"/>
              <a:gd name="connsiteY2404" fmla="*/ 381387 h 1277536"/>
              <a:gd name="connsiteX2405" fmla="*/ 3255128 w 3255128"/>
              <a:gd name="connsiteY2405" fmla="*/ 381451 h 1277536"/>
              <a:gd name="connsiteX2406" fmla="*/ 3255128 w 3255128"/>
              <a:gd name="connsiteY2406" fmla="*/ 381603 h 1277536"/>
              <a:gd name="connsiteX2407" fmla="*/ 3255128 w 3255128"/>
              <a:gd name="connsiteY2407" fmla="*/ 381620 h 1277536"/>
              <a:gd name="connsiteX2408" fmla="*/ 3255128 w 3255128"/>
              <a:gd name="connsiteY2408" fmla="*/ 381670 h 1277536"/>
              <a:gd name="connsiteX2409" fmla="*/ 3255128 w 3255128"/>
              <a:gd name="connsiteY2409" fmla="*/ 381674 h 1277536"/>
              <a:gd name="connsiteX2410" fmla="*/ 3255128 w 3255128"/>
              <a:gd name="connsiteY2410" fmla="*/ 381728 h 1277536"/>
              <a:gd name="connsiteX2411" fmla="*/ 3255128 w 3255128"/>
              <a:gd name="connsiteY2411" fmla="*/ 381863 h 1277536"/>
              <a:gd name="connsiteX2412" fmla="*/ 3255128 w 3255128"/>
              <a:gd name="connsiteY2412" fmla="*/ 382538 h 1277536"/>
              <a:gd name="connsiteX2413" fmla="*/ 3255128 w 3255128"/>
              <a:gd name="connsiteY2413" fmla="*/ 382714 h 1277536"/>
              <a:gd name="connsiteX2414" fmla="*/ 3255128 w 3255128"/>
              <a:gd name="connsiteY2414" fmla="*/ 382933 h 1277536"/>
              <a:gd name="connsiteX2415" fmla="*/ 3255128 w 3255128"/>
              <a:gd name="connsiteY2415" fmla="*/ 382992 h 1277536"/>
              <a:gd name="connsiteX2416" fmla="*/ 3255128 w 3255128"/>
              <a:gd name="connsiteY2416" fmla="*/ 383250 h 1277536"/>
              <a:gd name="connsiteX2417" fmla="*/ 3255128 w 3255128"/>
              <a:gd name="connsiteY2417" fmla="*/ 383282 h 1277536"/>
              <a:gd name="connsiteX2418" fmla="*/ 3255128 w 3255128"/>
              <a:gd name="connsiteY2418" fmla="*/ 383481 h 1277536"/>
              <a:gd name="connsiteX2419" fmla="*/ 3255128 w 3255128"/>
              <a:gd name="connsiteY2419" fmla="*/ 383818 h 1277536"/>
              <a:gd name="connsiteX2420" fmla="*/ 3255128 w 3255128"/>
              <a:gd name="connsiteY2420" fmla="*/ 384378 h 1277536"/>
              <a:gd name="connsiteX2421" fmla="*/ 3255128 w 3255128"/>
              <a:gd name="connsiteY2421" fmla="*/ 384716 h 1277536"/>
              <a:gd name="connsiteX2422" fmla="*/ 3255128 w 3255128"/>
              <a:gd name="connsiteY2422" fmla="*/ 384905 h 1277536"/>
              <a:gd name="connsiteX2423" fmla="*/ 3255128 w 3255128"/>
              <a:gd name="connsiteY2423" fmla="*/ 384943 h 1277536"/>
              <a:gd name="connsiteX2424" fmla="*/ 3255128 w 3255128"/>
              <a:gd name="connsiteY2424" fmla="*/ 385081 h 1277536"/>
              <a:gd name="connsiteX2425" fmla="*/ 3255128 w 3255128"/>
              <a:gd name="connsiteY2425" fmla="*/ 385183 h 1277536"/>
              <a:gd name="connsiteX2426" fmla="*/ 3255128 w 3255128"/>
              <a:gd name="connsiteY2426" fmla="*/ 385208 h 1277536"/>
              <a:gd name="connsiteX2427" fmla="*/ 3255128 w 3255128"/>
              <a:gd name="connsiteY2427" fmla="*/ 385237 h 1277536"/>
              <a:gd name="connsiteX2428" fmla="*/ 3255128 w 3255128"/>
              <a:gd name="connsiteY2428" fmla="*/ 385402 h 1277536"/>
              <a:gd name="connsiteX2429" fmla="*/ 3255128 w 3255128"/>
              <a:gd name="connsiteY2429" fmla="*/ 385595 h 1277536"/>
              <a:gd name="connsiteX2430" fmla="*/ 3255128 w 3255128"/>
              <a:gd name="connsiteY2430" fmla="*/ 385805 h 1277536"/>
              <a:gd name="connsiteX2431" fmla="*/ 3255128 w 3255128"/>
              <a:gd name="connsiteY2431" fmla="*/ 385996 h 1277536"/>
              <a:gd name="connsiteX2432" fmla="*/ 3255128 w 3255128"/>
              <a:gd name="connsiteY2432" fmla="*/ 386430 h 1277536"/>
              <a:gd name="connsiteX2433" fmla="*/ 3255128 w 3255128"/>
              <a:gd name="connsiteY2433" fmla="*/ 386704 h 1277536"/>
              <a:gd name="connsiteX2434" fmla="*/ 3255128 w 3255128"/>
              <a:gd name="connsiteY2434" fmla="*/ 386842 h 1277536"/>
              <a:gd name="connsiteX2435" fmla="*/ 3255128 w 3255128"/>
              <a:gd name="connsiteY2435" fmla="*/ 386982 h 1277536"/>
              <a:gd name="connsiteX2436" fmla="*/ 3255128 w 3255128"/>
              <a:gd name="connsiteY2436" fmla="*/ 387361 h 1277536"/>
              <a:gd name="connsiteX2437" fmla="*/ 3255128 w 3255128"/>
              <a:gd name="connsiteY2437" fmla="*/ 387474 h 1277536"/>
              <a:gd name="connsiteX2438" fmla="*/ 3255128 w 3255128"/>
              <a:gd name="connsiteY2438" fmla="*/ 387550 h 1277536"/>
              <a:gd name="connsiteX2439" fmla="*/ 3255128 w 3255128"/>
              <a:gd name="connsiteY2439" fmla="*/ 387968 h 1277536"/>
              <a:gd name="connsiteX2440" fmla="*/ 3255128 w 3255128"/>
              <a:gd name="connsiteY2440" fmla="*/ 388160 h 1277536"/>
              <a:gd name="connsiteX2441" fmla="*/ 3255128 w 3255128"/>
              <a:gd name="connsiteY2441" fmla="*/ 388258 h 1277536"/>
              <a:gd name="connsiteX2442" fmla="*/ 3255128 w 3255128"/>
              <a:gd name="connsiteY2442" fmla="*/ 388316 h 1277536"/>
              <a:gd name="connsiteX2443" fmla="*/ 3255128 w 3255128"/>
              <a:gd name="connsiteY2443" fmla="*/ 388481 h 1277536"/>
              <a:gd name="connsiteX2444" fmla="*/ 3255128 w 3255128"/>
              <a:gd name="connsiteY2444" fmla="*/ 388637 h 1277536"/>
              <a:gd name="connsiteX2445" fmla="*/ 3255128 w 3255128"/>
              <a:gd name="connsiteY2445" fmla="*/ 388675 h 1277536"/>
              <a:gd name="connsiteX2446" fmla="*/ 3255128 w 3255128"/>
              <a:gd name="connsiteY2446" fmla="*/ 388691 h 1277536"/>
              <a:gd name="connsiteX2447" fmla="*/ 3255128 w 3255128"/>
              <a:gd name="connsiteY2447" fmla="*/ 388754 h 1277536"/>
              <a:gd name="connsiteX2448" fmla="*/ 3255128 w 3255128"/>
              <a:gd name="connsiteY2448" fmla="*/ 389377 h 1277536"/>
              <a:gd name="connsiteX2449" fmla="*/ 3255128 w 3255128"/>
              <a:gd name="connsiteY2449" fmla="*/ 389522 h 1277536"/>
              <a:gd name="connsiteX2450" fmla="*/ 3255128 w 3255128"/>
              <a:gd name="connsiteY2450" fmla="*/ 389728 h 1277536"/>
              <a:gd name="connsiteX2451" fmla="*/ 3255128 w 3255128"/>
              <a:gd name="connsiteY2451" fmla="*/ 389782 h 1277536"/>
              <a:gd name="connsiteX2452" fmla="*/ 3255128 w 3255128"/>
              <a:gd name="connsiteY2452" fmla="*/ 389884 h 1277536"/>
              <a:gd name="connsiteX2453" fmla="*/ 3255128 w 3255128"/>
              <a:gd name="connsiteY2453" fmla="*/ 389971 h 1277536"/>
              <a:gd name="connsiteX2454" fmla="*/ 3255128 w 3255128"/>
              <a:gd name="connsiteY2454" fmla="*/ 390057 h 1277536"/>
              <a:gd name="connsiteX2455" fmla="*/ 3255128 w 3255128"/>
              <a:gd name="connsiteY2455" fmla="*/ 390436 h 1277536"/>
              <a:gd name="connsiteX2456" fmla="*/ 3255128 w 3255128"/>
              <a:gd name="connsiteY2456" fmla="*/ 390647 h 1277536"/>
              <a:gd name="connsiteX2457" fmla="*/ 3255128 w 3255128"/>
              <a:gd name="connsiteY2457" fmla="*/ 390781 h 1277536"/>
              <a:gd name="connsiteX2458" fmla="*/ 3255128 w 3255128"/>
              <a:gd name="connsiteY2458" fmla="*/ 391176 h 1277536"/>
              <a:gd name="connsiteX2459" fmla="*/ 3255128 w 3255128"/>
              <a:gd name="connsiteY2459" fmla="*/ 391589 h 1277536"/>
              <a:gd name="connsiteX2460" fmla="*/ 3255128 w 3255128"/>
              <a:gd name="connsiteY2460" fmla="*/ 391614 h 1277536"/>
              <a:gd name="connsiteX2461" fmla="*/ 3255128 w 3255128"/>
              <a:gd name="connsiteY2461" fmla="*/ 391683 h 1277536"/>
              <a:gd name="connsiteX2462" fmla="*/ 3255128 w 3255128"/>
              <a:gd name="connsiteY2462" fmla="*/ 391700 h 1277536"/>
              <a:gd name="connsiteX2463" fmla="*/ 3255128 w 3255128"/>
              <a:gd name="connsiteY2463" fmla="*/ 391927 h 1277536"/>
              <a:gd name="connsiteX2464" fmla="*/ 3255128 w 3255128"/>
              <a:gd name="connsiteY2464" fmla="*/ 391990 h 1277536"/>
              <a:gd name="connsiteX2465" fmla="*/ 3255128 w 3255128"/>
              <a:gd name="connsiteY2465" fmla="*/ 392044 h 1277536"/>
              <a:gd name="connsiteX2466" fmla="*/ 3255128 w 3255128"/>
              <a:gd name="connsiteY2466" fmla="*/ 392053 h 1277536"/>
              <a:gd name="connsiteX2467" fmla="*/ 3255128 w 3255128"/>
              <a:gd name="connsiteY2467" fmla="*/ 392221 h 1277536"/>
              <a:gd name="connsiteX2468" fmla="*/ 3255128 w 3255128"/>
              <a:gd name="connsiteY2468" fmla="*/ 392486 h 1277536"/>
              <a:gd name="connsiteX2469" fmla="*/ 3255128 w 3255128"/>
              <a:gd name="connsiteY2469" fmla="*/ 392526 h 1277536"/>
              <a:gd name="connsiteX2470" fmla="*/ 3255128 w 3255128"/>
              <a:gd name="connsiteY2470" fmla="*/ 392789 h 1277536"/>
              <a:gd name="connsiteX2471" fmla="*/ 3255128 w 3255128"/>
              <a:gd name="connsiteY2471" fmla="*/ 393237 h 1277536"/>
              <a:gd name="connsiteX2472" fmla="*/ 3255128 w 3255128"/>
              <a:gd name="connsiteY2472" fmla="*/ 393413 h 1277536"/>
              <a:gd name="connsiteX2473" fmla="*/ 3255128 w 3255128"/>
              <a:gd name="connsiteY2473" fmla="*/ 393457 h 1277536"/>
              <a:gd name="connsiteX2474" fmla="*/ 3255128 w 3255128"/>
              <a:gd name="connsiteY2474" fmla="*/ 393651 h 1277536"/>
              <a:gd name="connsiteX2475" fmla="*/ 3255128 w 3255128"/>
              <a:gd name="connsiteY2475" fmla="*/ 393703 h 1277536"/>
              <a:gd name="connsiteX2476" fmla="*/ 3255128 w 3255128"/>
              <a:gd name="connsiteY2476" fmla="*/ 393789 h 1277536"/>
              <a:gd name="connsiteX2477" fmla="*/ 3255128 w 3255128"/>
              <a:gd name="connsiteY2477" fmla="*/ 394458 h 1277536"/>
              <a:gd name="connsiteX2478" fmla="*/ 3255128 w 3255128"/>
              <a:gd name="connsiteY2478" fmla="*/ 394513 h 1277536"/>
              <a:gd name="connsiteX2479" fmla="*/ 3255128 w 3255128"/>
              <a:gd name="connsiteY2479" fmla="*/ 394704 h 1277536"/>
              <a:gd name="connsiteX2480" fmla="*/ 3255128 w 3255128"/>
              <a:gd name="connsiteY2480" fmla="*/ 394758 h 1277536"/>
              <a:gd name="connsiteX2481" fmla="*/ 3255128 w 3255128"/>
              <a:gd name="connsiteY2481" fmla="*/ 394950 h 1277536"/>
              <a:gd name="connsiteX2482" fmla="*/ 3255128 w 3255128"/>
              <a:gd name="connsiteY2482" fmla="*/ 395161 h 1277536"/>
              <a:gd name="connsiteX2483" fmla="*/ 3255128 w 3255128"/>
              <a:gd name="connsiteY2483" fmla="*/ 395263 h 1277536"/>
              <a:gd name="connsiteX2484" fmla="*/ 3255128 w 3255128"/>
              <a:gd name="connsiteY2484" fmla="*/ 395465 h 1277536"/>
              <a:gd name="connsiteX2485" fmla="*/ 3255128 w 3255128"/>
              <a:gd name="connsiteY2485" fmla="*/ 395482 h 1277536"/>
              <a:gd name="connsiteX2486" fmla="*/ 3255128 w 3255128"/>
              <a:gd name="connsiteY2486" fmla="*/ 395659 h 1277536"/>
              <a:gd name="connsiteX2487" fmla="*/ 3255128 w 3255128"/>
              <a:gd name="connsiteY2487" fmla="*/ 395675 h 1277536"/>
              <a:gd name="connsiteX2488" fmla="*/ 3255128 w 3255128"/>
              <a:gd name="connsiteY2488" fmla="*/ 396076 h 1277536"/>
              <a:gd name="connsiteX2489" fmla="*/ 3255128 w 3255128"/>
              <a:gd name="connsiteY2489" fmla="*/ 396258 h 1277536"/>
              <a:gd name="connsiteX2490" fmla="*/ 3255128 w 3255128"/>
              <a:gd name="connsiteY2490" fmla="*/ 396312 h 1277536"/>
              <a:gd name="connsiteX2491" fmla="*/ 3255128 w 3255128"/>
              <a:gd name="connsiteY2491" fmla="*/ 396565 h 1277536"/>
              <a:gd name="connsiteX2492" fmla="*/ 3255128 w 3255128"/>
              <a:gd name="connsiteY2492" fmla="*/ 396766 h 1277536"/>
              <a:gd name="connsiteX2493" fmla="*/ 3255128 w 3255128"/>
              <a:gd name="connsiteY2493" fmla="*/ 397062 h 1277536"/>
              <a:gd name="connsiteX2494" fmla="*/ 3255128 w 3255128"/>
              <a:gd name="connsiteY2494" fmla="*/ 397189 h 1277536"/>
              <a:gd name="connsiteX2495" fmla="*/ 3255128 w 3255128"/>
              <a:gd name="connsiteY2495" fmla="*/ 397383 h 1277536"/>
              <a:gd name="connsiteX2496" fmla="*/ 3255128 w 3255128"/>
              <a:gd name="connsiteY2496" fmla="*/ 397462 h 1277536"/>
              <a:gd name="connsiteX2497" fmla="*/ 3255128 w 3255128"/>
              <a:gd name="connsiteY2497" fmla="*/ 397576 h 1277536"/>
              <a:gd name="connsiteX2498" fmla="*/ 3255128 w 3255128"/>
              <a:gd name="connsiteY2498" fmla="*/ 397630 h 1277536"/>
              <a:gd name="connsiteX2499" fmla="*/ 3255128 w 3255128"/>
              <a:gd name="connsiteY2499" fmla="*/ 397765 h 1277536"/>
              <a:gd name="connsiteX2500" fmla="*/ 3255128 w 3255128"/>
              <a:gd name="connsiteY2500" fmla="*/ 398436 h 1277536"/>
              <a:gd name="connsiteX2501" fmla="*/ 3255128 w 3255128"/>
              <a:gd name="connsiteY2501" fmla="*/ 398490 h 1277536"/>
              <a:gd name="connsiteX2502" fmla="*/ 3255128 w 3255128"/>
              <a:gd name="connsiteY2502" fmla="*/ 398573 h 1277536"/>
              <a:gd name="connsiteX2503" fmla="*/ 3255128 w 3255128"/>
              <a:gd name="connsiteY2503" fmla="*/ 398616 h 1277536"/>
              <a:gd name="connsiteX2504" fmla="*/ 3255128 w 3255128"/>
              <a:gd name="connsiteY2504" fmla="*/ 398679 h 1277536"/>
              <a:gd name="connsiteX2505" fmla="*/ 3255128 w 3255128"/>
              <a:gd name="connsiteY2505" fmla="*/ 398755 h 1277536"/>
              <a:gd name="connsiteX2506" fmla="*/ 3255128 w 3255128"/>
              <a:gd name="connsiteY2506" fmla="*/ 399028 h 1277536"/>
              <a:gd name="connsiteX2507" fmla="*/ 3255128 w 3255128"/>
              <a:gd name="connsiteY2507" fmla="*/ 399737 h 1277536"/>
              <a:gd name="connsiteX2508" fmla="*/ 3255128 w 3255128"/>
              <a:gd name="connsiteY2508" fmla="*/ 399808 h 1277536"/>
              <a:gd name="connsiteX2509" fmla="*/ 3255128 w 3255128"/>
              <a:gd name="connsiteY2509" fmla="*/ 399926 h 1277536"/>
              <a:gd name="connsiteX2510" fmla="*/ 3255128 w 3255128"/>
              <a:gd name="connsiteY2510" fmla="*/ 400297 h 1277536"/>
              <a:gd name="connsiteX2511" fmla="*/ 3255128 w 3255128"/>
              <a:gd name="connsiteY2511" fmla="*/ 400329 h 1277536"/>
              <a:gd name="connsiteX2512" fmla="*/ 3255128 w 3255128"/>
              <a:gd name="connsiteY2512" fmla="*/ 400441 h 1277536"/>
              <a:gd name="connsiteX2513" fmla="*/ 3255128 w 3255128"/>
              <a:gd name="connsiteY2513" fmla="*/ 400635 h 1277536"/>
              <a:gd name="connsiteX2514" fmla="*/ 3255128 w 3255128"/>
              <a:gd name="connsiteY2514" fmla="*/ 401135 h 1277536"/>
              <a:gd name="connsiteX2515" fmla="*/ 3255128 w 3255128"/>
              <a:gd name="connsiteY2515" fmla="*/ 401194 h 1277536"/>
              <a:gd name="connsiteX2516" fmla="*/ 3255128 w 3255128"/>
              <a:gd name="connsiteY2516" fmla="*/ 401248 h 1277536"/>
              <a:gd name="connsiteX2517" fmla="*/ 3255128 w 3255128"/>
              <a:gd name="connsiteY2517" fmla="*/ 401497 h 1277536"/>
              <a:gd name="connsiteX2518" fmla="*/ 3255128 w 3255128"/>
              <a:gd name="connsiteY2518" fmla="*/ 401742 h 1277536"/>
              <a:gd name="connsiteX2519" fmla="*/ 3255128 w 3255128"/>
              <a:gd name="connsiteY2519" fmla="*/ 402070 h 1277536"/>
              <a:gd name="connsiteX2520" fmla="*/ 3255128 w 3255128"/>
              <a:gd name="connsiteY2520" fmla="*/ 402411 h 1277536"/>
              <a:gd name="connsiteX2521" fmla="*/ 3255128 w 3255128"/>
              <a:gd name="connsiteY2521" fmla="*/ 402566 h 1277536"/>
              <a:gd name="connsiteX2522" fmla="*/ 3255128 w 3255128"/>
              <a:gd name="connsiteY2522" fmla="*/ 402606 h 1277536"/>
              <a:gd name="connsiteX2523" fmla="*/ 3255128 w 3255128"/>
              <a:gd name="connsiteY2523" fmla="*/ 403296 h 1277536"/>
              <a:gd name="connsiteX2524" fmla="*/ 3255128 w 3255128"/>
              <a:gd name="connsiteY2524" fmla="*/ 403549 h 1277536"/>
              <a:gd name="connsiteX2525" fmla="*/ 3255128 w 3255128"/>
              <a:gd name="connsiteY2525" fmla="*/ 403658 h 1277536"/>
              <a:gd name="connsiteX2526" fmla="*/ 3255128 w 3255128"/>
              <a:gd name="connsiteY2526" fmla="*/ 403731 h 1277536"/>
              <a:gd name="connsiteX2527" fmla="*/ 3255128 w 3255128"/>
              <a:gd name="connsiteY2527" fmla="*/ 403783 h 1277536"/>
              <a:gd name="connsiteX2528" fmla="*/ 3255128 w 3255128"/>
              <a:gd name="connsiteY2528" fmla="*/ 403869 h 1277536"/>
              <a:gd name="connsiteX2529" fmla="*/ 3255128 w 3255128"/>
              <a:gd name="connsiteY2529" fmla="*/ 404173 h 1277536"/>
              <a:gd name="connsiteX2530" fmla="*/ 3255128 w 3255128"/>
              <a:gd name="connsiteY2530" fmla="*/ 404367 h 1277536"/>
              <a:gd name="connsiteX2531" fmla="*/ 3255128 w 3255128"/>
              <a:gd name="connsiteY2531" fmla="*/ 404421 h 1277536"/>
              <a:gd name="connsiteX2532" fmla="*/ 3255128 w 3255128"/>
              <a:gd name="connsiteY2532" fmla="*/ 404593 h 1277536"/>
              <a:gd name="connsiteX2533" fmla="*/ 3255128 w 3255128"/>
              <a:gd name="connsiteY2533" fmla="*/ 404784 h 1277536"/>
              <a:gd name="connsiteX2534" fmla="*/ 3255128 w 3255128"/>
              <a:gd name="connsiteY2534" fmla="*/ 405116 h 1277536"/>
              <a:gd name="connsiteX2535" fmla="*/ 3255128 w 3255128"/>
              <a:gd name="connsiteY2535" fmla="*/ 405305 h 1277536"/>
              <a:gd name="connsiteX2536" fmla="*/ 3255128 w 3255128"/>
              <a:gd name="connsiteY2536" fmla="*/ 405457 h 1277536"/>
              <a:gd name="connsiteX2537" fmla="*/ 3255128 w 3255128"/>
              <a:gd name="connsiteY2537" fmla="*/ 405474 h 1277536"/>
              <a:gd name="connsiteX2538" fmla="*/ 3255128 w 3255128"/>
              <a:gd name="connsiteY2538" fmla="*/ 405684 h 1277536"/>
              <a:gd name="connsiteX2539" fmla="*/ 3255128 w 3255128"/>
              <a:gd name="connsiteY2539" fmla="*/ 405739 h 1277536"/>
              <a:gd name="connsiteX2540" fmla="*/ 3255128 w 3255128"/>
              <a:gd name="connsiteY2540" fmla="*/ 405873 h 1277536"/>
              <a:gd name="connsiteX2541" fmla="*/ 3255128 w 3255128"/>
              <a:gd name="connsiteY2541" fmla="*/ 406338 h 1277536"/>
              <a:gd name="connsiteX2542" fmla="*/ 3255128 w 3255128"/>
              <a:gd name="connsiteY2542" fmla="*/ 406721 h 1277536"/>
              <a:gd name="connsiteX2543" fmla="*/ 3255128 w 3255128"/>
              <a:gd name="connsiteY2543" fmla="*/ 407136 h 1277536"/>
              <a:gd name="connsiteX2544" fmla="*/ 3255128 w 3255128"/>
              <a:gd name="connsiteY2544" fmla="*/ 407269 h 1277536"/>
              <a:gd name="connsiteX2545" fmla="*/ 3255128 w 3255128"/>
              <a:gd name="connsiteY2545" fmla="*/ 407281 h 1277536"/>
              <a:gd name="connsiteX2546" fmla="*/ 3255128 w 3255128"/>
              <a:gd name="connsiteY2546" fmla="*/ 407463 h 1277536"/>
              <a:gd name="connsiteX2547" fmla="*/ 3255128 w 3255128"/>
              <a:gd name="connsiteY2547" fmla="*/ 407542 h 1277536"/>
              <a:gd name="connsiteX2548" fmla="*/ 3255128 w 3255128"/>
              <a:gd name="connsiteY2548" fmla="*/ 407955 h 1277536"/>
              <a:gd name="connsiteX2549" fmla="*/ 3255128 w 3255128"/>
              <a:gd name="connsiteY2549" fmla="*/ 408232 h 1277536"/>
              <a:gd name="connsiteX2550" fmla="*/ 3255128 w 3255128"/>
              <a:gd name="connsiteY2550" fmla="*/ 408516 h 1277536"/>
              <a:gd name="connsiteX2551" fmla="*/ 3255128 w 3255128"/>
              <a:gd name="connsiteY2551" fmla="*/ 408549 h 1277536"/>
              <a:gd name="connsiteX2552" fmla="*/ 3255128 w 3255128"/>
              <a:gd name="connsiteY2552" fmla="*/ 408570 h 1277536"/>
              <a:gd name="connsiteX2553" fmla="*/ 3255128 w 3255128"/>
              <a:gd name="connsiteY2553" fmla="*/ 408743 h 1277536"/>
              <a:gd name="connsiteX2554" fmla="*/ 3255128 w 3255128"/>
              <a:gd name="connsiteY2554" fmla="*/ 408759 h 1277536"/>
              <a:gd name="connsiteX2555" fmla="*/ 3255128 w 3255128"/>
              <a:gd name="connsiteY2555" fmla="*/ 409037 h 1277536"/>
              <a:gd name="connsiteX2556" fmla="*/ 3255128 w 3255128"/>
              <a:gd name="connsiteY2556" fmla="*/ 409256 h 1277536"/>
              <a:gd name="connsiteX2557" fmla="*/ 3255128 w 3255128"/>
              <a:gd name="connsiteY2557" fmla="*/ 409605 h 1277536"/>
              <a:gd name="connsiteX2558" fmla="*/ 3255128 w 3255128"/>
              <a:gd name="connsiteY2558" fmla="*/ 409850 h 1277536"/>
              <a:gd name="connsiteX2559" fmla="*/ 3255128 w 3255128"/>
              <a:gd name="connsiteY2559" fmla="*/ 410377 h 1277536"/>
              <a:gd name="connsiteX2560" fmla="*/ 3255128 w 3255128"/>
              <a:gd name="connsiteY2560" fmla="*/ 410660 h 1277536"/>
              <a:gd name="connsiteX2561" fmla="*/ 3255128 w 3255128"/>
              <a:gd name="connsiteY2561" fmla="*/ 410715 h 1277536"/>
              <a:gd name="connsiteX2562" fmla="*/ 3255128 w 3255128"/>
              <a:gd name="connsiteY2562" fmla="*/ 410836 h 1277536"/>
              <a:gd name="connsiteX2563" fmla="*/ 3255128 w 3255128"/>
              <a:gd name="connsiteY2563" fmla="*/ 411055 h 1277536"/>
              <a:gd name="connsiteX2564" fmla="*/ 3255128 w 3255128"/>
              <a:gd name="connsiteY2564" fmla="*/ 411063 h 1277536"/>
              <a:gd name="connsiteX2565" fmla="*/ 3255128 w 3255128"/>
              <a:gd name="connsiteY2565" fmla="*/ 411274 h 1277536"/>
              <a:gd name="connsiteX2566" fmla="*/ 3255128 w 3255128"/>
              <a:gd name="connsiteY2566" fmla="*/ 411404 h 1277536"/>
              <a:gd name="connsiteX2567" fmla="*/ 3255128 w 3255128"/>
              <a:gd name="connsiteY2567" fmla="*/ 411577 h 1277536"/>
              <a:gd name="connsiteX2568" fmla="*/ 3255128 w 3255128"/>
              <a:gd name="connsiteY2568" fmla="*/ 411657 h 1277536"/>
              <a:gd name="connsiteX2569" fmla="*/ 3255128 w 3255128"/>
              <a:gd name="connsiteY2569" fmla="*/ 411923 h 1277536"/>
              <a:gd name="connsiteX2570" fmla="*/ 3255128 w 3255128"/>
              <a:gd name="connsiteY2570" fmla="*/ 412100 h 1277536"/>
              <a:gd name="connsiteX2571" fmla="*/ 3255128 w 3255128"/>
              <a:gd name="connsiteY2571" fmla="*/ 412112 h 1277536"/>
              <a:gd name="connsiteX2572" fmla="*/ 3255128 w 3255128"/>
              <a:gd name="connsiteY2572" fmla="*/ 412281 h 1277536"/>
              <a:gd name="connsiteX2573" fmla="*/ 3255128 w 3255128"/>
              <a:gd name="connsiteY2573" fmla="*/ 412475 h 1277536"/>
              <a:gd name="connsiteX2574" fmla="*/ 3255128 w 3255128"/>
              <a:gd name="connsiteY2574" fmla="*/ 412491 h 1277536"/>
              <a:gd name="connsiteX2575" fmla="*/ 3255128 w 3255128"/>
              <a:gd name="connsiteY2575" fmla="*/ 412529 h 1277536"/>
              <a:gd name="connsiteX2576" fmla="*/ 3255128 w 3255128"/>
              <a:gd name="connsiteY2576" fmla="*/ 412668 h 1277536"/>
              <a:gd name="connsiteX2577" fmla="*/ 3255128 w 3255128"/>
              <a:gd name="connsiteY2577" fmla="*/ 413582 h 1277536"/>
              <a:gd name="connsiteX2578" fmla="*/ 3255128 w 3255128"/>
              <a:gd name="connsiteY2578" fmla="*/ 413738 h 1277536"/>
              <a:gd name="connsiteX2579" fmla="*/ 3255128 w 3255128"/>
              <a:gd name="connsiteY2579" fmla="*/ 414253 h 1277536"/>
              <a:gd name="connsiteX2580" fmla="*/ 3255128 w 3255128"/>
              <a:gd name="connsiteY2580" fmla="*/ 414392 h 1277536"/>
              <a:gd name="connsiteX2581" fmla="*/ 3255128 w 3255128"/>
              <a:gd name="connsiteY2581" fmla="*/ 414447 h 1277536"/>
              <a:gd name="connsiteX2582" fmla="*/ 3255128 w 3255128"/>
              <a:gd name="connsiteY2582" fmla="*/ 414581 h 1277536"/>
              <a:gd name="connsiteX2583" fmla="*/ 3255128 w 3255128"/>
              <a:gd name="connsiteY2583" fmla="*/ 414829 h 1277536"/>
              <a:gd name="connsiteX2584" fmla="*/ 3255128 w 3255128"/>
              <a:gd name="connsiteY2584" fmla="*/ 415389 h 1277536"/>
              <a:gd name="connsiteX2585" fmla="*/ 3255128 w 3255128"/>
              <a:gd name="connsiteY2585" fmla="*/ 415468 h 1277536"/>
              <a:gd name="connsiteX2586" fmla="*/ 3255128 w 3255128"/>
              <a:gd name="connsiteY2586" fmla="*/ 415554 h 1277536"/>
              <a:gd name="connsiteX2587" fmla="*/ 3255128 w 3255128"/>
              <a:gd name="connsiteY2587" fmla="*/ 415844 h 1277536"/>
              <a:gd name="connsiteX2588" fmla="*/ 3255128 w 3255128"/>
              <a:gd name="connsiteY2588" fmla="*/ 416340 h 1277536"/>
              <a:gd name="connsiteX2589" fmla="*/ 3255128 w 3255128"/>
              <a:gd name="connsiteY2589" fmla="*/ 416380 h 1277536"/>
              <a:gd name="connsiteX2590" fmla="*/ 3255128 w 3255128"/>
              <a:gd name="connsiteY2590" fmla="*/ 417037 h 1277536"/>
              <a:gd name="connsiteX2591" fmla="*/ 3255128 w 3255128"/>
              <a:gd name="connsiteY2591" fmla="*/ 417150 h 1277536"/>
              <a:gd name="connsiteX2592" fmla="*/ 3255128 w 3255128"/>
              <a:gd name="connsiteY2592" fmla="*/ 417257 h 1277536"/>
              <a:gd name="connsiteX2593" fmla="*/ 3255128 w 3255128"/>
              <a:gd name="connsiteY2593" fmla="*/ 417361 h 1277536"/>
              <a:gd name="connsiteX2594" fmla="*/ 3255128 w 3255128"/>
              <a:gd name="connsiteY2594" fmla="*/ 417451 h 1277536"/>
              <a:gd name="connsiteX2595" fmla="*/ 3255128 w 3255128"/>
              <a:gd name="connsiteY2595" fmla="*/ 417505 h 1277536"/>
              <a:gd name="connsiteX2596" fmla="*/ 3255128 w 3255128"/>
              <a:gd name="connsiteY2596" fmla="*/ 417643 h 1277536"/>
              <a:gd name="connsiteX2597" fmla="*/ 3255128 w 3255128"/>
              <a:gd name="connsiteY2597" fmla="*/ 417644 h 1277536"/>
              <a:gd name="connsiteX2598" fmla="*/ 3255128 w 3255128"/>
              <a:gd name="connsiteY2598" fmla="*/ 418313 h 1277536"/>
              <a:gd name="connsiteX2599" fmla="*/ 3255128 w 3255128"/>
              <a:gd name="connsiteY2599" fmla="*/ 418367 h 1277536"/>
              <a:gd name="connsiteX2600" fmla="*/ 3255128 w 3255128"/>
              <a:gd name="connsiteY2600" fmla="*/ 418558 h 1277536"/>
              <a:gd name="connsiteX2601" fmla="*/ 3255128 w 3255128"/>
              <a:gd name="connsiteY2601" fmla="*/ 418823 h 1277536"/>
              <a:gd name="connsiteX2602" fmla="*/ 3255128 w 3255128"/>
              <a:gd name="connsiteY2602" fmla="*/ 418907 h 1277536"/>
              <a:gd name="connsiteX2603" fmla="*/ 3255128 w 3255128"/>
              <a:gd name="connsiteY2603" fmla="*/ 419117 h 1277536"/>
              <a:gd name="connsiteX2604" fmla="*/ 3255128 w 3255128"/>
              <a:gd name="connsiteY2604" fmla="*/ 419513 h 1277536"/>
              <a:gd name="connsiteX2605" fmla="*/ 3255128 w 3255128"/>
              <a:gd name="connsiteY2605" fmla="*/ 419685 h 1277536"/>
              <a:gd name="connsiteX2606" fmla="*/ 3255128 w 3255128"/>
              <a:gd name="connsiteY2606" fmla="*/ 419805 h 1277536"/>
              <a:gd name="connsiteX2607" fmla="*/ 3255128 w 3255128"/>
              <a:gd name="connsiteY2607" fmla="*/ 420112 h 1277536"/>
              <a:gd name="connsiteX2608" fmla="*/ 3255128 w 3255128"/>
              <a:gd name="connsiteY2608" fmla="*/ 420166 h 1277536"/>
              <a:gd name="connsiteX2609" fmla="*/ 3255128 w 3255128"/>
              <a:gd name="connsiteY2609" fmla="*/ 420208 h 1277536"/>
              <a:gd name="connsiteX2610" fmla="*/ 3255128 w 3255128"/>
              <a:gd name="connsiteY2610" fmla="*/ 420323 h 1277536"/>
              <a:gd name="connsiteX2611" fmla="*/ 3255128 w 3255128"/>
              <a:gd name="connsiteY2611" fmla="*/ 420365 h 1277536"/>
              <a:gd name="connsiteX2612" fmla="*/ 3255128 w 3255128"/>
              <a:gd name="connsiteY2612" fmla="*/ 420917 h 1277536"/>
              <a:gd name="connsiteX2613" fmla="*/ 3255128 w 3255128"/>
              <a:gd name="connsiteY2613" fmla="*/ 420989 h 1277536"/>
              <a:gd name="connsiteX2614" fmla="*/ 3255128 w 3255128"/>
              <a:gd name="connsiteY2614" fmla="*/ 421043 h 1277536"/>
              <a:gd name="connsiteX2615" fmla="*/ 3255128 w 3255128"/>
              <a:gd name="connsiteY2615" fmla="*/ 421183 h 1277536"/>
              <a:gd name="connsiteX2616" fmla="*/ 3255128 w 3255128"/>
              <a:gd name="connsiteY2616" fmla="*/ 421237 h 1277536"/>
              <a:gd name="connsiteX2617" fmla="*/ 3255128 w 3255128"/>
              <a:gd name="connsiteY2617" fmla="*/ 421316 h 1277536"/>
              <a:gd name="connsiteX2618" fmla="*/ 3255128 w 3255128"/>
              <a:gd name="connsiteY2618" fmla="*/ 421359 h 1277536"/>
              <a:gd name="connsiteX2619" fmla="*/ 3255128 w 3255128"/>
              <a:gd name="connsiteY2619" fmla="*/ 421376 h 1277536"/>
              <a:gd name="connsiteX2620" fmla="*/ 3255128 w 3255128"/>
              <a:gd name="connsiteY2620" fmla="*/ 422290 h 1277536"/>
              <a:gd name="connsiteX2621" fmla="*/ 3255128 w 3255128"/>
              <a:gd name="connsiteY2621" fmla="*/ 422361 h 1277536"/>
              <a:gd name="connsiteX2622" fmla="*/ 3255128 w 3255128"/>
              <a:gd name="connsiteY2622" fmla="*/ 422484 h 1277536"/>
              <a:gd name="connsiteX2623" fmla="*/ 3255128 w 3255128"/>
              <a:gd name="connsiteY2623" fmla="*/ 422555 h 1277536"/>
              <a:gd name="connsiteX2624" fmla="*/ 3255128 w 3255128"/>
              <a:gd name="connsiteY2624" fmla="*/ 423537 h 1277536"/>
              <a:gd name="connsiteX2625" fmla="*/ 3255128 w 3255128"/>
              <a:gd name="connsiteY2625" fmla="*/ 423662 h 1277536"/>
              <a:gd name="connsiteX2626" fmla="*/ 3255128 w 3255128"/>
              <a:gd name="connsiteY2626" fmla="*/ 424097 h 1277536"/>
              <a:gd name="connsiteX2627" fmla="*/ 3255128 w 3255128"/>
              <a:gd name="connsiteY2627" fmla="*/ 424134 h 1277536"/>
              <a:gd name="connsiteX2628" fmla="*/ 3255128 w 3255128"/>
              <a:gd name="connsiteY2628" fmla="*/ 424151 h 1277536"/>
              <a:gd name="connsiteX2629" fmla="*/ 3255128 w 3255128"/>
              <a:gd name="connsiteY2629" fmla="*/ 424472 h 1277536"/>
              <a:gd name="connsiteX2630" fmla="*/ 3255128 w 3255128"/>
              <a:gd name="connsiteY2630" fmla="*/ 424489 h 1277536"/>
              <a:gd name="connsiteX2631" fmla="*/ 3255128 w 3255128"/>
              <a:gd name="connsiteY2631" fmla="*/ 424649 h 1277536"/>
              <a:gd name="connsiteX2632" fmla="*/ 3255128 w 3255128"/>
              <a:gd name="connsiteY2632" fmla="*/ 424661 h 1277536"/>
              <a:gd name="connsiteX2633" fmla="*/ 3255128 w 3255128"/>
              <a:gd name="connsiteY2633" fmla="*/ 425048 h 1277536"/>
              <a:gd name="connsiteX2634" fmla="*/ 3255128 w 3255128"/>
              <a:gd name="connsiteY2634" fmla="*/ 425184 h 1277536"/>
              <a:gd name="connsiteX2635" fmla="*/ 3255128 w 3255128"/>
              <a:gd name="connsiteY2635" fmla="*/ 425351 h 1277536"/>
              <a:gd name="connsiteX2636" fmla="*/ 3255128 w 3255128"/>
              <a:gd name="connsiteY2636" fmla="*/ 425469 h 1277536"/>
              <a:gd name="connsiteX2637" fmla="*/ 3255128 w 3255128"/>
              <a:gd name="connsiteY2637" fmla="*/ 425752 h 1277536"/>
              <a:gd name="connsiteX2638" fmla="*/ 3255128 w 3255128"/>
              <a:gd name="connsiteY2638" fmla="*/ 425924 h 1277536"/>
              <a:gd name="connsiteX2639" fmla="*/ 3255128 w 3255128"/>
              <a:gd name="connsiteY2639" fmla="*/ 426295 h 1277536"/>
              <a:gd name="connsiteX2640" fmla="*/ 3255128 w 3255128"/>
              <a:gd name="connsiteY2640" fmla="*/ 426738 h 1277536"/>
              <a:gd name="connsiteX2641" fmla="*/ 3255128 w 3255128"/>
              <a:gd name="connsiteY2641" fmla="*/ 427015 h 1277536"/>
              <a:gd name="connsiteX2642" fmla="*/ 3255128 w 3255128"/>
              <a:gd name="connsiteY2642" fmla="*/ 427150 h 1277536"/>
              <a:gd name="connsiteX2643" fmla="*/ 3255128 w 3255128"/>
              <a:gd name="connsiteY2643" fmla="*/ 427337 h 1277536"/>
              <a:gd name="connsiteX2644" fmla="*/ 3255128 w 3255128"/>
              <a:gd name="connsiteY2644" fmla="*/ 427512 h 1277536"/>
              <a:gd name="connsiteX2645" fmla="*/ 3255128 w 3255128"/>
              <a:gd name="connsiteY2645" fmla="*/ 427531 h 1277536"/>
              <a:gd name="connsiteX2646" fmla="*/ 3255128 w 3255128"/>
              <a:gd name="connsiteY2646" fmla="*/ 427863 h 1277536"/>
              <a:gd name="connsiteX2647" fmla="*/ 3255128 w 3255128"/>
              <a:gd name="connsiteY2647" fmla="*/ 428027 h 1277536"/>
              <a:gd name="connsiteX2648" fmla="*/ 3255128 w 3255128"/>
              <a:gd name="connsiteY2648" fmla="*/ 428221 h 1277536"/>
              <a:gd name="connsiteX2649" fmla="*/ 3255128 w 3255128"/>
              <a:gd name="connsiteY2649" fmla="*/ 428393 h 1277536"/>
              <a:gd name="connsiteX2650" fmla="*/ 3255128 w 3255128"/>
              <a:gd name="connsiteY2650" fmla="*/ 428431 h 1277536"/>
              <a:gd name="connsiteX2651" fmla="*/ 3255128 w 3255128"/>
              <a:gd name="connsiteY2651" fmla="*/ 428638 h 1277536"/>
              <a:gd name="connsiteX2652" fmla="*/ 3255128 w 3255128"/>
              <a:gd name="connsiteY2652" fmla="*/ 428916 h 1277536"/>
              <a:gd name="connsiteX2653" fmla="*/ 3255128 w 3255128"/>
              <a:gd name="connsiteY2653" fmla="*/ 429468 h 1277536"/>
              <a:gd name="connsiteX2654" fmla="*/ 3255128 w 3255128"/>
              <a:gd name="connsiteY2654" fmla="*/ 429484 h 1277536"/>
              <a:gd name="connsiteX2655" fmla="*/ 3255128 w 3255128"/>
              <a:gd name="connsiteY2655" fmla="*/ 429625 h 1277536"/>
              <a:gd name="connsiteX2656" fmla="*/ 3255128 w 3255128"/>
              <a:gd name="connsiteY2656" fmla="*/ 430192 h 1277536"/>
              <a:gd name="connsiteX2657" fmla="*/ 3255128 w 3255128"/>
              <a:gd name="connsiteY2657" fmla="*/ 430445 h 1277536"/>
              <a:gd name="connsiteX2658" fmla="*/ 3255128 w 3255128"/>
              <a:gd name="connsiteY2658" fmla="*/ 431069 h 1277536"/>
              <a:gd name="connsiteX2659" fmla="*/ 3255128 w 3255128"/>
              <a:gd name="connsiteY2659" fmla="*/ 431135 h 1277536"/>
              <a:gd name="connsiteX2660" fmla="*/ 3255128 w 3255128"/>
              <a:gd name="connsiteY2660" fmla="*/ 431263 h 1277536"/>
              <a:gd name="connsiteX2661" fmla="*/ 3255128 w 3255128"/>
              <a:gd name="connsiteY2661" fmla="*/ 431317 h 1277536"/>
              <a:gd name="connsiteX2662" fmla="*/ 3255128 w 3255128"/>
              <a:gd name="connsiteY2662" fmla="*/ 431456 h 1277536"/>
              <a:gd name="connsiteX2663" fmla="*/ 3255128 w 3255128"/>
              <a:gd name="connsiteY2663" fmla="*/ 431674 h 1277536"/>
              <a:gd name="connsiteX2664" fmla="*/ 3255128 w 3255128"/>
              <a:gd name="connsiteY2664" fmla="*/ 431991 h 1277536"/>
              <a:gd name="connsiteX2665" fmla="*/ 3255128 w 3255128"/>
              <a:gd name="connsiteY2665" fmla="*/ 432242 h 1277536"/>
              <a:gd name="connsiteX2666" fmla="*/ 3255128 w 3255128"/>
              <a:gd name="connsiteY2666" fmla="*/ 432370 h 1277536"/>
              <a:gd name="connsiteX2667" fmla="*/ 3255128 w 3255128"/>
              <a:gd name="connsiteY2667" fmla="*/ 432597 h 1277536"/>
              <a:gd name="connsiteX2668" fmla="*/ 3255128 w 3255128"/>
              <a:gd name="connsiteY2668" fmla="*/ 432891 h 1277536"/>
              <a:gd name="connsiteX2669" fmla="*/ 3255128 w 3255128"/>
              <a:gd name="connsiteY2669" fmla="*/ 433110 h 1277536"/>
              <a:gd name="connsiteX2670" fmla="*/ 3255128 w 3255128"/>
              <a:gd name="connsiteY2670" fmla="*/ 433357 h 1277536"/>
              <a:gd name="connsiteX2671" fmla="*/ 3255128 w 3255128"/>
              <a:gd name="connsiteY2671" fmla="*/ 433407 h 1277536"/>
              <a:gd name="connsiteX2672" fmla="*/ 3255128 w 3255128"/>
              <a:gd name="connsiteY2672" fmla="*/ 433459 h 1277536"/>
              <a:gd name="connsiteX2673" fmla="*/ 3255128 w 3255128"/>
              <a:gd name="connsiteY2673" fmla="*/ 433545 h 1277536"/>
              <a:gd name="connsiteX2674" fmla="*/ 3255128 w 3255128"/>
              <a:gd name="connsiteY2674" fmla="*/ 433617 h 1277536"/>
              <a:gd name="connsiteX2675" fmla="*/ 3255128 w 3255128"/>
              <a:gd name="connsiteY2675" fmla="*/ 434177 h 1277536"/>
              <a:gd name="connsiteX2676" fmla="*/ 3255128 w 3255128"/>
              <a:gd name="connsiteY2676" fmla="*/ 434460 h 1277536"/>
              <a:gd name="connsiteX2677" fmla="*/ 3255128 w 3255128"/>
              <a:gd name="connsiteY2677" fmla="*/ 434670 h 1277536"/>
              <a:gd name="connsiteX2678" fmla="*/ 3255128 w 3255128"/>
              <a:gd name="connsiteY2678" fmla="*/ 434729 h 1277536"/>
              <a:gd name="connsiteX2679" fmla="*/ 3255128 w 3255128"/>
              <a:gd name="connsiteY2679" fmla="*/ 434847 h 1277536"/>
              <a:gd name="connsiteX2680" fmla="*/ 3255128 w 3255128"/>
              <a:gd name="connsiteY2680" fmla="*/ 435128 h 1277536"/>
              <a:gd name="connsiteX2681" fmla="*/ 3255128 w 3255128"/>
              <a:gd name="connsiteY2681" fmla="*/ 435258 h 1277536"/>
              <a:gd name="connsiteX2682" fmla="*/ 3255128 w 3255128"/>
              <a:gd name="connsiteY2682" fmla="*/ 435347 h 1277536"/>
              <a:gd name="connsiteX2683" fmla="*/ 3255128 w 3255128"/>
              <a:gd name="connsiteY2683" fmla="*/ 435415 h 1277536"/>
              <a:gd name="connsiteX2684" fmla="*/ 3255128 w 3255128"/>
              <a:gd name="connsiteY2684" fmla="*/ 435723 h 1277536"/>
              <a:gd name="connsiteX2685" fmla="*/ 3255128 w 3255128"/>
              <a:gd name="connsiteY2685" fmla="*/ 436135 h 1277536"/>
              <a:gd name="connsiteX2686" fmla="*/ 3255128 w 3255128"/>
              <a:gd name="connsiteY2686" fmla="*/ 436329 h 1277536"/>
              <a:gd name="connsiteX2687" fmla="*/ 3255128 w 3255128"/>
              <a:gd name="connsiteY2687" fmla="*/ 436945 h 1277536"/>
              <a:gd name="connsiteX2688" fmla="*/ 3255128 w 3255128"/>
              <a:gd name="connsiteY2688" fmla="*/ 437139 h 1277536"/>
              <a:gd name="connsiteX2689" fmla="*/ 3255128 w 3255128"/>
              <a:gd name="connsiteY2689" fmla="*/ 437218 h 1277536"/>
              <a:gd name="connsiteX2690" fmla="*/ 3255128 w 3255128"/>
              <a:gd name="connsiteY2690" fmla="*/ 437576 h 1277536"/>
              <a:gd name="connsiteX2691" fmla="*/ 3255128 w 3255128"/>
              <a:gd name="connsiteY2691" fmla="*/ 437733 h 1277536"/>
              <a:gd name="connsiteX2692" fmla="*/ 3255128 w 3255128"/>
              <a:gd name="connsiteY2692" fmla="*/ 438192 h 1277536"/>
              <a:gd name="connsiteX2693" fmla="*/ 3255128 w 3255128"/>
              <a:gd name="connsiteY2693" fmla="*/ 438246 h 1277536"/>
              <a:gd name="connsiteX2694" fmla="*/ 3255128 w 3255128"/>
              <a:gd name="connsiteY2694" fmla="*/ 438301 h 1277536"/>
              <a:gd name="connsiteX2695" fmla="*/ 3255128 w 3255128"/>
              <a:gd name="connsiteY2695" fmla="*/ 438435 h 1277536"/>
              <a:gd name="connsiteX2696" fmla="*/ 3255128 w 3255128"/>
              <a:gd name="connsiteY2696" fmla="*/ 438481 h 1277536"/>
              <a:gd name="connsiteX2697" fmla="*/ 3255128 w 3255128"/>
              <a:gd name="connsiteY2697" fmla="*/ 438996 h 1277536"/>
              <a:gd name="connsiteX2698" fmla="*/ 3255128 w 3255128"/>
              <a:gd name="connsiteY2698" fmla="*/ 439082 h 1277536"/>
              <a:gd name="connsiteX2699" fmla="*/ 3255128 w 3255128"/>
              <a:gd name="connsiteY2699" fmla="*/ 439243 h 1277536"/>
              <a:gd name="connsiteX2700" fmla="*/ 3255128 w 3255128"/>
              <a:gd name="connsiteY2700" fmla="*/ 439564 h 1277536"/>
              <a:gd name="connsiteX2701" fmla="*/ 3255128 w 3255128"/>
              <a:gd name="connsiteY2701" fmla="*/ 439698 h 1277536"/>
              <a:gd name="connsiteX2702" fmla="*/ 3255128 w 3255128"/>
              <a:gd name="connsiteY2702" fmla="*/ 439705 h 1277536"/>
              <a:gd name="connsiteX2703" fmla="*/ 3255128 w 3255128"/>
              <a:gd name="connsiteY2703" fmla="*/ 440045 h 1277536"/>
              <a:gd name="connsiteX2704" fmla="*/ 3255128 w 3255128"/>
              <a:gd name="connsiteY2704" fmla="*/ 440053 h 1277536"/>
              <a:gd name="connsiteX2705" fmla="*/ 3255128 w 3255128"/>
              <a:gd name="connsiteY2705" fmla="*/ 440234 h 1277536"/>
              <a:gd name="connsiteX2706" fmla="*/ 3255128 w 3255128"/>
              <a:gd name="connsiteY2706" fmla="*/ 440391 h 1277536"/>
              <a:gd name="connsiteX2707" fmla="*/ 3255128 w 3255128"/>
              <a:gd name="connsiteY2707" fmla="*/ 440950 h 1277536"/>
              <a:gd name="connsiteX2708" fmla="*/ 3255128 w 3255128"/>
              <a:gd name="connsiteY2708" fmla="*/ 441111 h 1277536"/>
              <a:gd name="connsiteX2709" fmla="*/ 3255128 w 3255128"/>
              <a:gd name="connsiteY2709" fmla="*/ 441305 h 1277536"/>
              <a:gd name="connsiteX2710" fmla="*/ 3255128 w 3255128"/>
              <a:gd name="connsiteY2710" fmla="*/ 441465 h 1277536"/>
              <a:gd name="connsiteX2711" fmla="*/ 3255128 w 3255128"/>
              <a:gd name="connsiteY2711" fmla="*/ 441654 h 1277536"/>
              <a:gd name="connsiteX2712" fmla="*/ 3255128 w 3255128"/>
              <a:gd name="connsiteY2712" fmla="*/ 442167 h 1277536"/>
              <a:gd name="connsiteX2713" fmla="*/ 3255128 w 3255128"/>
              <a:gd name="connsiteY2713" fmla="*/ 442552 h 1277536"/>
              <a:gd name="connsiteX2714" fmla="*/ 3255128 w 3255128"/>
              <a:gd name="connsiteY2714" fmla="*/ 442955 h 1277536"/>
              <a:gd name="connsiteX2715" fmla="*/ 3255128 w 3255128"/>
              <a:gd name="connsiteY2715" fmla="*/ 443414 h 1277536"/>
              <a:gd name="connsiteX2716" fmla="*/ 3255128 w 3255128"/>
              <a:gd name="connsiteY2716" fmla="*/ 443437 h 1277536"/>
              <a:gd name="connsiteX2717" fmla="*/ 3255128 w 3255128"/>
              <a:gd name="connsiteY2717" fmla="*/ 443929 h 1277536"/>
              <a:gd name="connsiteX2718" fmla="*/ 3255128 w 3255128"/>
              <a:gd name="connsiteY2718" fmla="*/ 443966 h 1277536"/>
              <a:gd name="connsiteX2719" fmla="*/ 3255128 w 3255128"/>
              <a:gd name="connsiteY2719" fmla="*/ 444123 h 1277536"/>
              <a:gd name="connsiteX2720" fmla="*/ 3255128 w 3255128"/>
              <a:gd name="connsiteY2720" fmla="*/ 444219 h 1277536"/>
              <a:gd name="connsiteX2721" fmla="*/ 3255128 w 3255128"/>
              <a:gd name="connsiteY2721" fmla="*/ 444540 h 1277536"/>
              <a:gd name="connsiteX2722" fmla="*/ 3255128 w 3255128"/>
              <a:gd name="connsiteY2722" fmla="*/ 444717 h 1277536"/>
              <a:gd name="connsiteX2723" fmla="*/ 3255128 w 3255128"/>
              <a:gd name="connsiteY2723" fmla="*/ 444843 h 1277536"/>
              <a:gd name="connsiteX2724" fmla="*/ 3255128 w 3255128"/>
              <a:gd name="connsiteY2724" fmla="*/ 445037 h 1277536"/>
              <a:gd name="connsiteX2725" fmla="*/ 3255128 w 3255128"/>
              <a:gd name="connsiteY2725" fmla="*/ 445230 h 1277536"/>
              <a:gd name="connsiteX2726" fmla="*/ 3255128 w 3255128"/>
              <a:gd name="connsiteY2726" fmla="*/ 445803 h 1277536"/>
              <a:gd name="connsiteX2727" fmla="*/ 3255128 w 3255128"/>
              <a:gd name="connsiteY2727" fmla="*/ 446090 h 1277536"/>
              <a:gd name="connsiteX2728" fmla="*/ 3255128 w 3255128"/>
              <a:gd name="connsiteY2728" fmla="*/ 446284 h 1277536"/>
              <a:gd name="connsiteX2729" fmla="*/ 3255128 w 3255128"/>
              <a:gd name="connsiteY2729" fmla="*/ 446409 h 1277536"/>
              <a:gd name="connsiteX2730" fmla="*/ 3255128 w 3255128"/>
              <a:gd name="connsiteY2730" fmla="*/ 446441 h 1277536"/>
              <a:gd name="connsiteX2731" fmla="*/ 3255128 w 3255128"/>
              <a:gd name="connsiteY2731" fmla="*/ 447029 h 1277536"/>
              <a:gd name="connsiteX2732" fmla="*/ 3255128 w 3255128"/>
              <a:gd name="connsiteY2732" fmla="*/ 447037 h 1277536"/>
              <a:gd name="connsiteX2733" fmla="*/ 3255128 w 3255128"/>
              <a:gd name="connsiteY2733" fmla="*/ 447219 h 1277536"/>
              <a:gd name="connsiteX2734" fmla="*/ 3255128 w 3255128"/>
              <a:gd name="connsiteY2734" fmla="*/ 447391 h 1277536"/>
              <a:gd name="connsiteX2735" fmla="*/ 3255128 w 3255128"/>
              <a:gd name="connsiteY2735" fmla="*/ 447813 h 1277536"/>
              <a:gd name="connsiteX2736" fmla="*/ 3255128 w 3255128"/>
              <a:gd name="connsiteY2736" fmla="*/ 447931 h 1277536"/>
              <a:gd name="connsiteX2737" fmla="*/ 3255128 w 3255128"/>
              <a:gd name="connsiteY2737" fmla="*/ 447951 h 1277536"/>
              <a:gd name="connsiteX2738" fmla="*/ 3255128 w 3255128"/>
              <a:gd name="connsiteY2738" fmla="*/ 448272 h 1277536"/>
              <a:gd name="connsiteX2739" fmla="*/ 3255128 w 3255128"/>
              <a:gd name="connsiteY2739" fmla="*/ 448449 h 1277536"/>
              <a:gd name="connsiteX2740" fmla="*/ 3255128 w 3255128"/>
              <a:gd name="connsiteY2740" fmla="*/ 448499 h 1277536"/>
              <a:gd name="connsiteX2741" fmla="*/ 3255128 w 3255128"/>
              <a:gd name="connsiteY2741" fmla="*/ 448503 h 1277536"/>
              <a:gd name="connsiteX2742" fmla="*/ 3255128 w 3255128"/>
              <a:gd name="connsiteY2742" fmla="*/ 448793 h 1277536"/>
              <a:gd name="connsiteX2743" fmla="*/ 3255128 w 3255128"/>
              <a:gd name="connsiteY2743" fmla="*/ 449198 h 1277536"/>
              <a:gd name="connsiteX2744" fmla="*/ 3255128 w 3255128"/>
              <a:gd name="connsiteY2744" fmla="*/ 449762 h 1277536"/>
              <a:gd name="connsiteX2745" fmla="*/ 3255128 w 3255128"/>
              <a:gd name="connsiteY2745" fmla="*/ 450173 h 1277536"/>
              <a:gd name="connsiteX2746" fmla="*/ 3255128 w 3255128"/>
              <a:gd name="connsiteY2746" fmla="*/ 451030 h 1277536"/>
              <a:gd name="connsiteX2747" fmla="*/ 3255128 w 3255128"/>
              <a:gd name="connsiteY2747" fmla="*/ 451385 h 1277536"/>
              <a:gd name="connsiteX2748" fmla="*/ 3255128 w 3255128"/>
              <a:gd name="connsiteY2748" fmla="*/ 451469 h 1277536"/>
              <a:gd name="connsiteX2749" fmla="*/ 3255128 w 3255128"/>
              <a:gd name="connsiteY2749" fmla="*/ 451545 h 1277536"/>
              <a:gd name="connsiteX2750" fmla="*/ 3255128 w 3255128"/>
              <a:gd name="connsiteY2750" fmla="*/ 451663 h 1277536"/>
              <a:gd name="connsiteX2751" fmla="*/ 3255128 w 3255128"/>
              <a:gd name="connsiteY2751" fmla="*/ 452037 h 1277536"/>
              <a:gd name="connsiteX2752" fmla="*/ 3255128 w 3255128"/>
              <a:gd name="connsiteY2752" fmla="*/ 452231 h 1277536"/>
              <a:gd name="connsiteX2753" fmla="*/ 3255128 w 3255128"/>
              <a:gd name="connsiteY2753" fmla="*/ 452247 h 1277536"/>
              <a:gd name="connsiteX2754" fmla="*/ 3255128 w 3255128"/>
              <a:gd name="connsiteY2754" fmla="*/ 452770 h 1277536"/>
              <a:gd name="connsiteX2755" fmla="*/ 3255128 w 3255128"/>
              <a:gd name="connsiteY2755" fmla="*/ 453338 h 1277536"/>
              <a:gd name="connsiteX2756" fmla="*/ 3255128 w 3255128"/>
              <a:gd name="connsiteY2756" fmla="*/ 453425 h 1277536"/>
              <a:gd name="connsiteX2757" fmla="*/ 3255128 w 3255128"/>
              <a:gd name="connsiteY2757" fmla="*/ 453479 h 1277536"/>
              <a:gd name="connsiteX2758" fmla="*/ 3255128 w 3255128"/>
              <a:gd name="connsiteY2758" fmla="*/ 454046 h 1277536"/>
              <a:gd name="connsiteX2759" fmla="*/ 3255128 w 3255128"/>
              <a:gd name="connsiteY2759" fmla="*/ 454203 h 1277536"/>
              <a:gd name="connsiteX2760" fmla="*/ 3255128 w 3255128"/>
              <a:gd name="connsiteY2760" fmla="*/ 454577 h 1277536"/>
              <a:gd name="connsiteX2761" fmla="*/ 3255128 w 3255128"/>
              <a:gd name="connsiteY2761" fmla="*/ 454738 h 1277536"/>
              <a:gd name="connsiteX2762" fmla="*/ 3255128 w 3255128"/>
              <a:gd name="connsiteY2762" fmla="*/ 454797 h 1277536"/>
              <a:gd name="connsiteX2763" fmla="*/ 3255128 w 3255128"/>
              <a:gd name="connsiteY2763" fmla="*/ 454923 h 1277536"/>
              <a:gd name="connsiteX2764" fmla="*/ 3255128 w 3255128"/>
              <a:gd name="connsiteY2764" fmla="*/ 455117 h 1277536"/>
              <a:gd name="connsiteX2765" fmla="*/ 3255128 w 3255128"/>
              <a:gd name="connsiteY2765" fmla="*/ 455137 h 1277536"/>
              <a:gd name="connsiteX2766" fmla="*/ 3255128 w 3255128"/>
              <a:gd name="connsiteY2766" fmla="*/ 455145 h 1277536"/>
              <a:gd name="connsiteX2767" fmla="*/ 3255128 w 3255128"/>
              <a:gd name="connsiteY2767" fmla="*/ 455600 h 1277536"/>
              <a:gd name="connsiteX2768" fmla="*/ 3255128 w 3255128"/>
              <a:gd name="connsiteY2768" fmla="*/ 456364 h 1277536"/>
              <a:gd name="connsiteX2769" fmla="*/ 3255128 w 3255128"/>
              <a:gd name="connsiteY2769" fmla="*/ 456521 h 1277536"/>
              <a:gd name="connsiteX2770" fmla="*/ 3255128 w 3255128"/>
              <a:gd name="connsiteY2770" fmla="*/ 457013 h 1277536"/>
              <a:gd name="connsiteX2771" fmla="*/ 3255128 w 3255128"/>
              <a:gd name="connsiteY2771" fmla="*/ 457157 h 1277536"/>
              <a:gd name="connsiteX2772" fmla="*/ 3255128 w 3255128"/>
              <a:gd name="connsiteY2772" fmla="*/ 457207 h 1277536"/>
              <a:gd name="connsiteX2773" fmla="*/ 3255128 w 3255128"/>
              <a:gd name="connsiteY2773" fmla="*/ 457211 h 1277536"/>
              <a:gd name="connsiteX2774" fmla="*/ 3255128 w 3255128"/>
              <a:gd name="connsiteY2774" fmla="*/ 458031 h 1277536"/>
              <a:gd name="connsiteX2775" fmla="*/ 3255128 w 3255128"/>
              <a:gd name="connsiteY2775" fmla="*/ 458094 h 1277536"/>
              <a:gd name="connsiteX2776" fmla="*/ 3255128 w 3255128"/>
              <a:gd name="connsiteY2776" fmla="*/ 458276 h 1277536"/>
              <a:gd name="connsiteX2777" fmla="*/ 3255128 w 3255128"/>
              <a:gd name="connsiteY2777" fmla="*/ 458314 h 1277536"/>
              <a:gd name="connsiteX2778" fmla="*/ 3255128 w 3255128"/>
              <a:gd name="connsiteY2778" fmla="*/ 458458 h 1277536"/>
              <a:gd name="connsiteX2779" fmla="*/ 3255128 w 3255128"/>
              <a:gd name="connsiteY2779" fmla="*/ 458470 h 1277536"/>
              <a:gd name="connsiteX2780" fmla="*/ 3255128 w 3255128"/>
              <a:gd name="connsiteY2780" fmla="*/ 458529 h 1277536"/>
              <a:gd name="connsiteX2781" fmla="*/ 3255128 w 3255128"/>
              <a:gd name="connsiteY2781" fmla="*/ 459577 h 1277536"/>
              <a:gd name="connsiteX2782" fmla="*/ 3255128 w 3255128"/>
              <a:gd name="connsiteY2782" fmla="*/ 460113 h 1277536"/>
              <a:gd name="connsiteX2783" fmla="*/ 3255128 w 3255128"/>
              <a:gd name="connsiteY2783" fmla="*/ 460121 h 1277536"/>
              <a:gd name="connsiteX2784" fmla="*/ 3255128 w 3255128"/>
              <a:gd name="connsiteY2784" fmla="*/ 460253 h 1277536"/>
              <a:gd name="connsiteX2785" fmla="*/ 3255128 w 3255128"/>
              <a:gd name="connsiteY2785" fmla="*/ 460745 h 1277536"/>
              <a:gd name="connsiteX2786" fmla="*/ 3255128 w 3255128"/>
              <a:gd name="connsiteY2786" fmla="*/ 460939 h 1277536"/>
              <a:gd name="connsiteX2787" fmla="*/ 3255128 w 3255128"/>
              <a:gd name="connsiteY2787" fmla="*/ 460993 h 1277536"/>
              <a:gd name="connsiteX2788" fmla="*/ 3255128 w 3255128"/>
              <a:gd name="connsiteY2788" fmla="*/ 461384 h 1277536"/>
              <a:gd name="connsiteX2789" fmla="*/ 3255128 w 3255128"/>
              <a:gd name="connsiteY2789" fmla="*/ 461533 h 1277536"/>
              <a:gd name="connsiteX2790" fmla="*/ 3255128 w 3255128"/>
              <a:gd name="connsiteY2790" fmla="*/ 461587 h 1277536"/>
              <a:gd name="connsiteX2791" fmla="*/ 3255128 w 3255128"/>
              <a:gd name="connsiteY2791" fmla="*/ 461743 h 1277536"/>
              <a:gd name="connsiteX2792" fmla="*/ 3255128 w 3255128"/>
              <a:gd name="connsiteY2792" fmla="*/ 462046 h 1277536"/>
              <a:gd name="connsiteX2793" fmla="*/ 3255128 w 3255128"/>
              <a:gd name="connsiteY2793" fmla="*/ 462100 h 1277536"/>
              <a:gd name="connsiteX2794" fmla="*/ 3255128 w 3255128"/>
              <a:gd name="connsiteY2794" fmla="*/ 462311 h 1277536"/>
              <a:gd name="connsiteX2795" fmla="*/ 3255128 w 3255128"/>
              <a:gd name="connsiteY2795" fmla="*/ 462792 h 1277536"/>
              <a:gd name="connsiteX2796" fmla="*/ 3255128 w 3255128"/>
              <a:gd name="connsiteY2796" fmla="*/ 463293 h 1277536"/>
              <a:gd name="connsiteX2797" fmla="*/ 3255128 w 3255128"/>
              <a:gd name="connsiteY2797" fmla="*/ 463505 h 1277536"/>
              <a:gd name="connsiteX2798" fmla="*/ 3255128 w 3255128"/>
              <a:gd name="connsiteY2798" fmla="*/ 463837 h 1277536"/>
              <a:gd name="connsiteX2799" fmla="*/ 3255128 w 3255128"/>
              <a:gd name="connsiteY2799" fmla="*/ 463845 h 1277536"/>
              <a:gd name="connsiteX2800" fmla="*/ 3255128 w 3255128"/>
              <a:gd name="connsiteY2800" fmla="*/ 463853 h 1277536"/>
              <a:gd name="connsiteX2801" fmla="*/ 3255128 w 3255128"/>
              <a:gd name="connsiteY2801" fmla="*/ 464405 h 1277536"/>
              <a:gd name="connsiteX2802" fmla="*/ 3255128 w 3255128"/>
              <a:gd name="connsiteY2802" fmla="*/ 464804 h 1277536"/>
              <a:gd name="connsiteX2803" fmla="*/ 3255128 w 3255128"/>
              <a:gd name="connsiteY2803" fmla="*/ 465265 h 1277536"/>
              <a:gd name="connsiteX2804" fmla="*/ 3255128 w 3255128"/>
              <a:gd name="connsiteY2804" fmla="*/ 465319 h 1277536"/>
              <a:gd name="connsiteX2805" fmla="*/ 3255128 w 3255128"/>
              <a:gd name="connsiteY2805" fmla="*/ 466566 h 1277536"/>
              <a:gd name="connsiteX2806" fmla="*/ 3255128 w 3255128"/>
              <a:gd name="connsiteY2806" fmla="*/ 466603 h 1277536"/>
              <a:gd name="connsiteX2807" fmla="*/ 3255128 w 3255128"/>
              <a:gd name="connsiteY2807" fmla="*/ 467237 h 1277536"/>
              <a:gd name="connsiteX2808" fmla="*/ 3255128 w 3255128"/>
              <a:gd name="connsiteY2808" fmla="*/ 467287 h 1277536"/>
              <a:gd name="connsiteX2809" fmla="*/ 3255128 w 3255128"/>
              <a:gd name="connsiteY2809" fmla="*/ 467291 h 1277536"/>
              <a:gd name="connsiteX2810" fmla="*/ 3255128 w 3255128"/>
              <a:gd name="connsiteY2810" fmla="*/ 467820 h 1277536"/>
              <a:gd name="connsiteX2811" fmla="*/ 3255128 w 3255128"/>
              <a:gd name="connsiteY2811" fmla="*/ 467977 h 1277536"/>
              <a:gd name="connsiteX2812" fmla="*/ 3255128 w 3255128"/>
              <a:gd name="connsiteY2812" fmla="*/ 468550 h 1277536"/>
              <a:gd name="connsiteX2813" fmla="*/ 3255128 w 3255128"/>
              <a:gd name="connsiteY2813" fmla="*/ 468571 h 1277536"/>
              <a:gd name="connsiteX2814" fmla="*/ 3255128 w 3255128"/>
              <a:gd name="connsiteY2814" fmla="*/ 468672 h 1277536"/>
              <a:gd name="connsiteX2815" fmla="*/ 3255128 w 3255128"/>
              <a:gd name="connsiteY2815" fmla="*/ 469084 h 1277536"/>
              <a:gd name="connsiteX2816" fmla="*/ 3255128 w 3255128"/>
              <a:gd name="connsiteY2816" fmla="*/ 469381 h 1277536"/>
              <a:gd name="connsiteX2817" fmla="*/ 3255128 w 3255128"/>
              <a:gd name="connsiteY2817" fmla="*/ 469776 h 1277536"/>
              <a:gd name="connsiteX2818" fmla="*/ 3255128 w 3255128"/>
              <a:gd name="connsiteY2818" fmla="*/ 470138 h 1277536"/>
              <a:gd name="connsiteX2819" fmla="*/ 3255128 w 3255128"/>
              <a:gd name="connsiteY2819" fmla="*/ 470241 h 1277536"/>
              <a:gd name="connsiteX2820" fmla="*/ 3255128 w 3255128"/>
              <a:gd name="connsiteY2820" fmla="*/ 470295 h 1277536"/>
              <a:gd name="connsiteX2821" fmla="*/ 3255128 w 3255128"/>
              <a:gd name="connsiteY2821" fmla="*/ 470644 h 1277536"/>
              <a:gd name="connsiteX2822" fmla="*/ 3255128 w 3255128"/>
              <a:gd name="connsiteY2822" fmla="*/ 470825 h 1277536"/>
              <a:gd name="connsiteX2823" fmla="*/ 3255128 w 3255128"/>
              <a:gd name="connsiteY2823" fmla="*/ 471019 h 1277536"/>
              <a:gd name="connsiteX2824" fmla="*/ 3255128 w 3255128"/>
              <a:gd name="connsiteY2824" fmla="*/ 471542 h 1277536"/>
              <a:gd name="connsiteX2825" fmla="*/ 3255128 w 3255128"/>
              <a:gd name="connsiteY2825" fmla="*/ 471613 h 1277536"/>
              <a:gd name="connsiteX2826" fmla="*/ 3255128 w 3255128"/>
              <a:gd name="connsiteY2826" fmla="*/ 471945 h 1277536"/>
              <a:gd name="connsiteX2827" fmla="*/ 3255128 w 3255128"/>
              <a:gd name="connsiteY2827" fmla="*/ 472126 h 1277536"/>
              <a:gd name="connsiteX2828" fmla="*/ 3255128 w 3255128"/>
              <a:gd name="connsiteY2828" fmla="*/ 472303 h 1277536"/>
              <a:gd name="connsiteX2829" fmla="*/ 3255128 w 3255128"/>
              <a:gd name="connsiteY2829" fmla="*/ 473113 h 1277536"/>
              <a:gd name="connsiteX2830" fmla="*/ 3255128 w 3255128"/>
              <a:gd name="connsiteY2830" fmla="*/ 473550 h 1277536"/>
              <a:gd name="connsiteX2831" fmla="*/ 3255128 w 3255128"/>
              <a:gd name="connsiteY2831" fmla="*/ 473925 h 1277536"/>
              <a:gd name="connsiteX2832" fmla="*/ 3255128 w 3255128"/>
              <a:gd name="connsiteY2832" fmla="*/ 473933 h 1277536"/>
              <a:gd name="connsiteX2833" fmla="*/ 3255128 w 3255128"/>
              <a:gd name="connsiteY2833" fmla="*/ 474027 h 1277536"/>
              <a:gd name="connsiteX2834" fmla="*/ 3255128 w 3255128"/>
              <a:gd name="connsiteY2834" fmla="*/ 475274 h 1277536"/>
              <a:gd name="connsiteX2835" fmla="*/ 3255128 w 3255128"/>
              <a:gd name="connsiteY2835" fmla="*/ 475345 h 1277536"/>
              <a:gd name="connsiteX2836" fmla="*/ 3255128 w 3255128"/>
              <a:gd name="connsiteY2836" fmla="*/ 475399 h 1277536"/>
              <a:gd name="connsiteX2837" fmla="*/ 3255128 w 3255128"/>
              <a:gd name="connsiteY2837" fmla="*/ 475479 h 1277536"/>
              <a:gd name="connsiteX2838" fmla="*/ 3255128 w 3255128"/>
              <a:gd name="connsiteY2838" fmla="*/ 475517 h 1277536"/>
              <a:gd name="connsiteX2839" fmla="*/ 3255128 w 3255128"/>
              <a:gd name="connsiteY2839" fmla="*/ 476085 h 1277536"/>
              <a:gd name="connsiteX2840" fmla="*/ 3255128 w 3255128"/>
              <a:gd name="connsiteY2840" fmla="*/ 476921 h 1277536"/>
              <a:gd name="connsiteX2841" fmla="*/ 3255128 w 3255128"/>
              <a:gd name="connsiteY2841" fmla="*/ 477192 h 1277536"/>
              <a:gd name="connsiteX2842" fmla="*/ 3255128 w 3255128"/>
              <a:gd name="connsiteY2842" fmla="*/ 477279 h 1277536"/>
              <a:gd name="connsiteX2843" fmla="*/ 3255128 w 3255128"/>
              <a:gd name="connsiteY2843" fmla="*/ 477489 h 1277536"/>
              <a:gd name="connsiteX2844" fmla="*/ 3255128 w 3255128"/>
              <a:gd name="connsiteY2844" fmla="*/ 477884 h 1277536"/>
              <a:gd name="connsiteX2845" fmla="*/ 3255128 w 3255128"/>
              <a:gd name="connsiteY2845" fmla="*/ 478526 h 1277536"/>
              <a:gd name="connsiteX2846" fmla="*/ 3255128 w 3255128"/>
              <a:gd name="connsiteY2846" fmla="*/ 478752 h 1277536"/>
              <a:gd name="connsiteX2847" fmla="*/ 3255128 w 3255128"/>
              <a:gd name="connsiteY2847" fmla="*/ 478929 h 1277536"/>
              <a:gd name="connsiteX2848" fmla="*/ 3255128 w 3255128"/>
              <a:gd name="connsiteY2848" fmla="*/ 480321 h 1277536"/>
              <a:gd name="connsiteX2849" fmla="*/ 3255128 w 3255128"/>
              <a:gd name="connsiteY2849" fmla="*/ 480375 h 1277536"/>
              <a:gd name="connsiteX2850" fmla="*/ 3255128 w 3255128"/>
              <a:gd name="connsiteY2850" fmla="*/ 480653 h 1277536"/>
              <a:gd name="connsiteX2851" fmla="*/ 3255128 w 3255128"/>
              <a:gd name="connsiteY2851" fmla="*/ 481011 h 1277536"/>
              <a:gd name="connsiteX2852" fmla="*/ 3255128 w 3255128"/>
              <a:gd name="connsiteY2852" fmla="*/ 481061 h 1277536"/>
              <a:gd name="connsiteX2853" fmla="*/ 3255128 w 3255128"/>
              <a:gd name="connsiteY2853" fmla="*/ 481221 h 1277536"/>
              <a:gd name="connsiteX2854" fmla="*/ 3255128 w 3255128"/>
              <a:gd name="connsiteY2854" fmla="*/ 482168 h 1277536"/>
              <a:gd name="connsiteX2855" fmla="*/ 3255128 w 3255128"/>
              <a:gd name="connsiteY2855" fmla="*/ 482258 h 1277536"/>
              <a:gd name="connsiteX2856" fmla="*/ 3255128 w 3255128"/>
              <a:gd name="connsiteY2856" fmla="*/ 482324 h 1277536"/>
              <a:gd name="connsiteX2857" fmla="*/ 3255128 w 3255128"/>
              <a:gd name="connsiteY2857" fmla="*/ 482383 h 1277536"/>
              <a:gd name="connsiteX2858" fmla="*/ 3255128 w 3255128"/>
              <a:gd name="connsiteY2858" fmla="*/ 482860 h 1277536"/>
              <a:gd name="connsiteX2859" fmla="*/ 3255128 w 3255128"/>
              <a:gd name="connsiteY2859" fmla="*/ 483193 h 1277536"/>
              <a:gd name="connsiteX2860" fmla="*/ 3255128 w 3255128"/>
              <a:gd name="connsiteY2860" fmla="*/ 483722 h 1277536"/>
              <a:gd name="connsiteX2861" fmla="*/ 3255128 w 3255128"/>
              <a:gd name="connsiteY2861" fmla="*/ 483728 h 1277536"/>
              <a:gd name="connsiteX2862" fmla="*/ 3255128 w 3255128"/>
              <a:gd name="connsiteY2862" fmla="*/ 483905 h 1277536"/>
              <a:gd name="connsiteX2863" fmla="*/ 3255128 w 3255128"/>
              <a:gd name="connsiteY2863" fmla="*/ 484053 h 1277536"/>
              <a:gd name="connsiteX2864" fmla="*/ 3255128 w 3255128"/>
              <a:gd name="connsiteY2864" fmla="*/ 484107 h 1277536"/>
              <a:gd name="connsiteX2865" fmla="*/ 3255128 w 3255128"/>
              <a:gd name="connsiteY2865" fmla="*/ 484473 h 1277536"/>
              <a:gd name="connsiteX2866" fmla="*/ 3255128 w 3255128"/>
              <a:gd name="connsiteY2866" fmla="*/ 484599 h 1277536"/>
              <a:gd name="connsiteX2867" fmla="*/ 3255128 w 3255128"/>
              <a:gd name="connsiteY2867" fmla="*/ 484793 h 1277536"/>
              <a:gd name="connsiteX2868" fmla="*/ 3255128 w 3255128"/>
              <a:gd name="connsiteY2868" fmla="*/ 484847 h 1277536"/>
              <a:gd name="connsiteX2869" fmla="*/ 3255128 w 3255128"/>
              <a:gd name="connsiteY2869" fmla="*/ 485354 h 1277536"/>
              <a:gd name="connsiteX2870" fmla="*/ 3255128 w 3255128"/>
              <a:gd name="connsiteY2870" fmla="*/ 485387 h 1277536"/>
              <a:gd name="connsiteX2871" fmla="*/ 3255128 w 3255128"/>
              <a:gd name="connsiteY2871" fmla="*/ 485736 h 1277536"/>
              <a:gd name="connsiteX2872" fmla="*/ 3255128 w 3255128"/>
              <a:gd name="connsiteY2872" fmla="*/ 485900 h 1277536"/>
              <a:gd name="connsiteX2873" fmla="*/ 3255128 w 3255128"/>
              <a:gd name="connsiteY2873" fmla="*/ 486040 h 1277536"/>
              <a:gd name="connsiteX2874" fmla="*/ 3255128 w 3255128"/>
              <a:gd name="connsiteY2874" fmla="*/ 486197 h 1277536"/>
              <a:gd name="connsiteX2875" fmla="*/ 3255128 w 3255128"/>
              <a:gd name="connsiteY2875" fmla="*/ 486398 h 1277536"/>
              <a:gd name="connsiteX2876" fmla="*/ 3255128 w 3255128"/>
              <a:gd name="connsiteY2876" fmla="*/ 486592 h 1277536"/>
              <a:gd name="connsiteX2877" fmla="*/ 3255128 w 3255128"/>
              <a:gd name="connsiteY2877" fmla="*/ 486634 h 1277536"/>
              <a:gd name="connsiteX2878" fmla="*/ 3255128 w 3255128"/>
              <a:gd name="connsiteY2878" fmla="*/ 487084 h 1277536"/>
              <a:gd name="connsiteX2879" fmla="*/ 3255128 w 3255128"/>
              <a:gd name="connsiteY2879" fmla="*/ 487359 h 1277536"/>
              <a:gd name="connsiteX2880" fmla="*/ 3255128 w 3255128"/>
              <a:gd name="connsiteY2880" fmla="*/ 487460 h 1277536"/>
              <a:gd name="connsiteX2881" fmla="*/ 3255128 w 3255128"/>
              <a:gd name="connsiteY2881" fmla="*/ 487637 h 1277536"/>
              <a:gd name="connsiteX2882" fmla="*/ 3255128 w 3255128"/>
              <a:gd name="connsiteY2882" fmla="*/ 487699 h 1277536"/>
              <a:gd name="connsiteX2883" fmla="*/ 3255128 w 3255128"/>
              <a:gd name="connsiteY2883" fmla="*/ 487707 h 1277536"/>
              <a:gd name="connsiteX2884" fmla="*/ 3255128 w 3255128"/>
              <a:gd name="connsiteY2884" fmla="*/ 488205 h 1277536"/>
              <a:gd name="connsiteX2885" fmla="*/ 3255128 w 3255128"/>
              <a:gd name="connsiteY2885" fmla="*/ 488658 h 1277536"/>
              <a:gd name="connsiteX2886" fmla="*/ 3255128 w 3255128"/>
              <a:gd name="connsiteY2886" fmla="*/ 489119 h 1277536"/>
              <a:gd name="connsiteX2887" fmla="*/ 3255128 w 3255128"/>
              <a:gd name="connsiteY2887" fmla="*/ 489506 h 1277536"/>
              <a:gd name="connsiteX2888" fmla="*/ 3255128 w 3255128"/>
              <a:gd name="connsiteY2888" fmla="*/ 489929 h 1277536"/>
              <a:gd name="connsiteX2889" fmla="*/ 3255128 w 3255128"/>
              <a:gd name="connsiteY2889" fmla="*/ 490366 h 1277536"/>
              <a:gd name="connsiteX2890" fmla="*/ 3255128 w 3255128"/>
              <a:gd name="connsiteY2890" fmla="*/ 490712 h 1277536"/>
              <a:gd name="connsiteX2891" fmla="*/ 3255128 w 3255128"/>
              <a:gd name="connsiteY2891" fmla="*/ 490733 h 1277536"/>
              <a:gd name="connsiteX2892" fmla="*/ 3255128 w 3255128"/>
              <a:gd name="connsiteY2892" fmla="*/ 491091 h 1277536"/>
              <a:gd name="connsiteX2893" fmla="*/ 3255128 w 3255128"/>
              <a:gd name="connsiteY2893" fmla="*/ 491301 h 1277536"/>
              <a:gd name="connsiteX2894" fmla="*/ 3255128 w 3255128"/>
              <a:gd name="connsiteY2894" fmla="*/ 491419 h 1277536"/>
              <a:gd name="connsiteX2895" fmla="*/ 3255128 w 3255128"/>
              <a:gd name="connsiteY2895" fmla="*/ 491831 h 1277536"/>
              <a:gd name="connsiteX2896" fmla="*/ 3255128 w 3255128"/>
              <a:gd name="connsiteY2896" fmla="*/ 492013 h 1277536"/>
              <a:gd name="connsiteX2897" fmla="*/ 3255128 w 3255128"/>
              <a:gd name="connsiteY2897" fmla="*/ 492338 h 1277536"/>
              <a:gd name="connsiteX2898" fmla="*/ 3255128 w 3255128"/>
              <a:gd name="connsiteY2898" fmla="*/ 493181 h 1277536"/>
              <a:gd name="connsiteX2899" fmla="*/ 3255128 w 3255128"/>
              <a:gd name="connsiteY2899" fmla="*/ 494068 h 1277536"/>
              <a:gd name="connsiteX2900" fmla="*/ 3255128 w 3255128"/>
              <a:gd name="connsiteY2900" fmla="*/ 494095 h 1277536"/>
              <a:gd name="connsiteX2901" fmla="*/ 3255128 w 3255128"/>
              <a:gd name="connsiteY2901" fmla="*/ 494444 h 1277536"/>
              <a:gd name="connsiteX2902" fmla="*/ 3255128 w 3255128"/>
              <a:gd name="connsiteY2902" fmla="*/ 494873 h 1277536"/>
              <a:gd name="connsiteX2903" fmla="*/ 3255128 w 3255128"/>
              <a:gd name="connsiteY2903" fmla="*/ 495342 h 1277536"/>
              <a:gd name="connsiteX2904" fmla="*/ 3255128 w 3255128"/>
              <a:gd name="connsiteY2904" fmla="*/ 495467 h 1277536"/>
              <a:gd name="connsiteX2905" fmla="*/ 3255128 w 3255128"/>
              <a:gd name="connsiteY2905" fmla="*/ 495745 h 1277536"/>
              <a:gd name="connsiteX2906" fmla="*/ 3255128 w 3255128"/>
              <a:gd name="connsiteY2906" fmla="*/ 495980 h 1277536"/>
              <a:gd name="connsiteX2907" fmla="*/ 3255128 w 3255128"/>
              <a:gd name="connsiteY2907" fmla="*/ 496277 h 1277536"/>
              <a:gd name="connsiteX2908" fmla="*/ 3255128 w 3255128"/>
              <a:gd name="connsiteY2908" fmla="*/ 496672 h 1277536"/>
              <a:gd name="connsiteX2909" fmla="*/ 3255128 w 3255128"/>
              <a:gd name="connsiteY2909" fmla="*/ 496913 h 1277536"/>
              <a:gd name="connsiteX2910" fmla="*/ 3255128 w 3255128"/>
              <a:gd name="connsiteY2910" fmla="*/ 496967 h 1277536"/>
              <a:gd name="connsiteX2911" fmla="*/ 3255128 w 3255128"/>
              <a:gd name="connsiteY2911" fmla="*/ 497540 h 1277536"/>
              <a:gd name="connsiteX2912" fmla="*/ 3255128 w 3255128"/>
              <a:gd name="connsiteY2912" fmla="*/ 497717 h 1277536"/>
              <a:gd name="connsiteX2913" fmla="*/ 3255128 w 3255128"/>
              <a:gd name="connsiteY2913" fmla="*/ 497827 h 1277536"/>
              <a:gd name="connsiteX2914" fmla="*/ 3255128 w 3255128"/>
              <a:gd name="connsiteY2914" fmla="*/ 498226 h 1277536"/>
              <a:gd name="connsiteX2915" fmla="*/ 3255128 w 3255128"/>
              <a:gd name="connsiteY2915" fmla="*/ 498285 h 1277536"/>
              <a:gd name="connsiteX2916" fmla="*/ 3255128 w 3255128"/>
              <a:gd name="connsiteY2916" fmla="*/ 498766 h 1277536"/>
              <a:gd name="connsiteX2917" fmla="*/ 3255128 w 3255128"/>
              <a:gd name="connsiteY2917" fmla="*/ 498820 h 1277536"/>
              <a:gd name="connsiteX2918" fmla="*/ 3255128 w 3255128"/>
              <a:gd name="connsiteY2918" fmla="*/ 499074 h 1277536"/>
              <a:gd name="connsiteX2919" fmla="*/ 3255128 w 3255128"/>
              <a:gd name="connsiteY2919" fmla="*/ 499128 h 1277536"/>
              <a:gd name="connsiteX2920" fmla="*/ 3255128 w 3255128"/>
              <a:gd name="connsiteY2920" fmla="*/ 499199 h 1277536"/>
              <a:gd name="connsiteX2921" fmla="*/ 3255128 w 3255128"/>
              <a:gd name="connsiteY2921" fmla="*/ 499939 h 1277536"/>
              <a:gd name="connsiteX2922" fmla="*/ 3255128 w 3255128"/>
              <a:gd name="connsiteY2922" fmla="*/ 500009 h 1277536"/>
              <a:gd name="connsiteX2923" fmla="*/ 3255128 w 3255128"/>
              <a:gd name="connsiteY2923" fmla="*/ 500446 h 1277536"/>
              <a:gd name="connsiteX2924" fmla="*/ 3255128 w 3255128"/>
              <a:gd name="connsiteY2924" fmla="*/ 500721 h 1277536"/>
              <a:gd name="connsiteX2925" fmla="*/ 3255128 w 3255128"/>
              <a:gd name="connsiteY2925" fmla="*/ 501289 h 1277536"/>
              <a:gd name="connsiteX2926" fmla="*/ 3255128 w 3255128"/>
              <a:gd name="connsiteY2926" fmla="*/ 502176 h 1277536"/>
              <a:gd name="connsiteX2927" fmla="*/ 3255128 w 3255128"/>
              <a:gd name="connsiteY2927" fmla="*/ 502552 h 1277536"/>
              <a:gd name="connsiteX2928" fmla="*/ 3255128 w 3255128"/>
              <a:gd name="connsiteY2928" fmla="*/ 503261 h 1277536"/>
              <a:gd name="connsiteX2929" fmla="*/ 3255128 w 3255128"/>
              <a:gd name="connsiteY2929" fmla="*/ 503601 h 1277536"/>
              <a:gd name="connsiteX2930" fmla="*/ 3255128 w 3255128"/>
              <a:gd name="connsiteY2930" fmla="*/ 504175 h 1277536"/>
              <a:gd name="connsiteX2931" fmla="*/ 3255128 w 3255128"/>
              <a:gd name="connsiteY2931" fmla="*/ 504453 h 1277536"/>
              <a:gd name="connsiteX2932" fmla="*/ 3255128 w 3255128"/>
              <a:gd name="connsiteY2932" fmla="*/ 504507 h 1277536"/>
              <a:gd name="connsiteX2933" fmla="*/ 3255128 w 3255128"/>
              <a:gd name="connsiteY2933" fmla="*/ 504524 h 1277536"/>
              <a:gd name="connsiteX2934" fmla="*/ 3255128 w 3255128"/>
              <a:gd name="connsiteY2934" fmla="*/ 504726 h 1277536"/>
              <a:gd name="connsiteX2935" fmla="*/ 3255128 w 3255128"/>
              <a:gd name="connsiteY2935" fmla="*/ 504915 h 1277536"/>
              <a:gd name="connsiteX2936" fmla="*/ 3255128 w 3255128"/>
              <a:gd name="connsiteY2936" fmla="*/ 505021 h 1277536"/>
              <a:gd name="connsiteX2937" fmla="*/ 3255128 w 3255128"/>
              <a:gd name="connsiteY2937" fmla="*/ 505075 h 1277536"/>
              <a:gd name="connsiteX2938" fmla="*/ 3255128 w 3255128"/>
              <a:gd name="connsiteY2938" fmla="*/ 505422 h 1277536"/>
              <a:gd name="connsiteX2939" fmla="*/ 3255128 w 3255128"/>
              <a:gd name="connsiteY2939" fmla="*/ 505825 h 1277536"/>
              <a:gd name="connsiteX2940" fmla="*/ 3255128 w 3255128"/>
              <a:gd name="connsiteY2940" fmla="*/ 506112 h 1277536"/>
              <a:gd name="connsiteX2941" fmla="*/ 3255128 w 3255128"/>
              <a:gd name="connsiteY2941" fmla="*/ 506874 h 1277536"/>
              <a:gd name="connsiteX2942" fmla="*/ 3255128 w 3255128"/>
              <a:gd name="connsiteY2942" fmla="*/ 506993 h 1277536"/>
              <a:gd name="connsiteX2943" fmla="*/ 3255128 w 3255128"/>
              <a:gd name="connsiteY2943" fmla="*/ 507152 h 1277536"/>
              <a:gd name="connsiteX2944" fmla="*/ 3255128 w 3255128"/>
              <a:gd name="connsiteY2944" fmla="*/ 507528 h 1277536"/>
              <a:gd name="connsiteX2945" fmla="*/ 3255128 w 3255128"/>
              <a:gd name="connsiteY2945" fmla="*/ 507907 h 1277536"/>
              <a:gd name="connsiteX2946" fmla="*/ 3255128 w 3255128"/>
              <a:gd name="connsiteY2946" fmla="*/ 508453 h 1277536"/>
              <a:gd name="connsiteX2947" fmla="*/ 3255128 w 3255128"/>
              <a:gd name="connsiteY2947" fmla="*/ 508537 h 1277536"/>
              <a:gd name="connsiteX2948" fmla="*/ 3255128 w 3255128"/>
              <a:gd name="connsiteY2948" fmla="*/ 508647 h 1277536"/>
              <a:gd name="connsiteX2949" fmla="*/ 3255128 w 3255128"/>
              <a:gd name="connsiteY2949" fmla="*/ 509154 h 1277536"/>
              <a:gd name="connsiteX2950" fmla="*/ 3255128 w 3255128"/>
              <a:gd name="connsiteY2950" fmla="*/ 509754 h 1277536"/>
              <a:gd name="connsiteX2951" fmla="*/ 3255128 w 3255128"/>
              <a:gd name="connsiteY2951" fmla="*/ 509997 h 1277536"/>
              <a:gd name="connsiteX2952" fmla="*/ 3255128 w 3255128"/>
              <a:gd name="connsiteY2952" fmla="*/ 510051 h 1277536"/>
              <a:gd name="connsiteX2953" fmla="*/ 3255128 w 3255128"/>
              <a:gd name="connsiteY2953" fmla="*/ 510446 h 1277536"/>
              <a:gd name="connsiteX2954" fmla="*/ 3255128 w 3255128"/>
              <a:gd name="connsiteY2954" fmla="*/ 510801 h 1277536"/>
              <a:gd name="connsiteX2955" fmla="*/ 3255128 w 3255128"/>
              <a:gd name="connsiteY2955" fmla="*/ 510884 h 1277536"/>
              <a:gd name="connsiteX2956" fmla="*/ 3255128 w 3255128"/>
              <a:gd name="connsiteY2956" fmla="*/ 511260 h 1277536"/>
              <a:gd name="connsiteX2957" fmla="*/ 3255128 w 3255128"/>
              <a:gd name="connsiteY2957" fmla="*/ 511314 h 1277536"/>
              <a:gd name="connsiteX2958" fmla="*/ 3255128 w 3255128"/>
              <a:gd name="connsiteY2958" fmla="*/ 511369 h 1277536"/>
              <a:gd name="connsiteX2959" fmla="*/ 3255128 w 3255128"/>
              <a:gd name="connsiteY2959" fmla="*/ 511491 h 1277536"/>
              <a:gd name="connsiteX2960" fmla="*/ 3255128 w 3255128"/>
              <a:gd name="connsiteY2960" fmla="*/ 511561 h 1277536"/>
              <a:gd name="connsiteX2961" fmla="*/ 3255128 w 3255128"/>
              <a:gd name="connsiteY2961" fmla="*/ 511710 h 1277536"/>
              <a:gd name="connsiteX2962" fmla="*/ 3255128 w 3255128"/>
              <a:gd name="connsiteY2962" fmla="*/ 511850 h 1277536"/>
              <a:gd name="connsiteX2963" fmla="*/ 3255128 w 3255128"/>
              <a:gd name="connsiteY2963" fmla="*/ 512059 h 1277536"/>
              <a:gd name="connsiteX2964" fmla="*/ 3255128 w 3255128"/>
              <a:gd name="connsiteY2964" fmla="*/ 512632 h 1277536"/>
              <a:gd name="connsiteX2965" fmla="*/ 3255128 w 3255128"/>
              <a:gd name="connsiteY2965" fmla="*/ 513729 h 1277536"/>
              <a:gd name="connsiteX2966" fmla="*/ 3255128 w 3255128"/>
              <a:gd name="connsiteY2966" fmla="*/ 513783 h 1277536"/>
              <a:gd name="connsiteX2967" fmla="*/ 3255128 w 3255128"/>
              <a:gd name="connsiteY2967" fmla="*/ 513858 h 1277536"/>
              <a:gd name="connsiteX2968" fmla="*/ 3255128 w 3255128"/>
              <a:gd name="connsiteY2968" fmla="*/ 514220 h 1277536"/>
              <a:gd name="connsiteX2969" fmla="*/ 3255128 w 3255128"/>
              <a:gd name="connsiteY2969" fmla="*/ 514533 h 1277536"/>
              <a:gd name="connsiteX2970" fmla="*/ 3255128 w 3255128"/>
              <a:gd name="connsiteY2970" fmla="*/ 515030 h 1277536"/>
              <a:gd name="connsiteX2971" fmla="*/ 3255128 w 3255128"/>
              <a:gd name="connsiteY2971" fmla="*/ 515101 h 1277536"/>
              <a:gd name="connsiteX2972" fmla="*/ 3255128 w 3255128"/>
              <a:gd name="connsiteY2972" fmla="*/ 515582 h 1277536"/>
              <a:gd name="connsiteX2973" fmla="*/ 3255128 w 3255128"/>
              <a:gd name="connsiteY2973" fmla="*/ 517035 h 1277536"/>
              <a:gd name="connsiteX2974" fmla="*/ 3255128 w 3255128"/>
              <a:gd name="connsiteY2974" fmla="*/ 517608 h 1277536"/>
              <a:gd name="connsiteX2975" fmla="*/ 3255128 w 3255128"/>
              <a:gd name="connsiteY2975" fmla="*/ 518298 h 1277536"/>
              <a:gd name="connsiteX2976" fmla="*/ 3255128 w 3255128"/>
              <a:gd name="connsiteY2976" fmla="*/ 518727 h 1277536"/>
              <a:gd name="connsiteX2977" fmla="*/ 3255128 w 3255128"/>
              <a:gd name="connsiteY2977" fmla="*/ 518834 h 1277536"/>
              <a:gd name="connsiteX2978" fmla="*/ 3255128 w 3255128"/>
              <a:gd name="connsiteY2978" fmla="*/ 519196 h 1277536"/>
              <a:gd name="connsiteX2979" fmla="*/ 3255128 w 3255128"/>
              <a:gd name="connsiteY2979" fmla="*/ 519599 h 1277536"/>
              <a:gd name="connsiteX2980" fmla="*/ 3255128 w 3255128"/>
              <a:gd name="connsiteY2980" fmla="*/ 519818 h 1277536"/>
              <a:gd name="connsiteX2981" fmla="*/ 3255128 w 3255128"/>
              <a:gd name="connsiteY2981" fmla="*/ 520077 h 1277536"/>
              <a:gd name="connsiteX2982" fmla="*/ 3255128 w 3255128"/>
              <a:gd name="connsiteY2982" fmla="*/ 520409 h 1277536"/>
              <a:gd name="connsiteX2983" fmla="*/ 3255128 w 3255128"/>
              <a:gd name="connsiteY2983" fmla="*/ 520767 h 1277536"/>
              <a:gd name="connsiteX2984" fmla="*/ 3255128 w 3255128"/>
              <a:gd name="connsiteY2984" fmla="*/ 520821 h 1277536"/>
              <a:gd name="connsiteX2985" fmla="*/ 3255128 w 3255128"/>
              <a:gd name="connsiteY2985" fmla="*/ 520964 h 1277536"/>
              <a:gd name="connsiteX2986" fmla="*/ 3255128 w 3255128"/>
              <a:gd name="connsiteY2986" fmla="*/ 521340 h 1277536"/>
              <a:gd name="connsiteX2987" fmla="*/ 3255128 w 3255128"/>
              <a:gd name="connsiteY2987" fmla="*/ 522014 h 1277536"/>
              <a:gd name="connsiteX2988" fmla="*/ 3255128 w 3255128"/>
              <a:gd name="connsiteY2988" fmla="*/ 522566 h 1277536"/>
              <a:gd name="connsiteX2989" fmla="*/ 3255128 w 3255128"/>
              <a:gd name="connsiteY2989" fmla="*/ 522928 h 1277536"/>
              <a:gd name="connsiteX2990" fmla="*/ 3255128 w 3255128"/>
              <a:gd name="connsiteY2990" fmla="*/ 523809 h 1277536"/>
              <a:gd name="connsiteX2991" fmla="*/ 3255128 w 3255128"/>
              <a:gd name="connsiteY2991" fmla="*/ 523863 h 1277536"/>
              <a:gd name="connsiteX2992" fmla="*/ 3255128 w 3255128"/>
              <a:gd name="connsiteY2992" fmla="*/ 524575 h 1277536"/>
              <a:gd name="connsiteX2993" fmla="*/ 3255128 w 3255128"/>
              <a:gd name="connsiteY2993" fmla="*/ 524794 h 1277536"/>
              <a:gd name="connsiteX2994" fmla="*/ 3255128 w 3255128"/>
              <a:gd name="connsiteY2994" fmla="*/ 525143 h 1277536"/>
              <a:gd name="connsiteX2995" fmla="*/ 3255128 w 3255128"/>
              <a:gd name="connsiteY2995" fmla="*/ 525656 h 1277536"/>
              <a:gd name="connsiteX2996" fmla="*/ 3255128 w 3255128"/>
              <a:gd name="connsiteY2996" fmla="*/ 525662 h 1277536"/>
              <a:gd name="connsiteX2997" fmla="*/ 3255128 w 3255128"/>
              <a:gd name="connsiteY2997" fmla="*/ 526348 h 1277536"/>
              <a:gd name="connsiteX2998" fmla="*/ 3255128 w 3255128"/>
              <a:gd name="connsiteY2998" fmla="*/ 526406 h 1277536"/>
              <a:gd name="connsiteX2999" fmla="*/ 3255128 w 3255128"/>
              <a:gd name="connsiteY2999" fmla="*/ 526942 h 1277536"/>
              <a:gd name="connsiteX3000" fmla="*/ 3255128 w 3255128"/>
              <a:gd name="connsiteY3000" fmla="*/ 527216 h 1277536"/>
              <a:gd name="connsiteX3001" fmla="*/ 3255128 w 3255128"/>
              <a:gd name="connsiteY3001" fmla="*/ 527393 h 1277536"/>
              <a:gd name="connsiteX3002" fmla="*/ 3255128 w 3255128"/>
              <a:gd name="connsiteY3002" fmla="*/ 528307 h 1277536"/>
              <a:gd name="connsiteX3003" fmla="*/ 3255128 w 3255128"/>
              <a:gd name="connsiteY3003" fmla="*/ 528332 h 1277536"/>
              <a:gd name="connsiteX3004" fmla="*/ 3255128 w 3255128"/>
              <a:gd name="connsiteY3004" fmla="*/ 528526 h 1277536"/>
              <a:gd name="connsiteX3005" fmla="*/ 3255128 w 3255128"/>
              <a:gd name="connsiteY3005" fmla="*/ 528875 h 1277536"/>
              <a:gd name="connsiteX3006" fmla="*/ 3255128 w 3255128"/>
              <a:gd name="connsiteY3006" fmla="*/ 528929 h 1277536"/>
              <a:gd name="connsiteX3007" fmla="*/ 3255128 w 3255128"/>
              <a:gd name="connsiteY3007" fmla="*/ 529554 h 1277536"/>
              <a:gd name="connsiteX3008" fmla="*/ 3255128 w 3255128"/>
              <a:gd name="connsiteY3008" fmla="*/ 530122 h 1277536"/>
              <a:gd name="connsiteX3009" fmla="*/ 3255128 w 3255128"/>
              <a:gd name="connsiteY3009" fmla="*/ 530674 h 1277536"/>
              <a:gd name="connsiteX3010" fmla="*/ 3255128 w 3255128"/>
              <a:gd name="connsiteY3010" fmla="*/ 530847 h 1277536"/>
              <a:gd name="connsiteX3011" fmla="*/ 3255128 w 3255128"/>
              <a:gd name="connsiteY3011" fmla="*/ 531284 h 1277536"/>
              <a:gd name="connsiteX3012" fmla="*/ 3255128 w 3255128"/>
              <a:gd name="connsiteY3012" fmla="*/ 531382 h 1277536"/>
              <a:gd name="connsiteX3013" fmla="*/ 3255128 w 3255128"/>
              <a:gd name="connsiteY3013" fmla="*/ 531440 h 1277536"/>
              <a:gd name="connsiteX3014" fmla="*/ 3255128 w 3255128"/>
              <a:gd name="connsiteY3014" fmla="*/ 532501 h 1277536"/>
              <a:gd name="connsiteX3015" fmla="*/ 3255128 w 3255128"/>
              <a:gd name="connsiteY3015" fmla="*/ 532646 h 1277536"/>
              <a:gd name="connsiteX3016" fmla="*/ 3255128 w 3255128"/>
              <a:gd name="connsiteY3016" fmla="*/ 533008 h 1277536"/>
              <a:gd name="connsiteX3017" fmla="*/ 3255128 w 3255128"/>
              <a:gd name="connsiteY3017" fmla="*/ 533851 h 1277536"/>
              <a:gd name="connsiteX3018" fmla="*/ 3255128 w 3255128"/>
              <a:gd name="connsiteY3018" fmla="*/ 533905 h 1277536"/>
              <a:gd name="connsiteX3019" fmla="*/ 3255128 w 3255128"/>
              <a:gd name="connsiteY3019" fmla="*/ 534200 h 1277536"/>
              <a:gd name="connsiteX3020" fmla="*/ 3255128 w 3255128"/>
              <a:gd name="connsiteY3020" fmla="*/ 534738 h 1277536"/>
              <a:gd name="connsiteX3021" fmla="*/ 3255128 w 3255128"/>
              <a:gd name="connsiteY3021" fmla="*/ 535098 h 1277536"/>
              <a:gd name="connsiteX3022" fmla="*/ 3255128 w 3255128"/>
              <a:gd name="connsiteY3022" fmla="*/ 535114 h 1277536"/>
              <a:gd name="connsiteX3023" fmla="*/ 3255128 w 3255128"/>
              <a:gd name="connsiteY3023" fmla="*/ 535501 h 1277536"/>
              <a:gd name="connsiteX3024" fmla="*/ 3255128 w 3255128"/>
              <a:gd name="connsiteY3024" fmla="*/ 535650 h 1277536"/>
              <a:gd name="connsiteX3025" fmla="*/ 3255128 w 3255128"/>
              <a:gd name="connsiteY3025" fmla="*/ 535913 h 1277536"/>
              <a:gd name="connsiteX3026" fmla="*/ 3255128 w 3255128"/>
              <a:gd name="connsiteY3026" fmla="*/ 536361 h 1277536"/>
              <a:gd name="connsiteX3027" fmla="*/ 3255128 w 3255128"/>
              <a:gd name="connsiteY3027" fmla="*/ 537583 h 1277536"/>
              <a:gd name="connsiteX3028" fmla="*/ 3255128 w 3255128"/>
              <a:gd name="connsiteY3028" fmla="*/ 537637 h 1277536"/>
              <a:gd name="connsiteX3029" fmla="*/ 3255128 w 3255128"/>
              <a:gd name="connsiteY3029" fmla="*/ 538387 h 1277536"/>
              <a:gd name="connsiteX3030" fmla="*/ 3255128 w 3255128"/>
              <a:gd name="connsiteY3030" fmla="*/ 538606 h 1277536"/>
              <a:gd name="connsiteX3031" fmla="*/ 3255128 w 3255128"/>
              <a:gd name="connsiteY3031" fmla="*/ 538830 h 1277536"/>
              <a:gd name="connsiteX3032" fmla="*/ 3255128 w 3255128"/>
              <a:gd name="connsiteY3032" fmla="*/ 538955 h 1277536"/>
              <a:gd name="connsiteX3033" fmla="*/ 3255128 w 3255128"/>
              <a:gd name="connsiteY3033" fmla="*/ 539382 h 1277536"/>
              <a:gd name="connsiteX3034" fmla="*/ 3255128 w 3255128"/>
              <a:gd name="connsiteY3034" fmla="*/ 539436 h 1277536"/>
              <a:gd name="connsiteX3035" fmla="*/ 3255128 w 3255128"/>
              <a:gd name="connsiteY3035" fmla="*/ 540477 h 1277536"/>
              <a:gd name="connsiteX3036" fmla="*/ 3255128 w 3255128"/>
              <a:gd name="connsiteY3036" fmla="*/ 540700 h 1277536"/>
              <a:gd name="connsiteX3037" fmla="*/ 3255128 w 3255128"/>
              <a:gd name="connsiteY3037" fmla="*/ 540754 h 1277536"/>
              <a:gd name="connsiteX3038" fmla="*/ 3255128 w 3255128"/>
              <a:gd name="connsiteY3038" fmla="*/ 540889 h 1277536"/>
              <a:gd name="connsiteX3039" fmla="*/ 3255128 w 3255128"/>
              <a:gd name="connsiteY3039" fmla="*/ 541740 h 1277536"/>
              <a:gd name="connsiteX3040" fmla="*/ 3255128 w 3255128"/>
              <a:gd name="connsiteY3040" fmla="*/ 542308 h 1277536"/>
              <a:gd name="connsiteX3041" fmla="*/ 3255128 w 3255128"/>
              <a:gd name="connsiteY3041" fmla="*/ 543931 h 1277536"/>
              <a:gd name="connsiteX3042" fmla="*/ 3255128 w 3255128"/>
              <a:gd name="connsiteY3042" fmla="*/ 544209 h 1277536"/>
              <a:gd name="connsiteX3043" fmla="*/ 3255128 w 3255128"/>
              <a:gd name="connsiteY3043" fmla="*/ 544621 h 1277536"/>
              <a:gd name="connsiteX3044" fmla="*/ 3255128 w 3255128"/>
              <a:gd name="connsiteY3044" fmla="*/ 545194 h 1277536"/>
              <a:gd name="connsiteX3045" fmla="*/ 3255128 w 3255128"/>
              <a:gd name="connsiteY3045" fmla="*/ 545730 h 1277536"/>
              <a:gd name="connsiteX3046" fmla="*/ 3255128 w 3255128"/>
              <a:gd name="connsiteY3046" fmla="*/ 546420 h 1277536"/>
              <a:gd name="connsiteX3047" fmla="*/ 3255128 w 3255128"/>
              <a:gd name="connsiteY3047" fmla="*/ 547284 h 1277536"/>
              <a:gd name="connsiteX3048" fmla="*/ 3255128 w 3255128"/>
              <a:gd name="connsiteY3048" fmla="*/ 547663 h 1277536"/>
              <a:gd name="connsiteX3049" fmla="*/ 3255128 w 3255128"/>
              <a:gd name="connsiteY3049" fmla="*/ 547717 h 1277536"/>
              <a:gd name="connsiteX3050" fmla="*/ 3255128 w 3255128"/>
              <a:gd name="connsiteY3050" fmla="*/ 548403 h 1277536"/>
              <a:gd name="connsiteX3051" fmla="*/ 3255128 w 3255128"/>
              <a:gd name="connsiteY3051" fmla="*/ 548808 h 1277536"/>
              <a:gd name="connsiteX3052" fmla="*/ 3255128 w 3255128"/>
              <a:gd name="connsiteY3052" fmla="*/ 548910 h 1277536"/>
              <a:gd name="connsiteX3053" fmla="*/ 3255128 w 3255128"/>
              <a:gd name="connsiteY3053" fmla="*/ 548997 h 1277536"/>
              <a:gd name="connsiteX3054" fmla="*/ 3255128 w 3255128"/>
              <a:gd name="connsiteY3054" fmla="*/ 549462 h 1277536"/>
              <a:gd name="connsiteX3055" fmla="*/ 3255128 w 3255128"/>
              <a:gd name="connsiteY3055" fmla="*/ 550640 h 1277536"/>
              <a:gd name="connsiteX3056" fmla="*/ 3255128 w 3255128"/>
              <a:gd name="connsiteY3056" fmla="*/ 551016 h 1277536"/>
              <a:gd name="connsiteX3057" fmla="*/ 3255128 w 3255128"/>
              <a:gd name="connsiteY3057" fmla="*/ 551079 h 1277536"/>
              <a:gd name="connsiteX3058" fmla="*/ 3255128 w 3255128"/>
              <a:gd name="connsiteY3058" fmla="*/ 552380 h 1277536"/>
              <a:gd name="connsiteX3059" fmla="*/ 3255128 w 3255128"/>
              <a:gd name="connsiteY3059" fmla="*/ 552729 h 1277536"/>
              <a:gd name="connsiteX3060" fmla="*/ 3255128 w 3255128"/>
              <a:gd name="connsiteY3060" fmla="*/ 553784 h 1277536"/>
              <a:gd name="connsiteX3061" fmla="*/ 3255128 w 3255128"/>
              <a:gd name="connsiteY3061" fmla="*/ 554187 h 1277536"/>
              <a:gd name="connsiteX3062" fmla="*/ 3255128 w 3255128"/>
              <a:gd name="connsiteY3062" fmla="*/ 554289 h 1277536"/>
              <a:gd name="connsiteX3063" fmla="*/ 3255128 w 3255128"/>
              <a:gd name="connsiteY3063" fmla="*/ 554528 h 1277536"/>
              <a:gd name="connsiteX3064" fmla="*/ 3255128 w 3255128"/>
              <a:gd name="connsiteY3064" fmla="*/ 554701 h 1277536"/>
              <a:gd name="connsiteX3065" fmla="*/ 3255128 w 3255128"/>
              <a:gd name="connsiteY3065" fmla="*/ 555338 h 1277536"/>
              <a:gd name="connsiteX3066" fmla="*/ 3255128 w 3255128"/>
              <a:gd name="connsiteY3066" fmla="*/ 555792 h 1277536"/>
              <a:gd name="connsiteX3067" fmla="*/ 3255128 w 3255128"/>
              <a:gd name="connsiteY3067" fmla="*/ 557516 h 1277536"/>
              <a:gd name="connsiteX3068" fmla="*/ 3255128 w 3255128"/>
              <a:gd name="connsiteY3068" fmla="*/ 557705 h 1277536"/>
              <a:gd name="connsiteX3069" fmla="*/ 3255128 w 3255128"/>
              <a:gd name="connsiteY3069" fmla="*/ 559504 h 1277536"/>
              <a:gd name="connsiteX3070" fmla="*/ 3255128 w 3255128"/>
              <a:gd name="connsiteY3070" fmla="*/ 560161 h 1277536"/>
              <a:gd name="connsiteX3071" fmla="*/ 3255128 w 3255128"/>
              <a:gd name="connsiteY3071" fmla="*/ 560274 h 1277536"/>
              <a:gd name="connsiteX3072" fmla="*/ 3255128 w 3255128"/>
              <a:gd name="connsiteY3072" fmla="*/ 560768 h 1277536"/>
              <a:gd name="connsiteX3073" fmla="*/ 3255128 w 3255128"/>
              <a:gd name="connsiteY3073" fmla="*/ 561096 h 1277536"/>
              <a:gd name="connsiteX3074" fmla="*/ 3255128 w 3255128"/>
              <a:gd name="connsiteY3074" fmla="*/ 561437 h 1277536"/>
              <a:gd name="connsiteX3075" fmla="*/ 3255128 w 3255128"/>
              <a:gd name="connsiteY3075" fmla="*/ 561491 h 1277536"/>
              <a:gd name="connsiteX3076" fmla="*/ 3255128 w 3255128"/>
              <a:gd name="connsiteY3076" fmla="*/ 562322 h 1277536"/>
              <a:gd name="connsiteX3077" fmla="*/ 3255128 w 3255128"/>
              <a:gd name="connsiteY3077" fmla="*/ 562684 h 1277536"/>
              <a:gd name="connsiteX3078" fmla="*/ 3255128 w 3255128"/>
              <a:gd name="connsiteY3078" fmla="*/ 562809 h 1277536"/>
              <a:gd name="connsiteX3079" fmla="*/ 3255128 w 3255128"/>
              <a:gd name="connsiteY3079" fmla="*/ 563236 h 1277536"/>
              <a:gd name="connsiteX3080" fmla="*/ 3255128 w 3255128"/>
              <a:gd name="connsiteY3080" fmla="*/ 563447 h 1277536"/>
              <a:gd name="connsiteX3081" fmla="*/ 3255128 w 3255128"/>
              <a:gd name="connsiteY3081" fmla="*/ 564483 h 1277536"/>
              <a:gd name="connsiteX3082" fmla="*/ 3255128 w 3255128"/>
              <a:gd name="connsiteY3082" fmla="*/ 564500 h 1277536"/>
              <a:gd name="connsiteX3083" fmla="*/ 3255128 w 3255128"/>
              <a:gd name="connsiteY3083" fmla="*/ 567258 h 1277536"/>
              <a:gd name="connsiteX3084" fmla="*/ 3255128 w 3255128"/>
              <a:gd name="connsiteY3084" fmla="*/ 567596 h 1277536"/>
              <a:gd name="connsiteX3085" fmla="*/ 3255128 w 3255128"/>
              <a:gd name="connsiteY3085" fmla="*/ 567785 h 1277536"/>
              <a:gd name="connsiteX3086" fmla="*/ 3255128 w 3255128"/>
              <a:gd name="connsiteY3086" fmla="*/ 568063 h 1277536"/>
              <a:gd name="connsiteX3087" fmla="*/ 3255128 w 3255128"/>
              <a:gd name="connsiteY3087" fmla="*/ 568282 h 1277536"/>
              <a:gd name="connsiteX3088" fmla="*/ 3255128 w 3255128"/>
              <a:gd name="connsiteY3088" fmla="*/ 568475 h 1277536"/>
              <a:gd name="connsiteX3089" fmla="*/ 3255128 w 3255128"/>
              <a:gd name="connsiteY3089" fmla="*/ 568876 h 1277536"/>
              <a:gd name="connsiteX3090" fmla="*/ 3255128 w 3255128"/>
              <a:gd name="connsiteY3090" fmla="*/ 569862 h 1277536"/>
              <a:gd name="connsiteX3091" fmla="*/ 3255128 w 3255128"/>
              <a:gd name="connsiteY3091" fmla="*/ 570430 h 1277536"/>
              <a:gd name="connsiteX3092" fmla="*/ 3255128 w 3255128"/>
              <a:gd name="connsiteY3092" fmla="*/ 571517 h 1277536"/>
              <a:gd name="connsiteX3093" fmla="*/ 3255128 w 3255128"/>
              <a:gd name="connsiteY3093" fmla="*/ 571555 h 1277536"/>
              <a:gd name="connsiteX3094" fmla="*/ 3255128 w 3255128"/>
              <a:gd name="connsiteY3094" fmla="*/ 572608 h 1277536"/>
              <a:gd name="connsiteX3095" fmla="*/ 3255128 w 3255128"/>
              <a:gd name="connsiteY3095" fmla="*/ 573316 h 1277536"/>
              <a:gd name="connsiteX3096" fmla="*/ 3255128 w 3255128"/>
              <a:gd name="connsiteY3096" fmla="*/ 574580 h 1277536"/>
              <a:gd name="connsiteX3097" fmla="*/ 3255128 w 3255128"/>
              <a:gd name="connsiteY3097" fmla="*/ 574870 h 1277536"/>
              <a:gd name="connsiteX3098" fmla="*/ 3255128 w 3255128"/>
              <a:gd name="connsiteY3098" fmla="*/ 575366 h 1277536"/>
              <a:gd name="connsiteX3099" fmla="*/ 3255128 w 3255128"/>
              <a:gd name="connsiteY3099" fmla="*/ 575406 h 1277536"/>
              <a:gd name="connsiteX3100" fmla="*/ 3255128 w 3255128"/>
              <a:gd name="connsiteY3100" fmla="*/ 576531 h 1277536"/>
              <a:gd name="connsiteX3101" fmla="*/ 3255128 w 3255128"/>
              <a:gd name="connsiteY3101" fmla="*/ 576583 h 1277536"/>
              <a:gd name="connsiteX3102" fmla="*/ 3255128 w 3255128"/>
              <a:gd name="connsiteY3102" fmla="*/ 576669 h 1277536"/>
              <a:gd name="connsiteX3103" fmla="*/ 3255128 w 3255128"/>
              <a:gd name="connsiteY3103" fmla="*/ 577393 h 1277536"/>
              <a:gd name="connsiteX3104" fmla="*/ 3255128 w 3255128"/>
              <a:gd name="connsiteY3104" fmla="*/ 577584 h 1277536"/>
              <a:gd name="connsiteX3105" fmla="*/ 3255128 w 3255128"/>
              <a:gd name="connsiteY3105" fmla="*/ 578539 h 1277536"/>
              <a:gd name="connsiteX3106" fmla="*/ 3255128 w 3255128"/>
              <a:gd name="connsiteY3106" fmla="*/ 579138 h 1277536"/>
              <a:gd name="connsiteX3107" fmla="*/ 3255128 w 3255128"/>
              <a:gd name="connsiteY3107" fmla="*/ 580069 h 1277536"/>
              <a:gd name="connsiteX3108" fmla="*/ 3255128 w 3255128"/>
              <a:gd name="connsiteY3108" fmla="*/ 580263 h 1277536"/>
              <a:gd name="connsiteX3109" fmla="*/ 3255128 w 3255128"/>
              <a:gd name="connsiteY3109" fmla="*/ 580342 h 1277536"/>
              <a:gd name="connsiteX3110" fmla="*/ 3255128 w 3255128"/>
              <a:gd name="connsiteY3110" fmla="*/ 581316 h 1277536"/>
              <a:gd name="connsiteX3111" fmla="*/ 3255128 w 3255128"/>
              <a:gd name="connsiteY3111" fmla="*/ 581370 h 1277536"/>
              <a:gd name="connsiteX3112" fmla="*/ 3255128 w 3255128"/>
              <a:gd name="connsiteY3112" fmla="*/ 581559 h 1277536"/>
              <a:gd name="connsiteX3113" fmla="*/ 3255128 w 3255128"/>
              <a:gd name="connsiteY3113" fmla="*/ 582688 h 1277536"/>
              <a:gd name="connsiteX3114" fmla="*/ 3255128 w 3255128"/>
              <a:gd name="connsiteY3114" fmla="*/ 583177 h 1277536"/>
              <a:gd name="connsiteX3115" fmla="*/ 3255128 w 3255128"/>
              <a:gd name="connsiteY3115" fmla="*/ 583515 h 1277536"/>
              <a:gd name="connsiteX3116" fmla="*/ 3255128 w 3255128"/>
              <a:gd name="connsiteY3116" fmla="*/ 584074 h 1277536"/>
              <a:gd name="connsiteX3117" fmla="*/ 3255128 w 3255128"/>
              <a:gd name="connsiteY3117" fmla="*/ 584377 h 1277536"/>
              <a:gd name="connsiteX3118" fmla="*/ 3255128 w 3255128"/>
              <a:gd name="connsiteY3118" fmla="*/ 585291 h 1277536"/>
              <a:gd name="connsiteX3119" fmla="*/ 3255128 w 3255128"/>
              <a:gd name="connsiteY3119" fmla="*/ 586538 h 1277536"/>
              <a:gd name="connsiteX3120" fmla="*/ 3255128 w 3255128"/>
              <a:gd name="connsiteY3120" fmla="*/ 587053 h 1277536"/>
              <a:gd name="connsiteX3121" fmla="*/ 3255128 w 3255128"/>
              <a:gd name="connsiteY3121" fmla="*/ 587247 h 1277536"/>
              <a:gd name="connsiteX3122" fmla="*/ 3255128 w 3255128"/>
              <a:gd name="connsiteY3122" fmla="*/ 587664 h 1277536"/>
              <a:gd name="connsiteX3123" fmla="*/ 3255128 w 3255128"/>
              <a:gd name="connsiteY3123" fmla="*/ 588354 h 1277536"/>
              <a:gd name="connsiteX3124" fmla="*/ 3255128 w 3255128"/>
              <a:gd name="connsiteY3124" fmla="*/ 589218 h 1277536"/>
              <a:gd name="connsiteX3125" fmla="*/ 3255128 w 3255128"/>
              <a:gd name="connsiteY3125" fmla="*/ 590161 h 1277536"/>
              <a:gd name="connsiteX3126" fmla="*/ 3255128 w 3255128"/>
              <a:gd name="connsiteY3126" fmla="*/ 590343 h 1277536"/>
              <a:gd name="connsiteX3127" fmla="*/ 3255128 w 3255128"/>
              <a:gd name="connsiteY3127" fmla="*/ 591396 h 1277536"/>
              <a:gd name="connsiteX3128" fmla="*/ 3255128 w 3255128"/>
              <a:gd name="connsiteY3128" fmla="*/ 591623 h 1277536"/>
              <a:gd name="connsiteX3129" fmla="*/ 3255128 w 3255128"/>
              <a:gd name="connsiteY3129" fmla="*/ 591917 h 1277536"/>
              <a:gd name="connsiteX3130" fmla="*/ 3255128 w 3255128"/>
              <a:gd name="connsiteY3130" fmla="*/ 592485 h 1277536"/>
              <a:gd name="connsiteX3131" fmla="*/ 3255128 w 3255128"/>
              <a:gd name="connsiteY3131" fmla="*/ 594154 h 1277536"/>
              <a:gd name="connsiteX3132" fmla="*/ 3255128 w 3255128"/>
              <a:gd name="connsiteY3132" fmla="*/ 595161 h 1277536"/>
              <a:gd name="connsiteX3133" fmla="*/ 3255128 w 3255128"/>
              <a:gd name="connsiteY3133" fmla="*/ 595355 h 1277536"/>
              <a:gd name="connsiteX3134" fmla="*/ 3255128 w 3255128"/>
              <a:gd name="connsiteY3134" fmla="*/ 595371 h 1277536"/>
              <a:gd name="connsiteX3135" fmla="*/ 3255128 w 3255128"/>
              <a:gd name="connsiteY3135" fmla="*/ 596462 h 1277536"/>
              <a:gd name="connsiteX3136" fmla="*/ 3255128 w 3255128"/>
              <a:gd name="connsiteY3136" fmla="*/ 597272 h 1277536"/>
              <a:gd name="connsiteX3137" fmla="*/ 3255128 w 3255128"/>
              <a:gd name="connsiteY3137" fmla="*/ 597327 h 1277536"/>
              <a:gd name="connsiteX3138" fmla="*/ 3255128 w 3255128"/>
              <a:gd name="connsiteY3138" fmla="*/ 597461 h 1277536"/>
              <a:gd name="connsiteX3139" fmla="*/ 3255128 w 3255128"/>
              <a:gd name="connsiteY3139" fmla="*/ 598269 h 1277536"/>
              <a:gd name="connsiteX3140" fmla="*/ 3255128 w 3255128"/>
              <a:gd name="connsiteY3140" fmla="*/ 598724 h 1277536"/>
              <a:gd name="connsiteX3141" fmla="*/ 3255128 w 3255128"/>
              <a:gd name="connsiteY3141" fmla="*/ 600137 h 1277536"/>
              <a:gd name="connsiteX3142" fmla="*/ 3255128 w 3255128"/>
              <a:gd name="connsiteY3142" fmla="*/ 600331 h 1277536"/>
              <a:gd name="connsiteX3143" fmla="*/ 3255128 w 3255128"/>
              <a:gd name="connsiteY3143" fmla="*/ 601193 h 1277536"/>
              <a:gd name="connsiteX3144" fmla="*/ 3255128 w 3255128"/>
              <a:gd name="connsiteY3144" fmla="*/ 601438 h 1277536"/>
              <a:gd name="connsiteX3145" fmla="*/ 3255128 w 3255128"/>
              <a:gd name="connsiteY3145" fmla="*/ 602992 h 1277536"/>
              <a:gd name="connsiteX3146" fmla="*/ 3255128 w 3255128"/>
              <a:gd name="connsiteY3146" fmla="*/ 603245 h 1277536"/>
              <a:gd name="connsiteX3147" fmla="*/ 3255128 w 3255128"/>
              <a:gd name="connsiteY3147" fmla="*/ 603869 h 1277536"/>
              <a:gd name="connsiteX3148" fmla="*/ 3255128 w 3255128"/>
              <a:gd name="connsiteY3148" fmla="*/ 604063 h 1277536"/>
              <a:gd name="connsiteX3149" fmla="*/ 3255128 w 3255128"/>
              <a:gd name="connsiteY3149" fmla="*/ 604117 h 1277536"/>
              <a:gd name="connsiteX3150" fmla="*/ 3255128 w 3255128"/>
              <a:gd name="connsiteY3150" fmla="*/ 604256 h 1277536"/>
              <a:gd name="connsiteX3151" fmla="*/ 3255128 w 3255128"/>
              <a:gd name="connsiteY3151" fmla="*/ 605170 h 1277536"/>
              <a:gd name="connsiteX3152" fmla="*/ 3255128 w 3255128"/>
              <a:gd name="connsiteY3152" fmla="*/ 605435 h 1277536"/>
              <a:gd name="connsiteX3153" fmla="*/ 3255128 w 3255128"/>
              <a:gd name="connsiteY3153" fmla="*/ 606417 h 1277536"/>
              <a:gd name="connsiteX3154" fmla="*/ 3255128 w 3255128"/>
              <a:gd name="connsiteY3154" fmla="*/ 606977 h 1277536"/>
              <a:gd name="connsiteX3155" fmla="*/ 3255128 w 3255128"/>
              <a:gd name="connsiteY3155" fmla="*/ 607529 h 1277536"/>
              <a:gd name="connsiteX3156" fmla="*/ 3255128 w 3255128"/>
              <a:gd name="connsiteY3156" fmla="*/ 607928 h 1277536"/>
              <a:gd name="connsiteX3157" fmla="*/ 3255128 w 3255128"/>
              <a:gd name="connsiteY3157" fmla="*/ 610411 h 1277536"/>
              <a:gd name="connsiteX3158" fmla="*/ 3255128 w 3255128"/>
              <a:gd name="connsiteY3158" fmla="*/ 611101 h 1277536"/>
              <a:gd name="connsiteX3159" fmla="*/ 3255128 w 3255128"/>
              <a:gd name="connsiteY3159" fmla="*/ 611273 h 1277536"/>
              <a:gd name="connsiteX3160" fmla="*/ 3255128 w 3255128"/>
              <a:gd name="connsiteY3160" fmla="*/ 611796 h 1277536"/>
              <a:gd name="connsiteX3161" fmla="*/ 3255128 w 3255128"/>
              <a:gd name="connsiteY3161" fmla="*/ 612364 h 1277536"/>
              <a:gd name="connsiteX3162" fmla="*/ 3255128 w 3255128"/>
              <a:gd name="connsiteY3162" fmla="*/ 612505 h 1277536"/>
              <a:gd name="connsiteX3163" fmla="*/ 3255128 w 3255128"/>
              <a:gd name="connsiteY3163" fmla="*/ 613949 h 1277536"/>
              <a:gd name="connsiteX3164" fmla="*/ 3255128 w 3255128"/>
              <a:gd name="connsiteY3164" fmla="*/ 614143 h 1277536"/>
              <a:gd name="connsiteX3165" fmla="*/ 3255128 w 3255128"/>
              <a:gd name="connsiteY3165" fmla="*/ 615250 h 1277536"/>
              <a:gd name="connsiteX3166" fmla="*/ 3255128 w 3255128"/>
              <a:gd name="connsiteY3166" fmla="*/ 616237 h 1277536"/>
              <a:gd name="connsiteX3167" fmla="*/ 3255128 w 3255128"/>
              <a:gd name="connsiteY3167" fmla="*/ 617057 h 1277536"/>
              <a:gd name="connsiteX3168" fmla="*/ 3255128 w 3255128"/>
              <a:gd name="connsiteY3168" fmla="*/ 617340 h 1277536"/>
              <a:gd name="connsiteX3169" fmla="*/ 3255128 w 3255128"/>
              <a:gd name="connsiteY3169" fmla="*/ 618603 h 1277536"/>
              <a:gd name="connsiteX3170" fmla="*/ 3255128 w 3255128"/>
              <a:gd name="connsiteY3170" fmla="*/ 619209 h 1277536"/>
              <a:gd name="connsiteX3171" fmla="*/ 3255128 w 3255128"/>
              <a:gd name="connsiteY3171" fmla="*/ 620019 h 1277536"/>
              <a:gd name="connsiteX3172" fmla="*/ 3255128 w 3255128"/>
              <a:gd name="connsiteY3172" fmla="*/ 620613 h 1277536"/>
              <a:gd name="connsiteX3173" fmla="*/ 3255128 w 3255128"/>
              <a:gd name="connsiteY3173" fmla="*/ 621072 h 1277536"/>
              <a:gd name="connsiteX3174" fmla="*/ 3255128 w 3255128"/>
              <a:gd name="connsiteY3174" fmla="*/ 623830 h 1277536"/>
              <a:gd name="connsiteX3175" fmla="*/ 3255128 w 3255128"/>
              <a:gd name="connsiteY3175" fmla="*/ 624185 h 1277536"/>
              <a:gd name="connsiteX3176" fmla="*/ 3255128 w 3255128"/>
              <a:gd name="connsiteY3176" fmla="*/ 624345 h 1277536"/>
              <a:gd name="connsiteX3177" fmla="*/ 3255128 w 3255128"/>
              <a:gd name="connsiteY3177" fmla="*/ 625047 h 1277536"/>
              <a:gd name="connsiteX3178" fmla="*/ 3255128 w 3255128"/>
              <a:gd name="connsiteY3178" fmla="*/ 626317 h 1277536"/>
              <a:gd name="connsiteX3179" fmla="*/ 3255128 w 3255128"/>
              <a:gd name="connsiteY3179" fmla="*/ 626846 h 1277536"/>
              <a:gd name="connsiteX3180" fmla="*/ 3255128 w 3255128"/>
              <a:gd name="connsiteY3180" fmla="*/ 627003 h 1277536"/>
              <a:gd name="connsiteX3181" fmla="*/ 3255128 w 3255128"/>
              <a:gd name="connsiteY3181" fmla="*/ 627597 h 1277536"/>
              <a:gd name="connsiteX3182" fmla="*/ 3255128 w 3255128"/>
              <a:gd name="connsiteY3182" fmla="*/ 627723 h 1277536"/>
              <a:gd name="connsiteX3183" fmla="*/ 3255128 w 3255128"/>
              <a:gd name="connsiteY3183" fmla="*/ 627917 h 1277536"/>
              <a:gd name="connsiteX3184" fmla="*/ 3255128 w 3255128"/>
              <a:gd name="connsiteY3184" fmla="*/ 629164 h 1277536"/>
              <a:gd name="connsiteX3185" fmla="*/ 3255128 w 3255128"/>
              <a:gd name="connsiteY3185" fmla="*/ 629321 h 1277536"/>
              <a:gd name="connsiteX3186" fmla="*/ 3255128 w 3255128"/>
              <a:gd name="connsiteY3186" fmla="*/ 630831 h 1277536"/>
              <a:gd name="connsiteX3187" fmla="*/ 3255128 w 3255128"/>
              <a:gd name="connsiteY3187" fmla="*/ 631152 h 1277536"/>
              <a:gd name="connsiteX3188" fmla="*/ 3255128 w 3255128"/>
              <a:gd name="connsiteY3188" fmla="*/ 631329 h 1277536"/>
              <a:gd name="connsiteX3189" fmla="*/ 3255128 w 3255128"/>
              <a:gd name="connsiteY3189" fmla="*/ 633053 h 1277536"/>
              <a:gd name="connsiteX3190" fmla="*/ 3255128 w 3255128"/>
              <a:gd name="connsiteY3190" fmla="*/ 634425 h 1277536"/>
              <a:gd name="connsiteX3191" fmla="*/ 3255128 w 3255128"/>
              <a:gd name="connsiteY3191" fmla="*/ 634543 h 1277536"/>
              <a:gd name="connsiteX3192" fmla="*/ 3255128 w 3255128"/>
              <a:gd name="connsiteY3192" fmla="*/ 635111 h 1277536"/>
              <a:gd name="connsiteX3193" fmla="*/ 3255128 w 3255128"/>
              <a:gd name="connsiteY3193" fmla="*/ 636305 h 1277536"/>
              <a:gd name="connsiteX3194" fmla="*/ 3255128 w 3255128"/>
              <a:gd name="connsiteY3194" fmla="*/ 637997 h 1277536"/>
              <a:gd name="connsiteX3195" fmla="*/ 3255128 w 3255128"/>
              <a:gd name="connsiteY3195" fmla="*/ 639401 h 1277536"/>
              <a:gd name="connsiteX3196" fmla="*/ 3255128 w 3255128"/>
              <a:gd name="connsiteY3196" fmla="*/ 640037 h 1277536"/>
              <a:gd name="connsiteX3197" fmla="*/ 3255128 w 3255128"/>
              <a:gd name="connsiteY3197" fmla="*/ 640087 h 1277536"/>
              <a:gd name="connsiteX3198" fmla="*/ 3255128 w 3255128"/>
              <a:gd name="connsiteY3198" fmla="*/ 640091 h 1277536"/>
              <a:gd name="connsiteX3199" fmla="*/ 3255128 w 3255128"/>
              <a:gd name="connsiteY3199" fmla="*/ 641350 h 1277536"/>
              <a:gd name="connsiteX3200" fmla="*/ 3255128 w 3255128"/>
              <a:gd name="connsiteY3200" fmla="*/ 641409 h 1277536"/>
              <a:gd name="connsiteX3201" fmla="*/ 3255128 w 3255128"/>
              <a:gd name="connsiteY3201" fmla="*/ 643133 h 1277536"/>
              <a:gd name="connsiteX3202" fmla="*/ 3255128 w 3255128"/>
              <a:gd name="connsiteY3202" fmla="*/ 643625 h 1277536"/>
              <a:gd name="connsiteX3203" fmla="*/ 3255128 w 3255128"/>
              <a:gd name="connsiteY3203" fmla="*/ 643819 h 1277536"/>
              <a:gd name="connsiteX3204" fmla="*/ 3255128 w 3255128"/>
              <a:gd name="connsiteY3204" fmla="*/ 644413 h 1277536"/>
              <a:gd name="connsiteX3205" fmla="*/ 3255128 w 3255128"/>
              <a:gd name="connsiteY3205" fmla="*/ 644926 h 1277536"/>
              <a:gd name="connsiteX3206" fmla="*/ 3255128 w 3255128"/>
              <a:gd name="connsiteY3206" fmla="*/ 646385 h 1277536"/>
              <a:gd name="connsiteX3207" fmla="*/ 3255128 w 3255128"/>
              <a:gd name="connsiteY3207" fmla="*/ 646725 h 1277536"/>
              <a:gd name="connsiteX3208" fmla="*/ 3255128 w 3255128"/>
              <a:gd name="connsiteY3208" fmla="*/ 646733 h 1277536"/>
              <a:gd name="connsiteX3209" fmla="*/ 3255128 w 3255128"/>
              <a:gd name="connsiteY3209" fmla="*/ 648145 h 1277536"/>
              <a:gd name="connsiteX3210" fmla="*/ 3255128 w 3255128"/>
              <a:gd name="connsiteY3210" fmla="*/ 648199 h 1277536"/>
              <a:gd name="connsiteX3211" fmla="*/ 3255128 w 3255128"/>
              <a:gd name="connsiteY3211" fmla="*/ 650117 h 1277536"/>
              <a:gd name="connsiteX3212" fmla="*/ 3255128 w 3255128"/>
              <a:gd name="connsiteY3212" fmla="*/ 653121 h 1277536"/>
              <a:gd name="connsiteX3213" fmla="*/ 3255128 w 3255128"/>
              <a:gd name="connsiteY3213" fmla="*/ 653175 h 1277536"/>
              <a:gd name="connsiteX3214" fmla="*/ 3255128 w 3255128"/>
              <a:gd name="connsiteY3214" fmla="*/ 653899 h 1277536"/>
              <a:gd name="connsiteX3215" fmla="*/ 3255128 w 3255128"/>
              <a:gd name="connsiteY3215" fmla="*/ 654493 h 1277536"/>
              <a:gd name="connsiteX3216" fmla="*/ 3255128 w 3255128"/>
              <a:gd name="connsiteY3216" fmla="*/ 655183 h 1277536"/>
              <a:gd name="connsiteX3217" fmla="*/ 3255128 w 3255128"/>
              <a:gd name="connsiteY3217" fmla="*/ 655993 h 1277536"/>
              <a:gd name="connsiteX3218" fmla="*/ 3255128 w 3255128"/>
              <a:gd name="connsiteY3218" fmla="*/ 656853 h 1277536"/>
              <a:gd name="connsiteX3219" fmla="*/ 3255128 w 3255128"/>
              <a:gd name="connsiteY3219" fmla="*/ 656907 h 1277536"/>
              <a:gd name="connsiteX3220" fmla="*/ 3255128 w 3255128"/>
              <a:gd name="connsiteY3220" fmla="*/ 658154 h 1277536"/>
              <a:gd name="connsiteX3221" fmla="*/ 3255128 w 3255128"/>
              <a:gd name="connsiteY3221" fmla="*/ 658225 h 1277536"/>
              <a:gd name="connsiteX3222" fmla="*/ 3255128 w 3255128"/>
              <a:gd name="connsiteY3222" fmla="*/ 660159 h 1277536"/>
              <a:gd name="connsiteX3223" fmla="*/ 3255128 w 3255128"/>
              <a:gd name="connsiteY3223" fmla="*/ 663201 h 1277536"/>
              <a:gd name="connsiteX3224" fmla="*/ 3255128 w 3255128"/>
              <a:gd name="connsiteY3224" fmla="*/ 663533 h 1277536"/>
              <a:gd name="connsiteX3225" fmla="*/ 3255128 w 3255128"/>
              <a:gd name="connsiteY3225" fmla="*/ 663891 h 1277536"/>
              <a:gd name="connsiteX3226" fmla="*/ 3255128 w 3255128"/>
              <a:gd name="connsiteY3226" fmla="*/ 664101 h 1277536"/>
              <a:gd name="connsiteX3227" fmla="*/ 3255128 w 3255128"/>
              <a:gd name="connsiteY3227" fmla="*/ 665138 h 1277536"/>
              <a:gd name="connsiteX3228" fmla="*/ 3255128 w 3255128"/>
              <a:gd name="connsiteY3228" fmla="*/ 666933 h 1277536"/>
              <a:gd name="connsiteX3229" fmla="*/ 3255128 w 3255128"/>
              <a:gd name="connsiteY3229" fmla="*/ 666987 h 1277536"/>
              <a:gd name="connsiteX3230" fmla="*/ 3255128 w 3255128"/>
              <a:gd name="connsiteY3230" fmla="*/ 667673 h 1277536"/>
              <a:gd name="connsiteX3231" fmla="*/ 3255128 w 3255128"/>
              <a:gd name="connsiteY3231" fmla="*/ 668267 h 1277536"/>
              <a:gd name="connsiteX3232" fmla="*/ 3255128 w 3255128"/>
              <a:gd name="connsiteY3232" fmla="*/ 668780 h 1277536"/>
              <a:gd name="connsiteX3233" fmla="*/ 3255128 w 3255128"/>
              <a:gd name="connsiteY3233" fmla="*/ 669077 h 1277536"/>
              <a:gd name="connsiteX3234" fmla="*/ 3255128 w 3255128"/>
              <a:gd name="connsiteY3234" fmla="*/ 669472 h 1277536"/>
              <a:gd name="connsiteX3235" fmla="*/ 3255128 w 3255128"/>
              <a:gd name="connsiteY3235" fmla="*/ 670340 h 1277536"/>
              <a:gd name="connsiteX3236" fmla="*/ 3255128 w 3255128"/>
              <a:gd name="connsiteY3236" fmla="*/ 670517 h 1277536"/>
              <a:gd name="connsiteX3237" fmla="*/ 3255128 w 3255128"/>
              <a:gd name="connsiteY3237" fmla="*/ 671085 h 1277536"/>
              <a:gd name="connsiteX3238" fmla="*/ 3255128 w 3255128"/>
              <a:gd name="connsiteY3238" fmla="*/ 671999 h 1277536"/>
              <a:gd name="connsiteX3239" fmla="*/ 3255128 w 3255128"/>
              <a:gd name="connsiteY3239" fmla="*/ 672809 h 1277536"/>
              <a:gd name="connsiteX3240" fmla="*/ 3255128 w 3255128"/>
              <a:gd name="connsiteY3240" fmla="*/ 673246 h 1277536"/>
              <a:gd name="connsiteX3241" fmla="*/ 3255128 w 3255128"/>
              <a:gd name="connsiteY3241" fmla="*/ 673971 h 1277536"/>
              <a:gd name="connsiteX3242" fmla="*/ 3255128 w 3255128"/>
              <a:gd name="connsiteY3242" fmla="*/ 676061 h 1277536"/>
              <a:gd name="connsiteX3243" fmla="*/ 3255128 w 3255128"/>
              <a:gd name="connsiteY3243" fmla="*/ 676975 h 1277536"/>
              <a:gd name="connsiteX3244" fmla="*/ 3255128 w 3255128"/>
              <a:gd name="connsiteY3244" fmla="*/ 677324 h 1277536"/>
              <a:gd name="connsiteX3245" fmla="*/ 3255128 w 3255128"/>
              <a:gd name="connsiteY3245" fmla="*/ 678222 h 1277536"/>
              <a:gd name="connsiteX3246" fmla="*/ 3255128 w 3255128"/>
              <a:gd name="connsiteY3246" fmla="*/ 678625 h 1277536"/>
              <a:gd name="connsiteX3247" fmla="*/ 3255128 w 3255128"/>
              <a:gd name="connsiteY3247" fmla="*/ 679793 h 1277536"/>
              <a:gd name="connsiteX3248" fmla="*/ 3255128 w 3255128"/>
              <a:gd name="connsiteY3248" fmla="*/ 680707 h 1277536"/>
              <a:gd name="connsiteX3249" fmla="*/ 3255128 w 3255128"/>
              <a:gd name="connsiteY3249" fmla="*/ 681954 h 1277536"/>
              <a:gd name="connsiteX3250" fmla="*/ 3255128 w 3255128"/>
              <a:gd name="connsiteY3250" fmla="*/ 682079 h 1277536"/>
              <a:gd name="connsiteX3251" fmla="*/ 3255128 w 3255128"/>
              <a:gd name="connsiteY3251" fmla="*/ 682889 h 1277536"/>
              <a:gd name="connsiteX3252" fmla="*/ 3255128 w 3255128"/>
              <a:gd name="connsiteY3252" fmla="*/ 683601 h 1277536"/>
              <a:gd name="connsiteX3253" fmla="*/ 3255128 w 3255128"/>
              <a:gd name="connsiteY3253" fmla="*/ 684169 h 1277536"/>
              <a:gd name="connsiteX3254" fmla="*/ 3255128 w 3255128"/>
              <a:gd name="connsiteY3254" fmla="*/ 685432 h 1277536"/>
              <a:gd name="connsiteX3255" fmla="*/ 3255128 w 3255128"/>
              <a:gd name="connsiteY3255" fmla="*/ 687055 h 1277536"/>
              <a:gd name="connsiteX3256" fmla="*/ 3255128 w 3255128"/>
              <a:gd name="connsiteY3256" fmla="*/ 687333 h 1277536"/>
              <a:gd name="connsiteX3257" fmla="*/ 3255128 w 3255128"/>
              <a:gd name="connsiteY3257" fmla="*/ 687901 h 1277536"/>
              <a:gd name="connsiteX3258" fmla="*/ 3255128 w 3255128"/>
              <a:gd name="connsiteY3258" fmla="*/ 689873 h 1277536"/>
              <a:gd name="connsiteX3259" fmla="*/ 3255128 w 3255128"/>
              <a:gd name="connsiteY3259" fmla="*/ 690408 h 1277536"/>
              <a:gd name="connsiteX3260" fmla="*/ 3255128 w 3255128"/>
              <a:gd name="connsiteY3260" fmla="*/ 690787 h 1277536"/>
              <a:gd name="connsiteX3261" fmla="*/ 3255128 w 3255128"/>
              <a:gd name="connsiteY3261" fmla="*/ 691527 h 1277536"/>
              <a:gd name="connsiteX3262" fmla="*/ 3255128 w 3255128"/>
              <a:gd name="connsiteY3262" fmla="*/ 692034 h 1277536"/>
              <a:gd name="connsiteX3263" fmla="*/ 3255128 w 3255128"/>
              <a:gd name="connsiteY3263" fmla="*/ 692877 h 1277536"/>
              <a:gd name="connsiteX3264" fmla="*/ 3255128 w 3255128"/>
              <a:gd name="connsiteY3264" fmla="*/ 693764 h 1277536"/>
              <a:gd name="connsiteX3265" fmla="*/ 3255128 w 3255128"/>
              <a:gd name="connsiteY3265" fmla="*/ 694140 h 1277536"/>
              <a:gd name="connsiteX3266" fmla="*/ 3255128 w 3255128"/>
              <a:gd name="connsiteY3266" fmla="*/ 696609 h 1277536"/>
              <a:gd name="connsiteX3267" fmla="*/ 3255128 w 3255128"/>
              <a:gd name="connsiteY3267" fmla="*/ 696663 h 1277536"/>
              <a:gd name="connsiteX3268" fmla="*/ 3255128 w 3255128"/>
              <a:gd name="connsiteY3268" fmla="*/ 697413 h 1277536"/>
              <a:gd name="connsiteX3269" fmla="*/ 3255128 w 3255128"/>
              <a:gd name="connsiteY3269" fmla="*/ 697981 h 1277536"/>
              <a:gd name="connsiteX3270" fmla="*/ 3255128 w 3255128"/>
              <a:gd name="connsiteY3270" fmla="*/ 698462 h 1277536"/>
              <a:gd name="connsiteX3271" fmla="*/ 3255128 w 3255128"/>
              <a:gd name="connsiteY3271" fmla="*/ 702957 h 1277536"/>
              <a:gd name="connsiteX3272" fmla="*/ 3255128 w 3255128"/>
              <a:gd name="connsiteY3272" fmla="*/ 703647 h 1277536"/>
              <a:gd name="connsiteX3273" fmla="*/ 3255128 w 3255128"/>
              <a:gd name="connsiteY3273" fmla="*/ 704220 h 1277536"/>
              <a:gd name="connsiteX3274" fmla="*/ 3255128 w 3255128"/>
              <a:gd name="connsiteY3274" fmla="*/ 705446 h 1277536"/>
              <a:gd name="connsiteX3275" fmla="*/ 3255128 w 3255128"/>
              <a:gd name="connsiteY3275" fmla="*/ 705808 h 1277536"/>
              <a:gd name="connsiteX3276" fmla="*/ 3255128 w 3255128"/>
              <a:gd name="connsiteY3276" fmla="*/ 706689 h 1277536"/>
              <a:gd name="connsiteX3277" fmla="*/ 3255128 w 3255128"/>
              <a:gd name="connsiteY3277" fmla="*/ 711187 h 1277536"/>
              <a:gd name="connsiteX3278" fmla="*/ 3255128 w 3255128"/>
              <a:gd name="connsiteY3278" fmla="*/ 711406 h 1277536"/>
              <a:gd name="connsiteX3279" fmla="*/ 3255128 w 3255128"/>
              <a:gd name="connsiteY3279" fmla="*/ 711755 h 1277536"/>
              <a:gd name="connsiteX3280" fmla="*/ 3255128 w 3255128"/>
              <a:gd name="connsiteY3280" fmla="*/ 713554 h 1277536"/>
              <a:gd name="connsiteX3281" fmla="*/ 3255128 w 3255128"/>
              <a:gd name="connsiteY3281" fmla="*/ 716731 h 1277536"/>
              <a:gd name="connsiteX3282" fmla="*/ 3255128 w 3255128"/>
              <a:gd name="connsiteY3282" fmla="*/ 717994 h 1277536"/>
              <a:gd name="connsiteX3283" fmla="*/ 3255128 w 3255128"/>
              <a:gd name="connsiteY3283" fmla="*/ 718530 h 1277536"/>
              <a:gd name="connsiteX3284" fmla="*/ 3255128 w 3255128"/>
              <a:gd name="connsiteY3284" fmla="*/ 720463 h 1277536"/>
              <a:gd name="connsiteX3285" fmla="*/ 3255128 w 3255128"/>
              <a:gd name="connsiteY3285" fmla="*/ 720517 h 1277536"/>
              <a:gd name="connsiteX3286" fmla="*/ 3255128 w 3255128"/>
              <a:gd name="connsiteY3286" fmla="*/ 721710 h 1277536"/>
              <a:gd name="connsiteX3287" fmla="*/ 3255128 w 3255128"/>
              <a:gd name="connsiteY3287" fmla="*/ 722262 h 1277536"/>
              <a:gd name="connsiteX3288" fmla="*/ 3255128 w 3255128"/>
              <a:gd name="connsiteY3288" fmla="*/ 727089 h 1277536"/>
              <a:gd name="connsiteX3289" fmla="*/ 3255128 w 3255128"/>
              <a:gd name="connsiteY3289" fmla="*/ 727501 h 1277536"/>
              <a:gd name="connsiteX3290" fmla="*/ 3255128 w 3255128"/>
              <a:gd name="connsiteY3290" fmla="*/ 730543 h 1277536"/>
              <a:gd name="connsiteX3291" fmla="*/ 3255128 w 3255128"/>
              <a:gd name="connsiteY3291" fmla="*/ 732342 h 1277536"/>
              <a:gd name="connsiteX3292" fmla="*/ 3255128 w 3255128"/>
              <a:gd name="connsiteY3292" fmla="*/ 733896 h 1277536"/>
              <a:gd name="connsiteX3293" fmla="*/ 3255128 w 3255128"/>
              <a:gd name="connsiteY3293" fmla="*/ 735609 h 1277536"/>
              <a:gd name="connsiteX3294" fmla="*/ 3255128 w 3255128"/>
              <a:gd name="connsiteY3294" fmla="*/ 740396 h 1277536"/>
              <a:gd name="connsiteX3295" fmla="*/ 3255128 w 3255128"/>
              <a:gd name="connsiteY3295" fmla="*/ 740585 h 1277536"/>
              <a:gd name="connsiteX3296" fmla="*/ 3255128 w 3255128"/>
              <a:gd name="connsiteY3296" fmla="*/ 744317 h 1277536"/>
              <a:gd name="connsiteX3297" fmla="*/ 3255128 w 3255128"/>
              <a:gd name="connsiteY3297" fmla="*/ 746116 h 1277536"/>
              <a:gd name="connsiteX3298" fmla="*/ 3255128 w 3255128"/>
              <a:gd name="connsiteY3298" fmla="*/ 747380 h 1277536"/>
              <a:gd name="connsiteX3299" fmla="*/ 3255128 w 3255128"/>
              <a:gd name="connsiteY3299" fmla="*/ 754397 h 1277536"/>
              <a:gd name="connsiteX3300" fmla="*/ 3255128 w 3255128"/>
              <a:gd name="connsiteY3300" fmla="*/ 755488 h 1277536"/>
              <a:gd name="connsiteX3301" fmla="*/ 3255128 w 3255128"/>
              <a:gd name="connsiteY3301" fmla="*/ 760464 h 1277536"/>
              <a:gd name="connsiteX3302" fmla="*/ 3255128 w 3255128"/>
              <a:gd name="connsiteY3302" fmla="*/ 762018 h 1277536"/>
              <a:gd name="connsiteX3303" fmla="*/ 3255128 w 3255128"/>
              <a:gd name="connsiteY3303" fmla="*/ 763143 h 1277536"/>
              <a:gd name="connsiteX3304" fmla="*/ 3255128 w 3255128"/>
              <a:gd name="connsiteY3304" fmla="*/ 764196 h 1277536"/>
              <a:gd name="connsiteX3305" fmla="*/ 3255128 w 3255128"/>
              <a:gd name="connsiteY3305" fmla="*/ 766954 h 1277536"/>
              <a:gd name="connsiteX3306" fmla="*/ 3255128 w 3255128"/>
              <a:gd name="connsiteY3306" fmla="*/ 768171 h 1277536"/>
              <a:gd name="connsiteX3307" fmla="*/ 3255128 w 3255128"/>
              <a:gd name="connsiteY3307" fmla="*/ 770127 h 1277536"/>
              <a:gd name="connsiteX3308" fmla="*/ 3255128 w 3255128"/>
              <a:gd name="connsiteY3308" fmla="*/ 774276 h 1277536"/>
              <a:gd name="connsiteX3309" fmla="*/ 3255128 w 3255128"/>
              <a:gd name="connsiteY3309" fmla="*/ 778235 h 1277536"/>
              <a:gd name="connsiteX3310" fmla="*/ 3255128 w 3255128"/>
              <a:gd name="connsiteY3310" fmla="*/ 783211 h 1277536"/>
              <a:gd name="connsiteX3311" fmla="*/ 3255128 w 3255128"/>
              <a:gd name="connsiteY3311" fmla="*/ 784073 h 1277536"/>
              <a:gd name="connsiteX3312" fmla="*/ 3255128 w 3255128"/>
              <a:gd name="connsiteY3312" fmla="*/ 786749 h 1277536"/>
              <a:gd name="connsiteX3313" fmla="*/ 3255128 w 3255128"/>
              <a:gd name="connsiteY3313" fmla="*/ 786943 h 1277536"/>
              <a:gd name="connsiteX3314" fmla="*/ 3255128 w 3255128"/>
              <a:gd name="connsiteY3314" fmla="*/ 788050 h 1277536"/>
              <a:gd name="connsiteX3315" fmla="*/ 3255128 w 3255128"/>
              <a:gd name="connsiteY3315" fmla="*/ 789857 h 1277536"/>
              <a:gd name="connsiteX3316" fmla="*/ 3255128 w 3255128"/>
              <a:gd name="connsiteY3316" fmla="*/ 797023 h 1277536"/>
              <a:gd name="connsiteX3317" fmla="*/ 3255128 w 3255128"/>
              <a:gd name="connsiteY3317" fmla="*/ 799117 h 1277536"/>
              <a:gd name="connsiteX3318" fmla="*/ 3255128 w 3255128"/>
              <a:gd name="connsiteY3318" fmla="*/ 803952 h 1277536"/>
              <a:gd name="connsiteX3319" fmla="*/ 3255128 w 3255128"/>
              <a:gd name="connsiteY3319" fmla="*/ 807225 h 1277536"/>
              <a:gd name="connsiteX3320" fmla="*/ 3255128 w 3255128"/>
              <a:gd name="connsiteY3320" fmla="*/ 810797 h 1277536"/>
              <a:gd name="connsiteX3321" fmla="*/ 3255128 w 3255128"/>
              <a:gd name="connsiteY3321" fmla="*/ 812201 h 1277536"/>
              <a:gd name="connsiteX3322" fmla="*/ 3255128 w 3255128"/>
              <a:gd name="connsiteY3322" fmla="*/ 814209 h 1277536"/>
              <a:gd name="connsiteX3323" fmla="*/ 3255128 w 3255128"/>
              <a:gd name="connsiteY3323" fmla="*/ 815933 h 1277536"/>
              <a:gd name="connsiteX3324" fmla="*/ 3255128 w 3255128"/>
              <a:gd name="connsiteY3324" fmla="*/ 819185 h 1277536"/>
              <a:gd name="connsiteX3325" fmla="*/ 3255128 w 3255128"/>
              <a:gd name="connsiteY3325" fmla="*/ 822917 h 1277536"/>
              <a:gd name="connsiteX3326" fmla="*/ 3255128 w 3255128"/>
              <a:gd name="connsiteY3326" fmla="*/ 826013 h 1277536"/>
              <a:gd name="connsiteX3327" fmla="*/ 3255128 w 3255128"/>
              <a:gd name="connsiteY3327" fmla="*/ 826699 h 1277536"/>
              <a:gd name="connsiteX3328" fmla="*/ 3255128 w 3255128"/>
              <a:gd name="connsiteY3328" fmla="*/ 827293 h 1277536"/>
              <a:gd name="connsiteX3329" fmla="*/ 3255128 w 3255128"/>
              <a:gd name="connsiteY3329" fmla="*/ 831025 h 1277536"/>
              <a:gd name="connsiteX3330" fmla="*/ 3255128 w 3255128"/>
              <a:gd name="connsiteY3330" fmla="*/ 832997 h 1277536"/>
              <a:gd name="connsiteX3331" fmla="*/ 3255128 w 3255128"/>
              <a:gd name="connsiteY3331" fmla="*/ 836001 h 1277536"/>
              <a:gd name="connsiteX3332" fmla="*/ 3255128 w 3255128"/>
              <a:gd name="connsiteY3332" fmla="*/ 839733 h 1277536"/>
              <a:gd name="connsiteX3333" fmla="*/ 3255128 w 3255128"/>
              <a:gd name="connsiteY3333" fmla="*/ 839787 h 1277536"/>
              <a:gd name="connsiteX3334" fmla="*/ 3255128 w 3255128"/>
              <a:gd name="connsiteY3334" fmla="*/ 841105 h 1277536"/>
              <a:gd name="connsiteX3335" fmla="*/ 3255128 w 3255128"/>
              <a:gd name="connsiteY3335" fmla="*/ 846081 h 1277536"/>
              <a:gd name="connsiteX3336" fmla="*/ 3255128 w 3255128"/>
              <a:gd name="connsiteY3336" fmla="*/ 846771 h 1277536"/>
              <a:gd name="connsiteX3337" fmla="*/ 3255128 w 3255128"/>
              <a:gd name="connsiteY3337" fmla="*/ 849813 h 1277536"/>
              <a:gd name="connsiteX3338" fmla="*/ 3255128 w 3255128"/>
              <a:gd name="connsiteY3338" fmla="*/ 854879 h 1277536"/>
              <a:gd name="connsiteX3339" fmla="*/ 3255128 w 3255128"/>
              <a:gd name="connsiteY3339" fmla="*/ 855689 h 1277536"/>
              <a:gd name="connsiteX3340" fmla="*/ 3255128 w 3255128"/>
              <a:gd name="connsiteY3340" fmla="*/ 859855 h 1277536"/>
              <a:gd name="connsiteX3341" fmla="*/ 3255128 w 3255128"/>
              <a:gd name="connsiteY3341" fmla="*/ 862673 h 1277536"/>
              <a:gd name="connsiteX3342" fmla="*/ 3255128 w 3255128"/>
              <a:gd name="connsiteY3342" fmla="*/ 863587 h 1277536"/>
              <a:gd name="connsiteX3343" fmla="*/ 3255128 w 3255128"/>
              <a:gd name="connsiteY3343" fmla="*/ 864834 h 1277536"/>
              <a:gd name="connsiteX3344" fmla="*/ 3255128 w 3255128"/>
              <a:gd name="connsiteY3344" fmla="*/ 870213 h 1277536"/>
              <a:gd name="connsiteX3345" fmla="*/ 3255128 w 3255128"/>
              <a:gd name="connsiteY3345" fmla="*/ 870781 h 1277536"/>
              <a:gd name="connsiteX3346" fmla="*/ 3255128 w 3255128"/>
              <a:gd name="connsiteY3346" fmla="*/ 873667 h 1277536"/>
              <a:gd name="connsiteX3347" fmla="*/ 3255128 w 3255128"/>
              <a:gd name="connsiteY3347" fmla="*/ 875757 h 1277536"/>
              <a:gd name="connsiteX3348" fmla="*/ 3255128 w 3255128"/>
              <a:gd name="connsiteY3348" fmla="*/ 877020 h 1277536"/>
              <a:gd name="connsiteX3349" fmla="*/ 3255128 w 3255128"/>
              <a:gd name="connsiteY3349" fmla="*/ 879489 h 1277536"/>
              <a:gd name="connsiteX3350" fmla="*/ 3255128 w 3255128"/>
              <a:gd name="connsiteY3350" fmla="*/ 889569 h 1277536"/>
              <a:gd name="connsiteX3351" fmla="*/ 3255128 w 3255128"/>
              <a:gd name="connsiteY3351" fmla="*/ 903343 h 1277536"/>
              <a:gd name="connsiteX3352" fmla="*/ 3255128 w 3255128"/>
              <a:gd name="connsiteY3352" fmla="*/ 905142 h 1277536"/>
              <a:gd name="connsiteX3353" fmla="*/ 3255128 w 3255128"/>
              <a:gd name="connsiteY3353" fmla="*/ 927197 h 1277536"/>
              <a:gd name="connsiteX3354" fmla="*/ 3255128 w 3255128"/>
              <a:gd name="connsiteY3354" fmla="*/ 947076 h 1277536"/>
              <a:gd name="connsiteX3355" fmla="*/ 3255128 w 3255128"/>
              <a:gd name="connsiteY3355" fmla="*/ 969823 h 1277536"/>
              <a:gd name="connsiteX3356" fmla="*/ 3255128 w 3255128"/>
              <a:gd name="connsiteY3356" fmla="*/ 998813 h 1277536"/>
              <a:gd name="connsiteX3357" fmla="*/ 3255128 w 3255128"/>
              <a:gd name="connsiteY3357" fmla="*/ 1005797 h 1277536"/>
              <a:gd name="connsiteX3358" fmla="*/ 3255128 w 3255128"/>
              <a:gd name="connsiteY3358" fmla="*/ 1013905 h 1277536"/>
              <a:gd name="connsiteX3359" fmla="*/ 3255128 w 3255128"/>
              <a:gd name="connsiteY3359" fmla="*/ 1018881 h 1277536"/>
              <a:gd name="connsiteX3360" fmla="*/ 3255128 w 3255128"/>
              <a:gd name="connsiteY3360" fmla="*/ 1022613 h 1277536"/>
              <a:gd name="connsiteX3361" fmla="*/ 3255128 w 3255128"/>
              <a:gd name="connsiteY3361" fmla="*/ 1032693 h 1277536"/>
              <a:gd name="connsiteX3362" fmla="*/ 3255128 w 3255128"/>
              <a:gd name="connsiteY3362" fmla="*/ 1046467 h 1277536"/>
              <a:gd name="connsiteX3363" fmla="*/ 3255128 w 3255128"/>
              <a:gd name="connsiteY3363" fmla="*/ 1062369 h 1277536"/>
              <a:gd name="connsiteX3364" fmla="*/ 3255128 w 3255128"/>
              <a:gd name="connsiteY3364" fmla="*/ 1205493 h 1277536"/>
              <a:gd name="connsiteX3365" fmla="*/ 3183103 w 3255128"/>
              <a:gd name="connsiteY3365" fmla="*/ 1277536 h 1277536"/>
              <a:gd name="connsiteX3366" fmla="*/ 72026 w 3255128"/>
              <a:gd name="connsiteY3366" fmla="*/ 1277536 h 1277536"/>
              <a:gd name="connsiteX3367" fmla="*/ 0 w 3255128"/>
              <a:gd name="connsiteY3367" fmla="*/ 1205493 h 1277536"/>
              <a:gd name="connsiteX3368" fmla="*/ 0 w 3255128"/>
              <a:gd name="connsiteY3368" fmla="*/ 1062369 h 1277536"/>
              <a:gd name="connsiteX3369" fmla="*/ 0 w 3255128"/>
              <a:gd name="connsiteY3369" fmla="*/ 1046467 h 1277536"/>
              <a:gd name="connsiteX3370" fmla="*/ 0 w 3255128"/>
              <a:gd name="connsiteY3370" fmla="*/ 1032693 h 1277536"/>
              <a:gd name="connsiteX3371" fmla="*/ 0 w 3255128"/>
              <a:gd name="connsiteY3371" fmla="*/ 1022613 h 1277536"/>
              <a:gd name="connsiteX3372" fmla="*/ 0 w 3255128"/>
              <a:gd name="connsiteY3372" fmla="*/ 1018881 h 1277536"/>
              <a:gd name="connsiteX3373" fmla="*/ 0 w 3255128"/>
              <a:gd name="connsiteY3373" fmla="*/ 1013905 h 1277536"/>
              <a:gd name="connsiteX3374" fmla="*/ 0 w 3255128"/>
              <a:gd name="connsiteY3374" fmla="*/ 1005797 h 1277536"/>
              <a:gd name="connsiteX3375" fmla="*/ 0 w 3255128"/>
              <a:gd name="connsiteY3375" fmla="*/ 998813 h 1277536"/>
              <a:gd name="connsiteX3376" fmla="*/ 0 w 3255128"/>
              <a:gd name="connsiteY3376" fmla="*/ 969823 h 1277536"/>
              <a:gd name="connsiteX3377" fmla="*/ 0 w 3255128"/>
              <a:gd name="connsiteY3377" fmla="*/ 947076 h 1277536"/>
              <a:gd name="connsiteX3378" fmla="*/ 0 w 3255128"/>
              <a:gd name="connsiteY3378" fmla="*/ 927197 h 1277536"/>
              <a:gd name="connsiteX3379" fmla="*/ 0 w 3255128"/>
              <a:gd name="connsiteY3379" fmla="*/ 905142 h 1277536"/>
              <a:gd name="connsiteX3380" fmla="*/ 0 w 3255128"/>
              <a:gd name="connsiteY3380" fmla="*/ 903343 h 1277536"/>
              <a:gd name="connsiteX3381" fmla="*/ 0 w 3255128"/>
              <a:gd name="connsiteY3381" fmla="*/ 889569 h 1277536"/>
              <a:gd name="connsiteX3382" fmla="*/ 0 w 3255128"/>
              <a:gd name="connsiteY3382" fmla="*/ 879489 h 1277536"/>
              <a:gd name="connsiteX3383" fmla="*/ 0 w 3255128"/>
              <a:gd name="connsiteY3383" fmla="*/ 877020 h 1277536"/>
              <a:gd name="connsiteX3384" fmla="*/ 0 w 3255128"/>
              <a:gd name="connsiteY3384" fmla="*/ 875757 h 1277536"/>
              <a:gd name="connsiteX3385" fmla="*/ 0 w 3255128"/>
              <a:gd name="connsiteY3385" fmla="*/ 873667 h 1277536"/>
              <a:gd name="connsiteX3386" fmla="*/ 0 w 3255128"/>
              <a:gd name="connsiteY3386" fmla="*/ 870781 h 1277536"/>
              <a:gd name="connsiteX3387" fmla="*/ 0 w 3255128"/>
              <a:gd name="connsiteY3387" fmla="*/ 870213 h 1277536"/>
              <a:gd name="connsiteX3388" fmla="*/ 0 w 3255128"/>
              <a:gd name="connsiteY3388" fmla="*/ 864834 h 1277536"/>
              <a:gd name="connsiteX3389" fmla="*/ 0 w 3255128"/>
              <a:gd name="connsiteY3389" fmla="*/ 863587 h 1277536"/>
              <a:gd name="connsiteX3390" fmla="*/ 0 w 3255128"/>
              <a:gd name="connsiteY3390" fmla="*/ 862673 h 1277536"/>
              <a:gd name="connsiteX3391" fmla="*/ 0 w 3255128"/>
              <a:gd name="connsiteY3391" fmla="*/ 859855 h 1277536"/>
              <a:gd name="connsiteX3392" fmla="*/ 0 w 3255128"/>
              <a:gd name="connsiteY3392" fmla="*/ 855689 h 1277536"/>
              <a:gd name="connsiteX3393" fmla="*/ 0 w 3255128"/>
              <a:gd name="connsiteY3393" fmla="*/ 854879 h 1277536"/>
              <a:gd name="connsiteX3394" fmla="*/ 0 w 3255128"/>
              <a:gd name="connsiteY3394" fmla="*/ 849813 h 1277536"/>
              <a:gd name="connsiteX3395" fmla="*/ 0 w 3255128"/>
              <a:gd name="connsiteY3395" fmla="*/ 846771 h 1277536"/>
              <a:gd name="connsiteX3396" fmla="*/ 0 w 3255128"/>
              <a:gd name="connsiteY3396" fmla="*/ 846081 h 1277536"/>
              <a:gd name="connsiteX3397" fmla="*/ 0 w 3255128"/>
              <a:gd name="connsiteY3397" fmla="*/ 841105 h 1277536"/>
              <a:gd name="connsiteX3398" fmla="*/ 0 w 3255128"/>
              <a:gd name="connsiteY3398" fmla="*/ 839787 h 1277536"/>
              <a:gd name="connsiteX3399" fmla="*/ 0 w 3255128"/>
              <a:gd name="connsiteY3399" fmla="*/ 839733 h 1277536"/>
              <a:gd name="connsiteX3400" fmla="*/ 0 w 3255128"/>
              <a:gd name="connsiteY3400" fmla="*/ 836001 h 1277536"/>
              <a:gd name="connsiteX3401" fmla="*/ 0 w 3255128"/>
              <a:gd name="connsiteY3401" fmla="*/ 832997 h 1277536"/>
              <a:gd name="connsiteX3402" fmla="*/ 0 w 3255128"/>
              <a:gd name="connsiteY3402" fmla="*/ 831025 h 1277536"/>
              <a:gd name="connsiteX3403" fmla="*/ 0 w 3255128"/>
              <a:gd name="connsiteY3403" fmla="*/ 827293 h 1277536"/>
              <a:gd name="connsiteX3404" fmla="*/ 0 w 3255128"/>
              <a:gd name="connsiteY3404" fmla="*/ 826699 h 1277536"/>
              <a:gd name="connsiteX3405" fmla="*/ 0 w 3255128"/>
              <a:gd name="connsiteY3405" fmla="*/ 826013 h 1277536"/>
              <a:gd name="connsiteX3406" fmla="*/ 0 w 3255128"/>
              <a:gd name="connsiteY3406" fmla="*/ 822917 h 1277536"/>
              <a:gd name="connsiteX3407" fmla="*/ 0 w 3255128"/>
              <a:gd name="connsiteY3407" fmla="*/ 819185 h 1277536"/>
              <a:gd name="connsiteX3408" fmla="*/ 0 w 3255128"/>
              <a:gd name="connsiteY3408" fmla="*/ 815933 h 1277536"/>
              <a:gd name="connsiteX3409" fmla="*/ 0 w 3255128"/>
              <a:gd name="connsiteY3409" fmla="*/ 814209 h 1277536"/>
              <a:gd name="connsiteX3410" fmla="*/ 0 w 3255128"/>
              <a:gd name="connsiteY3410" fmla="*/ 812201 h 1277536"/>
              <a:gd name="connsiteX3411" fmla="*/ 0 w 3255128"/>
              <a:gd name="connsiteY3411" fmla="*/ 810797 h 1277536"/>
              <a:gd name="connsiteX3412" fmla="*/ 0 w 3255128"/>
              <a:gd name="connsiteY3412" fmla="*/ 807225 h 1277536"/>
              <a:gd name="connsiteX3413" fmla="*/ 0 w 3255128"/>
              <a:gd name="connsiteY3413" fmla="*/ 803952 h 1277536"/>
              <a:gd name="connsiteX3414" fmla="*/ 0 w 3255128"/>
              <a:gd name="connsiteY3414" fmla="*/ 799117 h 1277536"/>
              <a:gd name="connsiteX3415" fmla="*/ 0 w 3255128"/>
              <a:gd name="connsiteY3415" fmla="*/ 797023 h 1277536"/>
              <a:gd name="connsiteX3416" fmla="*/ 0 w 3255128"/>
              <a:gd name="connsiteY3416" fmla="*/ 789857 h 1277536"/>
              <a:gd name="connsiteX3417" fmla="*/ 0 w 3255128"/>
              <a:gd name="connsiteY3417" fmla="*/ 788050 h 1277536"/>
              <a:gd name="connsiteX3418" fmla="*/ 0 w 3255128"/>
              <a:gd name="connsiteY3418" fmla="*/ 786943 h 1277536"/>
              <a:gd name="connsiteX3419" fmla="*/ 0 w 3255128"/>
              <a:gd name="connsiteY3419" fmla="*/ 786749 h 1277536"/>
              <a:gd name="connsiteX3420" fmla="*/ 0 w 3255128"/>
              <a:gd name="connsiteY3420" fmla="*/ 784073 h 1277536"/>
              <a:gd name="connsiteX3421" fmla="*/ 0 w 3255128"/>
              <a:gd name="connsiteY3421" fmla="*/ 783211 h 1277536"/>
              <a:gd name="connsiteX3422" fmla="*/ 0 w 3255128"/>
              <a:gd name="connsiteY3422" fmla="*/ 778235 h 1277536"/>
              <a:gd name="connsiteX3423" fmla="*/ 0 w 3255128"/>
              <a:gd name="connsiteY3423" fmla="*/ 774276 h 1277536"/>
              <a:gd name="connsiteX3424" fmla="*/ 0 w 3255128"/>
              <a:gd name="connsiteY3424" fmla="*/ 770127 h 1277536"/>
              <a:gd name="connsiteX3425" fmla="*/ 0 w 3255128"/>
              <a:gd name="connsiteY3425" fmla="*/ 768171 h 1277536"/>
              <a:gd name="connsiteX3426" fmla="*/ 0 w 3255128"/>
              <a:gd name="connsiteY3426" fmla="*/ 766954 h 1277536"/>
              <a:gd name="connsiteX3427" fmla="*/ 0 w 3255128"/>
              <a:gd name="connsiteY3427" fmla="*/ 764196 h 1277536"/>
              <a:gd name="connsiteX3428" fmla="*/ 0 w 3255128"/>
              <a:gd name="connsiteY3428" fmla="*/ 763143 h 1277536"/>
              <a:gd name="connsiteX3429" fmla="*/ 0 w 3255128"/>
              <a:gd name="connsiteY3429" fmla="*/ 762018 h 1277536"/>
              <a:gd name="connsiteX3430" fmla="*/ 0 w 3255128"/>
              <a:gd name="connsiteY3430" fmla="*/ 760464 h 1277536"/>
              <a:gd name="connsiteX3431" fmla="*/ 0 w 3255128"/>
              <a:gd name="connsiteY3431" fmla="*/ 755488 h 1277536"/>
              <a:gd name="connsiteX3432" fmla="*/ 0 w 3255128"/>
              <a:gd name="connsiteY3432" fmla="*/ 754397 h 1277536"/>
              <a:gd name="connsiteX3433" fmla="*/ 0 w 3255128"/>
              <a:gd name="connsiteY3433" fmla="*/ 747380 h 1277536"/>
              <a:gd name="connsiteX3434" fmla="*/ 0 w 3255128"/>
              <a:gd name="connsiteY3434" fmla="*/ 746116 h 1277536"/>
              <a:gd name="connsiteX3435" fmla="*/ 0 w 3255128"/>
              <a:gd name="connsiteY3435" fmla="*/ 744317 h 1277536"/>
              <a:gd name="connsiteX3436" fmla="*/ 0 w 3255128"/>
              <a:gd name="connsiteY3436" fmla="*/ 740585 h 1277536"/>
              <a:gd name="connsiteX3437" fmla="*/ 0 w 3255128"/>
              <a:gd name="connsiteY3437" fmla="*/ 740396 h 1277536"/>
              <a:gd name="connsiteX3438" fmla="*/ 0 w 3255128"/>
              <a:gd name="connsiteY3438" fmla="*/ 735609 h 1277536"/>
              <a:gd name="connsiteX3439" fmla="*/ 0 w 3255128"/>
              <a:gd name="connsiteY3439" fmla="*/ 733896 h 1277536"/>
              <a:gd name="connsiteX3440" fmla="*/ 0 w 3255128"/>
              <a:gd name="connsiteY3440" fmla="*/ 732342 h 1277536"/>
              <a:gd name="connsiteX3441" fmla="*/ 0 w 3255128"/>
              <a:gd name="connsiteY3441" fmla="*/ 730543 h 1277536"/>
              <a:gd name="connsiteX3442" fmla="*/ 0 w 3255128"/>
              <a:gd name="connsiteY3442" fmla="*/ 727501 h 1277536"/>
              <a:gd name="connsiteX3443" fmla="*/ 0 w 3255128"/>
              <a:gd name="connsiteY3443" fmla="*/ 727089 h 1277536"/>
              <a:gd name="connsiteX3444" fmla="*/ 0 w 3255128"/>
              <a:gd name="connsiteY3444" fmla="*/ 722262 h 1277536"/>
              <a:gd name="connsiteX3445" fmla="*/ 0 w 3255128"/>
              <a:gd name="connsiteY3445" fmla="*/ 721710 h 1277536"/>
              <a:gd name="connsiteX3446" fmla="*/ 0 w 3255128"/>
              <a:gd name="connsiteY3446" fmla="*/ 720517 h 1277536"/>
              <a:gd name="connsiteX3447" fmla="*/ 0 w 3255128"/>
              <a:gd name="connsiteY3447" fmla="*/ 720463 h 1277536"/>
              <a:gd name="connsiteX3448" fmla="*/ 0 w 3255128"/>
              <a:gd name="connsiteY3448" fmla="*/ 718530 h 1277536"/>
              <a:gd name="connsiteX3449" fmla="*/ 0 w 3255128"/>
              <a:gd name="connsiteY3449" fmla="*/ 717994 h 1277536"/>
              <a:gd name="connsiteX3450" fmla="*/ 0 w 3255128"/>
              <a:gd name="connsiteY3450" fmla="*/ 716731 h 1277536"/>
              <a:gd name="connsiteX3451" fmla="*/ 0 w 3255128"/>
              <a:gd name="connsiteY3451" fmla="*/ 713554 h 1277536"/>
              <a:gd name="connsiteX3452" fmla="*/ 0 w 3255128"/>
              <a:gd name="connsiteY3452" fmla="*/ 711755 h 1277536"/>
              <a:gd name="connsiteX3453" fmla="*/ 0 w 3255128"/>
              <a:gd name="connsiteY3453" fmla="*/ 711406 h 1277536"/>
              <a:gd name="connsiteX3454" fmla="*/ 0 w 3255128"/>
              <a:gd name="connsiteY3454" fmla="*/ 711187 h 1277536"/>
              <a:gd name="connsiteX3455" fmla="*/ 0 w 3255128"/>
              <a:gd name="connsiteY3455" fmla="*/ 706689 h 1277536"/>
              <a:gd name="connsiteX3456" fmla="*/ 0 w 3255128"/>
              <a:gd name="connsiteY3456" fmla="*/ 705808 h 1277536"/>
              <a:gd name="connsiteX3457" fmla="*/ 0 w 3255128"/>
              <a:gd name="connsiteY3457" fmla="*/ 705446 h 1277536"/>
              <a:gd name="connsiteX3458" fmla="*/ 0 w 3255128"/>
              <a:gd name="connsiteY3458" fmla="*/ 704220 h 1277536"/>
              <a:gd name="connsiteX3459" fmla="*/ 0 w 3255128"/>
              <a:gd name="connsiteY3459" fmla="*/ 703647 h 1277536"/>
              <a:gd name="connsiteX3460" fmla="*/ 0 w 3255128"/>
              <a:gd name="connsiteY3460" fmla="*/ 702957 h 1277536"/>
              <a:gd name="connsiteX3461" fmla="*/ 0 w 3255128"/>
              <a:gd name="connsiteY3461" fmla="*/ 698462 h 1277536"/>
              <a:gd name="connsiteX3462" fmla="*/ 0 w 3255128"/>
              <a:gd name="connsiteY3462" fmla="*/ 697981 h 1277536"/>
              <a:gd name="connsiteX3463" fmla="*/ 0 w 3255128"/>
              <a:gd name="connsiteY3463" fmla="*/ 697413 h 1277536"/>
              <a:gd name="connsiteX3464" fmla="*/ 0 w 3255128"/>
              <a:gd name="connsiteY3464" fmla="*/ 696663 h 1277536"/>
              <a:gd name="connsiteX3465" fmla="*/ 0 w 3255128"/>
              <a:gd name="connsiteY3465" fmla="*/ 696609 h 1277536"/>
              <a:gd name="connsiteX3466" fmla="*/ 0 w 3255128"/>
              <a:gd name="connsiteY3466" fmla="*/ 694140 h 1277536"/>
              <a:gd name="connsiteX3467" fmla="*/ 0 w 3255128"/>
              <a:gd name="connsiteY3467" fmla="*/ 693764 h 1277536"/>
              <a:gd name="connsiteX3468" fmla="*/ 0 w 3255128"/>
              <a:gd name="connsiteY3468" fmla="*/ 692877 h 1277536"/>
              <a:gd name="connsiteX3469" fmla="*/ 0 w 3255128"/>
              <a:gd name="connsiteY3469" fmla="*/ 692034 h 1277536"/>
              <a:gd name="connsiteX3470" fmla="*/ 0 w 3255128"/>
              <a:gd name="connsiteY3470" fmla="*/ 691527 h 1277536"/>
              <a:gd name="connsiteX3471" fmla="*/ 0 w 3255128"/>
              <a:gd name="connsiteY3471" fmla="*/ 690787 h 1277536"/>
              <a:gd name="connsiteX3472" fmla="*/ 0 w 3255128"/>
              <a:gd name="connsiteY3472" fmla="*/ 690408 h 1277536"/>
              <a:gd name="connsiteX3473" fmla="*/ 0 w 3255128"/>
              <a:gd name="connsiteY3473" fmla="*/ 689873 h 1277536"/>
              <a:gd name="connsiteX3474" fmla="*/ 0 w 3255128"/>
              <a:gd name="connsiteY3474" fmla="*/ 687901 h 1277536"/>
              <a:gd name="connsiteX3475" fmla="*/ 0 w 3255128"/>
              <a:gd name="connsiteY3475" fmla="*/ 687333 h 1277536"/>
              <a:gd name="connsiteX3476" fmla="*/ 0 w 3255128"/>
              <a:gd name="connsiteY3476" fmla="*/ 687055 h 1277536"/>
              <a:gd name="connsiteX3477" fmla="*/ 0 w 3255128"/>
              <a:gd name="connsiteY3477" fmla="*/ 685432 h 1277536"/>
              <a:gd name="connsiteX3478" fmla="*/ 0 w 3255128"/>
              <a:gd name="connsiteY3478" fmla="*/ 684169 h 1277536"/>
              <a:gd name="connsiteX3479" fmla="*/ 0 w 3255128"/>
              <a:gd name="connsiteY3479" fmla="*/ 683601 h 1277536"/>
              <a:gd name="connsiteX3480" fmla="*/ 0 w 3255128"/>
              <a:gd name="connsiteY3480" fmla="*/ 682889 h 1277536"/>
              <a:gd name="connsiteX3481" fmla="*/ 0 w 3255128"/>
              <a:gd name="connsiteY3481" fmla="*/ 682079 h 1277536"/>
              <a:gd name="connsiteX3482" fmla="*/ 0 w 3255128"/>
              <a:gd name="connsiteY3482" fmla="*/ 681954 h 1277536"/>
              <a:gd name="connsiteX3483" fmla="*/ 0 w 3255128"/>
              <a:gd name="connsiteY3483" fmla="*/ 680707 h 1277536"/>
              <a:gd name="connsiteX3484" fmla="*/ 0 w 3255128"/>
              <a:gd name="connsiteY3484" fmla="*/ 679793 h 1277536"/>
              <a:gd name="connsiteX3485" fmla="*/ 0 w 3255128"/>
              <a:gd name="connsiteY3485" fmla="*/ 678625 h 1277536"/>
              <a:gd name="connsiteX3486" fmla="*/ 0 w 3255128"/>
              <a:gd name="connsiteY3486" fmla="*/ 678222 h 1277536"/>
              <a:gd name="connsiteX3487" fmla="*/ 0 w 3255128"/>
              <a:gd name="connsiteY3487" fmla="*/ 677324 h 1277536"/>
              <a:gd name="connsiteX3488" fmla="*/ 0 w 3255128"/>
              <a:gd name="connsiteY3488" fmla="*/ 676975 h 1277536"/>
              <a:gd name="connsiteX3489" fmla="*/ 0 w 3255128"/>
              <a:gd name="connsiteY3489" fmla="*/ 676061 h 1277536"/>
              <a:gd name="connsiteX3490" fmla="*/ 0 w 3255128"/>
              <a:gd name="connsiteY3490" fmla="*/ 673971 h 1277536"/>
              <a:gd name="connsiteX3491" fmla="*/ 0 w 3255128"/>
              <a:gd name="connsiteY3491" fmla="*/ 673246 h 1277536"/>
              <a:gd name="connsiteX3492" fmla="*/ 0 w 3255128"/>
              <a:gd name="connsiteY3492" fmla="*/ 672809 h 1277536"/>
              <a:gd name="connsiteX3493" fmla="*/ 0 w 3255128"/>
              <a:gd name="connsiteY3493" fmla="*/ 671999 h 1277536"/>
              <a:gd name="connsiteX3494" fmla="*/ 0 w 3255128"/>
              <a:gd name="connsiteY3494" fmla="*/ 671085 h 1277536"/>
              <a:gd name="connsiteX3495" fmla="*/ 0 w 3255128"/>
              <a:gd name="connsiteY3495" fmla="*/ 670517 h 1277536"/>
              <a:gd name="connsiteX3496" fmla="*/ 0 w 3255128"/>
              <a:gd name="connsiteY3496" fmla="*/ 670340 h 1277536"/>
              <a:gd name="connsiteX3497" fmla="*/ 0 w 3255128"/>
              <a:gd name="connsiteY3497" fmla="*/ 669472 h 1277536"/>
              <a:gd name="connsiteX3498" fmla="*/ 0 w 3255128"/>
              <a:gd name="connsiteY3498" fmla="*/ 669077 h 1277536"/>
              <a:gd name="connsiteX3499" fmla="*/ 0 w 3255128"/>
              <a:gd name="connsiteY3499" fmla="*/ 668780 h 1277536"/>
              <a:gd name="connsiteX3500" fmla="*/ 0 w 3255128"/>
              <a:gd name="connsiteY3500" fmla="*/ 668267 h 1277536"/>
              <a:gd name="connsiteX3501" fmla="*/ 0 w 3255128"/>
              <a:gd name="connsiteY3501" fmla="*/ 667673 h 1277536"/>
              <a:gd name="connsiteX3502" fmla="*/ 0 w 3255128"/>
              <a:gd name="connsiteY3502" fmla="*/ 666987 h 1277536"/>
              <a:gd name="connsiteX3503" fmla="*/ 0 w 3255128"/>
              <a:gd name="connsiteY3503" fmla="*/ 666933 h 1277536"/>
              <a:gd name="connsiteX3504" fmla="*/ 0 w 3255128"/>
              <a:gd name="connsiteY3504" fmla="*/ 665138 h 1277536"/>
              <a:gd name="connsiteX3505" fmla="*/ 0 w 3255128"/>
              <a:gd name="connsiteY3505" fmla="*/ 664101 h 1277536"/>
              <a:gd name="connsiteX3506" fmla="*/ 0 w 3255128"/>
              <a:gd name="connsiteY3506" fmla="*/ 663891 h 1277536"/>
              <a:gd name="connsiteX3507" fmla="*/ 0 w 3255128"/>
              <a:gd name="connsiteY3507" fmla="*/ 663533 h 1277536"/>
              <a:gd name="connsiteX3508" fmla="*/ 0 w 3255128"/>
              <a:gd name="connsiteY3508" fmla="*/ 663201 h 1277536"/>
              <a:gd name="connsiteX3509" fmla="*/ 0 w 3255128"/>
              <a:gd name="connsiteY3509" fmla="*/ 660159 h 1277536"/>
              <a:gd name="connsiteX3510" fmla="*/ 0 w 3255128"/>
              <a:gd name="connsiteY3510" fmla="*/ 658225 h 1277536"/>
              <a:gd name="connsiteX3511" fmla="*/ 0 w 3255128"/>
              <a:gd name="connsiteY3511" fmla="*/ 658154 h 1277536"/>
              <a:gd name="connsiteX3512" fmla="*/ 0 w 3255128"/>
              <a:gd name="connsiteY3512" fmla="*/ 656907 h 1277536"/>
              <a:gd name="connsiteX3513" fmla="*/ 0 w 3255128"/>
              <a:gd name="connsiteY3513" fmla="*/ 656853 h 1277536"/>
              <a:gd name="connsiteX3514" fmla="*/ 0 w 3255128"/>
              <a:gd name="connsiteY3514" fmla="*/ 655993 h 1277536"/>
              <a:gd name="connsiteX3515" fmla="*/ 0 w 3255128"/>
              <a:gd name="connsiteY3515" fmla="*/ 655183 h 1277536"/>
              <a:gd name="connsiteX3516" fmla="*/ 0 w 3255128"/>
              <a:gd name="connsiteY3516" fmla="*/ 654493 h 1277536"/>
              <a:gd name="connsiteX3517" fmla="*/ 0 w 3255128"/>
              <a:gd name="connsiteY3517" fmla="*/ 653899 h 1277536"/>
              <a:gd name="connsiteX3518" fmla="*/ 0 w 3255128"/>
              <a:gd name="connsiteY3518" fmla="*/ 653175 h 1277536"/>
              <a:gd name="connsiteX3519" fmla="*/ 0 w 3255128"/>
              <a:gd name="connsiteY3519" fmla="*/ 653121 h 1277536"/>
              <a:gd name="connsiteX3520" fmla="*/ 0 w 3255128"/>
              <a:gd name="connsiteY3520" fmla="*/ 650117 h 1277536"/>
              <a:gd name="connsiteX3521" fmla="*/ 0 w 3255128"/>
              <a:gd name="connsiteY3521" fmla="*/ 648199 h 1277536"/>
              <a:gd name="connsiteX3522" fmla="*/ 0 w 3255128"/>
              <a:gd name="connsiteY3522" fmla="*/ 648145 h 1277536"/>
              <a:gd name="connsiteX3523" fmla="*/ 0 w 3255128"/>
              <a:gd name="connsiteY3523" fmla="*/ 646733 h 1277536"/>
              <a:gd name="connsiteX3524" fmla="*/ 0 w 3255128"/>
              <a:gd name="connsiteY3524" fmla="*/ 646725 h 1277536"/>
              <a:gd name="connsiteX3525" fmla="*/ 0 w 3255128"/>
              <a:gd name="connsiteY3525" fmla="*/ 646385 h 1277536"/>
              <a:gd name="connsiteX3526" fmla="*/ 0 w 3255128"/>
              <a:gd name="connsiteY3526" fmla="*/ 644926 h 1277536"/>
              <a:gd name="connsiteX3527" fmla="*/ 0 w 3255128"/>
              <a:gd name="connsiteY3527" fmla="*/ 644413 h 1277536"/>
              <a:gd name="connsiteX3528" fmla="*/ 0 w 3255128"/>
              <a:gd name="connsiteY3528" fmla="*/ 643819 h 1277536"/>
              <a:gd name="connsiteX3529" fmla="*/ 0 w 3255128"/>
              <a:gd name="connsiteY3529" fmla="*/ 643625 h 1277536"/>
              <a:gd name="connsiteX3530" fmla="*/ 0 w 3255128"/>
              <a:gd name="connsiteY3530" fmla="*/ 643133 h 1277536"/>
              <a:gd name="connsiteX3531" fmla="*/ 0 w 3255128"/>
              <a:gd name="connsiteY3531" fmla="*/ 641409 h 1277536"/>
              <a:gd name="connsiteX3532" fmla="*/ 0 w 3255128"/>
              <a:gd name="connsiteY3532" fmla="*/ 641350 h 1277536"/>
              <a:gd name="connsiteX3533" fmla="*/ 0 w 3255128"/>
              <a:gd name="connsiteY3533" fmla="*/ 640091 h 1277536"/>
              <a:gd name="connsiteX3534" fmla="*/ 0 w 3255128"/>
              <a:gd name="connsiteY3534" fmla="*/ 640087 h 1277536"/>
              <a:gd name="connsiteX3535" fmla="*/ 0 w 3255128"/>
              <a:gd name="connsiteY3535" fmla="*/ 640037 h 1277536"/>
              <a:gd name="connsiteX3536" fmla="*/ 0 w 3255128"/>
              <a:gd name="connsiteY3536" fmla="*/ 639401 h 1277536"/>
              <a:gd name="connsiteX3537" fmla="*/ 0 w 3255128"/>
              <a:gd name="connsiteY3537" fmla="*/ 637997 h 1277536"/>
              <a:gd name="connsiteX3538" fmla="*/ 0 w 3255128"/>
              <a:gd name="connsiteY3538" fmla="*/ 636305 h 1277536"/>
              <a:gd name="connsiteX3539" fmla="*/ 0 w 3255128"/>
              <a:gd name="connsiteY3539" fmla="*/ 635111 h 1277536"/>
              <a:gd name="connsiteX3540" fmla="*/ 0 w 3255128"/>
              <a:gd name="connsiteY3540" fmla="*/ 634543 h 1277536"/>
              <a:gd name="connsiteX3541" fmla="*/ 0 w 3255128"/>
              <a:gd name="connsiteY3541" fmla="*/ 634425 h 1277536"/>
              <a:gd name="connsiteX3542" fmla="*/ 0 w 3255128"/>
              <a:gd name="connsiteY3542" fmla="*/ 633053 h 1277536"/>
              <a:gd name="connsiteX3543" fmla="*/ 0 w 3255128"/>
              <a:gd name="connsiteY3543" fmla="*/ 631329 h 1277536"/>
              <a:gd name="connsiteX3544" fmla="*/ 0 w 3255128"/>
              <a:gd name="connsiteY3544" fmla="*/ 631152 h 1277536"/>
              <a:gd name="connsiteX3545" fmla="*/ 0 w 3255128"/>
              <a:gd name="connsiteY3545" fmla="*/ 630831 h 1277536"/>
              <a:gd name="connsiteX3546" fmla="*/ 0 w 3255128"/>
              <a:gd name="connsiteY3546" fmla="*/ 629321 h 1277536"/>
              <a:gd name="connsiteX3547" fmla="*/ 0 w 3255128"/>
              <a:gd name="connsiteY3547" fmla="*/ 629164 h 1277536"/>
              <a:gd name="connsiteX3548" fmla="*/ 0 w 3255128"/>
              <a:gd name="connsiteY3548" fmla="*/ 627917 h 1277536"/>
              <a:gd name="connsiteX3549" fmla="*/ 0 w 3255128"/>
              <a:gd name="connsiteY3549" fmla="*/ 627723 h 1277536"/>
              <a:gd name="connsiteX3550" fmla="*/ 0 w 3255128"/>
              <a:gd name="connsiteY3550" fmla="*/ 627597 h 1277536"/>
              <a:gd name="connsiteX3551" fmla="*/ 0 w 3255128"/>
              <a:gd name="connsiteY3551" fmla="*/ 627003 h 1277536"/>
              <a:gd name="connsiteX3552" fmla="*/ 0 w 3255128"/>
              <a:gd name="connsiteY3552" fmla="*/ 626846 h 1277536"/>
              <a:gd name="connsiteX3553" fmla="*/ 0 w 3255128"/>
              <a:gd name="connsiteY3553" fmla="*/ 626317 h 1277536"/>
              <a:gd name="connsiteX3554" fmla="*/ 0 w 3255128"/>
              <a:gd name="connsiteY3554" fmla="*/ 625047 h 1277536"/>
              <a:gd name="connsiteX3555" fmla="*/ 0 w 3255128"/>
              <a:gd name="connsiteY3555" fmla="*/ 624345 h 1277536"/>
              <a:gd name="connsiteX3556" fmla="*/ 0 w 3255128"/>
              <a:gd name="connsiteY3556" fmla="*/ 624185 h 1277536"/>
              <a:gd name="connsiteX3557" fmla="*/ 0 w 3255128"/>
              <a:gd name="connsiteY3557" fmla="*/ 623830 h 1277536"/>
              <a:gd name="connsiteX3558" fmla="*/ 0 w 3255128"/>
              <a:gd name="connsiteY3558" fmla="*/ 621072 h 1277536"/>
              <a:gd name="connsiteX3559" fmla="*/ 0 w 3255128"/>
              <a:gd name="connsiteY3559" fmla="*/ 620613 h 1277536"/>
              <a:gd name="connsiteX3560" fmla="*/ 0 w 3255128"/>
              <a:gd name="connsiteY3560" fmla="*/ 620019 h 1277536"/>
              <a:gd name="connsiteX3561" fmla="*/ 0 w 3255128"/>
              <a:gd name="connsiteY3561" fmla="*/ 619209 h 1277536"/>
              <a:gd name="connsiteX3562" fmla="*/ 0 w 3255128"/>
              <a:gd name="connsiteY3562" fmla="*/ 618603 h 1277536"/>
              <a:gd name="connsiteX3563" fmla="*/ 0 w 3255128"/>
              <a:gd name="connsiteY3563" fmla="*/ 617340 h 1277536"/>
              <a:gd name="connsiteX3564" fmla="*/ 0 w 3255128"/>
              <a:gd name="connsiteY3564" fmla="*/ 617057 h 1277536"/>
              <a:gd name="connsiteX3565" fmla="*/ 0 w 3255128"/>
              <a:gd name="connsiteY3565" fmla="*/ 616237 h 1277536"/>
              <a:gd name="connsiteX3566" fmla="*/ 0 w 3255128"/>
              <a:gd name="connsiteY3566" fmla="*/ 615250 h 1277536"/>
              <a:gd name="connsiteX3567" fmla="*/ 0 w 3255128"/>
              <a:gd name="connsiteY3567" fmla="*/ 614143 h 1277536"/>
              <a:gd name="connsiteX3568" fmla="*/ 0 w 3255128"/>
              <a:gd name="connsiteY3568" fmla="*/ 613949 h 1277536"/>
              <a:gd name="connsiteX3569" fmla="*/ 0 w 3255128"/>
              <a:gd name="connsiteY3569" fmla="*/ 612505 h 1277536"/>
              <a:gd name="connsiteX3570" fmla="*/ 0 w 3255128"/>
              <a:gd name="connsiteY3570" fmla="*/ 612364 h 1277536"/>
              <a:gd name="connsiteX3571" fmla="*/ 0 w 3255128"/>
              <a:gd name="connsiteY3571" fmla="*/ 611796 h 1277536"/>
              <a:gd name="connsiteX3572" fmla="*/ 0 w 3255128"/>
              <a:gd name="connsiteY3572" fmla="*/ 611273 h 1277536"/>
              <a:gd name="connsiteX3573" fmla="*/ 0 w 3255128"/>
              <a:gd name="connsiteY3573" fmla="*/ 611101 h 1277536"/>
              <a:gd name="connsiteX3574" fmla="*/ 0 w 3255128"/>
              <a:gd name="connsiteY3574" fmla="*/ 610411 h 1277536"/>
              <a:gd name="connsiteX3575" fmla="*/ 0 w 3255128"/>
              <a:gd name="connsiteY3575" fmla="*/ 607928 h 1277536"/>
              <a:gd name="connsiteX3576" fmla="*/ 0 w 3255128"/>
              <a:gd name="connsiteY3576" fmla="*/ 607529 h 1277536"/>
              <a:gd name="connsiteX3577" fmla="*/ 0 w 3255128"/>
              <a:gd name="connsiteY3577" fmla="*/ 606977 h 1277536"/>
              <a:gd name="connsiteX3578" fmla="*/ 0 w 3255128"/>
              <a:gd name="connsiteY3578" fmla="*/ 606417 h 1277536"/>
              <a:gd name="connsiteX3579" fmla="*/ 0 w 3255128"/>
              <a:gd name="connsiteY3579" fmla="*/ 605435 h 1277536"/>
              <a:gd name="connsiteX3580" fmla="*/ 0 w 3255128"/>
              <a:gd name="connsiteY3580" fmla="*/ 605170 h 1277536"/>
              <a:gd name="connsiteX3581" fmla="*/ 0 w 3255128"/>
              <a:gd name="connsiteY3581" fmla="*/ 604256 h 1277536"/>
              <a:gd name="connsiteX3582" fmla="*/ 0 w 3255128"/>
              <a:gd name="connsiteY3582" fmla="*/ 604117 h 1277536"/>
              <a:gd name="connsiteX3583" fmla="*/ 0 w 3255128"/>
              <a:gd name="connsiteY3583" fmla="*/ 604063 h 1277536"/>
              <a:gd name="connsiteX3584" fmla="*/ 0 w 3255128"/>
              <a:gd name="connsiteY3584" fmla="*/ 603869 h 1277536"/>
              <a:gd name="connsiteX3585" fmla="*/ 0 w 3255128"/>
              <a:gd name="connsiteY3585" fmla="*/ 603245 h 1277536"/>
              <a:gd name="connsiteX3586" fmla="*/ 0 w 3255128"/>
              <a:gd name="connsiteY3586" fmla="*/ 602992 h 1277536"/>
              <a:gd name="connsiteX3587" fmla="*/ 0 w 3255128"/>
              <a:gd name="connsiteY3587" fmla="*/ 601438 h 1277536"/>
              <a:gd name="connsiteX3588" fmla="*/ 0 w 3255128"/>
              <a:gd name="connsiteY3588" fmla="*/ 601193 h 1277536"/>
              <a:gd name="connsiteX3589" fmla="*/ 0 w 3255128"/>
              <a:gd name="connsiteY3589" fmla="*/ 600331 h 1277536"/>
              <a:gd name="connsiteX3590" fmla="*/ 0 w 3255128"/>
              <a:gd name="connsiteY3590" fmla="*/ 600137 h 1277536"/>
              <a:gd name="connsiteX3591" fmla="*/ 0 w 3255128"/>
              <a:gd name="connsiteY3591" fmla="*/ 598724 h 1277536"/>
              <a:gd name="connsiteX3592" fmla="*/ 0 w 3255128"/>
              <a:gd name="connsiteY3592" fmla="*/ 598269 h 1277536"/>
              <a:gd name="connsiteX3593" fmla="*/ 0 w 3255128"/>
              <a:gd name="connsiteY3593" fmla="*/ 597461 h 1277536"/>
              <a:gd name="connsiteX3594" fmla="*/ 0 w 3255128"/>
              <a:gd name="connsiteY3594" fmla="*/ 597327 h 1277536"/>
              <a:gd name="connsiteX3595" fmla="*/ 0 w 3255128"/>
              <a:gd name="connsiteY3595" fmla="*/ 597272 h 1277536"/>
              <a:gd name="connsiteX3596" fmla="*/ 0 w 3255128"/>
              <a:gd name="connsiteY3596" fmla="*/ 596462 h 1277536"/>
              <a:gd name="connsiteX3597" fmla="*/ 0 w 3255128"/>
              <a:gd name="connsiteY3597" fmla="*/ 595371 h 1277536"/>
              <a:gd name="connsiteX3598" fmla="*/ 0 w 3255128"/>
              <a:gd name="connsiteY3598" fmla="*/ 595355 h 1277536"/>
              <a:gd name="connsiteX3599" fmla="*/ 0 w 3255128"/>
              <a:gd name="connsiteY3599" fmla="*/ 595161 h 1277536"/>
              <a:gd name="connsiteX3600" fmla="*/ 0 w 3255128"/>
              <a:gd name="connsiteY3600" fmla="*/ 594154 h 1277536"/>
              <a:gd name="connsiteX3601" fmla="*/ 0 w 3255128"/>
              <a:gd name="connsiteY3601" fmla="*/ 592485 h 1277536"/>
              <a:gd name="connsiteX3602" fmla="*/ 0 w 3255128"/>
              <a:gd name="connsiteY3602" fmla="*/ 591917 h 1277536"/>
              <a:gd name="connsiteX3603" fmla="*/ 0 w 3255128"/>
              <a:gd name="connsiteY3603" fmla="*/ 591623 h 1277536"/>
              <a:gd name="connsiteX3604" fmla="*/ 0 w 3255128"/>
              <a:gd name="connsiteY3604" fmla="*/ 591396 h 1277536"/>
              <a:gd name="connsiteX3605" fmla="*/ 0 w 3255128"/>
              <a:gd name="connsiteY3605" fmla="*/ 590343 h 1277536"/>
              <a:gd name="connsiteX3606" fmla="*/ 0 w 3255128"/>
              <a:gd name="connsiteY3606" fmla="*/ 590161 h 1277536"/>
              <a:gd name="connsiteX3607" fmla="*/ 0 w 3255128"/>
              <a:gd name="connsiteY3607" fmla="*/ 589218 h 1277536"/>
              <a:gd name="connsiteX3608" fmla="*/ 0 w 3255128"/>
              <a:gd name="connsiteY3608" fmla="*/ 588354 h 1277536"/>
              <a:gd name="connsiteX3609" fmla="*/ 0 w 3255128"/>
              <a:gd name="connsiteY3609" fmla="*/ 587664 h 1277536"/>
              <a:gd name="connsiteX3610" fmla="*/ 0 w 3255128"/>
              <a:gd name="connsiteY3610" fmla="*/ 587247 h 1277536"/>
              <a:gd name="connsiteX3611" fmla="*/ 0 w 3255128"/>
              <a:gd name="connsiteY3611" fmla="*/ 587053 h 1277536"/>
              <a:gd name="connsiteX3612" fmla="*/ 0 w 3255128"/>
              <a:gd name="connsiteY3612" fmla="*/ 586538 h 1277536"/>
              <a:gd name="connsiteX3613" fmla="*/ 0 w 3255128"/>
              <a:gd name="connsiteY3613" fmla="*/ 585291 h 1277536"/>
              <a:gd name="connsiteX3614" fmla="*/ 0 w 3255128"/>
              <a:gd name="connsiteY3614" fmla="*/ 584377 h 1277536"/>
              <a:gd name="connsiteX3615" fmla="*/ 0 w 3255128"/>
              <a:gd name="connsiteY3615" fmla="*/ 584074 h 1277536"/>
              <a:gd name="connsiteX3616" fmla="*/ 0 w 3255128"/>
              <a:gd name="connsiteY3616" fmla="*/ 583515 h 1277536"/>
              <a:gd name="connsiteX3617" fmla="*/ 0 w 3255128"/>
              <a:gd name="connsiteY3617" fmla="*/ 583177 h 1277536"/>
              <a:gd name="connsiteX3618" fmla="*/ 0 w 3255128"/>
              <a:gd name="connsiteY3618" fmla="*/ 582688 h 1277536"/>
              <a:gd name="connsiteX3619" fmla="*/ 0 w 3255128"/>
              <a:gd name="connsiteY3619" fmla="*/ 581559 h 1277536"/>
              <a:gd name="connsiteX3620" fmla="*/ 0 w 3255128"/>
              <a:gd name="connsiteY3620" fmla="*/ 581370 h 1277536"/>
              <a:gd name="connsiteX3621" fmla="*/ 0 w 3255128"/>
              <a:gd name="connsiteY3621" fmla="*/ 581316 h 1277536"/>
              <a:gd name="connsiteX3622" fmla="*/ 0 w 3255128"/>
              <a:gd name="connsiteY3622" fmla="*/ 580342 h 1277536"/>
              <a:gd name="connsiteX3623" fmla="*/ 0 w 3255128"/>
              <a:gd name="connsiteY3623" fmla="*/ 580263 h 1277536"/>
              <a:gd name="connsiteX3624" fmla="*/ 0 w 3255128"/>
              <a:gd name="connsiteY3624" fmla="*/ 580069 h 1277536"/>
              <a:gd name="connsiteX3625" fmla="*/ 0 w 3255128"/>
              <a:gd name="connsiteY3625" fmla="*/ 579138 h 1277536"/>
              <a:gd name="connsiteX3626" fmla="*/ 0 w 3255128"/>
              <a:gd name="connsiteY3626" fmla="*/ 578539 h 1277536"/>
              <a:gd name="connsiteX3627" fmla="*/ 0 w 3255128"/>
              <a:gd name="connsiteY3627" fmla="*/ 577584 h 1277536"/>
              <a:gd name="connsiteX3628" fmla="*/ 0 w 3255128"/>
              <a:gd name="connsiteY3628" fmla="*/ 577393 h 1277536"/>
              <a:gd name="connsiteX3629" fmla="*/ 0 w 3255128"/>
              <a:gd name="connsiteY3629" fmla="*/ 576669 h 1277536"/>
              <a:gd name="connsiteX3630" fmla="*/ 0 w 3255128"/>
              <a:gd name="connsiteY3630" fmla="*/ 576583 h 1277536"/>
              <a:gd name="connsiteX3631" fmla="*/ 0 w 3255128"/>
              <a:gd name="connsiteY3631" fmla="*/ 576531 h 1277536"/>
              <a:gd name="connsiteX3632" fmla="*/ 0 w 3255128"/>
              <a:gd name="connsiteY3632" fmla="*/ 575406 h 1277536"/>
              <a:gd name="connsiteX3633" fmla="*/ 0 w 3255128"/>
              <a:gd name="connsiteY3633" fmla="*/ 575366 h 1277536"/>
              <a:gd name="connsiteX3634" fmla="*/ 0 w 3255128"/>
              <a:gd name="connsiteY3634" fmla="*/ 574870 h 1277536"/>
              <a:gd name="connsiteX3635" fmla="*/ 0 w 3255128"/>
              <a:gd name="connsiteY3635" fmla="*/ 574580 h 1277536"/>
              <a:gd name="connsiteX3636" fmla="*/ 0 w 3255128"/>
              <a:gd name="connsiteY3636" fmla="*/ 573316 h 1277536"/>
              <a:gd name="connsiteX3637" fmla="*/ 0 w 3255128"/>
              <a:gd name="connsiteY3637" fmla="*/ 572608 h 1277536"/>
              <a:gd name="connsiteX3638" fmla="*/ 0 w 3255128"/>
              <a:gd name="connsiteY3638" fmla="*/ 571555 h 1277536"/>
              <a:gd name="connsiteX3639" fmla="*/ 0 w 3255128"/>
              <a:gd name="connsiteY3639" fmla="*/ 571517 h 1277536"/>
              <a:gd name="connsiteX3640" fmla="*/ 0 w 3255128"/>
              <a:gd name="connsiteY3640" fmla="*/ 570430 h 1277536"/>
              <a:gd name="connsiteX3641" fmla="*/ 0 w 3255128"/>
              <a:gd name="connsiteY3641" fmla="*/ 569862 h 1277536"/>
              <a:gd name="connsiteX3642" fmla="*/ 0 w 3255128"/>
              <a:gd name="connsiteY3642" fmla="*/ 568876 h 1277536"/>
              <a:gd name="connsiteX3643" fmla="*/ 0 w 3255128"/>
              <a:gd name="connsiteY3643" fmla="*/ 568475 h 1277536"/>
              <a:gd name="connsiteX3644" fmla="*/ 0 w 3255128"/>
              <a:gd name="connsiteY3644" fmla="*/ 568282 h 1277536"/>
              <a:gd name="connsiteX3645" fmla="*/ 0 w 3255128"/>
              <a:gd name="connsiteY3645" fmla="*/ 568063 h 1277536"/>
              <a:gd name="connsiteX3646" fmla="*/ 0 w 3255128"/>
              <a:gd name="connsiteY3646" fmla="*/ 567785 h 1277536"/>
              <a:gd name="connsiteX3647" fmla="*/ 0 w 3255128"/>
              <a:gd name="connsiteY3647" fmla="*/ 567596 h 1277536"/>
              <a:gd name="connsiteX3648" fmla="*/ 0 w 3255128"/>
              <a:gd name="connsiteY3648" fmla="*/ 567258 h 1277536"/>
              <a:gd name="connsiteX3649" fmla="*/ 0 w 3255128"/>
              <a:gd name="connsiteY3649" fmla="*/ 564500 h 1277536"/>
              <a:gd name="connsiteX3650" fmla="*/ 0 w 3255128"/>
              <a:gd name="connsiteY3650" fmla="*/ 564483 h 1277536"/>
              <a:gd name="connsiteX3651" fmla="*/ 0 w 3255128"/>
              <a:gd name="connsiteY3651" fmla="*/ 563447 h 1277536"/>
              <a:gd name="connsiteX3652" fmla="*/ 0 w 3255128"/>
              <a:gd name="connsiteY3652" fmla="*/ 563236 h 1277536"/>
              <a:gd name="connsiteX3653" fmla="*/ 0 w 3255128"/>
              <a:gd name="connsiteY3653" fmla="*/ 562809 h 1277536"/>
              <a:gd name="connsiteX3654" fmla="*/ 0 w 3255128"/>
              <a:gd name="connsiteY3654" fmla="*/ 562684 h 1277536"/>
              <a:gd name="connsiteX3655" fmla="*/ 0 w 3255128"/>
              <a:gd name="connsiteY3655" fmla="*/ 562322 h 1277536"/>
              <a:gd name="connsiteX3656" fmla="*/ 0 w 3255128"/>
              <a:gd name="connsiteY3656" fmla="*/ 561491 h 1277536"/>
              <a:gd name="connsiteX3657" fmla="*/ 0 w 3255128"/>
              <a:gd name="connsiteY3657" fmla="*/ 561437 h 1277536"/>
              <a:gd name="connsiteX3658" fmla="*/ 0 w 3255128"/>
              <a:gd name="connsiteY3658" fmla="*/ 561096 h 1277536"/>
              <a:gd name="connsiteX3659" fmla="*/ 0 w 3255128"/>
              <a:gd name="connsiteY3659" fmla="*/ 560768 h 1277536"/>
              <a:gd name="connsiteX3660" fmla="*/ 0 w 3255128"/>
              <a:gd name="connsiteY3660" fmla="*/ 560274 h 1277536"/>
              <a:gd name="connsiteX3661" fmla="*/ 0 w 3255128"/>
              <a:gd name="connsiteY3661" fmla="*/ 560161 h 1277536"/>
              <a:gd name="connsiteX3662" fmla="*/ 0 w 3255128"/>
              <a:gd name="connsiteY3662" fmla="*/ 559504 h 1277536"/>
              <a:gd name="connsiteX3663" fmla="*/ 0 w 3255128"/>
              <a:gd name="connsiteY3663" fmla="*/ 557705 h 1277536"/>
              <a:gd name="connsiteX3664" fmla="*/ 0 w 3255128"/>
              <a:gd name="connsiteY3664" fmla="*/ 557516 h 1277536"/>
              <a:gd name="connsiteX3665" fmla="*/ 0 w 3255128"/>
              <a:gd name="connsiteY3665" fmla="*/ 555792 h 1277536"/>
              <a:gd name="connsiteX3666" fmla="*/ 0 w 3255128"/>
              <a:gd name="connsiteY3666" fmla="*/ 555338 h 1277536"/>
              <a:gd name="connsiteX3667" fmla="*/ 0 w 3255128"/>
              <a:gd name="connsiteY3667" fmla="*/ 554701 h 1277536"/>
              <a:gd name="connsiteX3668" fmla="*/ 0 w 3255128"/>
              <a:gd name="connsiteY3668" fmla="*/ 554528 h 1277536"/>
              <a:gd name="connsiteX3669" fmla="*/ 0 w 3255128"/>
              <a:gd name="connsiteY3669" fmla="*/ 554289 h 1277536"/>
              <a:gd name="connsiteX3670" fmla="*/ 0 w 3255128"/>
              <a:gd name="connsiteY3670" fmla="*/ 554187 h 1277536"/>
              <a:gd name="connsiteX3671" fmla="*/ 0 w 3255128"/>
              <a:gd name="connsiteY3671" fmla="*/ 553784 h 1277536"/>
              <a:gd name="connsiteX3672" fmla="*/ 0 w 3255128"/>
              <a:gd name="connsiteY3672" fmla="*/ 552729 h 1277536"/>
              <a:gd name="connsiteX3673" fmla="*/ 0 w 3255128"/>
              <a:gd name="connsiteY3673" fmla="*/ 552380 h 1277536"/>
              <a:gd name="connsiteX3674" fmla="*/ 0 w 3255128"/>
              <a:gd name="connsiteY3674" fmla="*/ 551079 h 1277536"/>
              <a:gd name="connsiteX3675" fmla="*/ 0 w 3255128"/>
              <a:gd name="connsiteY3675" fmla="*/ 551016 h 1277536"/>
              <a:gd name="connsiteX3676" fmla="*/ 0 w 3255128"/>
              <a:gd name="connsiteY3676" fmla="*/ 550640 h 1277536"/>
              <a:gd name="connsiteX3677" fmla="*/ 0 w 3255128"/>
              <a:gd name="connsiteY3677" fmla="*/ 549462 h 1277536"/>
              <a:gd name="connsiteX3678" fmla="*/ 0 w 3255128"/>
              <a:gd name="connsiteY3678" fmla="*/ 548997 h 1277536"/>
              <a:gd name="connsiteX3679" fmla="*/ 0 w 3255128"/>
              <a:gd name="connsiteY3679" fmla="*/ 548910 h 1277536"/>
              <a:gd name="connsiteX3680" fmla="*/ 0 w 3255128"/>
              <a:gd name="connsiteY3680" fmla="*/ 548808 h 1277536"/>
              <a:gd name="connsiteX3681" fmla="*/ 0 w 3255128"/>
              <a:gd name="connsiteY3681" fmla="*/ 548403 h 1277536"/>
              <a:gd name="connsiteX3682" fmla="*/ 0 w 3255128"/>
              <a:gd name="connsiteY3682" fmla="*/ 547717 h 1277536"/>
              <a:gd name="connsiteX3683" fmla="*/ 0 w 3255128"/>
              <a:gd name="connsiteY3683" fmla="*/ 547663 h 1277536"/>
              <a:gd name="connsiteX3684" fmla="*/ 0 w 3255128"/>
              <a:gd name="connsiteY3684" fmla="*/ 547284 h 1277536"/>
              <a:gd name="connsiteX3685" fmla="*/ 0 w 3255128"/>
              <a:gd name="connsiteY3685" fmla="*/ 546420 h 1277536"/>
              <a:gd name="connsiteX3686" fmla="*/ 0 w 3255128"/>
              <a:gd name="connsiteY3686" fmla="*/ 545730 h 1277536"/>
              <a:gd name="connsiteX3687" fmla="*/ 0 w 3255128"/>
              <a:gd name="connsiteY3687" fmla="*/ 545194 h 1277536"/>
              <a:gd name="connsiteX3688" fmla="*/ 0 w 3255128"/>
              <a:gd name="connsiteY3688" fmla="*/ 544621 h 1277536"/>
              <a:gd name="connsiteX3689" fmla="*/ 0 w 3255128"/>
              <a:gd name="connsiteY3689" fmla="*/ 544209 h 1277536"/>
              <a:gd name="connsiteX3690" fmla="*/ 0 w 3255128"/>
              <a:gd name="connsiteY3690" fmla="*/ 543931 h 1277536"/>
              <a:gd name="connsiteX3691" fmla="*/ 0 w 3255128"/>
              <a:gd name="connsiteY3691" fmla="*/ 542308 h 1277536"/>
              <a:gd name="connsiteX3692" fmla="*/ 0 w 3255128"/>
              <a:gd name="connsiteY3692" fmla="*/ 541740 h 1277536"/>
              <a:gd name="connsiteX3693" fmla="*/ 0 w 3255128"/>
              <a:gd name="connsiteY3693" fmla="*/ 540889 h 1277536"/>
              <a:gd name="connsiteX3694" fmla="*/ 0 w 3255128"/>
              <a:gd name="connsiteY3694" fmla="*/ 540754 h 1277536"/>
              <a:gd name="connsiteX3695" fmla="*/ 0 w 3255128"/>
              <a:gd name="connsiteY3695" fmla="*/ 540700 h 1277536"/>
              <a:gd name="connsiteX3696" fmla="*/ 0 w 3255128"/>
              <a:gd name="connsiteY3696" fmla="*/ 540477 h 1277536"/>
              <a:gd name="connsiteX3697" fmla="*/ 0 w 3255128"/>
              <a:gd name="connsiteY3697" fmla="*/ 539436 h 1277536"/>
              <a:gd name="connsiteX3698" fmla="*/ 0 w 3255128"/>
              <a:gd name="connsiteY3698" fmla="*/ 539382 h 1277536"/>
              <a:gd name="connsiteX3699" fmla="*/ 0 w 3255128"/>
              <a:gd name="connsiteY3699" fmla="*/ 538955 h 1277536"/>
              <a:gd name="connsiteX3700" fmla="*/ 0 w 3255128"/>
              <a:gd name="connsiteY3700" fmla="*/ 538830 h 1277536"/>
              <a:gd name="connsiteX3701" fmla="*/ 0 w 3255128"/>
              <a:gd name="connsiteY3701" fmla="*/ 538606 h 1277536"/>
              <a:gd name="connsiteX3702" fmla="*/ 0 w 3255128"/>
              <a:gd name="connsiteY3702" fmla="*/ 538387 h 1277536"/>
              <a:gd name="connsiteX3703" fmla="*/ 0 w 3255128"/>
              <a:gd name="connsiteY3703" fmla="*/ 537637 h 1277536"/>
              <a:gd name="connsiteX3704" fmla="*/ 0 w 3255128"/>
              <a:gd name="connsiteY3704" fmla="*/ 537583 h 1277536"/>
              <a:gd name="connsiteX3705" fmla="*/ 0 w 3255128"/>
              <a:gd name="connsiteY3705" fmla="*/ 536361 h 1277536"/>
              <a:gd name="connsiteX3706" fmla="*/ 0 w 3255128"/>
              <a:gd name="connsiteY3706" fmla="*/ 535913 h 1277536"/>
              <a:gd name="connsiteX3707" fmla="*/ 0 w 3255128"/>
              <a:gd name="connsiteY3707" fmla="*/ 535650 h 1277536"/>
              <a:gd name="connsiteX3708" fmla="*/ 0 w 3255128"/>
              <a:gd name="connsiteY3708" fmla="*/ 535501 h 1277536"/>
              <a:gd name="connsiteX3709" fmla="*/ 0 w 3255128"/>
              <a:gd name="connsiteY3709" fmla="*/ 535114 h 1277536"/>
              <a:gd name="connsiteX3710" fmla="*/ 0 w 3255128"/>
              <a:gd name="connsiteY3710" fmla="*/ 535098 h 1277536"/>
              <a:gd name="connsiteX3711" fmla="*/ 0 w 3255128"/>
              <a:gd name="connsiteY3711" fmla="*/ 534738 h 1277536"/>
              <a:gd name="connsiteX3712" fmla="*/ 0 w 3255128"/>
              <a:gd name="connsiteY3712" fmla="*/ 534200 h 1277536"/>
              <a:gd name="connsiteX3713" fmla="*/ 0 w 3255128"/>
              <a:gd name="connsiteY3713" fmla="*/ 533905 h 1277536"/>
              <a:gd name="connsiteX3714" fmla="*/ 0 w 3255128"/>
              <a:gd name="connsiteY3714" fmla="*/ 533851 h 1277536"/>
              <a:gd name="connsiteX3715" fmla="*/ 0 w 3255128"/>
              <a:gd name="connsiteY3715" fmla="*/ 533008 h 1277536"/>
              <a:gd name="connsiteX3716" fmla="*/ 0 w 3255128"/>
              <a:gd name="connsiteY3716" fmla="*/ 532646 h 1277536"/>
              <a:gd name="connsiteX3717" fmla="*/ 0 w 3255128"/>
              <a:gd name="connsiteY3717" fmla="*/ 532501 h 1277536"/>
              <a:gd name="connsiteX3718" fmla="*/ 0 w 3255128"/>
              <a:gd name="connsiteY3718" fmla="*/ 531440 h 1277536"/>
              <a:gd name="connsiteX3719" fmla="*/ 0 w 3255128"/>
              <a:gd name="connsiteY3719" fmla="*/ 531382 h 1277536"/>
              <a:gd name="connsiteX3720" fmla="*/ 0 w 3255128"/>
              <a:gd name="connsiteY3720" fmla="*/ 531284 h 1277536"/>
              <a:gd name="connsiteX3721" fmla="*/ 0 w 3255128"/>
              <a:gd name="connsiteY3721" fmla="*/ 530847 h 1277536"/>
              <a:gd name="connsiteX3722" fmla="*/ 0 w 3255128"/>
              <a:gd name="connsiteY3722" fmla="*/ 530674 h 1277536"/>
              <a:gd name="connsiteX3723" fmla="*/ 0 w 3255128"/>
              <a:gd name="connsiteY3723" fmla="*/ 530122 h 1277536"/>
              <a:gd name="connsiteX3724" fmla="*/ 0 w 3255128"/>
              <a:gd name="connsiteY3724" fmla="*/ 529554 h 1277536"/>
              <a:gd name="connsiteX3725" fmla="*/ 0 w 3255128"/>
              <a:gd name="connsiteY3725" fmla="*/ 528929 h 1277536"/>
              <a:gd name="connsiteX3726" fmla="*/ 0 w 3255128"/>
              <a:gd name="connsiteY3726" fmla="*/ 528875 h 1277536"/>
              <a:gd name="connsiteX3727" fmla="*/ 0 w 3255128"/>
              <a:gd name="connsiteY3727" fmla="*/ 528526 h 1277536"/>
              <a:gd name="connsiteX3728" fmla="*/ 0 w 3255128"/>
              <a:gd name="connsiteY3728" fmla="*/ 528332 h 1277536"/>
              <a:gd name="connsiteX3729" fmla="*/ 0 w 3255128"/>
              <a:gd name="connsiteY3729" fmla="*/ 528307 h 1277536"/>
              <a:gd name="connsiteX3730" fmla="*/ 0 w 3255128"/>
              <a:gd name="connsiteY3730" fmla="*/ 527393 h 1277536"/>
              <a:gd name="connsiteX3731" fmla="*/ 0 w 3255128"/>
              <a:gd name="connsiteY3731" fmla="*/ 527216 h 1277536"/>
              <a:gd name="connsiteX3732" fmla="*/ 0 w 3255128"/>
              <a:gd name="connsiteY3732" fmla="*/ 526942 h 1277536"/>
              <a:gd name="connsiteX3733" fmla="*/ 0 w 3255128"/>
              <a:gd name="connsiteY3733" fmla="*/ 526406 h 1277536"/>
              <a:gd name="connsiteX3734" fmla="*/ 0 w 3255128"/>
              <a:gd name="connsiteY3734" fmla="*/ 526348 h 1277536"/>
              <a:gd name="connsiteX3735" fmla="*/ 0 w 3255128"/>
              <a:gd name="connsiteY3735" fmla="*/ 525662 h 1277536"/>
              <a:gd name="connsiteX3736" fmla="*/ 0 w 3255128"/>
              <a:gd name="connsiteY3736" fmla="*/ 525656 h 1277536"/>
              <a:gd name="connsiteX3737" fmla="*/ 0 w 3255128"/>
              <a:gd name="connsiteY3737" fmla="*/ 525143 h 1277536"/>
              <a:gd name="connsiteX3738" fmla="*/ 0 w 3255128"/>
              <a:gd name="connsiteY3738" fmla="*/ 524794 h 1277536"/>
              <a:gd name="connsiteX3739" fmla="*/ 0 w 3255128"/>
              <a:gd name="connsiteY3739" fmla="*/ 524575 h 1277536"/>
              <a:gd name="connsiteX3740" fmla="*/ 0 w 3255128"/>
              <a:gd name="connsiteY3740" fmla="*/ 523863 h 1277536"/>
              <a:gd name="connsiteX3741" fmla="*/ 0 w 3255128"/>
              <a:gd name="connsiteY3741" fmla="*/ 523809 h 1277536"/>
              <a:gd name="connsiteX3742" fmla="*/ 0 w 3255128"/>
              <a:gd name="connsiteY3742" fmla="*/ 522928 h 1277536"/>
              <a:gd name="connsiteX3743" fmla="*/ 0 w 3255128"/>
              <a:gd name="connsiteY3743" fmla="*/ 522566 h 1277536"/>
              <a:gd name="connsiteX3744" fmla="*/ 0 w 3255128"/>
              <a:gd name="connsiteY3744" fmla="*/ 522014 h 1277536"/>
              <a:gd name="connsiteX3745" fmla="*/ 0 w 3255128"/>
              <a:gd name="connsiteY3745" fmla="*/ 521340 h 1277536"/>
              <a:gd name="connsiteX3746" fmla="*/ 0 w 3255128"/>
              <a:gd name="connsiteY3746" fmla="*/ 520964 h 1277536"/>
              <a:gd name="connsiteX3747" fmla="*/ 0 w 3255128"/>
              <a:gd name="connsiteY3747" fmla="*/ 520821 h 1277536"/>
              <a:gd name="connsiteX3748" fmla="*/ 0 w 3255128"/>
              <a:gd name="connsiteY3748" fmla="*/ 520767 h 1277536"/>
              <a:gd name="connsiteX3749" fmla="*/ 0 w 3255128"/>
              <a:gd name="connsiteY3749" fmla="*/ 520409 h 1277536"/>
              <a:gd name="connsiteX3750" fmla="*/ 0 w 3255128"/>
              <a:gd name="connsiteY3750" fmla="*/ 520077 h 1277536"/>
              <a:gd name="connsiteX3751" fmla="*/ 0 w 3255128"/>
              <a:gd name="connsiteY3751" fmla="*/ 519818 h 1277536"/>
              <a:gd name="connsiteX3752" fmla="*/ 0 w 3255128"/>
              <a:gd name="connsiteY3752" fmla="*/ 519599 h 1277536"/>
              <a:gd name="connsiteX3753" fmla="*/ 0 w 3255128"/>
              <a:gd name="connsiteY3753" fmla="*/ 519196 h 1277536"/>
              <a:gd name="connsiteX3754" fmla="*/ 0 w 3255128"/>
              <a:gd name="connsiteY3754" fmla="*/ 518834 h 1277536"/>
              <a:gd name="connsiteX3755" fmla="*/ 0 w 3255128"/>
              <a:gd name="connsiteY3755" fmla="*/ 518727 h 1277536"/>
              <a:gd name="connsiteX3756" fmla="*/ 0 w 3255128"/>
              <a:gd name="connsiteY3756" fmla="*/ 518298 h 1277536"/>
              <a:gd name="connsiteX3757" fmla="*/ 0 w 3255128"/>
              <a:gd name="connsiteY3757" fmla="*/ 517608 h 1277536"/>
              <a:gd name="connsiteX3758" fmla="*/ 0 w 3255128"/>
              <a:gd name="connsiteY3758" fmla="*/ 517035 h 1277536"/>
              <a:gd name="connsiteX3759" fmla="*/ 0 w 3255128"/>
              <a:gd name="connsiteY3759" fmla="*/ 515582 h 1277536"/>
              <a:gd name="connsiteX3760" fmla="*/ 0 w 3255128"/>
              <a:gd name="connsiteY3760" fmla="*/ 515101 h 1277536"/>
              <a:gd name="connsiteX3761" fmla="*/ 0 w 3255128"/>
              <a:gd name="connsiteY3761" fmla="*/ 515030 h 1277536"/>
              <a:gd name="connsiteX3762" fmla="*/ 0 w 3255128"/>
              <a:gd name="connsiteY3762" fmla="*/ 514533 h 1277536"/>
              <a:gd name="connsiteX3763" fmla="*/ 0 w 3255128"/>
              <a:gd name="connsiteY3763" fmla="*/ 514220 h 1277536"/>
              <a:gd name="connsiteX3764" fmla="*/ 0 w 3255128"/>
              <a:gd name="connsiteY3764" fmla="*/ 513858 h 1277536"/>
              <a:gd name="connsiteX3765" fmla="*/ 0 w 3255128"/>
              <a:gd name="connsiteY3765" fmla="*/ 513783 h 1277536"/>
              <a:gd name="connsiteX3766" fmla="*/ 0 w 3255128"/>
              <a:gd name="connsiteY3766" fmla="*/ 513729 h 1277536"/>
              <a:gd name="connsiteX3767" fmla="*/ 0 w 3255128"/>
              <a:gd name="connsiteY3767" fmla="*/ 512632 h 1277536"/>
              <a:gd name="connsiteX3768" fmla="*/ 0 w 3255128"/>
              <a:gd name="connsiteY3768" fmla="*/ 512059 h 1277536"/>
              <a:gd name="connsiteX3769" fmla="*/ 0 w 3255128"/>
              <a:gd name="connsiteY3769" fmla="*/ 511850 h 1277536"/>
              <a:gd name="connsiteX3770" fmla="*/ 0 w 3255128"/>
              <a:gd name="connsiteY3770" fmla="*/ 511710 h 1277536"/>
              <a:gd name="connsiteX3771" fmla="*/ 0 w 3255128"/>
              <a:gd name="connsiteY3771" fmla="*/ 511561 h 1277536"/>
              <a:gd name="connsiteX3772" fmla="*/ 0 w 3255128"/>
              <a:gd name="connsiteY3772" fmla="*/ 511491 h 1277536"/>
              <a:gd name="connsiteX3773" fmla="*/ 0 w 3255128"/>
              <a:gd name="connsiteY3773" fmla="*/ 511369 h 1277536"/>
              <a:gd name="connsiteX3774" fmla="*/ 0 w 3255128"/>
              <a:gd name="connsiteY3774" fmla="*/ 511314 h 1277536"/>
              <a:gd name="connsiteX3775" fmla="*/ 0 w 3255128"/>
              <a:gd name="connsiteY3775" fmla="*/ 511260 h 1277536"/>
              <a:gd name="connsiteX3776" fmla="*/ 0 w 3255128"/>
              <a:gd name="connsiteY3776" fmla="*/ 510884 h 1277536"/>
              <a:gd name="connsiteX3777" fmla="*/ 0 w 3255128"/>
              <a:gd name="connsiteY3777" fmla="*/ 510801 h 1277536"/>
              <a:gd name="connsiteX3778" fmla="*/ 0 w 3255128"/>
              <a:gd name="connsiteY3778" fmla="*/ 510446 h 1277536"/>
              <a:gd name="connsiteX3779" fmla="*/ 0 w 3255128"/>
              <a:gd name="connsiteY3779" fmla="*/ 510051 h 1277536"/>
              <a:gd name="connsiteX3780" fmla="*/ 0 w 3255128"/>
              <a:gd name="connsiteY3780" fmla="*/ 509997 h 1277536"/>
              <a:gd name="connsiteX3781" fmla="*/ 0 w 3255128"/>
              <a:gd name="connsiteY3781" fmla="*/ 509754 h 1277536"/>
              <a:gd name="connsiteX3782" fmla="*/ 0 w 3255128"/>
              <a:gd name="connsiteY3782" fmla="*/ 509154 h 1277536"/>
              <a:gd name="connsiteX3783" fmla="*/ 0 w 3255128"/>
              <a:gd name="connsiteY3783" fmla="*/ 508647 h 1277536"/>
              <a:gd name="connsiteX3784" fmla="*/ 0 w 3255128"/>
              <a:gd name="connsiteY3784" fmla="*/ 508537 h 1277536"/>
              <a:gd name="connsiteX3785" fmla="*/ 0 w 3255128"/>
              <a:gd name="connsiteY3785" fmla="*/ 508453 h 1277536"/>
              <a:gd name="connsiteX3786" fmla="*/ 0 w 3255128"/>
              <a:gd name="connsiteY3786" fmla="*/ 507907 h 1277536"/>
              <a:gd name="connsiteX3787" fmla="*/ 0 w 3255128"/>
              <a:gd name="connsiteY3787" fmla="*/ 507528 h 1277536"/>
              <a:gd name="connsiteX3788" fmla="*/ 0 w 3255128"/>
              <a:gd name="connsiteY3788" fmla="*/ 507152 h 1277536"/>
              <a:gd name="connsiteX3789" fmla="*/ 0 w 3255128"/>
              <a:gd name="connsiteY3789" fmla="*/ 506993 h 1277536"/>
              <a:gd name="connsiteX3790" fmla="*/ 0 w 3255128"/>
              <a:gd name="connsiteY3790" fmla="*/ 506874 h 1277536"/>
              <a:gd name="connsiteX3791" fmla="*/ 0 w 3255128"/>
              <a:gd name="connsiteY3791" fmla="*/ 506112 h 1277536"/>
              <a:gd name="connsiteX3792" fmla="*/ 0 w 3255128"/>
              <a:gd name="connsiteY3792" fmla="*/ 505825 h 1277536"/>
              <a:gd name="connsiteX3793" fmla="*/ 0 w 3255128"/>
              <a:gd name="connsiteY3793" fmla="*/ 505422 h 1277536"/>
              <a:gd name="connsiteX3794" fmla="*/ 0 w 3255128"/>
              <a:gd name="connsiteY3794" fmla="*/ 505075 h 1277536"/>
              <a:gd name="connsiteX3795" fmla="*/ 0 w 3255128"/>
              <a:gd name="connsiteY3795" fmla="*/ 505021 h 1277536"/>
              <a:gd name="connsiteX3796" fmla="*/ 0 w 3255128"/>
              <a:gd name="connsiteY3796" fmla="*/ 504915 h 1277536"/>
              <a:gd name="connsiteX3797" fmla="*/ 0 w 3255128"/>
              <a:gd name="connsiteY3797" fmla="*/ 504726 h 1277536"/>
              <a:gd name="connsiteX3798" fmla="*/ 0 w 3255128"/>
              <a:gd name="connsiteY3798" fmla="*/ 504524 h 1277536"/>
              <a:gd name="connsiteX3799" fmla="*/ 0 w 3255128"/>
              <a:gd name="connsiteY3799" fmla="*/ 504507 h 1277536"/>
              <a:gd name="connsiteX3800" fmla="*/ 0 w 3255128"/>
              <a:gd name="connsiteY3800" fmla="*/ 504453 h 1277536"/>
              <a:gd name="connsiteX3801" fmla="*/ 0 w 3255128"/>
              <a:gd name="connsiteY3801" fmla="*/ 504175 h 1277536"/>
              <a:gd name="connsiteX3802" fmla="*/ 0 w 3255128"/>
              <a:gd name="connsiteY3802" fmla="*/ 503601 h 1277536"/>
              <a:gd name="connsiteX3803" fmla="*/ 0 w 3255128"/>
              <a:gd name="connsiteY3803" fmla="*/ 503261 h 1277536"/>
              <a:gd name="connsiteX3804" fmla="*/ 0 w 3255128"/>
              <a:gd name="connsiteY3804" fmla="*/ 502552 h 1277536"/>
              <a:gd name="connsiteX3805" fmla="*/ 0 w 3255128"/>
              <a:gd name="connsiteY3805" fmla="*/ 502176 h 1277536"/>
              <a:gd name="connsiteX3806" fmla="*/ 0 w 3255128"/>
              <a:gd name="connsiteY3806" fmla="*/ 501289 h 1277536"/>
              <a:gd name="connsiteX3807" fmla="*/ 0 w 3255128"/>
              <a:gd name="connsiteY3807" fmla="*/ 500721 h 1277536"/>
              <a:gd name="connsiteX3808" fmla="*/ 0 w 3255128"/>
              <a:gd name="connsiteY3808" fmla="*/ 500446 h 1277536"/>
              <a:gd name="connsiteX3809" fmla="*/ 0 w 3255128"/>
              <a:gd name="connsiteY3809" fmla="*/ 500009 h 1277536"/>
              <a:gd name="connsiteX3810" fmla="*/ 0 w 3255128"/>
              <a:gd name="connsiteY3810" fmla="*/ 499939 h 1277536"/>
              <a:gd name="connsiteX3811" fmla="*/ 0 w 3255128"/>
              <a:gd name="connsiteY3811" fmla="*/ 499199 h 1277536"/>
              <a:gd name="connsiteX3812" fmla="*/ 0 w 3255128"/>
              <a:gd name="connsiteY3812" fmla="*/ 499128 h 1277536"/>
              <a:gd name="connsiteX3813" fmla="*/ 0 w 3255128"/>
              <a:gd name="connsiteY3813" fmla="*/ 499074 h 1277536"/>
              <a:gd name="connsiteX3814" fmla="*/ 0 w 3255128"/>
              <a:gd name="connsiteY3814" fmla="*/ 498820 h 1277536"/>
              <a:gd name="connsiteX3815" fmla="*/ 0 w 3255128"/>
              <a:gd name="connsiteY3815" fmla="*/ 498766 h 1277536"/>
              <a:gd name="connsiteX3816" fmla="*/ 0 w 3255128"/>
              <a:gd name="connsiteY3816" fmla="*/ 498285 h 1277536"/>
              <a:gd name="connsiteX3817" fmla="*/ 0 w 3255128"/>
              <a:gd name="connsiteY3817" fmla="*/ 498226 h 1277536"/>
              <a:gd name="connsiteX3818" fmla="*/ 0 w 3255128"/>
              <a:gd name="connsiteY3818" fmla="*/ 497827 h 1277536"/>
              <a:gd name="connsiteX3819" fmla="*/ 0 w 3255128"/>
              <a:gd name="connsiteY3819" fmla="*/ 497717 h 1277536"/>
              <a:gd name="connsiteX3820" fmla="*/ 0 w 3255128"/>
              <a:gd name="connsiteY3820" fmla="*/ 497540 h 1277536"/>
              <a:gd name="connsiteX3821" fmla="*/ 0 w 3255128"/>
              <a:gd name="connsiteY3821" fmla="*/ 496967 h 1277536"/>
              <a:gd name="connsiteX3822" fmla="*/ 0 w 3255128"/>
              <a:gd name="connsiteY3822" fmla="*/ 496913 h 1277536"/>
              <a:gd name="connsiteX3823" fmla="*/ 0 w 3255128"/>
              <a:gd name="connsiteY3823" fmla="*/ 496672 h 1277536"/>
              <a:gd name="connsiteX3824" fmla="*/ 0 w 3255128"/>
              <a:gd name="connsiteY3824" fmla="*/ 496277 h 1277536"/>
              <a:gd name="connsiteX3825" fmla="*/ 0 w 3255128"/>
              <a:gd name="connsiteY3825" fmla="*/ 495980 h 1277536"/>
              <a:gd name="connsiteX3826" fmla="*/ 0 w 3255128"/>
              <a:gd name="connsiteY3826" fmla="*/ 495745 h 1277536"/>
              <a:gd name="connsiteX3827" fmla="*/ 0 w 3255128"/>
              <a:gd name="connsiteY3827" fmla="*/ 495467 h 1277536"/>
              <a:gd name="connsiteX3828" fmla="*/ 0 w 3255128"/>
              <a:gd name="connsiteY3828" fmla="*/ 495342 h 1277536"/>
              <a:gd name="connsiteX3829" fmla="*/ 0 w 3255128"/>
              <a:gd name="connsiteY3829" fmla="*/ 494873 h 1277536"/>
              <a:gd name="connsiteX3830" fmla="*/ 0 w 3255128"/>
              <a:gd name="connsiteY3830" fmla="*/ 494444 h 1277536"/>
              <a:gd name="connsiteX3831" fmla="*/ 0 w 3255128"/>
              <a:gd name="connsiteY3831" fmla="*/ 494095 h 1277536"/>
              <a:gd name="connsiteX3832" fmla="*/ 0 w 3255128"/>
              <a:gd name="connsiteY3832" fmla="*/ 494068 h 1277536"/>
              <a:gd name="connsiteX3833" fmla="*/ 0 w 3255128"/>
              <a:gd name="connsiteY3833" fmla="*/ 493181 h 1277536"/>
              <a:gd name="connsiteX3834" fmla="*/ 0 w 3255128"/>
              <a:gd name="connsiteY3834" fmla="*/ 492338 h 1277536"/>
              <a:gd name="connsiteX3835" fmla="*/ 0 w 3255128"/>
              <a:gd name="connsiteY3835" fmla="*/ 492013 h 1277536"/>
              <a:gd name="connsiteX3836" fmla="*/ 0 w 3255128"/>
              <a:gd name="connsiteY3836" fmla="*/ 491831 h 1277536"/>
              <a:gd name="connsiteX3837" fmla="*/ 0 w 3255128"/>
              <a:gd name="connsiteY3837" fmla="*/ 491419 h 1277536"/>
              <a:gd name="connsiteX3838" fmla="*/ 0 w 3255128"/>
              <a:gd name="connsiteY3838" fmla="*/ 491301 h 1277536"/>
              <a:gd name="connsiteX3839" fmla="*/ 0 w 3255128"/>
              <a:gd name="connsiteY3839" fmla="*/ 491091 h 1277536"/>
              <a:gd name="connsiteX3840" fmla="*/ 0 w 3255128"/>
              <a:gd name="connsiteY3840" fmla="*/ 490733 h 1277536"/>
              <a:gd name="connsiteX3841" fmla="*/ 0 w 3255128"/>
              <a:gd name="connsiteY3841" fmla="*/ 490712 h 1277536"/>
              <a:gd name="connsiteX3842" fmla="*/ 0 w 3255128"/>
              <a:gd name="connsiteY3842" fmla="*/ 490366 h 1277536"/>
              <a:gd name="connsiteX3843" fmla="*/ 0 w 3255128"/>
              <a:gd name="connsiteY3843" fmla="*/ 489929 h 1277536"/>
              <a:gd name="connsiteX3844" fmla="*/ 0 w 3255128"/>
              <a:gd name="connsiteY3844" fmla="*/ 489506 h 1277536"/>
              <a:gd name="connsiteX3845" fmla="*/ 0 w 3255128"/>
              <a:gd name="connsiteY3845" fmla="*/ 489119 h 1277536"/>
              <a:gd name="connsiteX3846" fmla="*/ 0 w 3255128"/>
              <a:gd name="connsiteY3846" fmla="*/ 488658 h 1277536"/>
              <a:gd name="connsiteX3847" fmla="*/ 0 w 3255128"/>
              <a:gd name="connsiteY3847" fmla="*/ 488205 h 1277536"/>
              <a:gd name="connsiteX3848" fmla="*/ 0 w 3255128"/>
              <a:gd name="connsiteY3848" fmla="*/ 487707 h 1277536"/>
              <a:gd name="connsiteX3849" fmla="*/ 0 w 3255128"/>
              <a:gd name="connsiteY3849" fmla="*/ 487699 h 1277536"/>
              <a:gd name="connsiteX3850" fmla="*/ 0 w 3255128"/>
              <a:gd name="connsiteY3850" fmla="*/ 487637 h 1277536"/>
              <a:gd name="connsiteX3851" fmla="*/ 0 w 3255128"/>
              <a:gd name="connsiteY3851" fmla="*/ 487460 h 1277536"/>
              <a:gd name="connsiteX3852" fmla="*/ 0 w 3255128"/>
              <a:gd name="connsiteY3852" fmla="*/ 487359 h 1277536"/>
              <a:gd name="connsiteX3853" fmla="*/ 0 w 3255128"/>
              <a:gd name="connsiteY3853" fmla="*/ 487084 h 1277536"/>
              <a:gd name="connsiteX3854" fmla="*/ 0 w 3255128"/>
              <a:gd name="connsiteY3854" fmla="*/ 486634 h 1277536"/>
              <a:gd name="connsiteX3855" fmla="*/ 0 w 3255128"/>
              <a:gd name="connsiteY3855" fmla="*/ 486592 h 1277536"/>
              <a:gd name="connsiteX3856" fmla="*/ 0 w 3255128"/>
              <a:gd name="connsiteY3856" fmla="*/ 486398 h 1277536"/>
              <a:gd name="connsiteX3857" fmla="*/ 0 w 3255128"/>
              <a:gd name="connsiteY3857" fmla="*/ 486197 h 1277536"/>
              <a:gd name="connsiteX3858" fmla="*/ 0 w 3255128"/>
              <a:gd name="connsiteY3858" fmla="*/ 486040 h 1277536"/>
              <a:gd name="connsiteX3859" fmla="*/ 0 w 3255128"/>
              <a:gd name="connsiteY3859" fmla="*/ 485900 h 1277536"/>
              <a:gd name="connsiteX3860" fmla="*/ 0 w 3255128"/>
              <a:gd name="connsiteY3860" fmla="*/ 485736 h 1277536"/>
              <a:gd name="connsiteX3861" fmla="*/ 0 w 3255128"/>
              <a:gd name="connsiteY3861" fmla="*/ 485387 h 1277536"/>
              <a:gd name="connsiteX3862" fmla="*/ 0 w 3255128"/>
              <a:gd name="connsiteY3862" fmla="*/ 485354 h 1277536"/>
              <a:gd name="connsiteX3863" fmla="*/ 0 w 3255128"/>
              <a:gd name="connsiteY3863" fmla="*/ 484847 h 1277536"/>
              <a:gd name="connsiteX3864" fmla="*/ 0 w 3255128"/>
              <a:gd name="connsiteY3864" fmla="*/ 484793 h 1277536"/>
              <a:gd name="connsiteX3865" fmla="*/ 0 w 3255128"/>
              <a:gd name="connsiteY3865" fmla="*/ 484599 h 1277536"/>
              <a:gd name="connsiteX3866" fmla="*/ 0 w 3255128"/>
              <a:gd name="connsiteY3866" fmla="*/ 484473 h 1277536"/>
              <a:gd name="connsiteX3867" fmla="*/ 0 w 3255128"/>
              <a:gd name="connsiteY3867" fmla="*/ 484107 h 1277536"/>
              <a:gd name="connsiteX3868" fmla="*/ 0 w 3255128"/>
              <a:gd name="connsiteY3868" fmla="*/ 484053 h 1277536"/>
              <a:gd name="connsiteX3869" fmla="*/ 0 w 3255128"/>
              <a:gd name="connsiteY3869" fmla="*/ 483905 h 1277536"/>
              <a:gd name="connsiteX3870" fmla="*/ 0 w 3255128"/>
              <a:gd name="connsiteY3870" fmla="*/ 483728 h 1277536"/>
              <a:gd name="connsiteX3871" fmla="*/ 0 w 3255128"/>
              <a:gd name="connsiteY3871" fmla="*/ 483722 h 1277536"/>
              <a:gd name="connsiteX3872" fmla="*/ 0 w 3255128"/>
              <a:gd name="connsiteY3872" fmla="*/ 483193 h 1277536"/>
              <a:gd name="connsiteX3873" fmla="*/ 0 w 3255128"/>
              <a:gd name="connsiteY3873" fmla="*/ 482860 h 1277536"/>
              <a:gd name="connsiteX3874" fmla="*/ 0 w 3255128"/>
              <a:gd name="connsiteY3874" fmla="*/ 482383 h 1277536"/>
              <a:gd name="connsiteX3875" fmla="*/ 0 w 3255128"/>
              <a:gd name="connsiteY3875" fmla="*/ 482324 h 1277536"/>
              <a:gd name="connsiteX3876" fmla="*/ 0 w 3255128"/>
              <a:gd name="connsiteY3876" fmla="*/ 482258 h 1277536"/>
              <a:gd name="connsiteX3877" fmla="*/ 0 w 3255128"/>
              <a:gd name="connsiteY3877" fmla="*/ 482168 h 1277536"/>
              <a:gd name="connsiteX3878" fmla="*/ 0 w 3255128"/>
              <a:gd name="connsiteY3878" fmla="*/ 481221 h 1277536"/>
              <a:gd name="connsiteX3879" fmla="*/ 0 w 3255128"/>
              <a:gd name="connsiteY3879" fmla="*/ 481061 h 1277536"/>
              <a:gd name="connsiteX3880" fmla="*/ 0 w 3255128"/>
              <a:gd name="connsiteY3880" fmla="*/ 481011 h 1277536"/>
              <a:gd name="connsiteX3881" fmla="*/ 0 w 3255128"/>
              <a:gd name="connsiteY3881" fmla="*/ 480653 h 1277536"/>
              <a:gd name="connsiteX3882" fmla="*/ 0 w 3255128"/>
              <a:gd name="connsiteY3882" fmla="*/ 480375 h 1277536"/>
              <a:gd name="connsiteX3883" fmla="*/ 0 w 3255128"/>
              <a:gd name="connsiteY3883" fmla="*/ 480321 h 1277536"/>
              <a:gd name="connsiteX3884" fmla="*/ 0 w 3255128"/>
              <a:gd name="connsiteY3884" fmla="*/ 478929 h 1277536"/>
              <a:gd name="connsiteX3885" fmla="*/ 0 w 3255128"/>
              <a:gd name="connsiteY3885" fmla="*/ 478752 h 1277536"/>
              <a:gd name="connsiteX3886" fmla="*/ 0 w 3255128"/>
              <a:gd name="connsiteY3886" fmla="*/ 478526 h 1277536"/>
              <a:gd name="connsiteX3887" fmla="*/ 0 w 3255128"/>
              <a:gd name="connsiteY3887" fmla="*/ 477884 h 1277536"/>
              <a:gd name="connsiteX3888" fmla="*/ 0 w 3255128"/>
              <a:gd name="connsiteY3888" fmla="*/ 477489 h 1277536"/>
              <a:gd name="connsiteX3889" fmla="*/ 0 w 3255128"/>
              <a:gd name="connsiteY3889" fmla="*/ 477279 h 1277536"/>
              <a:gd name="connsiteX3890" fmla="*/ 0 w 3255128"/>
              <a:gd name="connsiteY3890" fmla="*/ 477192 h 1277536"/>
              <a:gd name="connsiteX3891" fmla="*/ 0 w 3255128"/>
              <a:gd name="connsiteY3891" fmla="*/ 476921 h 1277536"/>
              <a:gd name="connsiteX3892" fmla="*/ 0 w 3255128"/>
              <a:gd name="connsiteY3892" fmla="*/ 476085 h 1277536"/>
              <a:gd name="connsiteX3893" fmla="*/ 0 w 3255128"/>
              <a:gd name="connsiteY3893" fmla="*/ 475517 h 1277536"/>
              <a:gd name="connsiteX3894" fmla="*/ 0 w 3255128"/>
              <a:gd name="connsiteY3894" fmla="*/ 475479 h 1277536"/>
              <a:gd name="connsiteX3895" fmla="*/ 0 w 3255128"/>
              <a:gd name="connsiteY3895" fmla="*/ 475399 h 1277536"/>
              <a:gd name="connsiteX3896" fmla="*/ 0 w 3255128"/>
              <a:gd name="connsiteY3896" fmla="*/ 475345 h 1277536"/>
              <a:gd name="connsiteX3897" fmla="*/ 0 w 3255128"/>
              <a:gd name="connsiteY3897" fmla="*/ 475274 h 1277536"/>
              <a:gd name="connsiteX3898" fmla="*/ 0 w 3255128"/>
              <a:gd name="connsiteY3898" fmla="*/ 474027 h 1277536"/>
              <a:gd name="connsiteX3899" fmla="*/ 0 w 3255128"/>
              <a:gd name="connsiteY3899" fmla="*/ 473933 h 1277536"/>
              <a:gd name="connsiteX3900" fmla="*/ 0 w 3255128"/>
              <a:gd name="connsiteY3900" fmla="*/ 473925 h 1277536"/>
              <a:gd name="connsiteX3901" fmla="*/ 0 w 3255128"/>
              <a:gd name="connsiteY3901" fmla="*/ 473550 h 1277536"/>
              <a:gd name="connsiteX3902" fmla="*/ 0 w 3255128"/>
              <a:gd name="connsiteY3902" fmla="*/ 473113 h 1277536"/>
              <a:gd name="connsiteX3903" fmla="*/ 0 w 3255128"/>
              <a:gd name="connsiteY3903" fmla="*/ 472303 h 1277536"/>
              <a:gd name="connsiteX3904" fmla="*/ 0 w 3255128"/>
              <a:gd name="connsiteY3904" fmla="*/ 472126 h 1277536"/>
              <a:gd name="connsiteX3905" fmla="*/ 0 w 3255128"/>
              <a:gd name="connsiteY3905" fmla="*/ 471945 h 1277536"/>
              <a:gd name="connsiteX3906" fmla="*/ 0 w 3255128"/>
              <a:gd name="connsiteY3906" fmla="*/ 471613 h 1277536"/>
              <a:gd name="connsiteX3907" fmla="*/ 0 w 3255128"/>
              <a:gd name="connsiteY3907" fmla="*/ 471542 h 1277536"/>
              <a:gd name="connsiteX3908" fmla="*/ 0 w 3255128"/>
              <a:gd name="connsiteY3908" fmla="*/ 471019 h 1277536"/>
              <a:gd name="connsiteX3909" fmla="*/ 0 w 3255128"/>
              <a:gd name="connsiteY3909" fmla="*/ 470825 h 1277536"/>
              <a:gd name="connsiteX3910" fmla="*/ 0 w 3255128"/>
              <a:gd name="connsiteY3910" fmla="*/ 470644 h 1277536"/>
              <a:gd name="connsiteX3911" fmla="*/ 0 w 3255128"/>
              <a:gd name="connsiteY3911" fmla="*/ 470295 h 1277536"/>
              <a:gd name="connsiteX3912" fmla="*/ 0 w 3255128"/>
              <a:gd name="connsiteY3912" fmla="*/ 470241 h 1277536"/>
              <a:gd name="connsiteX3913" fmla="*/ 0 w 3255128"/>
              <a:gd name="connsiteY3913" fmla="*/ 470138 h 1277536"/>
              <a:gd name="connsiteX3914" fmla="*/ 0 w 3255128"/>
              <a:gd name="connsiteY3914" fmla="*/ 469776 h 1277536"/>
              <a:gd name="connsiteX3915" fmla="*/ 0 w 3255128"/>
              <a:gd name="connsiteY3915" fmla="*/ 469381 h 1277536"/>
              <a:gd name="connsiteX3916" fmla="*/ 0 w 3255128"/>
              <a:gd name="connsiteY3916" fmla="*/ 469084 h 1277536"/>
              <a:gd name="connsiteX3917" fmla="*/ 0 w 3255128"/>
              <a:gd name="connsiteY3917" fmla="*/ 468672 h 1277536"/>
              <a:gd name="connsiteX3918" fmla="*/ 0 w 3255128"/>
              <a:gd name="connsiteY3918" fmla="*/ 468571 h 1277536"/>
              <a:gd name="connsiteX3919" fmla="*/ 0 w 3255128"/>
              <a:gd name="connsiteY3919" fmla="*/ 468550 h 1277536"/>
              <a:gd name="connsiteX3920" fmla="*/ 0 w 3255128"/>
              <a:gd name="connsiteY3920" fmla="*/ 467977 h 1277536"/>
              <a:gd name="connsiteX3921" fmla="*/ 0 w 3255128"/>
              <a:gd name="connsiteY3921" fmla="*/ 467820 h 1277536"/>
              <a:gd name="connsiteX3922" fmla="*/ 0 w 3255128"/>
              <a:gd name="connsiteY3922" fmla="*/ 467291 h 1277536"/>
              <a:gd name="connsiteX3923" fmla="*/ 0 w 3255128"/>
              <a:gd name="connsiteY3923" fmla="*/ 467287 h 1277536"/>
              <a:gd name="connsiteX3924" fmla="*/ 0 w 3255128"/>
              <a:gd name="connsiteY3924" fmla="*/ 467237 h 1277536"/>
              <a:gd name="connsiteX3925" fmla="*/ 0 w 3255128"/>
              <a:gd name="connsiteY3925" fmla="*/ 466603 h 1277536"/>
              <a:gd name="connsiteX3926" fmla="*/ 0 w 3255128"/>
              <a:gd name="connsiteY3926" fmla="*/ 466566 h 1277536"/>
              <a:gd name="connsiteX3927" fmla="*/ 0 w 3255128"/>
              <a:gd name="connsiteY3927" fmla="*/ 465319 h 1277536"/>
              <a:gd name="connsiteX3928" fmla="*/ 0 w 3255128"/>
              <a:gd name="connsiteY3928" fmla="*/ 465265 h 1277536"/>
              <a:gd name="connsiteX3929" fmla="*/ 0 w 3255128"/>
              <a:gd name="connsiteY3929" fmla="*/ 464804 h 1277536"/>
              <a:gd name="connsiteX3930" fmla="*/ 0 w 3255128"/>
              <a:gd name="connsiteY3930" fmla="*/ 464405 h 1277536"/>
              <a:gd name="connsiteX3931" fmla="*/ 0 w 3255128"/>
              <a:gd name="connsiteY3931" fmla="*/ 463853 h 1277536"/>
              <a:gd name="connsiteX3932" fmla="*/ 0 w 3255128"/>
              <a:gd name="connsiteY3932" fmla="*/ 463845 h 1277536"/>
              <a:gd name="connsiteX3933" fmla="*/ 0 w 3255128"/>
              <a:gd name="connsiteY3933" fmla="*/ 463837 h 1277536"/>
              <a:gd name="connsiteX3934" fmla="*/ 0 w 3255128"/>
              <a:gd name="connsiteY3934" fmla="*/ 463505 h 1277536"/>
              <a:gd name="connsiteX3935" fmla="*/ 0 w 3255128"/>
              <a:gd name="connsiteY3935" fmla="*/ 463293 h 1277536"/>
              <a:gd name="connsiteX3936" fmla="*/ 0 w 3255128"/>
              <a:gd name="connsiteY3936" fmla="*/ 462792 h 1277536"/>
              <a:gd name="connsiteX3937" fmla="*/ 0 w 3255128"/>
              <a:gd name="connsiteY3937" fmla="*/ 462311 h 1277536"/>
              <a:gd name="connsiteX3938" fmla="*/ 0 w 3255128"/>
              <a:gd name="connsiteY3938" fmla="*/ 462100 h 1277536"/>
              <a:gd name="connsiteX3939" fmla="*/ 0 w 3255128"/>
              <a:gd name="connsiteY3939" fmla="*/ 462046 h 1277536"/>
              <a:gd name="connsiteX3940" fmla="*/ 0 w 3255128"/>
              <a:gd name="connsiteY3940" fmla="*/ 461743 h 1277536"/>
              <a:gd name="connsiteX3941" fmla="*/ 0 w 3255128"/>
              <a:gd name="connsiteY3941" fmla="*/ 461587 h 1277536"/>
              <a:gd name="connsiteX3942" fmla="*/ 0 w 3255128"/>
              <a:gd name="connsiteY3942" fmla="*/ 461533 h 1277536"/>
              <a:gd name="connsiteX3943" fmla="*/ 0 w 3255128"/>
              <a:gd name="connsiteY3943" fmla="*/ 461384 h 1277536"/>
              <a:gd name="connsiteX3944" fmla="*/ 0 w 3255128"/>
              <a:gd name="connsiteY3944" fmla="*/ 460993 h 1277536"/>
              <a:gd name="connsiteX3945" fmla="*/ 0 w 3255128"/>
              <a:gd name="connsiteY3945" fmla="*/ 460939 h 1277536"/>
              <a:gd name="connsiteX3946" fmla="*/ 0 w 3255128"/>
              <a:gd name="connsiteY3946" fmla="*/ 460745 h 1277536"/>
              <a:gd name="connsiteX3947" fmla="*/ 0 w 3255128"/>
              <a:gd name="connsiteY3947" fmla="*/ 460253 h 1277536"/>
              <a:gd name="connsiteX3948" fmla="*/ 0 w 3255128"/>
              <a:gd name="connsiteY3948" fmla="*/ 460121 h 1277536"/>
              <a:gd name="connsiteX3949" fmla="*/ 0 w 3255128"/>
              <a:gd name="connsiteY3949" fmla="*/ 460113 h 1277536"/>
              <a:gd name="connsiteX3950" fmla="*/ 0 w 3255128"/>
              <a:gd name="connsiteY3950" fmla="*/ 459577 h 1277536"/>
              <a:gd name="connsiteX3951" fmla="*/ 0 w 3255128"/>
              <a:gd name="connsiteY3951" fmla="*/ 458529 h 1277536"/>
              <a:gd name="connsiteX3952" fmla="*/ 0 w 3255128"/>
              <a:gd name="connsiteY3952" fmla="*/ 458470 h 1277536"/>
              <a:gd name="connsiteX3953" fmla="*/ 0 w 3255128"/>
              <a:gd name="connsiteY3953" fmla="*/ 458458 h 1277536"/>
              <a:gd name="connsiteX3954" fmla="*/ 0 w 3255128"/>
              <a:gd name="connsiteY3954" fmla="*/ 458314 h 1277536"/>
              <a:gd name="connsiteX3955" fmla="*/ 0 w 3255128"/>
              <a:gd name="connsiteY3955" fmla="*/ 458276 h 1277536"/>
              <a:gd name="connsiteX3956" fmla="*/ 0 w 3255128"/>
              <a:gd name="connsiteY3956" fmla="*/ 458094 h 1277536"/>
              <a:gd name="connsiteX3957" fmla="*/ 0 w 3255128"/>
              <a:gd name="connsiteY3957" fmla="*/ 458031 h 1277536"/>
              <a:gd name="connsiteX3958" fmla="*/ 0 w 3255128"/>
              <a:gd name="connsiteY3958" fmla="*/ 457211 h 1277536"/>
              <a:gd name="connsiteX3959" fmla="*/ 0 w 3255128"/>
              <a:gd name="connsiteY3959" fmla="*/ 457207 h 1277536"/>
              <a:gd name="connsiteX3960" fmla="*/ 0 w 3255128"/>
              <a:gd name="connsiteY3960" fmla="*/ 457157 h 1277536"/>
              <a:gd name="connsiteX3961" fmla="*/ 0 w 3255128"/>
              <a:gd name="connsiteY3961" fmla="*/ 457013 h 1277536"/>
              <a:gd name="connsiteX3962" fmla="*/ 0 w 3255128"/>
              <a:gd name="connsiteY3962" fmla="*/ 456521 h 1277536"/>
              <a:gd name="connsiteX3963" fmla="*/ 0 w 3255128"/>
              <a:gd name="connsiteY3963" fmla="*/ 456364 h 1277536"/>
              <a:gd name="connsiteX3964" fmla="*/ 0 w 3255128"/>
              <a:gd name="connsiteY3964" fmla="*/ 455600 h 1277536"/>
              <a:gd name="connsiteX3965" fmla="*/ 0 w 3255128"/>
              <a:gd name="connsiteY3965" fmla="*/ 455145 h 1277536"/>
              <a:gd name="connsiteX3966" fmla="*/ 0 w 3255128"/>
              <a:gd name="connsiteY3966" fmla="*/ 455137 h 1277536"/>
              <a:gd name="connsiteX3967" fmla="*/ 0 w 3255128"/>
              <a:gd name="connsiteY3967" fmla="*/ 455117 h 1277536"/>
              <a:gd name="connsiteX3968" fmla="*/ 0 w 3255128"/>
              <a:gd name="connsiteY3968" fmla="*/ 454923 h 1277536"/>
              <a:gd name="connsiteX3969" fmla="*/ 0 w 3255128"/>
              <a:gd name="connsiteY3969" fmla="*/ 454797 h 1277536"/>
              <a:gd name="connsiteX3970" fmla="*/ 0 w 3255128"/>
              <a:gd name="connsiteY3970" fmla="*/ 454738 h 1277536"/>
              <a:gd name="connsiteX3971" fmla="*/ 0 w 3255128"/>
              <a:gd name="connsiteY3971" fmla="*/ 454577 h 1277536"/>
              <a:gd name="connsiteX3972" fmla="*/ 0 w 3255128"/>
              <a:gd name="connsiteY3972" fmla="*/ 454203 h 1277536"/>
              <a:gd name="connsiteX3973" fmla="*/ 0 w 3255128"/>
              <a:gd name="connsiteY3973" fmla="*/ 454046 h 1277536"/>
              <a:gd name="connsiteX3974" fmla="*/ 0 w 3255128"/>
              <a:gd name="connsiteY3974" fmla="*/ 453479 h 1277536"/>
              <a:gd name="connsiteX3975" fmla="*/ 0 w 3255128"/>
              <a:gd name="connsiteY3975" fmla="*/ 453425 h 1277536"/>
              <a:gd name="connsiteX3976" fmla="*/ 0 w 3255128"/>
              <a:gd name="connsiteY3976" fmla="*/ 453338 h 1277536"/>
              <a:gd name="connsiteX3977" fmla="*/ 0 w 3255128"/>
              <a:gd name="connsiteY3977" fmla="*/ 452770 h 1277536"/>
              <a:gd name="connsiteX3978" fmla="*/ 0 w 3255128"/>
              <a:gd name="connsiteY3978" fmla="*/ 452247 h 1277536"/>
              <a:gd name="connsiteX3979" fmla="*/ 0 w 3255128"/>
              <a:gd name="connsiteY3979" fmla="*/ 452231 h 1277536"/>
              <a:gd name="connsiteX3980" fmla="*/ 0 w 3255128"/>
              <a:gd name="connsiteY3980" fmla="*/ 452037 h 1277536"/>
              <a:gd name="connsiteX3981" fmla="*/ 0 w 3255128"/>
              <a:gd name="connsiteY3981" fmla="*/ 451663 h 1277536"/>
              <a:gd name="connsiteX3982" fmla="*/ 0 w 3255128"/>
              <a:gd name="connsiteY3982" fmla="*/ 451545 h 1277536"/>
              <a:gd name="connsiteX3983" fmla="*/ 0 w 3255128"/>
              <a:gd name="connsiteY3983" fmla="*/ 451469 h 1277536"/>
              <a:gd name="connsiteX3984" fmla="*/ 0 w 3255128"/>
              <a:gd name="connsiteY3984" fmla="*/ 451385 h 1277536"/>
              <a:gd name="connsiteX3985" fmla="*/ 0 w 3255128"/>
              <a:gd name="connsiteY3985" fmla="*/ 451030 h 1277536"/>
              <a:gd name="connsiteX3986" fmla="*/ 0 w 3255128"/>
              <a:gd name="connsiteY3986" fmla="*/ 450173 h 1277536"/>
              <a:gd name="connsiteX3987" fmla="*/ 0 w 3255128"/>
              <a:gd name="connsiteY3987" fmla="*/ 449762 h 1277536"/>
              <a:gd name="connsiteX3988" fmla="*/ 0 w 3255128"/>
              <a:gd name="connsiteY3988" fmla="*/ 449198 h 1277536"/>
              <a:gd name="connsiteX3989" fmla="*/ 0 w 3255128"/>
              <a:gd name="connsiteY3989" fmla="*/ 448793 h 1277536"/>
              <a:gd name="connsiteX3990" fmla="*/ 0 w 3255128"/>
              <a:gd name="connsiteY3990" fmla="*/ 448503 h 1277536"/>
              <a:gd name="connsiteX3991" fmla="*/ 0 w 3255128"/>
              <a:gd name="connsiteY3991" fmla="*/ 448499 h 1277536"/>
              <a:gd name="connsiteX3992" fmla="*/ 0 w 3255128"/>
              <a:gd name="connsiteY3992" fmla="*/ 448449 h 1277536"/>
              <a:gd name="connsiteX3993" fmla="*/ 0 w 3255128"/>
              <a:gd name="connsiteY3993" fmla="*/ 448272 h 1277536"/>
              <a:gd name="connsiteX3994" fmla="*/ 0 w 3255128"/>
              <a:gd name="connsiteY3994" fmla="*/ 447951 h 1277536"/>
              <a:gd name="connsiteX3995" fmla="*/ 0 w 3255128"/>
              <a:gd name="connsiteY3995" fmla="*/ 447931 h 1277536"/>
              <a:gd name="connsiteX3996" fmla="*/ 0 w 3255128"/>
              <a:gd name="connsiteY3996" fmla="*/ 447813 h 1277536"/>
              <a:gd name="connsiteX3997" fmla="*/ 0 w 3255128"/>
              <a:gd name="connsiteY3997" fmla="*/ 447391 h 1277536"/>
              <a:gd name="connsiteX3998" fmla="*/ 0 w 3255128"/>
              <a:gd name="connsiteY3998" fmla="*/ 447219 h 1277536"/>
              <a:gd name="connsiteX3999" fmla="*/ 0 w 3255128"/>
              <a:gd name="connsiteY3999" fmla="*/ 447037 h 1277536"/>
              <a:gd name="connsiteX4000" fmla="*/ 0 w 3255128"/>
              <a:gd name="connsiteY4000" fmla="*/ 447029 h 1277536"/>
              <a:gd name="connsiteX4001" fmla="*/ 0 w 3255128"/>
              <a:gd name="connsiteY4001" fmla="*/ 446441 h 1277536"/>
              <a:gd name="connsiteX4002" fmla="*/ 0 w 3255128"/>
              <a:gd name="connsiteY4002" fmla="*/ 446409 h 1277536"/>
              <a:gd name="connsiteX4003" fmla="*/ 0 w 3255128"/>
              <a:gd name="connsiteY4003" fmla="*/ 446284 h 1277536"/>
              <a:gd name="connsiteX4004" fmla="*/ 0 w 3255128"/>
              <a:gd name="connsiteY4004" fmla="*/ 446090 h 1277536"/>
              <a:gd name="connsiteX4005" fmla="*/ 0 w 3255128"/>
              <a:gd name="connsiteY4005" fmla="*/ 445803 h 1277536"/>
              <a:gd name="connsiteX4006" fmla="*/ 0 w 3255128"/>
              <a:gd name="connsiteY4006" fmla="*/ 445230 h 1277536"/>
              <a:gd name="connsiteX4007" fmla="*/ 0 w 3255128"/>
              <a:gd name="connsiteY4007" fmla="*/ 445037 h 1277536"/>
              <a:gd name="connsiteX4008" fmla="*/ 0 w 3255128"/>
              <a:gd name="connsiteY4008" fmla="*/ 444843 h 1277536"/>
              <a:gd name="connsiteX4009" fmla="*/ 0 w 3255128"/>
              <a:gd name="connsiteY4009" fmla="*/ 444717 h 1277536"/>
              <a:gd name="connsiteX4010" fmla="*/ 0 w 3255128"/>
              <a:gd name="connsiteY4010" fmla="*/ 444540 h 1277536"/>
              <a:gd name="connsiteX4011" fmla="*/ 0 w 3255128"/>
              <a:gd name="connsiteY4011" fmla="*/ 444219 h 1277536"/>
              <a:gd name="connsiteX4012" fmla="*/ 0 w 3255128"/>
              <a:gd name="connsiteY4012" fmla="*/ 444123 h 1277536"/>
              <a:gd name="connsiteX4013" fmla="*/ 0 w 3255128"/>
              <a:gd name="connsiteY4013" fmla="*/ 443966 h 1277536"/>
              <a:gd name="connsiteX4014" fmla="*/ 0 w 3255128"/>
              <a:gd name="connsiteY4014" fmla="*/ 443929 h 1277536"/>
              <a:gd name="connsiteX4015" fmla="*/ 0 w 3255128"/>
              <a:gd name="connsiteY4015" fmla="*/ 443437 h 1277536"/>
              <a:gd name="connsiteX4016" fmla="*/ 0 w 3255128"/>
              <a:gd name="connsiteY4016" fmla="*/ 443414 h 1277536"/>
              <a:gd name="connsiteX4017" fmla="*/ 0 w 3255128"/>
              <a:gd name="connsiteY4017" fmla="*/ 442955 h 1277536"/>
              <a:gd name="connsiteX4018" fmla="*/ 0 w 3255128"/>
              <a:gd name="connsiteY4018" fmla="*/ 442552 h 1277536"/>
              <a:gd name="connsiteX4019" fmla="*/ 0 w 3255128"/>
              <a:gd name="connsiteY4019" fmla="*/ 442167 h 1277536"/>
              <a:gd name="connsiteX4020" fmla="*/ 0 w 3255128"/>
              <a:gd name="connsiteY4020" fmla="*/ 441654 h 1277536"/>
              <a:gd name="connsiteX4021" fmla="*/ 0 w 3255128"/>
              <a:gd name="connsiteY4021" fmla="*/ 441465 h 1277536"/>
              <a:gd name="connsiteX4022" fmla="*/ 0 w 3255128"/>
              <a:gd name="connsiteY4022" fmla="*/ 441305 h 1277536"/>
              <a:gd name="connsiteX4023" fmla="*/ 0 w 3255128"/>
              <a:gd name="connsiteY4023" fmla="*/ 441111 h 1277536"/>
              <a:gd name="connsiteX4024" fmla="*/ 0 w 3255128"/>
              <a:gd name="connsiteY4024" fmla="*/ 440950 h 1277536"/>
              <a:gd name="connsiteX4025" fmla="*/ 0 w 3255128"/>
              <a:gd name="connsiteY4025" fmla="*/ 440391 h 1277536"/>
              <a:gd name="connsiteX4026" fmla="*/ 0 w 3255128"/>
              <a:gd name="connsiteY4026" fmla="*/ 440234 h 1277536"/>
              <a:gd name="connsiteX4027" fmla="*/ 0 w 3255128"/>
              <a:gd name="connsiteY4027" fmla="*/ 440053 h 1277536"/>
              <a:gd name="connsiteX4028" fmla="*/ 0 w 3255128"/>
              <a:gd name="connsiteY4028" fmla="*/ 440045 h 1277536"/>
              <a:gd name="connsiteX4029" fmla="*/ 0 w 3255128"/>
              <a:gd name="connsiteY4029" fmla="*/ 439705 h 1277536"/>
              <a:gd name="connsiteX4030" fmla="*/ 0 w 3255128"/>
              <a:gd name="connsiteY4030" fmla="*/ 439698 h 1277536"/>
              <a:gd name="connsiteX4031" fmla="*/ 0 w 3255128"/>
              <a:gd name="connsiteY4031" fmla="*/ 439564 h 1277536"/>
              <a:gd name="connsiteX4032" fmla="*/ 0 w 3255128"/>
              <a:gd name="connsiteY4032" fmla="*/ 439243 h 1277536"/>
              <a:gd name="connsiteX4033" fmla="*/ 0 w 3255128"/>
              <a:gd name="connsiteY4033" fmla="*/ 439082 h 1277536"/>
              <a:gd name="connsiteX4034" fmla="*/ 0 w 3255128"/>
              <a:gd name="connsiteY4034" fmla="*/ 438996 h 1277536"/>
              <a:gd name="connsiteX4035" fmla="*/ 0 w 3255128"/>
              <a:gd name="connsiteY4035" fmla="*/ 438481 h 1277536"/>
              <a:gd name="connsiteX4036" fmla="*/ 0 w 3255128"/>
              <a:gd name="connsiteY4036" fmla="*/ 438435 h 1277536"/>
              <a:gd name="connsiteX4037" fmla="*/ 0 w 3255128"/>
              <a:gd name="connsiteY4037" fmla="*/ 438301 h 1277536"/>
              <a:gd name="connsiteX4038" fmla="*/ 0 w 3255128"/>
              <a:gd name="connsiteY4038" fmla="*/ 438246 h 1277536"/>
              <a:gd name="connsiteX4039" fmla="*/ 0 w 3255128"/>
              <a:gd name="connsiteY4039" fmla="*/ 438192 h 1277536"/>
              <a:gd name="connsiteX4040" fmla="*/ 0 w 3255128"/>
              <a:gd name="connsiteY4040" fmla="*/ 437733 h 1277536"/>
              <a:gd name="connsiteX4041" fmla="*/ 0 w 3255128"/>
              <a:gd name="connsiteY4041" fmla="*/ 437576 h 1277536"/>
              <a:gd name="connsiteX4042" fmla="*/ 0 w 3255128"/>
              <a:gd name="connsiteY4042" fmla="*/ 437218 h 1277536"/>
              <a:gd name="connsiteX4043" fmla="*/ 0 w 3255128"/>
              <a:gd name="connsiteY4043" fmla="*/ 437139 h 1277536"/>
              <a:gd name="connsiteX4044" fmla="*/ 0 w 3255128"/>
              <a:gd name="connsiteY4044" fmla="*/ 436945 h 1277536"/>
              <a:gd name="connsiteX4045" fmla="*/ 0 w 3255128"/>
              <a:gd name="connsiteY4045" fmla="*/ 436329 h 1277536"/>
              <a:gd name="connsiteX4046" fmla="*/ 0 w 3255128"/>
              <a:gd name="connsiteY4046" fmla="*/ 436135 h 1277536"/>
              <a:gd name="connsiteX4047" fmla="*/ 0 w 3255128"/>
              <a:gd name="connsiteY4047" fmla="*/ 435723 h 1277536"/>
              <a:gd name="connsiteX4048" fmla="*/ 0 w 3255128"/>
              <a:gd name="connsiteY4048" fmla="*/ 435415 h 1277536"/>
              <a:gd name="connsiteX4049" fmla="*/ 0 w 3255128"/>
              <a:gd name="connsiteY4049" fmla="*/ 435347 h 1277536"/>
              <a:gd name="connsiteX4050" fmla="*/ 0 w 3255128"/>
              <a:gd name="connsiteY4050" fmla="*/ 435258 h 1277536"/>
              <a:gd name="connsiteX4051" fmla="*/ 0 w 3255128"/>
              <a:gd name="connsiteY4051" fmla="*/ 435128 h 1277536"/>
              <a:gd name="connsiteX4052" fmla="*/ 0 w 3255128"/>
              <a:gd name="connsiteY4052" fmla="*/ 434847 h 1277536"/>
              <a:gd name="connsiteX4053" fmla="*/ 0 w 3255128"/>
              <a:gd name="connsiteY4053" fmla="*/ 434729 h 1277536"/>
              <a:gd name="connsiteX4054" fmla="*/ 0 w 3255128"/>
              <a:gd name="connsiteY4054" fmla="*/ 434670 h 1277536"/>
              <a:gd name="connsiteX4055" fmla="*/ 0 w 3255128"/>
              <a:gd name="connsiteY4055" fmla="*/ 434460 h 1277536"/>
              <a:gd name="connsiteX4056" fmla="*/ 0 w 3255128"/>
              <a:gd name="connsiteY4056" fmla="*/ 434177 h 1277536"/>
              <a:gd name="connsiteX4057" fmla="*/ 0 w 3255128"/>
              <a:gd name="connsiteY4057" fmla="*/ 433617 h 1277536"/>
              <a:gd name="connsiteX4058" fmla="*/ 0 w 3255128"/>
              <a:gd name="connsiteY4058" fmla="*/ 433545 h 1277536"/>
              <a:gd name="connsiteX4059" fmla="*/ 0 w 3255128"/>
              <a:gd name="connsiteY4059" fmla="*/ 433459 h 1277536"/>
              <a:gd name="connsiteX4060" fmla="*/ 0 w 3255128"/>
              <a:gd name="connsiteY4060" fmla="*/ 433407 h 1277536"/>
              <a:gd name="connsiteX4061" fmla="*/ 0 w 3255128"/>
              <a:gd name="connsiteY4061" fmla="*/ 433357 h 1277536"/>
              <a:gd name="connsiteX4062" fmla="*/ 0 w 3255128"/>
              <a:gd name="connsiteY4062" fmla="*/ 433110 h 1277536"/>
              <a:gd name="connsiteX4063" fmla="*/ 0 w 3255128"/>
              <a:gd name="connsiteY4063" fmla="*/ 432891 h 1277536"/>
              <a:gd name="connsiteX4064" fmla="*/ 0 w 3255128"/>
              <a:gd name="connsiteY4064" fmla="*/ 432597 h 1277536"/>
              <a:gd name="connsiteX4065" fmla="*/ 0 w 3255128"/>
              <a:gd name="connsiteY4065" fmla="*/ 432370 h 1277536"/>
              <a:gd name="connsiteX4066" fmla="*/ 0 w 3255128"/>
              <a:gd name="connsiteY4066" fmla="*/ 432242 h 1277536"/>
              <a:gd name="connsiteX4067" fmla="*/ 0 w 3255128"/>
              <a:gd name="connsiteY4067" fmla="*/ 431991 h 1277536"/>
              <a:gd name="connsiteX4068" fmla="*/ 0 w 3255128"/>
              <a:gd name="connsiteY4068" fmla="*/ 431674 h 1277536"/>
              <a:gd name="connsiteX4069" fmla="*/ 0 w 3255128"/>
              <a:gd name="connsiteY4069" fmla="*/ 431456 h 1277536"/>
              <a:gd name="connsiteX4070" fmla="*/ 0 w 3255128"/>
              <a:gd name="connsiteY4070" fmla="*/ 431317 h 1277536"/>
              <a:gd name="connsiteX4071" fmla="*/ 0 w 3255128"/>
              <a:gd name="connsiteY4071" fmla="*/ 431263 h 1277536"/>
              <a:gd name="connsiteX4072" fmla="*/ 0 w 3255128"/>
              <a:gd name="connsiteY4072" fmla="*/ 431135 h 1277536"/>
              <a:gd name="connsiteX4073" fmla="*/ 0 w 3255128"/>
              <a:gd name="connsiteY4073" fmla="*/ 431069 h 1277536"/>
              <a:gd name="connsiteX4074" fmla="*/ 0 w 3255128"/>
              <a:gd name="connsiteY4074" fmla="*/ 430445 h 1277536"/>
              <a:gd name="connsiteX4075" fmla="*/ 0 w 3255128"/>
              <a:gd name="connsiteY4075" fmla="*/ 430192 h 1277536"/>
              <a:gd name="connsiteX4076" fmla="*/ 0 w 3255128"/>
              <a:gd name="connsiteY4076" fmla="*/ 429625 h 1277536"/>
              <a:gd name="connsiteX4077" fmla="*/ 0 w 3255128"/>
              <a:gd name="connsiteY4077" fmla="*/ 429484 h 1277536"/>
              <a:gd name="connsiteX4078" fmla="*/ 0 w 3255128"/>
              <a:gd name="connsiteY4078" fmla="*/ 429468 h 1277536"/>
              <a:gd name="connsiteX4079" fmla="*/ 0 w 3255128"/>
              <a:gd name="connsiteY4079" fmla="*/ 428916 h 1277536"/>
              <a:gd name="connsiteX4080" fmla="*/ 0 w 3255128"/>
              <a:gd name="connsiteY4080" fmla="*/ 428638 h 1277536"/>
              <a:gd name="connsiteX4081" fmla="*/ 0 w 3255128"/>
              <a:gd name="connsiteY4081" fmla="*/ 428431 h 1277536"/>
              <a:gd name="connsiteX4082" fmla="*/ 0 w 3255128"/>
              <a:gd name="connsiteY4082" fmla="*/ 428393 h 1277536"/>
              <a:gd name="connsiteX4083" fmla="*/ 0 w 3255128"/>
              <a:gd name="connsiteY4083" fmla="*/ 428221 h 1277536"/>
              <a:gd name="connsiteX4084" fmla="*/ 0 w 3255128"/>
              <a:gd name="connsiteY4084" fmla="*/ 428027 h 1277536"/>
              <a:gd name="connsiteX4085" fmla="*/ 0 w 3255128"/>
              <a:gd name="connsiteY4085" fmla="*/ 427863 h 1277536"/>
              <a:gd name="connsiteX4086" fmla="*/ 0 w 3255128"/>
              <a:gd name="connsiteY4086" fmla="*/ 427531 h 1277536"/>
              <a:gd name="connsiteX4087" fmla="*/ 0 w 3255128"/>
              <a:gd name="connsiteY4087" fmla="*/ 427512 h 1277536"/>
              <a:gd name="connsiteX4088" fmla="*/ 0 w 3255128"/>
              <a:gd name="connsiteY4088" fmla="*/ 427337 h 1277536"/>
              <a:gd name="connsiteX4089" fmla="*/ 0 w 3255128"/>
              <a:gd name="connsiteY4089" fmla="*/ 427150 h 1277536"/>
              <a:gd name="connsiteX4090" fmla="*/ 0 w 3255128"/>
              <a:gd name="connsiteY4090" fmla="*/ 427015 h 1277536"/>
              <a:gd name="connsiteX4091" fmla="*/ 0 w 3255128"/>
              <a:gd name="connsiteY4091" fmla="*/ 426738 h 1277536"/>
              <a:gd name="connsiteX4092" fmla="*/ 0 w 3255128"/>
              <a:gd name="connsiteY4092" fmla="*/ 426295 h 1277536"/>
              <a:gd name="connsiteX4093" fmla="*/ 0 w 3255128"/>
              <a:gd name="connsiteY4093" fmla="*/ 425924 h 1277536"/>
              <a:gd name="connsiteX4094" fmla="*/ 0 w 3255128"/>
              <a:gd name="connsiteY4094" fmla="*/ 425752 h 1277536"/>
              <a:gd name="connsiteX4095" fmla="*/ 0 w 3255128"/>
              <a:gd name="connsiteY4095" fmla="*/ 425469 h 1277536"/>
              <a:gd name="connsiteX4096" fmla="*/ 0 w 3255128"/>
              <a:gd name="connsiteY4096" fmla="*/ 425351 h 1277536"/>
              <a:gd name="connsiteX4097" fmla="*/ 0 w 3255128"/>
              <a:gd name="connsiteY4097" fmla="*/ 425184 h 1277536"/>
              <a:gd name="connsiteX4098" fmla="*/ 0 w 3255128"/>
              <a:gd name="connsiteY4098" fmla="*/ 425048 h 1277536"/>
              <a:gd name="connsiteX4099" fmla="*/ 0 w 3255128"/>
              <a:gd name="connsiteY4099" fmla="*/ 424661 h 1277536"/>
              <a:gd name="connsiteX4100" fmla="*/ 0 w 3255128"/>
              <a:gd name="connsiteY4100" fmla="*/ 424649 h 1277536"/>
              <a:gd name="connsiteX4101" fmla="*/ 0 w 3255128"/>
              <a:gd name="connsiteY4101" fmla="*/ 424489 h 1277536"/>
              <a:gd name="connsiteX4102" fmla="*/ 0 w 3255128"/>
              <a:gd name="connsiteY4102" fmla="*/ 424472 h 1277536"/>
              <a:gd name="connsiteX4103" fmla="*/ 0 w 3255128"/>
              <a:gd name="connsiteY4103" fmla="*/ 424151 h 1277536"/>
              <a:gd name="connsiteX4104" fmla="*/ 0 w 3255128"/>
              <a:gd name="connsiteY4104" fmla="*/ 424134 h 1277536"/>
              <a:gd name="connsiteX4105" fmla="*/ 0 w 3255128"/>
              <a:gd name="connsiteY4105" fmla="*/ 424097 h 1277536"/>
              <a:gd name="connsiteX4106" fmla="*/ 0 w 3255128"/>
              <a:gd name="connsiteY4106" fmla="*/ 423662 h 1277536"/>
              <a:gd name="connsiteX4107" fmla="*/ 0 w 3255128"/>
              <a:gd name="connsiteY4107" fmla="*/ 423537 h 1277536"/>
              <a:gd name="connsiteX4108" fmla="*/ 0 w 3255128"/>
              <a:gd name="connsiteY4108" fmla="*/ 422555 h 1277536"/>
              <a:gd name="connsiteX4109" fmla="*/ 0 w 3255128"/>
              <a:gd name="connsiteY4109" fmla="*/ 422484 h 1277536"/>
              <a:gd name="connsiteX4110" fmla="*/ 0 w 3255128"/>
              <a:gd name="connsiteY4110" fmla="*/ 422361 h 1277536"/>
              <a:gd name="connsiteX4111" fmla="*/ 0 w 3255128"/>
              <a:gd name="connsiteY4111" fmla="*/ 422290 h 1277536"/>
              <a:gd name="connsiteX4112" fmla="*/ 0 w 3255128"/>
              <a:gd name="connsiteY4112" fmla="*/ 421376 h 1277536"/>
              <a:gd name="connsiteX4113" fmla="*/ 0 w 3255128"/>
              <a:gd name="connsiteY4113" fmla="*/ 421359 h 1277536"/>
              <a:gd name="connsiteX4114" fmla="*/ 0 w 3255128"/>
              <a:gd name="connsiteY4114" fmla="*/ 421316 h 1277536"/>
              <a:gd name="connsiteX4115" fmla="*/ 0 w 3255128"/>
              <a:gd name="connsiteY4115" fmla="*/ 421237 h 1277536"/>
              <a:gd name="connsiteX4116" fmla="*/ 0 w 3255128"/>
              <a:gd name="connsiteY4116" fmla="*/ 421183 h 1277536"/>
              <a:gd name="connsiteX4117" fmla="*/ 0 w 3255128"/>
              <a:gd name="connsiteY4117" fmla="*/ 421043 h 1277536"/>
              <a:gd name="connsiteX4118" fmla="*/ 0 w 3255128"/>
              <a:gd name="connsiteY4118" fmla="*/ 420989 h 1277536"/>
              <a:gd name="connsiteX4119" fmla="*/ 0 w 3255128"/>
              <a:gd name="connsiteY4119" fmla="*/ 420917 h 1277536"/>
              <a:gd name="connsiteX4120" fmla="*/ 0 w 3255128"/>
              <a:gd name="connsiteY4120" fmla="*/ 420365 h 1277536"/>
              <a:gd name="connsiteX4121" fmla="*/ 0 w 3255128"/>
              <a:gd name="connsiteY4121" fmla="*/ 420323 h 1277536"/>
              <a:gd name="connsiteX4122" fmla="*/ 0 w 3255128"/>
              <a:gd name="connsiteY4122" fmla="*/ 420208 h 1277536"/>
              <a:gd name="connsiteX4123" fmla="*/ 0 w 3255128"/>
              <a:gd name="connsiteY4123" fmla="*/ 420166 h 1277536"/>
              <a:gd name="connsiteX4124" fmla="*/ 0 w 3255128"/>
              <a:gd name="connsiteY4124" fmla="*/ 420112 h 1277536"/>
              <a:gd name="connsiteX4125" fmla="*/ 0 w 3255128"/>
              <a:gd name="connsiteY4125" fmla="*/ 419805 h 1277536"/>
              <a:gd name="connsiteX4126" fmla="*/ 0 w 3255128"/>
              <a:gd name="connsiteY4126" fmla="*/ 419685 h 1277536"/>
              <a:gd name="connsiteX4127" fmla="*/ 0 w 3255128"/>
              <a:gd name="connsiteY4127" fmla="*/ 419513 h 1277536"/>
              <a:gd name="connsiteX4128" fmla="*/ 0 w 3255128"/>
              <a:gd name="connsiteY4128" fmla="*/ 419117 h 1277536"/>
              <a:gd name="connsiteX4129" fmla="*/ 0 w 3255128"/>
              <a:gd name="connsiteY4129" fmla="*/ 418907 h 1277536"/>
              <a:gd name="connsiteX4130" fmla="*/ 0 w 3255128"/>
              <a:gd name="connsiteY4130" fmla="*/ 418823 h 1277536"/>
              <a:gd name="connsiteX4131" fmla="*/ 0 w 3255128"/>
              <a:gd name="connsiteY4131" fmla="*/ 418558 h 1277536"/>
              <a:gd name="connsiteX4132" fmla="*/ 0 w 3255128"/>
              <a:gd name="connsiteY4132" fmla="*/ 418367 h 1277536"/>
              <a:gd name="connsiteX4133" fmla="*/ 0 w 3255128"/>
              <a:gd name="connsiteY4133" fmla="*/ 418313 h 1277536"/>
              <a:gd name="connsiteX4134" fmla="*/ 0 w 3255128"/>
              <a:gd name="connsiteY4134" fmla="*/ 417644 h 1277536"/>
              <a:gd name="connsiteX4135" fmla="*/ 0 w 3255128"/>
              <a:gd name="connsiteY4135" fmla="*/ 417643 h 1277536"/>
              <a:gd name="connsiteX4136" fmla="*/ 0 w 3255128"/>
              <a:gd name="connsiteY4136" fmla="*/ 417505 h 1277536"/>
              <a:gd name="connsiteX4137" fmla="*/ 0 w 3255128"/>
              <a:gd name="connsiteY4137" fmla="*/ 417451 h 1277536"/>
              <a:gd name="connsiteX4138" fmla="*/ 0 w 3255128"/>
              <a:gd name="connsiteY4138" fmla="*/ 417361 h 1277536"/>
              <a:gd name="connsiteX4139" fmla="*/ 0 w 3255128"/>
              <a:gd name="connsiteY4139" fmla="*/ 417257 h 1277536"/>
              <a:gd name="connsiteX4140" fmla="*/ 0 w 3255128"/>
              <a:gd name="connsiteY4140" fmla="*/ 417150 h 1277536"/>
              <a:gd name="connsiteX4141" fmla="*/ 0 w 3255128"/>
              <a:gd name="connsiteY4141" fmla="*/ 417037 h 1277536"/>
              <a:gd name="connsiteX4142" fmla="*/ 0 w 3255128"/>
              <a:gd name="connsiteY4142" fmla="*/ 416380 h 1277536"/>
              <a:gd name="connsiteX4143" fmla="*/ 0 w 3255128"/>
              <a:gd name="connsiteY4143" fmla="*/ 416340 h 1277536"/>
              <a:gd name="connsiteX4144" fmla="*/ 0 w 3255128"/>
              <a:gd name="connsiteY4144" fmla="*/ 415844 h 1277536"/>
              <a:gd name="connsiteX4145" fmla="*/ 0 w 3255128"/>
              <a:gd name="connsiteY4145" fmla="*/ 415554 h 1277536"/>
              <a:gd name="connsiteX4146" fmla="*/ 0 w 3255128"/>
              <a:gd name="connsiteY4146" fmla="*/ 415468 h 1277536"/>
              <a:gd name="connsiteX4147" fmla="*/ 0 w 3255128"/>
              <a:gd name="connsiteY4147" fmla="*/ 415389 h 1277536"/>
              <a:gd name="connsiteX4148" fmla="*/ 0 w 3255128"/>
              <a:gd name="connsiteY4148" fmla="*/ 414829 h 1277536"/>
              <a:gd name="connsiteX4149" fmla="*/ 0 w 3255128"/>
              <a:gd name="connsiteY4149" fmla="*/ 414581 h 1277536"/>
              <a:gd name="connsiteX4150" fmla="*/ 0 w 3255128"/>
              <a:gd name="connsiteY4150" fmla="*/ 414447 h 1277536"/>
              <a:gd name="connsiteX4151" fmla="*/ 0 w 3255128"/>
              <a:gd name="connsiteY4151" fmla="*/ 414392 h 1277536"/>
              <a:gd name="connsiteX4152" fmla="*/ 0 w 3255128"/>
              <a:gd name="connsiteY4152" fmla="*/ 414253 h 1277536"/>
              <a:gd name="connsiteX4153" fmla="*/ 0 w 3255128"/>
              <a:gd name="connsiteY4153" fmla="*/ 413738 h 1277536"/>
              <a:gd name="connsiteX4154" fmla="*/ 0 w 3255128"/>
              <a:gd name="connsiteY4154" fmla="*/ 413582 h 1277536"/>
              <a:gd name="connsiteX4155" fmla="*/ 0 w 3255128"/>
              <a:gd name="connsiteY4155" fmla="*/ 412668 h 1277536"/>
              <a:gd name="connsiteX4156" fmla="*/ 0 w 3255128"/>
              <a:gd name="connsiteY4156" fmla="*/ 412529 h 1277536"/>
              <a:gd name="connsiteX4157" fmla="*/ 0 w 3255128"/>
              <a:gd name="connsiteY4157" fmla="*/ 412491 h 1277536"/>
              <a:gd name="connsiteX4158" fmla="*/ 0 w 3255128"/>
              <a:gd name="connsiteY4158" fmla="*/ 412475 h 1277536"/>
              <a:gd name="connsiteX4159" fmla="*/ 0 w 3255128"/>
              <a:gd name="connsiteY4159" fmla="*/ 412281 h 1277536"/>
              <a:gd name="connsiteX4160" fmla="*/ 0 w 3255128"/>
              <a:gd name="connsiteY4160" fmla="*/ 412112 h 1277536"/>
              <a:gd name="connsiteX4161" fmla="*/ 0 w 3255128"/>
              <a:gd name="connsiteY4161" fmla="*/ 412100 h 1277536"/>
              <a:gd name="connsiteX4162" fmla="*/ 0 w 3255128"/>
              <a:gd name="connsiteY4162" fmla="*/ 411923 h 1277536"/>
              <a:gd name="connsiteX4163" fmla="*/ 0 w 3255128"/>
              <a:gd name="connsiteY4163" fmla="*/ 411657 h 1277536"/>
              <a:gd name="connsiteX4164" fmla="*/ 0 w 3255128"/>
              <a:gd name="connsiteY4164" fmla="*/ 411577 h 1277536"/>
              <a:gd name="connsiteX4165" fmla="*/ 0 w 3255128"/>
              <a:gd name="connsiteY4165" fmla="*/ 411404 h 1277536"/>
              <a:gd name="connsiteX4166" fmla="*/ 0 w 3255128"/>
              <a:gd name="connsiteY4166" fmla="*/ 411274 h 1277536"/>
              <a:gd name="connsiteX4167" fmla="*/ 0 w 3255128"/>
              <a:gd name="connsiteY4167" fmla="*/ 411063 h 1277536"/>
              <a:gd name="connsiteX4168" fmla="*/ 0 w 3255128"/>
              <a:gd name="connsiteY4168" fmla="*/ 411055 h 1277536"/>
              <a:gd name="connsiteX4169" fmla="*/ 0 w 3255128"/>
              <a:gd name="connsiteY4169" fmla="*/ 410836 h 1277536"/>
              <a:gd name="connsiteX4170" fmla="*/ 0 w 3255128"/>
              <a:gd name="connsiteY4170" fmla="*/ 410715 h 1277536"/>
              <a:gd name="connsiteX4171" fmla="*/ 0 w 3255128"/>
              <a:gd name="connsiteY4171" fmla="*/ 410660 h 1277536"/>
              <a:gd name="connsiteX4172" fmla="*/ 0 w 3255128"/>
              <a:gd name="connsiteY4172" fmla="*/ 410377 h 1277536"/>
              <a:gd name="connsiteX4173" fmla="*/ 0 w 3255128"/>
              <a:gd name="connsiteY4173" fmla="*/ 409850 h 1277536"/>
              <a:gd name="connsiteX4174" fmla="*/ 0 w 3255128"/>
              <a:gd name="connsiteY4174" fmla="*/ 409605 h 1277536"/>
              <a:gd name="connsiteX4175" fmla="*/ 0 w 3255128"/>
              <a:gd name="connsiteY4175" fmla="*/ 409256 h 1277536"/>
              <a:gd name="connsiteX4176" fmla="*/ 0 w 3255128"/>
              <a:gd name="connsiteY4176" fmla="*/ 409037 h 1277536"/>
              <a:gd name="connsiteX4177" fmla="*/ 0 w 3255128"/>
              <a:gd name="connsiteY4177" fmla="*/ 408759 h 1277536"/>
              <a:gd name="connsiteX4178" fmla="*/ 0 w 3255128"/>
              <a:gd name="connsiteY4178" fmla="*/ 408743 h 1277536"/>
              <a:gd name="connsiteX4179" fmla="*/ 0 w 3255128"/>
              <a:gd name="connsiteY4179" fmla="*/ 408570 h 1277536"/>
              <a:gd name="connsiteX4180" fmla="*/ 0 w 3255128"/>
              <a:gd name="connsiteY4180" fmla="*/ 408549 h 1277536"/>
              <a:gd name="connsiteX4181" fmla="*/ 0 w 3255128"/>
              <a:gd name="connsiteY4181" fmla="*/ 408516 h 1277536"/>
              <a:gd name="connsiteX4182" fmla="*/ 0 w 3255128"/>
              <a:gd name="connsiteY4182" fmla="*/ 408232 h 1277536"/>
              <a:gd name="connsiteX4183" fmla="*/ 0 w 3255128"/>
              <a:gd name="connsiteY4183" fmla="*/ 407955 h 1277536"/>
              <a:gd name="connsiteX4184" fmla="*/ 0 w 3255128"/>
              <a:gd name="connsiteY4184" fmla="*/ 407542 h 1277536"/>
              <a:gd name="connsiteX4185" fmla="*/ 0 w 3255128"/>
              <a:gd name="connsiteY4185" fmla="*/ 407463 h 1277536"/>
              <a:gd name="connsiteX4186" fmla="*/ 0 w 3255128"/>
              <a:gd name="connsiteY4186" fmla="*/ 407281 h 1277536"/>
              <a:gd name="connsiteX4187" fmla="*/ 0 w 3255128"/>
              <a:gd name="connsiteY4187" fmla="*/ 407269 h 1277536"/>
              <a:gd name="connsiteX4188" fmla="*/ 0 w 3255128"/>
              <a:gd name="connsiteY4188" fmla="*/ 407136 h 1277536"/>
              <a:gd name="connsiteX4189" fmla="*/ 0 w 3255128"/>
              <a:gd name="connsiteY4189" fmla="*/ 406721 h 1277536"/>
              <a:gd name="connsiteX4190" fmla="*/ 0 w 3255128"/>
              <a:gd name="connsiteY4190" fmla="*/ 406338 h 1277536"/>
              <a:gd name="connsiteX4191" fmla="*/ 0 w 3255128"/>
              <a:gd name="connsiteY4191" fmla="*/ 405873 h 1277536"/>
              <a:gd name="connsiteX4192" fmla="*/ 0 w 3255128"/>
              <a:gd name="connsiteY4192" fmla="*/ 405739 h 1277536"/>
              <a:gd name="connsiteX4193" fmla="*/ 0 w 3255128"/>
              <a:gd name="connsiteY4193" fmla="*/ 405684 h 1277536"/>
              <a:gd name="connsiteX4194" fmla="*/ 0 w 3255128"/>
              <a:gd name="connsiteY4194" fmla="*/ 405474 h 1277536"/>
              <a:gd name="connsiteX4195" fmla="*/ 0 w 3255128"/>
              <a:gd name="connsiteY4195" fmla="*/ 405457 h 1277536"/>
              <a:gd name="connsiteX4196" fmla="*/ 0 w 3255128"/>
              <a:gd name="connsiteY4196" fmla="*/ 405305 h 1277536"/>
              <a:gd name="connsiteX4197" fmla="*/ 0 w 3255128"/>
              <a:gd name="connsiteY4197" fmla="*/ 405116 h 1277536"/>
              <a:gd name="connsiteX4198" fmla="*/ 0 w 3255128"/>
              <a:gd name="connsiteY4198" fmla="*/ 404784 h 1277536"/>
              <a:gd name="connsiteX4199" fmla="*/ 0 w 3255128"/>
              <a:gd name="connsiteY4199" fmla="*/ 404593 h 1277536"/>
              <a:gd name="connsiteX4200" fmla="*/ 0 w 3255128"/>
              <a:gd name="connsiteY4200" fmla="*/ 404421 h 1277536"/>
              <a:gd name="connsiteX4201" fmla="*/ 0 w 3255128"/>
              <a:gd name="connsiteY4201" fmla="*/ 404367 h 1277536"/>
              <a:gd name="connsiteX4202" fmla="*/ 0 w 3255128"/>
              <a:gd name="connsiteY4202" fmla="*/ 404173 h 1277536"/>
              <a:gd name="connsiteX4203" fmla="*/ 0 w 3255128"/>
              <a:gd name="connsiteY4203" fmla="*/ 403869 h 1277536"/>
              <a:gd name="connsiteX4204" fmla="*/ 0 w 3255128"/>
              <a:gd name="connsiteY4204" fmla="*/ 403783 h 1277536"/>
              <a:gd name="connsiteX4205" fmla="*/ 0 w 3255128"/>
              <a:gd name="connsiteY4205" fmla="*/ 403731 h 1277536"/>
              <a:gd name="connsiteX4206" fmla="*/ 0 w 3255128"/>
              <a:gd name="connsiteY4206" fmla="*/ 403658 h 1277536"/>
              <a:gd name="connsiteX4207" fmla="*/ 0 w 3255128"/>
              <a:gd name="connsiteY4207" fmla="*/ 403549 h 1277536"/>
              <a:gd name="connsiteX4208" fmla="*/ 0 w 3255128"/>
              <a:gd name="connsiteY4208" fmla="*/ 403296 h 1277536"/>
              <a:gd name="connsiteX4209" fmla="*/ 0 w 3255128"/>
              <a:gd name="connsiteY4209" fmla="*/ 402606 h 1277536"/>
              <a:gd name="connsiteX4210" fmla="*/ 0 w 3255128"/>
              <a:gd name="connsiteY4210" fmla="*/ 402566 h 1277536"/>
              <a:gd name="connsiteX4211" fmla="*/ 0 w 3255128"/>
              <a:gd name="connsiteY4211" fmla="*/ 402411 h 1277536"/>
              <a:gd name="connsiteX4212" fmla="*/ 0 w 3255128"/>
              <a:gd name="connsiteY4212" fmla="*/ 402070 h 1277536"/>
              <a:gd name="connsiteX4213" fmla="*/ 0 w 3255128"/>
              <a:gd name="connsiteY4213" fmla="*/ 401742 h 1277536"/>
              <a:gd name="connsiteX4214" fmla="*/ 0 w 3255128"/>
              <a:gd name="connsiteY4214" fmla="*/ 401497 h 1277536"/>
              <a:gd name="connsiteX4215" fmla="*/ 0 w 3255128"/>
              <a:gd name="connsiteY4215" fmla="*/ 401248 h 1277536"/>
              <a:gd name="connsiteX4216" fmla="*/ 0 w 3255128"/>
              <a:gd name="connsiteY4216" fmla="*/ 401194 h 1277536"/>
              <a:gd name="connsiteX4217" fmla="*/ 0 w 3255128"/>
              <a:gd name="connsiteY4217" fmla="*/ 401135 h 1277536"/>
              <a:gd name="connsiteX4218" fmla="*/ 0 w 3255128"/>
              <a:gd name="connsiteY4218" fmla="*/ 400635 h 1277536"/>
              <a:gd name="connsiteX4219" fmla="*/ 0 w 3255128"/>
              <a:gd name="connsiteY4219" fmla="*/ 400441 h 1277536"/>
              <a:gd name="connsiteX4220" fmla="*/ 0 w 3255128"/>
              <a:gd name="connsiteY4220" fmla="*/ 400329 h 1277536"/>
              <a:gd name="connsiteX4221" fmla="*/ 0 w 3255128"/>
              <a:gd name="connsiteY4221" fmla="*/ 400297 h 1277536"/>
              <a:gd name="connsiteX4222" fmla="*/ 0 w 3255128"/>
              <a:gd name="connsiteY4222" fmla="*/ 399926 h 1277536"/>
              <a:gd name="connsiteX4223" fmla="*/ 0 w 3255128"/>
              <a:gd name="connsiteY4223" fmla="*/ 399808 h 1277536"/>
              <a:gd name="connsiteX4224" fmla="*/ 0 w 3255128"/>
              <a:gd name="connsiteY4224" fmla="*/ 399737 h 1277536"/>
              <a:gd name="connsiteX4225" fmla="*/ 0 w 3255128"/>
              <a:gd name="connsiteY4225" fmla="*/ 399028 h 1277536"/>
              <a:gd name="connsiteX4226" fmla="*/ 0 w 3255128"/>
              <a:gd name="connsiteY4226" fmla="*/ 398755 h 1277536"/>
              <a:gd name="connsiteX4227" fmla="*/ 0 w 3255128"/>
              <a:gd name="connsiteY4227" fmla="*/ 398679 h 1277536"/>
              <a:gd name="connsiteX4228" fmla="*/ 0 w 3255128"/>
              <a:gd name="connsiteY4228" fmla="*/ 398616 h 1277536"/>
              <a:gd name="connsiteX4229" fmla="*/ 0 w 3255128"/>
              <a:gd name="connsiteY4229" fmla="*/ 398573 h 1277536"/>
              <a:gd name="connsiteX4230" fmla="*/ 0 w 3255128"/>
              <a:gd name="connsiteY4230" fmla="*/ 398490 h 1277536"/>
              <a:gd name="connsiteX4231" fmla="*/ 0 w 3255128"/>
              <a:gd name="connsiteY4231" fmla="*/ 398436 h 1277536"/>
              <a:gd name="connsiteX4232" fmla="*/ 0 w 3255128"/>
              <a:gd name="connsiteY4232" fmla="*/ 397765 h 1277536"/>
              <a:gd name="connsiteX4233" fmla="*/ 0 w 3255128"/>
              <a:gd name="connsiteY4233" fmla="*/ 397630 h 1277536"/>
              <a:gd name="connsiteX4234" fmla="*/ 0 w 3255128"/>
              <a:gd name="connsiteY4234" fmla="*/ 397576 h 1277536"/>
              <a:gd name="connsiteX4235" fmla="*/ 0 w 3255128"/>
              <a:gd name="connsiteY4235" fmla="*/ 397462 h 1277536"/>
              <a:gd name="connsiteX4236" fmla="*/ 0 w 3255128"/>
              <a:gd name="connsiteY4236" fmla="*/ 397383 h 1277536"/>
              <a:gd name="connsiteX4237" fmla="*/ 0 w 3255128"/>
              <a:gd name="connsiteY4237" fmla="*/ 397189 h 1277536"/>
              <a:gd name="connsiteX4238" fmla="*/ 0 w 3255128"/>
              <a:gd name="connsiteY4238" fmla="*/ 397062 h 1277536"/>
              <a:gd name="connsiteX4239" fmla="*/ 0 w 3255128"/>
              <a:gd name="connsiteY4239" fmla="*/ 396766 h 1277536"/>
              <a:gd name="connsiteX4240" fmla="*/ 0 w 3255128"/>
              <a:gd name="connsiteY4240" fmla="*/ 396565 h 1277536"/>
              <a:gd name="connsiteX4241" fmla="*/ 0 w 3255128"/>
              <a:gd name="connsiteY4241" fmla="*/ 396312 h 1277536"/>
              <a:gd name="connsiteX4242" fmla="*/ 0 w 3255128"/>
              <a:gd name="connsiteY4242" fmla="*/ 396258 h 1277536"/>
              <a:gd name="connsiteX4243" fmla="*/ 0 w 3255128"/>
              <a:gd name="connsiteY4243" fmla="*/ 396076 h 1277536"/>
              <a:gd name="connsiteX4244" fmla="*/ 0 w 3255128"/>
              <a:gd name="connsiteY4244" fmla="*/ 395675 h 1277536"/>
              <a:gd name="connsiteX4245" fmla="*/ 0 w 3255128"/>
              <a:gd name="connsiteY4245" fmla="*/ 395659 h 1277536"/>
              <a:gd name="connsiteX4246" fmla="*/ 0 w 3255128"/>
              <a:gd name="connsiteY4246" fmla="*/ 395482 h 1277536"/>
              <a:gd name="connsiteX4247" fmla="*/ 0 w 3255128"/>
              <a:gd name="connsiteY4247" fmla="*/ 395465 h 1277536"/>
              <a:gd name="connsiteX4248" fmla="*/ 0 w 3255128"/>
              <a:gd name="connsiteY4248" fmla="*/ 395263 h 1277536"/>
              <a:gd name="connsiteX4249" fmla="*/ 0 w 3255128"/>
              <a:gd name="connsiteY4249" fmla="*/ 395161 h 1277536"/>
              <a:gd name="connsiteX4250" fmla="*/ 0 w 3255128"/>
              <a:gd name="connsiteY4250" fmla="*/ 394950 h 1277536"/>
              <a:gd name="connsiteX4251" fmla="*/ 0 w 3255128"/>
              <a:gd name="connsiteY4251" fmla="*/ 394758 h 1277536"/>
              <a:gd name="connsiteX4252" fmla="*/ 0 w 3255128"/>
              <a:gd name="connsiteY4252" fmla="*/ 394704 h 1277536"/>
              <a:gd name="connsiteX4253" fmla="*/ 0 w 3255128"/>
              <a:gd name="connsiteY4253" fmla="*/ 394513 h 1277536"/>
              <a:gd name="connsiteX4254" fmla="*/ 0 w 3255128"/>
              <a:gd name="connsiteY4254" fmla="*/ 394458 h 1277536"/>
              <a:gd name="connsiteX4255" fmla="*/ 0 w 3255128"/>
              <a:gd name="connsiteY4255" fmla="*/ 393789 h 1277536"/>
              <a:gd name="connsiteX4256" fmla="*/ 0 w 3255128"/>
              <a:gd name="connsiteY4256" fmla="*/ 393703 h 1277536"/>
              <a:gd name="connsiteX4257" fmla="*/ 0 w 3255128"/>
              <a:gd name="connsiteY4257" fmla="*/ 393651 h 1277536"/>
              <a:gd name="connsiteX4258" fmla="*/ 0 w 3255128"/>
              <a:gd name="connsiteY4258" fmla="*/ 393457 h 1277536"/>
              <a:gd name="connsiteX4259" fmla="*/ 0 w 3255128"/>
              <a:gd name="connsiteY4259" fmla="*/ 393413 h 1277536"/>
              <a:gd name="connsiteX4260" fmla="*/ 0 w 3255128"/>
              <a:gd name="connsiteY4260" fmla="*/ 393237 h 1277536"/>
              <a:gd name="connsiteX4261" fmla="*/ 0 w 3255128"/>
              <a:gd name="connsiteY4261" fmla="*/ 392789 h 1277536"/>
              <a:gd name="connsiteX4262" fmla="*/ 0 w 3255128"/>
              <a:gd name="connsiteY4262" fmla="*/ 392526 h 1277536"/>
              <a:gd name="connsiteX4263" fmla="*/ 0 w 3255128"/>
              <a:gd name="connsiteY4263" fmla="*/ 392486 h 1277536"/>
              <a:gd name="connsiteX4264" fmla="*/ 0 w 3255128"/>
              <a:gd name="connsiteY4264" fmla="*/ 392221 h 1277536"/>
              <a:gd name="connsiteX4265" fmla="*/ 0 w 3255128"/>
              <a:gd name="connsiteY4265" fmla="*/ 392053 h 1277536"/>
              <a:gd name="connsiteX4266" fmla="*/ 0 w 3255128"/>
              <a:gd name="connsiteY4266" fmla="*/ 392044 h 1277536"/>
              <a:gd name="connsiteX4267" fmla="*/ 0 w 3255128"/>
              <a:gd name="connsiteY4267" fmla="*/ 391990 h 1277536"/>
              <a:gd name="connsiteX4268" fmla="*/ 0 w 3255128"/>
              <a:gd name="connsiteY4268" fmla="*/ 391927 h 1277536"/>
              <a:gd name="connsiteX4269" fmla="*/ 0 w 3255128"/>
              <a:gd name="connsiteY4269" fmla="*/ 391700 h 1277536"/>
              <a:gd name="connsiteX4270" fmla="*/ 0 w 3255128"/>
              <a:gd name="connsiteY4270" fmla="*/ 391683 h 1277536"/>
              <a:gd name="connsiteX4271" fmla="*/ 0 w 3255128"/>
              <a:gd name="connsiteY4271" fmla="*/ 391614 h 1277536"/>
              <a:gd name="connsiteX4272" fmla="*/ 0 w 3255128"/>
              <a:gd name="connsiteY4272" fmla="*/ 391589 h 1277536"/>
              <a:gd name="connsiteX4273" fmla="*/ 0 w 3255128"/>
              <a:gd name="connsiteY4273" fmla="*/ 391176 h 1277536"/>
              <a:gd name="connsiteX4274" fmla="*/ 0 w 3255128"/>
              <a:gd name="connsiteY4274" fmla="*/ 390781 h 1277536"/>
              <a:gd name="connsiteX4275" fmla="*/ 0 w 3255128"/>
              <a:gd name="connsiteY4275" fmla="*/ 390647 h 1277536"/>
              <a:gd name="connsiteX4276" fmla="*/ 0 w 3255128"/>
              <a:gd name="connsiteY4276" fmla="*/ 390436 h 1277536"/>
              <a:gd name="connsiteX4277" fmla="*/ 0 w 3255128"/>
              <a:gd name="connsiteY4277" fmla="*/ 390057 h 1277536"/>
              <a:gd name="connsiteX4278" fmla="*/ 0 w 3255128"/>
              <a:gd name="connsiteY4278" fmla="*/ 389971 h 1277536"/>
              <a:gd name="connsiteX4279" fmla="*/ 0 w 3255128"/>
              <a:gd name="connsiteY4279" fmla="*/ 389884 h 1277536"/>
              <a:gd name="connsiteX4280" fmla="*/ 0 w 3255128"/>
              <a:gd name="connsiteY4280" fmla="*/ 389782 h 1277536"/>
              <a:gd name="connsiteX4281" fmla="*/ 0 w 3255128"/>
              <a:gd name="connsiteY4281" fmla="*/ 389728 h 1277536"/>
              <a:gd name="connsiteX4282" fmla="*/ 0 w 3255128"/>
              <a:gd name="connsiteY4282" fmla="*/ 389522 h 1277536"/>
              <a:gd name="connsiteX4283" fmla="*/ 0 w 3255128"/>
              <a:gd name="connsiteY4283" fmla="*/ 389377 h 1277536"/>
              <a:gd name="connsiteX4284" fmla="*/ 0 w 3255128"/>
              <a:gd name="connsiteY4284" fmla="*/ 388754 h 1277536"/>
              <a:gd name="connsiteX4285" fmla="*/ 0 w 3255128"/>
              <a:gd name="connsiteY4285" fmla="*/ 388691 h 1277536"/>
              <a:gd name="connsiteX4286" fmla="*/ 0 w 3255128"/>
              <a:gd name="connsiteY4286" fmla="*/ 388675 h 1277536"/>
              <a:gd name="connsiteX4287" fmla="*/ 0 w 3255128"/>
              <a:gd name="connsiteY4287" fmla="*/ 388637 h 1277536"/>
              <a:gd name="connsiteX4288" fmla="*/ 0 w 3255128"/>
              <a:gd name="connsiteY4288" fmla="*/ 388481 h 1277536"/>
              <a:gd name="connsiteX4289" fmla="*/ 0 w 3255128"/>
              <a:gd name="connsiteY4289" fmla="*/ 388316 h 1277536"/>
              <a:gd name="connsiteX4290" fmla="*/ 0 w 3255128"/>
              <a:gd name="connsiteY4290" fmla="*/ 388258 h 1277536"/>
              <a:gd name="connsiteX4291" fmla="*/ 0 w 3255128"/>
              <a:gd name="connsiteY4291" fmla="*/ 388160 h 1277536"/>
              <a:gd name="connsiteX4292" fmla="*/ 0 w 3255128"/>
              <a:gd name="connsiteY4292" fmla="*/ 387968 h 1277536"/>
              <a:gd name="connsiteX4293" fmla="*/ 0 w 3255128"/>
              <a:gd name="connsiteY4293" fmla="*/ 387550 h 1277536"/>
              <a:gd name="connsiteX4294" fmla="*/ 0 w 3255128"/>
              <a:gd name="connsiteY4294" fmla="*/ 387474 h 1277536"/>
              <a:gd name="connsiteX4295" fmla="*/ 0 w 3255128"/>
              <a:gd name="connsiteY4295" fmla="*/ 387361 h 1277536"/>
              <a:gd name="connsiteX4296" fmla="*/ 0 w 3255128"/>
              <a:gd name="connsiteY4296" fmla="*/ 386982 h 1277536"/>
              <a:gd name="connsiteX4297" fmla="*/ 0 w 3255128"/>
              <a:gd name="connsiteY4297" fmla="*/ 386842 h 1277536"/>
              <a:gd name="connsiteX4298" fmla="*/ 0 w 3255128"/>
              <a:gd name="connsiteY4298" fmla="*/ 386704 h 1277536"/>
              <a:gd name="connsiteX4299" fmla="*/ 0 w 3255128"/>
              <a:gd name="connsiteY4299" fmla="*/ 386430 h 1277536"/>
              <a:gd name="connsiteX4300" fmla="*/ 0 w 3255128"/>
              <a:gd name="connsiteY4300" fmla="*/ 385996 h 1277536"/>
              <a:gd name="connsiteX4301" fmla="*/ 0 w 3255128"/>
              <a:gd name="connsiteY4301" fmla="*/ 385805 h 1277536"/>
              <a:gd name="connsiteX4302" fmla="*/ 0 w 3255128"/>
              <a:gd name="connsiteY4302" fmla="*/ 385595 h 1277536"/>
              <a:gd name="connsiteX4303" fmla="*/ 0 w 3255128"/>
              <a:gd name="connsiteY4303" fmla="*/ 385402 h 1277536"/>
              <a:gd name="connsiteX4304" fmla="*/ 0 w 3255128"/>
              <a:gd name="connsiteY4304" fmla="*/ 385237 h 1277536"/>
              <a:gd name="connsiteX4305" fmla="*/ 0 w 3255128"/>
              <a:gd name="connsiteY4305" fmla="*/ 385208 h 1277536"/>
              <a:gd name="connsiteX4306" fmla="*/ 0 w 3255128"/>
              <a:gd name="connsiteY4306" fmla="*/ 385183 h 1277536"/>
              <a:gd name="connsiteX4307" fmla="*/ 0 w 3255128"/>
              <a:gd name="connsiteY4307" fmla="*/ 385081 h 1277536"/>
              <a:gd name="connsiteX4308" fmla="*/ 0 w 3255128"/>
              <a:gd name="connsiteY4308" fmla="*/ 384943 h 1277536"/>
              <a:gd name="connsiteX4309" fmla="*/ 0 w 3255128"/>
              <a:gd name="connsiteY4309" fmla="*/ 384905 h 1277536"/>
              <a:gd name="connsiteX4310" fmla="*/ 0 w 3255128"/>
              <a:gd name="connsiteY4310" fmla="*/ 384716 h 1277536"/>
              <a:gd name="connsiteX4311" fmla="*/ 0 w 3255128"/>
              <a:gd name="connsiteY4311" fmla="*/ 384378 h 1277536"/>
              <a:gd name="connsiteX4312" fmla="*/ 0 w 3255128"/>
              <a:gd name="connsiteY4312" fmla="*/ 383818 h 1277536"/>
              <a:gd name="connsiteX4313" fmla="*/ 0 w 3255128"/>
              <a:gd name="connsiteY4313" fmla="*/ 383481 h 1277536"/>
              <a:gd name="connsiteX4314" fmla="*/ 0 w 3255128"/>
              <a:gd name="connsiteY4314" fmla="*/ 383282 h 1277536"/>
              <a:gd name="connsiteX4315" fmla="*/ 0 w 3255128"/>
              <a:gd name="connsiteY4315" fmla="*/ 383250 h 1277536"/>
              <a:gd name="connsiteX4316" fmla="*/ 0 w 3255128"/>
              <a:gd name="connsiteY4316" fmla="*/ 382992 h 1277536"/>
              <a:gd name="connsiteX4317" fmla="*/ 0 w 3255128"/>
              <a:gd name="connsiteY4317" fmla="*/ 382933 h 1277536"/>
              <a:gd name="connsiteX4318" fmla="*/ 0 w 3255128"/>
              <a:gd name="connsiteY4318" fmla="*/ 382714 h 1277536"/>
              <a:gd name="connsiteX4319" fmla="*/ 0 w 3255128"/>
              <a:gd name="connsiteY4319" fmla="*/ 382538 h 1277536"/>
              <a:gd name="connsiteX4320" fmla="*/ 0 w 3255128"/>
              <a:gd name="connsiteY4320" fmla="*/ 381863 h 1277536"/>
              <a:gd name="connsiteX4321" fmla="*/ 0 w 3255128"/>
              <a:gd name="connsiteY4321" fmla="*/ 381728 h 1277536"/>
              <a:gd name="connsiteX4322" fmla="*/ 0 w 3255128"/>
              <a:gd name="connsiteY4322" fmla="*/ 381674 h 1277536"/>
              <a:gd name="connsiteX4323" fmla="*/ 0 w 3255128"/>
              <a:gd name="connsiteY4323" fmla="*/ 381670 h 1277536"/>
              <a:gd name="connsiteX4324" fmla="*/ 0 w 3255128"/>
              <a:gd name="connsiteY4324" fmla="*/ 381620 h 1277536"/>
              <a:gd name="connsiteX4325" fmla="*/ 0 w 3255128"/>
              <a:gd name="connsiteY4325" fmla="*/ 381603 h 1277536"/>
              <a:gd name="connsiteX4326" fmla="*/ 0 w 3255128"/>
              <a:gd name="connsiteY4326" fmla="*/ 381451 h 1277536"/>
              <a:gd name="connsiteX4327" fmla="*/ 0 w 3255128"/>
              <a:gd name="connsiteY4327" fmla="*/ 381387 h 1277536"/>
              <a:gd name="connsiteX4328" fmla="*/ 0 w 3255128"/>
              <a:gd name="connsiteY4328" fmla="*/ 380984 h 1277536"/>
              <a:gd name="connsiteX4329" fmla="*/ 0 w 3255128"/>
              <a:gd name="connsiteY4329" fmla="*/ 380646 h 1277536"/>
              <a:gd name="connsiteX4330" fmla="*/ 0 w 3255128"/>
              <a:gd name="connsiteY4330" fmla="*/ 380567 h 1277536"/>
              <a:gd name="connsiteX4331" fmla="*/ 0 w 3255128"/>
              <a:gd name="connsiteY4331" fmla="*/ 380373 h 1277536"/>
              <a:gd name="connsiteX4332" fmla="*/ 0 w 3255128"/>
              <a:gd name="connsiteY4332" fmla="*/ 380356 h 1277536"/>
              <a:gd name="connsiteX4333" fmla="*/ 0 w 3255128"/>
              <a:gd name="connsiteY4333" fmla="*/ 379929 h 1277536"/>
              <a:gd name="connsiteX4334" fmla="*/ 0 w 3255128"/>
              <a:gd name="connsiteY4334" fmla="*/ 379858 h 1277536"/>
              <a:gd name="connsiteX4335" fmla="*/ 0 w 3255128"/>
              <a:gd name="connsiteY4335" fmla="*/ 379804 h 1277536"/>
              <a:gd name="connsiteX4336" fmla="*/ 0 w 3255128"/>
              <a:gd name="connsiteY4336" fmla="*/ 379580 h 1277536"/>
              <a:gd name="connsiteX4337" fmla="*/ 0 w 3255128"/>
              <a:gd name="connsiteY4337" fmla="*/ 379442 h 1277536"/>
              <a:gd name="connsiteX4338" fmla="*/ 0 w 3255128"/>
              <a:gd name="connsiteY4338" fmla="*/ 378611 h 1277536"/>
              <a:gd name="connsiteX4339" fmla="*/ 0 w 3255128"/>
              <a:gd name="connsiteY4339" fmla="*/ 378557 h 1277536"/>
              <a:gd name="connsiteX4340" fmla="*/ 0 w 3255128"/>
              <a:gd name="connsiteY4340" fmla="*/ 378279 h 1277536"/>
              <a:gd name="connsiteX4341" fmla="*/ 0 w 3255128"/>
              <a:gd name="connsiteY4341" fmla="*/ 378274 h 1277536"/>
              <a:gd name="connsiteX4342" fmla="*/ 0 w 3255128"/>
              <a:gd name="connsiteY4342" fmla="*/ 378216 h 1277536"/>
              <a:gd name="connsiteX4343" fmla="*/ 0 w 3255128"/>
              <a:gd name="connsiteY4343" fmla="*/ 377888 h 1277536"/>
              <a:gd name="connsiteX4344" fmla="*/ 0 w 3255128"/>
              <a:gd name="connsiteY4344" fmla="*/ 377871 h 1277536"/>
              <a:gd name="connsiteX4345" fmla="*/ 0 w 3255128"/>
              <a:gd name="connsiteY4345" fmla="*/ 377840 h 1277536"/>
              <a:gd name="connsiteX4346" fmla="*/ 0 w 3255128"/>
              <a:gd name="connsiteY4346" fmla="*/ 377697 h 1277536"/>
              <a:gd name="connsiteX4347" fmla="*/ 0 w 3255128"/>
              <a:gd name="connsiteY4347" fmla="*/ 377394 h 1277536"/>
              <a:gd name="connsiteX4348" fmla="*/ 0 w 3255128"/>
              <a:gd name="connsiteY4348" fmla="*/ 377335 h 1277536"/>
              <a:gd name="connsiteX4349" fmla="*/ 0 w 3255128"/>
              <a:gd name="connsiteY4349" fmla="*/ 377281 h 1277536"/>
              <a:gd name="connsiteX4350" fmla="*/ 0 w 3255128"/>
              <a:gd name="connsiteY4350" fmla="*/ 376973 h 1277536"/>
              <a:gd name="connsiteX4351" fmla="*/ 0 w 3255128"/>
              <a:gd name="connsiteY4351" fmla="*/ 376887 h 1277536"/>
              <a:gd name="connsiteX4352" fmla="*/ 0 w 3255128"/>
              <a:gd name="connsiteY4352" fmla="*/ 376835 h 1277536"/>
              <a:gd name="connsiteX4353" fmla="*/ 0 w 3255128"/>
              <a:gd name="connsiteY4353" fmla="*/ 376694 h 1277536"/>
              <a:gd name="connsiteX4354" fmla="*/ 0 w 3255128"/>
              <a:gd name="connsiteY4354" fmla="*/ 376624 h 1277536"/>
              <a:gd name="connsiteX4355" fmla="*/ 0 w 3255128"/>
              <a:gd name="connsiteY4355" fmla="*/ 376475 h 1277536"/>
              <a:gd name="connsiteX4356" fmla="*/ 0 w 3255128"/>
              <a:gd name="connsiteY4356" fmla="*/ 376197 h 1277536"/>
              <a:gd name="connsiteX4357" fmla="*/ 0 w 3255128"/>
              <a:gd name="connsiteY4357" fmla="*/ 376126 h 1277536"/>
              <a:gd name="connsiteX4358" fmla="*/ 0 w 3255128"/>
              <a:gd name="connsiteY4358" fmla="*/ 376072 h 1277536"/>
              <a:gd name="connsiteX4359" fmla="*/ 0 w 3255128"/>
              <a:gd name="connsiteY4359" fmla="*/ 376008 h 1277536"/>
              <a:gd name="connsiteX4360" fmla="*/ 0 w 3255128"/>
              <a:gd name="connsiteY4360" fmla="*/ 375710 h 1277536"/>
              <a:gd name="connsiteX4361" fmla="*/ 0 w 3255128"/>
              <a:gd name="connsiteY4361" fmla="*/ 375670 h 1277536"/>
              <a:gd name="connsiteX4362" fmla="*/ 0 w 3255128"/>
              <a:gd name="connsiteY4362" fmla="*/ 375603 h 1277536"/>
              <a:gd name="connsiteX4363" fmla="*/ 0 w 3255128"/>
              <a:gd name="connsiteY4363" fmla="*/ 375174 h 1277536"/>
              <a:gd name="connsiteX4364" fmla="*/ 0 w 3255128"/>
              <a:gd name="connsiteY4364" fmla="*/ 374879 h 1277536"/>
              <a:gd name="connsiteX4365" fmla="*/ 0 w 3255128"/>
              <a:gd name="connsiteY4365" fmla="*/ 374825 h 1277536"/>
              <a:gd name="connsiteX4366" fmla="*/ 0 w 3255128"/>
              <a:gd name="connsiteY4366" fmla="*/ 374636 h 1277536"/>
              <a:gd name="connsiteX4367" fmla="*/ 0 w 3255128"/>
              <a:gd name="connsiteY4367" fmla="*/ 374484 h 1277536"/>
              <a:gd name="connsiteX4368" fmla="*/ 0 w 3255128"/>
              <a:gd name="connsiteY4368" fmla="*/ 373662 h 1277536"/>
              <a:gd name="connsiteX4369" fmla="*/ 0 w 3255128"/>
              <a:gd name="connsiteY4369" fmla="*/ 373620 h 1277536"/>
              <a:gd name="connsiteX4370" fmla="*/ 0 w 3255128"/>
              <a:gd name="connsiteY4370" fmla="*/ 373549 h 1277536"/>
              <a:gd name="connsiteX4371" fmla="*/ 0 w 3255128"/>
              <a:gd name="connsiteY4371" fmla="*/ 372912 h 1277536"/>
              <a:gd name="connsiteX4372" fmla="*/ 0 w 3255128"/>
              <a:gd name="connsiteY4372" fmla="*/ 372895 h 1277536"/>
              <a:gd name="connsiteX4373" fmla="*/ 0 w 3255128"/>
              <a:gd name="connsiteY4373" fmla="*/ 372458 h 1277536"/>
              <a:gd name="connsiteX4374" fmla="*/ 0 w 3255128"/>
              <a:gd name="connsiteY4374" fmla="*/ 372414 h 1277536"/>
              <a:gd name="connsiteX4375" fmla="*/ 0 w 3255128"/>
              <a:gd name="connsiteY4375" fmla="*/ 372258 h 1277536"/>
              <a:gd name="connsiteX4376" fmla="*/ 0 w 3255128"/>
              <a:gd name="connsiteY4376" fmla="*/ 371859 h 1277536"/>
              <a:gd name="connsiteX4377" fmla="*/ 0 w 3255128"/>
              <a:gd name="connsiteY4377" fmla="*/ 371821 h 1277536"/>
              <a:gd name="connsiteX4378" fmla="*/ 0 w 3255128"/>
              <a:gd name="connsiteY4378" fmla="*/ 371648 h 1277536"/>
              <a:gd name="connsiteX4379" fmla="*/ 0 w 3255128"/>
              <a:gd name="connsiteY4379" fmla="*/ 371409 h 1277536"/>
              <a:gd name="connsiteX4380" fmla="*/ 0 w 3255128"/>
              <a:gd name="connsiteY4380" fmla="*/ 371307 h 1277536"/>
              <a:gd name="connsiteX4381" fmla="*/ 0 w 3255128"/>
              <a:gd name="connsiteY4381" fmla="*/ 371113 h 1277536"/>
              <a:gd name="connsiteX4382" fmla="*/ 0 w 3255128"/>
              <a:gd name="connsiteY4382" fmla="*/ 371096 h 1277536"/>
              <a:gd name="connsiteX4383" fmla="*/ 0 w 3255128"/>
              <a:gd name="connsiteY4383" fmla="*/ 370904 h 1277536"/>
              <a:gd name="connsiteX4384" fmla="*/ 0 w 3255128"/>
              <a:gd name="connsiteY4384" fmla="*/ 370747 h 1277536"/>
              <a:gd name="connsiteX4385" fmla="*/ 0 w 3255128"/>
              <a:gd name="connsiteY4385" fmla="*/ 370734 h 1277536"/>
              <a:gd name="connsiteX4386" fmla="*/ 0 w 3255128"/>
              <a:gd name="connsiteY4386" fmla="*/ 370528 h 1277536"/>
              <a:gd name="connsiteX4387" fmla="*/ 0 w 3255128"/>
              <a:gd name="connsiteY4387" fmla="*/ 370166 h 1277536"/>
              <a:gd name="connsiteX4388" fmla="*/ 0 w 3255128"/>
              <a:gd name="connsiteY4388" fmla="*/ 369989 h 1277536"/>
              <a:gd name="connsiteX4389" fmla="*/ 0 w 3255128"/>
              <a:gd name="connsiteY4389" fmla="*/ 369903 h 1277536"/>
              <a:gd name="connsiteX4390" fmla="*/ 0 w 3255128"/>
              <a:gd name="connsiteY4390" fmla="*/ 369849 h 1277536"/>
              <a:gd name="connsiteX4391" fmla="*/ 0 w 3255128"/>
              <a:gd name="connsiteY4391" fmla="*/ 369508 h 1277536"/>
              <a:gd name="connsiteX4392" fmla="*/ 0 w 3255128"/>
              <a:gd name="connsiteY4392" fmla="*/ 369500 h 1277536"/>
              <a:gd name="connsiteX4393" fmla="*/ 0 w 3255128"/>
              <a:gd name="connsiteY4393" fmla="*/ 369306 h 1277536"/>
              <a:gd name="connsiteX4394" fmla="*/ 0 w 3255128"/>
              <a:gd name="connsiteY4394" fmla="*/ 369180 h 1277536"/>
              <a:gd name="connsiteX4395" fmla="*/ 0 w 3255128"/>
              <a:gd name="connsiteY4395" fmla="*/ 368940 h 1277536"/>
              <a:gd name="connsiteX4396" fmla="*/ 0 w 3255128"/>
              <a:gd name="connsiteY4396" fmla="*/ 368726 h 1277536"/>
              <a:gd name="connsiteX4397" fmla="*/ 0 w 3255128"/>
              <a:gd name="connsiteY4397" fmla="*/ 368686 h 1277536"/>
              <a:gd name="connsiteX4398" fmla="*/ 0 w 3255128"/>
              <a:gd name="connsiteY4398" fmla="*/ 368586 h 1277536"/>
              <a:gd name="connsiteX4399" fmla="*/ 0 w 3255128"/>
              <a:gd name="connsiteY4399" fmla="*/ 368573 h 1277536"/>
              <a:gd name="connsiteX4400" fmla="*/ 0 w 3255128"/>
              <a:gd name="connsiteY4400" fmla="*/ 368437 h 1277536"/>
              <a:gd name="connsiteX4401" fmla="*/ 0 w 3255128"/>
              <a:gd name="connsiteY4401" fmla="*/ 368429 h 1277536"/>
              <a:gd name="connsiteX4402" fmla="*/ 0 w 3255128"/>
              <a:gd name="connsiteY4402" fmla="*/ 368367 h 1277536"/>
              <a:gd name="connsiteX4403" fmla="*/ 0 w 3255128"/>
              <a:gd name="connsiteY4403" fmla="*/ 368199 h 1277536"/>
              <a:gd name="connsiteX4404" fmla="*/ 0 w 3255128"/>
              <a:gd name="connsiteY4404" fmla="*/ 368190 h 1277536"/>
              <a:gd name="connsiteX4405" fmla="*/ 0 w 3255128"/>
              <a:gd name="connsiteY4405" fmla="*/ 368136 h 1277536"/>
              <a:gd name="connsiteX4406" fmla="*/ 0 w 3255128"/>
              <a:gd name="connsiteY4406" fmla="*/ 368089 h 1277536"/>
              <a:gd name="connsiteX4407" fmla="*/ 0 w 3255128"/>
              <a:gd name="connsiteY4407" fmla="*/ 367916 h 1277536"/>
              <a:gd name="connsiteX4408" fmla="*/ 0 w 3255128"/>
              <a:gd name="connsiteY4408" fmla="*/ 367900 h 1277536"/>
              <a:gd name="connsiteX4409" fmla="*/ 0 w 3255128"/>
              <a:gd name="connsiteY4409" fmla="*/ 367760 h 1277536"/>
              <a:gd name="connsiteX4410" fmla="*/ 0 w 3255128"/>
              <a:gd name="connsiteY4410" fmla="*/ 367677 h 1277536"/>
              <a:gd name="connsiteX4411" fmla="*/ 0 w 3255128"/>
              <a:gd name="connsiteY4411" fmla="*/ 367575 h 1277536"/>
              <a:gd name="connsiteX4412" fmla="*/ 0 w 3255128"/>
              <a:gd name="connsiteY4412" fmla="*/ 367322 h 1277536"/>
              <a:gd name="connsiteX4413" fmla="*/ 0 w 3255128"/>
              <a:gd name="connsiteY4413" fmla="*/ 366636 h 1277536"/>
              <a:gd name="connsiteX4414" fmla="*/ 0 w 3255128"/>
              <a:gd name="connsiteY4414" fmla="*/ 366630 h 1277536"/>
              <a:gd name="connsiteX4415" fmla="*/ 0 w 3255128"/>
              <a:gd name="connsiteY4415" fmla="*/ 366582 h 1277536"/>
              <a:gd name="connsiteX4416" fmla="*/ 0 w 3255128"/>
              <a:gd name="connsiteY4416" fmla="*/ 366117 h 1277536"/>
              <a:gd name="connsiteX4417" fmla="*/ 0 w 3255128"/>
              <a:gd name="connsiteY4417" fmla="*/ 366030 h 1277536"/>
              <a:gd name="connsiteX4418" fmla="*/ 0 w 3255128"/>
              <a:gd name="connsiteY4418" fmla="*/ 365928 h 1277536"/>
              <a:gd name="connsiteX4419" fmla="*/ 0 w 3255128"/>
              <a:gd name="connsiteY4419" fmla="*/ 365768 h 1277536"/>
              <a:gd name="connsiteX4420" fmla="*/ 0 w 3255128"/>
              <a:gd name="connsiteY4420" fmla="*/ 365523 h 1277536"/>
              <a:gd name="connsiteX4421" fmla="*/ 0 w 3255128"/>
              <a:gd name="connsiteY4421" fmla="*/ 365413 h 1277536"/>
              <a:gd name="connsiteX4422" fmla="*/ 0 w 3255128"/>
              <a:gd name="connsiteY4422" fmla="*/ 365329 h 1277536"/>
              <a:gd name="connsiteX4423" fmla="*/ 0 w 3255128"/>
              <a:gd name="connsiteY4423" fmla="*/ 365291 h 1277536"/>
              <a:gd name="connsiteX4424" fmla="*/ 0 w 3255128"/>
              <a:gd name="connsiteY4424" fmla="*/ 364837 h 1277536"/>
              <a:gd name="connsiteX4425" fmla="*/ 0 w 3255128"/>
              <a:gd name="connsiteY4425" fmla="*/ 364787 h 1277536"/>
              <a:gd name="connsiteX4426" fmla="*/ 0 w 3255128"/>
              <a:gd name="connsiteY4426" fmla="*/ 364783 h 1277536"/>
              <a:gd name="connsiteX4427" fmla="*/ 0 w 3255128"/>
              <a:gd name="connsiteY4427" fmla="*/ 364467 h 1277536"/>
              <a:gd name="connsiteX4428" fmla="*/ 0 w 3255128"/>
              <a:gd name="connsiteY4428" fmla="*/ 364404 h 1277536"/>
              <a:gd name="connsiteX4429" fmla="*/ 0 w 3255128"/>
              <a:gd name="connsiteY4429" fmla="*/ 364028 h 1277536"/>
              <a:gd name="connsiteX4430" fmla="*/ 0 w 3255128"/>
              <a:gd name="connsiteY4430" fmla="*/ 363750 h 1277536"/>
              <a:gd name="connsiteX4431" fmla="*/ 0 w 3255128"/>
              <a:gd name="connsiteY4431" fmla="*/ 363561 h 1277536"/>
              <a:gd name="connsiteX4432" fmla="*/ 0 w 3255128"/>
              <a:gd name="connsiteY4432" fmla="*/ 363540 h 1277536"/>
              <a:gd name="connsiteX4433" fmla="*/ 0 w 3255128"/>
              <a:gd name="connsiteY4433" fmla="*/ 363182 h 1277536"/>
              <a:gd name="connsiteX4434" fmla="*/ 0 w 3255128"/>
              <a:gd name="connsiteY4434" fmla="*/ 363113 h 1277536"/>
              <a:gd name="connsiteX4435" fmla="*/ 0 w 3255128"/>
              <a:gd name="connsiteY4435" fmla="*/ 363054 h 1277536"/>
              <a:gd name="connsiteX4436" fmla="*/ 0 w 3255128"/>
              <a:gd name="connsiteY4436" fmla="*/ 362988 h 1277536"/>
              <a:gd name="connsiteX4437" fmla="*/ 0 w 3255128"/>
              <a:gd name="connsiteY4437" fmla="*/ 362850 h 1277536"/>
              <a:gd name="connsiteX4438" fmla="*/ 0 w 3255128"/>
              <a:gd name="connsiteY4438" fmla="*/ 362701 h 1277536"/>
              <a:gd name="connsiteX4439" fmla="*/ 0 w 3255128"/>
              <a:gd name="connsiteY4439" fmla="*/ 362599 h 1277536"/>
              <a:gd name="connsiteX4440" fmla="*/ 0 w 3255128"/>
              <a:gd name="connsiteY4440" fmla="*/ 362314 h 1277536"/>
              <a:gd name="connsiteX4441" fmla="*/ 0 w 3255128"/>
              <a:gd name="connsiteY4441" fmla="*/ 362298 h 1277536"/>
              <a:gd name="connsiteX4442" fmla="*/ 0 w 3255128"/>
              <a:gd name="connsiteY4442" fmla="*/ 362196 h 1277536"/>
              <a:gd name="connsiteX4443" fmla="*/ 0 w 3255128"/>
              <a:gd name="connsiteY4443" fmla="*/ 361938 h 1277536"/>
              <a:gd name="connsiteX4444" fmla="*/ 0 w 3255128"/>
              <a:gd name="connsiteY4444" fmla="*/ 361795 h 1277536"/>
              <a:gd name="connsiteX4445" fmla="*/ 0 w 3255128"/>
              <a:gd name="connsiteY4445" fmla="*/ 361791 h 1277536"/>
              <a:gd name="connsiteX4446" fmla="*/ 0 w 3255128"/>
              <a:gd name="connsiteY4446" fmla="*/ 361741 h 1277536"/>
              <a:gd name="connsiteX4447" fmla="*/ 0 w 3255128"/>
              <a:gd name="connsiteY4447" fmla="*/ 361602 h 1277536"/>
              <a:gd name="connsiteX4448" fmla="*/ 0 w 3255128"/>
              <a:gd name="connsiteY4448" fmla="*/ 361400 h 1277536"/>
              <a:gd name="connsiteX4449" fmla="*/ 0 w 3255128"/>
              <a:gd name="connsiteY4449" fmla="*/ 361383 h 1277536"/>
              <a:gd name="connsiteX4450" fmla="*/ 0 w 3255128"/>
              <a:gd name="connsiteY4450" fmla="*/ 361329 h 1277536"/>
              <a:gd name="connsiteX4451" fmla="*/ 0 w 3255128"/>
              <a:gd name="connsiteY4451" fmla="*/ 361105 h 1277536"/>
              <a:gd name="connsiteX4452" fmla="*/ 0 w 3255128"/>
              <a:gd name="connsiteY4452" fmla="*/ 361051 h 1277536"/>
              <a:gd name="connsiteX4453" fmla="*/ 0 w 3255128"/>
              <a:gd name="connsiteY4453" fmla="*/ 360792 h 1277536"/>
              <a:gd name="connsiteX4454" fmla="*/ 0 w 3255128"/>
              <a:gd name="connsiteY4454" fmla="*/ 360578 h 1277536"/>
              <a:gd name="connsiteX4455" fmla="*/ 0 w 3255128"/>
              <a:gd name="connsiteY4455" fmla="*/ 360465 h 1277536"/>
              <a:gd name="connsiteX4456" fmla="*/ 0 w 3255128"/>
              <a:gd name="connsiteY4456" fmla="*/ 359808 h 1277536"/>
              <a:gd name="connsiteX4457" fmla="*/ 0 w 3255128"/>
              <a:gd name="connsiteY4457" fmla="*/ 359701 h 1277536"/>
              <a:gd name="connsiteX4458" fmla="*/ 0 w 3255128"/>
              <a:gd name="connsiteY4458" fmla="*/ 359491 h 1277536"/>
              <a:gd name="connsiteX4459" fmla="*/ 0 w 3255128"/>
              <a:gd name="connsiteY4459" fmla="*/ 359428 h 1277536"/>
              <a:gd name="connsiteX4460" fmla="*/ 0 w 3255128"/>
              <a:gd name="connsiteY4460" fmla="*/ 359052 h 1277536"/>
              <a:gd name="connsiteX4461" fmla="*/ 0 w 3255128"/>
              <a:gd name="connsiteY4461" fmla="*/ 358860 h 1277536"/>
              <a:gd name="connsiteX4462" fmla="*/ 0 w 3255128"/>
              <a:gd name="connsiteY4462" fmla="*/ 358640 h 1277536"/>
              <a:gd name="connsiteX4463" fmla="*/ 0 w 3255128"/>
              <a:gd name="connsiteY4463" fmla="*/ 358582 h 1277536"/>
              <a:gd name="connsiteX4464" fmla="*/ 0 w 3255128"/>
              <a:gd name="connsiteY4464" fmla="*/ 358484 h 1277536"/>
              <a:gd name="connsiteX4465" fmla="*/ 0 w 3255128"/>
              <a:gd name="connsiteY4465" fmla="*/ 358009 h 1277536"/>
              <a:gd name="connsiteX4466" fmla="*/ 0 w 3255128"/>
              <a:gd name="connsiteY4466" fmla="*/ 357874 h 1277536"/>
              <a:gd name="connsiteX4467" fmla="*/ 0 w 3255128"/>
              <a:gd name="connsiteY4467" fmla="*/ 357820 h 1277536"/>
              <a:gd name="connsiteX4468" fmla="*/ 0 w 3255128"/>
              <a:gd name="connsiteY4468" fmla="*/ 357803 h 1277536"/>
              <a:gd name="connsiteX4469" fmla="*/ 0 w 3255128"/>
              <a:gd name="connsiteY4469" fmla="*/ 357597 h 1277536"/>
              <a:gd name="connsiteX4470" fmla="*/ 0 w 3255128"/>
              <a:gd name="connsiteY4470" fmla="*/ 357322 h 1277536"/>
              <a:gd name="connsiteX4471" fmla="*/ 0 w 3255128"/>
              <a:gd name="connsiteY4471" fmla="*/ 356815 h 1277536"/>
              <a:gd name="connsiteX4472" fmla="*/ 0 w 3255128"/>
              <a:gd name="connsiteY4472" fmla="*/ 356754 h 1277536"/>
              <a:gd name="connsiteX4473" fmla="*/ 0 w 3255128"/>
              <a:gd name="connsiteY4473" fmla="*/ 356556 h 1277536"/>
              <a:gd name="connsiteX4474" fmla="*/ 0 w 3255128"/>
              <a:gd name="connsiteY4474" fmla="*/ 356502 h 1277536"/>
              <a:gd name="connsiteX4475" fmla="*/ 0 w 3255128"/>
              <a:gd name="connsiteY4475" fmla="*/ 356247 h 1277536"/>
              <a:gd name="connsiteX4476" fmla="*/ 0 w 3255128"/>
              <a:gd name="connsiteY4476" fmla="*/ 356129 h 1277536"/>
              <a:gd name="connsiteX4477" fmla="*/ 0 w 3255128"/>
              <a:gd name="connsiteY4477" fmla="*/ 356075 h 1277536"/>
              <a:gd name="connsiteX4478" fmla="*/ 0 w 3255128"/>
              <a:gd name="connsiteY4478" fmla="*/ 356004 h 1277536"/>
              <a:gd name="connsiteX4479" fmla="*/ 0 w 3255128"/>
              <a:gd name="connsiteY4479" fmla="*/ 355950 h 1277536"/>
              <a:gd name="connsiteX4480" fmla="*/ 0 w 3255128"/>
              <a:gd name="connsiteY4480" fmla="*/ 355726 h 1277536"/>
              <a:gd name="connsiteX4481" fmla="*/ 0 w 3255128"/>
              <a:gd name="connsiteY4481" fmla="*/ 355696 h 1277536"/>
              <a:gd name="connsiteX4482" fmla="*/ 0 w 3255128"/>
              <a:gd name="connsiteY4482" fmla="*/ 355642 h 1277536"/>
              <a:gd name="connsiteX4483" fmla="*/ 0 w 3255128"/>
              <a:gd name="connsiteY4483" fmla="*/ 355532 h 1277536"/>
              <a:gd name="connsiteX4484" fmla="*/ 0 w 3255128"/>
              <a:gd name="connsiteY4484" fmla="*/ 355507 h 1277536"/>
              <a:gd name="connsiteX4485" fmla="*/ 0 w 3255128"/>
              <a:gd name="connsiteY4485" fmla="*/ 355128 h 1277536"/>
              <a:gd name="connsiteX4486" fmla="*/ 0 w 3255128"/>
              <a:gd name="connsiteY4486" fmla="*/ 354832 h 1277536"/>
              <a:gd name="connsiteX4487" fmla="*/ 0 w 3255128"/>
              <a:gd name="connsiteY4487" fmla="*/ 354757 h 1277536"/>
              <a:gd name="connsiteX4488" fmla="*/ 0 w 3255128"/>
              <a:gd name="connsiteY4488" fmla="*/ 354703 h 1277536"/>
              <a:gd name="connsiteX4489" fmla="*/ 0 w 3255128"/>
              <a:gd name="connsiteY4489" fmla="*/ 354593 h 1277536"/>
              <a:gd name="connsiteX4490" fmla="*/ 0 w 3255128"/>
              <a:gd name="connsiteY4490" fmla="*/ 354491 h 1277536"/>
              <a:gd name="connsiteX4491" fmla="*/ 0 w 3255128"/>
              <a:gd name="connsiteY4491" fmla="*/ 354416 h 1277536"/>
              <a:gd name="connsiteX4492" fmla="*/ 0 w 3255128"/>
              <a:gd name="connsiteY4492" fmla="*/ 354378 h 1277536"/>
              <a:gd name="connsiteX4493" fmla="*/ 0 w 3255128"/>
              <a:gd name="connsiteY4493" fmla="*/ 354142 h 1277536"/>
              <a:gd name="connsiteX4494" fmla="*/ 0 w 3255128"/>
              <a:gd name="connsiteY4494" fmla="*/ 354088 h 1277536"/>
              <a:gd name="connsiteX4495" fmla="*/ 0 w 3255128"/>
              <a:gd name="connsiteY4495" fmla="*/ 353606 h 1277536"/>
              <a:gd name="connsiteX4496" fmla="*/ 0 w 3255128"/>
              <a:gd name="connsiteY4496" fmla="*/ 353481 h 1277536"/>
              <a:gd name="connsiteX4497" fmla="*/ 0 w 3255128"/>
              <a:gd name="connsiteY4497" fmla="*/ 353105 h 1277536"/>
              <a:gd name="connsiteX4498" fmla="*/ 0 w 3255128"/>
              <a:gd name="connsiteY4498" fmla="*/ 353033 h 1277536"/>
              <a:gd name="connsiteX4499" fmla="*/ 0 w 3255128"/>
              <a:gd name="connsiteY4499" fmla="*/ 352824 h 1277536"/>
              <a:gd name="connsiteX4500" fmla="*/ 0 w 3255128"/>
              <a:gd name="connsiteY4500" fmla="*/ 352770 h 1277536"/>
              <a:gd name="connsiteX4501" fmla="*/ 0 w 3255128"/>
              <a:gd name="connsiteY4501" fmla="*/ 352684 h 1277536"/>
              <a:gd name="connsiteX4502" fmla="*/ 0 w 3255128"/>
              <a:gd name="connsiteY4502" fmla="*/ 352621 h 1277536"/>
              <a:gd name="connsiteX4503" fmla="*/ 0 w 3255128"/>
              <a:gd name="connsiteY4503" fmla="*/ 352343 h 1277536"/>
              <a:gd name="connsiteX4504" fmla="*/ 0 w 3255128"/>
              <a:gd name="connsiteY4504" fmla="*/ 352218 h 1277536"/>
              <a:gd name="connsiteX4505" fmla="*/ 0 w 3255128"/>
              <a:gd name="connsiteY4505" fmla="*/ 351994 h 1277536"/>
              <a:gd name="connsiteX4506" fmla="*/ 0 w 3255128"/>
              <a:gd name="connsiteY4506" fmla="*/ 351858 h 1277536"/>
              <a:gd name="connsiteX4507" fmla="*/ 0 w 3255128"/>
              <a:gd name="connsiteY4507" fmla="*/ 351775 h 1277536"/>
              <a:gd name="connsiteX4508" fmla="*/ 0 w 3255128"/>
              <a:gd name="connsiteY4508" fmla="*/ 351383 h 1277536"/>
              <a:gd name="connsiteX4509" fmla="*/ 0 w 3255128"/>
              <a:gd name="connsiteY4509" fmla="*/ 351320 h 1277536"/>
              <a:gd name="connsiteX4510" fmla="*/ 0 w 3255128"/>
              <a:gd name="connsiteY4510" fmla="*/ 351025 h 1277536"/>
              <a:gd name="connsiteX4511" fmla="*/ 0 w 3255128"/>
              <a:gd name="connsiteY4511" fmla="*/ 350971 h 1277536"/>
              <a:gd name="connsiteX4512" fmla="*/ 0 w 3255128"/>
              <a:gd name="connsiteY4512" fmla="*/ 350944 h 1277536"/>
              <a:gd name="connsiteX4513" fmla="*/ 0 w 3255128"/>
              <a:gd name="connsiteY4513" fmla="*/ 350868 h 1277536"/>
              <a:gd name="connsiteX4514" fmla="*/ 0 w 3255128"/>
              <a:gd name="connsiteY4514" fmla="*/ 350152 h 1277536"/>
              <a:gd name="connsiteX4515" fmla="*/ 0 w 3255128"/>
              <a:gd name="connsiteY4515" fmla="*/ 350128 h 1277536"/>
              <a:gd name="connsiteX4516" fmla="*/ 0 w 3255128"/>
              <a:gd name="connsiteY4516" fmla="*/ 349766 h 1277536"/>
              <a:gd name="connsiteX4517" fmla="*/ 0 w 3255128"/>
              <a:gd name="connsiteY4517" fmla="*/ 349749 h 1277536"/>
              <a:gd name="connsiteX4518" fmla="*/ 0 w 3255128"/>
              <a:gd name="connsiteY4518" fmla="*/ 349301 h 1277536"/>
              <a:gd name="connsiteX4519" fmla="*/ 0 w 3255128"/>
              <a:gd name="connsiteY4519" fmla="*/ 349214 h 1277536"/>
              <a:gd name="connsiteX4520" fmla="*/ 0 w 3255128"/>
              <a:gd name="connsiteY4520" fmla="*/ 349112 h 1277536"/>
              <a:gd name="connsiteX4521" fmla="*/ 0 w 3255128"/>
              <a:gd name="connsiteY4521" fmla="*/ 348889 h 1277536"/>
              <a:gd name="connsiteX4522" fmla="*/ 0 w 3255128"/>
              <a:gd name="connsiteY4522" fmla="*/ 348707 h 1277536"/>
              <a:gd name="connsiteX4523" fmla="*/ 0 w 3255128"/>
              <a:gd name="connsiteY4523" fmla="*/ 348502 h 1277536"/>
              <a:gd name="connsiteX4524" fmla="*/ 0 w 3255128"/>
              <a:gd name="connsiteY4524" fmla="*/ 348126 h 1277536"/>
              <a:gd name="connsiteX4525" fmla="*/ 0 w 3255128"/>
              <a:gd name="connsiteY4525" fmla="*/ 348021 h 1277536"/>
              <a:gd name="connsiteX4526" fmla="*/ 0 w 3255128"/>
              <a:gd name="connsiteY4526" fmla="*/ 347967 h 1277536"/>
              <a:gd name="connsiteX4527" fmla="*/ 0 w 3255128"/>
              <a:gd name="connsiteY4527" fmla="*/ 347848 h 1277536"/>
              <a:gd name="connsiteX4528" fmla="*/ 0 w 3255128"/>
              <a:gd name="connsiteY4528" fmla="*/ 347794 h 1277536"/>
              <a:gd name="connsiteX4529" fmla="*/ 0 w 3255128"/>
              <a:gd name="connsiteY4529" fmla="*/ 347588 h 1277536"/>
              <a:gd name="connsiteX4530" fmla="*/ 0 w 3255128"/>
              <a:gd name="connsiteY4530" fmla="*/ 347242 h 1277536"/>
              <a:gd name="connsiteX4531" fmla="*/ 0 w 3255128"/>
              <a:gd name="connsiteY4531" fmla="*/ 347018 h 1277536"/>
              <a:gd name="connsiteX4532" fmla="*/ 0 w 3255128"/>
              <a:gd name="connsiteY4532" fmla="*/ 346799 h 1277536"/>
              <a:gd name="connsiteX4533" fmla="*/ 0 w 3255128"/>
              <a:gd name="connsiteY4533" fmla="*/ 346674 h 1277536"/>
              <a:gd name="connsiteX4534" fmla="*/ 0 w 3255128"/>
              <a:gd name="connsiteY4534" fmla="*/ 346396 h 1277536"/>
              <a:gd name="connsiteX4535" fmla="*/ 0 w 3255128"/>
              <a:gd name="connsiteY4535" fmla="*/ 346049 h 1277536"/>
              <a:gd name="connsiteX4536" fmla="*/ 0 w 3255128"/>
              <a:gd name="connsiteY4536" fmla="*/ 346034 h 1277536"/>
              <a:gd name="connsiteX4537" fmla="*/ 0 w 3255128"/>
              <a:gd name="connsiteY4537" fmla="*/ 345995 h 1277536"/>
              <a:gd name="connsiteX4538" fmla="*/ 0 w 3255128"/>
              <a:gd name="connsiteY4538" fmla="*/ 345889 h 1277536"/>
              <a:gd name="connsiteX4539" fmla="*/ 0 w 3255128"/>
              <a:gd name="connsiteY4539" fmla="*/ 345498 h 1277536"/>
              <a:gd name="connsiteX4540" fmla="*/ 0 w 3255128"/>
              <a:gd name="connsiteY4540" fmla="*/ 344828 h 1277536"/>
              <a:gd name="connsiteX4541" fmla="*/ 0 w 3255128"/>
              <a:gd name="connsiteY4541" fmla="*/ 344773 h 1277536"/>
              <a:gd name="connsiteX4542" fmla="*/ 0 w 3255128"/>
              <a:gd name="connsiteY4542" fmla="*/ 344672 h 1277536"/>
              <a:gd name="connsiteX4543" fmla="*/ 0 w 3255128"/>
              <a:gd name="connsiteY4543" fmla="*/ 344513 h 1277536"/>
              <a:gd name="connsiteX4544" fmla="*/ 0 w 3255128"/>
              <a:gd name="connsiteY4544" fmla="*/ 344235 h 1277536"/>
              <a:gd name="connsiteX4545" fmla="*/ 0 w 3255128"/>
              <a:gd name="connsiteY4545" fmla="*/ 344062 h 1277536"/>
              <a:gd name="connsiteX4546" fmla="*/ 0 w 3255128"/>
              <a:gd name="connsiteY4546" fmla="*/ 343960 h 1277536"/>
              <a:gd name="connsiteX4547" fmla="*/ 0 w 3255128"/>
              <a:gd name="connsiteY4547" fmla="*/ 343526 h 1277536"/>
              <a:gd name="connsiteX4548" fmla="*/ 0 w 3255128"/>
              <a:gd name="connsiteY4548" fmla="*/ 343510 h 1277536"/>
              <a:gd name="connsiteX4549" fmla="*/ 0 w 3255128"/>
              <a:gd name="connsiteY4549" fmla="*/ 343150 h 1277536"/>
              <a:gd name="connsiteX4550" fmla="*/ 0 w 3255128"/>
              <a:gd name="connsiteY4550" fmla="*/ 342942 h 1277536"/>
              <a:gd name="connsiteX4551" fmla="*/ 0 w 3255128"/>
              <a:gd name="connsiteY4551" fmla="*/ 342612 h 1277536"/>
              <a:gd name="connsiteX4552" fmla="*/ 0 w 3255128"/>
              <a:gd name="connsiteY4552" fmla="*/ 342317 h 1277536"/>
              <a:gd name="connsiteX4553" fmla="*/ 0 w 3255128"/>
              <a:gd name="connsiteY4553" fmla="*/ 342263 h 1277536"/>
              <a:gd name="connsiteX4554" fmla="*/ 0 w 3255128"/>
              <a:gd name="connsiteY4554" fmla="*/ 342230 h 1277536"/>
              <a:gd name="connsiteX4555" fmla="*/ 0 w 3255128"/>
              <a:gd name="connsiteY4555" fmla="*/ 342044 h 1277536"/>
              <a:gd name="connsiteX4556" fmla="*/ 0 w 3255128"/>
              <a:gd name="connsiteY4556" fmla="*/ 341914 h 1277536"/>
              <a:gd name="connsiteX4557" fmla="*/ 0 w 3255128"/>
              <a:gd name="connsiteY4557" fmla="*/ 341720 h 1277536"/>
              <a:gd name="connsiteX4558" fmla="*/ 0 w 3255128"/>
              <a:gd name="connsiteY4558" fmla="*/ 341695 h 1277536"/>
              <a:gd name="connsiteX4559" fmla="*/ 0 w 3255128"/>
              <a:gd name="connsiteY4559" fmla="*/ 341420 h 1277536"/>
              <a:gd name="connsiteX4560" fmla="*/ 0 w 3255128"/>
              <a:gd name="connsiteY4560" fmla="*/ 341058 h 1277536"/>
              <a:gd name="connsiteX4561" fmla="*/ 0 w 3255128"/>
              <a:gd name="connsiteY4561" fmla="*/ 340913 h 1277536"/>
              <a:gd name="connsiteX4562" fmla="*/ 0 w 3255128"/>
              <a:gd name="connsiteY4562" fmla="*/ 340781 h 1277536"/>
              <a:gd name="connsiteX4563" fmla="*/ 0 w 3255128"/>
              <a:gd name="connsiteY4563" fmla="*/ 340604 h 1277536"/>
              <a:gd name="connsiteX4564" fmla="*/ 0 w 3255128"/>
              <a:gd name="connsiteY4564" fmla="*/ 340048 h 1277536"/>
              <a:gd name="connsiteX4565" fmla="*/ 0 w 3255128"/>
              <a:gd name="connsiteY4565" fmla="*/ 339852 h 1277536"/>
              <a:gd name="connsiteX4566" fmla="*/ 0 w 3255128"/>
              <a:gd name="connsiteY4566" fmla="*/ 339794 h 1277536"/>
              <a:gd name="connsiteX4567" fmla="*/ 0 w 3255128"/>
              <a:gd name="connsiteY4567" fmla="*/ 339740 h 1277536"/>
              <a:gd name="connsiteX4568" fmla="*/ 0 w 3255128"/>
              <a:gd name="connsiteY4568" fmla="*/ 339736 h 1277536"/>
              <a:gd name="connsiteX4569" fmla="*/ 0 w 3255128"/>
              <a:gd name="connsiteY4569" fmla="*/ 339696 h 1277536"/>
              <a:gd name="connsiteX4570" fmla="*/ 0 w 3255128"/>
              <a:gd name="connsiteY4570" fmla="*/ 339686 h 1277536"/>
              <a:gd name="connsiteX4571" fmla="*/ 0 w 3255128"/>
              <a:gd name="connsiteY4571" fmla="*/ 339259 h 1277536"/>
              <a:gd name="connsiteX4572" fmla="*/ 0 w 3255128"/>
              <a:gd name="connsiteY4572" fmla="*/ 339134 h 1277536"/>
              <a:gd name="connsiteX4573" fmla="*/ 0 w 3255128"/>
              <a:gd name="connsiteY4573" fmla="*/ 339050 h 1277536"/>
              <a:gd name="connsiteX4574" fmla="*/ 0 w 3255128"/>
              <a:gd name="connsiteY4574" fmla="*/ 339044 h 1277536"/>
              <a:gd name="connsiteX4575" fmla="*/ 0 w 3255128"/>
              <a:gd name="connsiteY4575" fmla="*/ 338910 h 1277536"/>
              <a:gd name="connsiteX4576" fmla="*/ 0 w 3255128"/>
              <a:gd name="connsiteY4576" fmla="*/ 338691 h 1277536"/>
              <a:gd name="connsiteX4577" fmla="*/ 0 w 3255128"/>
              <a:gd name="connsiteY4577" fmla="*/ 338084 h 1277536"/>
              <a:gd name="connsiteX4578" fmla="*/ 0 w 3255128"/>
              <a:gd name="connsiteY4578" fmla="*/ 337966 h 1277536"/>
              <a:gd name="connsiteX4579" fmla="*/ 0 w 3255128"/>
              <a:gd name="connsiteY4579" fmla="*/ 337941 h 1277536"/>
              <a:gd name="connsiteX4580" fmla="*/ 0 w 3255128"/>
              <a:gd name="connsiteY4580" fmla="*/ 337887 h 1277536"/>
              <a:gd name="connsiteX4581" fmla="*/ 0 w 3255128"/>
              <a:gd name="connsiteY4581" fmla="*/ 337251 h 1277536"/>
              <a:gd name="connsiteX4582" fmla="*/ 0 w 3255128"/>
              <a:gd name="connsiteY4582" fmla="*/ 337197 h 1277536"/>
              <a:gd name="connsiteX4583" fmla="*/ 0 w 3255128"/>
              <a:gd name="connsiteY4583" fmla="*/ 336938 h 1277536"/>
              <a:gd name="connsiteX4584" fmla="*/ 0 w 3255128"/>
              <a:gd name="connsiteY4584" fmla="*/ 336744 h 1277536"/>
              <a:gd name="connsiteX4585" fmla="*/ 0 w 3255128"/>
              <a:gd name="connsiteY4585" fmla="*/ 336719 h 1277536"/>
              <a:gd name="connsiteX4586" fmla="*/ 0 w 3255128"/>
              <a:gd name="connsiteY4586" fmla="*/ 336665 h 1277536"/>
              <a:gd name="connsiteX4587" fmla="*/ 0 w 3255128"/>
              <a:gd name="connsiteY4587" fmla="*/ 336316 h 1277536"/>
              <a:gd name="connsiteX4588" fmla="*/ 0 w 3255128"/>
              <a:gd name="connsiteY4588" fmla="*/ 335954 h 1277536"/>
              <a:gd name="connsiteX4589" fmla="*/ 0 w 3255128"/>
              <a:gd name="connsiteY4589" fmla="*/ 335805 h 1277536"/>
              <a:gd name="connsiteX4590" fmla="*/ 0 w 3255128"/>
              <a:gd name="connsiteY4590" fmla="*/ 335628 h 1277536"/>
              <a:gd name="connsiteX4591" fmla="*/ 0 w 3255128"/>
              <a:gd name="connsiteY4591" fmla="*/ 335418 h 1277536"/>
              <a:gd name="connsiteX4592" fmla="*/ 0 w 3255128"/>
              <a:gd name="connsiteY4592" fmla="*/ 335402 h 1277536"/>
              <a:gd name="connsiteX4593" fmla="*/ 0 w 3255128"/>
              <a:gd name="connsiteY4593" fmla="*/ 335042 h 1277536"/>
              <a:gd name="connsiteX4594" fmla="*/ 0 w 3255128"/>
              <a:gd name="connsiteY4594" fmla="*/ 334760 h 1277536"/>
              <a:gd name="connsiteX4595" fmla="*/ 0 w 3255128"/>
              <a:gd name="connsiteY4595" fmla="*/ 334728 h 1277536"/>
              <a:gd name="connsiteX4596" fmla="*/ 0 w 3255128"/>
              <a:gd name="connsiteY4596" fmla="*/ 334352 h 1277536"/>
              <a:gd name="connsiteX4597" fmla="*/ 0 w 3255128"/>
              <a:gd name="connsiteY4597" fmla="*/ 334209 h 1277536"/>
              <a:gd name="connsiteX4598" fmla="*/ 0 w 3255128"/>
              <a:gd name="connsiteY4598" fmla="*/ 334155 h 1277536"/>
              <a:gd name="connsiteX4599" fmla="*/ 0 w 3255128"/>
              <a:gd name="connsiteY4599" fmla="*/ 334074 h 1277536"/>
              <a:gd name="connsiteX4600" fmla="*/ 0 w 3255128"/>
              <a:gd name="connsiteY4600" fmla="*/ 334068 h 1277536"/>
              <a:gd name="connsiteX4601" fmla="*/ 0 w 3255128"/>
              <a:gd name="connsiteY4601" fmla="*/ 333797 h 1277536"/>
              <a:gd name="connsiteX4602" fmla="*/ 0 w 3255128"/>
              <a:gd name="connsiteY4602" fmla="*/ 333312 h 1277536"/>
              <a:gd name="connsiteX4603" fmla="*/ 0 w 3255128"/>
              <a:gd name="connsiteY4603" fmla="*/ 333206 h 1277536"/>
              <a:gd name="connsiteX4604" fmla="*/ 0 w 3255128"/>
              <a:gd name="connsiteY4604" fmla="*/ 332987 h 1277536"/>
              <a:gd name="connsiteX4605" fmla="*/ 0 w 3255128"/>
              <a:gd name="connsiteY4605" fmla="*/ 332805 h 1277536"/>
              <a:gd name="connsiteX4606" fmla="*/ 0 w 3255128"/>
              <a:gd name="connsiteY4606" fmla="*/ 332275 h 1277536"/>
              <a:gd name="connsiteX4607" fmla="*/ 0 w 3255128"/>
              <a:gd name="connsiteY4607" fmla="*/ 332221 h 1277536"/>
              <a:gd name="connsiteX4608" fmla="*/ 0 w 3255128"/>
              <a:gd name="connsiteY4608" fmla="*/ 332150 h 1277536"/>
              <a:gd name="connsiteX4609" fmla="*/ 0 w 3255128"/>
              <a:gd name="connsiteY4609" fmla="*/ 332115 h 1277536"/>
              <a:gd name="connsiteX4610" fmla="*/ 0 w 3255128"/>
              <a:gd name="connsiteY4610" fmla="*/ 331744 h 1277536"/>
              <a:gd name="connsiteX4611" fmla="*/ 0 w 3255128"/>
              <a:gd name="connsiteY4611" fmla="*/ 331686 h 1277536"/>
              <a:gd name="connsiteX4612" fmla="*/ 0 w 3255128"/>
              <a:gd name="connsiteY4612" fmla="*/ 331588 h 1277536"/>
              <a:gd name="connsiteX4613" fmla="*/ 0 w 3255128"/>
              <a:gd name="connsiteY4613" fmla="*/ 331340 h 1277536"/>
              <a:gd name="connsiteX4614" fmla="*/ 0 w 3255128"/>
              <a:gd name="connsiteY4614" fmla="*/ 330978 h 1277536"/>
              <a:gd name="connsiteX4615" fmla="*/ 0 w 3255128"/>
              <a:gd name="connsiteY4615" fmla="*/ 330426 h 1277536"/>
              <a:gd name="connsiteX4616" fmla="*/ 0 w 3255128"/>
              <a:gd name="connsiteY4616" fmla="*/ 329858 h 1277536"/>
              <a:gd name="connsiteX4617" fmla="*/ 0 w 3255128"/>
              <a:gd name="connsiteY4617" fmla="*/ 329752 h 1277536"/>
              <a:gd name="connsiteX4618" fmla="*/ 0 w 3255128"/>
              <a:gd name="connsiteY4618" fmla="*/ 329681 h 1277536"/>
              <a:gd name="connsiteX4619" fmla="*/ 0 w 3255128"/>
              <a:gd name="connsiteY4619" fmla="*/ 329376 h 1277536"/>
              <a:gd name="connsiteX4620" fmla="*/ 0 w 3255128"/>
              <a:gd name="connsiteY4620" fmla="*/ 329233 h 1277536"/>
              <a:gd name="connsiteX4621" fmla="*/ 0 w 3255128"/>
              <a:gd name="connsiteY4621" fmla="*/ 329179 h 1277536"/>
              <a:gd name="connsiteX4622" fmla="*/ 0 w 3255128"/>
              <a:gd name="connsiteY4622" fmla="*/ 328970 h 1277536"/>
              <a:gd name="connsiteX4623" fmla="*/ 0 w 3255128"/>
              <a:gd name="connsiteY4623" fmla="*/ 328830 h 1277536"/>
              <a:gd name="connsiteX4624" fmla="*/ 0 w 3255128"/>
              <a:gd name="connsiteY4624" fmla="*/ 328821 h 1277536"/>
              <a:gd name="connsiteX4625" fmla="*/ 0 w 3255128"/>
              <a:gd name="connsiteY4625" fmla="*/ 328813 h 1277536"/>
              <a:gd name="connsiteX4626" fmla="*/ 0 w 3255128"/>
              <a:gd name="connsiteY4626" fmla="*/ 328636 h 1277536"/>
              <a:gd name="connsiteX4627" fmla="*/ 0 w 3255128"/>
              <a:gd name="connsiteY4627" fmla="*/ 328611 h 1277536"/>
              <a:gd name="connsiteX4628" fmla="*/ 0 w 3255128"/>
              <a:gd name="connsiteY4628" fmla="*/ 328489 h 1277536"/>
              <a:gd name="connsiteX4629" fmla="*/ 0 w 3255128"/>
              <a:gd name="connsiteY4629" fmla="*/ 328418 h 1277536"/>
              <a:gd name="connsiteX4630" fmla="*/ 0 w 3255128"/>
              <a:gd name="connsiteY4630" fmla="*/ 328121 h 1277536"/>
              <a:gd name="connsiteX4631" fmla="*/ 0 w 3255128"/>
              <a:gd name="connsiteY4631" fmla="*/ 328058 h 1277536"/>
              <a:gd name="connsiteX4632" fmla="*/ 0 w 3255128"/>
              <a:gd name="connsiteY4632" fmla="*/ 328004 h 1277536"/>
              <a:gd name="connsiteX4633" fmla="*/ 0 w 3255128"/>
              <a:gd name="connsiteY4633" fmla="*/ 327921 h 1277536"/>
              <a:gd name="connsiteX4634" fmla="*/ 0 w 3255128"/>
              <a:gd name="connsiteY4634" fmla="*/ 327608 h 1277536"/>
              <a:gd name="connsiteX4635" fmla="*/ 0 w 3255128"/>
              <a:gd name="connsiteY4635" fmla="*/ 327520 h 1277536"/>
              <a:gd name="connsiteX4636" fmla="*/ 0 w 3255128"/>
              <a:gd name="connsiteY4636" fmla="*/ 327246 h 1277536"/>
              <a:gd name="connsiteX4637" fmla="*/ 0 w 3255128"/>
              <a:gd name="connsiteY4637" fmla="*/ 327171 h 1277536"/>
              <a:gd name="connsiteX4638" fmla="*/ 0 w 3255128"/>
              <a:gd name="connsiteY4638" fmla="*/ 327139 h 1277536"/>
              <a:gd name="connsiteX4639" fmla="*/ 0 w 3255128"/>
              <a:gd name="connsiteY4639" fmla="*/ 327117 h 1277536"/>
              <a:gd name="connsiteX4640" fmla="*/ 0 w 3255128"/>
              <a:gd name="connsiteY4640" fmla="*/ 327014 h 1277536"/>
              <a:gd name="connsiteX4641" fmla="*/ 0 w 3255128"/>
              <a:gd name="connsiteY4641" fmla="*/ 326710 h 1277536"/>
              <a:gd name="connsiteX4642" fmla="*/ 0 w 3255128"/>
              <a:gd name="connsiteY4642" fmla="*/ 326652 h 1277536"/>
              <a:gd name="connsiteX4643" fmla="*/ 0 w 3255128"/>
              <a:gd name="connsiteY4643" fmla="*/ 326328 h 1277536"/>
              <a:gd name="connsiteX4644" fmla="*/ 0 w 3255128"/>
              <a:gd name="connsiteY4644" fmla="*/ 326274 h 1277536"/>
              <a:gd name="connsiteX4645" fmla="*/ 0 w 3255128"/>
              <a:gd name="connsiteY4645" fmla="*/ 326020 h 1277536"/>
              <a:gd name="connsiteX4646" fmla="*/ 0 w 3255128"/>
              <a:gd name="connsiteY4646" fmla="*/ 325966 h 1277536"/>
              <a:gd name="connsiteX4647" fmla="*/ 0 w 3255128"/>
              <a:gd name="connsiteY4647" fmla="*/ 325960 h 1277536"/>
              <a:gd name="connsiteX4648" fmla="*/ 0 w 3255128"/>
              <a:gd name="connsiteY4648" fmla="*/ 325447 h 1277536"/>
              <a:gd name="connsiteX4649" fmla="*/ 0 w 3255128"/>
              <a:gd name="connsiteY4649" fmla="*/ 325098 h 1277536"/>
              <a:gd name="connsiteX4650" fmla="*/ 0 w 3255128"/>
              <a:gd name="connsiteY4650" fmla="*/ 324949 h 1277536"/>
              <a:gd name="connsiteX4651" fmla="*/ 0 w 3255128"/>
              <a:gd name="connsiteY4651" fmla="*/ 324879 h 1277536"/>
              <a:gd name="connsiteX4652" fmla="*/ 0 w 3255128"/>
              <a:gd name="connsiteY4652" fmla="*/ 324702 h 1277536"/>
              <a:gd name="connsiteX4653" fmla="*/ 0 w 3255128"/>
              <a:gd name="connsiteY4653" fmla="*/ 324648 h 1277536"/>
              <a:gd name="connsiteX4654" fmla="*/ 0 w 3255128"/>
              <a:gd name="connsiteY4654" fmla="*/ 324272 h 1277536"/>
              <a:gd name="connsiteX4655" fmla="*/ 0 w 3255128"/>
              <a:gd name="connsiteY4655" fmla="*/ 324167 h 1277536"/>
              <a:gd name="connsiteX4656" fmla="*/ 0 w 3255128"/>
              <a:gd name="connsiteY4656" fmla="*/ 324113 h 1277536"/>
              <a:gd name="connsiteX4657" fmla="*/ 0 w 3255128"/>
              <a:gd name="connsiteY4657" fmla="*/ 323994 h 1277536"/>
              <a:gd name="connsiteX4658" fmla="*/ 0 w 3255128"/>
              <a:gd name="connsiteY4658" fmla="*/ 323834 h 1277536"/>
              <a:gd name="connsiteX4659" fmla="*/ 0 w 3255128"/>
              <a:gd name="connsiteY4659" fmla="*/ 323442 h 1277536"/>
              <a:gd name="connsiteX4660" fmla="*/ 0 w 3255128"/>
              <a:gd name="connsiteY4660" fmla="*/ 323232 h 1277536"/>
              <a:gd name="connsiteX4661" fmla="*/ 0 w 3255128"/>
              <a:gd name="connsiteY4661" fmla="*/ 323142 h 1277536"/>
              <a:gd name="connsiteX4662" fmla="*/ 0 w 3255128"/>
              <a:gd name="connsiteY4662" fmla="*/ 322945 h 1277536"/>
              <a:gd name="connsiteX4663" fmla="*/ 0 w 3255128"/>
              <a:gd name="connsiteY4663" fmla="*/ 322874 h 1277536"/>
              <a:gd name="connsiteX4664" fmla="*/ 0 w 3255128"/>
              <a:gd name="connsiteY4664" fmla="*/ 322542 h 1277536"/>
              <a:gd name="connsiteX4665" fmla="*/ 0 w 3255128"/>
              <a:gd name="connsiteY4665" fmla="*/ 322195 h 1277536"/>
              <a:gd name="connsiteX4666" fmla="*/ 0 w 3255128"/>
              <a:gd name="connsiteY4666" fmla="*/ 322141 h 1277536"/>
              <a:gd name="connsiteX4667" fmla="*/ 0 w 3255128"/>
              <a:gd name="connsiteY4667" fmla="*/ 322035 h 1277536"/>
              <a:gd name="connsiteX4668" fmla="*/ 0 w 3255128"/>
              <a:gd name="connsiteY4668" fmla="*/ 321925 h 1277536"/>
              <a:gd name="connsiteX4669" fmla="*/ 0 w 3255128"/>
              <a:gd name="connsiteY4669" fmla="*/ 321841 h 1277536"/>
              <a:gd name="connsiteX4670" fmla="*/ 0 w 3255128"/>
              <a:gd name="connsiteY4670" fmla="*/ 321644 h 1277536"/>
              <a:gd name="connsiteX4671" fmla="*/ 0 w 3255128"/>
              <a:gd name="connsiteY4671" fmla="*/ 321295 h 1277536"/>
              <a:gd name="connsiteX4672" fmla="*/ 0 w 3255128"/>
              <a:gd name="connsiteY4672" fmla="*/ 321268 h 1277536"/>
              <a:gd name="connsiteX4673" fmla="*/ 0 w 3255128"/>
              <a:gd name="connsiteY4673" fmla="*/ 320713 h 1277536"/>
              <a:gd name="connsiteX4674" fmla="*/ 0 w 3255128"/>
              <a:gd name="connsiteY4674" fmla="*/ 320381 h 1277536"/>
              <a:gd name="connsiteX4675" fmla="*/ 0 w 3255128"/>
              <a:gd name="connsiteY4675" fmla="*/ 320262 h 1277536"/>
              <a:gd name="connsiteX4676" fmla="*/ 0 w 3255128"/>
              <a:gd name="connsiteY4676" fmla="*/ 320122 h 1277536"/>
              <a:gd name="connsiteX4677" fmla="*/ 0 w 3255128"/>
              <a:gd name="connsiteY4677" fmla="*/ 319973 h 1277536"/>
              <a:gd name="connsiteX4678" fmla="*/ 0 w 3255128"/>
              <a:gd name="connsiteY4678" fmla="*/ 319903 h 1277536"/>
              <a:gd name="connsiteX4679" fmla="*/ 0 w 3255128"/>
              <a:gd name="connsiteY4679" fmla="*/ 319726 h 1277536"/>
              <a:gd name="connsiteX4680" fmla="*/ 0 w 3255128"/>
              <a:gd name="connsiteY4680" fmla="*/ 319672 h 1277536"/>
              <a:gd name="connsiteX4681" fmla="*/ 0 w 3255128"/>
              <a:gd name="connsiteY4681" fmla="*/ 319500 h 1277536"/>
              <a:gd name="connsiteX4682" fmla="*/ 0 w 3255128"/>
              <a:gd name="connsiteY4682" fmla="*/ 319296 h 1277536"/>
              <a:gd name="connsiteX4683" fmla="*/ 0 w 3255128"/>
              <a:gd name="connsiteY4683" fmla="*/ 319213 h 1277536"/>
              <a:gd name="connsiteX4684" fmla="*/ 0 w 3255128"/>
              <a:gd name="connsiteY4684" fmla="*/ 319031 h 1277536"/>
              <a:gd name="connsiteX4685" fmla="*/ 0 w 3255128"/>
              <a:gd name="connsiteY4685" fmla="*/ 318858 h 1277536"/>
              <a:gd name="connsiteX4686" fmla="*/ 0 w 3255128"/>
              <a:gd name="connsiteY4686" fmla="*/ 318463 h 1277536"/>
              <a:gd name="connsiteX4687" fmla="*/ 0 w 3255128"/>
              <a:gd name="connsiteY4687" fmla="*/ 318409 h 1277536"/>
              <a:gd name="connsiteX4688" fmla="*/ 0 w 3255128"/>
              <a:gd name="connsiteY4688" fmla="*/ 318166 h 1277536"/>
              <a:gd name="connsiteX4689" fmla="*/ 0 w 3255128"/>
              <a:gd name="connsiteY4689" fmla="*/ 318114 h 1277536"/>
              <a:gd name="connsiteX4690" fmla="*/ 0 w 3255128"/>
              <a:gd name="connsiteY4690" fmla="*/ 317912 h 1277536"/>
              <a:gd name="connsiteX4691" fmla="*/ 0 w 3255128"/>
              <a:gd name="connsiteY4691" fmla="*/ 317895 h 1277536"/>
              <a:gd name="connsiteX4692" fmla="*/ 0 w 3255128"/>
              <a:gd name="connsiteY4692" fmla="*/ 317841 h 1277536"/>
              <a:gd name="connsiteX4693" fmla="*/ 0 w 3255128"/>
              <a:gd name="connsiteY4693" fmla="*/ 317566 h 1277536"/>
              <a:gd name="connsiteX4694" fmla="*/ 0 w 3255128"/>
              <a:gd name="connsiteY4694" fmla="*/ 317059 h 1277536"/>
              <a:gd name="connsiteX4695" fmla="*/ 0 w 3255128"/>
              <a:gd name="connsiteY4695" fmla="*/ 316989 h 1277536"/>
              <a:gd name="connsiteX4696" fmla="*/ 0 w 3255128"/>
              <a:gd name="connsiteY4696" fmla="*/ 316949 h 1277536"/>
              <a:gd name="connsiteX4697" fmla="*/ 0 w 3255128"/>
              <a:gd name="connsiteY4697" fmla="*/ 316865 h 1277536"/>
              <a:gd name="connsiteX4698" fmla="*/ 0 w 3255128"/>
              <a:gd name="connsiteY4698" fmla="*/ 316652 h 1277536"/>
              <a:gd name="connsiteX4699" fmla="*/ 0 w 3255128"/>
              <a:gd name="connsiteY4699" fmla="*/ 316319 h 1277536"/>
              <a:gd name="connsiteX4700" fmla="*/ 0 w 3255128"/>
              <a:gd name="connsiteY4700" fmla="*/ 315940 h 1277536"/>
              <a:gd name="connsiteX4701" fmla="*/ 0 w 3255128"/>
              <a:gd name="connsiteY4701" fmla="*/ 315886 h 1277536"/>
              <a:gd name="connsiteX4702" fmla="*/ 0 w 3255128"/>
              <a:gd name="connsiteY4702" fmla="*/ 315564 h 1277536"/>
              <a:gd name="connsiteX4703" fmla="*/ 0 w 3255128"/>
              <a:gd name="connsiteY4703" fmla="*/ 315405 h 1277536"/>
              <a:gd name="connsiteX4704" fmla="*/ 0 w 3255128"/>
              <a:gd name="connsiteY4704" fmla="*/ 315334 h 1277536"/>
              <a:gd name="connsiteX4705" fmla="*/ 0 w 3255128"/>
              <a:gd name="connsiteY4705" fmla="*/ 314970 h 1277536"/>
              <a:gd name="connsiteX4706" fmla="*/ 0 w 3255128"/>
              <a:gd name="connsiteY4706" fmla="*/ 314837 h 1277536"/>
              <a:gd name="connsiteX4707" fmla="*/ 0 w 3255128"/>
              <a:gd name="connsiteY4707" fmla="*/ 314524 h 1277536"/>
              <a:gd name="connsiteX4708" fmla="*/ 0 w 3255128"/>
              <a:gd name="connsiteY4708" fmla="*/ 314284 h 1277536"/>
              <a:gd name="connsiteX4709" fmla="*/ 0 w 3255128"/>
              <a:gd name="connsiteY4709" fmla="*/ 314087 h 1277536"/>
              <a:gd name="connsiteX4710" fmla="*/ 0 w 3255128"/>
              <a:gd name="connsiteY4710" fmla="*/ 314033 h 1277536"/>
              <a:gd name="connsiteX4711" fmla="*/ 0 w 3255128"/>
              <a:gd name="connsiteY4711" fmla="*/ 313834 h 1277536"/>
              <a:gd name="connsiteX4712" fmla="*/ 0 w 3255128"/>
              <a:gd name="connsiteY4712" fmla="*/ 313397 h 1277536"/>
              <a:gd name="connsiteX4713" fmla="*/ 0 w 3255128"/>
              <a:gd name="connsiteY4713" fmla="*/ 313327 h 1277536"/>
              <a:gd name="connsiteX4714" fmla="*/ 0 w 3255128"/>
              <a:gd name="connsiteY4714" fmla="*/ 313138 h 1277536"/>
              <a:gd name="connsiteX4715" fmla="*/ 0 w 3255128"/>
              <a:gd name="connsiteY4715" fmla="*/ 312936 h 1277536"/>
              <a:gd name="connsiteX4716" fmla="*/ 0 w 3255128"/>
              <a:gd name="connsiteY4716" fmla="*/ 312919 h 1277536"/>
              <a:gd name="connsiteX4717" fmla="*/ 0 w 3255128"/>
              <a:gd name="connsiteY4717" fmla="*/ 312865 h 1277536"/>
              <a:gd name="connsiteX4718" fmla="*/ 0 w 3255128"/>
              <a:gd name="connsiteY4718" fmla="*/ 312587 h 1277536"/>
              <a:gd name="connsiteX4719" fmla="*/ 0 w 3255128"/>
              <a:gd name="connsiteY4719" fmla="*/ 312516 h 1277536"/>
              <a:gd name="connsiteX4720" fmla="*/ 0 w 3255128"/>
              <a:gd name="connsiteY4720" fmla="*/ 312462 h 1277536"/>
              <a:gd name="connsiteX4721" fmla="*/ 0 w 3255128"/>
              <a:gd name="connsiteY4721" fmla="*/ 312154 h 1277536"/>
              <a:gd name="connsiteX4722" fmla="*/ 0 w 3255128"/>
              <a:gd name="connsiteY4722" fmla="*/ 312013 h 1277536"/>
              <a:gd name="connsiteX4723" fmla="*/ 0 w 3255128"/>
              <a:gd name="connsiteY4723" fmla="*/ 311865 h 1277536"/>
              <a:gd name="connsiteX4724" fmla="*/ 0 w 3255128"/>
              <a:gd name="connsiteY4724" fmla="*/ 311673 h 1277536"/>
              <a:gd name="connsiteX4725" fmla="*/ 0 w 3255128"/>
              <a:gd name="connsiteY4725" fmla="*/ 311618 h 1277536"/>
              <a:gd name="connsiteX4726" fmla="*/ 0 w 3255128"/>
              <a:gd name="connsiteY4726" fmla="*/ 311614 h 1277536"/>
              <a:gd name="connsiteX4727" fmla="*/ 0 w 3255128"/>
              <a:gd name="connsiteY4727" fmla="*/ 311564 h 1277536"/>
              <a:gd name="connsiteX4728" fmla="*/ 0 w 3255128"/>
              <a:gd name="connsiteY4728" fmla="*/ 311215 h 1277536"/>
              <a:gd name="connsiteX4729" fmla="*/ 0 w 3255128"/>
              <a:gd name="connsiteY4729" fmla="*/ 311188 h 1277536"/>
              <a:gd name="connsiteX4730" fmla="*/ 0 w 3255128"/>
              <a:gd name="connsiteY4730" fmla="*/ 311105 h 1277536"/>
              <a:gd name="connsiteX4731" fmla="*/ 0 w 3255128"/>
              <a:gd name="connsiteY4731" fmla="*/ 310928 h 1277536"/>
              <a:gd name="connsiteX4732" fmla="*/ 0 w 3255128"/>
              <a:gd name="connsiteY4732" fmla="*/ 310750 h 1277536"/>
              <a:gd name="connsiteX4733" fmla="*/ 0 w 3255128"/>
              <a:gd name="connsiteY4733" fmla="*/ 310355 h 1277536"/>
              <a:gd name="connsiteX4734" fmla="*/ 0 w 3255128"/>
              <a:gd name="connsiteY4734" fmla="*/ 310301 h 1277536"/>
              <a:gd name="connsiteX4735" fmla="*/ 0 w 3255128"/>
              <a:gd name="connsiteY4735" fmla="*/ 310060 h 1277536"/>
              <a:gd name="connsiteX4736" fmla="*/ 0 w 3255128"/>
              <a:gd name="connsiteY4736" fmla="*/ 310058 h 1277536"/>
              <a:gd name="connsiteX4737" fmla="*/ 0 w 3255128"/>
              <a:gd name="connsiteY4737" fmla="*/ 309458 h 1277536"/>
              <a:gd name="connsiteX4738" fmla="*/ 0 w 3255128"/>
              <a:gd name="connsiteY4738" fmla="*/ 309368 h 1277536"/>
              <a:gd name="connsiteX4739" fmla="*/ 0 w 3255128"/>
              <a:gd name="connsiteY4739" fmla="*/ 309133 h 1277536"/>
              <a:gd name="connsiteX4740" fmla="*/ 0 w 3255128"/>
              <a:gd name="connsiteY4740" fmla="*/ 308951 h 1277536"/>
              <a:gd name="connsiteX4741" fmla="*/ 0 w 3255128"/>
              <a:gd name="connsiteY4741" fmla="*/ 308841 h 1277536"/>
              <a:gd name="connsiteX4742" fmla="*/ 0 w 3255128"/>
              <a:gd name="connsiteY4742" fmla="*/ 308757 h 1277536"/>
              <a:gd name="connsiteX4743" fmla="*/ 0 w 3255128"/>
              <a:gd name="connsiteY4743" fmla="*/ 308421 h 1277536"/>
              <a:gd name="connsiteX4744" fmla="*/ 0 w 3255128"/>
              <a:gd name="connsiteY4744" fmla="*/ 308261 h 1277536"/>
              <a:gd name="connsiteX4745" fmla="*/ 0 w 3255128"/>
              <a:gd name="connsiteY4745" fmla="*/ 308211 h 1277536"/>
              <a:gd name="connsiteX4746" fmla="*/ 0 w 3255128"/>
              <a:gd name="connsiteY4746" fmla="*/ 307832 h 1277536"/>
              <a:gd name="connsiteX4747" fmla="*/ 0 w 3255128"/>
              <a:gd name="connsiteY4747" fmla="*/ 307540 h 1277536"/>
              <a:gd name="connsiteX4748" fmla="*/ 0 w 3255128"/>
              <a:gd name="connsiteY4748" fmla="*/ 307486 h 1277536"/>
              <a:gd name="connsiteX4749" fmla="*/ 0 w 3255128"/>
              <a:gd name="connsiteY4749" fmla="*/ 307456 h 1277536"/>
              <a:gd name="connsiteX4750" fmla="*/ 0 w 3255128"/>
              <a:gd name="connsiteY4750" fmla="*/ 307178 h 1277536"/>
              <a:gd name="connsiteX4751" fmla="*/ 0 w 3255128"/>
              <a:gd name="connsiteY4751" fmla="*/ 306638 h 1277536"/>
              <a:gd name="connsiteX4752" fmla="*/ 0 w 3255128"/>
              <a:gd name="connsiteY4752" fmla="*/ 306239 h 1277536"/>
              <a:gd name="connsiteX4753" fmla="*/ 0 w 3255128"/>
              <a:gd name="connsiteY4753" fmla="*/ 306129 h 1277536"/>
              <a:gd name="connsiteX4754" fmla="*/ 0 w 3255128"/>
              <a:gd name="connsiteY4754" fmla="*/ 305952 h 1277536"/>
              <a:gd name="connsiteX4755" fmla="*/ 0 w 3255128"/>
              <a:gd name="connsiteY4755" fmla="*/ 305726 h 1277536"/>
              <a:gd name="connsiteX4756" fmla="*/ 0 w 3255128"/>
              <a:gd name="connsiteY4756" fmla="*/ 305379 h 1277536"/>
              <a:gd name="connsiteX4757" fmla="*/ 0 w 3255128"/>
              <a:gd name="connsiteY4757" fmla="*/ 305325 h 1277536"/>
              <a:gd name="connsiteX4758" fmla="*/ 0 w 3255128"/>
              <a:gd name="connsiteY4758" fmla="*/ 305219 h 1277536"/>
              <a:gd name="connsiteX4759" fmla="*/ 0 w 3255128"/>
              <a:gd name="connsiteY4759" fmla="*/ 305084 h 1277536"/>
              <a:gd name="connsiteX4760" fmla="*/ 0 w 3255128"/>
              <a:gd name="connsiteY4760" fmla="*/ 305030 h 1277536"/>
              <a:gd name="connsiteX4761" fmla="*/ 0 w 3255128"/>
              <a:gd name="connsiteY4761" fmla="*/ 304811 h 1277536"/>
              <a:gd name="connsiteX4762" fmla="*/ 0 w 3255128"/>
              <a:gd name="connsiteY4762" fmla="*/ 304807 h 1277536"/>
              <a:gd name="connsiteX4763" fmla="*/ 0 w 3255128"/>
              <a:gd name="connsiteY4763" fmla="*/ 304757 h 1277536"/>
              <a:gd name="connsiteX4764" fmla="*/ 0 w 3255128"/>
              <a:gd name="connsiteY4764" fmla="*/ 304689 h 1277536"/>
              <a:gd name="connsiteX4765" fmla="*/ 0 w 3255128"/>
              <a:gd name="connsiteY4765" fmla="*/ 304479 h 1277536"/>
              <a:gd name="connsiteX4766" fmla="*/ 0 w 3255128"/>
              <a:gd name="connsiteY4766" fmla="*/ 304392 h 1277536"/>
              <a:gd name="connsiteX4767" fmla="*/ 0 w 3255128"/>
              <a:gd name="connsiteY4767" fmla="*/ 304204 h 1277536"/>
              <a:gd name="connsiteX4768" fmla="*/ 0 w 3255128"/>
              <a:gd name="connsiteY4768" fmla="*/ 304121 h 1277536"/>
              <a:gd name="connsiteX4769" fmla="*/ 0 w 3255128"/>
              <a:gd name="connsiteY4769" fmla="*/ 303905 h 1277536"/>
              <a:gd name="connsiteX4770" fmla="*/ 0 w 3255128"/>
              <a:gd name="connsiteY4770" fmla="*/ 303754 h 1277536"/>
              <a:gd name="connsiteX4771" fmla="*/ 0 w 3255128"/>
              <a:gd name="connsiteY4771" fmla="*/ 303317 h 1277536"/>
              <a:gd name="connsiteX4772" fmla="*/ 0 w 3255128"/>
              <a:gd name="connsiteY4772" fmla="*/ 303285 h 1277536"/>
              <a:gd name="connsiteX4773" fmla="*/ 0 w 3255128"/>
              <a:gd name="connsiteY4773" fmla="*/ 302894 h 1277536"/>
              <a:gd name="connsiteX4774" fmla="*/ 0 w 3255128"/>
              <a:gd name="connsiteY4774" fmla="*/ 302856 h 1277536"/>
              <a:gd name="connsiteX4775" fmla="*/ 0 w 3255128"/>
              <a:gd name="connsiteY4775" fmla="*/ 302507 h 1277536"/>
              <a:gd name="connsiteX4776" fmla="*/ 0 w 3255128"/>
              <a:gd name="connsiteY4776" fmla="*/ 302480 h 1277536"/>
              <a:gd name="connsiteX4777" fmla="*/ 0 w 3255128"/>
              <a:gd name="connsiteY4777" fmla="*/ 302046 h 1277536"/>
              <a:gd name="connsiteX4778" fmla="*/ 0 w 3255128"/>
              <a:gd name="connsiteY4778" fmla="*/ 301593 h 1277536"/>
              <a:gd name="connsiteX4779" fmla="*/ 0 w 3255128"/>
              <a:gd name="connsiteY4779" fmla="*/ 301095 h 1277536"/>
              <a:gd name="connsiteX4780" fmla="*/ 0 w 3255128"/>
              <a:gd name="connsiteY4780" fmla="*/ 301087 h 1277536"/>
              <a:gd name="connsiteX4781" fmla="*/ 0 w 3255128"/>
              <a:gd name="connsiteY4781" fmla="*/ 301025 h 1277536"/>
              <a:gd name="connsiteX4782" fmla="*/ 0 w 3255128"/>
              <a:gd name="connsiteY4782" fmla="*/ 300848 h 1277536"/>
              <a:gd name="connsiteX4783" fmla="*/ 0 w 3255128"/>
              <a:gd name="connsiteY4783" fmla="*/ 300750 h 1277536"/>
              <a:gd name="connsiteX4784" fmla="*/ 0 w 3255128"/>
              <a:gd name="connsiteY4784" fmla="*/ 300472 h 1277536"/>
              <a:gd name="connsiteX4785" fmla="*/ 0 w 3255128"/>
              <a:gd name="connsiteY4785" fmla="*/ 300313 h 1277536"/>
              <a:gd name="connsiteX4786" fmla="*/ 0 w 3255128"/>
              <a:gd name="connsiteY4786" fmla="*/ 300243 h 1277536"/>
              <a:gd name="connsiteX4787" fmla="*/ 0 w 3255128"/>
              <a:gd name="connsiteY4787" fmla="*/ 299980 h 1277536"/>
              <a:gd name="connsiteX4788" fmla="*/ 0 w 3255128"/>
              <a:gd name="connsiteY4788" fmla="*/ 299831 h 1277536"/>
              <a:gd name="connsiteX4789" fmla="*/ 0 w 3255128"/>
              <a:gd name="connsiteY4789" fmla="*/ 299786 h 1277536"/>
              <a:gd name="connsiteX4790" fmla="*/ 0 w 3255128"/>
              <a:gd name="connsiteY4790" fmla="*/ 299503 h 1277536"/>
              <a:gd name="connsiteX4791" fmla="*/ 0 w 3255128"/>
              <a:gd name="connsiteY4791" fmla="*/ 299432 h 1277536"/>
              <a:gd name="connsiteX4792" fmla="*/ 0 w 3255128"/>
              <a:gd name="connsiteY4792" fmla="*/ 299428 h 1277536"/>
              <a:gd name="connsiteX4793" fmla="*/ 0 w 3255128"/>
              <a:gd name="connsiteY4793" fmla="*/ 299378 h 1277536"/>
              <a:gd name="connsiteX4794" fmla="*/ 0 w 3255128"/>
              <a:gd name="connsiteY4794" fmla="*/ 299288 h 1277536"/>
              <a:gd name="connsiteX4795" fmla="*/ 0 w 3255128"/>
              <a:gd name="connsiteY4795" fmla="*/ 299145 h 1277536"/>
              <a:gd name="connsiteX4796" fmla="*/ 0 w 3255128"/>
              <a:gd name="connsiteY4796" fmla="*/ 299124 h 1277536"/>
              <a:gd name="connsiteX4797" fmla="*/ 0 w 3255128"/>
              <a:gd name="connsiteY4797" fmla="*/ 299068 h 1277536"/>
              <a:gd name="connsiteX4798" fmla="*/ 0 w 3255128"/>
              <a:gd name="connsiteY4798" fmla="*/ 298742 h 1277536"/>
              <a:gd name="connsiteX4799" fmla="*/ 0 w 3255128"/>
              <a:gd name="connsiteY4799" fmla="*/ 298530 h 1277536"/>
              <a:gd name="connsiteX4800" fmla="*/ 0 w 3255128"/>
              <a:gd name="connsiteY4800" fmla="*/ 298341 h 1277536"/>
              <a:gd name="connsiteX4801" fmla="*/ 0 w 3255128"/>
              <a:gd name="connsiteY4801" fmla="*/ 298235 h 1277536"/>
              <a:gd name="connsiteX4802" fmla="*/ 0 w 3255128"/>
              <a:gd name="connsiteY4802" fmla="*/ 298181 h 1277536"/>
              <a:gd name="connsiteX4803" fmla="*/ 0 w 3255128"/>
              <a:gd name="connsiteY4803" fmla="*/ 298131 h 1277536"/>
              <a:gd name="connsiteX4804" fmla="*/ 0 w 3255128"/>
              <a:gd name="connsiteY4804" fmla="*/ 297987 h 1277536"/>
              <a:gd name="connsiteX4805" fmla="*/ 0 w 3255128"/>
              <a:gd name="connsiteY4805" fmla="*/ 297918 h 1277536"/>
              <a:gd name="connsiteX4806" fmla="*/ 0 w 3255128"/>
              <a:gd name="connsiteY4806" fmla="*/ 297844 h 1277536"/>
              <a:gd name="connsiteX4807" fmla="*/ 0 w 3255128"/>
              <a:gd name="connsiteY4807" fmla="*/ 297495 h 1277536"/>
              <a:gd name="connsiteX4808" fmla="*/ 0 w 3255128"/>
              <a:gd name="connsiteY4808" fmla="*/ 297441 h 1277536"/>
              <a:gd name="connsiteX4809" fmla="*/ 0 w 3255128"/>
              <a:gd name="connsiteY4809" fmla="*/ 297110 h 1277536"/>
              <a:gd name="connsiteX4810" fmla="*/ 0 w 3255128"/>
              <a:gd name="connsiteY4810" fmla="*/ 297070 h 1277536"/>
              <a:gd name="connsiteX4811" fmla="*/ 0 w 3255128"/>
              <a:gd name="connsiteY4811" fmla="*/ 296976 h 1277536"/>
              <a:gd name="connsiteX4812" fmla="*/ 0 w 3255128"/>
              <a:gd name="connsiteY4812" fmla="*/ 296581 h 1277536"/>
              <a:gd name="connsiteX4813" fmla="*/ 0 w 3255128"/>
              <a:gd name="connsiteY4813" fmla="*/ 296284 h 1277536"/>
              <a:gd name="connsiteX4814" fmla="*/ 0 w 3255128"/>
              <a:gd name="connsiteY4814" fmla="*/ 296119 h 1277536"/>
              <a:gd name="connsiteX4815" fmla="*/ 0 w 3255128"/>
              <a:gd name="connsiteY4815" fmla="*/ 296111 h 1277536"/>
              <a:gd name="connsiteX4816" fmla="*/ 0 w 3255128"/>
              <a:gd name="connsiteY4816" fmla="*/ 296049 h 1277536"/>
              <a:gd name="connsiteX4817" fmla="*/ 0 w 3255128"/>
              <a:gd name="connsiteY4817" fmla="*/ 295872 h 1277536"/>
              <a:gd name="connsiteX4818" fmla="*/ 0 w 3255128"/>
              <a:gd name="connsiteY4818" fmla="*/ 295771 h 1277536"/>
              <a:gd name="connsiteX4819" fmla="*/ 0 w 3255128"/>
              <a:gd name="connsiteY4819" fmla="*/ 295712 h 1277536"/>
              <a:gd name="connsiteX4820" fmla="*/ 0 w 3255128"/>
              <a:gd name="connsiteY4820" fmla="*/ 295646 h 1277536"/>
              <a:gd name="connsiteX4821" fmla="*/ 0 w 3255128"/>
              <a:gd name="connsiteY4821" fmla="*/ 295496 h 1277536"/>
              <a:gd name="connsiteX4822" fmla="*/ 0 w 3255128"/>
              <a:gd name="connsiteY4822" fmla="*/ 295177 h 1277536"/>
              <a:gd name="connsiteX4823" fmla="*/ 0 w 3255128"/>
              <a:gd name="connsiteY4823" fmla="*/ 295004 h 1277536"/>
              <a:gd name="connsiteX4824" fmla="*/ 0 w 3255128"/>
              <a:gd name="connsiteY4824" fmla="*/ 294810 h 1277536"/>
              <a:gd name="connsiteX4825" fmla="*/ 0 w 3255128"/>
              <a:gd name="connsiteY4825" fmla="*/ 294609 h 1277536"/>
              <a:gd name="connsiteX4826" fmla="*/ 0 w 3255128"/>
              <a:gd name="connsiteY4826" fmla="*/ 294452 h 1277536"/>
              <a:gd name="connsiteX4827" fmla="*/ 0 w 3255128"/>
              <a:gd name="connsiteY4827" fmla="*/ 294399 h 1277536"/>
              <a:gd name="connsiteX4828" fmla="*/ 0 w 3255128"/>
              <a:gd name="connsiteY4828" fmla="*/ 294312 h 1277536"/>
              <a:gd name="connsiteX4829" fmla="*/ 0 w 3255128"/>
              <a:gd name="connsiteY4829" fmla="*/ 294041 h 1277536"/>
              <a:gd name="connsiteX4830" fmla="*/ 0 w 3255128"/>
              <a:gd name="connsiteY4830" fmla="*/ 293766 h 1277536"/>
              <a:gd name="connsiteX4831" fmla="*/ 0 w 3255128"/>
              <a:gd name="connsiteY4831" fmla="*/ 293259 h 1277536"/>
              <a:gd name="connsiteX4832" fmla="*/ 0 w 3255128"/>
              <a:gd name="connsiteY4832" fmla="*/ 293205 h 1277536"/>
              <a:gd name="connsiteX4833" fmla="*/ 0 w 3255128"/>
              <a:gd name="connsiteY4833" fmla="*/ 293011 h 1277536"/>
              <a:gd name="connsiteX4834" fmla="*/ 0 w 3255128"/>
              <a:gd name="connsiteY4834" fmla="*/ 292519 h 1277536"/>
              <a:gd name="connsiteX4835" fmla="*/ 0 w 3255128"/>
              <a:gd name="connsiteY4835" fmla="*/ 292465 h 1277536"/>
              <a:gd name="connsiteX4836" fmla="*/ 0 w 3255128"/>
              <a:gd name="connsiteY4836" fmla="*/ 292317 h 1277536"/>
              <a:gd name="connsiteX4837" fmla="*/ 0 w 3255128"/>
              <a:gd name="connsiteY4837" fmla="*/ 292223 h 1277536"/>
              <a:gd name="connsiteX4838" fmla="*/ 0 w 3255128"/>
              <a:gd name="connsiteY4838" fmla="*/ 292140 h 1277536"/>
              <a:gd name="connsiteX4839" fmla="*/ 0 w 3255128"/>
              <a:gd name="connsiteY4839" fmla="*/ 292134 h 1277536"/>
              <a:gd name="connsiteX4840" fmla="*/ 0 w 3255128"/>
              <a:gd name="connsiteY4840" fmla="*/ 291723 h 1277536"/>
              <a:gd name="connsiteX4841" fmla="*/ 0 w 3255128"/>
              <a:gd name="connsiteY4841" fmla="*/ 291605 h 1277536"/>
              <a:gd name="connsiteX4842" fmla="*/ 0 w 3255128"/>
              <a:gd name="connsiteY4842" fmla="*/ 291272 h 1277536"/>
              <a:gd name="connsiteX4843" fmla="*/ 0 w 3255128"/>
              <a:gd name="connsiteY4843" fmla="*/ 291037 h 1277536"/>
              <a:gd name="connsiteX4844" fmla="*/ 0 w 3255128"/>
              <a:gd name="connsiteY4844" fmla="*/ 290736 h 1277536"/>
              <a:gd name="connsiteX4845" fmla="*/ 0 w 3255128"/>
              <a:gd name="connsiteY4845" fmla="*/ 290670 h 1277536"/>
              <a:gd name="connsiteX4846" fmla="*/ 0 w 3255128"/>
              <a:gd name="connsiteY4846" fmla="*/ 290580 h 1277536"/>
              <a:gd name="connsiteX4847" fmla="*/ 0 w 3255128"/>
              <a:gd name="connsiteY4847" fmla="*/ 290233 h 1277536"/>
              <a:gd name="connsiteX4848" fmla="*/ 0 w 3255128"/>
              <a:gd name="connsiteY4848" fmla="*/ 289810 h 1277536"/>
              <a:gd name="connsiteX4849" fmla="*/ 0 w 3255128"/>
              <a:gd name="connsiteY4849" fmla="*/ 289473 h 1277536"/>
              <a:gd name="connsiteX4850" fmla="*/ 0 w 3255128"/>
              <a:gd name="connsiteY4850" fmla="*/ 289423 h 1277536"/>
              <a:gd name="connsiteX4851" fmla="*/ 0 w 3255128"/>
              <a:gd name="connsiteY4851" fmla="*/ 289065 h 1277536"/>
              <a:gd name="connsiteX4852" fmla="*/ 0 w 3255128"/>
              <a:gd name="connsiteY4852" fmla="*/ 288962 h 1277536"/>
              <a:gd name="connsiteX4853" fmla="*/ 0 w 3255128"/>
              <a:gd name="connsiteY4853" fmla="*/ 288905 h 1277536"/>
              <a:gd name="connsiteX4854" fmla="*/ 0 w 3255128"/>
              <a:gd name="connsiteY4854" fmla="*/ 288867 h 1277536"/>
              <a:gd name="connsiteX4855" fmla="*/ 0 w 3255128"/>
              <a:gd name="connsiteY4855" fmla="*/ 288787 h 1277536"/>
              <a:gd name="connsiteX4856" fmla="*/ 0 w 3255128"/>
              <a:gd name="connsiteY4856" fmla="*/ 288733 h 1277536"/>
              <a:gd name="connsiteX4857" fmla="*/ 0 w 3255128"/>
              <a:gd name="connsiteY4857" fmla="*/ 288662 h 1277536"/>
              <a:gd name="connsiteX4858" fmla="*/ 0 w 3255128"/>
              <a:gd name="connsiteY4858" fmla="*/ 288011 h 1277536"/>
              <a:gd name="connsiteX4859" fmla="*/ 0 w 3255128"/>
              <a:gd name="connsiteY4859" fmla="*/ 288003 h 1277536"/>
              <a:gd name="connsiteX4860" fmla="*/ 0 w 3255128"/>
              <a:gd name="connsiteY4860" fmla="*/ 287764 h 1277536"/>
              <a:gd name="connsiteX4861" fmla="*/ 0 w 3255128"/>
              <a:gd name="connsiteY4861" fmla="*/ 287415 h 1277536"/>
              <a:gd name="connsiteX4862" fmla="*/ 0 w 3255128"/>
              <a:gd name="connsiteY4862" fmla="*/ 287388 h 1277536"/>
              <a:gd name="connsiteX4863" fmla="*/ 0 w 3255128"/>
              <a:gd name="connsiteY4863" fmla="*/ 287321 h 1277536"/>
              <a:gd name="connsiteX4864" fmla="*/ 0 w 3255128"/>
              <a:gd name="connsiteY4864" fmla="*/ 287313 h 1277536"/>
              <a:gd name="connsiteX4865" fmla="*/ 0 w 3255128"/>
              <a:gd name="connsiteY4865" fmla="*/ 286938 h 1277536"/>
              <a:gd name="connsiteX4866" fmla="*/ 0 w 3255128"/>
              <a:gd name="connsiteY4866" fmla="*/ 286896 h 1277536"/>
              <a:gd name="connsiteX4867" fmla="*/ 0 w 3255128"/>
              <a:gd name="connsiteY4867" fmla="*/ 286702 h 1277536"/>
              <a:gd name="connsiteX4868" fmla="*/ 0 w 3255128"/>
              <a:gd name="connsiteY4868" fmla="*/ 286501 h 1277536"/>
              <a:gd name="connsiteX4869" fmla="*/ 0 w 3255128"/>
              <a:gd name="connsiteY4869" fmla="*/ 286344 h 1277536"/>
              <a:gd name="connsiteX4870" fmla="*/ 0 w 3255128"/>
              <a:gd name="connsiteY4870" fmla="*/ 286204 h 1277536"/>
              <a:gd name="connsiteX4871" fmla="*/ 0 w 3255128"/>
              <a:gd name="connsiteY4871" fmla="*/ 285691 h 1277536"/>
              <a:gd name="connsiteX4872" fmla="*/ 0 w 3255128"/>
              <a:gd name="connsiteY4872" fmla="*/ 285658 h 1277536"/>
              <a:gd name="connsiteX4873" fmla="*/ 0 w 3255128"/>
              <a:gd name="connsiteY4873" fmla="*/ 285514 h 1277536"/>
              <a:gd name="connsiteX4874" fmla="*/ 0 w 3255128"/>
              <a:gd name="connsiteY4874" fmla="*/ 285333 h 1277536"/>
              <a:gd name="connsiteX4875" fmla="*/ 0 w 3255128"/>
              <a:gd name="connsiteY4875" fmla="*/ 285294 h 1277536"/>
              <a:gd name="connsiteX4876" fmla="*/ 0 w 3255128"/>
              <a:gd name="connsiteY4876" fmla="*/ 285151 h 1277536"/>
              <a:gd name="connsiteX4877" fmla="*/ 0 w 3255128"/>
              <a:gd name="connsiteY4877" fmla="*/ 285097 h 1277536"/>
              <a:gd name="connsiteX4878" fmla="*/ 0 w 3255128"/>
              <a:gd name="connsiteY4878" fmla="*/ 284903 h 1277536"/>
              <a:gd name="connsiteX4879" fmla="*/ 0 w 3255128"/>
              <a:gd name="connsiteY4879" fmla="*/ 284411 h 1277536"/>
              <a:gd name="connsiteX4880" fmla="*/ 0 w 3255128"/>
              <a:gd name="connsiteY4880" fmla="*/ 284407 h 1277536"/>
              <a:gd name="connsiteX4881" fmla="*/ 0 w 3255128"/>
              <a:gd name="connsiteY4881" fmla="*/ 284357 h 1277536"/>
              <a:gd name="connsiteX4882" fmla="*/ 0 w 3255128"/>
              <a:gd name="connsiteY4882" fmla="*/ 284213 h 1277536"/>
              <a:gd name="connsiteX4883" fmla="*/ 0 w 3255128"/>
              <a:gd name="connsiteY4883" fmla="*/ 284032 h 1277536"/>
              <a:gd name="connsiteX4884" fmla="*/ 0 w 3255128"/>
              <a:gd name="connsiteY4884" fmla="*/ 284026 h 1277536"/>
              <a:gd name="connsiteX4885" fmla="*/ 0 w 3255128"/>
              <a:gd name="connsiteY4885" fmla="*/ 283929 h 1277536"/>
              <a:gd name="connsiteX4886" fmla="*/ 0 w 3255128"/>
              <a:gd name="connsiteY4886" fmla="*/ 283891 h 1277536"/>
              <a:gd name="connsiteX4887" fmla="*/ 0 w 3255128"/>
              <a:gd name="connsiteY4887" fmla="*/ 283686 h 1277536"/>
              <a:gd name="connsiteX4888" fmla="*/ 0 w 3255128"/>
              <a:gd name="connsiteY4888" fmla="*/ 283526 h 1277536"/>
              <a:gd name="connsiteX4889" fmla="*/ 0 w 3255128"/>
              <a:gd name="connsiteY4889" fmla="*/ 283164 h 1277536"/>
              <a:gd name="connsiteX4890" fmla="*/ 0 w 3255128"/>
              <a:gd name="connsiteY4890" fmla="*/ 282628 h 1277536"/>
              <a:gd name="connsiteX4891" fmla="*/ 0 w 3255128"/>
              <a:gd name="connsiteY4891" fmla="*/ 282472 h 1277536"/>
              <a:gd name="connsiteX4892" fmla="*/ 0 w 3255128"/>
              <a:gd name="connsiteY4892" fmla="*/ 282439 h 1277536"/>
              <a:gd name="connsiteX4893" fmla="*/ 0 w 3255128"/>
              <a:gd name="connsiteY4893" fmla="*/ 282345 h 1277536"/>
              <a:gd name="connsiteX4894" fmla="*/ 0 w 3255128"/>
              <a:gd name="connsiteY4894" fmla="*/ 282337 h 1277536"/>
              <a:gd name="connsiteX4895" fmla="*/ 0 w 3255128"/>
              <a:gd name="connsiteY4895" fmla="*/ 282060 h 1277536"/>
              <a:gd name="connsiteX4896" fmla="*/ 0 w 3255128"/>
              <a:gd name="connsiteY4896" fmla="*/ 281938 h 1277536"/>
              <a:gd name="connsiteX4897" fmla="*/ 0 w 3255128"/>
              <a:gd name="connsiteY4897" fmla="*/ 281525 h 1277536"/>
              <a:gd name="connsiteX4898" fmla="*/ 0 w 3255128"/>
              <a:gd name="connsiteY4898" fmla="*/ 281365 h 1277536"/>
              <a:gd name="connsiteX4899" fmla="*/ 0 w 3255128"/>
              <a:gd name="connsiteY4899" fmla="*/ 281208 h 1277536"/>
              <a:gd name="connsiteX4900" fmla="*/ 0 w 3255128"/>
              <a:gd name="connsiteY4900" fmla="*/ 280957 h 1277536"/>
              <a:gd name="connsiteX4901" fmla="*/ 0 w 3255128"/>
              <a:gd name="connsiteY4901" fmla="*/ 280679 h 1277536"/>
              <a:gd name="connsiteX4902" fmla="*/ 0 w 3255128"/>
              <a:gd name="connsiteY4902" fmla="*/ 280625 h 1277536"/>
              <a:gd name="connsiteX4903" fmla="*/ 0 w 3255128"/>
              <a:gd name="connsiteY4903" fmla="*/ 280538 h 1277536"/>
              <a:gd name="connsiteX4904" fmla="*/ 0 w 3255128"/>
              <a:gd name="connsiteY4904" fmla="*/ 279991 h 1277536"/>
              <a:gd name="connsiteX4905" fmla="*/ 0 w 3255128"/>
              <a:gd name="connsiteY4905" fmla="*/ 279954 h 1277536"/>
              <a:gd name="connsiteX4906" fmla="*/ 0 w 3255128"/>
              <a:gd name="connsiteY4906" fmla="*/ 279431 h 1277536"/>
              <a:gd name="connsiteX4907" fmla="*/ 0 w 3255128"/>
              <a:gd name="connsiteY4907" fmla="*/ 279237 h 1277536"/>
              <a:gd name="connsiteX4908" fmla="*/ 0 w 3255128"/>
              <a:gd name="connsiteY4908" fmla="*/ 279056 h 1277536"/>
              <a:gd name="connsiteX4909" fmla="*/ 0 w 3255128"/>
              <a:gd name="connsiteY4909" fmla="*/ 278707 h 1277536"/>
              <a:gd name="connsiteX4910" fmla="*/ 0 w 3255128"/>
              <a:gd name="connsiteY4910" fmla="*/ 278653 h 1277536"/>
              <a:gd name="connsiteX4911" fmla="*/ 0 w 3255128"/>
              <a:gd name="connsiteY4911" fmla="*/ 278550 h 1277536"/>
              <a:gd name="connsiteX4912" fmla="*/ 0 w 3255128"/>
              <a:gd name="connsiteY4912" fmla="*/ 278192 h 1277536"/>
              <a:gd name="connsiteX4913" fmla="*/ 0 w 3255128"/>
              <a:gd name="connsiteY4913" fmla="*/ 278188 h 1277536"/>
              <a:gd name="connsiteX4914" fmla="*/ 0 w 3255128"/>
              <a:gd name="connsiteY4914" fmla="*/ 278128 h 1277536"/>
              <a:gd name="connsiteX4915" fmla="*/ 0 w 3255128"/>
              <a:gd name="connsiteY4915" fmla="*/ 277793 h 1277536"/>
              <a:gd name="connsiteX4916" fmla="*/ 0 w 3255128"/>
              <a:gd name="connsiteY4916" fmla="*/ 277496 h 1277536"/>
              <a:gd name="connsiteX4917" fmla="*/ 0 w 3255128"/>
              <a:gd name="connsiteY4917" fmla="*/ 277241 h 1277536"/>
              <a:gd name="connsiteX4918" fmla="*/ 0 w 3255128"/>
              <a:gd name="connsiteY4918" fmla="*/ 277233 h 1277536"/>
              <a:gd name="connsiteX4919" fmla="*/ 0 w 3255128"/>
              <a:gd name="connsiteY4919" fmla="*/ 277225 h 1277536"/>
              <a:gd name="connsiteX4920" fmla="*/ 0 w 3255128"/>
              <a:gd name="connsiteY4920" fmla="*/ 277084 h 1277536"/>
              <a:gd name="connsiteX4921" fmla="*/ 0 w 3255128"/>
              <a:gd name="connsiteY4921" fmla="*/ 276962 h 1277536"/>
              <a:gd name="connsiteX4922" fmla="*/ 0 w 3255128"/>
              <a:gd name="connsiteY4922" fmla="*/ 276681 h 1277536"/>
              <a:gd name="connsiteX4923" fmla="*/ 0 w 3255128"/>
              <a:gd name="connsiteY4923" fmla="*/ 276389 h 1277536"/>
              <a:gd name="connsiteX4924" fmla="*/ 0 w 3255128"/>
              <a:gd name="connsiteY4924" fmla="*/ 276321 h 1277536"/>
              <a:gd name="connsiteX4925" fmla="*/ 0 w 3255128"/>
              <a:gd name="connsiteY4925" fmla="*/ 276232 h 1277536"/>
              <a:gd name="connsiteX4926" fmla="*/ 0 w 3255128"/>
              <a:gd name="connsiteY4926" fmla="*/ 276180 h 1277536"/>
              <a:gd name="connsiteX4927" fmla="*/ 0 w 3255128"/>
              <a:gd name="connsiteY4927" fmla="*/ 275821 h 1277536"/>
              <a:gd name="connsiteX4928" fmla="*/ 0 w 3255128"/>
              <a:gd name="connsiteY4928" fmla="*/ 275783 h 1277536"/>
              <a:gd name="connsiteX4929" fmla="*/ 0 w 3255128"/>
              <a:gd name="connsiteY4929" fmla="*/ 275703 h 1277536"/>
              <a:gd name="connsiteX4930" fmla="*/ 0 w 3255128"/>
              <a:gd name="connsiteY4930" fmla="*/ 275699 h 1277536"/>
              <a:gd name="connsiteX4931" fmla="*/ 0 w 3255128"/>
              <a:gd name="connsiteY4931" fmla="*/ 275649 h 1277536"/>
              <a:gd name="connsiteX4932" fmla="*/ 0 w 3255128"/>
              <a:gd name="connsiteY4932" fmla="*/ 275578 h 1277536"/>
              <a:gd name="connsiteX4933" fmla="*/ 0 w 3255128"/>
              <a:gd name="connsiteY4933" fmla="*/ 275488 h 1277536"/>
              <a:gd name="connsiteX4934" fmla="*/ 0 w 3255128"/>
              <a:gd name="connsiteY4934" fmla="*/ 275434 h 1277536"/>
              <a:gd name="connsiteX4935" fmla="*/ 0 w 3255128"/>
              <a:gd name="connsiteY4935" fmla="*/ 275214 h 1277536"/>
              <a:gd name="connsiteX4936" fmla="*/ 0 w 3255128"/>
              <a:gd name="connsiteY4936" fmla="*/ 275131 h 1277536"/>
              <a:gd name="connsiteX4937" fmla="*/ 0 w 3255128"/>
              <a:gd name="connsiteY4937" fmla="*/ 275020 h 1277536"/>
              <a:gd name="connsiteX4938" fmla="*/ 0 w 3255128"/>
              <a:gd name="connsiteY4938" fmla="*/ 275015 h 1277536"/>
              <a:gd name="connsiteX4939" fmla="*/ 0 w 3255128"/>
              <a:gd name="connsiteY4939" fmla="*/ 274772 h 1277536"/>
              <a:gd name="connsiteX4940" fmla="*/ 0 w 3255128"/>
              <a:gd name="connsiteY4940" fmla="*/ 274381 h 1277536"/>
              <a:gd name="connsiteX4941" fmla="*/ 0 w 3255128"/>
              <a:gd name="connsiteY4941" fmla="*/ 274331 h 1277536"/>
              <a:gd name="connsiteX4942" fmla="*/ 0 w 3255128"/>
              <a:gd name="connsiteY4942" fmla="*/ 274327 h 1277536"/>
              <a:gd name="connsiteX4943" fmla="*/ 0 w 3255128"/>
              <a:gd name="connsiteY4943" fmla="*/ 274237 h 1277536"/>
              <a:gd name="connsiteX4944" fmla="*/ 0 w 3255128"/>
              <a:gd name="connsiteY4944" fmla="*/ 274229 h 1277536"/>
              <a:gd name="connsiteX4945" fmla="*/ 0 w 3255128"/>
              <a:gd name="connsiteY4945" fmla="*/ 274133 h 1277536"/>
              <a:gd name="connsiteX4946" fmla="*/ 0 w 3255128"/>
              <a:gd name="connsiteY4946" fmla="*/ 273641 h 1277536"/>
              <a:gd name="connsiteX4947" fmla="*/ 0 w 3255128"/>
              <a:gd name="connsiteY4947" fmla="*/ 273216 h 1277536"/>
              <a:gd name="connsiteX4948" fmla="*/ 0 w 3255128"/>
              <a:gd name="connsiteY4948" fmla="*/ 272965 h 1277536"/>
              <a:gd name="connsiteX4949" fmla="*/ 0 w 3255128"/>
              <a:gd name="connsiteY4949" fmla="*/ 272430 h 1277536"/>
              <a:gd name="connsiteX4950" fmla="*/ 0 w 3255128"/>
              <a:gd name="connsiteY4950" fmla="*/ 272344 h 1277536"/>
              <a:gd name="connsiteX4951" fmla="*/ 0 w 3255128"/>
              <a:gd name="connsiteY4951" fmla="*/ 272265 h 1277536"/>
              <a:gd name="connsiteX4952" fmla="*/ 0 w 3255128"/>
              <a:gd name="connsiteY4952" fmla="*/ 272257 h 1277536"/>
              <a:gd name="connsiteX4953" fmla="*/ 0 w 3255128"/>
              <a:gd name="connsiteY4953" fmla="*/ 272249 h 1277536"/>
              <a:gd name="connsiteX4954" fmla="*/ 0 w 3255128"/>
              <a:gd name="connsiteY4954" fmla="*/ 271917 h 1277536"/>
              <a:gd name="connsiteX4955" fmla="*/ 0 w 3255128"/>
              <a:gd name="connsiteY4955" fmla="*/ 271858 h 1277536"/>
              <a:gd name="connsiteX4956" fmla="*/ 0 w 3255128"/>
              <a:gd name="connsiteY4956" fmla="*/ 271846 h 1277536"/>
              <a:gd name="connsiteX4957" fmla="*/ 0 w 3255128"/>
              <a:gd name="connsiteY4957" fmla="*/ 271705 h 1277536"/>
              <a:gd name="connsiteX4958" fmla="*/ 0 w 3255128"/>
              <a:gd name="connsiteY4958" fmla="*/ 271664 h 1277536"/>
              <a:gd name="connsiteX4959" fmla="*/ 0 w 3255128"/>
              <a:gd name="connsiteY4959" fmla="*/ 271482 h 1277536"/>
              <a:gd name="connsiteX4960" fmla="*/ 0 w 3255128"/>
              <a:gd name="connsiteY4960" fmla="*/ 271419 h 1277536"/>
              <a:gd name="connsiteX4961" fmla="*/ 0 w 3255128"/>
              <a:gd name="connsiteY4961" fmla="*/ 271323 h 1277536"/>
              <a:gd name="connsiteX4962" fmla="*/ 0 w 3255128"/>
              <a:gd name="connsiteY4962" fmla="*/ 271204 h 1277536"/>
              <a:gd name="connsiteX4963" fmla="*/ 0 w 3255128"/>
              <a:gd name="connsiteY4963" fmla="*/ 271129 h 1277536"/>
              <a:gd name="connsiteX4964" fmla="*/ 0 w 3255128"/>
              <a:gd name="connsiteY4964" fmla="*/ 270599 h 1277536"/>
              <a:gd name="connsiteX4965" fmla="*/ 0 w 3255128"/>
              <a:gd name="connsiteY4965" fmla="*/ 270545 h 1277536"/>
              <a:gd name="connsiteX4966" fmla="*/ 0 w 3255128"/>
              <a:gd name="connsiteY4966" fmla="*/ 270512 h 1277536"/>
              <a:gd name="connsiteX4967" fmla="*/ 0 w 3255128"/>
              <a:gd name="connsiteY4967" fmla="*/ 270458 h 1277536"/>
              <a:gd name="connsiteX4968" fmla="*/ 0 w 3255128"/>
              <a:gd name="connsiteY4968" fmla="*/ 270442 h 1277536"/>
              <a:gd name="connsiteX4969" fmla="*/ 0 w 3255128"/>
              <a:gd name="connsiteY4969" fmla="*/ 270155 h 1277536"/>
              <a:gd name="connsiteX4970" fmla="*/ 0 w 3255128"/>
              <a:gd name="connsiteY4970" fmla="*/ 269796 h 1277536"/>
              <a:gd name="connsiteX4971" fmla="*/ 0 w 3255128"/>
              <a:gd name="connsiteY4971" fmla="*/ 269752 h 1277536"/>
              <a:gd name="connsiteX4972" fmla="*/ 0 w 3255128"/>
              <a:gd name="connsiteY4972" fmla="*/ 269405 h 1277536"/>
              <a:gd name="connsiteX4973" fmla="*/ 0 w 3255128"/>
              <a:gd name="connsiteY4973" fmla="*/ 269351 h 1277536"/>
              <a:gd name="connsiteX4974" fmla="*/ 0 w 3255128"/>
              <a:gd name="connsiteY4974" fmla="*/ 269157 h 1277536"/>
              <a:gd name="connsiteX4975" fmla="*/ 0 w 3255128"/>
              <a:gd name="connsiteY4975" fmla="*/ 268988 h 1277536"/>
              <a:gd name="connsiteX4976" fmla="*/ 0 w 3255128"/>
              <a:gd name="connsiteY4976" fmla="*/ 268976 h 1277536"/>
              <a:gd name="connsiteX4977" fmla="*/ 0 w 3255128"/>
              <a:gd name="connsiteY4977" fmla="*/ 268854 h 1277536"/>
              <a:gd name="connsiteX4978" fmla="*/ 0 w 3255128"/>
              <a:gd name="connsiteY4978" fmla="*/ 268665 h 1277536"/>
              <a:gd name="connsiteX4979" fmla="*/ 0 w 3255128"/>
              <a:gd name="connsiteY4979" fmla="*/ 268533 h 1277536"/>
              <a:gd name="connsiteX4980" fmla="*/ 0 w 3255128"/>
              <a:gd name="connsiteY4980" fmla="*/ 268525 h 1277536"/>
              <a:gd name="connsiteX4981" fmla="*/ 0 w 3255128"/>
              <a:gd name="connsiteY4981" fmla="*/ 268505 h 1277536"/>
              <a:gd name="connsiteX4982" fmla="*/ 0 w 3255128"/>
              <a:gd name="connsiteY4982" fmla="*/ 268311 h 1277536"/>
              <a:gd name="connsiteX4983" fmla="*/ 0 w 3255128"/>
              <a:gd name="connsiteY4983" fmla="*/ 268124 h 1277536"/>
              <a:gd name="connsiteX4984" fmla="*/ 0 w 3255128"/>
              <a:gd name="connsiteY4984" fmla="*/ 267989 h 1277536"/>
              <a:gd name="connsiteX4985" fmla="*/ 0 w 3255128"/>
              <a:gd name="connsiteY4985" fmla="*/ 267965 h 1277536"/>
              <a:gd name="connsiteX4986" fmla="*/ 0 w 3255128"/>
              <a:gd name="connsiteY4986" fmla="*/ 267591 h 1277536"/>
              <a:gd name="connsiteX4987" fmla="*/ 0 w 3255128"/>
              <a:gd name="connsiteY4987" fmla="*/ 267434 h 1277536"/>
              <a:gd name="connsiteX4988" fmla="*/ 0 w 3255128"/>
              <a:gd name="connsiteY4988" fmla="*/ 266907 h 1277536"/>
              <a:gd name="connsiteX4989" fmla="*/ 0 w 3255128"/>
              <a:gd name="connsiteY4989" fmla="*/ 266882 h 1277536"/>
              <a:gd name="connsiteX4990" fmla="*/ 0 w 3255128"/>
              <a:gd name="connsiteY4990" fmla="*/ 266870 h 1277536"/>
              <a:gd name="connsiteX4991" fmla="*/ 0 w 3255128"/>
              <a:gd name="connsiteY4991" fmla="*/ 266726 h 1277536"/>
              <a:gd name="connsiteX4992" fmla="*/ 0 w 3255128"/>
              <a:gd name="connsiteY4992" fmla="*/ 266688 h 1277536"/>
              <a:gd name="connsiteX4993" fmla="*/ 0 w 3255128"/>
              <a:gd name="connsiteY4993" fmla="*/ 266506 h 1277536"/>
              <a:gd name="connsiteX4994" fmla="*/ 0 w 3255128"/>
              <a:gd name="connsiteY4994" fmla="*/ 266443 h 1277536"/>
              <a:gd name="connsiteX4995" fmla="*/ 0 w 3255128"/>
              <a:gd name="connsiteY4995" fmla="*/ 266158 h 1277536"/>
              <a:gd name="connsiteX4996" fmla="*/ 0 w 3255128"/>
              <a:gd name="connsiteY4996" fmla="*/ 265635 h 1277536"/>
              <a:gd name="connsiteX4997" fmla="*/ 0 w 3255128"/>
              <a:gd name="connsiteY4997" fmla="*/ 265623 h 1277536"/>
              <a:gd name="connsiteX4998" fmla="*/ 0 w 3255128"/>
              <a:gd name="connsiteY4998" fmla="*/ 265619 h 1277536"/>
              <a:gd name="connsiteX4999" fmla="*/ 0 w 3255128"/>
              <a:gd name="connsiteY4999" fmla="*/ 265569 h 1277536"/>
              <a:gd name="connsiteX5000" fmla="*/ 0 w 3255128"/>
              <a:gd name="connsiteY5000" fmla="*/ 265425 h 1277536"/>
              <a:gd name="connsiteX5001" fmla="*/ 0 w 3255128"/>
              <a:gd name="connsiteY5001" fmla="*/ 265108 h 1277536"/>
              <a:gd name="connsiteX5002" fmla="*/ 0 w 3255128"/>
              <a:gd name="connsiteY5002" fmla="*/ 265051 h 1277536"/>
              <a:gd name="connsiteX5003" fmla="*/ 0 w 3255128"/>
              <a:gd name="connsiteY5003" fmla="*/ 264933 h 1277536"/>
              <a:gd name="connsiteX5004" fmla="*/ 0 w 3255128"/>
              <a:gd name="connsiteY5004" fmla="*/ 264857 h 1277536"/>
              <a:gd name="connsiteX5005" fmla="*/ 0 w 3255128"/>
              <a:gd name="connsiteY5005" fmla="*/ 264776 h 1277536"/>
              <a:gd name="connsiteX5006" fmla="*/ 0 w 3255128"/>
              <a:gd name="connsiteY5006" fmla="*/ 264418 h 1277536"/>
              <a:gd name="connsiteX5007" fmla="*/ 0 w 3255128"/>
              <a:gd name="connsiteY5007" fmla="*/ 264157 h 1277536"/>
              <a:gd name="connsiteX5008" fmla="*/ 0 w 3255128"/>
              <a:gd name="connsiteY5008" fmla="*/ 264149 h 1277536"/>
              <a:gd name="connsiteX5009" fmla="*/ 0 w 3255128"/>
              <a:gd name="connsiteY5009" fmla="*/ 264012 h 1277536"/>
              <a:gd name="connsiteX5010" fmla="*/ 0 w 3255128"/>
              <a:gd name="connsiteY5010" fmla="*/ 263597 h 1277536"/>
              <a:gd name="connsiteX5011" fmla="*/ 0 w 3255128"/>
              <a:gd name="connsiteY5011" fmla="*/ 263561 h 1277536"/>
              <a:gd name="connsiteX5012" fmla="*/ 0 w 3255128"/>
              <a:gd name="connsiteY5012" fmla="*/ 263529 h 1277536"/>
              <a:gd name="connsiteX5013" fmla="*/ 0 w 3255128"/>
              <a:gd name="connsiteY5013" fmla="*/ 263335 h 1277536"/>
              <a:gd name="connsiteX5014" fmla="*/ 0 w 3255128"/>
              <a:gd name="connsiteY5014" fmla="*/ 263150 h 1277536"/>
              <a:gd name="connsiteX5015" fmla="*/ 0 w 3255128"/>
              <a:gd name="connsiteY5015" fmla="*/ 263096 h 1277536"/>
              <a:gd name="connsiteX5016" fmla="*/ 0 w 3255128"/>
              <a:gd name="connsiteY5016" fmla="*/ 262989 h 1277536"/>
              <a:gd name="connsiteX5017" fmla="*/ 0 w 3255128"/>
              <a:gd name="connsiteY5017" fmla="*/ 262615 h 1277536"/>
              <a:gd name="connsiteX5018" fmla="*/ 0 w 3255128"/>
              <a:gd name="connsiteY5018" fmla="*/ 262586 h 1277536"/>
              <a:gd name="connsiteX5019" fmla="*/ 0 w 3255128"/>
              <a:gd name="connsiteY5019" fmla="*/ 262547 h 1277536"/>
              <a:gd name="connsiteX5020" fmla="*/ 0 w 3255128"/>
              <a:gd name="connsiteY5020" fmla="*/ 262458 h 1277536"/>
              <a:gd name="connsiteX5021" fmla="*/ 0 w 3255128"/>
              <a:gd name="connsiteY5021" fmla="*/ 262404 h 1277536"/>
              <a:gd name="connsiteX5022" fmla="*/ 0 w 3255128"/>
              <a:gd name="connsiteY5022" fmla="*/ 262350 h 1277536"/>
              <a:gd name="connsiteX5023" fmla="*/ 0 w 3255128"/>
              <a:gd name="connsiteY5023" fmla="*/ 262181 h 1277536"/>
              <a:gd name="connsiteX5024" fmla="*/ 0 w 3255128"/>
              <a:gd name="connsiteY5024" fmla="*/ 262047 h 1277536"/>
              <a:gd name="connsiteX5025" fmla="*/ 0 w 3255128"/>
              <a:gd name="connsiteY5025" fmla="*/ 261891 h 1277536"/>
              <a:gd name="connsiteX5026" fmla="*/ 0 w 3255128"/>
              <a:gd name="connsiteY5026" fmla="*/ 261837 h 1277536"/>
              <a:gd name="connsiteX5027" fmla="*/ 0 w 3255128"/>
              <a:gd name="connsiteY5027" fmla="*/ 261688 h 1277536"/>
              <a:gd name="connsiteX5028" fmla="*/ 0 w 3255128"/>
              <a:gd name="connsiteY5028" fmla="*/ 261660 h 1277536"/>
              <a:gd name="connsiteX5029" fmla="*/ 0 w 3255128"/>
              <a:gd name="connsiteY5029" fmla="*/ 261339 h 1277536"/>
              <a:gd name="connsiteX5030" fmla="*/ 0 w 3255128"/>
              <a:gd name="connsiteY5030" fmla="*/ 261297 h 1277536"/>
              <a:gd name="connsiteX5031" fmla="*/ 0 w 3255128"/>
              <a:gd name="connsiteY5031" fmla="*/ 261243 h 1277536"/>
              <a:gd name="connsiteX5032" fmla="*/ 0 w 3255128"/>
              <a:gd name="connsiteY5032" fmla="*/ 261182 h 1277536"/>
              <a:gd name="connsiteX5033" fmla="*/ 0 w 3255128"/>
              <a:gd name="connsiteY5033" fmla="*/ 261049 h 1277536"/>
              <a:gd name="connsiteX5034" fmla="*/ 0 w 3255128"/>
              <a:gd name="connsiteY5034" fmla="*/ 260779 h 1277536"/>
              <a:gd name="connsiteX5035" fmla="*/ 0 w 3255128"/>
              <a:gd name="connsiteY5035" fmla="*/ 260659 h 1277536"/>
              <a:gd name="connsiteX5036" fmla="*/ 0 w 3255128"/>
              <a:gd name="connsiteY5036" fmla="*/ 260607 h 1277536"/>
              <a:gd name="connsiteX5037" fmla="*/ 0 w 3255128"/>
              <a:gd name="connsiteY5037" fmla="*/ 260557 h 1277536"/>
              <a:gd name="connsiteX5038" fmla="*/ 0 w 3255128"/>
              <a:gd name="connsiteY5038" fmla="*/ 260425 h 1277536"/>
              <a:gd name="connsiteX5039" fmla="*/ 0 w 3255128"/>
              <a:gd name="connsiteY5039" fmla="*/ 260417 h 1277536"/>
              <a:gd name="connsiteX5040" fmla="*/ 0 w 3255128"/>
              <a:gd name="connsiteY5040" fmla="*/ 260075 h 1277536"/>
              <a:gd name="connsiteX5041" fmla="*/ 0 w 3255128"/>
              <a:gd name="connsiteY5041" fmla="*/ 259881 h 1277536"/>
              <a:gd name="connsiteX5042" fmla="*/ 0 w 3255128"/>
              <a:gd name="connsiteY5042" fmla="*/ 259797 h 1277536"/>
              <a:gd name="connsiteX5043" fmla="*/ 0 w 3255128"/>
              <a:gd name="connsiteY5043" fmla="*/ 259672 h 1277536"/>
              <a:gd name="connsiteX5044" fmla="*/ 0 w 3255128"/>
              <a:gd name="connsiteY5044" fmla="*/ 259478 h 1277536"/>
              <a:gd name="connsiteX5045" fmla="*/ 0 w 3255128"/>
              <a:gd name="connsiteY5045" fmla="*/ 259442 h 1277536"/>
              <a:gd name="connsiteX5046" fmla="*/ 0 w 3255128"/>
              <a:gd name="connsiteY5046" fmla="*/ 259191 h 1277536"/>
              <a:gd name="connsiteX5047" fmla="*/ 0 w 3255128"/>
              <a:gd name="connsiteY5047" fmla="*/ 258774 h 1277536"/>
              <a:gd name="connsiteX5048" fmla="*/ 0 w 3255128"/>
              <a:gd name="connsiteY5048" fmla="*/ 258618 h 1277536"/>
              <a:gd name="connsiteX5049" fmla="*/ 0 w 3255128"/>
              <a:gd name="connsiteY5049" fmla="*/ 258585 h 1277536"/>
              <a:gd name="connsiteX5050" fmla="*/ 0 w 3255128"/>
              <a:gd name="connsiteY5050" fmla="*/ 258580 h 1277536"/>
              <a:gd name="connsiteX5051" fmla="*/ 0 w 3255128"/>
              <a:gd name="connsiteY5051" fmla="*/ 258425 h 1277536"/>
              <a:gd name="connsiteX5052" fmla="*/ 0 w 3255128"/>
              <a:gd name="connsiteY5052" fmla="*/ 258398 h 1277536"/>
              <a:gd name="connsiteX5053" fmla="*/ 0 w 3255128"/>
              <a:gd name="connsiteY5053" fmla="*/ 258335 h 1277536"/>
              <a:gd name="connsiteX5054" fmla="*/ 0 w 3255128"/>
              <a:gd name="connsiteY5054" fmla="*/ 258231 h 1277536"/>
              <a:gd name="connsiteX5055" fmla="*/ 0 w 3255128"/>
              <a:gd name="connsiteY5055" fmla="*/ 257610 h 1277536"/>
              <a:gd name="connsiteX5056" fmla="*/ 0 w 3255128"/>
              <a:gd name="connsiteY5056" fmla="*/ 257511 h 1277536"/>
              <a:gd name="connsiteX5057" fmla="*/ 0 w 3255128"/>
              <a:gd name="connsiteY5057" fmla="*/ 257354 h 1277536"/>
              <a:gd name="connsiteX5058" fmla="*/ 0 w 3255128"/>
              <a:gd name="connsiteY5058" fmla="*/ 257317 h 1277536"/>
              <a:gd name="connsiteX5059" fmla="*/ 0 w 3255128"/>
              <a:gd name="connsiteY5059" fmla="*/ 257205 h 1277536"/>
              <a:gd name="connsiteX5060" fmla="*/ 0 w 3255128"/>
              <a:gd name="connsiteY5060" fmla="*/ 256825 h 1277536"/>
              <a:gd name="connsiteX5061" fmla="*/ 0 w 3255128"/>
              <a:gd name="connsiteY5061" fmla="*/ 256802 h 1277536"/>
              <a:gd name="connsiteX5062" fmla="*/ 0 w 3255128"/>
              <a:gd name="connsiteY5062" fmla="*/ 256684 h 1277536"/>
              <a:gd name="connsiteX5063" fmla="*/ 0 w 3255128"/>
              <a:gd name="connsiteY5063" fmla="*/ 256668 h 1277536"/>
              <a:gd name="connsiteX5064" fmla="*/ 0 w 3255128"/>
              <a:gd name="connsiteY5064" fmla="*/ 256442 h 1277536"/>
              <a:gd name="connsiteX5065" fmla="*/ 0 w 3255128"/>
              <a:gd name="connsiteY5065" fmla="*/ 256363 h 1277536"/>
              <a:gd name="connsiteX5066" fmla="*/ 0 w 3255128"/>
              <a:gd name="connsiteY5066" fmla="*/ 256343 h 1277536"/>
              <a:gd name="connsiteX5067" fmla="*/ 0 w 3255128"/>
              <a:gd name="connsiteY5067" fmla="*/ 255904 h 1277536"/>
              <a:gd name="connsiteX5068" fmla="*/ 0 w 3255128"/>
              <a:gd name="connsiteY5068" fmla="*/ 255803 h 1277536"/>
              <a:gd name="connsiteX5069" fmla="*/ 0 w 3255128"/>
              <a:gd name="connsiteY5069" fmla="*/ 255631 h 1277536"/>
              <a:gd name="connsiteX5070" fmla="*/ 0 w 3255128"/>
              <a:gd name="connsiteY5070" fmla="*/ 255555 h 1277536"/>
              <a:gd name="connsiteX5071" fmla="*/ 0 w 3255128"/>
              <a:gd name="connsiteY5071" fmla="*/ 255449 h 1277536"/>
              <a:gd name="connsiteX5072" fmla="*/ 0 w 3255128"/>
              <a:gd name="connsiteY5072" fmla="*/ 255441 h 1277536"/>
              <a:gd name="connsiteX5073" fmla="*/ 0 w 3255128"/>
              <a:gd name="connsiteY5073" fmla="*/ 255421 h 1277536"/>
              <a:gd name="connsiteX5074" fmla="*/ 0 w 3255128"/>
              <a:gd name="connsiteY5074" fmla="*/ 255227 h 1277536"/>
              <a:gd name="connsiteX5075" fmla="*/ 0 w 3255128"/>
              <a:gd name="connsiteY5075" fmla="*/ 255225 h 1277536"/>
              <a:gd name="connsiteX5076" fmla="*/ 0 w 3255128"/>
              <a:gd name="connsiteY5076" fmla="*/ 255042 h 1277536"/>
              <a:gd name="connsiteX5077" fmla="*/ 0 w 3255128"/>
              <a:gd name="connsiteY5077" fmla="*/ 254881 h 1277536"/>
              <a:gd name="connsiteX5078" fmla="*/ 0 w 3255128"/>
              <a:gd name="connsiteY5078" fmla="*/ 254853 h 1277536"/>
              <a:gd name="connsiteX5079" fmla="*/ 0 w 3255128"/>
              <a:gd name="connsiteY5079" fmla="*/ 254696 h 1277536"/>
              <a:gd name="connsiteX5080" fmla="*/ 0 w 3255128"/>
              <a:gd name="connsiteY5080" fmla="*/ 254502 h 1277536"/>
              <a:gd name="connsiteX5081" fmla="*/ 0 w 3255128"/>
              <a:gd name="connsiteY5081" fmla="*/ 254350 h 1277536"/>
              <a:gd name="connsiteX5082" fmla="*/ 0 w 3255128"/>
              <a:gd name="connsiteY5082" fmla="*/ 254338 h 1277536"/>
              <a:gd name="connsiteX5083" fmla="*/ 0 w 3255128"/>
              <a:gd name="connsiteY5083" fmla="*/ 254215 h 1277536"/>
              <a:gd name="connsiteX5084" fmla="*/ 0 w 3255128"/>
              <a:gd name="connsiteY5084" fmla="*/ 253642 h 1277536"/>
              <a:gd name="connsiteX5085" fmla="*/ 0 w 3255128"/>
              <a:gd name="connsiteY5085" fmla="*/ 253449 h 1277536"/>
              <a:gd name="connsiteX5086" fmla="*/ 0 w 3255128"/>
              <a:gd name="connsiteY5086" fmla="*/ 253441 h 1277536"/>
              <a:gd name="connsiteX5087" fmla="*/ 0 w 3255128"/>
              <a:gd name="connsiteY5087" fmla="*/ 253433 h 1277536"/>
              <a:gd name="connsiteX5088" fmla="*/ 0 w 3255128"/>
              <a:gd name="connsiteY5088" fmla="*/ 253255 h 1277536"/>
              <a:gd name="connsiteX5089" fmla="*/ 0 w 3255128"/>
              <a:gd name="connsiteY5089" fmla="*/ 253086 h 1277536"/>
              <a:gd name="connsiteX5090" fmla="*/ 0 w 3255128"/>
              <a:gd name="connsiteY5090" fmla="*/ 253074 h 1277536"/>
              <a:gd name="connsiteX5091" fmla="*/ 0 w 3255128"/>
              <a:gd name="connsiteY5091" fmla="*/ 252952 h 1277536"/>
              <a:gd name="connsiteX5092" fmla="*/ 0 w 3255128"/>
              <a:gd name="connsiteY5092" fmla="*/ 252631 h 1277536"/>
              <a:gd name="connsiteX5093" fmla="*/ 0 w 3255128"/>
              <a:gd name="connsiteY5093" fmla="*/ 252551 h 1277536"/>
              <a:gd name="connsiteX5094" fmla="*/ 0 w 3255128"/>
              <a:gd name="connsiteY5094" fmla="*/ 252535 h 1277536"/>
              <a:gd name="connsiteX5095" fmla="*/ 0 w 3255128"/>
              <a:gd name="connsiteY5095" fmla="*/ 252470 h 1277536"/>
              <a:gd name="connsiteX5096" fmla="*/ 0 w 3255128"/>
              <a:gd name="connsiteY5096" fmla="*/ 252467 h 1277536"/>
              <a:gd name="connsiteX5097" fmla="*/ 0 w 3255128"/>
              <a:gd name="connsiteY5097" fmla="*/ 252384 h 1277536"/>
              <a:gd name="connsiteX5098" fmla="*/ 0 w 3255128"/>
              <a:gd name="connsiteY5098" fmla="*/ 252378 h 1277536"/>
              <a:gd name="connsiteX5099" fmla="*/ 0 w 3255128"/>
              <a:gd name="connsiteY5099" fmla="*/ 252341 h 1277536"/>
              <a:gd name="connsiteX5100" fmla="*/ 0 w 3255128"/>
              <a:gd name="connsiteY5100" fmla="*/ 251967 h 1277536"/>
              <a:gd name="connsiteX5101" fmla="*/ 0 w 3255128"/>
              <a:gd name="connsiteY5101" fmla="*/ 251869 h 1277536"/>
              <a:gd name="connsiteX5102" fmla="*/ 0 w 3255128"/>
              <a:gd name="connsiteY5102" fmla="*/ 251849 h 1277536"/>
              <a:gd name="connsiteX5103" fmla="*/ 0 w 3255128"/>
              <a:gd name="connsiteY5103" fmla="*/ 251826 h 1277536"/>
              <a:gd name="connsiteX5104" fmla="*/ 0 w 3255128"/>
              <a:gd name="connsiteY5104" fmla="*/ 251773 h 1277536"/>
              <a:gd name="connsiteX5105" fmla="*/ 0 w 3255128"/>
              <a:gd name="connsiteY5105" fmla="*/ 251689 h 1277536"/>
              <a:gd name="connsiteX5106" fmla="*/ 0 w 3255128"/>
              <a:gd name="connsiteY5106" fmla="*/ 251634 h 1277536"/>
              <a:gd name="connsiteX5107" fmla="*/ 0 w 3255128"/>
              <a:gd name="connsiteY5107" fmla="*/ 251580 h 1277536"/>
              <a:gd name="connsiteX5108" fmla="*/ 0 w 3255128"/>
              <a:gd name="connsiteY5108" fmla="*/ 251414 h 1277536"/>
              <a:gd name="connsiteX5109" fmla="*/ 0 w 3255128"/>
              <a:gd name="connsiteY5109" fmla="*/ 251334 h 1277536"/>
              <a:gd name="connsiteX5110" fmla="*/ 0 w 3255128"/>
              <a:gd name="connsiteY5110" fmla="*/ 250964 h 1277536"/>
              <a:gd name="connsiteX5111" fmla="*/ 0 w 3255128"/>
              <a:gd name="connsiteY5111" fmla="*/ 250579 h 1277536"/>
              <a:gd name="connsiteX5112" fmla="*/ 0 w 3255128"/>
              <a:gd name="connsiteY5112" fmla="*/ 250527 h 1277536"/>
              <a:gd name="connsiteX5113" fmla="*/ 0 w 3255128"/>
              <a:gd name="connsiteY5113" fmla="*/ 250477 h 1277536"/>
              <a:gd name="connsiteX5114" fmla="*/ 0 w 3255128"/>
              <a:gd name="connsiteY5114" fmla="*/ 250333 h 1277536"/>
              <a:gd name="connsiteX5115" fmla="*/ 0 w 3255128"/>
              <a:gd name="connsiteY5115" fmla="*/ 250289 h 1277536"/>
              <a:gd name="connsiteX5116" fmla="*/ 0 w 3255128"/>
              <a:gd name="connsiteY5116" fmla="*/ 250066 h 1277536"/>
              <a:gd name="connsiteX5117" fmla="*/ 0 w 3255128"/>
              <a:gd name="connsiteY5117" fmla="*/ 249717 h 1277536"/>
              <a:gd name="connsiteX5118" fmla="*/ 0 w 3255128"/>
              <a:gd name="connsiteY5118" fmla="*/ 249523 h 1277536"/>
              <a:gd name="connsiteX5119" fmla="*/ 0 w 3255128"/>
              <a:gd name="connsiteY5119" fmla="*/ 249502 h 1277536"/>
              <a:gd name="connsiteX5120" fmla="*/ 0 w 3255128"/>
              <a:gd name="connsiteY5120" fmla="*/ 249362 h 1277536"/>
              <a:gd name="connsiteX5121" fmla="*/ 0 w 3255128"/>
              <a:gd name="connsiteY5121" fmla="*/ 249111 h 1277536"/>
              <a:gd name="connsiteX5122" fmla="*/ 0 w 3255128"/>
              <a:gd name="connsiteY5122" fmla="*/ 249097 h 1277536"/>
              <a:gd name="connsiteX5123" fmla="*/ 0 w 3255128"/>
              <a:gd name="connsiteY5123" fmla="*/ 248803 h 1277536"/>
              <a:gd name="connsiteX5124" fmla="*/ 0 w 3255128"/>
              <a:gd name="connsiteY5124" fmla="*/ 248735 h 1277536"/>
              <a:gd name="connsiteX5125" fmla="*/ 0 w 3255128"/>
              <a:gd name="connsiteY5125" fmla="*/ 248646 h 1277536"/>
              <a:gd name="connsiteX5126" fmla="*/ 0 w 3255128"/>
              <a:gd name="connsiteY5126" fmla="*/ 248576 h 1277536"/>
              <a:gd name="connsiteX5127" fmla="*/ 0 w 3255128"/>
              <a:gd name="connsiteY5127" fmla="*/ 248516 h 1277536"/>
              <a:gd name="connsiteX5128" fmla="*/ 0 w 3255128"/>
              <a:gd name="connsiteY5128" fmla="*/ 248465 h 1277536"/>
              <a:gd name="connsiteX5129" fmla="*/ 0 w 3255128"/>
              <a:gd name="connsiteY5129" fmla="*/ 248457 h 1277536"/>
              <a:gd name="connsiteX5130" fmla="*/ 0 w 3255128"/>
              <a:gd name="connsiteY5130" fmla="*/ 248255 h 1277536"/>
              <a:gd name="connsiteX5131" fmla="*/ 0 w 3255128"/>
              <a:gd name="connsiteY5131" fmla="*/ 248235 h 1277536"/>
              <a:gd name="connsiteX5132" fmla="*/ 0 w 3255128"/>
              <a:gd name="connsiteY5132" fmla="*/ 248117 h 1277536"/>
              <a:gd name="connsiteX5133" fmla="*/ 0 w 3255128"/>
              <a:gd name="connsiteY5133" fmla="*/ 248110 h 1277536"/>
              <a:gd name="connsiteX5134" fmla="*/ 0 w 3255128"/>
              <a:gd name="connsiteY5134" fmla="*/ 248058 h 1277536"/>
              <a:gd name="connsiteX5135" fmla="*/ 0 w 3255128"/>
              <a:gd name="connsiteY5135" fmla="*/ 247695 h 1277536"/>
              <a:gd name="connsiteX5136" fmla="*/ 0 w 3255128"/>
              <a:gd name="connsiteY5136" fmla="*/ 247565 h 1277536"/>
              <a:gd name="connsiteX5137" fmla="*/ 0 w 3255128"/>
              <a:gd name="connsiteY5137" fmla="*/ 247523 h 1277536"/>
              <a:gd name="connsiteX5138" fmla="*/ 0 w 3255128"/>
              <a:gd name="connsiteY5138" fmla="*/ 247494 h 1277536"/>
              <a:gd name="connsiteX5139" fmla="*/ 0 w 3255128"/>
              <a:gd name="connsiteY5139" fmla="*/ 247408 h 1277536"/>
              <a:gd name="connsiteX5140" fmla="*/ 0 w 3255128"/>
              <a:gd name="connsiteY5140" fmla="*/ 247005 h 1277536"/>
              <a:gd name="connsiteX5141" fmla="*/ 0 w 3255128"/>
              <a:gd name="connsiteY5141" fmla="*/ 246933 h 1277536"/>
              <a:gd name="connsiteX5142" fmla="*/ 0 w 3255128"/>
              <a:gd name="connsiteY5142" fmla="*/ 246893 h 1277536"/>
              <a:gd name="connsiteX5143" fmla="*/ 0 w 3255128"/>
              <a:gd name="connsiteY5143" fmla="*/ 246847 h 1277536"/>
              <a:gd name="connsiteX5144" fmla="*/ 0 w 3255128"/>
              <a:gd name="connsiteY5144" fmla="*/ 246745 h 1277536"/>
              <a:gd name="connsiteX5145" fmla="*/ 0 w 3255128"/>
              <a:gd name="connsiteY5145" fmla="*/ 246713 h 1277536"/>
              <a:gd name="connsiteX5146" fmla="*/ 0 w 3255128"/>
              <a:gd name="connsiteY5146" fmla="*/ 246658 h 1277536"/>
              <a:gd name="connsiteX5147" fmla="*/ 0 w 3255128"/>
              <a:gd name="connsiteY5147" fmla="*/ 246604 h 1277536"/>
              <a:gd name="connsiteX5148" fmla="*/ 0 w 3255128"/>
              <a:gd name="connsiteY5148" fmla="*/ 246588 h 1277536"/>
              <a:gd name="connsiteX5149" fmla="*/ 0 w 3255128"/>
              <a:gd name="connsiteY5149" fmla="*/ 246498 h 1277536"/>
              <a:gd name="connsiteX5150" fmla="*/ 0 w 3255128"/>
              <a:gd name="connsiteY5150" fmla="*/ 246394 h 1277536"/>
              <a:gd name="connsiteX5151" fmla="*/ 0 w 3255128"/>
              <a:gd name="connsiteY5151" fmla="*/ 246279 h 1277536"/>
              <a:gd name="connsiteX5152" fmla="*/ 0 w 3255128"/>
              <a:gd name="connsiteY5152" fmla="*/ 246107 h 1277536"/>
              <a:gd name="connsiteX5153" fmla="*/ 0 w 3255128"/>
              <a:gd name="connsiteY5153" fmla="*/ 245758 h 1277536"/>
              <a:gd name="connsiteX5154" fmla="*/ 0 w 3255128"/>
              <a:gd name="connsiteY5154" fmla="*/ 245630 h 1277536"/>
              <a:gd name="connsiteX5155" fmla="*/ 0 w 3255128"/>
              <a:gd name="connsiteY5155" fmla="*/ 245551 h 1277536"/>
              <a:gd name="connsiteX5156" fmla="*/ 0 w 3255128"/>
              <a:gd name="connsiteY5156" fmla="*/ 245357 h 1277536"/>
              <a:gd name="connsiteX5157" fmla="*/ 0 w 3255128"/>
              <a:gd name="connsiteY5157" fmla="*/ 245341 h 1277536"/>
              <a:gd name="connsiteX5158" fmla="*/ 0 w 3255128"/>
              <a:gd name="connsiteY5158" fmla="*/ 245147 h 1277536"/>
              <a:gd name="connsiteX5159" fmla="*/ 0 w 3255128"/>
              <a:gd name="connsiteY5159" fmla="*/ 245062 h 1277536"/>
              <a:gd name="connsiteX5160" fmla="*/ 0 w 3255128"/>
              <a:gd name="connsiteY5160" fmla="*/ 244844 h 1277536"/>
              <a:gd name="connsiteX5161" fmla="*/ 0 w 3255128"/>
              <a:gd name="connsiteY5161" fmla="*/ 244705 h 1277536"/>
              <a:gd name="connsiteX5162" fmla="*/ 0 w 3255128"/>
              <a:gd name="connsiteY5162" fmla="*/ 244651 h 1277536"/>
              <a:gd name="connsiteX5163" fmla="*/ 0 w 3255128"/>
              <a:gd name="connsiteY5163" fmla="*/ 244523 h 1277536"/>
              <a:gd name="connsiteX5164" fmla="*/ 0 w 3255128"/>
              <a:gd name="connsiteY5164" fmla="*/ 244457 h 1277536"/>
              <a:gd name="connsiteX5165" fmla="*/ 0 w 3255128"/>
              <a:gd name="connsiteY5165" fmla="*/ 244270 h 1277536"/>
              <a:gd name="connsiteX5166" fmla="*/ 0 w 3255128"/>
              <a:gd name="connsiteY5166" fmla="*/ 244135 h 1277536"/>
              <a:gd name="connsiteX5167" fmla="*/ 0 w 3255128"/>
              <a:gd name="connsiteY5167" fmla="*/ 243759 h 1277536"/>
              <a:gd name="connsiteX5168" fmla="*/ 0 w 3255128"/>
              <a:gd name="connsiteY5168" fmla="*/ 243718 h 1277536"/>
              <a:gd name="connsiteX5169" fmla="*/ 0 w 3255128"/>
              <a:gd name="connsiteY5169" fmla="*/ 243580 h 1277536"/>
              <a:gd name="connsiteX5170" fmla="*/ 0 w 3255128"/>
              <a:gd name="connsiteY5170" fmla="*/ 243540 h 1277536"/>
              <a:gd name="connsiteX5171" fmla="*/ 0 w 3255128"/>
              <a:gd name="connsiteY5171" fmla="*/ 243259 h 1277536"/>
              <a:gd name="connsiteX5172" fmla="*/ 0 w 3255128"/>
              <a:gd name="connsiteY5172" fmla="*/ 243082 h 1277536"/>
              <a:gd name="connsiteX5173" fmla="*/ 0 w 3255128"/>
              <a:gd name="connsiteY5173" fmla="*/ 242872 h 1277536"/>
              <a:gd name="connsiteX5174" fmla="*/ 0 w 3255128"/>
              <a:gd name="connsiteY5174" fmla="*/ 242856 h 1277536"/>
              <a:gd name="connsiteX5175" fmla="*/ 0 w 3255128"/>
              <a:gd name="connsiteY5175" fmla="*/ 242668 h 1277536"/>
              <a:gd name="connsiteX5176" fmla="*/ 0 w 3255128"/>
              <a:gd name="connsiteY5176" fmla="*/ 242589 h 1277536"/>
              <a:gd name="connsiteX5177" fmla="*/ 0 w 3255128"/>
              <a:gd name="connsiteY5177" fmla="*/ 242471 h 1277536"/>
              <a:gd name="connsiteX5178" fmla="*/ 0 w 3255128"/>
              <a:gd name="connsiteY5178" fmla="*/ 242304 h 1277536"/>
              <a:gd name="connsiteX5179" fmla="*/ 0 w 3255128"/>
              <a:gd name="connsiteY5179" fmla="*/ 242029 h 1277536"/>
              <a:gd name="connsiteX5180" fmla="*/ 0 w 3255128"/>
              <a:gd name="connsiteY5180" fmla="*/ 241957 h 1277536"/>
              <a:gd name="connsiteX5181" fmla="*/ 0 w 3255128"/>
              <a:gd name="connsiteY5181" fmla="*/ 241819 h 1277536"/>
              <a:gd name="connsiteX5182" fmla="*/ 0 w 3255128"/>
              <a:gd name="connsiteY5182" fmla="*/ 241781 h 1277536"/>
              <a:gd name="connsiteX5183" fmla="*/ 0 w 3255128"/>
              <a:gd name="connsiteY5183" fmla="*/ 241769 h 1277536"/>
              <a:gd name="connsiteX5184" fmla="*/ 0 w 3255128"/>
              <a:gd name="connsiteY5184" fmla="*/ 241609 h 1277536"/>
              <a:gd name="connsiteX5185" fmla="*/ 0 w 3255128"/>
              <a:gd name="connsiteY5185" fmla="*/ 241522 h 1277536"/>
              <a:gd name="connsiteX5186" fmla="*/ 0 w 3255128"/>
              <a:gd name="connsiteY5186" fmla="*/ 241415 h 1277536"/>
              <a:gd name="connsiteX5187" fmla="*/ 0 w 3255128"/>
              <a:gd name="connsiteY5187" fmla="*/ 241303 h 1277536"/>
              <a:gd name="connsiteX5188" fmla="*/ 0 w 3255128"/>
              <a:gd name="connsiteY5188" fmla="*/ 241254 h 1277536"/>
              <a:gd name="connsiteX5189" fmla="*/ 0 w 3255128"/>
              <a:gd name="connsiteY5189" fmla="*/ 241251 h 1277536"/>
              <a:gd name="connsiteX5190" fmla="*/ 0 w 3255128"/>
              <a:gd name="connsiteY5190" fmla="*/ 240900 h 1277536"/>
              <a:gd name="connsiteX5191" fmla="*/ 0 w 3255128"/>
              <a:gd name="connsiteY5191" fmla="*/ 240782 h 1277536"/>
              <a:gd name="connsiteX5192" fmla="*/ 0 w 3255128"/>
              <a:gd name="connsiteY5192" fmla="*/ 240538 h 1277536"/>
              <a:gd name="connsiteX5193" fmla="*/ 0 w 3255128"/>
              <a:gd name="connsiteY5193" fmla="*/ 240403 h 1277536"/>
              <a:gd name="connsiteX5194" fmla="*/ 0 w 3255128"/>
              <a:gd name="connsiteY5194" fmla="*/ 240357 h 1277536"/>
              <a:gd name="connsiteX5195" fmla="*/ 0 w 3255128"/>
              <a:gd name="connsiteY5195" fmla="*/ 240349 h 1277536"/>
              <a:gd name="connsiteX5196" fmla="*/ 0 w 3255128"/>
              <a:gd name="connsiteY5196" fmla="*/ 240126 h 1277536"/>
              <a:gd name="connsiteX5197" fmla="*/ 0 w 3255128"/>
              <a:gd name="connsiteY5197" fmla="*/ 240086 h 1277536"/>
              <a:gd name="connsiteX5198" fmla="*/ 0 w 3255128"/>
              <a:gd name="connsiteY5198" fmla="*/ 240002 h 1277536"/>
              <a:gd name="connsiteX5199" fmla="*/ 0 w 3255128"/>
              <a:gd name="connsiteY5199" fmla="*/ 239868 h 1277536"/>
              <a:gd name="connsiteX5200" fmla="*/ 0 w 3255128"/>
              <a:gd name="connsiteY5200" fmla="*/ 239729 h 1277536"/>
              <a:gd name="connsiteX5201" fmla="*/ 0 w 3255128"/>
              <a:gd name="connsiteY5201" fmla="*/ 239683 h 1277536"/>
              <a:gd name="connsiteX5202" fmla="*/ 0 w 3255128"/>
              <a:gd name="connsiteY5202" fmla="*/ 239675 h 1277536"/>
              <a:gd name="connsiteX5203" fmla="*/ 0 w 3255128"/>
              <a:gd name="connsiteY5203" fmla="*/ 239547 h 1277536"/>
              <a:gd name="connsiteX5204" fmla="*/ 0 w 3255128"/>
              <a:gd name="connsiteY5204" fmla="*/ 239481 h 1277536"/>
              <a:gd name="connsiteX5205" fmla="*/ 0 w 3255128"/>
              <a:gd name="connsiteY5205" fmla="*/ 239386 h 1277536"/>
              <a:gd name="connsiteX5206" fmla="*/ 0 w 3255128"/>
              <a:gd name="connsiteY5206" fmla="*/ 239312 h 1277536"/>
              <a:gd name="connsiteX5207" fmla="*/ 0 w 3255128"/>
              <a:gd name="connsiteY5207" fmla="*/ 239300 h 1277536"/>
              <a:gd name="connsiteX5208" fmla="*/ 0 w 3255128"/>
              <a:gd name="connsiteY5208" fmla="*/ 238857 h 1277536"/>
              <a:gd name="connsiteX5209" fmla="*/ 0 w 3255128"/>
              <a:gd name="connsiteY5209" fmla="*/ 238785 h 1277536"/>
              <a:gd name="connsiteX5210" fmla="*/ 0 w 3255128"/>
              <a:gd name="connsiteY5210" fmla="*/ 238739 h 1277536"/>
              <a:gd name="connsiteX5211" fmla="*/ 0 w 3255128"/>
              <a:gd name="connsiteY5211" fmla="*/ 238604 h 1277536"/>
              <a:gd name="connsiteX5212" fmla="*/ 0 w 3255128"/>
              <a:gd name="connsiteY5212" fmla="*/ 238550 h 1277536"/>
              <a:gd name="connsiteX5213" fmla="*/ 0 w 3255128"/>
              <a:gd name="connsiteY5213" fmla="*/ 238496 h 1277536"/>
              <a:gd name="connsiteX5214" fmla="*/ 0 w 3255128"/>
              <a:gd name="connsiteY5214" fmla="*/ 238436 h 1277536"/>
              <a:gd name="connsiteX5215" fmla="*/ 0 w 3255128"/>
              <a:gd name="connsiteY5215" fmla="*/ 238037 h 1277536"/>
              <a:gd name="connsiteX5216" fmla="*/ 0 w 3255128"/>
              <a:gd name="connsiteY5216" fmla="*/ 237880 h 1277536"/>
              <a:gd name="connsiteX5217" fmla="*/ 0 w 3255128"/>
              <a:gd name="connsiteY5217" fmla="*/ 237860 h 1277536"/>
              <a:gd name="connsiteX5218" fmla="*/ 0 w 3255128"/>
              <a:gd name="connsiteY5218" fmla="*/ 237539 h 1277536"/>
              <a:gd name="connsiteX5219" fmla="*/ 0 w 3255128"/>
              <a:gd name="connsiteY5219" fmla="*/ 237522 h 1277536"/>
              <a:gd name="connsiteX5220" fmla="*/ 0 w 3255128"/>
              <a:gd name="connsiteY5220" fmla="*/ 237485 h 1277536"/>
              <a:gd name="connsiteX5221" fmla="*/ 0 w 3255128"/>
              <a:gd name="connsiteY5221" fmla="*/ 237443 h 1277536"/>
              <a:gd name="connsiteX5222" fmla="*/ 0 w 3255128"/>
              <a:gd name="connsiteY5222" fmla="*/ 237328 h 1277536"/>
              <a:gd name="connsiteX5223" fmla="*/ 0 w 3255128"/>
              <a:gd name="connsiteY5223" fmla="*/ 237249 h 1277536"/>
              <a:gd name="connsiteX5224" fmla="*/ 0 w 3255128"/>
              <a:gd name="connsiteY5224" fmla="*/ 237050 h 1277536"/>
              <a:gd name="connsiteX5225" fmla="*/ 0 w 3255128"/>
              <a:gd name="connsiteY5225" fmla="*/ 236925 h 1277536"/>
              <a:gd name="connsiteX5226" fmla="*/ 0 w 3255128"/>
              <a:gd name="connsiteY5226" fmla="*/ 236805 h 1277536"/>
              <a:gd name="connsiteX5227" fmla="*/ 0 w 3255128"/>
              <a:gd name="connsiteY5227" fmla="*/ 236633 h 1277536"/>
              <a:gd name="connsiteX5228" fmla="*/ 0 w 3255128"/>
              <a:gd name="connsiteY5228" fmla="*/ 236439 h 1277536"/>
              <a:gd name="connsiteX5229" fmla="*/ 0 w 3255128"/>
              <a:gd name="connsiteY5229" fmla="*/ 236275 h 1277536"/>
              <a:gd name="connsiteX5230" fmla="*/ 0 w 3255128"/>
              <a:gd name="connsiteY5230" fmla="*/ 236027 h 1277536"/>
              <a:gd name="connsiteX5231" fmla="*/ 0 w 3255128"/>
              <a:gd name="connsiteY5231" fmla="*/ 235943 h 1277536"/>
              <a:gd name="connsiteX5232" fmla="*/ 0 w 3255128"/>
              <a:gd name="connsiteY5232" fmla="*/ 235924 h 1277536"/>
              <a:gd name="connsiteX5233" fmla="*/ 0 w 3255128"/>
              <a:gd name="connsiteY5233" fmla="*/ 235872 h 1277536"/>
              <a:gd name="connsiteX5234" fmla="*/ 0 w 3255128"/>
              <a:gd name="connsiteY5234" fmla="*/ 235749 h 1277536"/>
              <a:gd name="connsiteX5235" fmla="*/ 0 w 3255128"/>
              <a:gd name="connsiteY5235" fmla="*/ 235678 h 1277536"/>
              <a:gd name="connsiteX5236" fmla="*/ 0 w 3255128"/>
              <a:gd name="connsiteY5236" fmla="*/ 235651 h 1277536"/>
              <a:gd name="connsiteX5237" fmla="*/ 0 w 3255128"/>
              <a:gd name="connsiteY5237" fmla="*/ 235562 h 1277536"/>
              <a:gd name="connsiteX5238" fmla="*/ 0 w 3255128"/>
              <a:gd name="connsiteY5238" fmla="*/ 235432 h 1277536"/>
              <a:gd name="connsiteX5239" fmla="*/ 0 w 3255128"/>
              <a:gd name="connsiteY5239" fmla="*/ 235150 h 1277536"/>
              <a:gd name="connsiteX5240" fmla="*/ 0 w 3255128"/>
              <a:gd name="connsiteY5240" fmla="*/ 234974 h 1277536"/>
              <a:gd name="connsiteX5241" fmla="*/ 0 w 3255128"/>
              <a:gd name="connsiteY5241" fmla="*/ 234764 h 1277536"/>
              <a:gd name="connsiteX5242" fmla="*/ 0 w 3255128"/>
              <a:gd name="connsiteY5242" fmla="*/ 234747 h 1277536"/>
              <a:gd name="connsiteX5243" fmla="*/ 0 w 3255128"/>
              <a:gd name="connsiteY5243" fmla="*/ 234707 h 1277536"/>
              <a:gd name="connsiteX5244" fmla="*/ 0 w 3255128"/>
              <a:gd name="connsiteY5244" fmla="*/ 234625 h 1277536"/>
              <a:gd name="connsiteX5245" fmla="*/ 0 w 3255128"/>
              <a:gd name="connsiteY5245" fmla="*/ 234571 h 1277536"/>
              <a:gd name="connsiteX5246" fmla="*/ 0 w 3255128"/>
              <a:gd name="connsiteY5246" fmla="*/ 234481 h 1277536"/>
              <a:gd name="connsiteX5247" fmla="*/ 0 w 3255128"/>
              <a:gd name="connsiteY5247" fmla="*/ 234431 h 1277536"/>
              <a:gd name="connsiteX5248" fmla="*/ 0 w 3255128"/>
              <a:gd name="connsiteY5248" fmla="*/ 234387 h 1277536"/>
              <a:gd name="connsiteX5249" fmla="*/ 0 w 3255128"/>
              <a:gd name="connsiteY5249" fmla="*/ 234377 h 1277536"/>
              <a:gd name="connsiteX5250" fmla="*/ 0 w 3255128"/>
              <a:gd name="connsiteY5250" fmla="*/ 234336 h 1277536"/>
              <a:gd name="connsiteX5251" fmla="*/ 0 w 3255128"/>
              <a:gd name="connsiteY5251" fmla="*/ 233921 h 1277536"/>
              <a:gd name="connsiteX5252" fmla="*/ 0 w 3255128"/>
              <a:gd name="connsiteY5252" fmla="*/ 233849 h 1277536"/>
              <a:gd name="connsiteX5253" fmla="*/ 0 w 3255128"/>
              <a:gd name="connsiteY5253" fmla="*/ 233763 h 1277536"/>
              <a:gd name="connsiteX5254" fmla="*/ 0 w 3255128"/>
              <a:gd name="connsiteY5254" fmla="*/ 233711 h 1277536"/>
              <a:gd name="connsiteX5255" fmla="*/ 0 w 3255128"/>
              <a:gd name="connsiteY5255" fmla="*/ 233596 h 1277536"/>
              <a:gd name="connsiteX5256" fmla="*/ 0 w 3255128"/>
              <a:gd name="connsiteY5256" fmla="*/ 233554 h 1277536"/>
              <a:gd name="connsiteX5257" fmla="*/ 0 w 3255128"/>
              <a:gd name="connsiteY5257" fmla="*/ 233500 h 1277536"/>
              <a:gd name="connsiteX5258" fmla="*/ 0 w 3255128"/>
              <a:gd name="connsiteY5258" fmla="*/ 233460 h 1277536"/>
              <a:gd name="connsiteX5259" fmla="*/ 0 w 3255128"/>
              <a:gd name="connsiteY5259" fmla="*/ 233414 h 1277536"/>
              <a:gd name="connsiteX5260" fmla="*/ 0 w 3255128"/>
              <a:gd name="connsiteY5260" fmla="*/ 233195 h 1277536"/>
              <a:gd name="connsiteX5261" fmla="*/ 0 w 3255128"/>
              <a:gd name="connsiteY5261" fmla="*/ 233073 h 1277536"/>
              <a:gd name="connsiteX5262" fmla="*/ 0 w 3255128"/>
              <a:gd name="connsiteY5262" fmla="*/ 232901 h 1277536"/>
              <a:gd name="connsiteX5263" fmla="*/ 0 w 3255128"/>
              <a:gd name="connsiteY5263" fmla="*/ 232884 h 1277536"/>
              <a:gd name="connsiteX5264" fmla="*/ 0 w 3255128"/>
              <a:gd name="connsiteY5264" fmla="*/ 232674 h 1277536"/>
              <a:gd name="connsiteX5265" fmla="*/ 0 w 3255128"/>
              <a:gd name="connsiteY5265" fmla="*/ 232588 h 1277536"/>
              <a:gd name="connsiteX5266" fmla="*/ 0 w 3255128"/>
              <a:gd name="connsiteY5266" fmla="*/ 232563 h 1277536"/>
              <a:gd name="connsiteX5267" fmla="*/ 0 w 3255128"/>
              <a:gd name="connsiteY5267" fmla="*/ 232546 h 1277536"/>
              <a:gd name="connsiteX5268" fmla="*/ 0 w 3255128"/>
              <a:gd name="connsiteY5268" fmla="*/ 232509 h 1277536"/>
              <a:gd name="connsiteX5269" fmla="*/ 0 w 3255128"/>
              <a:gd name="connsiteY5269" fmla="*/ 232505 h 1277536"/>
              <a:gd name="connsiteX5270" fmla="*/ 0 w 3255128"/>
              <a:gd name="connsiteY5270" fmla="*/ 232295 h 1277536"/>
              <a:gd name="connsiteX5271" fmla="*/ 0 w 3255128"/>
              <a:gd name="connsiteY5271" fmla="*/ 231978 h 1277536"/>
              <a:gd name="connsiteX5272" fmla="*/ 0 w 3255128"/>
              <a:gd name="connsiteY5272" fmla="*/ 231949 h 1277536"/>
              <a:gd name="connsiteX5273" fmla="*/ 0 w 3255128"/>
              <a:gd name="connsiteY5273" fmla="*/ 231755 h 1277536"/>
              <a:gd name="connsiteX5274" fmla="*/ 0 w 3255128"/>
              <a:gd name="connsiteY5274" fmla="*/ 231701 h 1277536"/>
              <a:gd name="connsiteX5275" fmla="*/ 0 w 3255128"/>
              <a:gd name="connsiteY5275" fmla="*/ 231621 h 1277536"/>
              <a:gd name="connsiteX5276" fmla="*/ 0 w 3255128"/>
              <a:gd name="connsiteY5276" fmla="*/ 231567 h 1277536"/>
              <a:gd name="connsiteX5277" fmla="*/ 0 w 3255128"/>
              <a:gd name="connsiteY5277" fmla="*/ 231373 h 1277536"/>
              <a:gd name="connsiteX5278" fmla="*/ 0 w 3255128"/>
              <a:gd name="connsiteY5278" fmla="*/ 231031 h 1277536"/>
              <a:gd name="connsiteX5279" fmla="*/ 0 w 3255128"/>
              <a:gd name="connsiteY5279" fmla="*/ 230896 h 1277536"/>
              <a:gd name="connsiteX5280" fmla="*/ 0 w 3255128"/>
              <a:gd name="connsiteY5280" fmla="*/ 230749 h 1277536"/>
              <a:gd name="connsiteX5281" fmla="*/ 0 w 3255128"/>
              <a:gd name="connsiteY5281" fmla="*/ 230702 h 1277536"/>
              <a:gd name="connsiteX5282" fmla="*/ 0 w 3255128"/>
              <a:gd name="connsiteY5282" fmla="*/ 230538 h 1277536"/>
              <a:gd name="connsiteX5283" fmla="*/ 0 w 3255128"/>
              <a:gd name="connsiteY5283" fmla="*/ 230496 h 1277536"/>
              <a:gd name="connsiteX5284" fmla="*/ 0 w 3255128"/>
              <a:gd name="connsiteY5284" fmla="*/ 230425 h 1277536"/>
              <a:gd name="connsiteX5285" fmla="*/ 0 w 3255128"/>
              <a:gd name="connsiteY5285" fmla="*/ 229788 h 1277536"/>
              <a:gd name="connsiteX5286" fmla="*/ 0 w 3255128"/>
              <a:gd name="connsiteY5286" fmla="*/ 229771 h 1277536"/>
              <a:gd name="connsiteX5287" fmla="*/ 0 w 3255128"/>
              <a:gd name="connsiteY5287" fmla="*/ 229728 h 1277536"/>
              <a:gd name="connsiteX5288" fmla="*/ 0 w 3255128"/>
              <a:gd name="connsiteY5288" fmla="*/ 229649 h 1277536"/>
              <a:gd name="connsiteX5289" fmla="*/ 0 w 3255128"/>
              <a:gd name="connsiteY5289" fmla="*/ 229595 h 1277536"/>
              <a:gd name="connsiteX5290" fmla="*/ 0 w 3255128"/>
              <a:gd name="connsiteY5290" fmla="*/ 229455 h 1277536"/>
              <a:gd name="connsiteX5291" fmla="*/ 0 w 3255128"/>
              <a:gd name="connsiteY5291" fmla="*/ 229401 h 1277536"/>
              <a:gd name="connsiteX5292" fmla="*/ 0 w 3255128"/>
              <a:gd name="connsiteY5292" fmla="*/ 229232 h 1277536"/>
              <a:gd name="connsiteX5293" fmla="*/ 0 w 3255128"/>
              <a:gd name="connsiteY5293" fmla="*/ 229220 h 1277536"/>
              <a:gd name="connsiteX5294" fmla="*/ 0 w 3255128"/>
              <a:gd name="connsiteY5294" fmla="*/ 228942 h 1277536"/>
              <a:gd name="connsiteX5295" fmla="*/ 0 w 3255128"/>
              <a:gd name="connsiteY5295" fmla="*/ 228856 h 1277536"/>
              <a:gd name="connsiteX5296" fmla="*/ 0 w 3255128"/>
              <a:gd name="connsiteY5296" fmla="*/ 228777 h 1277536"/>
              <a:gd name="connsiteX5297" fmla="*/ 0 w 3255128"/>
              <a:gd name="connsiteY5297" fmla="*/ 228735 h 1277536"/>
              <a:gd name="connsiteX5298" fmla="*/ 0 w 3255128"/>
              <a:gd name="connsiteY5298" fmla="*/ 228697 h 1277536"/>
              <a:gd name="connsiteX5299" fmla="*/ 0 w 3255128"/>
              <a:gd name="connsiteY5299" fmla="*/ 228667 h 1277536"/>
              <a:gd name="connsiteX5300" fmla="*/ 0 w 3255128"/>
              <a:gd name="connsiteY5300" fmla="*/ 228578 h 1277536"/>
              <a:gd name="connsiteX5301" fmla="*/ 0 w 3255128"/>
              <a:gd name="connsiteY5301" fmla="*/ 228524 h 1277536"/>
              <a:gd name="connsiteX5302" fmla="*/ 0 w 3255128"/>
              <a:gd name="connsiteY5302" fmla="*/ 228217 h 1277536"/>
              <a:gd name="connsiteX5303" fmla="*/ 0 w 3255128"/>
              <a:gd name="connsiteY5303" fmla="*/ 228167 h 1277536"/>
              <a:gd name="connsiteX5304" fmla="*/ 0 w 3255128"/>
              <a:gd name="connsiteY5304" fmla="*/ 227835 h 1277536"/>
              <a:gd name="connsiteX5305" fmla="*/ 0 w 3255128"/>
              <a:gd name="connsiteY5305" fmla="*/ 227816 h 1277536"/>
              <a:gd name="connsiteX5306" fmla="*/ 0 w 3255128"/>
              <a:gd name="connsiteY5306" fmla="*/ 227780 h 1277536"/>
              <a:gd name="connsiteX5307" fmla="*/ 0 w 3255128"/>
              <a:gd name="connsiteY5307" fmla="*/ 227641 h 1277536"/>
              <a:gd name="connsiteX5308" fmla="*/ 0 w 3255128"/>
              <a:gd name="connsiteY5308" fmla="*/ 227529 h 1277536"/>
              <a:gd name="connsiteX5309" fmla="*/ 0 w 3255128"/>
              <a:gd name="connsiteY5309" fmla="*/ 227319 h 1277536"/>
              <a:gd name="connsiteX5310" fmla="*/ 0 w 3255128"/>
              <a:gd name="connsiteY5310" fmla="*/ 227126 h 1277536"/>
              <a:gd name="connsiteX5311" fmla="*/ 0 w 3255128"/>
              <a:gd name="connsiteY5311" fmla="*/ 227042 h 1277536"/>
              <a:gd name="connsiteX5312" fmla="*/ 0 w 3255128"/>
              <a:gd name="connsiteY5312" fmla="*/ 226970 h 1277536"/>
              <a:gd name="connsiteX5313" fmla="*/ 0 w 3255128"/>
              <a:gd name="connsiteY5313" fmla="*/ 226779 h 1277536"/>
              <a:gd name="connsiteX5314" fmla="*/ 0 w 3255128"/>
              <a:gd name="connsiteY5314" fmla="*/ 226725 h 1277536"/>
              <a:gd name="connsiteX5315" fmla="*/ 0 w 3255128"/>
              <a:gd name="connsiteY5315" fmla="*/ 226599 h 1277536"/>
              <a:gd name="connsiteX5316" fmla="*/ 0 w 3255128"/>
              <a:gd name="connsiteY5316" fmla="*/ 226228 h 1277536"/>
              <a:gd name="connsiteX5317" fmla="*/ 0 w 3255128"/>
              <a:gd name="connsiteY5317" fmla="*/ 226056 h 1277536"/>
              <a:gd name="connsiteX5318" fmla="*/ 0 w 3255128"/>
              <a:gd name="connsiteY5318" fmla="*/ 226055 h 1277536"/>
              <a:gd name="connsiteX5319" fmla="*/ 0 w 3255128"/>
              <a:gd name="connsiteY5319" fmla="*/ 225917 h 1277536"/>
              <a:gd name="connsiteX5320" fmla="*/ 0 w 3255128"/>
              <a:gd name="connsiteY5320" fmla="*/ 225879 h 1277536"/>
              <a:gd name="connsiteX5321" fmla="*/ 0 w 3255128"/>
              <a:gd name="connsiteY5321" fmla="*/ 225863 h 1277536"/>
              <a:gd name="connsiteX5322" fmla="*/ 0 w 3255128"/>
              <a:gd name="connsiteY5322" fmla="*/ 225773 h 1277536"/>
              <a:gd name="connsiteX5323" fmla="*/ 0 w 3255128"/>
              <a:gd name="connsiteY5323" fmla="*/ 225669 h 1277536"/>
              <a:gd name="connsiteX5324" fmla="*/ 0 w 3255128"/>
              <a:gd name="connsiteY5324" fmla="*/ 225562 h 1277536"/>
              <a:gd name="connsiteX5325" fmla="*/ 0 w 3255128"/>
              <a:gd name="connsiteY5325" fmla="*/ 225488 h 1277536"/>
              <a:gd name="connsiteX5326" fmla="*/ 0 w 3255128"/>
              <a:gd name="connsiteY5326" fmla="*/ 225449 h 1277536"/>
              <a:gd name="connsiteX5327" fmla="*/ 0 w 3255128"/>
              <a:gd name="connsiteY5327" fmla="*/ 225352 h 1277536"/>
              <a:gd name="connsiteX5328" fmla="*/ 0 w 3255128"/>
              <a:gd name="connsiteY5328" fmla="*/ 225311 h 1277536"/>
              <a:gd name="connsiteX5329" fmla="*/ 0 w 3255128"/>
              <a:gd name="connsiteY5329" fmla="*/ 224965 h 1277536"/>
              <a:gd name="connsiteX5330" fmla="*/ 0 w 3255128"/>
              <a:gd name="connsiteY5330" fmla="*/ 224792 h 1277536"/>
              <a:gd name="connsiteX5331" fmla="*/ 0 w 3255128"/>
              <a:gd name="connsiteY5331" fmla="*/ 224776 h 1277536"/>
              <a:gd name="connsiteX5332" fmla="*/ 0 w 3255128"/>
              <a:gd name="connsiteY5332" fmla="*/ 224662 h 1277536"/>
              <a:gd name="connsiteX5333" fmla="*/ 0 w 3255128"/>
              <a:gd name="connsiteY5333" fmla="*/ 224455 h 1277536"/>
              <a:gd name="connsiteX5334" fmla="*/ 0 w 3255128"/>
              <a:gd name="connsiteY5334" fmla="*/ 224451 h 1277536"/>
              <a:gd name="connsiteX5335" fmla="*/ 0 w 3255128"/>
              <a:gd name="connsiteY5335" fmla="*/ 224443 h 1277536"/>
              <a:gd name="connsiteX5336" fmla="*/ 0 w 3255128"/>
              <a:gd name="connsiteY5336" fmla="*/ 224401 h 1277536"/>
              <a:gd name="connsiteX5337" fmla="*/ 0 w 3255128"/>
              <a:gd name="connsiteY5337" fmla="*/ 224256 h 1277536"/>
              <a:gd name="connsiteX5338" fmla="*/ 0 w 3255128"/>
              <a:gd name="connsiteY5338" fmla="*/ 224224 h 1277536"/>
              <a:gd name="connsiteX5339" fmla="*/ 0 w 3255128"/>
              <a:gd name="connsiteY5339" fmla="*/ 223966 h 1277536"/>
              <a:gd name="connsiteX5340" fmla="*/ 0 w 3255128"/>
              <a:gd name="connsiteY5340" fmla="*/ 223880 h 1277536"/>
              <a:gd name="connsiteX5341" fmla="*/ 0 w 3255128"/>
              <a:gd name="connsiteY5341" fmla="*/ 223841 h 1277536"/>
              <a:gd name="connsiteX5342" fmla="*/ 0 w 3255128"/>
              <a:gd name="connsiteY5342" fmla="*/ 223765 h 1277536"/>
              <a:gd name="connsiteX5343" fmla="*/ 0 w 3255128"/>
              <a:gd name="connsiteY5343" fmla="*/ 222993 h 1277536"/>
              <a:gd name="connsiteX5344" fmla="*/ 0 w 3255128"/>
              <a:gd name="connsiteY5344" fmla="*/ 222859 h 1277536"/>
              <a:gd name="connsiteX5345" fmla="*/ 0 w 3255128"/>
              <a:gd name="connsiteY5345" fmla="*/ 222804 h 1277536"/>
              <a:gd name="connsiteX5346" fmla="*/ 0 w 3255128"/>
              <a:gd name="connsiteY5346" fmla="*/ 222788 h 1277536"/>
              <a:gd name="connsiteX5347" fmla="*/ 0 w 3255128"/>
              <a:gd name="connsiteY5347" fmla="*/ 222665 h 1277536"/>
              <a:gd name="connsiteX5348" fmla="*/ 0 w 3255128"/>
              <a:gd name="connsiteY5348" fmla="*/ 222644 h 1277536"/>
              <a:gd name="connsiteX5349" fmla="*/ 0 w 3255128"/>
              <a:gd name="connsiteY5349" fmla="*/ 222594 h 1277536"/>
              <a:gd name="connsiteX5350" fmla="*/ 0 w 3255128"/>
              <a:gd name="connsiteY5350" fmla="*/ 222425 h 1277536"/>
              <a:gd name="connsiteX5351" fmla="*/ 0 w 3255128"/>
              <a:gd name="connsiteY5351" fmla="*/ 222167 h 1277536"/>
              <a:gd name="connsiteX5352" fmla="*/ 0 w 3255128"/>
              <a:gd name="connsiteY5352" fmla="*/ 222150 h 1277536"/>
              <a:gd name="connsiteX5353" fmla="*/ 0 w 3255128"/>
              <a:gd name="connsiteY5353" fmla="*/ 221958 h 1277536"/>
              <a:gd name="connsiteX5354" fmla="*/ 0 w 3255128"/>
              <a:gd name="connsiteY5354" fmla="*/ 221904 h 1277536"/>
              <a:gd name="connsiteX5355" fmla="*/ 0 w 3255128"/>
              <a:gd name="connsiteY5355" fmla="*/ 221663 h 1277536"/>
              <a:gd name="connsiteX5356" fmla="*/ 0 w 3255128"/>
              <a:gd name="connsiteY5356" fmla="*/ 221620 h 1277536"/>
              <a:gd name="connsiteX5357" fmla="*/ 0 w 3255128"/>
              <a:gd name="connsiteY5357" fmla="*/ 221541 h 1277536"/>
              <a:gd name="connsiteX5358" fmla="*/ 0 w 3255128"/>
              <a:gd name="connsiteY5358" fmla="*/ 221487 h 1277536"/>
              <a:gd name="connsiteX5359" fmla="*/ 0 w 3255128"/>
              <a:gd name="connsiteY5359" fmla="*/ 221347 h 1277536"/>
              <a:gd name="connsiteX5360" fmla="*/ 0 w 3255128"/>
              <a:gd name="connsiteY5360" fmla="*/ 221343 h 1277536"/>
              <a:gd name="connsiteX5361" fmla="*/ 0 w 3255128"/>
              <a:gd name="connsiteY5361" fmla="*/ 221293 h 1277536"/>
              <a:gd name="connsiteX5362" fmla="*/ 0 w 3255128"/>
              <a:gd name="connsiteY5362" fmla="*/ 220903 h 1277536"/>
              <a:gd name="connsiteX5363" fmla="*/ 0 w 3255128"/>
              <a:gd name="connsiteY5363" fmla="*/ 220851 h 1277536"/>
              <a:gd name="connsiteX5364" fmla="*/ 0 w 3255128"/>
              <a:gd name="connsiteY5364" fmla="*/ 220669 h 1277536"/>
              <a:gd name="connsiteX5365" fmla="*/ 0 w 3255128"/>
              <a:gd name="connsiteY5365" fmla="*/ 220657 h 1277536"/>
              <a:gd name="connsiteX5366" fmla="*/ 0 w 3255128"/>
              <a:gd name="connsiteY5366" fmla="*/ 220613 h 1277536"/>
              <a:gd name="connsiteX5367" fmla="*/ 0 w 3255128"/>
              <a:gd name="connsiteY5367" fmla="*/ 220524 h 1277536"/>
              <a:gd name="connsiteX5368" fmla="*/ 0 w 3255128"/>
              <a:gd name="connsiteY5368" fmla="*/ 220512 h 1277536"/>
              <a:gd name="connsiteX5369" fmla="*/ 0 w 3255128"/>
              <a:gd name="connsiteY5369" fmla="*/ 220470 h 1277536"/>
              <a:gd name="connsiteX5370" fmla="*/ 0 w 3255128"/>
              <a:gd name="connsiteY5370" fmla="*/ 220416 h 1277536"/>
              <a:gd name="connsiteX5371" fmla="*/ 0 w 3255128"/>
              <a:gd name="connsiteY5371" fmla="*/ 220335 h 1277536"/>
              <a:gd name="connsiteX5372" fmla="*/ 0 w 3255128"/>
              <a:gd name="connsiteY5372" fmla="*/ 220109 h 1277536"/>
              <a:gd name="connsiteX5373" fmla="*/ 0 w 3255128"/>
              <a:gd name="connsiteY5373" fmla="*/ 219989 h 1277536"/>
              <a:gd name="connsiteX5374" fmla="*/ 0 w 3255128"/>
              <a:gd name="connsiteY5374" fmla="*/ 219726 h 1277536"/>
              <a:gd name="connsiteX5375" fmla="*/ 0 w 3255128"/>
              <a:gd name="connsiteY5375" fmla="*/ 219686 h 1277536"/>
              <a:gd name="connsiteX5376" fmla="*/ 0 w 3255128"/>
              <a:gd name="connsiteY5376" fmla="*/ 219475 h 1277536"/>
              <a:gd name="connsiteX5377" fmla="*/ 0 w 3255128"/>
              <a:gd name="connsiteY5377" fmla="*/ 219467 h 1277536"/>
              <a:gd name="connsiteX5378" fmla="*/ 0 w 3255128"/>
              <a:gd name="connsiteY5378" fmla="*/ 219421 h 1277536"/>
              <a:gd name="connsiteX5379" fmla="*/ 0 w 3255128"/>
              <a:gd name="connsiteY5379" fmla="*/ 219248 h 1277536"/>
              <a:gd name="connsiteX5380" fmla="*/ 0 w 3255128"/>
              <a:gd name="connsiteY5380" fmla="*/ 219127 h 1277536"/>
              <a:gd name="connsiteX5381" fmla="*/ 0 w 3255128"/>
              <a:gd name="connsiteY5381" fmla="*/ 219072 h 1277536"/>
              <a:gd name="connsiteX5382" fmla="*/ 0 w 3255128"/>
              <a:gd name="connsiteY5382" fmla="*/ 218862 h 1277536"/>
              <a:gd name="connsiteX5383" fmla="*/ 0 w 3255128"/>
              <a:gd name="connsiteY5383" fmla="*/ 218845 h 1277536"/>
              <a:gd name="connsiteX5384" fmla="*/ 0 w 3255128"/>
              <a:gd name="connsiteY5384" fmla="*/ 218814 h 1277536"/>
              <a:gd name="connsiteX5385" fmla="*/ 0 w 3255128"/>
              <a:gd name="connsiteY5385" fmla="*/ 218789 h 1277536"/>
              <a:gd name="connsiteX5386" fmla="*/ 0 w 3255128"/>
              <a:gd name="connsiteY5386" fmla="*/ 218671 h 1277536"/>
              <a:gd name="connsiteX5387" fmla="*/ 0 w 3255128"/>
              <a:gd name="connsiteY5387" fmla="*/ 218617 h 1277536"/>
              <a:gd name="connsiteX5388" fmla="*/ 0 w 3255128"/>
              <a:gd name="connsiteY5388" fmla="*/ 218504 h 1277536"/>
              <a:gd name="connsiteX5389" fmla="*/ 0 w 3255128"/>
              <a:gd name="connsiteY5389" fmla="*/ 217981 h 1277536"/>
              <a:gd name="connsiteX5390" fmla="*/ 0 w 3255128"/>
              <a:gd name="connsiteY5390" fmla="*/ 217947 h 1277536"/>
              <a:gd name="connsiteX5391" fmla="*/ 0 w 3255128"/>
              <a:gd name="connsiteY5391" fmla="*/ 217809 h 1277536"/>
              <a:gd name="connsiteX5392" fmla="*/ 0 w 3255128"/>
              <a:gd name="connsiteY5392" fmla="*/ 217755 h 1277536"/>
              <a:gd name="connsiteX5393" fmla="*/ 0 w 3255128"/>
              <a:gd name="connsiteY5393" fmla="*/ 217668 h 1277536"/>
              <a:gd name="connsiteX5394" fmla="*/ 0 w 3255128"/>
              <a:gd name="connsiteY5394" fmla="*/ 217561 h 1277536"/>
              <a:gd name="connsiteX5395" fmla="*/ 0 w 3255128"/>
              <a:gd name="connsiteY5395" fmla="*/ 217454 h 1277536"/>
              <a:gd name="connsiteX5396" fmla="*/ 0 w 3255128"/>
              <a:gd name="connsiteY5396" fmla="*/ 217449 h 1277536"/>
              <a:gd name="connsiteX5397" fmla="*/ 0 w 3255128"/>
              <a:gd name="connsiteY5397" fmla="*/ 217341 h 1277536"/>
              <a:gd name="connsiteX5398" fmla="*/ 0 w 3255128"/>
              <a:gd name="connsiteY5398" fmla="*/ 217257 h 1277536"/>
              <a:gd name="connsiteX5399" fmla="*/ 0 w 3255128"/>
              <a:gd name="connsiteY5399" fmla="*/ 217171 h 1277536"/>
              <a:gd name="connsiteX5400" fmla="*/ 0 w 3255128"/>
              <a:gd name="connsiteY5400" fmla="*/ 217046 h 1277536"/>
              <a:gd name="connsiteX5401" fmla="*/ 0 w 3255128"/>
              <a:gd name="connsiteY5401" fmla="*/ 216982 h 1277536"/>
              <a:gd name="connsiteX5402" fmla="*/ 0 w 3255128"/>
              <a:gd name="connsiteY5402" fmla="*/ 216928 h 1277536"/>
              <a:gd name="connsiteX5403" fmla="*/ 0 w 3255128"/>
              <a:gd name="connsiteY5403" fmla="*/ 216684 h 1277536"/>
              <a:gd name="connsiteX5404" fmla="*/ 0 w 3255128"/>
              <a:gd name="connsiteY5404" fmla="*/ 216644 h 1277536"/>
              <a:gd name="connsiteX5405" fmla="*/ 0 w 3255128"/>
              <a:gd name="connsiteY5405" fmla="*/ 216367 h 1277536"/>
              <a:gd name="connsiteX5406" fmla="*/ 0 w 3255128"/>
              <a:gd name="connsiteY5406" fmla="*/ 216148 h 1277536"/>
              <a:gd name="connsiteX5407" fmla="*/ 0 w 3255128"/>
              <a:gd name="connsiteY5407" fmla="*/ 215954 h 1277536"/>
              <a:gd name="connsiteX5408" fmla="*/ 0 w 3255128"/>
              <a:gd name="connsiteY5408" fmla="*/ 215875 h 1277536"/>
              <a:gd name="connsiteX5409" fmla="*/ 0 w 3255128"/>
              <a:gd name="connsiteY5409" fmla="*/ 215799 h 1277536"/>
              <a:gd name="connsiteX5410" fmla="*/ 0 w 3255128"/>
              <a:gd name="connsiteY5410" fmla="*/ 215772 h 1277536"/>
              <a:gd name="connsiteX5411" fmla="*/ 0 w 3255128"/>
              <a:gd name="connsiteY5411" fmla="*/ 215693 h 1277536"/>
              <a:gd name="connsiteX5412" fmla="*/ 0 w 3255128"/>
              <a:gd name="connsiteY5412" fmla="*/ 215681 h 1277536"/>
              <a:gd name="connsiteX5413" fmla="*/ 0 w 3255128"/>
              <a:gd name="connsiteY5413" fmla="*/ 215458 h 1277536"/>
              <a:gd name="connsiteX5414" fmla="*/ 0 w 3255128"/>
              <a:gd name="connsiteY5414" fmla="*/ 215360 h 1277536"/>
              <a:gd name="connsiteX5415" fmla="*/ 0 w 3255128"/>
              <a:gd name="connsiteY5415" fmla="*/ 215133 h 1277536"/>
              <a:gd name="connsiteX5416" fmla="*/ 0 w 3255128"/>
              <a:gd name="connsiteY5416" fmla="*/ 214885 h 1277536"/>
              <a:gd name="connsiteX5417" fmla="*/ 0 w 3255128"/>
              <a:gd name="connsiteY5417" fmla="*/ 214750 h 1277536"/>
              <a:gd name="connsiteX5418" fmla="*/ 0 w 3255128"/>
              <a:gd name="connsiteY5418" fmla="*/ 214696 h 1277536"/>
              <a:gd name="connsiteX5419" fmla="*/ 0 w 3255128"/>
              <a:gd name="connsiteY5419" fmla="*/ 214636 h 1277536"/>
              <a:gd name="connsiteX5420" fmla="*/ 0 w 3255128"/>
              <a:gd name="connsiteY5420" fmla="*/ 214582 h 1277536"/>
              <a:gd name="connsiteX5421" fmla="*/ 0 w 3255128"/>
              <a:gd name="connsiteY5421" fmla="*/ 214523 h 1277536"/>
              <a:gd name="connsiteX5422" fmla="*/ 0 w 3255128"/>
              <a:gd name="connsiteY5422" fmla="*/ 214042 h 1277536"/>
              <a:gd name="connsiteX5423" fmla="*/ 0 w 3255128"/>
              <a:gd name="connsiteY5423" fmla="*/ 213886 h 1277536"/>
              <a:gd name="connsiteX5424" fmla="*/ 0 w 3255128"/>
              <a:gd name="connsiteY5424" fmla="*/ 213869 h 1277536"/>
              <a:gd name="connsiteX5425" fmla="*/ 0 w 3255128"/>
              <a:gd name="connsiteY5425" fmla="*/ 213717 h 1277536"/>
              <a:gd name="connsiteX5426" fmla="*/ 0 w 3255128"/>
              <a:gd name="connsiteY5426" fmla="*/ 213685 h 1277536"/>
              <a:gd name="connsiteX5427" fmla="*/ 0 w 3255128"/>
              <a:gd name="connsiteY5427" fmla="*/ 213528 h 1277536"/>
              <a:gd name="connsiteX5428" fmla="*/ 0 w 3255128"/>
              <a:gd name="connsiteY5428" fmla="*/ 213196 h 1277536"/>
              <a:gd name="connsiteX5429" fmla="*/ 0 w 3255128"/>
              <a:gd name="connsiteY5429" fmla="*/ 213125 h 1277536"/>
              <a:gd name="connsiteX5430" fmla="*/ 0 w 3255128"/>
              <a:gd name="connsiteY5430" fmla="*/ 213005 h 1277536"/>
              <a:gd name="connsiteX5431" fmla="*/ 0 w 3255128"/>
              <a:gd name="connsiteY5431" fmla="*/ 212833 h 1277536"/>
              <a:gd name="connsiteX5432" fmla="*/ 0 w 3255128"/>
              <a:gd name="connsiteY5432" fmla="*/ 212795 h 1277536"/>
              <a:gd name="connsiteX5433" fmla="*/ 0 w 3255128"/>
              <a:gd name="connsiteY5433" fmla="*/ 212779 h 1277536"/>
              <a:gd name="connsiteX5434" fmla="*/ 0 w 3255128"/>
              <a:gd name="connsiteY5434" fmla="*/ 212585 h 1277536"/>
              <a:gd name="connsiteX5435" fmla="*/ 0 w 3255128"/>
              <a:gd name="connsiteY5435" fmla="*/ 212416 h 1277536"/>
              <a:gd name="connsiteX5436" fmla="*/ 0 w 3255128"/>
              <a:gd name="connsiteY5436" fmla="*/ 212281 h 1277536"/>
              <a:gd name="connsiteX5437" fmla="*/ 0 w 3255128"/>
              <a:gd name="connsiteY5437" fmla="*/ 212227 h 1277536"/>
              <a:gd name="connsiteX5438" fmla="*/ 0 w 3255128"/>
              <a:gd name="connsiteY5438" fmla="*/ 212143 h 1277536"/>
              <a:gd name="connsiteX5439" fmla="*/ 0 w 3255128"/>
              <a:gd name="connsiteY5439" fmla="*/ 212070 h 1277536"/>
              <a:gd name="connsiteX5440" fmla="*/ 0 w 3255128"/>
              <a:gd name="connsiteY5440" fmla="*/ 212004 h 1277536"/>
              <a:gd name="connsiteX5441" fmla="*/ 0 w 3255128"/>
              <a:gd name="connsiteY5441" fmla="*/ 211961 h 1277536"/>
              <a:gd name="connsiteX5442" fmla="*/ 0 w 3255128"/>
              <a:gd name="connsiteY5442" fmla="*/ 211878 h 1277536"/>
              <a:gd name="connsiteX5443" fmla="*/ 0 w 3255128"/>
              <a:gd name="connsiteY5443" fmla="*/ 211824 h 1277536"/>
              <a:gd name="connsiteX5444" fmla="*/ 0 w 3255128"/>
              <a:gd name="connsiteY5444" fmla="*/ 211708 h 1277536"/>
              <a:gd name="connsiteX5445" fmla="*/ 0 w 3255128"/>
              <a:gd name="connsiteY5445" fmla="*/ 211578 h 1277536"/>
              <a:gd name="connsiteX5446" fmla="*/ 0 w 3255128"/>
              <a:gd name="connsiteY5446" fmla="*/ 211367 h 1277536"/>
              <a:gd name="connsiteX5447" fmla="*/ 0 w 3255128"/>
              <a:gd name="connsiteY5447" fmla="*/ 211359 h 1277536"/>
              <a:gd name="connsiteX5448" fmla="*/ 0 w 3255128"/>
              <a:gd name="connsiteY5448" fmla="*/ 211140 h 1277536"/>
              <a:gd name="connsiteX5449" fmla="*/ 0 w 3255128"/>
              <a:gd name="connsiteY5449" fmla="*/ 211018 h 1277536"/>
              <a:gd name="connsiteX5450" fmla="*/ 0 w 3255128"/>
              <a:gd name="connsiteY5450" fmla="*/ 210964 h 1277536"/>
              <a:gd name="connsiteX5451" fmla="*/ 0 w 3255128"/>
              <a:gd name="connsiteY5451" fmla="*/ 210823 h 1277536"/>
              <a:gd name="connsiteX5452" fmla="*/ 0 w 3255128"/>
              <a:gd name="connsiteY5452" fmla="*/ 210771 h 1277536"/>
              <a:gd name="connsiteX5453" fmla="*/ 0 w 3255128"/>
              <a:gd name="connsiteY5453" fmla="*/ 210681 h 1277536"/>
              <a:gd name="connsiteX5454" fmla="*/ 0 w 3255128"/>
              <a:gd name="connsiteY5454" fmla="*/ 210577 h 1277536"/>
              <a:gd name="connsiteX5455" fmla="*/ 0 w 3255128"/>
              <a:gd name="connsiteY5455" fmla="*/ 210533 h 1277536"/>
              <a:gd name="connsiteX5456" fmla="*/ 0 w 3255128"/>
              <a:gd name="connsiteY5456" fmla="*/ 210482 h 1277536"/>
              <a:gd name="connsiteX5457" fmla="*/ 0 w 3255128"/>
              <a:gd name="connsiteY5457" fmla="*/ 210450 h 1277536"/>
              <a:gd name="connsiteX5458" fmla="*/ 0 w 3255128"/>
              <a:gd name="connsiteY5458" fmla="*/ 210154 h 1277536"/>
              <a:gd name="connsiteX5459" fmla="*/ 0 w 3255128"/>
              <a:gd name="connsiteY5459" fmla="*/ 209981 h 1277536"/>
              <a:gd name="connsiteX5460" fmla="*/ 0 w 3255128"/>
              <a:gd name="connsiteY5460" fmla="*/ 209909 h 1277536"/>
              <a:gd name="connsiteX5461" fmla="*/ 0 w 3255128"/>
              <a:gd name="connsiteY5461" fmla="*/ 209700 h 1277536"/>
              <a:gd name="connsiteX5462" fmla="*/ 0 w 3255128"/>
              <a:gd name="connsiteY5462" fmla="*/ 209660 h 1277536"/>
              <a:gd name="connsiteX5463" fmla="*/ 0 w 3255128"/>
              <a:gd name="connsiteY5463" fmla="*/ 209646 h 1277536"/>
              <a:gd name="connsiteX5464" fmla="*/ 0 w 3255128"/>
              <a:gd name="connsiteY5464" fmla="*/ 209606 h 1277536"/>
              <a:gd name="connsiteX5465" fmla="*/ 0 w 3255128"/>
              <a:gd name="connsiteY5465" fmla="*/ 209560 h 1277536"/>
              <a:gd name="connsiteX5466" fmla="*/ 0 w 3255128"/>
              <a:gd name="connsiteY5466" fmla="*/ 209547 h 1277536"/>
              <a:gd name="connsiteX5467" fmla="*/ 0 w 3255128"/>
              <a:gd name="connsiteY5467" fmla="*/ 209341 h 1277536"/>
              <a:gd name="connsiteX5468" fmla="*/ 0 w 3255128"/>
              <a:gd name="connsiteY5468" fmla="*/ 209063 h 1277536"/>
              <a:gd name="connsiteX5469" fmla="*/ 0 w 3255128"/>
              <a:gd name="connsiteY5469" fmla="*/ 209047 h 1277536"/>
              <a:gd name="connsiteX5470" fmla="*/ 0 w 3255128"/>
              <a:gd name="connsiteY5470" fmla="*/ 208874 h 1277536"/>
              <a:gd name="connsiteX5471" fmla="*/ 0 w 3255128"/>
              <a:gd name="connsiteY5471" fmla="*/ 208870 h 1277536"/>
              <a:gd name="connsiteX5472" fmla="*/ 0 w 3255128"/>
              <a:gd name="connsiteY5472" fmla="*/ 208853 h 1277536"/>
              <a:gd name="connsiteX5473" fmla="*/ 0 w 3255128"/>
              <a:gd name="connsiteY5473" fmla="*/ 208820 h 1277536"/>
              <a:gd name="connsiteX5474" fmla="*/ 0 w 3255128"/>
              <a:gd name="connsiteY5474" fmla="*/ 208788 h 1277536"/>
              <a:gd name="connsiteX5475" fmla="*/ 0 w 3255128"/>
              <a:gd name="connsiteY5475" fmla="*/ 208734 h 1277536"/>
              <a:gd name="connsiteX5476" fmla="*/ 0 w 3255128"/>
              <a:gd name="connsiteY5476" fmla="*/ 208709 h 1277536"/>
              <a:gd name="connsiteX5477" fmla="*/ 0 w 3255128"/>
              <a:gd name="connsiteY5477" fmla="*/ 208651 h 1277536"/>
              <a:gd name="connsiteX5478" fmla="*/ 0 w 3255128"/>
              <a:gd name="connsiteY5478" fmla="*/ 208549 h 1277536"/>
              <a:gd name="connsiteX5479" fmla="*/ 0 w 3255128"/>
              <a:gd name="connsiteY5479" fmla="*/ 208338 h 1277536"/>
              <a:gd name="connsiteX5480" fmla="*/ 0 w 3255128"/>
              <a:gd name="connsiteY5480" fmla="*/ 208259 h 1277536"/>
              <a:gd name="connsiteX5481" fmla="*/ 0 w 3255128"/>
              <a:gd name="connsiteY5481" fmla="*/ 208149 h 1277536"/>
              <a:gd name="connsiteX5482" fmla="*/ 0 w 3255128"/>
              <a:gd name="connsiteY5482" fmla="*/ 207901 h 1277536"/>
              <a:gd name="connsiteX5483" fmla="*/ 0 w 3255128"/>
              <a:gd name="connsiteY5483" fmla="*/ 207846 h 1277536"/>
              <a:gd name="connsiteX5484" fmla="*/ 0 w 3255128"/>
              <a:gd name="connsiteY5484" fmla="*/ 207767 h 1277536"/>
              <a:gd name="connsiteX5485" fmla="*/ 0 w 3255128"/>
              <a:gd name="connsiteY5485" fmla="*/ 207573 h 1277536"/>
              <a:gd name="connsiteX5486" fmla="*/ 0 w 3255128"/>
              <a:gd name="connsiteY5486" fmla="*/ 207517 h 1277536"/>
              <a:gd name="connsiteX5487" fmla="*/ 0 w 3255128"/>
              <a:gd name="connsiteY5487" fmla="*/ 207440 h 1277536"/>
              <a:gd name="connsiteX5488" fmla="*/ 0 w 3255128"/>
              <a:gd name="connsiteY5488" fmla="*/ 207177 h 1277536"/>
              <a:gd name="connsiteX5489" fmla="*/ 0 w 3255128"/>
              <a:gd name="connsiteY5489" fmla="*/ 207091 h 1277536"/>
              <a:gd name="connsiteX5490" fmla="*/ 0 w 3255128"/>
              <a:gd name="connsiteY5490" fmla="*/ 207028 h 1277536"/>
              <a:gd name="connsiteX5491" fmla="*/ 0 w 3255128"/>
              <a:gd name="connsiteY5491" fmla="*/ 206902 h 1277536"/>
              <a:gd name="connsiteX5492" fmla="*/ 0 w 3255128"/>
              <a:gd name="connsiteY5492" fmla="*/ 206848 h 1277536"/>
              <a:gd name="connsiteX5493" fmla="*/ 0 w 3255128"/>
              <a:gd name="connsiteY5493" fmla="*/ 206801 h 1277536"/>
              <a:gd name="connsiteX5494" fmla="*/ 0 w 3255128"/>
              <a:gd name="connsiteY5494" fmla="*/ 206625 h 1277536"/>
              <a:gd name="connsiteX5495" fmla="*/ 0 w 3255128"/>
              <a:gd name="connsiteY5495" fmla="*/ 206177 h 1277536"/>
              <a:gd name="connsiteX5496" fmla="*/ 0 w 3255128"/>
              <a:gd name="connsiteY5496" fmla="*/ 205988 h 1277536"/>
              <a:gd name="connsiteX5497" fmla="*/ 0 w 3255128"/>
              <a:gd name="connsiteY5497" fmla="*/ 205874 h 1277536"/>
              <a:gd name="connsiteX5498" fmla="*/ 0 w 3255128"/>
              <a:gd name="connsiteY5498" fmla="*/ 205795 h 1277536"/>
              <a:gd name="connsiteX5499" fmla="*/ 0 w 3255128"/>
              <a:gd name="connsiteY5499" fmla="*/ 205609 h 1277536"/>
              <a:gd name="connsiteX5500" fmla="*/ 0 w 3255128"/>
              <a:gd name="connsiteY5500" fmla="*/ 205601 h 1277536"/>
              <a:gd name="connsiteX5501" fmla="*/ 0 w 3255128"/>
              <a:gd name="connsiteY5501" fmla="*/ 205474 h 1277536"/>
              <a:gd name="connsiteX5502" fmla="*/ 0 w 3255128"/>
              <a:gd name="connsiteY5502" fmla="*/ 205441 h 1277536"/>
              <a:gd name="connsiteX5503" fmla="*/ 0 w 3255128"/>
              <a:gd name="connsiteY5503" fmla="*/ 205432 h 1277536"/>
              <a:gd name="connsiteX5504" fmla="*/ 0 w 3255128"/>
              <a:gd name="connsiteY5504" fmla="*/ 205378 h 1277536"/>
              <a:gd name="connsiteX5505" fmla="*/ 0 w 3255128"/>
              <a:gd name="connsiteY5505" fmla="*/ 205088 h 1277536"/>
              <a:gd name="connsiteX5506" fmla="*/ 0 w 3255128"/>
              <a:gd name="connsiteY5506" fmla="*/ 205071 h 1277536"/>
              <a:gd name="connsiteX5507" fmla="*/ 0 w 3255128"/>
              <a:gd name="connsiteY5507" fmla="*/ 205002 h 1277536"/>
              <a:gd name="connsiteX5508" fmla="*/ 0 w 3255128"/>
              <a:gd name="connsiteY5508" fmla="*/ 204977 h 1277536"/>
              <a:gd name="connsiteX5509" fmla="*/ 0 w 3255128"/>
              <a:gd name="connsiteY5509" fmla="*/ 204724 h 1277536"/>
              <a:gd name="connsiteX5510" fmla="*/ 0 w 3255128"/>
              <a:gd name="connsiteY5510" fmla="*/ 204670 h 1277536"/>
              <a:gd name="connsiteX5511" fmla="*/ 0 w 3255128"/>
              <a:gd name="connsiteY5511" fmla="*/ 204564 h 1277536"/>
              <a:gd name="connsiteX5512" fmla="*/ 0 w 3255128"/>
              <a:gd name="connsiteY5512" fmla="*/ 204087 h 1277536"/>
              <a:gd name="connsiteX5513" fmla="*/ 0 w 3255128"/>
              <a:gd name="connsiteY5513" fmla="*/ 204035 h 1277536"/>
              <a:gd name="connsiteX5514" fmla="*/ 0 w 3255128"/>
              <a:gd name="connsiteY5514" fmla="*/ 203894 h 1277536"/>
              <a:gd name="connsiteX5515" fmla="*/ 0 w 3255128"/>
              <a:gd name="connsiteY5515" fmla="*/ 203824 h 1277536"/>
              <a:gd name="connsiteX5516" fmla="*/ 0 w 3255128"/>
              <a:gd name="connsiteY5516" fmla="*/ 203675 h 1277536"/>
              <a:gd name="connsiteX5517" fmla="*/ 0 w 3255128"/>
              <a:gd name="connsiteY5517" fmla="*/ 203573 h 1277536"/>
              <a:gd name="connsiteX5518" fmla="*/ 0 w 3255128"/>
              <a:gd name="connsiteY5518" fmla="*/ 203272 h 1277536"/>
              <a:gd name="connsiteX5519" fmla="*/ 0 w 3255128"/>
              <a:gd name="connsiteY5519" fmla="*/ 203170 h 1277536"/>
              <a:gd name="connsiteX5520" fmla="*/ 0 w 3255128"/>
              <a:gd name="connsiteY5520" fmla="*/ 203116 h 1277536"/>
              <a:gd name="connsiteX5521" fmla="*/ 0 w 3255128"/>
              <a:gd name="connsiteY5521" fmla="*/ 202925 h 1277536"/>
              <a:gd name="connsiteX5522" fmla="*/ 0 w 3255128"/>
              <a:gd name="connsiteY5522" fmla="*/ 202910 h 1277536"/>
              <a:gd name="connsiteX5523" fmla="*/ 0 w 3255128"/>
              <a:gd name="connsiteY5523" fmla="*/ 202870 h 1277536"/>
              <a:gd name="connsiteX5524" fmla="*/ 0 w 3255128"/>
              <a:gd name="connsiteY5524" fmla="*/ 202765 h 1277536"/>
              <a:gd name="connsiteX5525" fmla="*/ 0 w 3255128"/>
              <a:gd name="connsiteY5525" fmla="*/ 202201 h 1277536"/>
              <a:gd name="connsiteX5526" fmla="*/ 0 w 3255128"/>
              <a:gd name="connsiteY5526" fmla="*/ 202079 h 1277536"/>
              <a:gd name="connsiteX5527" fmla="*/ 0 w 3255128"/>
              <a:gd name="connsiteY5527" fmla="*/ 202063 h 1277536"/>
              <a:gd name="connsiteX5528" fmla="*/ 0 w 3255128"/>
              <a:gd name="connsiteY5528" fmla="*/ 202025 h 1277536"/>
              <a:gd name="connsiteX5529" fmla="*/ 0 w 3255128"/>
              <a:gd name="connsiteY5529" fmla="*/ 201869 h 1277536"/>
              <a:gd name="connsiteX5530" fmla="*/ 0 w 3255128"/>
              <a:gd name="connsiteY5530" fmla="*/ 201825 h 1277536"/>
              <a:gd name="connsiteX5531" fmla="*/ 0 w 3255128"/>
              <a:gd name="connsiteY5531" fmla="*/ 201704 h 1277536"/>
              <a:gd name="connsiteX5532" fmla="*/ 0 w 3255128"/>
              <a:gd name="connsiteY5532" fmla="*/ 201649 h 1277536"/>
              <a:gd name="connsiteX5533" fmla="*/ 0 w 3255128"/>
              <a:gd name="connsiteY5533" fmla="*/ 201548 h 1277536"/>
              <a:gd name="connsiteX5534" fmla="*/ 0 w 3255128"/>
              <a:gd name="connsiteY5534" fmla="*/ 200938 h 1277536"/>
              <a:gd name="connsiteX5535" fmla="*/ 0 w 3255128"/>
              <a:gd name="connsiteY5535" fmla="*/ 200862 h 1277536"/>
              <a:gd name="connsiteX5536" fmla="*/ 0 w 3255128"/>
              <a:gd name="connsiteY5536" fmla="*/ 200749 h 1277536"/>
              <a:gd name="connsiteX5537" fmla="*/ 0 w 3255128"/>
              <a:gd name="connsiteY5537" fmla="*/ 200633 h 1277536"/>
              <a:gd name="connsiteX5538" fmla="*/ 0 w 3255128"/>
              <a:gd name="connsiteY5538" fmla="*/ 200465 h 1277536"/>
              <a:gd name="connsiteX5539" fmla="*/ 0 w 3255128"/>
              <a:gd name="connsiteY5539" fmla="*/ 200456 h 1277536"/>
              <a:gd name="connsiteX5540" fmla="*/ 0 w 3255128"/>
              <a:gd name="connsiteY5540" fmla="*/ 200402 h 1277536"/>
              <a:gd name="connsiteX5541" fmla="*/ 0 w 3255128"/>
              <a:gd name="connsiteY5541" fmla="*/ 200370 h 1277536"/>
              <a:gd name="connsiteX5542" fmla="*/ 0 w 3255128"/>
              <a:gd name="connsiteY5542" fmla="*/ 200230 h 1277536"/>
              <a:gd name="connsiteX5543" fmla="*/ 0 w 3255128"/>
              <a:gd name="connsiteY5543" fmla="*/ 200112 h 1277536"/>
              <a:gd name="connsiteX5544" fmla="*/ 0 w 3255128"/>
              <a:gd name="connsiteY5544" fmla="*/ 200095 h 1277536"/>
              <a:gd name="connsiteX5545" fmla="*/ 0 w 3255128"/>
              <a:gd name="connsiteY5545" fmla="*/ 200026 h 1277536"/>
              <a:gd name="connsiteX5546" fmla="*/ 0 w 3255128"/>
              <a:gd name="connsiteY5546" fmla="*/ 199818 h 1277536"/>
              <a:gd name="connsiteX5547" fmla="*/ 0 w 3255128"/>
              <a:gd name="connsiteY5547" fmla="*/ 199588 h 1277536"/>
              <a:gd name="connsiteX5548" fmla="*/ 0 w 3255128"/>
              <a:gd name="connsiteY5548" fmla="*/ 199193 h 1277536"/>
              <a:gd name="connsiteX5549" fmla="*/ 0 w 3255128"/>
              <a:gd name="connsiteY5549" fmla="*/ 199059 h 1277536"/>
              <a:gd name="connsiteX5550" fmla="*/ 0 w 3255128"/>
              <a:gd name="connsiteY5550" fmla="*/ 198983 h 1277536"/>
              <a:gd name="connsiteX5551" fmla="*/ 0 w 3255128"/>
              <a:gd name="connsiteY5551" fmla="*/ 198848 h 1277536"/>
              <a:gd name="connsiteX5552" fmla="*/ 0 w 3255128"/>
              <a:gd name="connsiteY5552" fmla="*/ 198790 h 1277536"/>
              <a:gd name="connsiteX5553" fmla="*/ 0 w 3255128"/>
              <a:gd name="connsiteY5553" fmla="*/ 198625 h 1277536"/>
              <a:gd name="connsiteX5554" fmla="*/ 0 w 3255128"/>
              <a:gd name="connsiteY5554" fmla="*/ 198596 h 1277536"/>
              <a:gd name="connsiteX5555" fmla="*/ 0 w 3255128"/>
              <a:gd name="connsiteY5555" fmla="*/ 198571 h 1277536"/>
              <a:gd name="connsiteX5556" fmla="*/ 0 w 3255128"/>
              <a:gd name="connsiteY5556" fmla="*/ 198469 h 1277536"/>
              <a:gd name="connsiteX5557" fmla="*/ 0 w 3255128"/>
              <a:gd name="connsiteY5557" fmla="*/ 198296 h 1277536"/>
              <a:gd name="connsiteX5558" fmla="*/ 0 w 3255128"/>
              <a:gd name="connsiteY5558" fmla="*/ 198104 h 1277536"/>
              <a:gd name="connsiteX5559" fmla="*/ 0 w 3255128"/>
              <a:gd name="connsiteY5559" fmla="*/ 197934 h 1277536"/>
              <a:gd name="connsiteX5560" fmla="*/ 0 w 3255128"/>
              <a:gd name="connsiteY5560" fmla="*/ 197789 h 1277536"/>
              <a:gd name="connsiteX5561" fmla="*/ 0 w 3255128"/>
              <a:gd name="connsiteY5561" fmla="*/ 197766 h 1277536"/>
              <a:gd name="connsiteX5562" fmla="*/ 0 w 3255128"/>
              <a:gd name="connsiteY5562" fmla="*/ 197103 h 1277536"/>
              <a:gd name="connsiteX5563" fmla="*/ 0 w 3255128"/>
              <a:gd name="connsiteY5563" fmla="*/ 197049 h 1277536"/>
              <a:gd name="connsiteX5564" fmla="*/ 0 w 3255128"/>
              <a:gd name="connsiteY5564" fmla="*/ 196869 h 1277536"/>
              <a:gd name="connsiteX5565" fmla="*/ 0 w 3255128"/>
              <a:gd name="connsiteY5565" fmla="*/ 196728 h 1277536"/>
              <a:gd name="connsiteX5566" fmla="*/ 0 w 3255128"/>
              <a:gd name="connsiteY5566" fmla="*/ 196670 h 1277536"/>
              <a:gd name="connsiteX5567" fmla="*/ 0 w 3255128"/>
              <a:gd name="connsiteY5567" fmla="*/ 196572 h 1277536"/>
              <a:gd name="connsiteX5568" fmla="*/ 0 w 3255128"/>
              <a:gd name="connsiteY5568" fmla="*/ 196380 h 1277536"/>
              <a:gd name="connsiteX5569" fmla="*/ 0 w 3255128"/>
              <a:gd name="connsiteY5569" fmla="*/ 196321 h 1277536"/>
              <a:gd name="connsiteX5570" fmla="*/ 0 w 3255128"/>
              <a:gd name="connsiteY5570" fmla="*/ 196102 h 1277536"/>
              <a:gd name="connsiteX5571" fmla="*/ 0 w 3255128"/>
              <a:gd name="connsiteY5571" fmla="*/ 195926 h 1277536"/>
              <a:gd name="connsiteX5572" fmla="*/ 0 w 3255128"/>
              <a:gd name="connsiteY5572" fmla="*/ 195886 h 1277536"/>
              <a:gd name="connsiteX5573" fmla="*/ 0 w 3255128"/>
              <a:gd name="connsiteY5573" fmla="*/ 195773 h 1277536"/>
              <a:gd name="connsiteX5574" fmla="*/ 0 w 3255128"/>
              <a:gd name="connsiteY5574" fmla="*/ 195394 h 1277536"/>
              <a:gd name="connsiteX5575" fmla="*/ 0 w 3255128"/>
              <a:gd name="connsiteY5575" fmla="*/ 195254 h 1277536"/>
              <a:gd name="connsiteX5576" fmla="*/ 0 w 3255128"/>
              <a:gd name="connsiteY5576" fmla="*/ 195116 h 1277536"/>
              <a:gd name="connsiteX5577" fmla="*/ 0 w 3255128"/>
              <a:gd name="connsiteY5577" fmla="*/ 195062 h 1277536"/>
              <a:gd name="connsiteX5578" fmla="*/ 0 w 3255128"/>
              <a:gd name="connsiteY5578" fmla="*/ 195008 h 1277536"/>
              <a:gd name="connsiteX5579" fmla="*/ 0 w 3255128"/>
              <a:gd name="connsiteY5579" fmla="*/ 194991 h 1277536"/>
              <a:gd name="connsiteX5580" fmla="*/ 0 w 3255128"/>
              <a:gd name="connsiteY5580" fmla="*/ 194842 h 1277536"/>
              <a:gd name="connsiteX5581" fmla="*/ 0 w 3255128"/>
              <a:gd name="connsiteY5581" fmla="*/ 194775 h 1277536"/>
              <a:gd name="connsiteX5582" fmla="*/ 0 w 3255128"/>
              <a:gd name="connsiteY5582" fmla="*/ 194007 h 1277536"/>
              <a:gd name="connsiteX5583" fmla="*/ 0 w 3255128"/>
              <a:gd name="connsiteY5583" fmla="*/ 193955 h 1277536"/>
              <a:gd name="connsiteX5584" fmla="*/ 0 w 3255128"/>
              <a:gd name="connsiteY5584" fmla="*/ 193814 h 1277536"/>
              <a:gd name="connsiteX5585" fmla="*/ 0 w 3255128"/>
              <a:gd name="connsiteY5585" fmla="*/ 193761 h 1277536"/>
              <a:gd name="connsiteX5586" fmla="*/ 0 w 3255128"/>
              <a:gd name="connsiteY5586" fmla="*/ 193744 h 1277536"/>
              <a:gd name="connsiteX5587" fmla="*/ 0 w 3255128"/>
              <a:gd name="connsiteY5587" fmla="*/ 193649 h 1277536"/>
              <a:gd name="connsiteX5588" fmla="*/ 0 w 3255128"/>
              <a:gd name="connsiteY5588" fmla="*/ 193620 h 1277536"/>
              <a:gd name="connsiteX5589" fmla="*/ 0 w 3255128"/>
              <a:gd name="connsiteY5589" fmla="*/ 193595 h 1277536"/>
              <a:gd name="connsiteX5590" fmla="*/ 0 w 3255128"/>
              <a:gd name="connsiteY5590" fmla="*/ 193317 h 1277536"/>
              <a:gd name="connsiteX5591" fmla="*/ 0 w 3255128"/>
              <a:gd name="connsiteY5591" fmla="*/ 193246 h 1277536"/>
              <a:gd name="connsiteX5592" fmla="*/ 0 w 3255128"/>
              <a:gd name="connsiteY5592" fmla="*/ 193192 h 1277536"/>
              <a:gd name="connsiteX5593" fmla="*/ 0 w 3255128"/>
              <a:gd name="connsiteY5593" fmla="*/ 193128 h 1277536"/>
              <a:gd name="connsiteX5594" fmla="*/ 0 w 3255128"/>
              <a:gd name="connsiteY5594" fmla="*/ 192968 h 1277536"/>
              <a:gd name="connsiteX5595" fmla="*/ 0 w 3255128"/>
              <a:gd name="connsiteY5595" fmla="*/ 192830 h 1277536"/>
              <a:gd name="connsiteX5596" fmla="*/ 0 w 3255128"/>
              <a:gd name="connsiteY5596" fmla="*/ 192790 h 1277536"/>
              <a:gd name="connsiteX5597" fmla="*/ 0 w 3255128"/>
              <a:gd name="connsiteY5597" fmla="*/ 191999 h 1277536"/>
              <a:gd name="connsiteX5598" fmla="*/ 0 w 3255128"/>
              <a:gd name="connsiteY5598" fmla="*/ 191945 h 1277536"/>
              <a:gd name="connsiteX5599" fmla="*/ 0 w 3255128"/>
              <a:gd name="connsiteY5599" fmla="*/ 191893 h 1277536"/>
              <a:gd name="connsiteX5600" fmla="*/ 0 w 3255128"/>
              <a:gd name="connsiteY5600" fmla="*/ 191667 h 1277536"/>
              <a:gd name="connsiteX5601" fmla="*/ 0 w 3255128"/>
              <a:gd name="connsiteY5601" fmla="*/ 191662 h 1277536"/>
              <a:gd name="connsiteX5602" fmla="*/ 0 w 3255128"/>
              <a:gd name="connsiteY5602" fmla="*/ 191604 h 1277536"/>
              <a:gd name="connsiteX5603" fmla="*/ 0 w 3255128"/>
              <a:gd name="connsiteY5603" fmla="*/ 191345 h 1277536"/>
              <a:gd name="connsiteX5604" fmla="*/ 0 w 3255128"/>
              <a:gd name="connsiteY5604" fmla="*/ 191228 h 1277536"/>
              <a:gd name="connsiteX5605" fmla="*/ 0 w 3255128"/>
              <a:gd name="connsiteY5605" fmla="*/ 191126 h 1277536"/>
              <a:gd name="connsiteX5606" fmla="*/ 0 w 3255128"/>
              <a:gd name="connsiteY5606" fmla="*/ 191085 h 1277536"/>
              <a:gd name="connsiteX5607" fmla="*/ 0 w 3255128"/>
              <a:gd name="connsiteY5607" fmla="*/ 190950 h 1277536"/>
              <a:gd name="connsiteX5608" fmla="*/ 0 w 3255128"/>
              <a:gd name="connsiteY5608" fmla="*/ 190782 h 1277536"/>
              <a:gd name="connsiteX5609" fmla="*/ 0 w 3255128"/>
              <a:gd name="connsiteY5609" fmla="*/ 190723 h 1277536"/>
              <a:gd name="connsiteX5610" fmla="*/ 0 w 3255128"/>
              <a:gd name="connsiteY5610" fmla="*/ 190669 h 1277536"/>
              <a:gd name="connsiteX5611" fmla="*/ 0 w 3255128"/>
              <a:gd name="connsiteY5611" fmla="*/ 190361 h 1277536"/>
              <a:gd name="connsiteX5612" fmla="*/ 0 w 3255128"/>
              <a:gd name="connsiteY5612" fmla="*/ 190275 h 1277536"/>
              <a:gd name="connsiteX5613" fmla="*/ 0 w 3255128"/>
              <a:gd name="connsiteY5613" fmla="*/ 190086 h 1277536"/>
              <a:gd name="connsiteX5614" fmla="*/ 0 w 3255128"/>
              <a:gd name="connsiteY5614" fmla="*/ 190082 h 1277536"/>
              <a:gd name="connsiteX5615" fmla="*/ 0 w 3255128"/>
              <a:gd name="connsiteY5615" fmla="*/ 190032 h 1277536"/>
              <a:gd name="connsiteX5616" fmla="*/ 0 w 3255128"/>
              <a:gd name="connsiteY5616" fmla="*/ 190015 h 1277536"/>
              <a:gd name="connsiteX5617" fmla="*/ 0 w 3255128"/>
              <a:gd name="connsiteY5617" fmla="*/ 189863 h 1277536"/>
              <a:gd name="connsiteX5618" fmla="*/ 0 w 3255128"/>
              <a:gd name="connsiteY5618" fmla="*/ 189799 h 1277536"/>
              <a:gd name="connsiteX5619" fmla="*/ 0 w 3255128"/>
              <a:gd name="connsiteY5619" fmla="*/ 189514 h 1277536"/>
              <a:gd name="connsiteX5620" fmla="*/ 0 w 3255128"/>
              <a:gd name="connsiteY5620" fmla="*/ 189396 h 1277536"/>
              <a:gd name="connsiteX5621" fmla="*/ 0 w 3255128"/>
              <a:gd name="connsiteY5621" fmla="*/ 189058 h 1277536"/>
              <a:gd name="connsiteX5622" fmla="*/ 0 w 3255128"/>
              <a:gd name="connsiteY5622" fmla="*/ 188991 h 1277536"/>
              <a:gd name="connsiteX5623" fmla="*/ 0 w 3255128"/>
              <a:gd name="connsiteY5623" fmla="*/ 188979 h 1277536"/>
              <a:gd name="connsiteX5624" fmla="*/ 0 w 3255128"/>
              <a:gd name="connsiteY5624" fmla="*/ 188785 h 1277536"/>
              <a:gd name="connsiteX5625" fmla="*/ 0 w 3255128"/>
              <a:gd name="connsiteY5625" fmla="*/ 188768 h 1277536"/>
              <a:gd name="connsiteX5626" fmla="*/ 0 w 3255128"/>
              <a:gd name="connsiteY5626" fmla="*/ 188562 h 1277536"/>
              <a:gd name="connsiteX5627" fmla="*/ 0 w 3255128"/>
              <a:gd name="connsiteY5627" fmla="*/ 188270 h 1277536"/>
              <a:gd name="connsiteX5628" fmla="*/ 0 w 3255128"/>
              <a:gd name="connsiteY5628" fmla="*/ 188216 h 1277536"/>
              <a:gd name="connsiteX5629" fmla="*/ 0 w 3255128"/>
              <a:gd name="connsiteY5629" fmla="*/ 188024 h 1277536"/>
              <a:gd name="connsiteX5630" fmla="*/ 0 w 3255128"/>
              <a:gd name="connsiteY5630" fmla="*/ 187992 h 1277536"/>
              <a:gd name="connsiteX5631" fmla="*/ 0 w 3255128"/>
              <a:gd name="connsiteY5631" fmla="*/ 187854 h 1277536"/>
              <a:gd name="connsiteX5632" fmla="*/ 0 w 3255128"/>
              <a:gd name="connsiteY5632" fmla="*/ 187023 h 1277536"/>
              <a:gd name="connsiteX5633" fmla="*/ 0 w 3255128"/>
              <a:gd name="connsiteY5633" fmla="*/ 187008 h 1277536"/>
              <a:gd name="connsiteX5634" fmla="*/ 0 w 3255128"/>
              <a:gd name="connsiteY5634" fmla="*/ 186969 h 1277536"/>
              <a:gd name="connsiteX5635" fmla="*/ 0 w 3255128"/>
              <a:gd name="connsiteY5635" fmla="*/ 186691 h 1277536"/>
              <a:gd name="connsiteX5636" fmla="*/ 0 w 3255128"/>
              <a:gd name="connsiteY5636" fmla="*/ 186628 h 1277536"/>
              <a:gd name="connsiteX5637" fmla="*/ 0 w 3255128"/>
              <a:gd name="connsiteY5637" fmla="*/ 186300 h 1277536"/>
              <a:gd name="connsiteX5638" fmla="*/ 0 w 3255128"/>
              <a:gd name="connsiteY5638" fmla="*/ 186283 h 1277536"/>
              <a:gd name="connsiteX5639" fmla="*/ 0 w 3255128"/>
              <a:gd name="connsiteY5639" fmla="*/ 186252 h 1277536"/>
              <a:gd name="connsiteX5640" fmla="*/ 0 w 3255128"/>
              <a:gd name="connsiteY5640" fmla="*/ 186109 h 1277536"/>
              <a:gd name="connsiteX5641" fmla="*/ 0 w 3255128"/>
              <a:gd name="connsiteY5641" fmla="*/ 185846 h 1277536"/>
              <a:gd name="connsiteX5642" fmla="*/ 0 w 3255128"/>
              <a:gd name="connsiteY5642" fmla="*/ 185806 h 1277536"/>
              <a:gd name="connsiteX5643" fmla="*/ 0 w 3255128"/>
              <a:gd name="connsiteY5643" fmla="*/ 185802 h 1277536"/>
              <a:gd name="connsiteX5644" fmla="*/ 0 w 3255128"/>
              <a:gd name="connsiteY5644" fmla="*/ 185747 h 1277536"/>
              <a:gd name="connsiteX5645" fmla="*/ 0 w 3255128"/>
              <a:gd name="connsiteY5645" fmla="*/ 185693 h 1277536"/>
              <a:gd name="connsiteX5646" fmla="*/ 0 w 3255128"/>
              <a:gd name="connsiteY5646" fmla="*/ 185646 h 1277536"/>
              <a:gd name="connsiteX5647" fmla="*/ 0 w 3255128"/>
              <a:gd name="connsiteY5647" fmla="*/ 185385 h 1277536"/>
              <a:gd name="connsiteX5648" fmla="*/ 0 w 3255128"/>
              <a:gd name="connsiteY5648" fmla="*/ 185247 h 1277536"/>
              <a:gd name="connsiteX5649" fmla="*/ 0 w 3255128"/>
              <a:gd name="connsiteY5649" fmla="*/ 185209 h 1277536"/>
              <a:gd name="connsiteX5650" fmla="*/ 0 w 3255128"/>
              <a:gd name="connsiteY5650" fmla="*/ 185036 h 1277536"/>
              <a:gd name="connsiteX5651" fmla="*/ 0 w 3255128"/>
              <a:gd name="connsiteY5651" fmla="*/ 184797 h 1277536"/>
              <a:gd name="connsiteX5652" fmla="*/ 0 w 3255128"/>
              <a:gd name="connsiteY5652" fmla="*/ 184695 h 1277536"/>
              <a:gd name="connsiteX5653" fmla="*/ 0 w 3255128"/>
              <a:gd name="connsiteY5653" fmla="*/ 184538 h 1277536"/>
              <a:gd name="connsiteX5654" fmla="*/ 0 w 3255128"/>
              <a:gd name="connsiteY5654" fmla="*/ 184501 h 1277536"/>
              <a:gd name="connsiteX5655" fmla="*/ 0 w 3255128"/>
              <a:gd name="connsiteY5655" fmla="*/ 184484 h 1277536"/>
              <a:gd name="connsiteX5656" fmla="*/ 0 w 3255128"/>
              <a:gd name="connsiteY5656" fmla="*/ 184135 h 1277536"/>
              <a:gd name="connsiteX5657" fmla="*/ 0 w 3255128"/>
              <a:gd name="connsiteY5657" fmla="*/ 184122 h 1277536"/>
              <a:gd name="connsiteX5658" fmla="*/ 0 w 3255128"/>
              <a:gd name="connsiteY5658" fmla="*/ 184015 h 1277536"/>
              <a:gd name="connsiteX5659" fmla="*/ 0 w 3255128"/>
              <a:gd name="connsiteY5659" fmla="*/ 183916 h 1277536"/>
              <a:gd name="connsiteX5660" fmla="*/ 0 w 3255128"/>
              <a:gd name="connsiteY5660" fmla="*/ 183586 h 1277536"/>
              <a:gd name="connsiteX5661" fmla="*/ 0 w 3255128"/>
              <a:gd name="connsiteY5661" fmla="*/ 183554 h 1277536"/>
              <a:gd name="connsiteX5662" fmla="*/ 0 w 3255128"/>
              <a:gd name="connsiteY5662" fmla="*/ 183377 h 1277536"/>
              <a:gd name="connsiteX5663" fmla="*/ 0 w 3255128"/>
              <a:gd name="connsiteY5663" fmla="*/ 183291 h 1277536"/>
              <a:gd name="connsiteX5664" fmla="*/ 0 w 3255128"/>
              <a:gd name="connsiteY5664" fmla="*/ 183237 h 1277536"/>
              <a:gd name="connsiteX5665" fmla="*/ 0 w 3255128"/>
              <a:gd name="connsiteY5665" fmla="*/ 183048 h 1277536"/>
              <a:gd name="connsiteX5666" fmla="*/ 0 w 3255128"/>
              <a:gd name="connsiteY5666" fmla="*/ 182896 h 1277536"/>
              <a:gd name="connsiteX5667" fmla="*/ 0 w 3255128"/>
              <a:gd name="connsiteY5667" fmla="*/ 182888 h 1277536"/>
              <a:gd name="connsiteX5668" fmla="*/ 0 w 3255128"/>
              <a:gd name="connsiteY5668" fmla="*/ 182694 h 1277536"/>
              <a:gd name="connsiteX5669" fmla="*/ 0 w 3255128"/>
              <a:gd name="connsiteY5669" fmla="*/ 182328 h 1277536"/>
              <a:gd name="connsiteX5670" fmla="*/ 0 w 3255128"/>
              <a:gd name="connsiteY5670" fmla="*/ 182074 h 1277536"/>
              <a:gd name="connsiteX5671" fmla="*/ 0 w 3255128"/>
              <a:gd name="connsiteY5671" fmla="*/ 182032 h 1277536"/>
              <a:gd name="connsiteX5672" fmla="*/ 0 w 3255128"/>
              <a:gd name="connsiteY5672" fmla="*/ 181974 h 1277536"/>
              <a:gd name="connsiteX5673" fmla="*/ 0 w 3255128"/>
              <a:gd name="connsiteY5673" fmla="*/ 181961 h 1277536"/>
              <a:gd name="connsiteX5674" fmla="*/ 0 w 3255128"/>
              <a:gd name="connsiteY5674" fmla="*/ 181825 h 1277536"/>
              <a:gd name="connsiteX5675" fmla="*/ 0 w 3255128"/>
              <a:gd name="connsiteY5675" fmla="*/ 181817 h 1277536"/>
              <a:gd name="connsiteX5676" fmla="*/ 0 w 3255128"/>
              <a:gd name="connsiteY5676" fmla="*/ 181755 h 1277536"/>
              <a:gd name="connsiteX5677" fmla="*/ 0 w 3255128"/>
              <a:gd name="connsiteY5677" fmla="*/ 181587 h 1277536"/>
              <a:gd name="connsiteX5678" fmla="*/ 0 w 3255128"/>
              <a:gd name="connsiteY5678" fmla="*/ 181578 h 1277536"/>
              <a:gd name="connsiteX5679" fmla="*/ 0 w 3255128"/>
              <a:gd name="connsiteY5679" fmla="*/ 181524 h 1277536"/>
              <a:gd name="connsiteX5680" fmla="*/ 0 w 3255128"/>
              <a:gd name="connsiteY5680" fmla="*/ 181288 h 1277536"/>
              <a:gd name="connsiteX5681" fmla="*/ 0 w 3255128"/>
              <a:gd name="connsiteY5681" fmla="*/ 181148 h 1277536"/>
              <a:gd name="connsiteX5682" fmla="*/ 0 w 3255128"/>
              <a:gd name="connsiteY5682" fmla="*/ 180870 h 1277536"/>
              <a:gd name="connsiteX5683" fmla="*/ 0 w 3255128"/>
              <a:gd name="connsiteY5683" fmla="*/ 180826 h 1277536"/>
              <a:gd name="connsiteX5684" fmla="*/ 0 w 3255128"/>
              <a:gd name="connsiteY5684" fmla="*/ 180710 h 1277536"/>
              <a:gd name="connsiteX5685" fmla="*/ 0 w 3255128"/>
              <a:gd name="connsiteY5685" fmla="*/ 180670 h 1277536"/>
              <a:gd name="connsiteX5686" fmla="*/ 0 w 3255128"/>
              <a:gd name="connsiteY5686" fmla="*/ 180233 h 1277536"/>
              <a:gd name="connsiteX5687" fmla="*/ 0 w 3255128"/>
              <a:gd name="connsiteY5687" fmla="*/ 180024 h 1277536"/>
              <a:gd name="connsiteX5688" fmla="*/ 0 w 3255128"/>
              <a:gd name="connsiteY5688" fmla="*/ 180018 h 1277536"/>
              <a:gd name="connsiteX5689" fmla="*/ 0 w 3255128"/>
              <a:gd name="connsiteY5689" fmla="*/ 179970 h 1277536"/>
              <a:gd name="connsiteX5690" fmla="*/ 0 w 3255128"/>
              <a:gd name="connsiteY5690" fmla="*/ 179821 h 1277536"/>
              <a:gd name="connsiteX5691" fmla="*/ 0 w 3255128"/>
              <a:gd name="connsiteY5691" fmla="*/ 179719 h 1277536"/>
              <a:gd name="connsiteX5692" fmla="*/ 0 w 3255128"/>
              <a:gd name="connsiteY5692" fmla="*/ 179525 h 1277536"/>
              <a:gd name="connsiteX5693" fmla="*/ 0 w 3255128"/>
              <a:gd name="connsiteY5693" fmla="*/ 179418 h 1277536"/>
              <a:gd name="connsiteX5694" fmla="*/ 0 w 3255128"/>
              <a:gd name="connsiteY5694" fmla="*/ 179316 h 1277536"/>
              <a:gd name="connsiteX5695" fmla="*/ 0 w 3255128"/>
              <a:gd name="connsiteY5695" fmla="*/ 179159 h 1277536"/>
              <a:gd name="connsiteX5696" fmla="*/ 0 w 3255128"/>
              <a:gd name="connsiteY5696" fmla="*/ 178940 h 1277536"/>
              <a:gd name="connsiteX5697" fmla="*/ 0 w 3255128"/>
              <a:gd name="connsiteY5697" fmla="*/ 178911 h 1277536"/>
              <a:gd name="connsiteX5698" fmla="*/ 0 w 3255128"/>
              <a:gd name="connsiteY5698" fmla="*/ 178801 h 1277536"/>
              <a:gd name="connsiteX5699" fmla="*/ 0 w 3255128"/>
              <a:gd name="connsiteY5699" fmla="*/ 178717 h 1277536"/>
              <a:gd name="connsiteX5700" fmla="*/ 0 w 3255128"/>
              <a:gd name="connsiteY5700" fmla="*/ 178679 h 1277536"/>
              <a:gd name="connsiteX5701" fmla="*/ 0 w 3255128"/>
              <a:gd name="connsiteY5701" fmla="*/ 178578 h 1277536"/>
              <a:gd name="connsiteX5702" fmla="*/ 0 w 3255128"/>
              <a:gd name="connsiteY5702" fmla="*/ 178401 h 1277536"/>
              <a:gd name="connsiteX5703" fmla="*/ 0 w 3255128"/>
              <a:gd name="connsiteY5703" fmla="*/ 178225 h 1277536"/>
              <a:gd name="connsiteX5704" fmla="*/ 0 w 3255128"/>
              <a:gd name="connsiteY5704" fmla="*/ 178175 h 1277536"/>
              <a:gd name="connsiteX5705" fmla="*/ 0 w 3255128"/>
              <a:gd name="connsiteY5705" fmla="*/ 178171 h 1277536"/>
              <a:gd name="connsiteX5706" fmla="*/ 0 w 3255128"/>
              <a:gd name="connsiteY5706" fmla="*/ 177912 h 1277536"/>
              <a:gd name="connsiteX5707" fmla="*/ 0 w 3255128"/>
              <a:gd name="connsiteY5707" fmla="*/ 177718 h 1277536"/>
              <a:gd name="connsiteX5708" fmla="*/ 0 w 3255128"/>
              <a:gd name="connsiteY5708" fmla="*/ 177352 h 1277536"/>
              <a:gd name="connsiteX5709" fmla="*/ 0 w 3255128"/>
              <a:gd name="connsiteY5709" fmla="*/ 177138 h 1277536"/>
              <a:gd name="connsiteX5710" fmla="*/ 0 w 3255128"/>
              <a:gd name="connsiteY5710" fmla="*/ 176998 h 1277536"/>
              <a:gd name="connsiteX5711" fmla="*/ 0 w 3255128"/>
              <a:gd name="connsiteY5711" fmla="*/ 176949 h 1277536"/>
              <a:gd name="connsiteX5712" fmla="*/ 0 w 3255128"/>
              <a:gd name="connsiteY5712" fmla="*/ 176928 h 1277536"/>
              <a:gd name="connsiteX5713" fmla="*/ 0 w 3255128"/>
              <a:gd name="connsiteY5713" fmla="*/ 176849 h 1277536"/>
              <a:gd name="connsiteX5714" fmla="*/ 0 w 3255128"/>
              <a:gd name="connsiteY5714" fmla="*/ 176841 h 1277536"/>
              <a:gd name="connsiteX5715" fmla="*/ 0 w 3255128"/>
              <a:gd name="connsiteY5715" fmla="*/ 176779 h 1277536"/>
              <a:gd name="connsiteX5716" fmla="*/ 0 w 3255128"/>
              <a:gd name="connsiteY5716" fmla="*/ 176611 h 1277536"/>
              <a:gd name="connsiteX5717" fmla="*/ 0 w 3255128"/>
              <a:gd name="connsiteY5717" fmla="*/ 176602 h 1277536"/>
              <a:gd name="connsiteX5718" fmla="*/ 0 w 3255128"/>
              <a:gd name="connsiteY5718" fmla="*/ 176570 h 1277536"/>
              <a:gd name="connsiteX5719" fmla="*/ 0 w 3255128"/>
              <a:gd name="connsiteY5719" fmla="*/ 176548 h 1277536"/>
              <a:gd name="connsiteX5720" fmla="*/ 0 w 3255128"/>
              <a:gd name="connsiteY5720" fmla="*/ 176501 h 1277536"/>
              <a:gd name="connsiteX5721" fmla="*/ 0 w 3255128"/>
              <a:gd name="connsiteY5721" fmla="*/ 176442 h 1277536"/>
              <a:gd name="connsiteX5722" fmla="*/ 0 w 3255128"/>
              <a:gd name="connsiteY5722" fmla="*/ 176376 h 1277536"/>
              <a:gd name="connsiteX5723" fmla="*/ 0 w 3255128"/>
              <a:gd name="connsiteY5723" fmla="*/ 176312 h 1277536"/>
              <a:gd name="connsiteX5724" fmla="*/ 0 w 3255128"/>
              <a:gd name="connsiteY5724" fmla="*/ 176172 h 1277536"/>
              <a:gd name="connsiteX5725" fmla="*/ 0 w 3255128"/>
              <a:gd name="connsiteY5725" fmla="*/ 176089 h 1277536"/>
              <a:gd name="connsiteX5726" fmla="*/ 0 w 3255128"/>
              <a:gd name="connsiteY5726" fmla="*/ 175987 h 1277536"/>
              <a:gd name="connsiteX5727" fmla="*/ 0 w 3255128"/>
              <a:gd name="connsiteY5727" fmla="*/ 175734 h 1277536"/>
              <a:gd name="connsiteX5728" fmla="*/ 0 w 3255128"/>
              <a:gd name="connsiteY5728" fmla="*/ 175702 h 1277536"/>
              <a:gd name="connsiteX5729" fmla="*/ 0 w 3255128"/>
              <a:gd name="connsiteY5729" fmla="*/ 175326 h 1277536"/>
              <a:gd name="connsiteX5730" fmla="*/ 0 w 3255128"/>
              <a:gd name="connsiteY5730" fmla="*/ 175183 h 1277536"/>
              <a:gd name="connsiteX5731" fmla="*/ 0 w 3255128"/>
              <a:gd name="connsiteY5731" fmla="*/ 175129 h 1277536"/>
              <a:gd name="connsiteX5732" fmla="*/ 0 w 3255128"/>
              <a:gd name="connsiteY5732" fmla="*/ 175048 h 1277536"/>
              <a:gd name="connsiteX5733" fmla="*/ 0 w 3255128"/>
              <a:gd name="connsiteY5733" fmla="*/ 175042 h 1277536"/>
              <a:gd name="connsiteX5734" fmla="*/ 0 w 3255128"/>
              <a:gd name="connsiteY5734" fmla="*/ 174994 h 1277536"/>
              <a:gd name="connsiteX5735" fmla="*/ 0 w 3255128"/>
              <a:gd name="connsiteY5735" fmla="*/ 174990 h 1277536"/>
              <a:gd name="connsiteX5736" fmla="*/ 0 w 3255128"/>
              <a:gd name="connsiteY5736" fmla="*/ 174788 h 1277536"/>
              <a:gd name="connsiteX5737" fmla="*/ 0 w 3255128"/>
              <a:gd name="connsiteY5737" fmla="*/ 174771 h 1277536"/>
              <a:gd name="connsiteX5738" fmla="*/ 0 w 3255128"/>
              <a:gd name="connsiteY5738" fmla="*/ 174717 h 1277536"/>
              <a:gd name="connsiteX5739" fmla="*/ 0 w 3255128"/>
              <a:gd name="connsiteY5739" fmla="*/ 174442 h 1277536"/>
              <a:gd name="connsiteX5740" fmla="*/ 0 w 3255128"/>
              <a:gd name="connsiteY5740" fmla="*/ 174180 h 1277536"/>
              <a:gd name="connsiteX5741" fmla="*/ 0 w 3255128"/>
              <a:gd name="connsiteY5741" fmla="*/ 173966 h 1277536"/>
              <a:gd name="connsiteX5742" fmla="*/ 0 w 3255128"/>
              <a:gd name="connsiteY5742" fmla="*/ 173935 h 1277536"/>
              <a:gd name="connsiteX5743" fmla="*/ 0 w 3255128"/>
              <a:gd name="connsiteY5743" fmla="*/ 173853 h 1277536"/>
              <a:gd name="connsiteX5744" fmla="*/ 0 w 3255128"/>
              <a:gd name="connsiteY5744" fmla="*/ 173825 h 1277536"/>
              <a:gd name="connsiteX5745" fmla="*/ 0 w 3255128"/>
              <a:gd name="connsiteY5745" fmla="*/ 173741 h 1277536"/>
              <a:gd name="connsiteX5746" fmla="*/ 0 w 3255128"/>
              <a:gd name="connsiteY5746" fmla="*/ 173703 h 1277536"/>
              <a:gd name="connsiteX5747" fmla="*/ 0 w 3255128"/>
              <a:gd name="connsiteY5747" fmla="*/ 173249 h 1277536"/>
              <a:gd name="connsiteX5748" fmla="*/ 0 w 3255128"/>
              <a:gd name="connsiteY5748" fmla="*/ 173199 h 1277536"/>
              <a:gd name="connsiteX5749" fmla="*/ 0 w 3255128"/>
              <a:gd name="connsiteY5749" fmla="*/ 173195 h 1277536"/>
              <a:gd name="connsiteX5750" fmla="*/ 0 w 3255128"/>
              <a:gd name="connsiteY5750" fmla="*/ 173089 h 1277536"/>
              <a:gd name="connsiteX5751" fmla="*/ 0 w 3255128"/>
              <a:gd name="connsiteY5751" fmla="*/ 172879 h 1277536"/>
              <a:gd name="connsiteX5752" fmla="*/ 0 w 3255128"/>
              <a:gd name="connsiteY5752" fmla="*/ 172816 h 1277536"/>
              <a:gd name="connsiteX5753" fmla="*/ 0 w 3255128"/>
              <a:gd name="connsiteY5753" fmla="*/ 172440 h 1277536"/>
              <a:gd name="connsiteX5754" fmla="*/ 0 w 3255128"/>
              <a:gd name="connsiteY5754" fmla="*/ 172248 h 1277536"/>
              <a:gd name="connsiteX5755" fmla="*/ 0 w 3255128"/>
              <a:gd name="connsiteY5755" fmla="*/ 172028 h 1277536"/>
              <a:gd name="connsiteX5756" fmla="*/ 0 w 3255128"/>
              <a:gd name="connsiteY5756" fmla="*/ 171973 h 1277536"/>
              <a:gd name="connsiteX5757" fmla="*/ 0 w 3255128"/>
              <a:gd name="connsiteY5757" fmla="*/ 171952 h 1277536"/>
              <a:gd name="connsiteX5758" fmla="*/ 0 w 3255128"/>
              <a:gd name="connsiteY5758" fmla="*/ 171872 h 1277536"/>
              <a:gd name="connsiteX5759" fmla="*/ 0 w 3255128"/>
              <a:gd name="connsiteY5759" fmla="*/ 171594 h 1277536"/>
              <a:gd name="connsiteX5760" fmla="*/ 0 w 3255128"/>
              <a:gd name="connsiteY5760" fmla="*/ 171466 h 1277536"/>
              <a:gd name="connsiteX5761" fmla="*/ 0 w 3255128"/>
              <a:gd name="connsiteY5761" fmla="*/ 171400 h 1277536"/>
              <a:gd name="connsiteX5762" fmla="*/ 0 w 3255128"/>
              <a:gd name="connsiteY5762" fmla="*/ 171262 h 1277536"/>
              <a:gd name="connsiteX5763" fmla="*/ 0 w 3255128"/>
              <a:gd name="connsiteY5763" fmla="*/ 171208 h 1277536"/>
              <a:gd name="connsiteX5764" fmla="*/ 0 w 3255128"/>
              <a:gd name="connsiteY5764" fmla="*/ 171191 h 1277536"/>
              <a:gd name="connsiteX5765" fmla="*/ 0 w 3255128"/>
              <a:gd name="connsiteY5765" fmla="*/ 170726 h 1277536"/>
              <a:gd name="connsiteX5766" fmla="*/ 0 w 3255128"/>
              <a:gd name="connsiteY5766" fmla="*/ 170710 h 1277536"/>
              <a:gd name="connsiteX5767" fmla="*/ 0 w 3255128"/>
              <a:gd name="connsiteY5767" fmla="*/ 170350 h 1277536"/>
              <a:gd name="connsiteX5768" fmla="*/ 0 w 3255128"/>
              <a:gd name="connsiteY5768" fmla="*/ 170207 h 1277536"/>
              <a:gd name="connsiteX5769" fmla="*/ 0 w 3255128"/>
              <a:gd name="connsiteY5769" fmla="*/ 170203 h 1277536"/>
              <a:gd name="connsiteX5770" fmla="*/ 0 w 3255128"/>
              <a:gd name="connsiteY5770" fmla="*/ 170153 h 1277536"/>
              <a:gd name="connsiteX5771" fmla="*/ 0 w 3255128"/>
              <a:gd name="connsiteY5771" fmla="*/ 170142 h 1277536"/>
              <a:gd name="connsiteX5772" fmla="*/ 0 w 3255128"/>
              <a:gd name="connsiteY5772" fmla="*/ 170014 h 1277536"/>
              <a:gd name="connsiteX5773" fmla="*/ 0 w 3255128"/>
              <a:gd name="connsiteY5773" fmla="*/ 169944 h 1277536"/>
              <a:gd name="connsiteX5774" fmla="*/ 0 w 3255128"/>
              <a:gd name="connsiteY5774" fmla="*/ 169890 h 1277536"/>
              <a:gd name="connsiteX5775" fmla="*/ 0 w 3255128"/>
              <a:gd name="connsiteY5775" fmla="*/ 169812 h 1277536"/>
              <a:gd name="connsiteX5776" fmla="*/ 0 w 3255128"/>
              <a:gd name="connsiteY5776" fmla="*/ 169795 h 1277536"/>
              <a:gd name="connsiteX5777" fmla="*/ 0 w 3255128"/>
              <a:gd name="connsiteY5777" fmla="*/ 169741 h 1277536"/>
              <a:gd name="connsiteX5778" fmla="*/ 0 w 3255128"/>
              <a:gd name="connsiteY5778" fmla="*/ 169635 h 1277536"/>
              <a:gd name="connsiteX5779" fmla="*/ 0 w 3255128"/>
              <a:gd name="connsiteY5779" fmla="*/ 169517 h 1277536"/>
              <a:gd name="connsiteX5780" fmla="*/ 0 w 3255128"/>
              <a:gd name="connsiteY5780" fmla="*/ 169463 h 1277536"/>
              <a:gd name="connsiteX5781" fmla="*/ 0 w 3255128"/>
              <a:gd name="connsiteY5781" fmla="*/ 169392 h 1277536"/>
              <a:gd name="connsiteX5782" fmla="*/ 0 w 3255128"/>
              <a:gd name="connsiteY5782" fmla="*/ 169338 h 1277536"/>
              <a:gd name="connsiteX5783" fmla="*/ 0 w 3255128"/>
              <a:gd name="connsiteY5783" fmla="*/ 169114 h 1277536"/>
              <a:gd name="connsiteX5784" fmla="*/ 0 w 3255128"/>
              <a:gd name="connsiteY5784" fmla="*/ 169030 h 1277536"/>
              <a:gd name="connsiteX5785" fmla="*/ 0 w 3255128"/>
              <a:gd name="connsiteY5785" fmla="*/ 168990 h 1277536"/>
              <a:gd name="connsiteX5786" fmla="*/ 0 w 3255128"/>
              <a:gd name="connsiteY5786" fmla="*/ 168920 h 1277536"/>
              <a:gd name="connsiteX5787" fmla="*/ 0 w 3255128"/>
              <a:gd name="connsiteY5787" fmla="*/ 168895 h 1277536"/>
              <a:gd name="connsiteX5788" fmla="*/ 0 w 3255128"/>
              <a:gd name="connsiteY5788" fmla="*/ 168877 h 1277536"/>
              <a:gd name="connsiteX5789" fmla="*/ 0 w 3255128"/>
              <a:gd name="connsiteY5789" fmla="*/ 168220 h 1277536"/>
              <a:gd name="connsiteX5790" fmla="*/ 0 w 3255128"/>
              <a:gd name="connsiteY5790" fmla="*/ 168145 h 1277536"/>
              <a:gd name="connsiteX5791" fmla="*/ 0 w 3255128"/>
              <a:gd name="connsiteY5791" fmla="*/ 168113 h 1277536"/>
              <a:gd name="connsiteX5792" fmla="*/ 0 w 3255128"/>
              <a:gd name="connsiteY5792" fmla="*/ 168091 h 1277536"/>
              <a:gd name="connsiteX5793" fmla="*/ 0 w 3255128"/>
              <a:gd name="connsiteY5793" fmla="*/ 167981 h 1277536"/>
              <a:gd name="connsiteX5794" fmla="*/ 0 w 3255128"/>
              <a:gd name="connsiteY5794" fmla="*/ 167879 h 1277536"/>
              <a:gd name="connsiteX5795" fmla="*/ 0 w 3255128"/>
              <a:gd name="connsiteY5795" fmla="*/ 167804 h 1277536"/>
              <a:gd name="connsiteX5796" fmla="*/ 0 w 3255128"/>
              <a:gd name="connsiteY5796" fmla="*/ 167766 h 1277536"/>
              <a:gd name="connsiteX5797" fmla="*/ 0 w 3255128"/>
              <a:gd name="connsiteY5797" fmla="*/ 167272 h 1277536"/>
              <a:gd name="connsiteX5798" fmla="*/ 0 w 3255128"/>
              <a:gd name="connsiteY5798" fmla="*/ 167052 h 1277536"/>
              <a:gd name="connsiteX5799" fmla="*/ 0 w 3255128"/>
              <a:gd name="connsiteY5799" fmla="*/ 166994 h 1277536"/>
              <a:gd name="connsiteX5800" fmla="*/ 0 w 3255128"/>
              <a:gd name="connsiteY5800" fmla="*/ 166896 h 1277536"/>
              <a:gd name="connsiteX5801" fmla="*/ 0 w 3255128"/>
              <a:gd name="connsiteY5801" fmla="*/ 166869 h 1277536"/>
              <a:gd name="connsiteX5802" fmla="*/ 0 w 3255128"/>
              <a:gd name="connsiteY5802" fmla="*/ 166493 h 1277536"/>
              <a:gd name="connsiteX5803" fmla="*/ 0 w 3255128"/>
              <a:gd name="connsiteY5803" fmla="*/ 166421 h 1277536"/>
              <a:gd name="connsiteX5804" fmla="*/ 0 w 3255128"/>
              <a:gd name="connsiteY5804" fmla="*/ 166232 h 1277536"/>
              <a:gd name="connsiteX5805" fmla="*/ 0 w 3255128"/>
              <a:gd name="connsiteY5805" fmla="*/ 166215 h 1277536"/>
              <a:gd name="connsiteX5806" fmla="*/ 0 w 3255128"/>
              <a:gd name="connsiteY5806" fmla="*/ 166072 h 1277536"/>
              <a:gd name="connsiteX5807" fmla="*/ 0 w 3255128"/>
              <a:gd name="connsiteY5807" fmla="*/ 166009 h 1277536"/>
              <a:gd name="connsiteX5808" fmla="*/ 0 w 3255128"/>
              <a:gd name="connsiteY5808" fmla="*/ 165246 h 1277536"/>
              <a:gd name="connsiteX5809" fmla="*/ 0 w 3255128"/>
              <a:gd name="connsiteY5809" fmla="*/ 165166 h 1277536"/>
              <a:gd name="connsiteX5810" fmla="*/ 0 w 3255128"/>
              <a:gd name="connsiteY5810" fmla="*/ 164968 h 1277536"/>
              <a:gd name="connsiteX5811" fmla="*/ 0 w 3255128"/>
              <a:gd name="connsiteY5811" fmla="*/ 164914 h 1277536"/>
              <a:gd name="connsiteX5812" fmla="*/ 0 w 3255128"/>
              <a:gd name="connsiteY5812" fmla="*/ 164771 h 1277536"/>
              <a:gd name="connsiteX5813" fmla="*/ 0 w 3255128"/>
              <a:gd name="connsiteY5813" fmla="*/ 164708 h 1277536"/>
              <a:gd name="connsiteX5814" fmla="*/ 0 w 3255128"/>
              <a:gd name="connsiteY5814" fmla="*/ 164659 h 1277536"/>
              <a:gd name="connsiteX5815" fmla="*/ 0 w 3255128"/>
              <a:gd name="connsiteY5815" fmla="*/ 164416 h 1277536"/>
              <a:gd name="connsiteX5816" fmla="*/ 0 w 3255128"/>
              <a:gd name="connsiteY5816" fmla="*/ 164362 h 1277536"/>
              <a:gd name="connsiteX5817" fmla="*/ 0 w 3255128"/>
              <a:gd name="connsiteY5817" fmla="*/ 164332 h 1277536"/>
              <a:gd name="connsiteX5818" fmla="*/ 0 w 3255128"/>
              <a:gd name="connsiteY5818" fmla="*/ 164256 h 1277536"/>
              <a:gd name="connsiteX5819" fmla="*/ 0 w 3255128"/>
              <a:gd name="connsiteY5819" fmla="*/ 164138 h 1277536"/>
              <a:gd name="connsiteX5820" fmla="*/ 0 w 3255128"/>
              <a:gd name="connsiteY5820" fmla="*/ 164054 h 1277536"/>
              <a:gd name="connsiteX5821" fmla="*/ 0 w 3255128"/>
              <a:gd name="connsiteY5821" fmla="*/ 163944 h 1277536"/>
              <a:gd name="connsiteX5822" fmla="*/ 0 w 3255128"/>
              <a:gd name="connsiteY5822" fmla="*/ 163919 h 1277536"/>
              <a:gd name="connsiteX5823" fmla="*/ 0 w 3255128"/>
              <a:gd name="connsiteY5823" fmla="*/ 163540 h 1277536"/>
              <a:gd name="connsiteX5824" fmla="*/ 0 w 3255128"/>
              <a:gd name="connsiteY5824" fmla="*/ 163516 h 1277536"/>
              <a:gd name="connsiteX5825" fmla="*/ 0 w 3255128"/>
              <a:gd name="connsiteY5825" fmla="*/ 163169 h 1277536"/>
              <a:gd name="connsiteX5826" fmla="*/ 0 w 3255128"/>
              <a:gd name="connsiteY5826" fmla="*/ 163154 h 1277536"/>
              <a:gd name="connsiteX5827" fmla="*/ 0 w 3255128"/>
              <a:gd name="connsiteY5827" fmla="*/ 163115 h 1277536"/>
              <a:gd name="connsiteX5828" fmla="*/ 0 w 3255128"/>
              <a:gd name="connsiteY5828" fmla="*/ 163005 h 1277536"/>
              <a:gd name="connsiteX5829" fmla="*/ 0 w 3255128"/>
              <a:gd name="connsiteY5829" fmla="*/ 162903 h 1277536"/>
              <a:gd name="connsiteX5830" fmla="*/ 0 w 3255128"/>
              <a:gd name="connsiteY5830" fmla="*/ 162828 h 1277536"/>
              <a:gd name="connsiteX5831" fmla="*/ 0 w 3255128"/>
              <a:gd name="connsiteY5831" fmla="*/ 162790 h 1277536"/>
              <a:gd name="connsiteX5832" fmla="*/ 0 w 3255128"/>
              <a:gd name="connsiteY5832" fmla="*/ 162602 h 1277536"/>
              <a:gd name="connsiteX5833" fmla="*/ 0 w 3255128"/>
              <a:gd name="connsiteY5833" fmla="*/ 162500 h 1277536"/>
              <a:gd name="connsiteX5834" fmla="*/ 0 w 3255128"/>
              <a:gd name="connsiteY5834" fmla="*/ 162095 h 1277536"/>
              <a:gd name="connsiteX5835" fmla="*/ 0 w 3255128"/>
              <a:gd name="connsiteY5835" fmla="*/ 161893 h 1277536"/>
              <a:gd name="connsiteX5836" fmla="*/ 0 w 3255128"/>
              <a:gd name="connsiteY5836" fmla="*/ 161517 h 1277536"/>
              <a:gd name="connsiteX5837" fmla="*/ 0 w 3255128"/>
              <a:gd name="connsiteY5837" fmla="*/ 161409 h 1277536"/>
              <a:gd name="connsiteX5838" fmla="*/ 0 w 3255128"/>
              <a:gd name="connsiteY5838" fmla="*/ 161355 h 1277536"/>
              <a:gd name="connsiteX5839" fmla="*/ 0 w 3255128"/>
              <a:gd name="connsiteY5839" fmla="*/ 161236 h 1277536"/>
              <a:gd name="connsiteX5840" fmla="*/ 0 w 3255128"/>
              <a:gd name="connsiteY5840" fmla="*/ 161182 h 1277536"/>
              <a:gd name="connsiteX5841" fmla="*/ 0 w 3255128"/>
              <a:gd name="connsiteY5841" fmla="*/ 161096 h 1277536"/>
              <a:gd name="connsiteX5842" fmla="*/ 0 w 3255128"/>
              <a:gd name="connsiteY5842" fmla="*/ 160630 h 1277536"/>
              <a:gd name="connsiteX5843" fmla="*/ 0 w 3255128"/>
              <a:gd name="connsiteY5843" fmla="*/ 160406 h 1277536"/>
              <a:gd name="connsiteX5844" fmla="*/ 0 w 3255128"/>
              <a:gd name="connsiteY5844" fmla="*/ 160270 h 1277536"/>
              <a:gd name="connsiteX5845" fmla="*/ 0 w 3255128"/>
              <a:gd name="connsiteY5845" fmla="*/ 160187 h 1277536"/>
              <a:gd name="connsiteX5846" fmla="*/ 0 w 3255128"/>
              <a:gd name="connsiteY5846" fmla="*/ 160062 h 1277536"/>
              <a:gd name="connsiteX5847" fmla="*/ 0 w 3255128"/>
              <a:gd name="connsiteY5847" fmla="*/ 159795 h 1277536"/>
              <a:gd name="connsiteX5848" fmla="*/ 0 w 3255128"/>
              <a:gd name="connsiteY5848" fmla="*/ 159732 h 1277536"/>
              <a:gd name="connsiteX5849" fmla="*/ 0 w 3255128"/>
              <a:gd name="connsiteY5849" fmla="*/ 159437 h 1277536"/>
              <a:gd name="connsiteX5850" fmla="*/ 0 w 3255128"/>
              <a:gd name="connsiteY5850" fmla="*/ 159383 h 1277536"/>
              <a:gd name="connsiteX5851" fmla="*/ 0 w 3255128"/>
              <a:gd name="connsiteY5851" fmla="*/ 159356 h 1277536"/>
              <a:gd name="connsiteX5852" fmla="*/ 0 w 3255128"/>
              <a:gd name="connsiteY5852" fmla="*/ 159280 h 1277536"/>
              <a:gd name="connsiteX5853" fmla="*/ 0 w 3255128"/>
              <a:gd name="connsiteY5853" fmla="*/ 158886 h 1277536"/>
              <a:gd name="connsiteX5854" fmla="*/ 0 w 3255128"/>
              <a:gd name="connsiteY5854" fmla="*/ 158540 h 1277536"/>
              <a:gd name="connsiteX5855" fmla="*/ 0 w 3255128"/>
              <a:gd name="connsiteY5855" fmla="*/ 158178 h 1277536"/>
              <a:gd name="connsiteX5856" fmla="*/ 0 w 3255128"/>
              <a:gd name="connsiteY5856" fmla="*/ 158161 h 1277536"/>
              <a:gd name="connsiteX5857" fmla="*/ 0 w 3255128"/>
              <a:gd name="connsiteY5857" fmla="*/ 157901 h 1277536"/>
              <a:gd name="connsiteX5858" fmla="*/ 0 w 3255128"/>
              <a:gd name="connsiteY5858" fmla="*/ 157626 h 1277536"/>
              <a:gd name="connsiteX5859" fmla="*/ 0 w 3255128"/>
              <a:gd name="connsiteY5859" fmla="*/ 157348 h 1277536"/>
              <a:gd name="connsiteX5860" fmla="*/ 0 w 3255128"/>
              <a:gd name="connsiteY5860" fmla="*/ 157119 h 1277536"/>
              <a:gd name="connsiteX5861" fmla="*/ 0 w 3255128"/>
              <a:gd name="connsiteY5861" fmla="*/ 156914 h 1277536"/>
              <a:gd name="connsiteX5862" fmla="*/ 0 w 3255128"/>
              <a:gd name="connsiteY5862" fmla="*/ 156538 h 1277536"/>
              <a:gd name="connsiteX5863" fmla="*/ 0 w 3255128"/>
              <a:gd name="connsiteY5863" fmla="*/ 156433 h 1277536"/>
              <a:gd name="connsiteX5864" fmla="*/ 0 w 3255128"/>
              <a:gd name="connsiteY5864" fmla="*/ 156379 h 1277536"/>
              <a:gd name="connsiteX5865" fmla="*/ 0 w 3255128"/>
              <a:gd name="connsiteY5865" fmla="*/ 156000 h 1277536"/>
              <a:gd name="connsiteX5866" fmla="*/ 0 w 3255128"/>
              <a:gd name="connsiteY5866" fmla="*/ 155618 h 1277536"/>
              <a:gd name="connsiteX5867" fmla="*/ 0 w 3255128"/>
              <a:gd name="connsiteY5867" fmla="*/ 155432 h 1277536"/>
              <a:gd name="connsiteX5868" fmla="*/ 0 w 3255128"/>
              <a:gd name="connsiteY5868" fmla="*/ 155086 h 1277536"/>
              <a:gd name="connsiteX5869" fmla="*/ 0 w 3255128"/>
              <a:gd name="connsiteY5869" fmla="*/ 154808 h 1277536"/>
              <a:gd name="connsiteX5870" fmla="*/ 0 w 3255128"/>
              <a:gd name="connsiteY5870" fmla="*/ 154446 h 1277536"/>
              <a:gd name="connsiteX5871" fmla="*/ 0 w 3255128"/>
              <a:gd name="connsiteY5871" fmla="*/ 154301 h 1277536"/>
              <a:gd name="connsiteX5872" fmla="*/ 0 w 3255128"/>
              <a:gd name="connsiteY5872" fmla="*/ 153910 h 1277536"/>
              <a:gd name="connsiteX5873" fmla="*/ 0 w 3255128"/>
              <a:gd name="connsiteY5873" fmla="*/ 153436 h 1277536"/>
              <a:gd name="connsiteX5874" fmla="*/ 0 w 3255128"/>
              <a:gd name="connsiteY5874" fmla="*/ 153240 h 1277536"/>
              <a:gd name="connsiteX5875" fmla="*/ 0 w 3255128"/>
              <a:gd name="connsiteY5875" fmla="*/ 153128 h 1277536"/>
              <a:gd name="connsiteX5876" fmla="*/ 0 w 3255128"/>
              <a:gd name="connsiteY5876" fmla="*/ 153084 h 1277536"/>
              <a:gd name="connsiteX5877" fmla="*/ 0 w 3255128"/>
              <a:gd name="connsiteY5877" fmla="*/ 153074 h 1277536"/>
              <a:gd name="connsiteX5878" fmla="*/ 0 w 3255128"/>
              <a:gd name="connsiteY5878" fmla="*/ 152925 h 1277536"/>
              <a:gd name="connsiteX5879" fmla="*/ 0 w 3255128"/>
              <a:gd name="connsiteY5879" fmla="*/ 152647 h 1277536"/>
              <a:gd name="connsiteX5880" fmla="*/ 0 w 3255128"/>
              <a:gd name="connsiteY5880" fmla="*/ 152522 h 1277536"/>
              <a:gd name="connsiteX5881" fmla="*/ 0 w 3255128"/>
              <a:gd name="connsiteY5881" fmla="*/ 152372 h 1277536"/>
              <a:gd name="connsiteX5882" fmla="*/ 0 w 3255128"/>
              <a:gd name="connsiteY5882" fmla="*/ 152298 h 1277536"/>
              <a:gd name="connsiteX5883" fmla="*/ 0 w 3255128"/>
              <a:gd name="connsiteY5883" fmla="*/ 152079 h 1277536"/>
              <a:gd name="connsiteX5884" fmla="*/ 0 w 3255128"/>
              <a:gd name="connsiteY5884" fmla="*/ 151472 h 1277536"/>
              <a:gd name="connsiteX5885" fmla="*/ 0 w 3255128"/>
              <a:gd name="connsiteY5885" fmla="*/ 151354 h 1277536"/>
              <a:gd name="connsiteX5886" fmla="*/ 0 w 3255128"/>
              <a:gd name="connsiteY5886" fmla="*/ 151329 h 1277536"/>
              <a:gd name="connsiteX5887" fmla="*/ 0 w 3255128"/>
              <a:gd name="connsiteY5887" fmla="*/ 151275 h 1277536"/>
              <a:gd name="connsiteX5888" fmla="*/ 0 w 3255128"/>
              <a:gd name="connsiteY5888" fmla="*/ 150642 h 1277536"/>
              <a:gd name="connsiteX5889" fmla="*/ 0 w 3255128"/>
              <a:gd name="connsiteY5889" fmla="*/ 150456 h 1277536"/>
              <a:gd name="connsiteX5890" fmla="*/ 0 w 3255128"/>
              <a:gd name="connsiteY5890" fmla="*/ 150326 h 1277536"/>
              <a:gd name="connsiteX5891" fmla="*/ 0 w 3255128"/>
              <a:gd name="connsiteY5891" fmla="*/ 150132 h 1277536"/>
              <a:gd name="connsiteX5892" fmla="*/ 0 w 3255128"/>
              <a:gd name="connsiteY5892" fmla="*/ 150107 h 1277536"/>
              <a:gd name="connsiteX5893" fmla="*/ 0 w 3255128"/>
              <a:gd name="connsiteY5893" fmla="*/ 150053 h 1277536"/>
              <a:gd name="connsiteX5894" fmla="*/ 0 w 3255128"/>
              <a:gd name="connsiteY5894" fmla="*/ 149193 h 1277536"/>
              <a:gd name="connsiteX5895" fmla="*/ 0 w 3255128"/>
              <a:gd name="connsiteY5895" fmla="*/ 149016 h 1277536"/>
              <a:gd name="connsiteX5896" fmla="*/ 0 w 3255128"/>
              <a:gd name="connsiteY5896" fmla="*/ 148806 h 1277536"/>
              <a:gd name="connsiteX5897" fmla="*/ 0 w 3255128"/>
              <a:gd name="connsiteY5897" fmla="*/ 148460 h 1277536"/>
              <a:gd name="connsiteX5898" fmla="*/ 0 w 3255128"/>
              <a:gd name="connsiteY5898" fmla="*/ 148430 h 1277536"/>
              <a:gd name="connsiteX5899" fmla="*/ 0 w 3255128"/>
              <a:gd name="connsiteY5899" fmla="*/ 148152 h 1277536"/>
              <a:gd name="connsiteX5900" fmla="*/ 0 w 3255128"/>
              <a:gd name="connsiteY5900" fmla="*/ 148148 h 1277536"/>
              <a:gd name="connsiteX5901" fmla="*/ 0 w 3255128"/>
              <a:gd name="connsiteY5901" fmla="*/ 148098 h 1277536"/>
              <a:gd name="connsiteX5902" fmla="*/ 0 w 3255128"/>
              <a:gd name="connsiteY5902" fmla="*/ 147546 h 1277536"/>
              <a:gd name="connsiteX5903" fmla="*/ 0 w 3255128"/>
              <a:gd name="connsiteY5903" fmla="*/ 147462 h 1277536"/>
              <a:gd name="connsiteX5904" fmla="*/ 0 w 3255128"/>
              <a:gd name="connsiteY5904" fmla="*/ 147456 h 1277536"/>
              <a:gd name="connsiteX5905" fmla="*/ 0 w 3255128"/>
              <a:gd name="connsiteY5905" fmla="*/ 147322 h 1277536"/>
              <a:gd name="connsiteX5906" fmla="*/ 0 w 3255128"/>
              <a:gd name="connsiteY5906" fmla="*/ 147103 h 1277536"/>
              <a:gd name="connsiteX5907" fmla="*/ 0 w 3255128"/>
              <a:gd name="connsiteY5907" fmla="*/ 146700 h 1277536"/>
              <a:gd name="connsiteX5908" fmla="*/ 0 w 3255128"/>
              <a:gd name="connsiteY5908" fmla="*/ 146496 h 1277536"/>
              <a:gd name="connsiteX5909" fmla="*/ 0 w 3255128"/>
              <a:gd name="connsiteY5909" fmla="*/ 146353 h 1277536"/>
              <a:gd name="connsiteX5910" fmla="*/ 0 w 3255128"/>
              <a:gd name="connsiteY5910" fmla="*/ 146299 h 1277536"/>
              <a:gd name="connsiteX5911" fmla="*/ 0 w 3255128"/>
              <a:gd name="connsiteY5911" fmla="*/ 146193 h 1277536"/>
              <a:gd name="connsiteX5912" fmla="*/ 0 w 3255128"/>
              <a:gd name="connsiteY5912" fmla="*/ 145663 h 1277536"/>
              <a:gd name="connsiteX5913" fmla="*/ 0 w 3255128"/>
              <a:gd name="connsiteY5913" fmla="*/ 145609 h 1277536"/>
              <a:gd name="connsiteX5914" fmla="*/ 0 w 3255128"/>
              <a:gd name="connsiteY5914" fmla="*/ 145538 h 1277536"/>
              <a:gd name="connsiteX5915" fmla="*/ 0 w 3255128"/>
              <a:gd name="connsiteY5915" fmla="*/ 145132 h 1277536"/>
              <a:gd name="connsiteX5916" fmla="*/ 0 w 3255128"/>
              <a:gd name="connsiteY5916" fmla="*/ 145077 h 1277536"/>
              <a:gd name="connsiteX5917" fmla="*/ 0 w 3255128"/>
              <a:gd name="connsiteY5917" fmla="*/ 144976 h 1277536"/>
              <a:gd name="connsiteX5918" fmla="*/ 0 w 3255128"/>
              <a:gd name="connsiteY5918" fmla="*/ 144728 h 1277536"/>
              <a:gd name="connsiteX5919" fmla="*/ 0 w 3255128"/>
              <a:gd name="connsiteY5919" fmla="*/ 144366 h 1277536"/>
              <a:gd name="connsiteX5920" fmla="*/ 0 w 3255128"/>
              <a:gd name="connsiteY5920" fmla="*/ 143830 h 1277536"/>
              <a:gd name="connsiteX5921" fmla="*/ 0 w 3255128"/>
              <a:gd name="connsiteY5921" fmla="*/ 143814 h 1277536"/>
              <a:gd name="connsiteX5922" fmla="*/ 0 w 3255128"/>
              <a:gd name="connsiteY5922" fmla="*/ 143454 h 1277536"/>
              <a:gd name="connsiteX5923" fmla="*/ 0 w 3255128"/>
              <a:gd name="connsiteY5923" fmla="*/ 143246 h 1277536"/>
              <a:gd name="connsiteX5924" fmla="*/ 0 w 3255128"/>
              <a:gd name="connsiteY5924" fmla="*/ 143140 h 1277536"/>
              <a:gd name="connsiteX5925" fmla="*/ 0 w 3255128"/>
              <a:gd name="connsiteY5925" fmla="*/ 143069 h 1277536"/>
              <a:gd name="connsiteX5926" fmla="*/ 0 w 3255128"/>
              <a:gd name="connsiteY5926" fmla="*/ 142764 h 1277536"/>
              <a:gd name="connsiteX5927" fmla="*/ 0 w 3255128"/>
              <a:gd name="connsiteY5927" fmla="*/ 142621 h 1277536"/>
              <a:gd name="connsiteX5928" fmla="*/ 0 w 3255128"/>
              <a:gd name="connsiteY5928" fmla="*/ 142567 h 1277536"/>
              <a:gd name="connsiteX5929" fmla="*/ 0 w 3255128"/>
              <a:gd name="connsiteY5929" fmla="*/ 142218 h 1277536"/>
              <a:gd name="connsiteX5930" fmla="*/ 0 w 3255128"/>
              <a:gd name="connsiteY5930" fmla="*/ 142209 h 1277536"/>
              <a:gd name="connsiteX5931" fmla="*/ 0 w 3255128"/>
              <a:gd name="connsiteY5931" fmla="*/ 142201 h 1277536"/>
              <a:gd name="connsiteX5932" fmla="*/ 0 w 3255128"/>
              <a:gd name="connsiteY5932" fmla="*/ 142024 h 1277536"/>
              <a:gd name="connsiteX5933" fmla="*/ 0 w 3255128"/>
              <a:gd name="connsiteY5933" fmla="*/ 141999 h 1277536"/>
              <a:gd name="connsiteX5934" fmla="*/ 0 w 3255128"/>
              <a:gd name="connsiteY5934" fmla="*/ 141724 h 1277536"/>
              <a:gd name="connsiteX5935" fmla="*/ 0 w 3255128"/>
              <a:gd name="connsiteY5935" fmla="*/ 141509 h 1277536"/>
              <a:gd name="connsiteX5936" fmla="*/ 0 w 3255128"/>
              <a:gd name="connsiteY5936" fmla="*/ 141446 h 1277536"/>
              <a:gd name="connsiteX5937" fmla="*/ 0 w 3255128"/>
              <a:gd name="connsiteY5937" fmla="*/ 141392 h 1277536"/>
              <a:gd name="connsiteX5938" fmla="*/ 0 w 3255128"/>
              <a:gd name="connsiteY5938" fmla="*/ 141217 h 1277536"/>
              <a:gd name="connsiteX5939" fmla="*/ 0 w 3255128"/>
              <a:gd name="connsiteY5939" fmla="*/ 140908 h 1277536"/>
              <a:gd name="connsiteX5940" fmla="*/ 0 w 3255128"/>
              <a:gd name="connsiteY5940" fmla="*/ 140562 h 1277536"/>
              <a:gd name="connsiteX5941" fmla="*/ 0 w 3255128"/>
              <a:gd name="connsiteY5941" fmla="*/ 140527 h 1277536"/>
              <a:gd name="connsiteX5942" fmla="*/ 0 w 3255128"/>
              <a:gd name="connsiteY5942" fmla="*/ 140402 h 1277536"/>
              <a:gd name="connsiteX5943" fmla="*/ 0 w 3255128"/>
              <a:gd name="connsiteY5943" fmla="*/ 140156 h 1277536"/>
              <a:gd name="connsiteX5944" fmla="*/ 0 w 3255128"/>
              <a:gd name="connsiteY5944" fmla="*/ 140098 h 1277536"/>
              <a:gd name="connsiteX5945" fmla="*/ 0 w 3255128"/>
              <a:gd name="connsiteY5945" fmla="*/ 140040 h 1277536"/>
              <a:gd name="connsiteX5946" fmla="*/ 0 w 3255128"/>
              <a:gd name="connsiteY5946" fmla="*/ 140000 h 1277536"/>
              <a:gd name="connsiteX5947" fmla="*/ 0 w 3255128"/>
              <a:gd name="connsiteY5947" fmla="*/ 139716 h 1277536"/>
              <a:gd name="connsiteX5948" fmla="*/ 0 w 3255128"/>
              <a:gd name="connsiteY5948" fmla="*/ 139662 h 1277536"/>
              <a:gd name="connsiteX5949" fmla="*/ 0 w 3255128"/>
              <a:gd name="connsiteY5949" fmla="*/ 139354 h 1277536"/>
              <a:gd name="connsiteX5950" fmla="*/ 0 w 3255128"/>
              <a:gd name="connsiteY5950" fmla="*/ 139348 h 1277536"/>
              <a:gd name="connsiteX5951" fmla="*/ 0 w 3255128"/>
              <a:gd name="connsiteY5951" fmla="*/ 138270 h 1277536"/>
              <a:gd name="connsiteX5952" fmla="*/ 0 w 3255128"/>
              <a:gd name="connsiteY5952" fmla="*/ 138093 h 1277536"/>
              <a:gd name="connsiteX5953" fmla="*/ 0 w 3255128"/>
              <a:gd name="connsiteY5953" fmla="*/ 137555 h 1277536"/>
              <a:gd name="connsiteX5954" fmla="*/ 0 w 3255128"/>
              <a:gd name="connsiteY5954" fmla="*/ 137501 h 1277536"/>
              <a:gd name="connsiteX5955" fmla="*/ 0 w 3255128"/>
              <a:gd name="connsiteY5955" fmla="*/ 137382 h 1277536"/>
              <a:gd name="connsiteX5956" fmla="*/ 0 w 3255128"/>
              <a:gd name="connsiteY5956" fmla="*/ 137242 h 1277536"/>
              <a:gd name="connsiteX5957" fmla="*/ 0 w 3255128"/>
              <a:gd name="connsiteY5957" fmla="*/ 137225 h 1277536"/>
              <a:gd name="connsiteX5958" fmla="*/ 0 w 3255128"/>
              <a:gd name="connsiteY5958" fmla="*/ 137048 h 1277536"/>
              <a:gd name="connsiteX5959" fmla="*/ 0 w 3255128"/>
              <a:gd name="connsiteY5959" fmla="*/ 137023 h 1277536"/>
              <a:gd name="connsiteX5960" fmla="*/ 0 w 3255128"/>
              <a:gd name="connsiteY5960" fmla="*/ 136830 h 1277536"/>
              <a:gd name="connsiteX5961" fmla="*/ 0 w 3255128"/>
              <a:gd name="connsiteY5961" fmla="*/ 136620 h 1277536"/>
              <a:gd name="connsiteX5962" fmla="*/ 0 w 3255128"/>
              <a:gd name="connsiteY5962" fmla="*/ 136533 h 1277536"/>
              <a:gd name="connsiteX5963" fmla="*/ 0 w 3255128"/>
              <a:gd name="connsiteY5963" fmla="*/ 136470 h 1277536"/>
              <a:gd name="connsiteX5964" fmla="*/ 0 w 3255128"/>
              <a:gd name="connsiteY5964" fmla="*/ 136416 h 1277536"/>
              <a:gd name="connsiteX5965" fmla="*/ 0 w 3255128"/>
              <a:gd name="connsiteY5965" fmla="*/ 136333 h 1277536"/>
              <a:gd name="connsiteX5966" fmla="*/ 0 w 3255128"/>
              <a:gd name="connsiteY5966" fmla="*/ 136262 h 1277536"/>
              <a:gd name="connsiteX5967" fmla="*/ 0 w 3255128"/>
              <a:gd name="connsiteY5967" fmla="*/ 135932 h 1277536"/>
              <a:gd name="connsiteX5968" fmla="*/ 0 w 3255128"/>
              <a:gd name="connsiteY5968" fmla="*/ 135583 h 1277536"/>
              <a:gd name="connsiteX5969" fmla="*/ 0 w 3255128"/>
              <a:gd name="connsiteY5969" fmla="*/ 135529 h 1277536"/>
              <a:gd name="connsiteX5970" fmla="*/ 0 w 3255128"/>
              <a:gd name="connsiteY5970" fmla="*/ 135426 h 1277536"/>
              <a:gd name="connsiteX5971" fmla="*/ 0 w 3255128"/>
              <a:gd name="connsiteY5971" fmla="*/ 135064 h 1277536"/>
              <a:gd name="connsiteX5972" fmla="*/ 0 w 3255128"/>
              <a:gd name="connsiteY5972" fmla="*/ 135032 h 1277536"/>
              <a:gd name="connsiteX5973" fmla="*/ 0 w 3255128"/>
              <a:gd name="connsiteY5973" fmla="*/ 134740 h 1277536"/>
              <a:gd name="connsiteX5974" fmla="*/ 0 w 3255128"/>
              <a:gd name="connsiteY5974" fmla="*/ 134686 h 1277536"/>
              <a:gd name="connsiteX5975" fmla="*/ 0 w 3255128"/>
              <a:gd name="connsiteY5975" fmla="*/ 134656 h 1277536"/>
              <a:gd name="connsiteX5976" fmla="*/ 0 w 3255128"/>
              <a:gd name="connsiteY5976" fmla="*/ 134378 h 1277536"/>
              <a:gd name="connsiteX5977" fmla="*/ 0 w 3255128"/>
              <a:gd name="connsiteY5977" fmla="*/ 134372 h 1277536"/>
              <a:gd name="connsiteX5978" fmla="*/ 0 w 3255128"/>
              <a:gd name="connsiteY5978" fmla="*/ 134101 h 1277536"/>
              <a:gd name="connsiteX5979" fmla="*/ 0 w 3255128"/>
              <a:gd name="connsiteY5979" fmla="*/ 133510 h 1277536"/>
              <a:gd name="connsiteX5980" fmla="*/ 0 w 3255128"/>
              <a:gd name="connsiteY5980" fmla="*/ 133361 h 1277536"/>
              <a:gd name="connsiteX5981" fmla="*/ 0 w 3255128"/>
              <a:gd name="connsiteY5981" fmla="*/ 133291 h 1277536"/>
              <a:gd name="connsiteX5982" fmla="*/ 0 w 3255128"/>
              <a:gd name="connsiteY5982" fmla="*/ 133114 h 1277536"/>
              <a:gd name="connsiteX5983" fmla="*/ 0 w 3255128"/>
              <a:gd name="connsiteY5983" fmla="*/ 133060 h 1277536"/>
              <a:gd name="connsiteX5984" fmla="*/ 0 w 3255128"/>
              <a:gd name="connsiteY5984" fmla="*/ 132684 h 1277536"/>
              <a:gd name="connsiteX5985" fmla="*/ 0 w 3255128"/>
              <a:gd name="connsiteY5985" fmla="*/ 132579 h 1277536"/>
              <a:gd name="connsiteX5986" fmla="*/ 0 w 3255128"/>
              <a:gd name="connsiteY5986" fmla="*/ 132525 h 1277536"/>
              <a:gd name="connsiteX5987" fmla="*/ 0 w 3255128"/>
              <a:gd name="connsiteY5987" fmla="*/ 132419 h 1277536"/>
              <a:gd name="connsiteX5988" fmla="*/ 0 w 3255128"/>
              <a:gd name="connsiteY5988" fmla="*/ 132246 h 1277536"/>
              <a:gd name="connsiteX5989" fmla="*/ 0 w 3255128"/>
              <a:gd name="connsiteY5989" fmla="*/ 131644 h 1277536"/>
              <a:gd name="connsiteX5990" fmla="*/ 0 w 3255128"/>
              <a:gd name="connsiteY5990" fmla="*/ 131554 h 1277536"/>
              <a:gd name="connsiteX5991" fmla="*/ 0 w 3255128"/>
              <a:gd name="connsiteY5991" fmla="*/ 131286 h 1277536"/>
              <a:gd name="connsiteX5992" fmla="*/ 0 w 3255128"/>
              <a:gd name="connsiteY5992" fmla="*/ 130954 h 1277536"/>
              <a:gd name="connsiteX5993" fmla="*/ 0 w 3255128"/>
              <a:gd name="connsiteY5993" fmla="*/ 130447 h 1277536"/>
              <a:gd name="connsiteX5994" fmla="*/ 0 w 3255128"/>
              <a:gd name="connsiteY5994" fmla="*/ 130337 h 1277536"/>
              <a:gd name="connsiteX5995" fmla="*/ 0 w 3255128"/>
              <a:gd name="connsiteY5995" fmla="*/ 130253 h 1277536"/>
              <a:gd name="connsiteX5996" fmla="*/ 0 w 3255128"/>
              <a:gd name="connsiteY5996" fmla="*/ 130056 h 1277536"/>
              <a:gd name="connsiteX5997" fmla="*/ 0 w 3255128"/>
              <a:gd name="connsiteY5997" fmla="*/ 130040 h 1277536"/>
              <a:gd name="connsiteX5998" fmla="*/ 0 w 3255128"/>
              <a:gd name="connsiteY5998" fmla="*/ 129707 h 1277536"/>
              <a:gd name="connsiteX5999" fmla="*/ 0 w 3255128"/>
              <a:gd name="connsiteY5999" fmla="*/ 129680 h 1277536"/>
              <a:gd name="connsiteX6000" fmla="*/ 0 w 3255128"/>
              <a:gd name="connsiteY6000" fmla="*/ 129274 h 1277536"/>
              <a:gd name="connsiteX6001" fmla="*/ 0 w 3255128"/>
              <a:gd name="connsiteY6001" fmla="*/ 129125 h 1277536"/>
              <a:gd name="connsiteX6002" fmla="*/ 0 w 3255128"/>
              <a:gd name="connsiteY6002" fmla="*/ 128793 h 1277536"/>
              <a:gd name="connsiteX6003" fmla="*/ 0 w 3255128"/>
              <a:gd name="connsiteY6003" fmla="*/ 128722 h 1277536"/>
              <a:gd name="connsiteX6004" fmla="*/ 0 w 3255128"/>
              <a:gd name="connsiteY6004" fmla="*/ 128358 h 1277536"/>
              <a:gd name="connsiteX6005" fmla="*/ 0 w 3255128"/>
              <a:gd name="connsiteY6005" fmla="*/ 128225 h 1277536"/>
              <a:gd name="connsiteX6006" fmla="*/ 0 w 3255128"/>
              <a:gd name="connsiteY6006" fmla="*/ 127912 h 1277536"/>
              <a:gd name="connsiteX6007" fmla="*/ 0 w 3255128"/>
              <a:gd name="connsiteY6007" fmla="*/ 127672 h 1277536"/>
              <a:gd name="connsiteX6008" fmla="*/ 0 w 3255128"/>
              <a:gd name="connsiteY6008" fmla="*/ 127475 h 1277536"/>
              <a:gd name="connsiteX6009" fmla="*/ 0 w 3255128"/>
              <a:gd name="connsiteY6009" fmla="*/ 127443 h 1277536"/>
              <a:gd name="connsiteX6010" fmla="*/ 0 w 3255128"/>
              <a:gd name="connsiteY6010" fmla="*/ 127421 h 1277536"/>
              <a:gd name="connsiteX6011" fmla="*/ 0 w 3255128"/>
              <a:gd name="connsiteY6011" fmla="*/ 126526 h 1277536"/>
              <a:gd name="connsiteX6012" fmla="*/ 0 w 3255128"/>
              <a:gd name="connsiteY6012" fmla="*/ 126324 h 1277536"/>
              <a:gd name="connsiteX6013" fmla="*/ 0 w 3255128"/>
              <a:gd name="connsiteY6013" fmla="*/ 126307 h 1277536"/>
              <a:gd name="connsiteX6014" fmla="*/ 0 w 3255128"/>
              <a:gd name="connsiteY6014" fmla="*/ 126253 h 1277536"/>
              <a:gd name="connsiteX6015" fmla="*/ 0 w 3255128"/>
              <a:gd name="connsiteY6015" fmla="*/ 125401 h 1277536"/>
              <a:gd name="connsiteX6016" fmla="*/ 0 w 3255128"/>
              <a:gd name="connsiteY6016" fmla="*/ 125253 h 1277536"/>
              <a:gd name="connsiteX6017" fmla="*/ 0 w 3255128"/>
              <a:gd name="connsiteY6017" fmla="*/ 125064 h 1277536"/>
              <a:gd name="connsiteX6018" fmla="*/ 0 w 3255128"/>
              <a:gd name="connsiteY6018" fmla="*/ 125006 h 1277536"/>
              <a:gd name="connsiteX6019" fmla="*/ 0 w 3255128"/>
              <a:gd name="connsiteY6019" fmla="*/ 124952 h 1277536"/>
              <a:gd name="connsiteX6020" fmla="*/ 0 w 3255128"/>
              <a:gd name="connsiteY6020" fmla="*/ 124576 h 1277536"/>
              <a:gd name="connsiteX6021" fmla="*/ 0 w 3255128"/>
              <a:gd name="connsiteY6021" fmla="*/ 124298 h 1277536"/>
              <a:gd name="connsiteX6022" fmla="*/ 0 w 3255128"/>
              <a:gd name="connsiteY6022" fmla="*/ 124138 h 1277536"/>
              <a:gd name="connsiteX6023" fmla="*/ 0 w 3255128"/>
              <a:gd name="connsiteY6023" fmla="*/ 123746 h 1277536"/>
              <a:gd name="connsiteX6024" fmla="*/ 0 w 3255128"/>
              <a:gd name="connsiteY6024" fmla="*/ 123446 h 1277536"/>
              <a:gd name="connsiteX6025" fmla="*/ 0 w 3255128"/>
              <a:gd name="connsiteY6025" fmla="*/ 123382 h 1277536"/>
              <a:gd name="connsiteX6026" fmla="*/ 0 w 3255128"/>
              <a:gd name="connsiteY6026" fmla="*/ 123249 h 1277536"/>
              <a:gd name="connsiteX6027" fmla="*/ 0 w 3255128"/>
              <a:gd name="connsiteY6027" fmla="*/ 122846 h 1277536"/>
              <a:gd name="connsiteX6028" fmla="*/ 0 w 3255128"/>
              <a:gd name="connsiteY6028" fmla="*/ 122696 h 1277536"/>
              <a:gd name="connsiteX6029" fmla="*/ 0 w 3255128"/>
              <a:gd name="connsiteY6029" fmla="*/ 122499 h 1277536"/>
              <a:gd name="connsiteX6030" fmla="*/ 0 w 3255128"/>
              <a:gd name="connsiteY6030" fmla="*/ 122445 h 1277536"/>
              <a:gd name="connsiteX6031" fmla="*/ 0 w 3255128"/>
              <a:gd name="connsiteY6031" fmla="*/ 122339 h 1277536"/>
              <a:gd name="connsiteX6032" fmla="*/ 0 w 3255128"/>
              <a:gd name="connsiteY6032" fmla="*/ 122229 h 1277536"/>
              <a:gd name="connsiteX6033" fmla="*/ 0 w 3255128"/>
              <a:gd name="connsiteY6033" fmla="*/ 122145 h 1277536"/>
              <a:gd name="connsiteX6034" fmla="*/ 0 w 3255128"/>
              <a:gd name="connsiteY6034" fmla="*/ 121809 h 1277536"/>
              <a:gd name="connsiteX6035" fmla="*/ 0 w 3255128"/>
              <a:gd name="connsiteY6035" fmla="*/ 121599 h 1277536"/>
              <a:gd name="connsiteX6036" fmla="*/ 0 w 3255128"/>
              <a:gd name="connsiteY6036" fmla="*/ 120928 h 1277536"/>
              <a:gd name="connsiteX6037" fmla="*/ 0 w 3255128"/>
              <a:gd name="connsiteY6037" fmla="*/ 120874 h 1277536"/>
              <a:gd name="connsiteX6038" fmla="*/ 0 w 3255128"/>
              <a:gd name="connsiteY6038" fmla="*/ 120566 h 1277536"/>
              <a:gd name="connsiteX6039" fmla="*/ 0 w 3255128"/>
              <a:gd name="connsiteY6039" fmla="*/ 120277 h 1277536"/>
              <a:gd name="connsiteX6040" fmla="*/ 0 w 3255128"/>
              <a:gd name="connsiteY6040" fmla="*/ 120030 h 1277536"/>
              <a:gd name="connsiteX6041" fmla="*/ 0 w 3255128"/>
              <a:gd name="connsiteY6041" fmla="*/ 120026 h 1277536"/>
              <a:gd name="connsiteX6042" fmla="*/ 0 w 3255128"/>
              <a:gd name="connsiteY6042" fmla="*/ 119976 h 1277536"/>
              <a:gd name="connsiteX6043" fmla="*/ 0 w 3255128"/>
              <a:gd name="connsiteY6043" fmla="*/ 119627 h 1277536"/>
              <a:gd name="connsiteX6044" fmla="*/ 0 w 3255128"/>
              <a:gd name="connsiteY6044" fmla="*/ 119600 h 1277536"/>
              <a:gd name="connsiteX6045" fmla="*/ 0 w 3255128"/>
              <a:gd name="connsiteY6045" fmla="*/ 119517 h 1277536"/>
              <a:gd name="connsiteX6046" fmla="*/ 0 w 3255128"/>
              <a:gd name="connsiteY6046" fmla="*/ 119340 h 1277536"/>
              <a:gd name="connsiteX6047" fmla="*/ 0 w 3255128"/>
              <a:gd name="connsiteY6047" fmla="*/ 119162 h 1277536"/>
              <a:gd name="connsiteX6048" fmla="*/ 0 w 3255128"/>
              <a:gd name="connsiteY6048" fmla="*/ 118767 h 1277536"/>
              <a:gd name="connsiteX6049" fmla="*/ 0 w 3255128"/>
              <a:gd name="connsiteY6049" fmla="*/ 118713 h 1277536"/>
              <a:gd name="connsiteX6050" fmla="*/ 0 w 3255128"/>
              <a:gd name="connsiteY6050" fmla="*/ 118472 h 1277536"/>
              <a:gd name="connsiteX6051" fmla="*/ 0 w 3255128"/>
              <a:gd name="connsiteY6051" fmla="*/ 118470 h 1277536"/>
              <a:gd name="connsiteX6052" fmla="*/ 0 w 3255128"/>
              <a:gd name="connsiteY6052" fmla="*/ 118418 h 1277536"/>
              <a:gd name="connsiteX6053" fmla="*/ 0 w 3255128"/>
              <a:gd name="connsiteY6053" fmla="*/ 118199 h 1277536"/>
              <a:gd name="connsiteX6054" fmla="*/ 0 w 3255128"/>
              <a:gd name="connsiteY6054" fmla="*/ 118145 h 1277536"/>
              <a:gd name="connsiteX6055" fmla="*/ 0 w 3255128"/>
              <a:gd name="connsiteY6055" fmla="*/ 117870 h 1277536"/>
              <a:gd name="connsiteX6056" fmla="*/ 0 w 3255128"/>
              <a:gd name="connsiteY6056" fmla="*/ 117780 h 1277536"/>
              <a:gd name="connsiteX6057" fmla="*/ 0 w 3255128"/>
              <a:gd name="connsiteY6057" fmla="*/ 117592 h 1277536"/>
              <a:gd name="connsiteX6058" fmla="*/ 0 w 3255128"/>
              <a:gd name="connsiteY6058" fmla="*/ 117363 h 1277536"/>
              <a:gd name="connsiteX6059" fmla="*/ 0 w 3255128"/>
              <a:gd name="connsiteY6059" fmla="*/ 117293 h 1277536"/>
              <a:gd name="connsiteX6060" fmla="*/ 0 w 3255128"/>
              <a:gd name="connsiteY6060" fmla="*/ 117253 h 1277536"/>
              <a:gd name="connsiteX6061" fmla="*/ 0 w 3255128"/>
              <a:gd name="connsiteY6061" fmla="*/ 117169 h 1277536"/>
              <a:gd name="connsiteX6062" fmla="*/ 0 w 3255128"/>
              <a:gd name="connsiteY6062" fmla="*/ 116673 h 1277536"/>
              <a:gd name="connsiteX6063" fmla="*/ 0 w 3255128"/>
              <a:gd name="connsiteY6063" fmla="*/ 116623 h 1277536"/>
              <a:gd name="connsiteX6064" fmla="*/ 0 w 3255128"/>
              <a:gd name="connsiteY6064" fmla="*/ 116244 h 1277536"/>
              <a:gd name="connsiteX6065" fmla="*/ 0 w 3255128"/>
              <a:gd name="connsiteY6065" fmla="*/ 115868 h 1277536"/>
              <a:gd name="connsiteX6066" fmla="*/ 0 w 3255128"/>
              <a:gd name="connsiteY6066" fmla="*/ 114138 h 1277536"/>
              <a:gd name="connsiteX6067" fmla="*/ 0 w 3255128"/>
              <a:gd name="connsiteY6067" fmla="*/ 113701 h 1277536"/>
              <a:gd name="connsiteX6068" fmla="*/ 0 w 3255128"/>
              <a:gd name="connsiteY6068" fmla="*/ 113631 h 1277536"/>
              <a:gd name="connsiteX6069" fmla="*/ 0 w 3255128"/>
              <a:gd name="connsiteY6069" fmla="*/ 113442 h 1277536"/>
              <a:gd name="connsiteX6070" fmla="*/ 0 w 3255128"/>
              <a:gd name="connsiteY6070" fmla="*/ 113223 h 1277536"/>
              <a:gd name="connsiteX6071" fmla="*/ 0 w 3255128"/>
              <a:gd name="connsiteY6071" fmla="*/ 113219 h 1277536"/>
              <a:gd name="connsiteX6072" fmla="*/ 0 w 3255128"/>
              <a:gd name="connsiteY6072" fmla="*/ 113169 h 1277536"/>
              <a:gd name="connsiteX6073" fmla="*/ 0 w 3255128"/>
              <a:gd name="connsiteY6073" fmla="*/ 112891 h 1277536"/>
              <a:gd name="connsiteX6074" fmla="*/ 0 w 3255128"/>
              <a:gd name="connsiteY6074" fmla="*/ 112820 h 1277536"/>
              <a:gd name="connsiteX6075" fmla="*/ 0 w 3255128"/>
              <a:gd name="connsiteY6075" fmla="*/ 112766 h 1277536"/>
              <a:gd name="connsiteX6076" fmla="*/ 0 w 3255128"/>
              <a:gd name="connsiteY6076" fmla="*/ 112616 h 1277536"/>
              <a:gd name="connsiteX6077" fmla="*/ 0 w 3255128"/>
              <a:gd name="connsiteY6077" fmla="*/ 112533 h 1277536"/>
              <a:gd name="connsiteX6078" fmla="*/ 0 w 3255128"/>
              <a:gd name="connsiteY6078" fmla="*/ 112456 h 1277536"/>
              <a:gd name="connsiteX6079" fmla="*/ 0 w 3255128"/>
              <a:gd name="connsiteY6079" fmla="*/ 112317 h 1277536"/>
              <a:gd name="connsiteX6080" fmla="*/ 0 w 3255128"/>
              <a:gd name="connsiteY6080" fmla="*/ 111918 h 1277536"/>
              <a:gd name="connsiteX6081" fmla="*/ 0 w 3255128"/>
              <a:gd name="connsiteY6081" fmla="*/ 111729 h 1277536"/>
              <a:gd name="connsiteX6082" fmla="*/ 0 w 3255128"/>
              <a:gd name="connsiteY6082" fmla="*/ 111519 h 1277536"/>
              <a:gd name="connsiteX6083" fmla="*/ 0 w 3255128"/>
              <a:gd name="connsiteY6083" fmla="*/ 111306 h 1277536"/>
              <a:gd name="connsiteX6084" fmla="*/ 0 w 3255128"/>
              <a:gd name="connsiteY6084" fmla="*/ 111232 h 1277536"/>
              <a:gd name="connsiteX6085" fmla="*/ 0 w 3255128"/>
              <a:gd name="connsiteY6085" fmla="*/ 110458 h 1277536"/>
              <a:gd name="connsiteX6086" fmla="*/ 0 w 3255128"/>
              <a:gd name="connsiteY6086" fmla="*/ 110364 h 1277536"/>
              <a:gd name="connsiteX6087" fmla="*/ 0 w 3255128"/>
              <a:gd name="connsiteY6087" fmla="*/ 109672 h 1277536"/>
              <a:gd name="connsiteX6088" fmla="*/ 0 w 3255128"/>
              <a:gd name="connsiteY6088" fmla="*/ 109507 h 1277536"/>
              <a:gd name="connsiteX6089" fmla="*/ 0 w 3255128"/>
              <a:gd name="connsiteY6089" fmla="*/ 109499 h 1277536"/>
              <a:gd name="connsiteX6090" fmla="*/ 0 w 3255128"/>
              <a:gd name="connsiteY6090" fmla="*/ 109437 h 1277536"/>
              <a:gd name="connsiteX6091" fmla="*/ 0 w 3255128"/>
              <a:gd name="connsiteY6091" fmla="*/ 109260 h 1277536"/>
              <a:gd name="connsiteX6092" fmla="*/ 0 w 3255128"/>
              <a:gd name="connsiteY6092" fmla="*/ 108884 h 1277536"/>
              <a:gd name="connsiteX6093" fmla="*/ 0 w 3255128"/>
              <a:gd name="connsiteY6093" fmla="*/ 108725 h 1277536"/>
              <a:gd name="connsiteX6094" fmla="*/ 0 w 3255128"/>
              <a:gd name="connsiteY6094" fmla="*/ 108565 h 1277536"/>
              <a:gd name="connsiteX6095" fmla="*/ 0 w 3255128"/>
              <a:gd name="connsiteY6095" fmla="*/ 108392 h 1277536"/>
              <a:gd name="connsiteX6096" fmla="*/ 0 w 3255128"/>
              <a:gd name="connsiteY6096" fmla="*/ 108198 h 1277536"/>
              <a:gd name="connsiteX6097" fmla="*/ 0 w 3255128"/>
              <a:gd name="connsiteY6097" fmla="*/ 107844 h 1277536"/>
              <a:gd name="connsiteX6098" fmla="*/ 0 w 3255128"/>
              <a:gd name="connsiteY6098" fmla="*/ 107840 h 1277536"/>
              <a:gd name="connsiteX6099" fmla="*/ 0 w 3255128"/>
              <a:gd name="connsiteY6099" fmla="*/ 107790 h 1277536"/>
              <a:gd name="connsiteX6100" fmla="*/ 0 w 3255128"/>
              <a:gd name="connsiteY6100" fmla="*/ 107700 h 1277536"/>
              <a:gd name="connsiteX6101" fmla="*/ 0 w 3255128"/>
              <a:gd name="connsiteY6101" fmla="*/ 107480 h 1277536"/>
              <a:gd name="connsiteX6102" fmla="*/ 0 w 3255128"/>
              <a:gd name="connsiteY6102" fmla="*/ 107154 h 1277536"/>
              <a:gd name="connsiteX6103" fmla="*/ 0 w 3255128"/>
              <a:gd name="connsiteY6103" fmla="*/ 106942 h 1277536"/>
              <a:gd name="connsiteX6104" fmla="*/ 0 w 3255128"/>
              <a:gd name="connsiteY6104" fmla="*/ 106647 h 1277536"/>
              <a:gd name="connsiteX6105" fmla="*/ 0 w 3255128"/>
              <a:gd name="connsiteY6105" fmla="*/ 106593 h 1277536"/>
              <a:gd name="connsiteX6106" fmla="*/ 0 w 3255128"/>
              <a:gd name="connsiteY6106" fmla="*/ 106543 h 1277536"/>
              <a:gd name="connsiteX6107" fmla="*/ 0 w 3255128"/>
              <a:gd name="connsiteY6107" fmla="*/ 106399 h 1277536"/>
              <a:gd name="connsiteX6108" fmla="*/ 0 w 3255128"/>
              <a:gd name="connsiteY6108" fmla="*/ 106256 h 1277536"/>
              <a:gd name="connsiteX6109" fmla="*/ 0 w 3255128"/>
              <a:gd name="connsiteY6109" fmla="*/ 105907 h 1277536"/>
              <a:gd name="connsiteX6110" fmla="*/ 0 w 3255128"/>
              <a:gd name="connsiteY6110" fmla="*/ 105853 h 1277536"/>
              <a:gd name="connsiteX6111" fmla="*/ 0 w 3255128"/>
              <a:gd name="connsiteY6111" fmla="*/ 105611 h 1277536"/>
              <a:gd name="connsiteX6112" fmla="*/ 0 w 3255128"/>
              <a:gd name="connsiteY6112" fmla="*/ 105522 h 1277536"/>
              <a:gd name="connsiteX6113" fmla="*/ 0 w 3255128"/>
              <a:gd name="connsiteY6113" fmla="*/ 105388 h 1277536"/>
              <a:gd name="connsiteX6114" fmla="*/ 0 w 3255128"/>
              <a:gd name="connsiteY6114" fmla="*/ 105111 h 1277536"/>
              <a:gd name="connsiteX6115" fmla="*/ 0 w 3255128"/>
              <a:gd name="connsiteY6115" fmla="*/ 104993 h 1277536"/>
              <a:gd name="connsiteX6116" fmla="*/ 0 w 3255128"/>
              <a:gd name="connsiteY6116" fmla="*/ 104696 h 1277536"/>
              <a:gd name="connsiteX6117" fmla="*/ 0 w 3255128"/>
              <a:gd name="connsiteY6117" fmla="*/ 104425 h 1277536"/>
              <a:gd name="connsiteX6118" fmla="*/ 0 w 3255128"/>
              <a:gd name="connsiteY6118" fmla="*/ 104124 h 1277536"/>
              <a:gd name="connsiteX6119" fmla="*/ 0 w 3255128"/>
              <a:gd name="connsiteY6119" fmla="*/ 104058 h 1277536"/>
              <a:gd name="connsiteX6120" fmla="*/ 0 w 3255128"/>
              <a:gd name="connsiteY6120" fmla="*/ 103621 h 1277536"/>
              <a:gd name="connsiteX6121" fmla="*/ 0 w 3255128"/>
              <a:gd name="connsiteY6121" fmla="*/ 103589 h 1277536"/>
              <a:gd name="connsiteX6122" fmla="*/ 0 w 3255128"/>
              <a:gd name="connsiteY6122" fmla="*/ 103198 h 1277536"/>
              <a:gd name="connsiteX6123" fmla="*/ 0 w 3255128"/>
              <a:gd name="connsiteY6123" fmla="*/ 102811 h 1277536"/>
              <a:gd name="connsiteX6124" fmla="*/ 0 w 3255128"/>
              <a:gd name="connsiteY6124" fmla="*/ 102453 h 1277536"/>
              <a:gd name="connsiteX6125" fmla="*/ 0 w 3255128"/>
              <a:gd name="connsiteY6125" fmla="*/ 102350 h 1277536"/>
              <a:gd name="connsiteX6126" fmla="*/ 0 w 3255128"/>
              <a:gd name="connsiteY6126" fmla="*/ 101399 h 1277536"/>
              <a:gd name="connsiteX6127" fmla="*/ 0 w 3255128"/>
              <a:gd name="connsiteY6127" fmla="*/ 101391 h 1277536"/>
              <a:gd name="connsiteX6128" fmla="*/ 0 w 3255128"/>
              <a:gd name="connsiteY6128" fmla="*/ 101152 h 1277536"/>
              <a:gd name="connsiteX6129" fmla="*/ 0 w 3255128"/>
              <a:gd name="connsiteY6129" fmla="*/ 100776 h 1277536"/>
              <a:gd name="connsiteX6130" fmla="*/ 0 w 3255128"/>
              <a:gd name="connsiteY6130" fmla="*/ 100635 h 1277536"/>
              <a:gd name="connsiteX6131" fmla="*/ 0 w 3255128"/>
              <a:gd name="connsiteY6131" fmla="*/ 100284 h 1277536"/>
              <a:gd name="connsiteX6132" fmla="*/ 0 w 3255128"/>
              <a:gd name="connsiteY6132" fmla="*/ 100135 h 1277536"/>
              <a:gd name="connsiteX6133" fmla="*/ 0 w 3255128"/>
              <a:gd name="connsiteY6133" fmla="*/ 100090 h 1277536"/>
              <a:gd name="connsiteX6134" fmla="*/ 0 w 3255128"/>
              <a:gd name="connsiteY6134" fmla="*/ 99732 h 1277536"/>
              <a:gd name="connsiteX6135" fmla="*/ 0 w 3255128"/>
              <a:gd name="connsiteY6135" fmla="*/ 99592 h 1277536"/>
              <a:gd name="connsiteX6136" fmla="*/ 0 w 3255128"/>
              <a:gd name="connsiteY6136" fmla="*/ 99449 h 1277536"/>
              <a:gd name="connsiteX6137" fmla="*/ 0 w 3255128"/>
              <a:gd name="connsiteY6137" fmla="*/ 99046 h 1277536"/>
              <a:gd name="connsiteX6138" fmla="*/ 0 w 3255128"/>
              <a:gd name="connsiteY6138" fmla="*/ 98682 h 1277536"/>
              <a:gd name="connsiteX6139" fmla="*/ 0 w 3255128"/>
              <a:gd name="connsiteY6139" fmla="*/ 98645 h 1277536"/>
              <a:gd name="connsiteX6140" fmla="*/ 0 w 3255128"/>
              <a:gd name="connsiteY6140" fmla="*/ 98539 h 1277536"/>
              <a:gd name="connsiteX6141" fmla="*/ 0 w 3255128"/>
              <a:gd name="connsiteY6141" fmla="*/ 98485 h 1277536"/>
              <a:gd name="connsiteX6142" fmla="*/ 0 w 3255128"/>
              <a:gd name="connsiteY6142" fmla="*/ 98291 h 1277536"/>
              <a:gd name="connsiteX6143" fmla="*/ 0 w 3255128"/>
              <a:gd name="connsiteY6143" fmla="*/ 98222 h 1277536"/>
              <a:gd name="connsiteX6144" fmla="*/ 0 w 3255128"/>
              <a:gd name="connsiteY6144" fmla="*/ 97799 h 1277536"/>
              <a:gd name="connsiteX6145" fmla="*/ 0 w 3255128"/>
              <a:gd name="connsiteY6145" fmla="*/ 97745 h 1277536"/>
              <a:gd name="connsiteX6146" fmla="*/ 0 w 3255128"/>
              <a:gd name="connsiteY6146" fmla="*/ 97414 h 1277536"/>
              <a:gd name="connsiteX6147" fmla="*/ 0 w 3255128"/>
              <a:gd name="connsiteY6147" fmla="*/ 97374 h 1277536"/>
              <a:gd name="connsiteX6148" fmla="*/ 0 w 3255128"/>
              <a:gd name="connsiteY6148" fmla="*/ 97317 h 1277536"/>
              <a:gd name="connsiteX6149" fmla="*/ 0 w 3255128"/>
              <a:gd name="connsiteY6149" fmla="*/ 97279 h 1277536"/>
              <a:gd name="connsiteX6150" fmla="*/ 0 w 3255128"/>
              <a:gd name="connsiteY6150" fmla="*/ 97074 h 1277536"/>
              <a:gd name="connsiteX6151" fmla="*/ 0 w 3255128"/>
              <a:gd name="connsiteY6151" fmla="*/ 96423 h 1277536"/>
              <a:gd name="connsiteX6152" fmla="*/ 0 w 3255128"/>
              <a:gd name="connsiteY6152" fmla="*/ 96415 h 1277536"/>
              <a:gd name="connsiteX6153" fmla="*/ 0 w 3255128"/>
              <a:gd name="connsiteY6153" fmla="*/ 96176 h 1277536"/>
              <a:gd name="connsiteX6154" fmla="*/ 0 w 3255128"/>
              <a:gd name="connsiteY6154" fmla="*/ 96016 h 1277536"/>
              <a:gd name="connsiteX6155" fmla="*/ 0 w 3255128"/>
              <a:gd name="connsiteY6155" fmla="*/ 95827 h 1277536"/>
              <a:gd name="connsiteX6156" fmla="*/ 0 w 3255128"/>
              <a:gd name="connsiteY6156" fmla="*/ 95800 h 1277536"/>
              <a:gd name="connsiteX6157" fmla="*/ 0 w 3255128"/>
              <a:gd name="connsiteY6157" fmla="*/ 95733 h 1277536"/>
              <a:gd name="connsiteX6158" fmla="*/ 0 w 3255128"/>
              <a:gd name="connsiteY6158" fmla="*/ 95725 h 1277536"/>
              <a:gd name="connsiteX6159" fmla="*/ 0 w 3255128"/>
              <a:gd name="connsiteY6159" fmla="*/ 95308 h 1277536"/>
              <a:gd name="connsiteX6160" fmla="*/ 0 w 3255128"/>
              <a:gd name="connsiteY6160" fmla="*/ 95114 h 1277536"/>
              <a:gd name="connsiteX6161" fmla="*/ 0 w 3255128"/>
              <a:gd name="connsiteY6161" fmla="*/ 94913 h 1277536"/>
              <a:gd name="connsiteX6162" fmla="*/ 0 w 3255128"/>
              <a:gd name="connsiteY6162" fmla="*/ 94756 h 1277536"/>
              <a:gd name="connsiteX6163" fmla="*/ 0 w 3255128"/>
              <a:gd name="connsiteY6163" fmla="*/ 94616 h 1277536"/>
              <a:gd name="connsiteX6164" fmla="*/ 0 w 3255128"/>
              <a:gd name="connsiteY6164" fmla="*/ 94345 h 1277536"/>
              <a:gd name="connsiteX6165" fmla="*/ 0 w 3255128"/>
              <a:gd name="connsiteY6165" fmla="*/ 94070 h 1277536"/>
              <a:gd name="connsiteX6166" fmla="*/ 0 w 3255128"/>
              <a:gd name="connsiteY6166" fmla="*/ 93926 h 1277536"/>
              <a:gd name="connsiteX6167" fmla="*/ 0 w 3255128"/>
              <a:gd name="connsiteY6167" fmla="*/ 93706 h 1277536"/>
              <a:gd name="connsiteX6168" fmla="*/ 0 w 3255128"/>
              <a:gd name="connsiteY6168" fmla="*/ 93563 h 1277536"/>
              <a:gd name="connsiteX6169" fmla="*/ 0 w 3255128"/>
              <a:gd name="connsiteY6169" fmla="*/ 93509 h 1277536"/>
              <a:gd name="connsiteX6170" fmla="*/ 0 w 3255128"/>
              <a:gd name="connsiteY6170" fmla="*/ 93315 h 1277536"/>
              <a:gd name="connsiteX6171" fmla="*/ 0 w 3255128"/>
              <a:gd name="connsiteY6171" fmla="*/ 92823 h 1277536"/>
              <a:gd name="connsiteX6172" fmla="*/ 0 w 3255128"/>
              <a:gd name="connsiteY6172" fmla="*/ 92819 h 1277536"/>
              <a:gd name="connsiteX6173" fmla="*/ 0 w 3255128"/>
              <a:gd name="connsiteY6173" fmla="*/ 92769 h 1277536"/>
              <a:gd name="connsiteX6174" fmla="*/ 0 w 3255128"/>
              <a:gd name="connsiteY6174" fmla="*/ 92625 h 1277536"/>
              <a:gd name="connsiteX6175" fmla="*/ 0 w 3255128"/>
              <a:gd name="connsiteY6175" fmla="*/ 92444 h 1277536"/>
              <a:gd name="connsiteX6176" fmla="*/ 0 w 3255128"/>
              <a:gd name="connsiteY6176" fmla="*/ 92438 h 1277536"/>
              <a:gd name="connsiteX6177" fmla="*/ 0 w 3255128"/>
              <a:gd name="connsiteY6177" fmla="*/ 91938 h 1277536"/>
              <a:gd name="connsiteX6178" fmla="*/ 0 w 3255128"/>
              <a:gd name="connsiteY6178" fmla="*/ 91576 h 1277536"/>
              <a:gd name="connsiteX6179" fmla="*/ 0 w 3255128"/>
              <a:gd name="connsiteY6179" fmla="*/ 91516 h 1277536"/>
              <a:gd name="connsiteX6180" fmla="*/ 0 w 3255128"/>
              <a:gd name="connsiteY6180" fmla="*/ 91040 h 1277536"/>
              <a:gd name="connsiteX6181" fmla="*/ 0 w 3255128"/>
              <a:gd name="connsiteY6181" fmla="*/ 90884 h 1277536"/>
              <a:gd name="connsiteX6182" fmla="*/ 0 w 3255128"/>
              <a:gd name="connsiteY6182" fmla="*/ 90472 h 1277536"/>
              <a:gd name="connsiteX6183" fmla="*/ 0 w 3255128"/>
              <a:gd name="connsiteY6183" fmla="*/ 90350 h 1277536"/>
              <a:gd name="connsiteX6184" fmla="*/ 0 w 3255128"/>
              <a:gd name="connsiteY6184" fmla="*/ 89777 h 1277536"/>
              <a:gd name="connsiteX6185" fmla="*/ 0 w 3255128"/>
              <a:gd name="connsiteY6185" fmla="*/ 89709 h 1277536"/>
              <a:gd name="connsiteX6186" fmla="*/ 0 w 3255128"/>
              <a:gd name="connsiteY6186" fmla="*/ 89620 h 1277536"/>
              <a:gd name="connsiteX6187" fmla="*/ 0 w 3255128"/>
              <a:gd name="connsiteY6187" fmla="*/ 89369 h 1277536"/>
              <a:gd name="connsiteX6188" fmla="*/ 0 w 3255128"/>
              <a:gd name="connsiteY6188" fmla="*/ 89209 h 1277536"/>
              <a:gd name="connsiteX6189" fmla="*/ 0 w 3255128"/>
              <a:gd name="connsiteY6189" fmla="*/ 89171 h 1277536"/>
              <a:gd name="connsiteX6190" fmla="*/ 0 w 3255128"/>
              <a:gd name="connsiteY6190" fmla="*/ 89091 h 1277536"/>
              <a:gd name="connsiteX6191" fmla="*/ 0 w 3255128"/>
              <a:gd name="connsiteY6191" fmla="*/ 89037 h 1277536"/>
              <a:gd name="connsiteX6192" fmla="*/ 0 w 3255128"/>
              <a:gd name="connsiteY6192" fmla="*/ 88966 h 1277536"/>
              <a:gd name="connsiteX6193" fmla="*/ 0 w 3255128"/>
              <a:gd name="connsiteY6193" fmla="*/ 88602 h 1277536"/>
              <a:gd name="connsiteX6194" fmla="*/ 0 w 3255128"/>
              <a:gd name="connsiteY6194" fmla="*/ 88408 h 1277536"/>
              <a:gd name="connsiteX6195" fmla="*/ 0 w 3255128"/>
              <a:gd name="connsiteY6195" fmla="*/ 88403 h 1277536"/>
              <a:gd name="connsiteX6196" fmla="*/ 0 w 3255128"/>
              <a:gd name="connsiteY6196" fmla="*/ 87719 h 1277536"/>
              <a:gd name="connsiteX6197" fmla="*/ 0 w 3255128"/>
              <a:gd name="connsiteY6197" fmla="*/ 87625 h 1277536"/>
              <a:gd name="connsiteX6198" fmla="*/ 0 w 3255128"/>
              <a:gd name="connsiteY6198" fmla="*/ 87617 h 1277536"/>
              <a:gd name="connsiteX6199" fmla="*/ 0 w 3255128"/>
              <a:gd name="connsiteY6199" fmla="*/ 86604 h 1277536"/>
              <a:gd name="connsiteX6200" fmla="*/ 0 w 3255128"/>
              <a:gd name="connsiteY6200" fmla="*/ 86540 h 1277536"/>
              <a:gd name="connsiteX6201" fmla="*/ 0 w 3255128"/>
              <a:gd name="connsiteY6201" fmla="*/ 85818 h 1277536"/>
              <a:gd name="connsiteX6202" fmla="*/ 0 w 3255128"/>
              <a:gd name="connsiteY6202" fmla="*/ 85732 h 1277536"/>
              <a:gd name="connsiteX6203" fmla="*/ 0 w 3255128"/>
              <a:gd name="connsiteY6203" fmla="*/ 85653 h 1277536"/>
              <a:gd name="connsiteX6204" fmla="*/ 0 w 3255128"/>
              <a:gd name="connsiteY6204" fmla="*/ 85645 h 1277536"/>
              <a:gd name="connsiteX6205" fmla="*/ 0 w 3255128"/>
              <a:gd name="connsiteY6205" fmla="*/ 85637 h 1277536"/>
              <a:gd name="connsiteX6206" fmla="*/ 0 w 3255128"/>
              <a:gd name="connsiteY6206" fmla="*/ 85093 h 1277536"/>
              <a:gd name="connsiteX6207" fmla="*/ 0 w 3255128"/>
              <a:gd name="connsiteY6207" fmla="*/ 84733 h 1277536"/>
              <a:gd name="connsiteX6208" fmla="*/ 0 w 3255128"/>
              <a:gd name="connsiteY6208" fmla="*/ 84711 h 1277536"/>
              <a:gd name="connsiteX6209" fmla="*/ 0 w 3255128"/>
              <a:gd name="connsiteY6209" fmla="*/ 84592 h 1277536"/>
              <a:gd name="connsiteX6210" fmla="*/ 0 w 3255128"/>
              <a:gd name="connsiteY6210" fmla="*/ 84517 h 1277536"/>
              <a:gd name="connsiteX6211" fmla="*/ 0 w 3255128"/>
              <a:gd name="connsiteY6211" fmla="*/ 84233 h 1277536"/>
              <a:gd name="connsiteX6212" fmla="*/ 0 w 3255128"/>
              <a:gd name="connsiteY6212" fmla="*/ 84195 h 1277536"/>
              <a:gd name="connsiteX6213" fmla="*/ 0 w 3255128"/>
              <a:gd name="connsiteY6213" fmla="*/ 83990 h 1277536"/>
              <a:gd name="connsiteX6214" fmla="*/ 0 w 3255128"/>
              <a:gd name="connsiteY6214" fmla="*/ 83900 h 1277536"/>
              <a:gd name="connsiteX6215" fmla="*/ 0 w 3255128"/>
              <a:gd name="connsiteY6215" fmla="*/ 83846 h 1277536"/>
              <a:gd name="connsiteX6216" fmla="*/ 0 w 3255128"/>
              <a:gd name="connsiteY6216" fmla="*/ 83830 h 1277536"/>
              <a:gd name="connsiteX6217" fmla="*/ 0 w 3255128"/>
              <a:gd name="connsiteY6217" fmla="*/ 83626 h 1277536"/>
              <a:gd name="connsiteX6218" fmla="*/ 0 w 3255128"/>
              <a:gd name="connsiteY6218" fmla="*/ 83543 h 1277536"/>
              <a:gd name="connsiteX6219" fmla="*/ 0 w 3255128"/>
              <a:gd name="connsiteY6219" fmla="*/ 83432 h 1277536"/>
              <a:gd name="connsiteX6220" fmla="*/ 0 w 3255128"/>
              <a:gd name="connsiteY6220" fmla="*/ 83184 h 1277536"/>
              <a:gd name="connsiteX6221" fmla="*/ 0 w 3255128"/>
              <a:gd name="connsiteY6221" fmla="*/ 82793 h 1277536"/>
              <a:gd name="connsiteX6222" fmla="*/ 0 w 3255128"/>
              <a:gd name="connsiteY6222" fmla="*/ 82743 h 1277536"/>
              <a:gd name="connsiteX6223" fmla="*/ 0 w 3255128"/>
              <a:gd name="connsiteY6223" fmla="*/ 82739 h 1277536"/>
              <a:gd name="connsiteX6224" fmla="*/ 0 w 3255128"/>
              <a:gd name="connsiteY6224" fmla="*/ 82649 h 1277536"/>
              <a:gd name="connsiteX6225" fmla="*/ 0 w 3255128"/>
              <a:gd name="connsiteY6225" fmla="*/ 82641 h 1277536"/>
              <a:gd name="connsiteX6226" fmla="*/ 0 w 3255128"/>
              <a:gd name="connsiteY6226" fmla="*/ 82545 h 1277536"/>
              <a:gd name="connsiteX6227" fmla="*/ 0 w 3255128"/>
              <a:gd name="connsiteY6227" fmla="*/ 82364 h 1277536"/>
              <a:gd name="connsiteX6228" fmla="*/ 0 w 3255128"/>
              <a:gd name="connsiteY6228" fmla="*/ 82242 h 1277536"/>
              <a:gd name="connsiteX6229" fmla="*/ 0 w 3255128"/>
              <a:gd name="connsiteY6229" fmla="*/ 82053 h 1277536"/>
              <a:gd name="connsiteX6230" fmla="*/ 0 w 3255128"/>
              <a:gd name="connsiteY6230" fmla="*/ 81512 h 1277536"/>
              <a:gd name="connsiteX6231" fmla="*/ 0 w 3255128"/>
              <a:gd name="connsiteY6231" fmla="*/ 81377 h 1277536"/>
              <a:gd name="connsiteX6232" fmla="*/ 0 w 3255128"/>
              <a:gd name="connsiteY6232" fmla="*/ 80842 h 1277536"/>
              <a:gd name="connsiteX6233" fmla="*/ 0 w 3255128"/>
              <a:gd name="connsiteY6233" fmla="*/ 80756 h 1277536"/>
              <a:gd name="connsiteX6234" fmla="*/ 0 w 3255128"/>
              <a:gd name="connsiteY6234" fmla="*/ 80295 h 1277536"/>
              <a:gd name="connsiteX6235" fmla="*/ 0 w 3255128"/>
              <a:gd name="connsiteY6235" fmla="*/ 80270 h 1277536"/>
              <a:gd name="connsiteX6236" fmla="*/ 0 w 3255128"/>
              <a:gd name="connsiteY6236" fmla="*/ 80258 h 1277536"/>
              <a:gd name="connsiteX6237" fmla="*/ 0 w 3255128"/>
              <a:gd name="connsiteY6237" fmla="*/ 80076 h 1277536"/>
              <a:gd name="connsiteX6238" fmla="*/ 0 w 3255128"/>
              <a:gd name="connsiteY6238" fmla="*/ 79894 h 1277536"/>
              <a:gd name="connsiteX6239" fmla="*/ 0 w 3255128"/>
              <a:gd name="connsiteY6239" fmla="*/ 79831 h 1277536"/>
              <a:gd name="connsiteX6240" fmla="*/ 0 w 3255128"/>
              <a:gd name="connsiteY6240" fmla="*/ 79735 h 1277536"/>
              <a:gd name="connsiteX6241" fmla="*/ 0 w 3255128"/>
              <a:gd name="connsiteY6241" fmla="*/ 79541 h 1277536"/>
              <a:gd name="connsiteX6242" fmla="*/ 0 w 3255128"/>
              <a:gd name="connsiteY6242" fmla="*/ 79011 h 1277536"/>
              <a:gd name="connsiteX6243" fmla="*/ 0 w 3255128"/>
              <a:gd name="connsiteY6243" fmla="*/ 78957 h 1277536"/>
              <a:gd name="connsiteX6244" fmla="*/ 0 w 3255128"/>
              <a:gd name="connsiteY6244" fmla="*/ 78854 h 1277536"/>
              <a:gd name="connsiteX6245" fmla="*/ 0 w 3255128"/>
              <a:gd name="connsiteY6245" fmla="*/ 78496 h 1277536"/>
              <a:gd name="connsiteX6246" fmla="*/ 0 w 3255128"/>
              <a:gd name="connsiteY6246" fmla="*/ 78164 h 1277536"/>
              <a:gd name="connsiteX6247" fmla="*/ 0 w 3255128"/>
              <a:gd name="connsiteY6247" fmla="*/ 77545 h 1277536"/>
              <a:gd name="connsiteX6248" fmla="*/ 0 w 3255128"/>
              <a:gd name="connsiteY6248" fmla="*/ 77537 h 1277536"/>
              <a:gd name="connsiteX6249" fmla="*/ 0 w 3255128"/>
              <a:gd name="connsiteY6249" fmla="*/ 77400 h 1277536"/>
              <a:gd name="connsiteX6250" fmla="*/ 0 w 3255128"/>
              <a:gd name="connsiteY6250" fmla="*/ 77388 h 1277536"/>
              <a:gd name="connsiteX6251" fmla="*/ 0 w 3255128"/>
              <a:gd name="connsiteY6251" fmla="*/ 77266 h 1277536"/>
              <a:gd name="connsiteX6252" fmla="*/ 0 w 3255128"/>
              <a:gd name="connsiteY6252" fmla="*/ 76985 h 1277536"/>
              <a:gd name="connsiteX6253" fmla="*/ 0 w 3255128"/>
              <a:gd name="connsiteY6253" fmla="*/ 76917 h 1277536"/>
              <a:gd name="connsiteX6254" fmla="*/ 0 w 3255128"/>
              <a:gd name="connsiteY6254" fmla="*/ 76723 h 1277536"/>
              <a:gd name="connsiteX6255" fmla="*/ 0 w 3255128"/>
              <a:gd name="connsiteY6255" fmla="*/ 76536 h 1277536"/>
              <a:gd name="connsiteX6256" fmla="*/ 0 w 3255128"/>
              <a:gd name="connsiteY6256" fmla="*/ 76484 h 1277536"/>
              <a:gd name="connsiteX6257" fmla="*/ 0 w 3255128"/>
              <a:gd name="connsiteY6257" fmla="*/ 76377 h 1277536"/>
              <a:gd name="connsiteX6258" fmla="*/ 0 w 3255128"/>
              <a:gd name="connsiteY6258" fmla="*/ 76003 h 1277536"/>
              <a:gd name="connsiteX6259" fmla="*/ 0 w 3255128"/>
              <a:gd name="connsiteY6259" fmla="*/ 75935 h 1277536"/>
              <a:gd name="connsiteX6260" fmla="*/ 0 w 3255128"/>
              <a:gd name="connsiteY6260" fmla="*/ 75846 h 1277536"/>
              <a:gd name="connsiteX6261" fmla="*/ 0 w 3255128"/>
              <a:gd name="connsiteY6261" fmla="*/ 75792 h 1277536"/>
              <a:gd name="connsiteX6262" fmla="*/ 0 w 3255128"/>
              <a:gd name="connsiteY6262" fmla="*/ 75738 h 1277536"/>
              <a:gd name="connsiteX6263" fmla="*/ 0 w 3255128"/>
              <a:gd name="connsiteY6263" fmla="*/ 75435 h 1277536"/>
              <a:gd name="connsiteX6264" fmla="*/ 0 w 3255128"/>
              <a:gd name="connsiteY6264" fmla="*/ 75319 h 1277536"/>
              <a:gd name="connsiteX6265" fmla="*/ 0 w 3255128"/>
              <a:gd name="connsiteY6265" fmla="*/ 75076 h 1277536"/>
              <a:gd name="connsiteX6266" fmla="*/ 0 w 3255128"/>
              <a:gd name="connsiteY6266" fmla="*/ 74685 h 1277536"/>
              <a:gd name="connsiteX6267" fmla="*/ 0 w 3255128"/>
              <a:gd name="connsiteY6267" fmla="*/ 74631 h 1277536"/>
              <a:gd name="connsiteX6268" fmla="*/ 0 w 3255128"/>
              <a:gd name="connsiteY6268" fmla="*/ 74570 h 1277536"/>
              <a:gd name="connsiteX6269" fmla="*/ 0 w 3255128"/>
              <a:gd name="connsiteY6269" fmla="*/ 74437 h 1277536"/>
              <a:gd name="connsiteX6270" fmla="*/ 0 w 3255128"/>
              <a:gd name="connsiteY6270" fmla="*/ 74047 h 1277536"/>
              <a:gd name="connsiteX6271" fmla="*/ 0 w 3255128"/>
              <a:gd name="connsiteY6271" fmla="*/ 73945 h 1277536"/>
              <a:gd name="connsiteX6272" fmla="*/ 0 w 3255128"/>
              <a:gd name="connsiteY6272" fmla="*/ 73520 h 1277536"/>
              <a:gd name="connsiteX6273" fmla="*/ 0 w 3255128"/>
              <a:gd name="connsiteY6273" fmla="*/ 73463 h 1277536"/>
              <a:gd name="connsiteX6274" fmla="*/ 0 w 3255128"/>
              <a:gd name="connsiteY6274" fmla="*/ 73269 h 1277536"/>
              <a:gd name="connsiteX6275" fmla="*/ 0 w 3255128"/>
              <a:gd name="connsiteY6275" fmla="*/ 72830 h 1277536"/>
              <a:gd name="connsiteX6276" fmla="*/ 0 w 3255128"/>
              <a:gd name="connsiteY6276" fmla="*/ 72569 h 1277536"/>
              <a:gd name="connsiteX6277" fmla="*/ 0 w 3255128"/>
              <a:gd name="connsiteY6277" fmla="*/ 72561 h 1277536"/>
              <a:gd name="connsiteX6278" fmla="*/ 0 w 3255128"/>
              <a:gd name="connsiteY6278" fmla="*/ 72162 h 1277536"/>
              <a:gd name="connsiteX6279" fmla="*/ 0 w 3255128"/>
              <a:gd name="connsiteY6279" fmla="*/ 72009 h 1277536"/>
              <a:gd name="connsiteX6280" fmla="*/ 0 w 3255128"/>
              <a:gd name="connsiteY6280" fmla="*/ 71973 h 1277536"/>
              <a:gd name="connsiteX6281" fmla="*/ 0 w 3255128"/>
              <a:gd name="connsiteY6281" fmla="*/ 71968 h 1277536"/>
              <a:gd name="connsiteX6282" fmla="*/ 0 w 3255128"/>
              <a:gd name="connsiteY6282" fmla="*/ 71786 h 1277536"/>
              <a:gd name="connsiteX6283" fmla="*/ 0 w 3255128"/>
              <a:gd name="connsiteY6283" fmla="*/ 71723 h 1277536"/>
              <a:gd name="connsiteX6284" fmla="*/ 0 w 3255128"/>
              <a:gd name="connsiteY6284" fmla="*/ 71508 h 1277536"/>
              <a:gd name="connsiteX6285" fmla="*/ 0 w 3255128"/>
              <a:gd name="connsiteY6285" fmla="*/ 70998 h 1277536"/>
              <a:gd name="connsiteX6286" fmla="*/ 0 w 3255128"/>
              <a:gd name="connsiteY6286" fmla="*/ 70959 h 1277536"/>
              <a:gd name="connsiteX6287" fmla="*/ 0 w 3255128"/>
              <a:gd name="connsiteY6287" fmla="*/ 70816 h 1277536"/>
              <a:gd name="connsiteX6288" fmla="*/ 0 w 3255128"/>
              <a:gd name="connsiteY6288" fmla="*/ 70762 h 1277536"/>
              <a:gd name="connsiteX6289" fmla="*/ 0 w 3255128"/>
              <a:gd name="connsiteY6289" fmla="*/ 70593 h 1277536"/>
              <a:gd name="connsiteX6290" fmla="*/ 0 w 3255128"/>
              <a:gd name="connsiteY6290" fmla="*/ 70459 h 1277536"/>
              <a:gd name="connsiteX6291" fmla="*/ 0 w 3255128"/>
              <a:gd name="connsiteY6291" fmla="*/ 70100 h 1277536"/>
              <a:gd name="connsiteX6292" fmla="*/ 0 w 3255128"/>
              <a:gd name="connsiteY6292" fmla="*/ 70072 h 1277536"/>
              <a:gd name="connsiteX6293" fmla="*/ 0 w 3255128"/>
              <a:gd name="connsiteY6293" fmla="*/ 70056 h 1277536"/>
              <a:gd name="connsiteX6294" fmla="*/ 0 w 3255128"/>
              <a:gd name="connsiteY6294" fmla="*/ 69830 h 1277536"/>
              <a:gd name="connsiteX6295" fmla="*/ 0 w 3255128"/>
              <a:gd name="connsiteY6295" fmla="*/ 69751 h 1277536"/>
              <a:gd name="connsiteX6296" fmla="*/ 0 w 3255128"/>
              <a:gd name="connsiteY6296" fmla="*/ 69709 h 1277536"/>
              <a:gd name="connsiteX6297" fmla="*/ 0 w 3255128"/>
              <a:gd name="connsiteY6297" fmla="*/ 69655 h 1277536"/>
              <a:gd name="connsiteX6298" fmla="*/ 0 w 3255128"/>
              <a:gd name="connsiteY6298" fmla="*/ 69461 h 1277536"/>
              <a:gd name="connsiteX6299" fmla="*/ 0 w 3255128"/>
              <a:gd name="connsiteY6299" fmla="*/ 69292 h 1277536"/>
              <a:gd name="connsiteX6300" fmla="*/ 0 w 3255128"/>
              <a:gd name="connsiteY6300" fmla="*/ 69191 h 1277536"/>
              <a:gd name="connsiteX6301" fmla="*/ 0 w 3255128"/>
              <a:gd name="connsiteY6301" fmla="*/ 69019 h 1277536"/>
              <a:gd name="connsiteX6302" fmla="*/ 0 w 3255128"/>
              <a:gd name="connsiteY6302" fmla="*/ 68969 h 1277536"/>
              <a:gd name="connsiteX6303" fmla="*/ 0 w 3255128"/>
              <a:gd name="connsiteY6303" fmla="*/ 68837 h 1277536"/>
              <a:gd name="connsiteX6304" fmla="*/ 0 w 3255128"/>
              <a:gd name="connsiteY6304" fmla="*/ 68829 h 1277536"/>
              <a:gd name="connsiteX6305" fmla="*/ 0 w 3255128"/>
              <a:gd name="connsiteY6305" fmla="*/ 68809 h 1277536"/>
              <a:gd name="connsiteX6306" fmla="*/ 0 w 3255128"/>
              <a:gd name="connsiteY6306" fmla="*/ 68615 h 1277536"/>
              <a:gd name="connsiteX6307" fmla="*/ 0 w 3255128"/>
              <a:gd name="connsiteY6307" fmla="*/ 68613 h 1277536"/>
              <a:gd name="connsiteX6308" fmla="*/ 0 w 3255128"/>
              <a:gd name="connsiteY6308" fmla="*/ 68293 h 1277536"/>
              <a:gd name="connsiteX6309" fmla="*/ 0 w 3255128"/>
              <a:gd name="connsiteY6309" fmla="*/ 68269 h 1277536"/>
              <a:gd name="connsiteX6310" fmla="*/ 0 w 3255128"/>
              <a:gd name="connsiteY6310" fmla="*/ 68084 h 1277536"/>
              <a:gd name="connsiteX6311" fmla="*/ 0 w 3255128"/>
              <a:gd name="connsiteY6311" fmla="*/ 67890 h 1277536"/>
              <a:gd name="connsiteX6312" fmla="*/ 0 w 3255128"/>
              <a:gd name="connsiteY6312" fmla="*/ 67738 h 1277536"/>
              <a:gd name="connsiteX6313" fmla="*/ 0 w 3255128"/>
              <a:gd name="connsiteY6313" fmla="*/ 67603 h 1277536"/>
              <a:gd name="connsiteX6314" fmla="*/ 0 w 3255128"/>
              <a:gd name="connsiteY6314" fmla="*/ 67186 h 1277536"/>
              <a:gd name="connsiteX6315" fmla="*/ 0 w 3255128"/>
              <a:gd name="connsiteY6315" fmla="*/ 67030 h 1277536"/>
              <a:gd name="connsiteX6316" fmla="*/ 0 w 3255128"/>
              <a:gd name="connsiteY6316" fmla="*/ 66992 h 1277536"/>
              <a:gd name="connsiteX6317" fmla="*/ 0 w 3255128"/>
              <a:gd name="connsiteY6317" fmla="*/ 66837 h 1277536"/>
              <a:gd name="connsiteX6318" fmla="*/ 0 w 3255128"/>
              <a:gd name="connsiteY6318" fmla="*/ 66810 h 1277536"/>
              <a:gd name="connsiteX6319" fmla="*/ 0 w 3255128"/>
              <a:gd name="connsiteY6319" fmla="*/ 66747 h 1277536"/>
              <a:gd name="connsiteX6320" fmla="*/ 0 w 3255128"/>
              <a:gd name="connsiteY6320" fmla="*/ 66643 h 1277536"/>
              <a:gd name="connsiteX6321" fmla="*/ 0 w 3255128"/>
              <a:gd name="connsiteY6321" fmla="*/ 66462 h 1277536"/>
              <a:gd name="connsiteX6322" fmla="*/ 0 w 3255128"/>
              <a:gd name="connsiteY6322" fmla="*/ 65939 h 1277536"/>
              <a:gd name="connsiteX6323" fmla="*/ 0 w 3255128"/>
              <a:gd name="connsiteY6323" fmla="*/ 65923 h 1277536"/>
              <a:gd name="connsiteX6324" fmla="*/ 0 w 3255128"/>
              <a:gd name="connsiteY6324" fmla="*/ 65855 h 1277536"/>
              <a:gd name="connsiteX6325" fmla="*/ 0 w 3255128"/>
              <a:gd name="connsiteY6325" fmla="*/ 65766 h 1277536"/>
              <a:gd name="connsiteX6326" fmla="*/ 0 w 3255128"/>
              <a:gd name="connsiteY6326" fmla="*/ 65729 h 1277536"/>
              <a:gd name="connsiteX6327" fmla="*/ 0 w 3255128"/>
              <a:gd name="connsiteY6327" fmla="*/ 65355 h 1277536"/>
              <a:gd name="connsiteX6328" fmla="*/ 0 w 3255128"/>
              <a:gd name="connsiteY6328" fmla="*/ 65237 h 1277536"/>
              <a:gd name="connsiteX6329" fmla="*/ 0 w 3255128"/>
              <a:gd name="connsiteY6329" fmla="*/ 65214 h 1277536"/>
              <a:gd name="connsiteX6330" fmla="*/ 0 w 3255128"/>
              <a:gd name="connsiteY6330" fmla="*/ 65161 h 1277536"/>
              <a:gd name="connsiteX6331" fmla="*/ 0 w 3255128"/>
              <a:gd name="connsiteY6331" fmla="*/ 65080 h 1277536"/>
              <a:gd name="connsiteX6332" fmla="*/ 0 w 3255128"/>
              <a:gd name="connsiteY6332" fmla="*/ 64854 h 1277536"/>
              <a:gd name="connsiteX6333" fmla="*/ 0 w 3255128"/>
              <a:gd name="connsiteY6333" fmla="*/ 64802 h 1277536"/>
              <a:gd name="connsiteX6334" fmla="*/ 0 w 3255128"/>
              <a:gd name="connsiteY6334" fmla="*/ 64722 h 1277536"/>
              <a:gd name="connsiteX6335" fmla="*/ 0 w 3255128"/>
              <a:gd name="connsiteY6335" fmla="*/ 64316 h 1277536"/>
              <a:gd name="connsiteX6336" fmla="*/ 0 w 3255128"/>
              <a:gd name="connsiteY6336" fmla="*/ 63967 h 1277536"/>
              <a:gd name="connsiteX6337" fmla="*/ 0 w 3255128"/>
              <a:gd name="connsiteY6337" fmla="*/ 63865 h 1277536"/>
              <a:gd name="connsiteX6338" fmla="*/ 0 w 3255128"/>
              <a:gd name="connsiteY6338" fmla="*/ 63833 h 1277536"/>
              <a:gd name="connsiteX6339" fmla="*/ 0 w 3255128"/>
              <a:gd name="connsiteY6339" fmla="*/ 63677 h 1277536"/>
              <a:gd name="connsiteX6340" fmla="*/ 0 w 3255128"/>
              <a:gd name="connsiteY6340" fmla="*/ 63639 h 1277536"/>
              <a:gd name="connsiteX6341" fmla="*/ 0 w 3255128"/>
              <a:gd name="connsiteY6341" fmla="*/ 63637 h 1277536"/>
              <a:gd name="connsiteX6342" fmla="*/ 0 w 3255128"/>
              <a:gd name="connsiteY6342" fmla="*/ 63454 h 1277536"/>
              <a:gd name="connsiteX6343" fmla="*/ 0 w 3255128"/>
              <a:gd name="connsiteY6343" fmla="*/ 63293 h 1277536"/>
              <a:gd name="connsiteX6344" fmla="*/ 0 w 3255128"/>
              <a:gd name="connsiteY6344" fmla="*/ 62890 h 1277536"/>
              <a:gd name="connsiteX6345" fmla="*/ 0 w 3255128"/>
              <a:gd name="connsiteY6345" fmla="*/ 62762 h 1277536"/>
              <a:gd name="connsiteX6346" fmla="*/ 0 w 3255128"/>
              <a:gd name="connsiteY6346" fmla="*/ 62750 h 1277536"/>
              <a:gd name="connsiteX6347" fmla="*/ 0 w 3255128"/>
              <a:gd name="connsiteY6347" fmla="*/ 62485 h 1277536"/>
              <a:gd name="connsiteX6348" fmla="*/ 0 w 3255128"/>
              <a:gd name="connsiteY6348" fmla="*/ 61964 h 1277536"/>
              <a:gd name="connsiteX6349" fmla="*/ 0 w 3255128"/>
              <a:gd name="connsiteY6349" fmla="*/ 61853 h 1277536"/>
              <a:gd name="connsiteX6350" fmla="*/ 0 w 3255128"/>
              <a:gd name="connsiteY6350" fmla="*/ 61845 h 1277536"/>
              <a:gd name="connsiteX6351" fmla="*/ 0 w 3255128"/>
              <a:gd name="connsiteY6351" fmla="*/ 61643 h 1277536"/>
              <a:gd name="connsiteX6352" fmla="*/ 0 w 3255128"/>
              <a:gd name="connsiteY6352" fmla="*/ 61498 h 1277536"/>
              <a:gd name="connsiteX6353" fmla="*/ 0 w 3255128"/>
              <a:gd name="connsiteY6353" fmla="*/ 61486 h 1277536"/>
              <a:gd name="connsiteX6354" fmla="*/ 0 w 3255128"/>
              <a:gd name="connsiteY6354" fmla="*/ 61083 h 1277536"/>
              <a:gd name="connsiteX6355" fmla="*/ 0 w 3255128"/>
              <a:gd name="connsiteY6355" fmla="*/ 60963 h 1277536"/>
              <a:gd name="connsiteX6356" fmla="*/ 0 w 3255128"/>
              <a:gd name="connsiteY6356" fmla="*/ 60911 h 1277536"/>
              <a:gd name="connsiteX6357" fmla="*/ 0 w 3255128"/>
              <a:gd name="connsiteY6357" fmla="*/ 60882 h 1277536"/>
              <a:gd name="connsiteX6358" fmla="*/ 0 w 3255128"/>
              <a:gd name="connsiteY6358" fmla="*/ 60879 h 1277536"/>
              <a:gd name="connsiteX6359" fmla="*/ 0 w 3255128"/>
              <a:gd name="connsiteY6359" fmla="*/ 60796 h 1277536"/>
              <a:gd name="connsiteX6360" fmla="*/ 0 w 3255128"/>
              <a:gd name="connsiteY6360" fmla="*/ 60379 h 1277536"/>
              <a:gd name="connsiteX6361" fmla="*/ 0 w 3255128"/>
              <a:gd name="connsiteY6361" fmla="*/ 60281 h 1277536"/>
              <a:gd name="connsiteX6362" fmla="*/ 0 w 3255128"/>
              <a:gd name="connsiteY6362" fmla="*/ 60185 h 1277536"/>
              <a:gd name="connsiteX6363" fmla="*/ 0 w 3255128"/>
              <a:gd name="connsiteY6363" fmla="*/ 60101 h 1277536"/>
              <a:gd name="connsiteX6364" fmla="*/ 0 w 3255128"/>
              <a:gd name="connsiteY6364" fmla="*/ 60046 h 1277536"/>
              <a:gd name="connsiteX6365" fmla="*/ 0 w 3255128"/>
              <a:gd name="connsiteY6365" fmla="*/ 59992 h 1277536"/>
              <a:gd name="connsiteX6366" fmla="*/ 0 w 3255128"/>
              <a:gd name="connsiteY6366" fmla="*/ 59976 h 1277536"/>
              <a:gd name="connsiteX6367" fmla="*/ 0 w 3255128"/>
              <a:gd name="connsiteY6367" fmla="*/ 59826 h 1277536"/>
              <a:gd name="connsiteX6368" fmla="*/ 0 w 3255128"/>
              <a:gd name="connsiteY6368" fmla="*/ 59782 h 1277536"/>
              <a:gd name="connsiteX6369" fmla="*/ 0 w 3255128"/>
              <a:gd name="connsiteY6369" fmla="*/ 59746 h 1277536"/>
              <a:gd name="connsiteX6370" fmla="*/ 0 w 3255128"/>
              <a:gd name="connsiteY6370" fmla="*/ 59495 h 1277536"/>
              <a:gd name="connsiteX6371" fmla="*/ 0 w 3255128"/>
              <a:gd name="connsiteY6371" fmla="*/ 58939 h 1277536"/>
              <a:gd name="connsiteX6372" fmla="*/ 0 w 3255128"/>
              <a:gd name="connsiteY6372" fmla="*/ 58889 h 1277536"/>
              <a:gd name="connsiteX6373" fmla="*/ 0 w 3255128"/>
              <a:gd name="connsiteY6373" fmla="*/ 58745 h 1277536"/>
              <a:gd name="connsiteX6374" fmla="*/ 0 w 3255128"/>
              <a:gd name="connsiteY6374" fmla="*/ 58729 h 1277536"/>
              <a:gd name="connsiteX6375" fmla="*/ 0 w 3255128"/>
              <a:gd name="connsiteY6375" fmla="*/ 58701 h 1277536"/>
              <a:gd name="connsiteX6376" fmla="*/ 0 w 3255128"/>
              <a:gd name="connsiteY6376" fmla="*/ 58535 h 1277536"/>
              <a:gd name="connsiteX6377" fmla="*/ 0 w 3255128"/>
              <a:gd name="connsiteY6377" fmla="*/ 57914 h 1277536"/>
              <a:gd name="connsiteX6378" fmla="*/ 0 w 3255128"/>
              <a:gd name="connsiteY6378" fmla="*/ 57658 h 1277536"/>
              <a:gd name="connsiteX6379" fmla="*/ 0 w 3255128"/>
              <a:gd name="connsiteY6379" fmla="*/ 57523 h 1277536"/>
              <a:gd name="connsiteX6380" fmla="*/ 0 w 3255128"/>
              <a:gd name="connsiteY6380" fmla="*/ 57509 h 1277536"/>
              <a:gd name="connsiteX6381" fmla="*/ 0 w 3255128"/>
              <a:gd name="connsiteY6381" fmla="*/ 57147 h 1277536"/>
              <a:gd name="connsiteX6382" fmla="*/ 0 w 3255128"/>
              <a:gd name="connsiteY6382" fmla="*/ 57106 h 1277536"/>
              <a:gd name="connsiteX6383" fmla="*/ 0 w 3255128"/>
              <a:gd name="connsiteY6383" fmla="*/ 56988 h 1277536"/>
              <a:gd name="connsiteX6384" fmla="*/ 0 w 3255128"/>
              <a:gd name="connsiteY6384" fmla="*/ 56928 h 1277536"/>
              <a:gd name="connsiteX6385" fmla="*/ 0 w 3255128"/>
              <a:gd name="connsiteY6385" fmla="*/ 56667 h 1277536"/>
              <a:gd name="connsiteX6386" fmla="*/ 0 w 3255128"/>
              <a:gd name="connsiteY6386" fmla="*/ 56647 h 1277536"/>
              <a:gd name="connsiteX6387" fmla="*/ 0 w 3255128"/>
              <a:gd name="connsiteY6387" fmla="*/ 56470 h 1277536"/>
              <a:gd name="connsiteX6388" fmla="*/ 0 w 3255128"/>
              <a:gd name="connsiteY6388" fmla="*/ 56107 h 1277536"/>
              <a:gd name="connsiteX6389" fmla="*/ 0 w 3255128"/>
              <a:gd name="connsiteY6389" fmla="*/ 56056 h 1277536"/>
              <a:gd name="connsiteX6390" fmla="*/ 0 w 3255128"/>
              <a:gd name="connsiteY6390" fmla="*/ 55977 h 1277536"/>
              <a:gd name="connsiteX6391" fmla="*/ 0 w 3255128"/>
              <a:gd name="connsiteY6391" fmla="*/ 55935 h 1277536"/>
              <a:gd name="connsiteX6392" fmla="*/ 0 w 3255128"/>
              <a:gd name="connsiteY6392" fmla="*/ 55859 h 1277536"/>
              <a:gd name="connsiteX6393" fmla="*/ 0 w 3255128"/>
              <a:gd name="connsiteY6393" fmla="*/ 55417 h 1277536"/>
              <a:gd name="connsiteX6394" fmla="*/ 0 w 3255128"/>
              <a:gd name="connsiteY6394" fmla="*/ 55345 h 1277536"/>
              <a:gd name="connsiteX6395" fmla="*/ 0 w 3255128"/>
              <a:gd name="connsiteY6395" fmla="*/ 55157 h 1277536"/>
              <a:gd name="connsiteX6396" fmla="*/ 0 w 3255128"/>
              <a:gd name="connsiteY6396" fmla="*/ 55000 h 1277536"/>
              <a:gd name="connsiteX6397" fmla="*/ 0 w 3255128"/>
              <a:gd name="connsiteY6397" fmla="*/ 54910 h 1277536"/>
              <a:gd name="connsiteX6398" fmla="*/ 0 w 3255128"/>
              <a:gd name="connsiteY6398" fmla="*/ 54806 h 1277536"/>
              <a:gd name="connsiteX6399" fmla="*/ 0 w 3255128"/>
              <a:gd name="connsiteY6399" fmla="*/ 54691 h 1277536"/>
              <a:gd name="connsiteX6400" fmla="*/ 0 w 3255128"/>
              <a:gd name="connsiteY6400" fmla="*/ 54642 h 1277536"/>
              <a:gd name="connsiteX6401" fmla="*/ 0 w 3255128"/>
              <a:gd name="connsiteY6401" fmla="*/ 54519 h 1277536"/>
              <a:gd name="connsiteX6402" fmla="*/ 0 w 3255128"/>
              <a:gd name="connsiteY6402" fmla="*/ 54170 h 1277536"/>
              <a:gd name="connsiteX6403" fmla="*/ 0 w 3255128"/>
              <a:gd name="connsiteY6403" fmla="*/ 53753 h 1277536"/>
              <a:gd name="connsiteX6404" fmla="*/ 0 w 3255128"/>
              <a:gd name="connsiteY6404" fmla="*/ 53745 h 1277536"/>
              <a:gd name="connsiteX6405" fmla="*/ 0 w 3255128"/>
              <a:gd name="connsiteY6405" fmla="*/ 53737 h 1277536"/>
              <a:gd name="connsiteX6406" fmla="*/ 0 w 3255128"/>
              <a:gd name="connsiteY6406" fmla="*/ 53559 h 1277536"/>
              <a:gd name="connsiteX6407" fmla="*/ 0 w 3255128"/>
              <a:gd name="connsiteY6407" fmla="*/ 53474 h 1277536"/>
              <a:gd name="connsiteX6408" fmla="*/ 0 w 3255128"/>
              <a:gd name="connsiteY6408" fmla="*/ 53390 h 1277536"/>
              <a:gd name="connsiteX6409" fmla="*/ 0 w 3255128"/>
              <a:gd name="connsiteY6409" fmla="*/ 53256 h 1277536"/>
              <a:gd name="connsiteX6410" fmla="*/ 0 w 3255128"/>
              <a:gd name="connsiteY6410" fmla="*/ 53117 h 1277536"/>
              <a:gd name="connsiteX6411" fmla="*/ 0 w 3255128"/>
              <a:gd name="connsiteY6411" fmla="*/ 53063 h 1277536"/>
              <a:gd name="connsiteX6412" fmla="*/ 0 w 3255128"/>
              <a:gd name="connsiteY6412" fmla="*/ 52935 h 1277536"/>
              <a:gd name="connsiteX6413" fmla="*/ 0 w 3255128"/>
              <a:gd name="connsiteY6413" fmla="*/ 52869 h 1277536"/>
              <a:gd name="connsiteX6414" fmla="*/ 0 w 3255128"/>
              <a:gd name="connsiteY6414" fmla="*/ 52774 h 1277536"/>
              <a:gd name="connsiteX6415" fmla="*/ 0 w 3255128"/>
              <a:gd name="connsiteY6415" fmla="*/ 52688 h 1277536"/>
              <a:gd name="connsiteX6416" fmla="*/ 0 w 3255128"/>
              <a:gd name="connsiteY6416" fmla="*/ 52682 h 1277536"/>
              <a:gd name="connsiteX6417" fmla="*/ 0 w 3255128"/>
              <a:gd name="connsiteY6417" fmla="*/ 52173 h 1277536"/>
              <a:gd name="connsiteX6418" fmla="*/ 0 w 3255128"/>
              <a:gd name="connsiteY6418" fmla="*/ 52130 h 1277536"/>
              <a:gd name="connsiteX6419" fmla="*/ 0 w 3255128"/>
              <a:gd name="connsiteY6419" fmla="*/ 51992 h 1277536"/>
              <a:gd name="connsiteX6420" fmla="*/ 0 w 3255128"/>
              <a:gd name="connsiteY6420" fmla="*/ 51938 h 1277536"/>
              <a:gd name="connsiteX6421" fmla="*/ 0 w 3255128"/>
              <a:gd name="connsiteY6421" fmla="*/ 51884 h 1277536"/>
              <a:gd name="connsiteX6422" fmla="*/ 0 w 3255128"/>
              <a:gd name="connsiteY6422" fmla="*/ 51268 h 1277536"/>
              <a:gd name="connsiteX6423" fmla="*/ 0 w 3255128"/>
              <a:gd name="connsiteY6423" fmla="*/ 51080 h 1277536"/>
              <a:gd name="connsiteX6424" fmla="*/ 0 w 3255128"/>
              <a:gd name="connsiteY6424" fmla="*/ 50883 h 1277536"/>
              <a:gd name="connsiteX6425" fmla="*/ 0 w 3255128"/>
              <a:gd name="connsiteY6425" fmla="*/ 50831 h 1277536"/>
              <a:gd name="connsiteX6426" fmla="*/ 0 w 3255128"/>
              <a:gd name="connsiteY6426" fmla="*/ 50716 h 1277536"/>
              <a:gd name="connsiteX6427" fmla="*/ 0 w 3255128"/>
              <a:gd name="connsiteY6427" fmla="*/ 50637 h 1277536"/>
              <a:gd name="connsiteX6428" fmla="*/ 0 w 3255128"/>
              <a:gd name="connsiteY6428" fmla="*/ 50193 h 1277536"/>
              <a:gd name="connsiteX6429" fmla="*/ 0 w 3255128"/>
              <a:gd name="connsiteY6429" fmla="*/ 50021 h 1277536"/>
              <a:gd name="connsiteX6430" fmla="*/ 0 w 3255128"/>
              <a:gd name="connsiteY6430" fmla="*/ 49827 h 1277536"/>
              <a:gd name="connsiteX6431" fmla="*/ 0 w 3255128"/>
              <a:gd name="connsiteY6431" fmla="*/ 49666 h 1277536"/>
              <a:gd name="connsiteX6432" fmla="*/ 0 w 3255128"/>
              <a:gd name="connsiteY6432" fmla="*/ 49663 h 1277536"/>
              <a:gd name="connsiteX6433" fmla="*/ 0 w 3255128"/>
              <a:gd name="connsiteY6433" fmla="*/ 49415 h 1277536"/>
              <a:gd name="connsiteX6434" fmla="*/ 0 w 3255128"/>
              <a:gd name="connsiteY6434" fmla="*/ 49312 h 1277536"/>
              <a:gd name="connsiteX6435" fmla="*/ 0 w 3255128"/>
              <a:gd name="connsiteY6435" fmla="*/ 49039 h 1277536"/>
              <a:gd name="connsiteX6436" fmla="*/ 0 w 3255128"/>
              <a:gd name="connsiteY6436" fmla="*/ 48950 h 1277536"/>
              <a:gd name="connsiteX6437" fmla="*/ 0 w 3255128"/>
              <a:gd name="connsiteY6437" fmla="*/ 48820 h 1277536"/>
              <a:gd name="connsiteX6438" fmla="*/ 0 w 3255128"/>
              <a:gd name="connsiteY6438" fmla="*/ 48769 h 1277536"/>
              <a:gd name="connsiteX6439" fmla="*/ 0 w 3255128"/>
              <a:gd name="connsiteY6439" fmla="*/ 48761 h 1277536"/>
              <a:gd name="connsiteX6440" fmla="*/ 0 w 3255128"/>
              <a:gd name="connsiteY6440" fmla="*/ 48538 h 1277536"/>
              <a:gd name="connsiteX6441" fmla="*/ 0 w 3255128"/>
              <a:gd name="connsiteY6441" fmla="*/ 48414 h 1277536"/>
              <a:gd name="connsiteX6442" fmla="*/ 0 w 3255128"/>
              <a:gd name="connsiteY6442" fmla="*/ 48362 h 1277536"/>
              <a:gd name="connsiteX6443" fmla="*/ 0 w 3255128"/>
              <a:gd name="connsiteY6443" fmla="*/ 48095 h 1277536"/>
              <a:gd name="connsiteX6444" fmla="*/ 0 w 3255128"/>
              <a:gd name="connsiteY6444" fmla="*/ 47869 h 1277536"/>
              <a:gd name="connsiteX6445" fmla="*/ 0 w 3255128"/>
              <a:gd name="connsiteY6445" fmla="*/ 47798 h 1277536"/>
              <a:gd name="connsiteX6446" fmla="*/ 0 w 3255128"/>
              <a:gd name="connsiteY6446" fmla="*/ 47775 h 1277536"/>
              <a:gd name="connsiteX6447" fmla="*/ 0 w 3255128"/>
              <a:gd name="connsiteY6447" fmla="*/ 47724 h 1277536"/>
              <a:gd name="connsiteX6448" fmla="*/ 0 w 3255128"/>
              <a:gd name="connsiteY6448" fmla="*/ 47712 h 1277536"/>
              <a:gd name="connsiteX6449" fmla="*/ 0 w 3255128"/>
              <a:gd name="connsiteY6449" fmla="*/ 47309 h 1277536"/>
              <a:gd name="connsiteX6450" fmla="*/ 0 w 3255128"/>
              <a:gd name="connsiteY6450" fmla="*/ 47237 h 1277536"/>
              <a:gd name="connsiteX6451" fmla="*/ 0 w 3255128"/>
              <a:gd name="connsiteY6451" fmla="*/ 47197 h 1277536"/>
              <a:gd name="connsiteX6452" fmla="*/ 0 w 3255128"/>
              <a:gd name="connsiteY6452" fmla="*/ 47151 h 1277536"/>
              <a:gd name="connsiteX6453" fmla="*/ 0 w 3255128"/>
              <a:gd name="connsiteY6453" fmla="*/ 46962 h 1277536"/>
              <a:gd name="connsiteX6454" fmla="*/ 0 w 3255128"/>
              <a:gd name="connsiteY6454" fmla="*/ 46908 h 1277536"/>
              <a:gd name="connsiteX6455" fmla="*/ 0 w 3255128"/>
              <a:gd name="connsiteY6455" fmla="*/ 46848 h 1277536"/>
              <a:gd name="connsiteX6456" fmla="*/ 0 w 3255128"/>
              <a:gd name="connsiteY6456" fmla="*/ 46802 h 1277536"/>
              <a:gd name="connsiteX6457" fmla="*/ 0 w 3255128"/>
              <a:gd name="connsiteY6457" fmla="*/ 46583 h 1277536"/>
              <a:gd name="connsiteX6458" fmla="*/ 0 w 3255128"/>
              <a:gd name="connsiteY6458" fmla="*/ 46272 h 1277536"/>
              <a:gd name="connsiteX6459" fmla="*/ 0 w 3255128"/>
              <a:gd name="connsiteY6459" fmla="*/ 46062 h 1277536"/>
              <a:gd name="connsiteX6460" fmla="*/ 0 w 3255128"/>
              <a:gd name="connsiteY6460" fmla="*/ 45976 h 1277536"/>
              <a:gd name="connsiteX6461" fmla="*/ 0 w 3255128"/>
              <a:gd name="connsiteY6461" fmla="*/ 45951 h 1277536"/>
              <a:gd name="connsiteX6462" fmla="*/ 0 w 3255128"/>
              <a:gd name="connsiteY6462" fmla="*/ 45934 h 1277536"/>
              <a:gd name="connsiteX6463" fmla="*/ 0 w 3255128"/>
              <a:gd name="connsiteY6463" fmla="*/ 45897 h 1277536"/>
              <a:gd name="connsiteX6464" fmla="*/ 0 w 3255128"/>
              <a:gd name="connsiteY6464" fmla="*/ 45855 h 1277536"/>
              <a:gd name="connsiteX6465" fmla="*/ 0 w 3255128"/>
              <a:gd name="connsiteY6465" fmla="*/ 45661 h 1277536"/>
              <a:gd name="connsiteX6466" fmla="*/ 0 w 3255128"/>
              <a:gd name="connsiteY6466" fmla="*/ 45366 h 1277536"/>
              <a:gd name="connsiteX6467" fmla="*/ 0 w 3255128"/>
              <a:gd name="connsiteY6467" fmla="*/ 45337 h 1277536"/>
              <a:gd name="connsiteX6468" fmla="*/ 0 w 3255128"/>
              <a:gd name="connsiteY6468" fmla="*/ 45009 h 1277536"/>
              <a:gd name="connsiteX6469" fmla="*/ 0 w 3255128"/>
              <a:gd name="connsiteY6469" fmla="*/ 44955 h 1277536"/>
              <a:gd name="connsiteX6470" fmla="*/ 0 w 3255128"/>
              <a:gd name="connsiteY6470" fmla="*/ 44761 h 1277536"/>
              <a:gd name="connsiteX6471" fmla="*/ 0 w 3255128"/>
              <a:gd name="connsiteY6471" fmla="*/ 44439 h 1277536"/>
              <a:gd name="connsiteX6472" fmla="*/ 0 w 3255128"/>
              <a:gd name="connsiteY6472" fmla="*/ 44284 h 1277536"/>
              <a:gd name="connsiteX6473" fmla="*/ 0 w 3255128"/>
              <a:gd name="connsiteY6473" fmla="*/ 44090 h 1277536"/>
              <a:gd name="connsiteX6474" fmla="*/ 0 w 3255128"/>
              <a:gd name="connsiteY6474" fmla="*/ 44063 h 1277536"/>
              <a:gd name="connsiteX6475" fmla="*/ 0 w 3255128"/>
              <a:gd name="connsiteY6475" fmla="*/ 43884 h 1277536"/>
              <a:gd name="connsiteX6476" fmla="*/ 0 w 3255128"/>
              <a:gd name="connsiteY6476" fmla="*/ 43844 h 1277536"/>
              <a:gd name="connsiteX6477" fmla="*/ 0 w 3255128"/>
              <a:gd name="connsiteY6477" fmla="*/ 43386 h 1277536"/>
              <a:gd name="connsiteX6478" fmla="*/ 0 w 3255128"/>
              <a:gd name="connsiteY6478" fmla="*/ 43176 h 1277536"/>
              <a:gd name="connsiteX6479" fmla="*/ 0 w 3255128"/>
              <a:gd name="connsiteY6479" fmla="*/ 43159 h 1277536"/>
              <a:gd name="connsiteX6480" fmla="*/ 0 w 3255128"/>
              <a:gd name="connsiteY6480" fmla="*/ 43037 h 1277536"/>
              <a:gd name="connsiteX6481" fmla="*/ 0 w 3255128"/>
              <a:gd name="connsiteY6481" fmla="*/ 42983 h 1277536"/>
              <a:gd name="connsiteX6482" fmla="*/ 0 w 3255128"/>
              <a:gd name="connsiteY6482" fmla="*/ 42893 h 1277536"/>
              <a:gd name="connsiteX6483" fmla="*/ 0 w 3255128"/>
              <a:gd name="connsiteY6483" fmla="*/ 42843 h 1277536"/>
              <a:gd name="connsiteX6484" fmla="*/ 0 w 3255128"/>
              <a:gd name="connsiteY6484" fmla="*/ 42799 h 1277536"/>
              <a:gd name="connsiteX6485" fmla="*/ 0 w 3255128"/>
              <a:gd name="connsiteY6485" fmla="*/ 42789 h 1277536"/>
              <a:gd name="connsiteX6486" fmla="*/ 0 w 3255128"/>
              <a:gd name="connsiteY6486" fmla="*/ 42608 h 1277536"/>
              <a:gd name="connsiteX6487" fmla="*/ 0 w 3255128"/>
              <a:gd name="connsiteY6487" fmla="*/ 42333 h 1277536"/>
              <a:gd name="connsiteX6488" fmla="*/ 0 w 3255128"/>
              <a:gd name="connsiteY6488" fmla="*/ 42261 h 1277536"/>
              <a:gd name="connsiteX6489" fmla="*/ 0 w 3255128"/>
              <a:gd name="connsiteY6489" fmla="*/ 42123 h 1277536"/>
              <a:gd name="connsiteX6490" fmla="*/ 0 w 3255128"/>
              <a:gd name="connsiteY6490" fmla="*/ 42085 h 1277536"/>
              <a:gd name="connsiteX6491" fmla="*/ 0 w 3255128"/>
              <a:gd name="connsiteY6491" fmla="*/ 42055 h 1277536"/>
              <a:gd name="connsiteX6492" fmla="*/ 0 w 3255128"/>
              <a:gd name="connsiteY6492" fmla="*/ 41966 h 1277536"/>
              <a:gd name="connsiteX6493" fmla="*/ 0 w 3255128"/>
              <a:gd name="connsiteY6493" fmla="*/ 41912 h 1277536"/>
              <a:gd name="connsiteX6494" fmla="*/ 0 w 3255128"/>
              <a:gd name="connsiteY6494" fmla="*/ 41826 h 1277536"/>
              <a:gd name="connsiteX6495" fmla="*/ 0 w 3255128"/>
              <a:gd name="connsiteY6495" fmla="*/ 41607 h 1277536"/>
              <a:gd name="connsiteX6496" fmla="*/ 0 w 3255128"/>
              <a:gd name="connsiteY6496" fmla="*/ 41555 h 1277536"/>
              <a:gd name="connsiteX6497" fmla="*/ 0 w 3255128"/>
              <a:gd name="connsiteY6497" fmla="*/ 41204 h 1277536"/>
              <a:gd name="connsiteX6498" fmla="*/ 0 w 3255128"/>
              <a:gd name="connsiteY6498" fmla="*/ 41086 h 1277536"/>
              <a:gd name="connsiteX6499" fmla="*/ 0 w 3255128"/>
              <a:gd name="connsiteY6499" fmla="*/ 41000 h 1277536"/>
              <a:gd name="connsiteX6500" fmla="*/ 0 w 3255128"/>
              <a:gd name="connsiteY6500" fmla="*/ 40917 h 1277536"/>
              <a:gd name="connsiteX6501" fmla="*/ 0 w 3255128"/>
              <a:gd name="connsiteY6501" fmla="*/ 40707 h 1277536"/>
              <a:gd name="connsiteX6502" fmla="*/ 0 w 3255128"/>
              <a:gd name="connsiteY6502" fmla="*/ 40430 h 1277536"/>
              <a:gd name="connsiteX6503" fmla="*/ 0 w 3255128"/>
              <a:gd name="connsiteY6503" fmla="*/ 40390 h 1277536"/>
              <a:gd name="connsiteX6504" fmla="*/ 0 w 3255128"/>
              <a:gd name="connsiteY6504" fmla="*/ 40167 h 1277536"/>
              <a:gd name="connsiteX6505" fmla="*/ 0 w 3255128"/>
              <a:gd name="connsiteY6505" fmla="*/ 40113 h 1277536"/>
              <a:gd name="connsiteX6506" fmla="*/ 0 w 3255128"/>
              <a:gd name="connsiteY6506" fmla="*/ 40033 h 1277536"/>
              <a:gd name="connsiteX6507" fmla="*/ 0 w 3255128"/>
              <a:gd name="connsiteY6507" fmla="*/ 39987 h 1277536"/>
              <a:gd name="connsiteX6508" fmla="*/ 0 w 3255128"/>
              <a:gd name="connsiteY6508" fmla="*/ 39979 h 1277536"/>
              <a:gd name="connsiteX6509" fmla="*/ 0 w 3255128"/>
              <a:gd name="connsiteY6509" fmla="*/ 39785 h 1277536"/>
              <a:gd name="connsiteX6510" fmla="*/ 0 w 3255128"/>
              <a:gd name="connsiteY6510" fmla="*/ 39616 h 1277536"/>
              <a:gd name="connsiteX6511" fmla="*/ 0 w 3255128"/>
              <a:gd name="connsiteY6511" fmla="*/ 39443 h 1277536"/>
              <a:gd name="connsiteX6512" fmla="*/ 0 w 3255128"/>
              <a:gd name="connsiteY6512" fmla="*/ 39161 h 1277536"/>
              <a:gd name="connsiteX6513" fmla="*/ 0 w 3255128"/>
              <a:gd name="connsiteY6513" fmla="*/ 38950 h 1277536"/>
              <a:gd name="connsiteX6514" fmla="*/ 0 w 3255128"/>
              <a:gd name="connsiteY6514" fmla="*/ 38908 h 1277536"/>
              <a:gd name="connsiteX6515" fmla="*/ 0 w 3255128"/>
              <a:gd name="connsiteY6515" fmla="*/ 38837 h 1277536"/>
              <a:gd name="connsiteX6516" fmla="*/ 0 w 3255128"/>
              <a:gd name="connsiteY6516" fmla="*/ 38740 h 1277536"/>
              <a:gd name="connsiteX6517" fmla="*/ 0 w 3255128"/>
              <a:gd name="connsiteY6517" fmla="*/ 38164 h 1277536"/>
              <a:gd name="connsiteX6518" fmla="*/ 0 w 3255128"/>
              <a:gd name="connsiteY6518" fmla="*/ 37843 h 1277536"/>
              <a:gd name="connsiteX6519" fmla="*/ 0 w 3255128"/>
              <a:gd name="connsiteY6519" fmla="*/ 37789 h 1277536"/>
              <a:gd name="connsiteX6520" fmla="*/ 0 w 3255128"/>
              <a:gd name="connsiteY6520" fmla="*/ 37644 h 1277536"/>
              <a:gd name="connsiteX6521" fmla="*/ 0 w 3255128"/>
              <a:gd name="connsiteY6521" fmla="*/ 37632 h 1277536"/>
              <a:gd name="connsiteX6522" fmla="*/ 0 w 3255128"/>
              <a:gd name="connsiteY6522" fmla="*/ 37354 h 1277536"/>
              <a:gd name="connsiteX6523" fmla="*/ 0 w 3255128"/>
              <a:gd name="connsiteY6523" fmla="*/ 37268 h 1277536"/>
              <a:gd name="connsiteX6524" fmla="*/ 0 w 3255128"/>
              <a:gd name="connsiteY6524" fmla="*/ 37229 h 1277536"/>
              <a:gd name="connsiteX6525" fmla="*/ 0 w 3255128"/>
              <a:gd name="connsiteY6525" fmla="*/ 37109 h 1277536"/>
              <a:gd name="connsiteX6526" fmla="*/ 0 w 3255128"/>
              <a:gd name="connsiteY6526" fmla="*/ 37079 h 1277536"/>
              <a:gd name="connsiteX6527" fmla="*/ 0 w 3255128"/>
              <a:gd name="connsiteY6527" fmla="*/ 36579 h 1277536"/>
              <a:gd name="connsiteX6528" fmla="*/ 0 w 3255128"/>
              <a:gd name="connsiteY6528" fmla="*/ 36247 h 1277536"/>
              <a:gd name="connsiteX6529" fmla="*/ 0 w 3255128"/>
              <a:gd name="connsiteY6529" fmla="*/ 36228 h 1277536"/>
              <a:gd name="connsiteX6530" fmla="*/ 0 w 3255128"/>
              <a:gd name="connsiteY6530" fmla="*/ 36192 h 1277536"/>
              <a:gd name="connsiteX6531" fmla="*/ 0 w 3255128"/>
              <a:gd name="connsiteY6531" fmla="*/ 36176 h 1277536"/>
              <a:gd name="connsiteX6532" fmla="*/ 0 w 3255128"/>
              <a:gd name="connsiteY6532" fmla="*/ 36053 h 1277536"/>
              <a:gd name="connsiteX6533" fmla="*/ 0 w 3255128"/>
              <a:gd name="connsiteY6533" fmla="*/ 35982 h 1277536"/>
              <a:gd name="connsiteX6534" fmla="*/ 0 w 3255128"/>
              <a:gd name="connsiteY6534" fmla="*/ 35555 h 1277536"/>
              <a:gd name="connsiteX6535" fmla="*/ 0 w 3255128"/>
              <a:gd name="connsiteY6535" fmla="*/ 35538 h 1277536"/>
              <a:gd name="connsiteX6536" fmla="*/ 0 w 3255128"/>
              <a:gd name="connsiteY6536" fmla="*/ 35454 h 1277536"/>
              <a:gd name="connsiteX6537" fmla="*/ 0 w 3255128"/>
              <a:gd name="connsiteY6537" fmla="*/ 35051 h 1277536"/>
              <a:gd name="connsiteX6538" fmla="*/ 0 w 3255128"/>
              <a:gd name="connsiteY6538" fmla="*/ 35011 h 1277536"/>
              <a:gd name="connsiteX6539" fmla="*/ 0 w 3255128"/>
              <a:gd name="connsiteY6539" fmla="*/ 34929 h 1277536"/>
              <a:gd name="connsiteX6540" fmla="*/ 0 w 3255128"/>
              <a:gd name="connsiteY6540" fmla="*/ 34875 h 1277536"/>
              <a:gd name="connsiteX6541" fmla="*/ 0 w 3255128"/>
              <a:gd name="connsiteY6541" fmla="*/ 34735 h 1277536"/>
              <a:gd name="connsiteX6542" fmla="*/ 0 w 3255128"/>
              <a:gd name="connsiteY6542" fmla="*/ 34681 h 1277536"/>
              <a:gd name="connsiteX6543" fmla="*/ 0 w 3255128"/>
              <a:gd name="connsiteY6543" fmla="*/ 34640 h 1277536"/>
              <a:gd name="connsiteX6544" fmla="*/ 0 w 3255128"/>
              <a:gd name="connsiteY6544" fmla="*/ 34291 h 1277536"/>
              <a:gd name="connsiteX6545" fmla="*/ 0 w 3255128"/>
              <a:gd name="connsiteY6545" fmla="*/ 34001 h 1277536"/>
              <a:gd name="connsiteX6546" fmla="*/ 0 w 3255128"/>
              <a:gd name="connsiteY6546" fmla="*/ 33900 h 1277536"/>
              <a:gd name="connsiteX6547" fmla="*/ 0 w 3255128"/>
              <a:gd name="connsiteY6547" fmla="*/ 33858 h 1277536"/>
              <a:gd name="connsiteX6548" fmla="*/ 0 w 3255128"/>
              <a:gd name="connsiteY6548" fmla="*/ 33804 h 1277536"/>
              <a:gd name="connsiteX6549" fmla="*/ 0 w 3255128"/>
              <a:gd name="connsiteY6549" fmla="*/ 33764 h 1277536"/>
              <a:gd name="connsiteX6550" fmla="*/ 0 w 3255128"/>
              <a:gd name="connsiteY6550" fmla="*/ 33723 h 1277536"/>
              <a:gd name="connsiteX6551" fmla="*/ 0 w 3255128"/>
              <a:gd name="connsiteY6551" fmla="*/ 33377 h 1277536"/>
              <a:gd name="connsiteX6552" fmla="*/ 0 w 3255128"/>
              <a:gd name="connsiteY6552" fmla="*/ 33188 h 1277536"/>
              <a:gd name="connsiteX6553" fmla="*/ 0 w 3255128"/>
              <a:gd name="connsiteY6553" fmla="*/ 33074 h 1277536"/>
              <a:gd name="connsiteX6554" fmla="*/ 0 w 3255128"/>
              <a:gd name="connsiteY6554" fmla="*/ 32867 h 1277536"/>
              <a:gd name="connsiteX6555" fmla="*/ 0 w 3255128"/>
              <a:gd name="connsiteY6555" fmla="*/ 32863 h 1277536"/>
              <a:gd name="connsiteX6556" fmla="*/ 0 w 3255128"/>
              <a:gd name="connsiteY6556" fmla="*/ 32855 h 1277536"/>
              <a:gd name="connsiteX6557" fmla="*/ 0 w 3255128"/>
              <a:gd name="connsiteY6557" fmla="*/ 32813 h 1277536"/>
              <a:gd name="connsiteX6558" fmla="*/ 0 w 3255128"/>
              <a:gd name="connsiteY6558" fmla="*/ 32809 h 1277536"/>
              <a:gd name="connsiteX6559" fmla="*/ 0 w 3255128"/>
              <a:gd name="connsiteY6559" fmla="*/ 32636 h 1277536"/>
              <a:gd name="connsiteX6560" fmla="*/ 0 w 3255128"/>
              <a:gd name="connsiteY6560" fmla="*/ 32253 h 1277536"/>
              <a:gd name="connsiteX6561" fmla="*/ 0 w 3255128"/>
              <a:gd name="connsiteY6561" fmla="*/ 32202 h 1277536"/>
              <a:gd name="connsiteX6562" fmla="*/ 0 w 3255128"/>
              <a:gd name="connsiteY6562" fmla="*/ 32177 h 1277536"/>
              <a:gd name="connsiteX6563" fmla="*/ 0 w 3255128"/>
              <a:gd name="connsiteY6563" fmla="*/ 32059 h 1277536"/>
              <a:gd name="connsiteX6564" fmla="*/ 0 w 3255128"/>
              <a:gd name="connsiteY6564" fmla="*/ 32005 h 1277536"/>
              <a:gd name="connsiteX6565" fmla="*/ 0 w 3255128"/>
              <a:gd name="connsiteY6565" fmla="*/ 31335 h 1277536"/>
              <a:gd name="connsiteX6566" fmla="*/ 0 w 3255128"/>
              <a:gd name="connsiteY6566" fmla="*/ 31200 h 1277536"/>
              <a:gd name="connsiteX6567" fmla="*/ 0 w 3255128"/>
              <a:gd name="connsiteY6567" fmla="*/ 31056 h 1277536"/>
              <a:gd name="connsiteX6568" fmla="*/ 0 w 3255128"/>
              <a:gd name="connsiteY6568" fmla="*/ 31006 h 1277536"/>
              <a:gd name="connsiteX6569" fmla="*/ 0 w 3255128"/>
              <a:gd name="connsiteY6569" fmla="*/ 30842 h 1277536"/>
              <a:gd name="connsiteX6570" fmla="*/ 0 w 3255128"/>
              <a:gd name="connsiteY6570" fmla="*/ 30837 h 1277536"/>
              <a:gd name="connsiteX6571" fmla="*/ 0 w 3255128"/>
              <a:gd name="connsiteY6571" fmla="*/ 30729 h 1277536"/>
              <a:gd name="connsiteX6572" fmla="*/ 0 w 3255128"/>
              <a:gd name="connsiteY6572" fmla="*/ 30579 h 1277536"/>
              <a:gd name="connsiteX6573" fmla="*/ 0 w 3255128"/>
              <a:gd name="connsiteY6573" fmla="*/ 30370 h 1277536"/>
              <a:gd name="connsiteX6574" fmla="*/ 0 w 3255128"/>
              <a:gd name="connsiteY6574" fmla="*/ 30316 h 1277536"/>
              <a:gd name="connsiteX6575" fmla="*/ 0 w 3255128"/>
              <a:gd name="connsiteY6575" fmla="*/ 30075 h 1277536"/>
              <a:gd name="connsiteX6576" fmla="*/ 0 w 3255128"/>
              <a:gd name="connsiteY6576" fmla="*/ 30032 h 1277536"/>
              <a:gd name="connsiteX6577" fmla="*/ 0 w 3255128"/>
              <a:gd name="connsiteY6577" fmla="*/ 29953 h 1277536"/>
              <a:gd name="connsiteX6578" fmla="*/ 0 w 3255128"/>
              <a:gd name="connsiteY6578" fmla="*/ 29899 h 1277536"/>
              <a:gd name="connsiteX6579" fmla="*/ 0 w 3255128"/>
              <a:gd name="connsiteY6579" fmla="*/ 29759 h 1277536"/>
              <a:gd name="connsiteX6580" fmla="*/ 0 w 3255128"/>
              <a:gd name="connsiteY6580" fmla="*/ 29755 h 1277536"/>
              <a:gd name="connsiteX6581" fmla="*/ 0 w 3255128"/>
              <a:gd name="connsiteY6581" fmla="*/ 29705 h 1277536"/>
              <a:gd name="connsiteX6582" fmla="*/ 0 w 3255128"/>
              <a:gd name="connsiteY6582" fmla="*/ 29536 h 1277536"/>
              <a:gd name="connsiteX6583" fmla="*/ 0 w 3255128"/>
              <a:gd name="connsiteY6583" fmla="*/ 29263 h 1277536"/>
              <a:gd name="connsiteX6584" fmla="*/ 0 w 3255128"/>
              <a:gd name="connsiteY6584" fmla="*/ 29160 h 1277536"/>
              <a:gd name="connsiteX6585" fmla="*/ 0 w 3255128"/>
              <a:gd name="connsiteY6585" fmla="*/ 29081 h 1277536"/>
              <a:gd name="connsiteX6586" fmla="*/ 0 w 3255128"/>
              <a:gd name="connsiteY6586" fmla="*/ 29069 h 1277536"/>
              <a:gd name="connsiteX6587" fmla="*/ 0 w 3255128"/>
              <a:gd name="connsiteY6587" fmla="*/ 29025 h 1277536"/>
              <a:gd name="connsiteX6588" fmla="*/ 0 w 3255128"/>
              <a:gd name="connsiteY6588" fmla="*/ 28882 h 1277536"/>
              <a:gd name="connsiteX6589" fmla="*/ 0 w 3255128"/>
              <a:gd name="connsiteY6589" fmla="*/ 28828 h 1277536"/>
              <a:gd name="connsiteX6590" fmla="*/ 0 w 3255128"/>
              <a:gd name="connsiteY6590" fmla="*/ 28748 h 1277536"/>
              <a:gd name="connsiteX6591" fmla="*/ 0 w 3255128"/>
              <a:gd name="connsiteY6591" fmla="*/ 28521 h 1277536"/>
              <a:gd name="connsiteX6592" fmla="*/ 0 w 3255128"/>
              <a:gd name="connsiteY6592" fmla="*/ 28138 h 1277536"/>
              <a:gd name="connsiteX6593" fmla="*/ 0 w 3255128"/>
              <a:gd name="connsiteY6593" fmla="*/ 28084 h 1277536"/>
              <a:gd name="connsiteX6594" fmla="*/ 0 w 3255128"/>
              <a:gd name="connsiteY6594" fmla="*/ 27833 h 1277536"/>
              <a:gd name="connsiteX6595" fmla="*/ 0 w 3255128"/>
              <a:gd name="connsiteY6595" fmla="*/ 27430 h 1277536"/>
              <a:gd name="connsiteX6596" fmla="*/ 0 w 3255128"/>
              <a:gd name="connsiteY6596" fmla="*/ 27274 h 1277536"/>
              <a:gd name="connsiteX6597" fmla="*/ 0 w 3255128"/>
              <a:gd name="connsiteY6597" fmla="*/ 27257 h 1277536"/>
              <a:gd name="connsiteX6598" fmla="*/ 0 w 3255128"/>
              <a:gd name="connsiteY6598" fmla="*/ 27226 h 1277536"/>
              <a:gd name="connsiteX6599" fmla="*/ 0 w 3255128"/>
              <a:gd name="connsiteY6599" fmla="*/ 27083 h 1277536"/>
              <a:gd name="connsiteX6600" fmla="*/ 0 w 3255128"/>
              <a:gd name="connsiteY6600" fmla="*/ 27029 h 1277536"/>
              <a:gd name="connsiteX6601" fmla="*/ 0 w 3255128"/>
              <a:gd name="connsiteY6601" fmla="*/ 26916 h 1277536"/>
              <a:gd name="connsiteX6602" fmla="*/ 0 w 3255128"/>
              <a:gd name="connsiteY6602" fmla="*/ 26393 h 1277536"/>
              <a:gd name="connsiteX6603" fmla="*/ 0 w 3255128"/>
              <a:gd name="connsiteY6603" fmla="*/ 26359 h 1277536"/>
              <a:gd name="connsiteX6604" fmla="*/ 0 w 3255128"/>
              <a:gd name="connsiteY6604" fmla="*/ 26221 h 1277536"/>
              <a:gd name="connsiteX6605" fmla="*/ 0 w 3255128"/>
              <a:gd name="connsiteY6605" fmla="*/ 26183 h 1277536"/>
              <a:gd name="connsiteX6606" fmla="*/ 0 w 3255128"/>
              <a:gd name="connsiteY6606" fmla="*/ 26167 h 1277536"/>
              <a:gd name="connsiteX6607" fmla="*/ 0 w 3255128"/>
              <a:gd name="connsiteY6607" fmla="*/ 25973 h 1277536"/>
              <a:gd name="connsiteX6608" fmla="*/ 0 w 3255128"/>
              <a:gd name="connsiteY6608" fmla="*/ 25866 h 1277536"/>
              <a:gd name="connsiteX6609" fmla="*/ 0 w 3255128"/>
              <a:gd name="connsiteY6609" fmla="*/ 25753 h 1277536"/>
              <a:gd name="connsiteX6610" fmla="*/ 0 w 3255128"/>
              <a:gd name="connsiteY6610" fmla="*/ 25669 h 1277536"/>
              <a:gd name="connsiteX6611" fmla="*/ 0 w 3255128"/>
              <a:gd name="connsiteY6611" fmla="*/ 25615 h 1277536"/>
              <a:gd name="connsiteX6612" fmla="*/ 0 w 3255128"/>
              <a:gd name="connsiteY6612" fmla="*/ 25458 h 1277536"/>
              <a:gd name="connsiteX6613" fmla="*/ 0 w 3255128"/>
              <a:gd name="connsiteY6613" fmla="*/ 25096 h 1277536"/>
              <a:gd name="connsiteX6614" fmla="*/ 0 w 3255128"/>
              <a:gd name="connsiteY6614" fmla="*/ 24966 h 1277536"/>
              <a:gd name="connsiteX6615" fmla="*/ 0 w 3255128"/>
              <a:gd name="connsiteY6615" fmla="*/ 24755 h 1277536"/>
              <a:gd name="connsiteX6616" fmla="*/ 0 w 3255128"/>
              <a:gd name="connsiteY6616" fmla="*/ 24747 h 1277536"/>
              <a:gd name="connsiteX6617" fmla="*/ 0 w 3255128"/>
              <a:gd name="connsiteY6617" fmla="*/ 24560 h 1277536"/>
              <a:gd name="connsiteX6618" fmla="*/ 0 w 3255128"/>
              <a:gd name="connsiteY6618" fmla="*/ 24528 h 1277536"/>
              <a:gd name="connsiteX6619" fmla="*/ 0 w 3255128"/>
              <a:gd name="connsiteY6619" fmla="*/ 24211 h 1277536"/>
              <a:gd name="connsiteX6620" fmla="*/ 0 w 3255128"/>
              <a:gd name="connsiteY6620" fmla="*/ 24184 h 1277536"/>
              <a:gd name="connsiteX6621" fmla="*/ 0 w 3255128"/>
              <a:gd name="connsiteY6621" fmla="*/ 24069 h 1277536"/>
              <a:gd name="connsiteX6622" fmla="*/ 0 w 3255128"/>
              <a:gd name="connsiteY6622" fmla="*/ 23921 h 1277536"/>
              <a:gd name="connsiteX6623" fmla="*/ 0 w 3255128"/>
              <a:gd name="connsiteY6623" fmla="*/ 23870 h 1277536"/>
              <a:gd name="connsiteX6624" fmla="*/ 0 w 3255128"/>
              <a:gd name="connsiteY6624" fmla="*/ 23772 h 1277536"/>
              <a:gd name="connsiteX6625" fmla="*/ 0 w 3255128"/>
              <a:gd name="connsiteY6625" fmla="*/ 23369 h 1277536"/>
              <a:gd name="connsiteX6626" fmla="*/ 0 w 3255128"/>
              <a:gd name="connsiteY6626" fmla="*/ 23297 h 1277536"/>
              <a:gd name="connsiteX6627" fmla="*/ 0 w 3255128"/>
              <a:gd name="connsiteY6627" fmla="*/ 23108 h 1277536"/>
              <a:gd name="connsiteX6628" fmla="*/ 0 w 3255128"/>
              <a:gd name="connsiteY6628" fmla="*/ 23048 h 1277536"/>
              <a:gd name="connsiteX6629" fmla="*/ 0 w 3255128"/>
              <a:gd name="connsiteY6629" fmla="*/ 22994 h 1277536"/>
              <a:gd name="connsiteX6630" fmla="*/ 0 w 3255128"/>
              <a:gd name="connsiteY6630" fmla="*/ 22948 h 1277536"/>
              <a:gd name="connsiteX6631" fmla="*/ 0 w 3255128"/>
              <a:gd name="connsiteY6631" fmla="*/ 22935 h 1277536"/>
              <a:gd name="connsiteX6632" fmla="*/ 0 w 3255128"/>
              <a:gd name="connsiteY6632" fmla="*/ 22729 h 1277536"/>
              <a:gd name="connsiteX6633" fmla="*/ 0 w 3255128"/>
              <a:gd name="connsiteY6633" fmla="*/ 22454 h 1277536"/>
              <a:gd name="connsiteX6634" fmla="*/ 0 w 3255128"/>
              <a:gd name="connsiteY6634" fmla="*/ 22262 h 1277536"/>
              <a:gd name="connsiteX6635" fmla="*/ 0 w 3255128"/>
              <a:gd name="connsiteY6635" fmla="*/ 22208 h 1277536"/>
              <a:gd name="connsiteX6636" fmla="*/ 0 w 3255128"/>
              <a:gd name="connsiteY6636" fmla="*/ 22176 h 1277536"/>
              <a:gd name="connsiteX6637" fmla="*/ 0 w 3255128"/>
              <a:gd name="connsiteY6637" fmla="*/ 22122 h 1277536"/>
              <a:gd name="connsiteX6638" fmla="*/ 0 w 3255128"/>
              <a:gd name="connsiteY6638" fmla="*/ 22097 h 1277536"/>
              <a:gd name="connsiteX6639" fmla="*/ 0 w 3255128"/>
              <a:gd name="connsiteY6639" fmla="*/ 21647 h 1277536"/>
              <a:gd name="connsiteX6640" fmla="*/ 0 w 3255128"/>
              <a:gd name="connsiteY6640" fmla="*/ 21537 h 1277536"/>
              <a:gd name="connsiteX6641" fmla="*/ 0 w 3255128"/>
              <a:gd name="connsiteY6641" fmla="*/ 21207 h 1277536"/>
              <a:gd name="connsiteX6642" fmla="*/ 0 w 3255128"/>
              <a:gd name="connsiteY6642" fmla="*/ 21155 h 1277536"/>
              <a:gd name="connsiteX6643" fmla="*/ 0 w 3255128"/>
              <a:gd name="connsiteY6643" fmla="*/ 20961 h 1277536"/>
              <a:gd name="connsiteX6644" fmla="*/ 0 w 3255128"/>
              <a:gd name="connsiteY6644" fmla="*/ 20905 h 1277536"/>
              <a:gd name="connsiteX6645" fmla="*/ 0 w 3255128"/>
              <a:gd name="connsiteY6645" fmla="*/ 20828 h 1277536"/>
              <a:gd name="connsiteX6646" fmla="*/ 0 w 3255128"/>
              <a:gd name="connsiteY6646" fmla="*/ 20639 h 1277536"/>
              <a:gd name="connsiteX6647" fmla="*/ 0 w 3255128"/>
              <a:gd name="connsiteY6647" fmla="*/ 20416 h 1277536"/>
              <a:gd name="connsiteX6648" fmla="*/ 0 w 3255128"/>
              <a:gd name="connsiteY6648" fmla="*/ 20290 h 1277536"/>
              <a:gd name="connsiteX6649" fmla="*/ 0 w 3255128"/>
              <a:gd name="connsiteY6649" fmla="*/ 20236 h 1277536"/>
              <a:gd name="connsiteX6650" fmla="*/ 0 w 3255128"/>
              <a:gd name="connsiteY6650" fmla="*/ 19990 h 1277536"/>
              <a:gd name="connsiteX6651" fmla="*/ 0 w 3255128"/>
              <a:gd name="connsiteY6651" fmla="*/ 19779 h 1277536"/>
              <a:gd name="connsiteX6652" fmla="*/ 0 w 3255128"/>
              <a:gd name="connsiteY6652" fmla="*/ 19771 h 1277536"/>
              <a:gd name="connsiteX6653" fmla="*/ 0 w 3255128"/>
              <a:gd name="connsiteY6653" fmla="*/ 19552 h 1277536"/>
              <a:gd name="connsiteX6654" fmla="*/ 0 w 3255128"/>
              <a:gd name="connsiteY6654" fmla="*/ 19376 h 1277536"/>
              <a:gd name="connsiteX6655" fmla="*/ 0 w 3255128"/>
              <a:gd name="connsiteY6655" fmla="*/ 19183 h 1277536"/>
              <a:gd name="connsiteX6656" fmla="*/ 0 w 3255128"/>
              <a:gd name="connsiteY6656" fmla="*/ 19093 h 1277536"/>
              <a:gd name="connsiteX6657" fmla="*/ 0 w 3255128"/>
              <a:gd name="connsiteY6657" fmla="*/ 18989 h 1277536"/>
              <a:gd name="connsiteX6658" fmla="*/ 0 w 3255128"/>
              <a:gd name="connsiteY6658" fmla="*/ 18945 h 1277536"/>
              <a:gd name="connsiteX6659" fmla="*/ 0 w 3255128"/>
              <a:gd name="connsiteY6659" fmla="*/ 18862 h 1277536"/>
              <a:gd name="connsiteX6660" fmla="*/ 0 w 3255128"/>
              <a:gd name="connsiteY6660" fmla="*/ 18393 h 1277536"/>
              <a:gd name="connsiteX6661" fmla="*/ 0 w 3255128"/>
              <a:gd name="connsiteY6661" fmla="*/ 18112 h 1277536"/>
              <a:gd name="connsiteX6662" fmla="*/ 0 w 3255128"/>
              <a:gd name="connsiteY6662" fmla="*/ 18058 h 1277536"/>
              <a:gd name="connsiteX6663" fmla="*/ 0 w 3255128"/>
              <a:gd name="connsiteY6663" fmla="*/ 17972 h 1277536"/>
              <a:gd name="connsiteX6664" fmla="*/ 0 w 3255128"/>
              <a:gd name="connsiteY6664" fmla="*/ 17753 h 1277536"/>
              <a:gd name="connsiteX6665" fmla="*/ 0 w 3255128"/>
              <a:gd name="connsiteY6665" fmla="*/ 17475 h 1277536"/>
              <a:gd name="connsiteX6666" fmla="*/ 0 w 3255128"/>
              <a:gd name="connsiteY6666" fmla="*/ 17286 h 1277536"/>
              <a:gd name="connsiteX6667" fmla="*/ 0 w 3255128"/>
              <a:gd name="connsiteY6667" fmla="*/ 17282 h 1277536"/>
              <a:gd name="connsiteX6668" fmla="*/ 0 w 3255128"/>
              <a:gd name="connsiteY6668" fmla="*/ 17232 h 1277536"/>
              <a:gd name="connsiteX6669" fmla="*/ 0 w 3255128"/>
              <a:gd name="connsiteY6669" fmla="*/ 17200 h 1277536"/>
              <a:gd name="connsiteX6670" fmla="*/ 0 w 3255128"/>
              <a:gd name="connsiteY6670" fmla="*/ 17146 h 1277536"/>
              <a:gd name="connsiteX6671" fmla="*/ 0 w 3255128"/>
              <a:gd name="connsiteY6671" fmla="*/ 17063 h 1277536"/>
              <a:gd name="connsiteX6672" fmla="*/ 0 w 3255128"/>
              <a:gd name="connsiteY6672" fmla="*/ 16961 h 1277536"/>
              <a:gd name="connsiteX6673" fmla="*/ 0 w 3255128"/>
              <a:gd name="connsiteY6673" fmla="*/ 16671 h 1277536"/>
              <a:gd name="connsiteX6674" fmla="*/ 0 w 3255128"/>
              <a:gd name="connsiteY6674" fmla="*/ 16313 h 1277536"/>
              <a:gd name="connsiteX6675" fmla="*/ 0 w 3255128"/>
              <a:gd name="connsiteY6675" fmla="*/ 16258 h 1277536"/>
              <a:gd name="connsiteX6676" fmla="*/ 0 w 3255128"/>
              <a:gd name="connsiteY6676" fmla="*/ 16179 h 1277536"/>
              <a:gd name="connsiteX6677" fmla="*/ 0 w 3255128"/>
              <a:gd name="connsiteY6677" fmla="*/ 15985 h 1277536"/>
              <a:gd name="connsiteX6678" fmla="*/ 0 w 3255128"/>
              <a:gd name="connsiteY6678" fmla="*/ 15929 h 1277536"/>
              <a:gd name="connsiteX6679" fmla="*/ 0 w 3255128"/>
              <a:gd name="connsiteY6679" fmla="*/ 15589 h 1277536"/>
              <a:gd name="connsiteX6680" fmla="*/ 0 w 3255128"/>
              <a:gd name="connsiteY6680" fmla="*/ 15213 h 1277536"/>
              <a:gd name="connsiteX6681" fmla="*/ 0 w 3255128"/>
              <a:gd name="connsiteY6681" fmla="*/ 15037 h 1277536"/>
              <a:gd name="connsiteX6682" fmla="*/ 0 w 3255128"/>
              <a:gd name="connsiteY6682" fmla="*/ 14021 h 1277536"/>
              <a:gd name="connsiteX6683" fmla="*/ 0 w 3255128"/>
              <a:gd name="connsiteY6683" fmla="*/ 13853 h 1277536"/>
              <a:gd name="connsiteX6684" fmla="*/ 0 w 3255128"/>
              <a:gd name="connsiteY6684" fmla="*/ 13844 h 1277536"/>
              <a:gd name="connsiteX6685" fmla="*/ 0 w 3255128"/>
              <a:gd name="connsiteY6685" fmla="*/ 13790 h 1277536"/>
              <a:gd name="connsiteX6686" fmla="*/ 0 w 3255128"/>
              <a:gd name="connsiteY6686" fmla="*/ 13500 h 1277536"/>
              <a:gd name="connsiteX6687" fmla="*/ 0 w 3255128"/>
              <a:gd name="connsiteY6687" fmla="*/ 13483 h 1277536"/>
              <a:gd name="connsiteX6688" fmla="*/ 0 w 3255128"/>
              <a:gd name="connsiteY6688" fmla="*/ 13414 h 1277536"/>
              <a:gd name="connsiteX6689" fmla="*/ 0 w 3255128"/>
              <a:gd name="connsiteY6689" fmla="*/ 12976 h 1277536"/>
              <a:gd name="connsiteX6690" fmla="*/ 0 w 3255128"/>
              <a:gd name="connsiteY6690" fmla="*/ 12447 h 1277536"/>
              <a:gd name="connsiteX6691" fmla="*/ 0 w 3255128"/>
              <a:gd name="connsiteY6691" fmla="*/ 12236 h 1277536"/>
              <a:gd name="connsiteX6692" fmla="*/ 0 w 3255128"/>
              <a:gd name="connsiteY6692" fmla="*/ 11684 h 1277536"/>
              <a:gd name="connsiteX6693" fmla="*/ 0 w 3255128"/>
              <a:gd name="connsiteY6693" fmla="*/ 11322 h 1277536"/>
              <a:gd name="connsiteX6694" fmla="*/ 0 w 3255128"/>
              <a:gd name="connsiteY6694" fmla="*/ 11177 h 1277536"/>
              <a:gd name="connsiteX6695" fmla="*/ 0 w 3255128"/>
              <a:gd name="connsiteY6695" fmla="*/ 10491 h 1277536"/>
              <a:gd name="connsiteX6696" fmla="*/ 0 w 3255128"/>
              <a:gd name="connsiteY6696" fmla="*/ 10437 h 1277536"/>
              <a:gd name="connsiteX6697" fmla="*/ 0 w 3255128"/>
              <a:gd name="connsiteY6697" fmla="*/ 10116 h 1277536"/>
              <a:gd name="connsiteX6698" fmla="*/ 0 w 3255128"/>
              <a:gd name="connsiteY6698" fmla="*/ 9960 h 1277536"/>
              <a:gd name="connsiteX6699" fmla="*/ 0 w 3255128"/>
              <a:gd name="connsiteY6699" fmla="*/ 9274 h 1277536"/>
              <a:gd name="connsiteX6700" fmla="*/ 0 w 3255128"/>
              <a:gd name="connsiteY6700" fmla="*/ 9161 h 1277536"/>
              <a:gd name="connsiteX6701" fmla="*/ 0 w 3255128"/>
              <a:gd name="connsiteY6701" fmla="*/ 8782 h 1277536"/>
              <a:gd name="connsiteX6702" fmla="*/ 0 w 3255128"/>
              <a:gd name="connsiteY6702" fmla="*/ 8642 h 1277536"/>
              <a:gd name="connsiteX6703" fmla="*/ 0 w 3255128"/>
              <a:gd name="connsiteY6703" fmla="*/ 8230 h 1277536"/>
              <a:gd name="connsiteX6704" fmla="*/ 0 w 3255128"/>
              <a:gd name="connsiteY6704" fmla="*/ 7395 h 1277536"/>
              <a:gd name="connsiteX6705" fmla="*/ 0 w 3255128"/>
              <a:gd name="connsiteY6705" fmla="*/ 7202 h 1277536"/>
              <a:gd name="connsiteX6706" fmla="*/ 0 w 3255128"/>
              <a:gd name="connsiteY6706" fmla="*/ 7037 h 1277536"/>
              <a:gd name="connsiteX6707" fmla="*/ 0 w 3255128"/>
              <a:gd name="connsiteY6707" fmla="*/ 7008 h 1277536"/>
              <a:gd name="connsiteX6708" fmla="*/ 0 w 3255128"/>
              <a:gd name="connsiteY6708" fmla="*/ 6983 h 1277536"/>
              <a:gd name="connsiteX6709" fmla="*/ 0 w 3255128"/>
              <a:gd name="connsiteY6709" fmla="*/ 6516 h 1277536"/>
              <a:gd name="connsiteX6710" fmla="*/ 0 w 3255128"/>
              <a:gd name="connsiteY6710" fmla="*/ 6178 h 1277536"/>
              <a:gd name="connsiteX6711" fmla="*/ 0 w 3255128"/>
              <a:gd name="connsiteY6711" fmla="*/ 5281 h 1277536"/>
              <a:gd name="connsiteX6712" fmla="*/ 0 w 3255128"/>
              <a:gd name="connsiteY6712" fmla="*/ 4733 h 1277536"/>
              <a:gd name="connsiteX6713" fmla="*/ 0 w 3255128"/>
              <a:gd name="connsiteY6713" fmla="*/ 4514 h 1277536"/>
              <a:gd name="connsiteX6714" fmla="*/ 0 w 3255128"/>
              <a:gd name="connsiteY6714" fmla="*/ 4338 h 1277536"/>
              <a:gd name="connsiteX6715" fmla="*/ 0 w 3255128"/>
              <a:gd name="connsiteY6715" fmla="*/ 3474 h 1277536"/>
              <a:gd name="connsiteX6716" fmla="*/ 0 w 3255128"/>
              <a:gd name="connsiteY6716" fmla="*/ 3420 h 1277536"/>
              <a:gd name="connsiteX6717" fmla="*/ 0 w 3255128"/>
              <a:gd name="connsiteY6717" fmla="*/ 3403 h 1277536"/>
              <a:gd name="connsiteX6718" fmla="*/ 0 w 3255128"/>
              <a:gd name="connsiteY6718" fmla="*/ 3187 h 1277536"/>
              <a:gd name="connsiteX6719" fmla="*/ 0 w 3255128"/>
              <a:gd name="connsiteY6719" fmla="*/ 2367 h 1277536"/>
              <a:gd name="connsiteX6720" fmla="*/ 0 w 3255128"/>
              <a:gd name="connsiteY6720" fmla="*/ 2173 h 1277536"/>
              <a:gd name="connsiteX6721" fmla="*/ 0 w 3255128"/>
              <a:gd name="connsiteY6721" fmla="*/ 2156 h 1277536"/>
              <a:gd name="connsiteX6722" fmla="*/ 0 w 3255128"/>
              <a:gd name="connsiteY6722" fmla="*/ 1658 h 1277536"/>
              <a:gd name="connsiteX6723" fmla="*/ 0 w 3255128"/>
              <a:gd name="connsiteY6723" fmla="*/ 1604 h 1277536"/>
              <a:gd name="connsiteX6724" fmla="*/ 0 w 3255128"/>
              <a:gd name="connsiteY6724" fmla="*/ 1380 h 1277536"/>
              <a:gd name="connsiteX6725" fmla="*/ 0 w 3255128"/>
              <a:gd name="connsiteY6725" fmla="*/ 1242 h 1277536"/>
              <a:gd name="connsiteX6726" fmla="*/ 0 w 3255128"/>
              <a:gd name="connsiteY6726" fmla="*/ 411 h 1277536"/>
              <a:gd name="connsiteX6727" fmla="*/ 0 w 3255128"/>
              <a:gd name="connsiteY6727" fmla="*/ 357 h 1277536"/>
              <a:gd name="connsiteX6728" fmla="*/ 0 w 3255128"/>
              <a:gd name="connsiteY6728" fmla="*/ 79 h 1277536"/>
              <a:gd name="connsiteX6729" fmla="*/ 0 w 3255128"/>
              <a:gd name="connsiteY6729" fmla="*/ 16 h 1277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 ang="0">
                <a:pos x="connsiteX5552" y="connsiteY5552"/>
              </a:cxn>
              <a:cxn ang="0">
                <a:pos x="connsiteX5553" y="connsiteY5553"/>
              </a:cxn>
              <a:cxn ang="0">
                <a:pos x="connsiteX5554" y="connsiteY5554"/>
              </a:cxn>
              <a:cxn ang="0">
                <a:pos x="connsiteX5555" y="connsiteY5555"/>
              </a:cxn>
              <a:cxn ang="0">
                <a:pos x="connsiteX5556" y="connsiteY5556"/>
              </a:cxn>
              <a:cxn ang="0">
                <a:pos x="connsiteX5557" y="connsiteY5557"/>
              </a:cxn>
              <a:cxn ang="0">
                <a:pos x="connsiteX5558" y="connsiteY5558"/>
              </a:cxn>
              <a:cxn ang="0">
                <a:pos x="connsiteX5559" y="connsiteY5559"/>
              </a:cxn>
              <a:cxn ang="0">
                <a:pos x="connsiteX5560" y="connsiteY5560"/>
              </a:cxn>
              <a:cxn ang="0">
                <a:pos x="connsiteX5561" y="connsiteY5561"/>
              </a:cxn>
              <a:cxn ang="0">
                <a:pos x="connsiteX5562" y="connsiteY5562"/>
              </a:cxn>
              <a:cxn ang="0">
                <a:pos x="connsiteX5563" y="connsiteY5563"/>
              </a:cxn>
              <a:cxn ang="0">
                <a:pos x="connsiteX5564" y="connsiteY5564"/>
              </a:cxn>
              <a:cxn ang="0">
                <a:pos x="connsiteX5565" y="connsiteY5565"/>
              </a:cxn>
              <a:cxn ang="0">
                <a:pos x="connsiteX5566" y="connsiteY5566"/>
              </a:cxn>
              <a:cxn ang="0">
                <a:pos x="connsiteX5567" y="connsiteY5567"/>
              </a:cxn>
              <a:cxn ang="0">
                <a:pos x="connsiteX5568" y="connsiteY5568"/>
              </a:cxn>
              <a:cxn ang="0">
                <a:pos x="connsiteX5569" y="connsiteY5569"/>
              </a:cxn>
              <a:cxn ang="0">
                <a:pos x="connsiteX5570" y="connsiteY5570"/>
              </a:cxn>
              <a:cxn ang="0">
                <a:pos x="connsiteX5571" y="connsiteY5571"/>
              </a:cxn>
              <a:cxn ang="0">
                <a:pos x="connsiteX5572" y="connsiteY5572"/>
              </a:cxn>
              <a:cxn ang="0">
                <a:pos x="connsiteX5573" y="connsiteY5573"/>
              </a:cxn>
              <a:cxn ang="0">
                <a:pos x="connsiteX5574" y="connsiteY5574"/>
              </a:cxn>
              <a:cxn ang="0">
                <a:pos x="connsiteX5575" y="connsiteY5575"/>
              </a:cxn>
              <a:cxn ang="0">
                <a:pos x="connsiteX5576" y="connsiteY5576"/>
              </a:cxn>
              <a:cxn ang="0">
                <a:pos x="connsiteX5577" y="connsiteY5577"/>
              </a:cxn>
              <a:cxn ang="0">
                <a:pos x="connsiteX5578" y="connsiteY5578"/>
              </a:cxn>
              <a:cxn ang="0">
                <a:pos x="connsiteX5579" y="connsiteY5579"/>
              </a:cxn>
              <a:cxn ang="0">
                <a:pos x="connsiteX5580" y="connsiteY5580"/>
              </a:cxn>
              <a:cxn ang="0">
                <a:pos x="connsiteX5581" y="connsiteY5581"/>
              </a:cxn>
              <a:cxn ang="0">
                <a:pos x="connsiteX5582" y="connsiteY5582"/>
              </a:cxn>
              <a:cxn ang="0">
                <a:pos x="connsiteX5583" y="connsiteY5583"/>
              </a:cxn>
              <a:cxn ang="0">
                <a:pos x="connsiteX5584" y="connsiteY5584"/>
              </a:cxn>
              <a:cxn ang="0">
                <a:pos x="connsiteX5585" y="connsiteY5585"/>
              </a:cxn>
              <a:cxn ang="0">
                <a:pos x="connsiteX5586" y="connsiteY5586"/>
              </a:cxn>
              <a:cxn ang="0">
                <a:pos x="connsiteX5587" y="connsiteY5587"/>
              </a:cxn>
              <a:cxn ang="0">
                <a:pos x="connsiteX5588" y="connsiteY5588"/>
              </a:cxn>
              <a:cxn ang="0">
                <a:pos x="connsiteX5589" y="connsiteY5589"/>
              </a:cxn>
              <a:cxn ang="0">
                <a:pos x="connsiteX5590" y="connsiteY5590"/>
              </a:cxn>
              <a:cxn ang="0">
                <a:pos x="connsiteX5591" y="connsiteY5591"/>
              </a:cxn>
              <a:cxn ang="0">
                <a:pos x="connsiteX5592" y="connsiteY5592"/>
              </a:cxn>
              <a:cxn ang="0">
                <a:pos x="connsiteX5593" y="connsiteY5593"/>
              </a:cxn>
              <a:cxn ang="0">
                <a:pos x="connsiteX5594" y="connsiteY5594"/>
              </a:cxn>
              <a:cxn ang="0">
                <a:pos x="connsiteX5595" y="connsiteY5595"/>
              </a:cxn>
              <a:cxn ang="0">
                <a:pos x="connsiteX5596" y="connsiteY5596"/>
              </a:cxn>
              <a:cxn ang="0">
                <a:pos x="connsiteX5597" y="connsiteY5597"/>
              </a:cxn>
              <a:cxn ang="0">
                <a:pos x="connsiteX5598" y="connsiteY5598"/>
              </a:cxn>
              <a:cxn ang="0">
                <a:pos x="connsiteX5599" y="connsiteY5599"/>
              </a:cxn>
              <a:cxn ang="0">
                <a:pos x="connsiteX5600" y="connsiteY5600"/>
              </a:cxn>
              <a:cxn ang="0">
                <a:pos x="connsiteX5601" y="connsiteY5601"/>
              </a:cxn>
              <a:cxn ang="0">
                <a:pos x="connsiteX5602" y="connsiteY5602"/>
              </a:cxn>
              <a:cxn ang="0">
                <a:pos x="connsiteX5603" y="connsiteY5603"/>
              </a:cxn>
              <a:cxn ang="0">
                <a:pos x="connsiteX5604" y="connsiteY5604"/>
              </a:cxn>
              <a:cxn ang="0">
                <a:pos x="connsiteX5605" y="connsiteY5605"/>
              </a:cxn>
              <a:cxn ang="0">
                <a:pos x="connsiteX5606" y="connsiteY5606"/>
              </a:cxn>
              <a:cxn ang="0">
                <a:pos x="connsiteX5607" y="connsiteY5607"/>
              </a:cxn>
              <a:cxn ang="0">
                <a:pos x="connsiteX5608" y="connsiteY5608"/>
              </a:cxn>
              <a:cxn ang="0">
                <a:pos x="connsiteX5609" y="connsiteY5609"/>
              </a:cxn>
              <a:cxn ang="0">
                <a:pos x="connsiteX5610" y="connsiteY5610"/>
              </a:cxn>
              <a:cxn ang="0">
                <a:pos x="connsiteX5611" y="connsiteY5611"/>
              </a:cxn>
              <a:cxn ang="0">
                <a:pos x="connsiteX5612" y="connsiteY5612"/>
              </a:cxn>
              <a:cxn ang="0">
                <a:pos x="connsiteX5613" y="connsiteY5613"/>
              </a:cxn>
              <a:cxn ang="0">
                <a:pos x="connsiteX5614" y="connsiteY5614"/>
              </a:cxn>
              <a:cxn ang="0">
                <a:pos x="connsiteX5615" y="connsiteY5615"/>
              </a:cxn>
              <a:cxn ang="0">
                <a:pos x="connsiteX5616" y="connsiteY5616"/>
              </a:cxn>
              <a:cxn ang="0">
                <a:pos x="connsiteX5617" y="connsiteY5617"/>
              </a:cxn>
              <a:cxn ang="0">
                <a:pos x="connsiteX5618" y="connsiteY5618"/>
              </a:cxn>
              <a:cxn ang="0">
                <a:pos x="connsiteX5619" y="connsiteY5619"/>
              </a:cxn>
              <a:cxn ang="0">
                <a:pos x="connsiteX5620" y="connsiteY5620"/>
              </a:cxn>
              <a:cxn ang="0">
                <a:pos x="connsiteX5621" y="connsiteY5621"/>
              </a:cxn>
              <a:cxn ang="0">
                <a:pos x="connsiteX5622" y="connsiteY5622"/>
              </a:cxn>
              <a:cxn ang="0">
                <a:pos x="connsiteX5623" y="connsiteY5623"/>
              </a:cxn>
              <a:cxn ang="0">
                <a:pos x="connsiteX5624" y="connsiteY5624"/>
              </a:cxn>
              <a:cxn ang="0">
                <a:pos x="connsiteX5625" y="connsiteY5625"/>
              </a:cxn>
              <a:cxn ang="0">
                <a:pos x="connsiteX5626" y="connsiteY5626"/>
              </a:cxn>
              <a:cxn ang="0">
                <a:pos x="connsiteX5627" y="connsiteY5627"/>
              </a:cxn>
              <a:cxn ang="0">
                <a:pos x="connsiteX5628" y="connsiteY5628"/>
              </a:cxn>
              <a:cxn ang="0">
                <a:pos x="connsiteX5629" y="connsiteY5629"/>
              </a:cxn>
              <a:cxn ang="0">
                <a:pos x="connsiteX5630" y="connsiteY5630"/>
              </a:cxn>
              <a:cxn ang="0">
                <a:pos x="connsiteX5631" y="connsiteY5631"/>
              </a:cxn>
              <a:cxn ang="0">
                <a:pos x="connsiteX5632" y="connsiteY5632"/>
              </a:cxn>
              <a:cxn ang="0">
                <a:pos x="connsiteX5633" y="connsiteY5633"/>
              </a:cxn>
              <a:cxn ang="0">
                <a:pos x="connsiteX5634" y="connsiteY5634"/>
              </a:cxn>
              <a:cxn ang="0">
                <a:pos x="connsiteX5635" y="connsiteY5635"/>
              </a:cxn>
              <a:cxn ang="0">
                <a:pos x="connsiteX5636" y="connsiteY5636"/>
              </a:cxn>
              <a:cxn ang="0">
                <a:pos x="connsiteX5637" y="connsiteY5637"/>
              </a:cxn>
              <a:cxn ang="0">
                <a:pos x="connsiteX5638" y="connsiteY5638"/>
              </a:cxn>
              <a:cxn ang="0">
                <a:pos x="connsiteX5639" y="connsiteY5639"/>
              </a:cxn>
              <a:cxn ang="0">
                <a:pos x="connsiteX5640" y="connsiteY5640"/>
              </a:cxn>
              <a:cxn ang="0">
                <a:pos x="connsiteX5641" y="connsiteY5641"/>
              </a:cxn>
              <a:cxn ang="0">
                <a:pos x="connsiteX5642" y="connsiteY5642"/>
              </a:cxn>
              <a:cxn ang="0">
                <a:pos x="connsiteX5643" y="connsiteY5643"/>
              </a:cxn>
              <a:cxn ang="0">
                <a:pos x="connsiteX5644" y="connsiteY5644"/>
              </a:cxn>
              <a:cxn ang="0">
                <a:pos x="connsiteX5645" y="connsiteY5645"/>
              </a:cxn>
              <a:cxn ang="0">
                <a:pos x="connsiteX5646" y="connsiteY5646"/>
              </a:cxn>
              <a:cxn ang="0">
                <a:pos x="connsiteX5647" y="connsiteY5647"/>
              </a:cxn>
              <a:cxn ang="0">
                <a:pos x="connsiteX5648" y="connsiteY5648"/>
              </a:cxn>
              <a:cxn ang="0">
                <a:pos x="connsiteX5649" y="connsiteY5649"/>
              </a:cxn>
              <a:cxn ang="0">
                <a:pos x="connsiteX5650" y="connsiteY5650"/>
              </a:cxn>
              <a:cxn ang="0">
                <a:pos x="connsiteX5651" y="connsiteY5651"/>
              </a:cxn>
              <a:cxn ang="0">
                <a:pos x="connsiteX5652" y="connsiteY5652"/>
              </a:cxn>
              <a:cxn ang="0">
                <a:pos x="connsiteX5653" y="connsiteY5653"/>
              </a:cxn>
              <a:cxn ang="0">
                <a:pos x="connsiteX5654" y="connsiteY5654"/>
              </a:cxn>
              <a:cxn ang="0">
                <a:pos x="connsiteX5655" y="connsiteY5655"/>
              </a:cxn>
              <a:cxn ang="0">
                <a:pos x="connsiteX5656" y="connsiteY5656"/>
              </a:cxn>
              <a:cxn ang="0">
                <a:pos x="connsiteX5657" y="connsiteY5657"/>
              </a:cxn>
              <a:cxn ang="0">
                <a:pos x="connsiteX5658" y="connsiteY5658"/>
              </a:cxn>
              <a:cxn ang="0">
                <a:pos x="connsiteX5659" y="connsiteY5659"/>
              </a:cxn>
              <a:cxn ang="0">
                <a:pos x="connsiteX5660" y="connsiteY5660"/>
              </a:cxn>
              <a:cxn ang="0">
                <a:pos x="connsiteX5661" y="connsiteY5661"/>
              </a:cxn>
              <a:cxn ang="0">
                <a:pos x="connsiteX5662" y="connsiteY5662"/>
              </a:cxn>
              <a:cxn ang="0">
                <a:pos x="connsiteX5663" y="connsiteY5663"/>
              </a:cxn>
              <a:cxn ang="0">
                <a:pos x="connsiteX5664" y="connsiteY5664"/>
              </a:cxn>
              <a:cxn ang="0">
                <a:pos x="connsiteX5665" y="connsiteY5665"/>
              </a:cxn>
              <a:cxn ang="0">
                <a:pos x="connsiteX5666" y="connsiteY5666"/>
              </a:cxn>
              <a:cxn ang="0">
                <a:pos x="connsiteX5667" y="connsiteY5667"/>
              </a:cxn>
              <a:cxn ang="0">
                <a:pos x="connsiteX5668" y="connsiteY5668"/>
              </a:cxn>
              <a:cxn ang="0">
                <a:pos x="connsiteX5669" y="connsiteY5669"/>
              </a:cxn>
              <a:cxn ang="0">
                <a:pos x="connsiteX5670" y="connsiteY5670"/>
              </a:cxn>
              <a:cxn ang="0">
                <a:pos x="connsiteX5671" y="connsiteY5671"/>
              </a:cxn>
              <a:cxn ang="0">
                <a:pos x="connsiteX5672" y="connsiteY5672"/>
              </a:cxn>
              <a:cxn ang="0">
                <a:pos x="connsiteX5673" y="connsiteY5673"/>
              </a:cxn>
              <a:cxn ang="0">
                <a:pos x="connsiteX5674" y="connsiteY5674"/>
              </a:cxn>
              <a:cxn ang="0">
                <a:pos x="connsiteX5675" y="connsiteY5675"/>
              </a:cxn>
              <a:cxn ang="0">
                <a:pos x="connsiteX5676" y="connsiteY5676"/>
              </a:cxn>
              <a:cxn ang="0">
                <a:pos x="connsiteX5677" y="connsiteY5677"/>
              </a:cxn>
              <a:cxn ang="0">
                <a:pos x="connsiteX5678" y="connsiteY5678"/>
              </a:cxn>
              <a:cxn ang="0">
                <a:pos x="connsiteX5679" y="connsiteY5679"/>
              </a:cxn>
              <a:cxn ang="0">
                <a:pos x="connsiteX5680" y="connsiteY5680"/>
              </a:cxn>
              <a:cxn ang="0">
                <a:pos x="connsiteX5681" y="connsiteY5681"/>
              </a:cxn>
              <a:cxn ang="0">
                <a:pos x="connsiteX5682" y="connsiteY5682"/>
              </a:cxn>
              <a:cxn ang="0">
                <a:pos x="connsiteX5683" y="connsiteY5683"/>
              </a:cxn>
              <a:cxn ang="0">
                <a:pos x="connsiteX5684" y="connsiteY5684"/>
              </a:cxn>
              <a:cxn ang="0">
                <a:pos x="connsiteX5685" y="connsiteY5685"/>
              </a:cxn>
              <a:cxn ang="0">
                <a:pos x="connsiteX5686" y="connsiteY5686"/>
              </a:cxn>
              <a:cxn ang="0">
                <a:pos x="connsiteX5687" y="connsiteY5687"/>
              </a:cxn>
              <a:cxn ang="0">
                <a:pos x="connsiteX5688" y="connsiteY5688"/>
              </a:cxn>
              <a:cxn ang="0">
                <a:pos x="connsiteX5689" y="connsiteY5689"/>
              </a:cxn>
              <a:cxn ang="0">
                <a:pos x="connsiteX5690" y="connsiteY5690"/>
              </a:cxn>
              <a:cxn ang="0">
                <a:pos x="connsiteX5691" y="connsiteY5691"/>
              </a:cxn>
              <a:cxn ang="0">
                <a:pos x="connsiteX5692" y="connsiteY5692"/>
              </a:cxn>
              <a:cxn ang="0">
                <a:pos x="connsiteX5693" y="connsiteY5693"/>
              </a:cxn>
              <a:cxn ang="0">
                <a:pos x="connsiteX5694" y="connsiteY5694"/>
              </a:cxn>
              <a:cxn ang="0">
                <a:pos x="connsiteX5695" y="connsiteY5695"/>
              </a:cxn>
              <a:cxn ang="0">
                <a:pos x="connsiteX5696" y="connsiteY5696"/>
              </a:cxn>
              <a:cxn ang="0">
                <a:pos x="connsiteX5697" y="connsiteY5697"/>
              </a:cxn>
              <a:cxn ang="0">
                <a:pos x="connsiteX5698" y="connsiteY5698"/>
              </a:cxn>
              <a:cxn ang="0">
                <a:pos x="connsiteX5699" y="connsiteY5699"/>
              </a:cxn>
              <a:cxn ang="0">
                <a:pos x="connsiteX5700" y="connsiteY5700"/>
              </a:cxn>
              <a:cxn ang="0">
                <a:pos x="connsiteX5701" y="connsiteY5701"/>
              </a:cxn>
              <a:cxn ang="0">
                <a:pos x="connsiteX5702" y="connsiteY5702"/>
              </a:cxn>
              <a:cxn ang="0">
                <a:pos x="connsiteX5703" y="connsiteY5703"/>
              </a:cxn>
              <a:cxn ang="0">
                <a:pos x="connsiteX5704" y="connsiteY5704"/>
              </a:cxn>
              <a:cxn ang="0">
                <a:pos x="connsiteX5705" y="connsiteY5705"/>
              </a:cxn>
              <a:cxn ang="0">
                <a:pos x="connsiteX5706" y="connsiteY5706"/>
              </a:cxn>
              <a:cxn ang="0">
                <a:pos x="connsiteX5707" y="connsiteY5707"/>
              </a:cxn>
              <a:cxn ang="0">
                <a:pos x="connsiteX5708" y="connsiteY5708"/>
              </a:cxn>
              <a:cxn ang="0">
                <a:pos x="connsiteX5709" y="connsiteY5709"/>
              </a:cxn>
              <a:cxn ang="0">
                <a:pos x="connsiteX5710" y="connsiteY5710"/>
              </a:cxn>
              <a:cxn ang="0">
                <a:pos x="connsiteX5711" y="connsiteY5711"/>
              </a:cxn>
              <a:cxn ang="0">
                <a:pos x="connsiteX5712" y="connsiteY5712"/>
              </a:cxn>
              <a:cxn ang="0">
                <a:pos x="connsiteX5713" y="connsiteY5713"/>
              </a:cxn>
              <a:cxn ang="0">
                <a:pos x="connsiteX5714" y="connsiteY5714"/>
              </a:cxn>
              <a:cxn ang="0">
                <a:pos x="connsiteX5715" y="connsiteY5715"/>
              </a:cxn>
              <a:cxn ang="0">
                <a:pos x="connsiteX5716" y="connsiteY5716"/>
              </a:cxn>
              <a:cxn ang="0">
                <a:pos x="connsiteX5717" y="connsiteY5717"/>
              </a:cxn>
              <a:cxn ang="0">
                <a:pos x="connsiteX5718" y="connsiteY5718"/>
              </a:cxn>
              <a:cxn ang="0">
                <a:pos x="connsiteX5719" y="connsiteY5719"/>
              </a:cxn>
              <a:cxn ang="0">
                <a:pos x="connsiteX5720" y="connsiteY5720"/>
              </a:cxn>
              <a:cxn ang="0">
                <a:pos x="connsiteX5721" y="connsiteY5721"/>
              </a:cxn>
              <a:cxn ang="0">
                <a:pos x="connsiteX5722" y="connsiteY5722"/>
              </a:cxn>
              <a:cxn ang="0">
                <a:pos x="connsiteX5723" y="connsiteY5723"/>
              </a:cxn>
              <a:cxn ang="0">
                <a:pos x="connsiteX5724" y="connsiteY5724"/>
              </a:cxn>
              <a:cxn ang="0">
                <a:pos x="connsiteX5725" y="connsiteY5725"/>
              </a:cxn>
              <a:cxn ang="0">
                <a:pos x="connsiteX5726" y="connsiteY5726"/>
              </a:cxn>
              <a:cxn ang="0">
                <a:pos x="connsiteX5727" y="connsiteY5727"/>
              </a:cxn>
              <a:cxn ang="0">
                <a:pos x="connsiteX5728" y="connsiteY5728"/>
              </a:cxn>
              <a:cxn ang="0">
                <a:pos x="connsiteX5729" y="connsiteY5729"/>
              </a:cxn>
              <a:cxn ang="0">
                <a:pos x="connsiteX5730" y="connsiteY5730"/>
              </a:cxn>
              <a:cxn ang="0">
                <a:pos x="connsiteX5731" y="connsiteY5731"/>
              </a:cxn>
              <a:cxn ang="0">
                <a:pos x="connsiteX5732" y="connsiteY5732"/>
              </a:cxn>
              <a:cxn ang="0">
                <a:pos x="connsiteX5733" y="connsiteY5733"/>
              </a:cxn>
              <a:cxn ang="0">
                <a:pos x="connsiteX5734" y="connsiteY5734"/>
              </a:cxn>
              <a:cxn ang="0">
                <a:pos x="connsiteX5735" y="connsiteY5735"/>
              </a:cxn>
              <a:cxn ang="0">
                <a:pos x="connsiteX5736" y="connsiteY5736"/>
              </a:cxn>
              <a:cxn ang="0">
                <a:pos x="connsiteX5737" y="connsiteY5737"/>
              </a:cxn>
              <a:cxn ang="0">
                <a:pos x="connsiteX5738" y="connsiteY5738"/>
              </a:cxn>
              <a:cxn ang="0">
                <a:pos x="connsiteX5739" y="connsiteY5739"/>
              </a:cxn>
              <a:cxn ang="0">
                <a:pos x="connsiteX5740" y="connsiteY5740"/>
              </a:cxn>
              <a:cxn ang="0">
                <a:pos x="connsiteX5741" y="connsiteY5741"/>
              </a:cxn>
              <a:cxn ang="0">
                <a:pos x="connsiteX5742" y="connsiteY5742"/>
              </a:cxn>
              <a:cxn ang="0">
                <a:pos x="connsiteX5743" y="connsiteY5743"/>
              </a:cxn>
              <a:cxn ang="0">
                <a:pos x="connsiteX5744" y="connsiteY5744"/>
              </a:cxn>
              <a:cxn ang="0">
                <a:pos x="connsiteX5745" y="connsiteY5745"/>
              </a:cxn>
              <a:cxn ang="0">
                <a:pos x="connsiteX5746" y="connsiteY5746"/>
              </a:cxn>
              <a:cxn ang="0">
                <a:pos x="connsiteX5747" y="connsiteY5747"/>
              </a:cxn>
              <a:cxn ang="0">
                <a:pos x="connsiteX5748" y="connsiteY5748"/>
              </a:cxn>
              <a:cxn ang="0">
                <a:pos x="connsiteX5749" y="connsiteY5749"/>
              </a:cxn>
              <a:cxn ang="0">
                <a:pos x="connsiteX5750" y="connsiteY5750"/>
              </a:cxn>
              <a:cxn ang="0">
                <a:pos x="connsiteX5751" y="connsiteY5751"/>
              </a:cxn>
              <a:cxn ang="0">
                <a:pos x="connsiteX5752" y="connsiteY5752"/>
              </a:cxn>
              <a:cxn ang="0">
                <a:pos x="connsiteX5753" y="connsiteY5753"/>
              </a:cxn>
              <a:cxn ang="0">
                <a:pos x="connsiteX5754" y="connsiteY5754"/>
              </a:cxn>
              <a:cxn ang="0">
                <a:pos x="connsiteX5755" y="connsiteY5755"/>
              </a:cxn>
              <a:cxn ang="0">
                <a:pos x="connsiteX5756" y="connsiteY5756"/>
              </a:cxn>
              <a:cxn ang="0">
                <a:pos x="connsiteX5757" y="connsiteY5757"/>
              </a:cxn>
              <a:cxn ang="0">
                <a:pos x="connsiteX5758" y="connsiteY5758"/>
              </a:cxn>
              <a:cxn ang="0">
                <a:pos x="connsiteX5759" y="connsiteY5759"/>
              </a:cxn>
              <a:cxn ang="0">
                <a:pos x="connsiteX5760" y="connsiteY5760"/>
              </a:cxn>
              <a:cxn ang="0">
                <a:pos x="connsiteX5761" y="connsiteY5761"/>
              </a:cxn>
              <a:cxn ang="0">
                <a:pos x="connsiteX5762" y="connsiteY5762"/>
              </a:cxn>
              <a:cxn ang="0">
                <a:pos x="connsiteX5763" y="connsiteY5763"/>
              </a:cxn>
              <a:cxn ang="0">
                <a:pos x="connsiteX5764" y="connsiteY5764"/>
              </a:cxn>
              <a:cxn ang="0">
                <a:pos x="connsiteX5765" y="connsiteY5765"/>
              </a:cxn>
              <a:cxn ang="0">
                <a:pos x="connsiteX5766" y="connsiteY5766"/>
              </a:cxn>
              <a:cxn ang="0">
                <a:pos x="connsiteX5767" y="connsiteY5767"/>
              </a:cxn>
              <a:cxn ang="0">
                <a:pos x="connsiteX5768" y="connsiteY5768"/>
              </a:cxn>
              <a:cxn ang="0">
                <a:pos x="connsiteX5769" y="connsiteY5769"/>
              </a:cxn>
              <a:cxn ang="0">
                <a:pos x="connsiteX5770" y="connsiteY5770"/>
              </a:cxn>
              <a:cxn ang="0">
                <a:pos x="connsiteX5771" y="connsiteY5771"/>
              </a:cxn>
              <a:cxn ang="0">
                <a:pos x="connsiteX5772" y="connsiteY5772"/>
              </a:cxn>
              <a:cxn ang="0">
                <a:pos x="connsiteX5773" y="connsiteY5773"/>
              </a:cxn>
              <a:cxn ang="0">
                <a:pos x="connsiteX5774" y="connsiteY5774"/>
              </a:cxn>
              <a:cxn ang="0">
                <a:pos x="connsiteX5775" y="connsiteY5775"/>
              </a:cxn>
              <a:cxn ang="0">
                <a:pos x="connsiteX5776" y="connsiteY5776"/>
              </a:cxn>
              <a:cxn ang="0">
                <a:pos x="connsiteX5777" y="connsiteY5777"/>
              </a:cxn>
              <a:cxn ang="0">
                <a:pos x="connsiteX5778" y="connsiteY5778"/>
              </a:cxn>
              <a:cxn ang="0">
                <a:pos x="connsiteX5779" y="connsiteY5779"/>
              </a:cxn>
              <a:cxn ang="0">
                <a:pos x="connsiteX5780" y="connsiteY5780"/>
              </a:cxn>
              <a:cxn ang="0">
                <a:pos x="connsiteX5781" y="connsiteY5781"/>
              </a:cxn>
              <a:cxn ang="0">
                <a:pos x="connsiteX5782" y="connsiteY5782"/>
              </a:cxn>
              <a:cxn ang="0">
                <a:pos x="connsiteX5783" y="connsiteY5783"/>
              </a:cxn>
              <a:cxn ang="0">
                <a:pos x="connsiteX5784" y="connsiteY5784"/>
              </a:cxn>
              <a:cxn ang="0">
                <a:pos x="connsiteX5785" y="connsiteY5785"/>
              </a:cxn>
              <a:cxn ang="0">
                <a:pos x="connsiteX5786" y="connsiteY5786"/>
              </a:cxn>
              <a:cxn ang="0">
                <a:pos x="connsiteX5787" y="connsiteY5787"/>
              </a:cxn>
              <a:cxn ang="0">
                <a:pos x="connsiteX5788" y="connsiteY5788"/>
              </a:cxn>
              <a:cxn ang="0">
                <a:pos x="connsiteX5789" y="connsiteY5789"/>
              </a:cxn>
              <a:cxn ang="0">
                <a:pos x="connsiteX5790" y="connsiteY5790"/>
              </a:cxn>
              <a:cxn ang="0">
                <a:pos x="connsiteX5791" y="connsiteY5791"/>
              </a:cxn>
              <a:cxn ang="0">
                <a:pos x="connsiteX5792" y="connsiteY5792"/>
              </a:cxn>
              <a:cxn ang="0">
                <a:pos x="connsiteX5793" y="connsiteY5793"/>
              </a:cxn>
              <a:cxn ang="0">
                <a:pos x="connsiteX5794" y="connsiteY5794"/>
              </a:cxn>
              <a:cxn ang="0">
                <a:pos x="connsiteX5795" y="connsiteY5795"/>
              </a:cxn>
              <a:cxn ang="0">
                <a:pos x="connsiteX5796" y="connsiteY5796"/>
              </a:cxn>
              <a:cxn ang="0">
                <a:pos x="connsiteX5797" y="connsiteY5797"/>
              </a:cxn>
              <a:cxn ang="0">
                <a:pos x="connsiteX5798" y="connsiteY5798"/>
              </a:cxn>
              <a:cxn ang="0">
                <a:pos x="connsiteX5799" y="connsiteY5799"/>
              </a:cxn>
              <a:cxn ang="0">
                <a:pos x="connsiteX5800" y="connsiteY5800"/>
              </a:cxn>
              <a:cxn ang="0">
                <a:pos x="connsiteX5801" y="connsiteY5801"/>
              </a:cxn>
              <a:cxn ang="0">
                <a:pos x="connsiteX5802" y="connsiteY5802"/>
              </a:cxn>
              <a:cxn ang="0">
                <a:pos x="connsiteX5803" y="connsiteY5803"/>
              </a:cxn>
              <a:cxn ang="0">
                <a:pos x="connsiteX5804" y="connsiteY5804"/>
              </a:cxn>
              <a:cxn ang="0">
                <a:pos x="connsiteX5805" y="connsiteY5805"/>
              </a:cxn>
              <a:cxn ang="0">
                <a:pos x="connsiteX5806" y="connsiteY5806"/>
              </a:cxn>
              <a:cxn ang="0">
                <a:pos x="connsiteX5807" y="connsiteY5807"/>
              </a:cxn>
              <a:cxn ang="0">
                <a:pos x="connsiteX5808" y="connsiteY5808"/>
              </a:cxn>
              <a:cxn ang="0">
                <a:pos x="connsiteX5809" y="connsiteY5809"/>
              </a:cxn>
              <a:cxn ang="0">
                <a:pos x="connsiteX5810" y="connsiteY5810"/>
              </a:cxn>
              <a:cxn ang="0">
                <a:pos x="connsiteX5811" y="connsiteY5811"/>
              </a:cxn>
              <a:cxn ang="0">
                <a:pos x="connsiteX5812" y="connsiteY5812"/>
              </a:cxn>
              <a:cxn ang="0">
                <a:pos x="connsiteX5813" y="connsiteY5813"/>
              </a:cxn>
              <a:cxn ang="0">
                <a:pos x="connsiteX5814" y="connsiteY5814"/>
              </a:cxn>
              <a:cxn ang="0">
                <a:pos x="connsiteX5815" y="connsiteY5815"/>
              </a:cxn>
              <a:cxn ang="0">
                <a:pos x="connsiteX5816" y="connsiteY5816"/>
              </a:cxn>
              <a:cxn ang="0">
                <a:pos x="connsiteX5817" y="connsiteY5817"/>
              </a:cxn>
              <a:cxn ang="0">
                <a:pos x="connsiteX5818" y="connsiteY5818"/>
              </a:cxn>
              <a:cxn ang="0">
                <a:pos x="connsiteX5819" y="connsiteY5819"/>
              </a:cxn>
              <a:cxn ang="0">
                <a:pos x="connsiteX5820" y="connsiteY5820"/>
              </a:cxn>
              <a:cxn ang="0">
                <a:pos x="connsiteX5821" y="connsiteY5821"/>
              </a:cxn>
              <a:cxn ang="0">
                <a:pos x="connsiteX5822" y="connsiteY5822"/>
              </a:cxn>
              <a:cxn ang="0">
                <a:pos x="connsiteX5823" y="connsiteY5823"/>
              </a:cxn>
              <a:cxn ang="0">
                <a:pos x="connsiteX5824" y="connsiteY5824"/>
              </a:cxn>
              <a:cxn ang="0">
                <a:pos x="connsiteX5825" y="connsiteY5825"/>
              </a:cxn>
              <a:cxn ang="0">
                <a:pos x="connsiteX5826" y="connsiteY5826"/>
              </a:cxn>
              <a:cxn ang="0">
                <a:pos x="connsiteX5827" y="connsiteY5827"/>
              </a:cxn>
              <a:cxn ang="0">
                <a:pos x="connsiteX5828" y="connsiteY5828"/>
              </a:cxn>
              <a:cxn ang="0">
                <a:pos x="connsiteX5829" y="connsiteY5829"/>
              </a:cxn>
              <a:cxn ang="0">
                <a:pos x="connsiteX5830" y="connsiteY5830"/>
              </a:cxn>
              <a:cxn ang="0">
                <a:pos x="connsiteX5831" y="connsiteY5831"/>
              </a:cxn>
              <a:cxn ang="0">
                <a:pos x="connsiteX5832" y="connsiteY5832"/>
              </a:cxn>
              <a:cxn ang="0">
                <a:pos x="connsiteX5833" y="connsiteY5833"/>
              </a:cxn>
              <a:cxn ang="0">
                <a:pos x="connsiteX5834" y="connsiteY5834"/>
              </a:cxn>
              <a:cxn ang="0">
                <a:pos x="connsiteX5835" y="connsiteY5835"/>
              </a:cxn>
              <a:cxn ang="0">
                <a:pos x="connsiteX5836" y="connsiteY5836"/>
              </a:cxn>
              <a:cxn ang="0">
                <a:pos x="connsiteX5837" y="connsiteY5837"/>
              </a:cxn>
              <a:cxn ang="0">
                <a:pos x="connsiteX5838" y="connsiteY5838"/>
              </a:cxn>
              <a:cxn ang="0">
                <a:pos x="connsiteX5839" y="connsiteY5839"/>
              </a:cxn>
              <a:cxn ang="0">
                <a:pos x="connsiteX5840" y="connsiteY5840"/>
              </a:cxn>
              <a:cxn ang="0">
                <a:pos x="connsiteX5841" y="connsiteY5841"/>
              </a:cxn>
              <a:cxn ang="0">
                <a:pos x="connsiteX5842" y="connsiteY5842"/>
              </a:cxn>
              <a:cxn ang="0">
                <a:pos x="connsiteX5843" y="connsiteY5843"/>
              </a:cxn>
              <a:cxn ang="0">
                <a:pos x="connsiteX5844" y="connsiteY5844"/>
              </a:cxn>
              <a:cxn ang="0">
                <a:pos x="connsiteX5845" y="connsiteY5845"/>
              </a:cxn>
              <a:cxn ang="0">
                <a:pos x="connsiteX5846" y="connsiteY5846"/>
              </a:cxn>
              <a:cxn ang="0">
                <a:pos x="connsiteX5847" y="connsiteY5847"/>
              </a:cxn>
              <a:cxn ang="0">
                <a:pos x="connsiteX5848" y="connsiteY5848"/>
              </a:cxn>
              <a:cxn ang="0">
                <a:pos x="connsiteX5849" y="connsiteY5849"/>
              </a:cxn>
              <a:cxn ang="0">
                <a:pos x="connsiteX5850" y="connsiteY5850"/>
              </a:cxn>
              <a:cxn ang="0">
                <a:pos x="connsiteX5851" y="connsiteY5851"/>
              </a:cxn>
              <a:cxn ang="0">
                <a:pos x="connsiteX5852" y="connsiteY5852"/>
              </a:cxn>
              <a:cxn ang="0">
                <a:pos x="connsiteX5853" y="connsiteY5853"/>
              </a:cxn>
              <a:cxn ang="0">
                <a:pos x="connsiteX5854" y="connsiteY5854"/>
              </a:cxn>
              <a:cxn ang="0">
                <a:pos x="connsiteX5855" y="connsiteY5855"/>
              </a:cxn>
              <a:cxn ang="0">
                <a:pos x="connsiteX5856" y="connsiteY5856"/>
              </a:cxn>
              <a:cxn ang="0">
                <a:pos x="connsiteX5857" y="connsiteY5857"/>
              </a:cxn>
              <a:cxn ang="0">
                <a:pos x="connsiteX5858" y="connsiteY5858"/>
              </a:cxn>
              <a:cxn ang="0">
                <a:pos x="connsiteX5859" y="connsiteY5859"/>
              </a:cxn>
              <a:cxn ang="0">
                <a:pos x="connsiteX5860" y="connsiteY5860"/>
              </a:cxn>
              <a:cxn ang="0">
                <a:pos x="connsiteX5861" y="connsiteY5861"/>
              </a:cxn>
              <a:cxn ang="0">
                <a:pos x="connsiteX5862" y="connsiteY5862"/>
              </a:cxn>
              <a:cxn ang="0">
                <a:pos x="connsiteX5863" y="connsiteY5863"/>
              </a:cxn>
              <a:cxn ang="0">
                <a:pos x="connsiteX5864" y="connsiteY5864"/>
              </a:cxn>
              <a:cxn ang="0">
                <a:pos x="connsiteX5865" y="connsiteY5865"/>
              </a:cxn>
              <a:cxn ang="0">
                <a:pos x="connsiteX5866" y="connsiteY5866"/>
              </a:cxn>
              <a:cxn ang="0">
                <a:pos x="connsiteX5867" y="connsiteY5867"/>
              </a:cxn>
              <a:cxn ang="0">
                <a:pos x="connsiteX5868" y="connsiteY5868"/>
              </a:cxn>
              <a:cxn ang="0">
                <a:pos x="connsiteX5869" y="connsiteY5869"/>
              </a:cxn>
              <a:cxn ang="0">
                <a:pos x="connsiteX5870" y="connsiteY5870"/>
              </a:cxn>
              <a:cxn ang="0">
                <a:pos x="connsiteX5871" y="connsiteY5871"/>
              </a:cxn>
              <a:cxn ang="0">
                <a:pos x="connsiteX5872" y="connsiteY5872"/>
              </a:cxn>
              <a:cxn ang="0">
                <a:pos x="connsiteX5873" y="connsiteY5873"/>
              </a:cxn>
              <a:cxn ang="0">
                <a:pos x="connsiteX5874" y="connsiteY5874"/>
              </a:cxn>
              <a:cxn ang="0">
                <a:pos x="connsiteX5875" y="connsiteY5875"/>
              </a:cxn>
              <a:cxn ang="0">
                <a:pos x="connsiteX5876" y="connsiteY5876"/>
              </a:cxn>
              <a:cxn ang="0">
                <a:pos x="connsiteX5877" y="connsiteY5877"/>
              </a:cxn>
              <a:cxn ang="0">
                <a:pos x="connsiteX5878" y="connsiteY5878"/>
              </a:cxn>
              <a:cxn ang="0">
                <a:pos x="connsiteX5879" y="connsiteY5879"/>
              </a:cxn>
              <a:cxn ang="0">
                <a:pos x="connsiteX5880" y="connsiteY5880"/>
              </a:cxn>
              <a:cxn ang="0">
                <a:pos x="connsiteX5881" y="connsiteY5881"/>
              </a:cxn>
              <a:cxn ang="0">
                <a:pos x="connsiteX5882" y="connsiteY5882"/>
              </a:cxn>
              <a:cxn ang="0">
                <a:pos x="connsiteX5883" y="connsiteY5883"/>
              </a:cxn>
              <a:cxn ang="0">
                <a:pos x="connsiteX5884" y="connsiteY5884"/>
              </a:cxn>
              <a:cxn ang="0">
                <a:pos x="connsiteX5885" y="connsiteY5885"/>
              </a:cxn>
              <a:cxn ang="0">
                <a:pos x="connsiteX5886" y="connsiteY5886"/>
              </a:cxn>
              <a:cxn ang="0">
                <a:pos x="connsiteX5887" y="connsiteY5887"/>
              </a:cxn>
              <a:cxn ang="0">
                <a:pos x="connsiteX5888" y="connsiteY5888"/>
              </a:cxn>
              <a:cxn ang="0">
                <a:pos x="connsiteX5889" y="connsiteY5889"/>
              </a:cxn>
              <a:cxn ang="0">
                <a:pos x="connsiteX5890" y="connsiteY5890"/>
              </a:cxn>
              <a:cxn ang="0">
                <a:pos x="connsiteX5891" y="connsiteY5891"/>
              </a:cxn>
              <a:cxn ang="0">
                <a:pos x="connsiteX5892" y="connsiteY5892"/>
              </a:cxn>
              <a:cxn ang="0">
                <a:pos x="connsiteX5893" y="connsiteY5893"/>
              </a:cxn>
              <a:cxn ang="0">
                <a:pos x="connsiteX5894" y="connsiteY5894"/>
              </a:cxn>
              <a:cxn ang="0">
                <a:pos x="connsiteX5895" y="connsiteY5895"/>
              </a:cxn>
              <a:cxn ang="0">
                <a:pos x="connsiteX5896" y="connsiteY5896"/>
              </a:cxn>
              <a:cxn ang="0">
                <a:pos x="connsiteX5897" y="connsiteY5897"/>
              </a:cxn>
              <a:cxn ang="0">
                <a:pos x="connsiteX5898" y="connsiteY5898"/>
              </a:cxn>
              <a:cxn ang="0">
                <a:pos x="connsiteX5899" y="connsiteY5899"/>
              </a:cxn>
              <a:cxn ang="0">
                <a:pos x="connsiteX5900" y="connsiteY5900"/>
              </a:cxn>
              <a:cxn ang="0">
                <a:pos x="connsiteX5901" y="connsiteY5901"/>
              </a:cxn>
              <a:cxn ang="0">
                <a:pos x="connsiteX5902" y="connsiteY5902"/>
              </a:cxn>
              <a:cxn ang="0">
                <a:pos x="connsiteX5903" y="connsiteY5903"/>
              </a:cxn>
              <a:cxn ang="0">
                <a:pos x="connsiteX5904" y="connsiteY5904"/>
              </a:cxn>
              <a:cxn ang="0">
                <a:pos x="connsiteX5905" y="connsiteY5905"/>
              </a:cxn>
              <a:cxn ang="0">
                <a:pos x="connsiteX5906" y="connsiteY5906"/>
              </a:cxn>
              <a:cxn ang="0">
                <a:pos x="connsiteX5907" y="connsiteY5907"/>
              </a:cxn>
              <a:cxn ang="0">
                <a:pos x="connsiteX5908" y="connsiteY5908"/>
              </a:cxn>
              <a:cxn ang="0">
                <a:pos x="connsiteX5909" y="connsiteY5909"/>
              </a:cxn>
              <a:cxn ang="0">
                <a:pos x="connsiteX5910" y="connsiteY5910"/>
              </a:cxn>
              <a:cxn ang="0">
                <a:pos x="connsiteX5911" y="connsiteY5911"/>
              </a:cxn>
              <a:cxn ang="0">
                <a:pos x="connsiteX5912" y="connsiteY5912"/>
              </a:cxn>
              <a:cxn ang="0">
                <a:pos x="connsiteX5913" y="connsiteY5913"/>
              </a:cxn>
              <a:cxn ang="0">
                <a:pos x="connsiteX5914" y="connsiteY5914"/>
              </a:cxn>
              <a:cxn ang="0">
                <a:pos x="connsiteX5915" y="connsiteY5915"/>
              </a:cxn>
              <a:cxn ang="0">
                <a:pos x="connsiteX5916" y="connsiteY5916"/>
              </a:cxn>
              <a:cxn ang="0">
                <a:pos x="connsiteX5917" y="connsiteY5917"/>
              </a:cxn>
              <a:cxn ang="0">
                <a:pos x="connsiteX5918" y="connsiteY5918"/>
              </a:cxn>
              <a:cxn ang="0">
                <a:pos x="connsiteX5919" y="connsiteY5919"/>
              </a:cxn>
              <a:cxn ang="0">
                <a:pos x="connsiteX5920" y="connsiteY5920"/>
              </a:cxn>
              <a:cxn ang="0">
                <a:pos x="connsiteX5921" y="connsiteY5921"/>
              </a:cxn>
              <a:cxn ang="0">
                <a:pos x="connsiteX5922" y="connsiteY5922"/>
              </a:cxn>
              <a:cxn ang="0">
                <a:pos x="connsiteX5923" y="connsiteY5923"/>
              </a:cxn>
              <a:cxn ang="0">
                <a:pos x="connsiteX5924" y="connsiteY5924"/>
              </a:cxn>
              <a:cxn ang="0">
                <a:pos x="connsiteX5925" y="connsiteY5925"/>
              </a:cxn>
              <a:cxn ang="0">
                <a:pos x="connsiteX5926" y="connsiteY5926"/>
              </a:cxn>
              <a:cxn ang="0">
                <a:pos x="connsiteX5927" y="connsiteY5927"/>
              </a:cxn>
              <a:cxn ang="0">
                <a:pos x="connsiteX5928" y="connsiteY5928"/>
              </a:cxn>
              <a:cxn ang="0">
                <a:pos x="connsiteX5929" y="connsiteY5929"/>
              </a:cxn>
              <a:cxn ang="0">
                <a:pos x="connsiteX5930" y="connsiteY5930"/>
              </a:cxn>
              <a:cxn ang="0">
                <a:pos x="connsiteX5931" y="connsiteY5931"/>
              </a:cxn>
              <a:cxn ang="0">
                <a:pos x="connsiteX5932" y="connsiteY5932"/>
              </a:cxn>
              <a:cxn ang="0">
                <a:pos x="connsiteX5933" y="connsiteY5933"/>
              </a:cxn>
              <a:cxn ang="0">
                <a:pos x="connsiteX5934" y="connsiteY5934"/>
              </a:cxn>
              <a:cxn ang="0">
                <a:pos x="connsiteX5935" y="connsiteY5935"/>
              </a:cxn>
              <a:cxn ang="0">
                <a:pos x="connsiteX5936" y="connsiteY5936"/>
              </a:cxn>
              <a:cxn ang="0">
                <a:pos x="connsiteX5937" y="connsiteY5937"/>
              </a:cxn>
              <a:cxn ang="0">
                <a:pos x="connsiteX5938" y="connsiteY5938"/>
              </a:cxn>
              <a:cxn ang="0">
                <a:pos x="connsiteX5939" y="connsiteY5939"/>
              </a:cxn>
              <a:cxn ang="0">
                <a:pos x="connsiteX5940" y="connsiteY5940"/>
              </a:cxn>
              <a:cxn ang="0">
                <a:pos x="connsiteX5941" y="connsiteY5941"/>
              </a:cxn>
              <a:cxn ang="0">
                <a:pos x="connsiteX5942" y="connsiteY5942"/>
              </a:cxn>
              <a:cxn ang="0">
                <a:pos x="connsiteX5943" y="connsiteY5943"/>
              </a:cxn>
              <a:cxn ang="0">
                <a:pos x="connsiteX5944" y="connsiteY5944"/>
              </a:cxn>
              <a:cxn ang="0">
                <a:pos x="connsiteX5945" y="connsiteY5945"/>
              </a:cxn>
              <a:cxn ang="0">
                <a:pos x="connsiteX5946" y="connsiteY5946"/>
              </a:cxn>
              <a:cxn ang="0">
                <a:pos x="connsiteX5947" y="connsiteY5947"/>
              </a:cxn>
              <a:cxn ang="0">
                <a:pos x="connsiteX5948" y="connsiteY5948"/>
              </a:cxn>
              <a:cxn ang="0">
                <a:pos x="connsiteX5949" y="connsiteY5949"/>
              </a:cxn>
              <a:cxn ang="0">
                <a:pos x="connsiteX5950" y="connsiteY5950"/>
              </a:cxn>
              <a:cxn ang="0">
                <a:pos x="connsiteX5951" y="connsiteY5951"/>
              </a:cxn>
              <a:cxn ang="0">
                <a:pos x="connsiteX5952" y="connsiteY5952"/>
              </a:cxn>
              <a:cxn ang="0">
                <a:pos x="connsiteX5953" y="connsiteY5953"/>
              </a:cxn>
              <a:cxn ang="0">
                <a:pos x="connsiteX5954" y="connsiteY5954"/>
              </a:cxn>
              <a:cxn ang="0">
                <a:pos x="connsiteX5955" y="connsiteY5955"/>
              </a:cxn>
              <a:cxn ang="0">
                <a:pos x="connsiteX5956" y="connsiteY5956"/>
              </a:cxn>
              <a:cxn ang="0">
                <a:pos x="connsiteX5957" y="connsiteY5957"/>
              </a:cxn>
              <a:cxn ang="0">
                <a:pos x="connsiteX5958" y="connsiteY5958"/>
              </a:cxn>
              <a:cxn ang="0">
                <a:pos x="connsiteX5959" y="connsiteY5959"/>
              </a:cxn>
              <a:cxn ang="0">
                <a:pos x="connsiteX5960" y="connsiteY5960"/>
              </a:cxn>
              <a:cxn ang="0">
                <a:pos x="connsiteX5961" y="connsiteY5961"/>
              </a:cxn>
              <a:cxn ang="0">
                <a:pos x="connsiteX5962" y="connsiteY5962"/>
              </a:cxn>
              <a:cxn ang="0">
                <a:pos x="connsiteX5963" y="connsiteY5963"/>
              </a:cxn>
              <a:cxn ang="0">
                <a:pos x="connsiteX5964" y="connsiteY5964"/>
              </a:cxn>
              <a:cxn ang="0">
                <a:pos x="connsiteX5965" y="connsiteY5965"/>
              </a:cxn>
              <a:cxn ang="0">
                <a:pos x="connsiteX5966" y="connsiteY5966"/>
              </a:cxn>
              <a:cxn ang="0">
                <a:pos x="connsiteX5967" y="connsiteY5967"/>
              </a:cxn>
              <a:cxn ang="0">
                <a:pos x="connsiteX5968" y="connsiteY5968"/>
              </a:cxn>
              <a:cxn ang="0">
                <a:pos x="connsiteX5969" y="connsiteY5969"/>
              </a:cxn>
              <a:cxn ang="0">
                <a:pos x="connsiteX5970" y="connsiteY5970"/>
              </a:cxn>
              <a:cxn ang="0">
                <a:pos x="connsiteX5971" y="connsiteY5971"/>
              </a:cxn>
              <a:cxn ang="0">
                <a:pos x="connsiteX5972" y="connsiteY5972"/>
              </a:cxn>
              <a:cxn ang="0">
                <a:pos x="connsiteX5973" y="connsiteY5973"/>
              </a:cxn>
              <a:cxn ang="0">
                <a:pos x="connsiteX5974" y="connsiteY5974"/>
              </a:cxn>
              <a:cxn ang="0">
                <a:pos x="connsiteX5975" y="connsiteY5975"/>
              </a:cxn>
              <a:cxn ang="0">
                <a:pos x="connsiteX5976" y="connsiteY5976"/>
              </a:cxn>
              <a:cxn ang="0">
                <a:pos x="connsiteX5977" y="connsiteY5977"/>
              </a:cxn>
              <a:cxn ang="0">
                <a:pos x="connsiteX5978" y="connsiteY5978"/>
              </a:cxn>
              <a:cxn ang="0">
                <a:pos x="connsiteX5979" y="connsiteY5979"/>
              </a:cxn>
              <a:cxn ang="0">
                <a:pos x="connsiteX5980" y="connsiteY5980"/>
              </a:cxn>
              <a:cxn ang="0">
                <a:pos x="connsiteX5981" y="connsiteY5981"/>
              </a:cxn>
              <a:cxn ang="0">
                <a:pos x="connsiteX5982" y="connsiteY5982"/>
              </a:cxn>
              <a:cxn ang="0">
                <a:pos x="connsiteX5983" y="connsiteY5983"/>
              </a:cxn>
              <a:cxn ang="0">
                <a:pos x="connsiteX5984" y="connsiteY5984"/>
              </a:cxn>
              <a:cxn ang="0">
                <a:pos x="connsiteX5985" y="connsiteY5985"/>
              </a:cxn>
              <a:cxn ang="0">
                <a:pos x="connsiteX5986" y="connsiteY5986"/>
              </a:cxn>
              <a:cxn ang="0">
                <a:pos x="connsiteX5987" y="connsiteY5987"/>
              </a:cxn>
              <a:cxn ang="0">
                <a:pos x="connsiteX5988" y="connsiteY5988"/>
              </a:cxn>
              <a:cxn ang="0">
                <a:pos x="connsiteX5989" y="connsiteY5989"/>
              </a:cxn>
              <a:cxn ang="0">
                <a:pos x="connsiteX5990" y="connsiteY5990"/>
              </a:cxn>
              <a:cxn ang="0">
                <a:pos x="connsiteX5991" y="connsiteY5991"/>
              </a:cxn>
              <a:cxn ang="0">
                <a:pos x="connsiteX5992" y="connsiteY5992"/>
              </a:cxn>
              <a:cxn ang="0">
                <a:pos x="connsiteX5993" y="connsiteY5993"/>
              </a:cxn>
              <a:cxn ang="0">
                <a:pos x="connsiteX5994" y="connsiteY5994"/>
              </a:cxn>
              <a:cxn ang="0">
                <a:pos x="connsiteX5995" y="connsiteY5995"/>
              </a:cxn>
              <a:cxn ang="0">
                <a:pos x="connsiteX5996" y="connsiteY5996"/>
              </a:cxn>
              <a:cxn ang="0">
                <a:pos x="connsiteX5997" y="connsiteY5997"/>
              </a:cxn>
              <a:cxn ang="0">
                <a:pos x="connsiteX5998" y="connsiteY5998"/>
              </a:cxn>
              <a:cxn ang="0">
                <a:pos x="connsiteX5999" y="connsiteY5999"/>
              </a:cxn>
              <a:cxn ang="0">
                <a:pos x="connsiteX6000" y="connsiteY6000"/>
              </a:cxn>
              <a:cxn ang="0">
                <a:pos x="connsiteX6001" y="connsiteY6001"/>
              </a:cxn>
              <a:cxn ang="0">
                <a:pos x="connsiteX6002" y="connsiteY6002"/>
              </a:cxn>
              <a:cxn ang="0">
                <a:pos x="connsiteX6003" y="connsiteY6003"/>
              </a:cxn>
              <a:cxn ang="0">
                <a:pos x="connsiteX6004" y="connsiteY6004"/>
              </a:cxn>
              <a:cxn ang="0">
                <a:pos x="connsiteX6005" y="connsiteY6005"/>
              </a:cxn>
              <a:cxn ang="0">
                <a:pos x="connsiteX6006" y="connsiteY6006"/>
              </a:cxn>
              <a:cxn ang="0">
                <a:pos x="connsiteX6007" y="connsiteY6007"/>
              </a:cxn>
              <a:cxn ang="0">
                <a:pos x="connsiteX6008" y="connsiteY6008"/>
              </a:cxn>
              <a:cxn ang="0">
                <a:pos x="connsiteX6009" y="connsiteY6009"/>
              </a:cxn>
              <a:cxn ang="0">
                <a:pos x="connsiteX6010" y="connsiteY6010"/>
              </a:cxn>
              <a:cxn ang="0">
                <a:pos x="connsiteX6011" y="connsiteY6011"/>
              </a:cxn>
              <a:cxn ang="0">
                <a:pos x="connsiteX6012" y="connsiteY6012"/>
              </a:cxn>
              <a:cxn ang="0">
                <a:pos x="connsiteX6013" y="connsiteY6013"/>
              </a:cxn>
              <a:cxn ang="0">
                <a:pos x="connsiteX6014" y="connsiteY6014"/>
              </a:cxn>
              <a:cxn ang="0">
                <a:pos x="connsiteX6015" y="connsiteY6015"/>
              </a:cxn>
              <a:cxn ang="0">
                <a:pos x="connsiteX6016" y="connsiteY6016"/>
              </a:cxn>
              <a:cxn ang="0">
                <a:pos x="connsiteX6017" y="connsiteY6017"/>
              </a:cxn>
              <a:cxn ang="0">
                <a:pos x="connsiteX6018" y="connsiteY6018"/>
              </a:cxn>
              <a:cxn ang="0">
                <a:pos x="connsiteX6019" y="connsiteY6019"/>
              </a:cxn>
              <a:cxn ang="0">
                <a:pos x="connsiteX6020" y="connsiteY6020"/>
              </a:cxn>
              <a:cxn ang="0">
                <a:pos x="connsiteX6021" y="connsiteY6021"/>
              </a:cxn>
              <a:cxn ang="0">
                <a:pos x="connsiteX6022" y="connsiteY6022"/>
              </a:cxn>
              <a:cxn ang="0">
                <a:pos x="connsiteX6023" y="connsiteY6023"/>
              </a:cxn>
              <a:cxn ang="0">
                <a:pos x="connsiteX6024" y="connsiteY6024"/>
              </a:cxn>
              <a:cxn ang="0">
                <a:pos x="connsiteX6025" y="connsiteY6025"/>
              </a:cxn>
              <a:cxn ang="0">
                <a:pos x="connsiteX6026" y="connsiteY6026"/>
              </a:cxn>
              <a:cxn ang="0">
                <a:pos x="connsiteX6027" y="connsiteY6027"/>
              </a:cxn>
              <a:cxn ang="0">
                <a:pos x="connsiteX6028" y="connsiteY6028"/>
              </a:cxn>
              <a:cxn ang="0">
                <a:pos x="connsiteX6029" y="connsiteY6029"/>
              </a:cxn>
              <a:cxn ang="0">
                <a:pos x="connsiteX6030" y="connsiteY6030"/>
              </a:cxn>
              <a:cxn ang="0">
                <a:pos x="connsiteX6031" y="connsiteY6031"/>
              </a:cxn>
              <a:cxn ang="0">
                <a:pos x="connsiteX6032" y="connsiteY6032"/>
              </a:cxn>
              <a:cxn ang="0">
                <a:pos x="connsiteX6033" y="connsiteY6033"/>
              </a:cxn>
              <a:cxn ang="0">
                <a:pos x="connsiteX6034" y="connsiteY6034"/>
              </a:cxn>
              <a:cxn ang="0">
                <a:pos x="connsiteX6035" y="connsiteY6035"/>
              </a:cxn>
              <a:cxn ang="0">
                <a:pos x="connsiteX6036" y="connsiteY6036"/>
              </a:cxn>
              <a:cxn ang="0">
                <a:pos x="connsiteX6037" y="connsiteY6037"/>
              </a:cxn>
              <a:cxn ang="0">
                <a:pos x="connsiteX6038" y="connsiteY6038"/>
              </a:cxn>
              <a:cxn ang="0">
                <a:pos x="connsiteX6039" y="connsiteY6039"/>
              </a:cxn>
              <a:cxn ang="0">
                <a:pos x="connsiteX6040" y="connsiteY6040"/>
              </a:cxn>
              <a:cxn ang="0">
                <a:pos x="connsiteX6041" y="connsiteY6041"/>
              </a:cxn>
              <a:cxn ang="0">
                <a:pos x="connsiteX6042" y="connsiteY6042"/>
              </a:cxn>
              <a:cxn ang="0">
                <a:pos x="connsiteX6043" y="connsiteY6043"/>
              </a:cxn>
              <a:cxn ang="0">
                <a:pos x="connsiteX6044" y="connsiteY6044"/>
              </a:cxn>
              <a:cxn ang="0">
                <a:pos x="connsiteX6045" y="connsiteY6045"/>
              </a:cxn>
              <a:cxn ang="0">
                <a:pos x="connsiteX6046" y="connsiteY6046"/>
              </a:cxn>
              <a:cxn ang="0">
                <a:pos x="connsiteX6047" y="connsiteY6047"/>
              </a:cxn>
              <a:cxn ang="0">
                <a:pos x="connsiteX6048" y="connsiteY6048"/>
              </a:cxn>
              <a:cxn ang="0">
                <a:pos x="connsiteX6049" y="connsiteY6049"/>
              </a:cxn>
              <a:cxn ang="0">
                <a:pos x="connsiteX6050" y="connsiteY6050"/>
              </a:cxn>
              <a:cxn ang="0">
                <a:pos x="connsiteX6051" y="connsiteY6051"/>
              </a:cxn>
              <a:cxn ang="0">
                <a:pos x="connsiteX6052" y="connsiteY6052"/>
              </a:cxn>
              <a:cxn ang="0">
                <a:pos x="connsiteX6053" y="connsiteY6053"/>
              </a:cxn>
              <a:cxn ang="0">
                <a:pos x="connsiteX6054" y="connsiteY6054"/>
              </a:cxn>
              <a:cxn ang="0">
                <a:pos x="connsiteX6055" y="connsiteY6055"/>
              </a:cxn>
              <a:cxn ang="0">
                <a:pos x="connsiteX6056" y="connsiteY6056"/>
              </a:cxn>
              <a:cxn ang="0">
                <a:pos x="connsiteX6057" y="connsiteY6057"/>
              </a:cxn>
              <a:cxn ang="0">
                <a:pos x="connsiteX6058" y="connsiteY6058"/>
              </a:cxn>
              <a:cxn ang="0">
                <a:pos x="connsiteX6059" y="connsiteY6059"/>
              </a:cxn>
              <a:cxn ang="0">
                <a:pos x="connsiteX6060" y="connsiteY6060"/>
              </a:cxn>
              <a:cxn ang="0">
                <a:pos x="connsiteX6061" y="connsiteY6061"/>
              </a:cxn>
              <a:cxn ang="0">
                <a:pos x="connsiteX6062" y="connsiteY6062"/>
              </a:cxn>
              <a:cxn ang="0">
                <a:pos x="connsiteX6063" y="connsiteY6063"/>
              </a:cxn>
              <a:cxn ang="0">
                <a:pos x="connsiteX6064" y="connsiteY6064"/>
              </a:cxn>
              <a:cxn ang="0">
                <a:pos x="connsiteX6065" y="connsiteY6065"/>
              </a:cxn>
              <a:cxn ang="0">
                <a:pos x="connsiteX6066" y="connsiteY6066"/>
              </a:cxn>
              <a:cxn ang="0">
                <a:pos x="connsiteX6067" y="connsiteY6067"/>
              </a:cxn>
              <a:cxn ang="0">
                <a:pos x="connsiteX6068" y="connsiteY6068"/>
              </a:cxn>
              <a:cxn ang="0">
                <a:pos x="connsiteX6069" y="connsiteY6069"/>
              </a:cxn>
              <a:cxn ang="0">
                <a:pos x="connsiteX6070" y="connsiteY6070"/>
              </a:cxn>
              <a:cxn ang="0">
                <a:pos x="connsiteX6071" y="connsiteY6071"/>
              </a:cxn>
              <a:cxn ang="0">
                <a:pos x="connsiteX6072" y="connsiteY6072"/>
              </a:cxn>
              <a:cxn ang="0">
                <a:pos x="connsiteX6073" y="connsiteY6073"/>
              </a:cxn>
              <a:cxn ang="0">
                <a:pos x="connsiteX6074" y="connsiteY6074"/>
              </a:cxn>
              <a:cxn ang="0">
                <a:pos x="connsiteX6075" y="connsiteY6075"/>
              </a:cxn>
              <a:cxn ang="0">
                <a:pos x="connsiteX6076" y="connsiteY6076"/>
              </a:cxn>
              <a:cxn ang="0">
                <a:pos x="connsiteX6077" y="connsiteY6077"/>
              </a:cxn>
              <a:cxn ang="0">
                <a:pos x="connsiteX6078" y="connsiteY6078"/>
              </a:cxn>
              <a:cxn ang="0">
                <a:pos x="connsiteX6079" y="connsiteY6079"/>
              </a:cxn>
              <a:cxn ang="0">
                <a:pos x="connsiteX6080" y="connsiteY6080"/>
              </a:cxn>
              <a:cxn ang="0">
                <a:pos x="connsiteX6081" y="connsiteY6081"/>
              </a:cxn>
              <a:cxn ang="0">
                <a:pos x="connsiteX6082" y="connsiteY6082"/>
              </a:cxn>
              <a:cxn ang="0">
                <a:pos x="connsiteX6083" y="connsiteY6083"/>
              </a:cxn>
              <a:cxn ang="0">
                <a:pos x="connsiteX6084" y="connsiteY6084"/>
              </a:cxn>
              <a:cxn ang="0">
                <a:pos x="connsiteX6085" y="connsiteY6085"/>
              </a:cxn>
              <a:cxn ang="0">
                <a:pos x="connsiteX6086" y="connsiteY6086"/>
              </a:cxn>
              <a:cxn ang="0">
                <a:pos x="connsiteX6087" y="connsiteY6087"/>
              </a:cxn>
              <a:cxn ang="0">
                <a:pos x="connsiteX6088" y="connsiteY6088"/>
              </a:cxn>
              <a:cxn ang="0">
                <a:pos x="connsiteX6089" y="connsiteY6089"/>
              </a:cxn>
              <a:cxn ang="0">
                <a:pos x="connsiteX6090" y="connsiteY6090"/>
              </a:cxn>
              <a:cxn ang="0">
                <a:pos x="connsiteX6091" y="connsiteY6091"/>
              </a:cxn>
              <a:cxn ang="0">
                <a:pos x="connsiteX6092" y="connsiteY6092"/>
              </a:cxn>
              <a:cxn ang="0">
                <a:pos x="connsiteX6093" y="connsiteY6093"/>
              </a:cxn>
              <a:cxn ang="0">
                <a:pos x="connsiteX6094" y="connsiteY6094"/>
              </a:cxn>
              <a:cxn ang="0">
                <a:pos x="connsiteX6095" y="connsiteY6095"/>
              </a:cxn>
              <a:cxn ang="0">
                <a:pos x="connsiteX6096" y="connsiteY6096"/>
              </a:cxn>
              <a:cxn ang="0">
                <a:pos x="connsiteX6097" y="connsiteY6097"/>
              </a:cxn>
              <a:cxn ang="0">
                <a:pos x="connsiteX6098" y="connsiteY6098"/>
              </a:cxn>
              <a:cxn ang="0">
                <a:pos x="connsiteX6099" y="connsiteY6099"/>
              </a:cxn>
              <a:cxn ang="0">
                <a:pos x="connsiteX6100" y="connsiteY6100"/>
              </a:cxn>
              <a:cxn ang="0">
                <a:pos x="connsiteX6101" y="connsiteY6101"/>
              </a:cxn>
              <a:cxn ang="0">
                <a:pos x="connsiteX6102" y="connsiteY6102"/>
              </a:cxn>
              <a:cxn ang="0">
                <a:pos x="connsiteX6103" y="connsiteY6103"/>
              </a:cxn>
              <a:cxn ang="0">
                <a:pos x="connsiteX6104" y="connsiteY6104"/>
              </a:cxn>
              <a:cxn ang="0">
                <a:pos x="connsiteX6105" y="connsiteY6105"/>
              </a:cxn>
              <a:cxn ang="0">
                <a:pos x="connsiteX6106" y="connsiteY6106"/>
              </a:cxn>
              <a:cxn ang="0">
                <a:pos x="connsiteX6107" y="connsiteY6107"/>
              </a:cxn>
              <a:cxn ang="0">
                <a:pos x="connsiteX6108" y="connsiteY6108"/>
              </a:cxn>
              <a:cxn ang="0">
                <a:pos x="connsiteX6109" y="connsiteY6109"/>
              </a:cxn>
              <a:cxn ang="0">
                <a:pos x="connsiteX6110" y="connsiteY6110"/>
              </a:cxn>
              <a:cxn ang="0">
                <a:pos x="connsiteX6111" y="connsiteY6111"/>
              </a:cxn>
              <a:cxn ang="0">
                <a:pos x="connsiteX6112" y="connsiteY6112"/>
              </a:cxn>
              <a:cxn ang="0">
                <a:pos x="connsiteX6113" y="connsiteY6113"/>
              </a:cxn>
              <a:cxn ang="0">
                <a:pos x="connsiteX6114" y="connsiteY6114"/>
              </a:cxn>
              <a:cxn ang="0">
                <a:pos x="connsiteX6115" y="connsiteY6115"/>
              </a:cxn>
              <a:cxn ang="0">
                <a:pos x="connsiteX6116" y="connsiteY6116"/>
              </a:cxn>
              <a:cxn ang="0">
                <a:pos x="connsiteX6117" y="connsiteY6117"/>
              </a:cxn>
              <a:cxn ang="0">
                <a:pos x="connsiteX6118" y="connsiteY6118"/>
              </a:cxn>
              <a:cxn ang="0">
                <a:pos x="connsiteX6119" y="connsiteY6119"/>
              </a:cxn>
              <a:cxn ang="0">
                <a:pos x="connsiteX6120" y="connsiteY6120"/>
              </a:cxn>
              <a:cxn ang="0">
                <a:pos x="connsiteX6121" y="connsiteY6121"/>
              </a:cxn>
              <a:cxn ang="0">
                <a:pos x="connsiteX6122" y="connsiteY6122"/>
              </a:cxn>
              <a:cxn ang="0">
                <a:pos x="connsiteX6123" y="connsiteY6123"/>
              </a:cxn>
              <a:cxn ang="0">
                <a:pos x="connsiteX6124" y="connsiteY6124"/>
              </a:cxn>
              <a:cxn ang="0">
                <a:pos x="connsiteX6125" y="connsiteY6125"/>
              </a:cxn>
              <a:cxn ang="0">
                <a:pos x="connsiteX6126" y="connsiteY6126"/>
              </a:cxn>
              <a:cxn ang="0">
                <a:pos x="connsiteX6127" y="connsiteY6127"/>
              </a:cxn>
              <a:cxn ang="0">
                <a:pos x="connsiteX6128" y="connsiteY6128"/>
              </a:cxn>
              <a:cxn ang="0">
                <a:pos x="connsiteX6129" y="connsiteY6129"/>
              </a:cxn>
              <a:cxn ang="0">
                <a:pos x="connsiteX6130" y="connsiteY6130"/>
              </a:cxn>
              <a:cxn ang="0">
                <a:pos x="connsiteX6131" y="connsiteY6131"/>
              </a:cxn>
              <a:cxn ang="0">
                <a:pos x="connsiteX6132" y="connsiteY6132"/>
              </a:cxn>
              <a:cxn ang="0">
                <a:pos x="connsiteX6133" y="connsiteY6133"/>
              </a:cxn>
              <a:cxn ang="0">
                <a:pos x="connsiteX6134" y="connsiteY6134"/>
              </a:cxn>
              <a:cxn ang="0">
                <a:pos x="connsiteX6135" y="connsiteY6135"/>
              </a:cxn>
              <a:cxn ang="0">
                <a:pos x="connsiteX6136" y="connsiteY6136"/>
              </a:cxn>
              <a:cxn ang="0">
                <a:pos x="connsiteX6137" y="connsiteY6137"/>
              </a:cxn>
              <a:cxn ang="0">
                <a:pos x="connsiteX6138" y="connsiteY6138"/>
              </a:cxn>
              <a:cxn ang="0">
                <a:pos x="connsiteX6139" y="connsiteY6139"/>
              </a:cxn>
              <a:cxn ang="0">
                <a:pos x="connsiteX6140" y="connsiteY6140"/>
              </a:cxn>
              <a:cxn ang="0">
                <a:pos x="connsiteX6141" y="connsiteY6141"/>
              </a:cxn>
              <a:cxn ang="0">
                <a:pos x="connsiteX6142" y="connsiteY6142"/>
              </a:cxn>
              <a:cxn ang="0">
                <a:pos x="connsiteX6143" y="connsiteY6143"/>
              </a:cxn>
              <a:cxn ang="0">
                <a:pos x="connsiteX6144" y="connsiteY6144"/>
              </a:cxn>
              <a:cxn ang="0">
                <a:pos x="connsiteX6145" y="connsiteY6145"/>
              </a:cxn>
              <a:cxn ang="0">
                <a:pos x="connsiteX6146" y="connsiteY6146"/>
              </a:cxn>
              <a:cxn ang="0">
                <a:pos x="connsiteX6147" y="connsiteY6147"/>
              </a:cxn>
              <a:cxn ang="0">
                <a:pos x="connsiteX6148" y="connsiteY6148"/>
              </a:cxn>
              <a:cxn ang="0">
                <a:pos x="connsiteX6149" y="connsiteY6149"/>
              </a:cxn>
              <a:cxn ang="0">
                <a:pos x="connsiteX6150" y="connsiteY6150"/>
              </a:cxn>
              <a:cxn ang="0">
                <a:pos x="connsiteX6151" y="connsiteY6151"/>
              </a:cxn>
              <a:cxn ang="0">
                <a:pos x="connsiteX6152" y="connsiteY6152"/>
              </a:cxn>
              <a:cxn ang="0">
                <a:pos x="connsiteX6153" y="connsiteY6153"/>
              </a:cxn>
              <a:cxn ang="0">
                <a:pos x="connsiteX6154" y="connsiteY6154"/>
              </a:cxn>
              <a:cxn ang="0">
                <a:pos x="connsiteX6155" y="connsiteY6155"/>
              </a:cxn>
              <a:cxn ang="0">
                <a:pos x="connsiteX6156" y="connsiteY6156"/>
              </a:cxn>
              <a:cxn ang="0">
                <a:pos x="connsiteX6157" y="connsiteY6157"/>
              </a:cxn>
              <a:cxn ang="0">
                <a:pos x="connsiteX6158" y="connsiteY6158"/>
              </a:cxn>
              <a:cxn ang="0">
                <a:pos x="connsiteX6159" y="connsiteY6159"/>
              </a:cxn>
              <a:cxn ang="0">
                <a:pos x="connsiteX6160" y="connsiteY6160"/>
              </a:cxn>
              <a:cxn ang="0">
                <a:pos x="connsiteX6161" y="connsiteY6161"/>
              </a:cxn>
              <a:cxn ang="0">
                <a:pos x="connsiteX6162" y="connsiteY6162"/>
              </a:cxn>
              <a:cxn ang="0">
                <a:pos x="connsiteX6163" y="connsiteY6163"/>
              </a:cxn>
              <a:cxn ang="0">
                <a:pos x="connsiteX6164" y="connsiteY6164"/>
              </a:cxn>
              <a:cxn ang="0">
                <a:pos x="connsiteX6165" y="connsiteY6165"/>
              </a:cxn>
              <a:cxn ang="0">
                <a:pos x="connsiteX6166" y="connsiteY6166"/>
              </a:cxn>
              <a:cxn ang="0">
                <a:pos x="connsiteX6167" y="connsiteY6167"/>
              </a:cxn>
              <a:cxn ang="0">
                <a:pos x="connsiteX6168" y="connsiteY6168"/>
              </a:cxn>
              <a:cxn ang="0">
                <a:pos x="connsiteX6169" y="connsiteY6169"/>
              </a:cxn>
              <a:cxn ang="0">
                <a:pos x="connsiteX6170" y="connsiteY6170"/>
              </a:cxn>
              <a:cxn ang="0">
                <a:pos x="connsiteX6171" y="connsiteY6171"/>
              </a:cxn>
              <a:cxn ang="0">
                <a:pos x="connsiteX6172" y="connsiteY6172"/>
              </a:cxn>
              <a:cxn ang="0">
                <a:pos x="connsiteX6173" y="connsiteY6173"/>
              </a:cxn>
              <a:cxn ang="0">
                <a:pos x="connsiteX6174" y="connsiteY6174"/>
              </a:cxn>
              <a:cxn ang="0">
                <a:pos x="connsiteX6175" y="connsiteY6175"/>
              </a:cxn>
              <a:cxn ang="0">
                <a:pos x="connsiteX6176" y="connsiteY6176"/>
              </a:cxn>
              <a:cxn ang="0">
                <a:pos x="connsiteX6177" y="connsiteY6177"/>
              </a:cxn>
              <a:cxn ang="0">
                <a:pos x="connsiteX6178" y="connsiteY6178"/>
              </a:cxn>
              <a:cxn ang="0">
                <a:pos x="connsiteX6179" y="connsiteY6179"/>
              </a:cxn>
              <a:cxn ang="0">
                <a:pos x="connsiteX6180" y="connsiteY6180"/>
              </a:cxn>
              <a:cxn ang="0">
                <a:pos x="connsiteX6181" y="connsiteY6181"/>
              </a:cxn>
              <a:cxn ang="0">
                <a:pos x="connsiteX6182" y="connsiteY6182"/>
              </a:cxn>
              <a:cxn ang="0">
                <a:pos x="connsiteX6183" y="connsiteY6183"/>
              </a:cxn>
              <a:cxn ang="0">
                <a:pos x="connsiteX6184" y="connsiteY6184"/>
              </a:cxn>
              <a:cxn ang="0">
                <a:pos x="connsiteX6185" y="connsiteY6185"/>
              </a:cxn>
              <a:cxn ang="0">
                <a:pos x="connsiteX6186" y="connsiteY6186"/>
              </a:cxn>
              <a:cxn ang="0">
                <a:pos x="connsiteX6187" y="connsiteY6187"/>
              </a:cxn>
              <a:cxn ang="0">
                <a:pos x="connsiteX6188" y="connsiteY6188"/>
              </a:cxn>
              <a:cxn ang="0">
                <a:pos x="connsiteX6189" y="connsiteY6189"/>
              </a:cxn>
              <a:cxn ang="0">
                <a:pos x="connsiteX6190" y="connsiteY6190"/>
              </a:cxn>
              <a:cxn ang="0">
                <a:pos x="connsiteX6191" y="connsiteY6191"/>
              </a:cxn>
              <a:cxn ang="0">
                <a:pos x="connsiteX6192" y="connsiteY6192"/>
              </a:cxn>
              <a:cxn ang="0">
                <a:pos x="connsiteX6193" y="connsiteY6193"/>
              </a:cxn>
              <a:cxn ang="0">
                <a:pos x="connsiteX6194" y="connsiteY6194"/>
              </a:cxn>
              <a:cxn ang="0">
                <a:pos x="connsiteX6195" y="connsiteY6195"/>
              </a:cxn>
              <a:cxn ang="0">
                <a:pos x="connsiteX6196" y="connsiteY6196"/>
              </a:cxn>
              <a:cxn ang="0">
                <a:pos x="connsiteX6197" y="connsiteY6197"/>
              </a:cxn>
              <a:cxn ang="0">
                <a:pos x="connsiteX6198" y="connsiteY6198"/>
              </a:cxn>
              <a:cxn ang="0">
                <a:pos x="connsiteX6199" y="connsiteY6199"/>
              </a:cxn>
              <a:cxn ang="0">
                <a:pos x="connsiteX6200" y="connsiteY6200"/>
              </a:cxn>
              <a:cxn ang="0">
                <a:pos x="connsiteX6201" y="connsiteY6201"/>
              </a:cxn>
              <a:cxn ang="0">
                <a:pos x="connsiteX6202" y="connsiteY6202"/>
              </a:cxn>
              <a:cxn ang="0">
                <a:pos x="connsiteX6203" y="connsiteY6203"/>
              </a:cxn>
              <a:cxn ang="0">
                <a:pos x="connsiteX6204" y="connsiteY6204"/>
              </a:cxn>
              <a:cxn ang="0">
                <a:pos x="connsiteX6205" y="connsiteY6205"/>
              </a:cxn>
              <a:cxn ang="0">
                <a:pos x="connsiteX6206" y="connsiteY6206"/>
              </a:cxn>
              <a:cxn ang="0">
                <a:pos x="connsiteX6207" y="connsiteY6207"/>
              </a:cxn>
              <a:cxn ang="0">
                <a:pos x="connsiteX6208" y="connsiteY6208"/>
              </a:cxn>
              <a:cxn ang="0">
                <a:pos x="connsiteX6209" y="connsiteY6209"/>
              </a:cxn>
              <a:cxn ang="0">
                <a:pos x="connsiteX6210" y="connsiteY6210"/>
              </a:cxn>
              <a:cxn ang="0">
                <a:pos x="connsiteX6211" y="connsiteY6211"/>
              </a:cxn>
              <a:cxn ang="0">
                <a:pos x="connsiteX6212" y="connsiteY6212"/>
              </a:cxn>
              <a:cxn ang="0">
                <a:pos x="connsiteX6213" y="connsiteY6213"/>
              </a:cxn>
              <a:cxn ang="0">
                <a:pos x="connsiteX6214" y="connsiteY6214"/>
              </a:cxn>
              <a:cxn ang="0">
                <a:pos x="connsiteX6215" y="connsiteY6215"/>
              </a:cxn>
              <a:cxn ang="0">
                <a:pos x="connsiteX6216" y="connsiteY6216"/>
              </a:cxn>
              <a:cxn ang="0">
                <a:pos x="connsiteX6217" y="connsiteY6217"/>
              </a:cxn>
              <a:cxn ang="0">
                <a:pos x="connsiteX6218" y="connsiteY6218"/>
              </a:cxn>
              <a:cxn ang="0">
                <a:pos x="connsiteX6219" y="connsiteY6219"/>
              </a:cxn>
              <a:cxn ang="0">
                <a:pos x="connsiteX6220" y="connsiteY6220"/>
              </a:cxn>
              <a:cxn ang="0">
                <a:pos x="connsiteX6221" y="connsiteY6221"/>
              </a:cxn>
              <a:cxn ang="0">
                <a:pos x="connsiteX6222" y="connsiteY6222"/>
              </a:cxn>
              <a:cxn ang="0">
                <a:pos x="connsiteX6223" y="connsiteY6223"/>
              </a:cxn>
              <a:cxn ang="0">
                <a:pos x="connsiteX6224" y="connsiteY6224"/>
              </a:cxn>
              <a:cxn ang="0">
                <a:pos x="connsiteX6225" y="connsiteY6225"/>
              </a:cxn>
              <a:cxn ang="0">
                <a:pos x="connsiteX6226" y="connsiteY6226"/>
              </a:cxn>
              <a:cxn ang="0">
                <a:pos x="connsiteX6227" y="connsiteY6227"/>
              </a:cxn>
              <a:cxn ang="0">
                <a:pos x="connsiteX6228" y="connsiteY6228"/>
              </a:cxn>
              <a:cxn ang="0">
                <a:pos x="connsiteX6229" y="connsiteY6229"/>
              </a:cxn>
              <a:cxn ang="0">
                <a:pos x="connsiteX6230" y="connsiteY6230"/>
              </a:cxn>
              <a:cxn ang="0">
                <a:pos x="connsiteX6231" y="connsiteY6231"/>
              </a:cxn>
              <a:cxn ang="0">
                <a:pos x="connsiteX6232" y="connsiteY6232"/>
              </a:cxn>
              <a:cxn ang="0">
                <a:pos x="connsiteX6233" y="connsiteY6233"/>
              </a:cxn>
              <a:cxn ang="0">
                <a:pos x="connsiteX6234" y="connsiteY6234"/>
              </a:cxn>
              <a:cxn ang="0">
                <a:pos x="connsiteX6235" y="connsiteY6235"/>
              </a:cxn>
              <a:cxn ang="0">
                <a:pos x="connsiteX6236" y="connsiteY6236"/>
              </a:cxn>
              <a:cxn ang="0">
                <a:pos x="connsiteX6237" y="connsiteY6237"/>
              </a:cxn>
              <a:cxn ang="0">
                <a:pos x="connsiteX6238" y="connsiteY6238"/>
              </a:cxn>
              <a:cxn ang="0">
                <a:pos x="connsiteX6239" y="connsiteY6239"/>
              </a:cxn>
              <a:cxn ang="0">
                <a:pos x="connsiteX6240" y="connsiteY6240"/>
              </a:cxn>
              <a:cxn ang="0">
                <a:pos x="connsiteX6241" y="connsiteY6241"/>
              </a:cxn>
              <a:cxn ang="0">
                <a:pos x="connsiteX6242" y="connsiteY6242"/>
              </a:cxn>
              <a:cxn ang="0">
                <a:pos x="connsiteX6243" y="connsiteY6243"/>
              </a:cxn>
              <a:cxn ang="0">
                <a:pos x="connsiteX6244" y="connsiteY6244"/>
              </a:cxn>
              <a:cxn ang="0">
                <a:pos x="connsiteX6245" y="connsiteY6245"/>
              </a:cxn>
              <a:cxn ang="0">
                <a:pos x="connsiteX6246" y="connsiteY6246"/>
              </a:cxn>
              <a:cxn ang="0">
                <a:pos x="connsiteX6247" y="connsiteY6247"/>
              </a:cxn>
              <a:cxn ang="0">
                <a:pos x="connsiteX6248" y="connsiteY6248"/>
              </a:cxn>
              <a:cxn ang="0">
                <a:pos x="connsiteX6249" y="connsiteY6249"/>
              </a:cxn>
              <a:cxn ang="0">
                <a:pos x="connsiteX6250" y="connsiteY6250"/>
              </a:cxn>
              <a:cxn ang="0">
                <a:pos x="connsiteX6251" y="connsiteY6251"/>
              </a:cxn>
              <a:cxn ang="0">
                <a:pos x="connsiteX6252" y="connsiteY6252"/>
              </a:cxn>
              <a:cxn ang="0">
                <a:pos x="connsiteX6253" y="connsiteY6253"/>
              </a:cxn>
              <a:cxn ang="0">
                <a:pos x="connsiteX6254" y="connsiteY6254"/>
              </a:cxn>
              <a:cxn ang="0">
                <a:pos x="connsiteX6255" y="connsiteY6255"/>
              </a:cxn>
              <a:cxn ang="0">
                <a:pos x="connsiteX6256" y="connsiteY6256"/>
              </a:cxn>
              <a:cxn ang="0">
                <a:pos x="connsiteX6257" y="connsiteY6257"/>
              </a:cxn>
              <a:cxn ang="0">
                <a:pos x="connsiteX6258" y="connsiteY6258"/>
              </a:cxn>
              <a:cxn ang="0">
                <a:pos x="connsiteX6259" y="connsiteY6259"/>
              </a:cxn>
              <a:cxn ang="0">
                <a:pos x="connsiteX6260" y="connsiteY6260"/>
              </a:cxn>
              <a:cxn ang="0">
                <a:pos x="connsiteX6261" y="connsiteY6261"/>
              </a:cxn>
              <a:cxn ang="0">
                <a:pos x="connsiteX6262" y="connsiteY6262"/>
              </a:cxn>
              <a:cxn ang="0">
                <a:pos x="connsiteX6263" y="connsiteY6263"/>
              </a:cxn>
              <a:cxn ang="0">
                <a:pos x="connsiteX6264" y="connsiteY6264"/>
              </a:cxn>
              <a:cxn ang="0">
                <a:pos x="connsiteX6265" y="connsiteY6265"/>
              </a:cxn>
              <a:cxn ang="0">
                <a:pos x="connsiteX6266" y="connsiteY6266"/>
              </a:cxn>
              <a:cxn ang="0">
                <a:pos x="connsiteX6267" y="connsiteY6267"/>
              </a:cxn>
              <a:cxn ang="0">
                <a:pos x="connsiteX6268" y="connsiteY6268"/>
              </a:cxn>
              <a:cxn ang="0">
                <a:pos x="connsiteX6269" y="connsiteY6269"/>
              </a:cxn>
              <a:cxn ang="0">
                <a:pos x="connsiteX6270" y="connsiteY6270"/>
              </a:cxn>
              <a:cxn ang="0">
                <a:pos x="connsiteX6271" y="connsiteY6271"/>
              </a:cxn>
              <a:cxn ang="0">
                <a:pos x="connsiteX6272" y="connsiteY6272"/>
              </a:cxn>
              <a:cxn ang="0">
                <a:pos x="connsiteX6273" y="connsiteY6273"/>
              </a:cxn>
              <a:cxn ang="0">
                <a:pos x="connsiteX6274" y="connsiteY6274"/>
              </a:cxn>
              <a:cxn ang="0">
                <a:pos x="connsiteX6275" y="connsiteY6275"/>
              </a:cxn>
              <a:cxn ang="0">
                <a:pos x="connsiteX6276" y="connsiteY6276"/>
              </a:cxn>
              <a:cxn ang="0">
                <a:pos x="connsiteX6277" y="connsiteY6277"/>
              </a:cxn>
              <a:cxn ang="0">
                <a:pos x="connsiteX6278" y="connsiteY6278"/>
              </a:cxn>
              <a:cxn ang="0">
                <a:pos x="connsiteX6279" y="connsiteY6279"/>
              </a:cxn>
              <a:cxn ang="0">
                <a:pos x="connsiteX6280" y="connsiteY6280"/>
              </a:cxn>
              <a:cxn ang="0">
                <a:pos x="connsiteX6281" y="connsiteY6281"/>
              </a:cxn>
              <a:cxn ang="0">
                <a:pos x="connsiteX6282" y="connsiteY6282"/>
              </a:cxn>
              <a:cxn ang="0">
                <a:pos x="connsiteX6283" y="connsiteY6283"/>
              </a:cxn>
              <a:cxn ang="0">
                <a:pos x="connsiteX6284" y="connsiteY6284"/>
              </a:cxn>
              <a:cxn ang="0">
                <a:pos x="connsiteX6285" y="connsiteY6285"/>
              </a:cxn>
              <a:cxn ang="0">
                <a:pos x="connsiteX6286" y="connsiteY6286"/>
              </a:cxn>
              <a:cxn ang="0">
                <a:pos x="connsiteX6287" y="connsiteY6287"/>
              </a:cxn>
              <a:cxn ang="0">
                <a:pos x="connsiteX6288" y="connsiteY6288"/>
              </a:cxn>
              <a:cxn ang="0">
                <a:pos x="connsiteX6289" y="connsiteY6289"/>
              </a:cxn>
              <a:cxn ang="0">
                <a:pos x="connsiteX6290" y="connsiteY6290"/>
              </a:cxn>
              <a:cxn ang="0">
                <a:pos x="connsiteX6291" y="connsiteY6291"/>
              </a:cxn>
              <a:cxn ang="0">
                <a:pos x="connsiteX6292" y="connsiteY6292"/>
              </a:cxn>
              <a:cxn ang="0">
                <a:pos x="connsiteX6293" y="connsiteY6293"/>
              </a:cxn>
              <a:cxn ang="0">
                <a:pos x="connsiteX6294" y="connsiteY6294"/>
              </a:cxn>
              <a:cxn ang="0">
                <a:pos x="connsiteX6295" y="connsiteY6295"/>
              </a:cxn>
              <a:cxn ang="0">
                <a:pos x="connsiteX6296" y="connsiteY6296"/>
              </a:cxn>
              <a:cxn ang="0">
                <a:pos x="connsiteX6297" y="connsiteY6297"/>
              </a:cxn>
              <a:cxn ang="0">
                <a:pos x="connsiteX6298" y="connsiteY6298"/>
              </a:cxn>
              <a:cxn ang="0">
                <a:pos x="connsiteX6299" y="connsiteY6299"/>
              </a:cxn>
              <a:cxn ang="0">
                <a:pos x="connsiteX6300" y="connsiteY6300"/>
              </a:cxn>
              <a:cxn ang="0">
                <a:pos x="connsiteX6301" y="connsiteY6301"/>
              </a:cxn>
              <a:cxn ang="0">
                <a:pos x="connsiteX6302" y="connsiteY6302"/>
              </a:cxn>
              <a:cxn ang="0">
                <a:pos x="connsiteX6303" y="connsiteY6303"/>
              </a:cxn>
              <a:cxn ang="0">
                <a:pos x="connsiteX6304" y="connsiteY6304"/>
              </a:cxn>
              <a:cxn ang="0">
                <a:pos x="connsiteX6305" y="connsiteY6305"/>
              </a:cxn>
              <a:cxn ang="0">
                <a:pos x="connsiteX6306" y="connsiteY6306"/>
              </a:cxn>
              <a:cxn ang="0">
                <a:pos x="connsiteX6307" y="connsiteY6307"/>
              </a:cxn>
              <a:cxn ang="0">
                <a:pos x="connsiteX6308" y="connsiteY6308"/>
              </a:cxn>
              <a:cxn ang="0">
                <a:pos x="connsiteX6309" y="connsiteY6309"/>
              </a:cxn>
              <a:cxn ang="0">
                <a:pos x="connsiteX6310" y="connsiteY6310"/>
              </a:cxn>
              <a:cxn ang="0">
                <a:pos x="connsiteX6311" y="connsiteY6311"/>
              </a:cxn>
              <a:cxn ang="0">
                <a:pos x="connsiteX6312" y="connsiteY6312"/>
              </a:cxn>
              <a:cxn ang="0">
                <a:pos x="connsiteX6313" y="connsiteY6313"/>
              </a:cxn>
              <a:cxn ang="0">
                <a:pos x="connsiteX6314" y="connsiteY6314"/>
              </a:cxn>
              <a:cxn ang="0">
                <a:pos x="connsiteX6315" y="connsiteY6315"/>
              </a:cxn>
              <a:cxn ang="0">
                <a:pos x="connsiteX6316" y="connsiteY6316"/>
              </a:cxn>
              <a:cxn ang="0">
                <a:pos x="connsiteX6317" y="connsiteY6317"/>
              </a:cxn>
              <a:cxn ang="0">
                <a:pos x="connsiteX6318" y="connsiteY6318"/>
              </a:cxn>
              <a:cxn ang="0">
                <a:pos x="connsiteX6319" y="connsiteY6319"/>
              </a:cxn>
              <a:cxn ang="0">
                <a:pos x="connsiteX6320" y="connsiteY6320"/>
              </a:cxn>
              <a:cxn ang="0">
                <a:pos x="connsiteX6321" y="connsiteY6321"/>
              </a:cxn>
              <a:cxn ang="0">
                <a:pos x="connsiteX6322" y="connsiteY6322"/>
              </a:cxn>
              <a:cxn ang="0">
                <a:pos x="connsiteX6323" y="connsiteY6323"/>
              </a:cxn>
              <a:cxn ang="0">
                <a:pos x="connsiteX6324" y="connsiteY6324"/>
              </a:cxn>
              <a:cxn ang="0">
                <a:pos x="connsiteX6325" y="connsiteY6325"/>
              </a:cxn>
              <a:cxn ang="0">
                <a:pos x="connsiteX6326" y="connsiteY6326"/>
              </a:cxn>
              <a:cxn ang="0">
                <a:pos x="connsiteX6327" y="connsiteY6327"/>
              </a:cxn>
              <a:cxn ang="0">
                <a:pos x="connsiteX6328" y="connsiteY6328"/>
              </a:cxn>
              <a:cxn ang="0">
                <a:pos x="connsiteX6329" y="connsiteY6329"/>
              </a:cxn>
              <a:cxn ang="0">
                <a:pos x="connsiteX6330" y="connsiteY6330"/>
              </a:cxn>
              <a:cxn ang="0">
                <a:pos x="connsiteX6331" y="connsiteY6331"/>
              </a:cxn>
              <a:cxn ang="0">
                <a:pos x="connsiteX6332" y="connsiteY6332"/>
              </a:cxn>
              <a:cxn ang="0">
                <a:pos x="connsiteX6333" y="connsiteY6333"/>
              </a:cxn>
              <a:cxn ang="0">
                <a:pos x="connsiteX6334" y="connsiteY6334"/>
              </a:cxn>
              <a:cxn ang="0">
                <a:pos x="connsiteX6335" y="connsiteY6335"/>
              </a:cxn>
              <a:cxn ang="0">
                <a:pos x="connsiteX6336" y="connsiteY6336"/>
              </a:cxn>
              <a:cxn ang="0">
                <a:pos x="connsiteX6337" y="connsiteY6337"/>
              </a:cxn>
              <a:cxn ang="0">
                <a:pos x="connsiteX6338" y="connsiteY6338"/>
              </a:cxn>
              <a:cxn ang="0">
                <a:pos x="connsiteX6339" y="connsiteY6339"/>
              </a:cxn>
              <a:cxn ang="0">
                <a:pos x="connsiteX6340" y="connsiteY6340"/>
              </a:cxn>
              <a:cxn ang="0">
                <a:pos x="connsiteX6341" y="connsiteY6341"/>
              </a:cxn>
              <a:cxn ang="0">
                <a:pos x="connsiteX6342" y="connsiteY6342"/>
              </a:cxn>
              <a:cxn ang="0">
                <a:pos x="connsiteX6343" y="connsiteY6343"/>
              </a:cxn>
              <a:cxn ang="0">
                <a:pos x="connsiteX6344" y="connsiteY6344"/>
              </a:cxn>
              <a:cxn ang="0">
                <a:pos x="connsiteX6345" y="connsiteY6345"/>
              </a:cxn>
              <a:cxn ang="0">
                <a:pos x="connsiteX6346" y="connsiteY6346"/>
              </a:cxn>
              <a:cxn ang="0">
                <a:pos x="connsiteX6347" y="connsiteY6347"/>
              </a:cxn>
              <a:cxn ang="0">
                <a:pos x="connsiteX6348" y="connsiteY6348"/>
              </a:cxn>
              <a:cxn ang="0">
                <a:pos x="connsiteX6349" y="connsiteY6349"/>
              </a:cxn>
              <a:cxn ang="0">
                <a:pos x="connsiteX6350" y="connsiteY6350"/>
              </a:cxn>
              <a:cxn ang="0">
                <a:pos x="connsiteX6351" y="connsiteY6351"/>
              </a:cxn>
              <a:cxn ang="0">
                <a:pos x="connsiteX6352" y="connsiteY6352"/>
              </a:cxn>
              <a:cxn ang="0">
                <a:pos x="connsiteX6353" y="connsiteY6353"/>
              </a:cxn>
              <a:cxn ang="0">
                <a:pos x="connsiteX6354" y="connsiteY6354"/>
              </a:cxn>
              <a:cxn ang="0">
                <a:pos x="connsiteX6355" y="connsiteY6355"/>
              </a:cxn>
              <a:cxn ang="0">
                <a:pos x="connsiteX6356" y="connsiteY6356"/>
              </a:cxn>
              <a:cxn ang="0">
                <a:pos x="connsiteX6357" y="connsiteY6357"/>
              </a:cxn>
              <a:cxn ang="0">
                <a:pos x="connsiteX6358" y="connsiteY6358"/>
              </a:cxn>
              <a:cxn ang="0">
                <a:pos x="connsiteX6359" y="connsiteY6359"/>
              </a:cxn>
              <a:cxn ang="0">
                <a:pos x="connsiteX6360" y="connsiteY6360"/>
              </a:cxn>
              <a:cxn ang="0">
                <a:pos x="connsiteX6361" y="connsiteY6361"/>
              </a:cxn>
              <a:cxn ang="0">
                <a:pos x="connsiteX6362" y="connsiteY6362"/>
              </a:cxn>
              <a:cxn ang="0">
                <a:pos x="connsiteX6363" y="connsiteY6363"/>
              </a:cxn>
              <a:cxn ang="0">
                <a:pos x="connsiteX6364" y="connsiteY6364"/>
              </a:cxn>
              <a:cxn ang="0">
                <a:pos x="connsiteX6365" y="connsiteY6365"/>
              </a:cxn>
              <a:cxn ang="0">
                <a:pos x="connsiteX6366" y="connsiteY6366"/>
              </a:cxn>
              <a:cxn ang="0">
                <a:pos x="connsiteX6367" y="connsiteY6367"/>
              </a:cxn>
              <a:cxn ang="0">
                <a:pos x="connsiteX6368" y="connsiteY6368"/>
              </a:cxn>
              <a:cxn ang="0">
                <a:pos x="connsiteX6369" y="connsiteY6369"/>
              </a:cxn>
              <a:cxn ang="0">
                <a:pos x="connsiteX6370" y="connsiteY6370"/>
              </a:cxn>
              <a:cxn ang="0">
                <a:pos x="connsiteX6371" y="connsiteY6371"/>
              </a:cxn>
              <a:cxn ang="0">
                <a:pos x="connsiteX6372" y="connsiteY6372"/>
              </a:cxn>
              <a:cxn ang="0">
                <a:pos x="connsiteX6373" y="connsiteY6373"/>
              </a:cxn>
              <a:cxn ang="0">
                <a:pos x="connsiteX6374" y="connsiteY6374"/>
              </a:cxn>
              <a:cxn ang="0">
                <a:pos x="connsiteX6375" y="connsiteY6375"/>
              </a:cxn>
              <a:cxn ang="0">
                <a:pos x="connsiteX6376" y="connsiteY6376"/>
              </a:cxn>
              <a:cxn ang="0">
                <a:pos x="connsiteX6377" y="connsiteY6377"/>
              </a:cxn>
              <a:cxn ang="0">
                <a:pos x="connsiteX6378" y="connsiteY6378"/>
              </a:cxn>
              <a:cxn ang="0">
                <a:pos x="connsiteX6379" y="connsiteY6379"/>
              </a:cxn>
              <a:cxn ang="0">
                <a:pos x="connsiteX6380" y="connsiteY6380"/>
              </a:cxn>
              <a:cxn ang="0">
                <a:pos x="connsiteX6381" y="connsiteY6381"/>
              </a:cxn>
              <a:cxn ang="0">
                <a:pos x="connsiteX6382" y="connsiteY6382"/>
              </a:cxn>
              <a:cxn ang="0">
                <a:pos x="connsiteX6383" y="connsiteY6383"/>
              </a:cxn>
              <a:cxn ang="0">
                <a:pos x="connsiteX6384" y="connsiteY6384"/>
              </a:cxn>
              <a:cxn ang="0">
                <a:pos x="connsiteX6385" y="connsiteY6385"/>
              </a:cxn>
              <a:cxn ang="0">
                <a:pos x="connsiteX6386" y="connsiteY6386"/>
              </a:cxn>
              <a:cxn ang="0">
                <a:pos x="connsiteX6387" y="connsiteY6387"/>
              </a:cxn>
              <a:cxn ang="0">
                <a:pos x="connsiteX6388" y="connsiteY6388"/>
              </a:cxn>
              <a:cxn ang="0">
                <a:pos x="connsiteX6389" y="connsiteY6389"/>
              </a:cxn>
              <a:cxn ang="0">
                <a:pos x="connsiteX6390" y="connsiteY6390"/>
              </a:cxn>
              <a:cxn ang="0">
                <a:pos x="connsiteX6391" y="connsiteY6391"/>
              </a:cxn>
              <a:cxn ang="0">
                <a:pos x="connsiteX6392" y="connsiteY6392"/>
              </a:cxn>
              <a:cxn ang="0">
                <a:pos x="connsiteX6393" y="connsiteY6393"/>
              </a:cxn>
              <a:cxn ang="0">
                <a:pos x="connsiteX6394" y="connsiteY6394"/>
              </a:cxn>
              <a:cxn ang="0">
                <a:pos x="connsiteX6395" y="connsiteY6395"/>
              </a:cxn>
              <a:cxn ang="0">
                <a:pos x="connsiteX6396" y="connsiteY6396"/>
              </a:cxn>
              <a:cxn ang="0">
                <a:pos x="connsiteX6397" y="connsiteY6397"/>
              </a:cxn>
              <a:cxn ang="0">
                <a:pos x="connsiteX6398" y="connsiteY6398"/>
              </a:cxn>
              <a:cxn ang="0">
                <a:pos x="connsiteX6399" y="connsiteY6399"/>
              </a:cxn>
              <a:cxn ang="0">
                <a:pos x="connsiteX6400" y="connsiteY6400"/>
              </a:cxn>
              <a:cxn ang="0">
                <a:pos x="connsiteX6401" y="connsiteY6401"/>
              </a:cxn>
              <a:cxn ang="0">
                <a:pos x="connsiteX6402" y="connsiteY6402"/>
              </a:cxn>
              <a:cxn ang="0">
                <a:pos x="connsiteX6403" y="connsiteY6403"/>
              </a:cxn>
              <a:cxn ang="0">
                <a:pos x="connsiteX6404" y="connsiteY6404"/>
              </a:cxn>
              <a:cxn ang="0">
                <a:pos x="connsiteX6405" y="connsiteY6405"/>
              </a:cxn>
              <a:cxn ang="0">
                <a:pos x="connsiteX6406" y="connsiteY6406"/>
              </a:cxn>
              <a:cxn ang="0">
                <a:pos x="connsiteX6407" y="connsiteY6407"/>
              </a:cxn>
              <a:cxn ang="0">
                <a:pos x="connsiteX6408" y="connsiteY6408"/>
              </a:cxn>
              <a:cxn ang="0">
                <a:pos x="connsiteX6409" y="connsiteY6409"/>
              </a:cxn>
              <a:cxn ang="0">
                <a:pos x="connsiteX6410" y="connsiteY6410"/>
              </a:cxn>
              <a:cxn ang="0">
                <a:pos x="connsiteX6411" y="connsiteY6411"/>
              </a:cxn>
              <a:cxn ang="0">
                <a:pos x="connsiteX6412" y="connsiteY6412"/>
              </a:cxn>
              <a:cxn ang="0">
                <a:pos x="connsiteX6413" y="connsiteY6413"/>
              </a:cxn>
              <a:cxn ang="0">
                <a:pos x="connsiteX6414" y="connsiteY6414"/>
              </a:cxn>
              <a:cxn ang="0">
                <a:pos x="connsiteX6415" y="connsiteY6415"/>
              </a:cxn>
              <a:cxn ang="0">
                <a:pos x="connsiteX6416" y="connsiteY6416"/>
              </a:cxn>
              <a:cxn ang="0">
                <a:pos x="connsiteX6417" y="connsiteY6417"/>
              </a:cxn>
              <a:cxn ang="0">
                <a:pos x="connsiteX6418" y="connsiteY6418"/>
              </a:cxn>
              <a:cxn ang="0">
                <a:pos x="connsiteX6419" y="connsiteY6419"/>
              </a:cxn>
              <a:cxn ang="0">
                <a:pos x="connsiteX6420" y="connsiteY6420"/>
              </a:cxn>
              <a:cxn ang="0">
                <a:pos x="connsiteX6421" y="connsiteY6421"/>
              </a:cxn>
              <a:cxn ang="0">
                <a:pos x="connsiteX6422" y="connsiteY6422"/>
              </a:cxn>
              <a:cxn ang="0">
                <a:pos x="connsiteX6423" y="connsiteY6423"/>
              </a:cxn>
              <a:cxn ang="0">
                <a:pos x="connsiteX6424" y="connsiteY6424"/>
              </a:cxn>
              <a:cxn ang="0">
                <a:pos x="connsiteX6425" y="connsiteY6425"/>
              </a:cxn>
              <a:cxn ang="0">
                <a:pos x="connsiteX6426" y="connsiteY6426"/>
              </a:cxn>
              <a:cxn ang="0">
                <a:pos x="connsiteX6427" y="connsiteY6427"/>
              </a:cxn>
              <a:cxn ang="0">
                <a:pos x="connsiteX6428" y="connsiteY6428"/>
              </a:cxn>
              <a:cxn ang="0">
                <a:pos x="connsiteX6429" y="connsiteY6429"/>
              </a:cxn>
              <a:cxn ang="0">
                <a:pos x="connsiteX6430" y="connsiteY6430"/>
              </a:cxn>
              <a:cxn ang="0">
                <a:pos x="connsiteX6431" y="connsiteY6431"/>
              </a:cxn>
              <a:cxn ang="0">
                <a:pos x="connsiteX6432" y="connsiteY6432"/>
              </a:cxn>
              <a:cxn ang="0">
                <a:pos x="connsiteX6433" y="connsiteY6433"/>
              </a:cxn>
              <a:cxn ang="0">
                <a:pos x="connsiteX6434" y="connsiteY6434"/>
              </a:cxn>
              <a:cxn ang="0">
                <a:pos x="connsiteX6435" y="connsiteY6435"/>
              </a:cxn>
              <a:cxn ang="0">
                <a:pos x="connsiteX6436" y="connsiteY6436"/>
              </a:cxn>
              <a:cxn ang="0">
                <a:pos x="connsiteX6437" y="connsiteY6437"/>
              </a:cxn>
              <a:cxn ang="0">
                <a:pos x="connsiteX6438" y="connsiteY6438"/>
              </a:cxn>
              <a:cxn ang="0">
                <a:pos x="connsiteX6439" y="connsiteY6439"/>
              </a:cxn>
              <a:cxn ang="0">
                <a:pos x="connsiteX6440" y="connsiteY6440"/>
              </a:cxn>
              <a:cxn ang="0">
                <a:pos x="connsiteX6441" y="connsiteY6441"/>
              </a:cxn>
              <a:cxn ang="0">
                <a:pos x="connsiteX6442" y="connsiteY6442"/>
              </a:cxn>
              <a:cxn ang="0">
                <a:pos x="connsiteX6443" y="connsiteY6443"/>
              </a:cxn>
              <a:cxn ang="0">
                <a:pos x="connsiteX6444" y="connsiteY6444"/>
              </a:cxn>
              <a:cxn ang="0">
                <a:pos x="connsiteX6445" y="connsiteY6445"/>
              </a:cxn>
              <a:cxn ang="0">
                <a:pos x="connsiteX6446" y="connsiteY6446"/>
              </a:cxn>
              <a:cxn ang="0">
                <a:pos x="connsiteX6447" y="connsiteY6447"/>
              </a:cxn>
              <a:cxn ang="0">
                <a:pos x="connsiteX6448" y="connsiteY6448"/>
              </a:cxn>
              <a:cxn ang="0">
                <a:pos x="connsiteX6449" y="connsiteY6449"/>
              </a:cxn>
              <a:cxn ang="0">
                <a:pos x="connsiteX6450" y="connsiteY6450"/>
              </a:cxn>
              <a:cxn ang="0">
                <a:pos x="connsiteX6451" y="connsiteY6451"/>
              </a:cxn>
              <a:cxn ang="0">
                <a:pos x="connsiteX6452" y="connsiteY6452"/>
              </a:cxn>
              <a:cxn ang="0">
                <a:pos x="connsiteX6453" y="connsiteY6453"/>
              </a:cxn>
              <a:cxn ang="0">
                <a:pos x="connsiteX6454" y="connsiteY6454"/>
              </a:cxn>
              <a:cxn ang="0">
                <a:pos x="connsiteX6455" y="connsiteY6455"/>
              </a:cxn>
              <a:cxn ang="0">
                <a:pos x="connsiteX6456" y="connsiteY6456"/>
              </a:cxn>
              <a:cxn ang="0">
                <a:pos x="connsiteX6457" y="connsiteY6457"/>
              </a:cxn>
              <a:cxn ang="0">
                <a:pos x="connsiteX6458" y="connsiteY6458"/>
              </a:cxn>
              <a:cxn ang="0">
                <a:pos x="connsiteX6459" y="connsiteY6459"/>
              </a:cxn>
              <a:cxn ang="0">
                <a:pos x="connsiteX6460" y="connsiteY6460"/>
              </a:cxn>
              <a:cxn ang="0">
                <a:pos x="connsiteX6461" y="connsiteY6461"/>
              </a:cxn>
              <a:cxn ang="0">
                <a:pos x="connsiteX6462" y="connsiteY6462"/>
              </a:cxn>
              <a:cxn ang="0">
                <a:pos x="connsiteX6463" y="connsiteY6463"/>
              </a:cxn>
              <a:cxn ang="0">
                <a:pos x="connsiteX6464" y="connsiteY6464"/>
              </a:cxn>
              <a:cxn ang="0">
                <a:pos x="connsiteX6465" y="connsiteY6465"/>
              </a:cxn>
              <a:cxn ang="0">
                <a:pos x="connsiteX6466" y="connsiteY6466"/>
              </a:cxn>
              <a:cxn ang="0">
                <a:pos x="connsiteX6467" y="connsiteY6467"/>
              </a:cxn>
              <a:cxn ang="0">
                <a:pos x="connsiteX6468" y="connsiteY6468"/>
              </a:cxn>
              <a:cxn ang="0">
                <a:pos x="connsiteX6469" y="connsiteY6469"/>
              </a:cxn>
              <a:cxn ang="0">
                <a:pos x="connsiteX6470" y="connsiteY6470"/>
              </a:cxn>
              <a:cxn ang="0">
                <a:pos x="connsiteX6471" y="connsiteY6471"/>
              </a:cxn>
              <a:cxn ang="0">
                <a:pos x="connsiteX6472" y="connsiteY6472"/>
              </a:cxn>
              <a:cxn ang="0">
                <a:pos x="connsiteX6473" y="connsiteY6473"/>
              </a:cxn>
              <a:cxn ang="0">
                <a:pos x="connsiteX6474" y="connsiteY6474"/>
              </a:cxn>
              <a:cxn ang="0">
                <a:pos x="connsiteX6475" y="connsiteY6475"/>
              </a:cxn>
              <a:cxn ang="0">
                <a:pos x="connsiteX6476" y="connsiteY6476"/>
              </a:cxn>
              <a:cxn ang="0">
                <a:pos x="connsiteX6477" y="connsiteY6477"/>
              </a:cxn>
              <a:cxn ang="0">
                <a:pos x="connsiteX6478" y="connsiteY6478"/>
              </a:cxn>
              <a:cxn ang="0">
                <a:pos x="connsiteX6479" y="connsiteY6479"/>
              </a:cxn>
              <a:cxn ang="0">
                <a:pos x="connsiteX6480" y="connsiteY6480"/>
              </a:cxn>
              <a:cxn ang="0">
                <a:pos x="connsiteX6481" y="connsiteY6481"/>
              </a:cxn>
              <a:cxn ang="0">
                <a:pos x="connsiteX6482" y="connsiteY6482"/>
              </a:cxn>
              <a:cxn ang="0">
                <a:pos x="connsiteX6483" y="connsiteY6483"/>
              </a:cxn>
              <a:cxn ang="0">
                <a:pos x="connsiteX6484" y="connsiteY6484"/>
              </a:cxn>
              <a:cxn ang="0">
                <a:pos x="connsiteX6485" y="connsiteY6485"/>
              </a:cxn>
              <a:cxn ang="0">
                <a:pos x="connsiteX6486" y="connsiteY6486"/>
              </a:cxn>
              <a:cxn ang="0">
                <a:pos x="connsiteX6487" y="connsiteY6487"/>
              </a:cxn>
              <a:cxn ang="0">
                <a:pos x="connsiteX6488" y="connsiteY6488"/>
              </a:cxn>
              <a:cxn ang="0">
                <a:pos x="connsiteX6489" y="connsiteY6489"/>
              </a:cxn>
              <a:cxn ang="0">
                <a:pos x="connsiteX6490" y="connsiteY6490"/>
              </a:cxn>
              <a:cxn ang="0">
                <a:pos x="connsiteX6491" y="connsiteY6491"/>
              </a:cxn>
              <a:cxn ang="0">
                <a:pos x="connsiteX6492" y="connsiteY6492"/>
              </a:cxn>
              <a:cxn ang="0">
                <a:pos x="connsiteX6493" y="connsiteY6493"/>
              </a:cxn>
              <a:cxn ang="0">
                <a:pos x="connsiteX6494" y="connsiteY6494"/>
              </a:cxn>
              <a:cxn ang="0">
                <a:pos x="connsiteX6495" y="connsiteY6495"/>
              </a:cxn>
              <a:cxn ang="0">
                <a:pos x="connsiteX6496" y="connsiteY6496"/>
              </a:cxn>
              <a:cxn ang="0">
                <a:pos x="connsiteX6497" y="connsiteY6497"/>
              </a:cxn>
              <a:cxn ang="0">
                <a:pos x="connsiteX6498" y="connsiteY6498"/>
              </a:cxn>
              <a:cxn ang="0">
                <a:pos x="connsiteX6499" y="connsiteY6499"/>
              </a:cxn>
              <a:cxn ang="0">
                <a:pos x="connsiteX6500" y="connsiteY6500"/>
              </a:cxn>
              <a:cxn ang="0">
                <a:pos x="connsiteX6501" y="connsiteY6501"/>
              </a:cxn>
              <a:cxn ang="0">
                <a:pos x="connsiteX6502" y="connsiteY6502"/>
              </a:cxn>
              <a:cxn ang="0">
                <a:pos x="connsiteX6503" y="connsiteY6503"/>
              </a:cxn>
              <a:cxn ang="0">
                <a:pos x="connsiteX6504" y="connsiteY6504"/>
              </a:cxn>
              <a:cxn ang="0">
                <a:pos x="connsiteX6505" y="connsiteY6505"/>
              </a:cxn>
              <a:cxn ang="0">
                <a:pos x="connsiteX6506" y="connsiteY6506"/>
              </a:cxn>
              <a:cxn ang="0">
                <a:pos x="connsiteX6507" y="connsiteY6507"/>
              </a:cxn>
              <a:cxn ang="0">
                <a:pos x="connsiteX6508" y="connsiteY6508"/>
              </a:cxn>
              <a:cxn ang="0">
                <a:pos x="connsiteX6509" y="connsiteY6509"/>
              </a:cxn>
              <a:cxn ang="0">
                <a:pos x="connsiteX6510" y="connsiteY6510"/>
              </a:cxn>
              <a:cxn ang="0">
                <a:pos x="connsiteX6511" y="connsiteY6511"/>
              </a:cxn>
              <a:cxn ang="0">
                <a:pos x="connsiteX6512" y="connsiteY6512"/>
              </a:cxn>
              <a:cxn ang="0">
                <a:pos x="connsiteX6513" y="connsiteY6513"/>
              </a:cxn>
              <a:cxn ang="0">
                <a:pos x="connsiteX6514" y="connsiteY6514"/>
              </a:cxn>
              <a:cxn ang="0">
                <a:pos x="connsiteX6515" y="connsiteY6515"/>
              </a:cxn>
              <a:cxn ang="0">
                <a:pos x="connsiteX6516" y="connsiteY6516"/>
              </a:cxn>
              <a:cxn ang="0">
                <a:pos x="connsiteX6517" y="connsiteY6517"/>
              </a:cxn>
              <a:cxn ang="0">
                <a:pos x="connsiteX6518" y="connsiteY6518"/>
              </a:cxn>
              <a:cxn ang="0">
                <a:pos x="connsiteX6519" y="connsiteY6519"/>
              </a:cxn>
              <a:cxn ang="0">
                <a:pos x="connsiteX6520" y="connsiteY6520"/>
              </a:cxn>
              <a:cxn ang="0">
                <a:pos x="connsiteX6521" y="connsiteY6521"/>
              </a:cxn>
              <a:cxn ang="0">
                <a:pos x="connsiteX6522" y="connsiteY6522"/>
              </a:cxn>
              <a:cxn ang="0">
                <a:pos x="connsiteX6523" y="connsiteY6523"/>
              </a:cxn>
              <a:cxn ang="0">
                <a:pos x="connsiteX6524" y="connsiteY6524"/>
              </a:cxn>
              <a:cxn ang="0">
                <a:pos x="connsiteX6525" y="connsiteY6525"/>
              </a:cxn>
              <a:cxn ang="0">
                <a:pos x="connsiteX6526" y="connsiteY6526"/>
              </a:cxn>
              <a:cxn ang="0">
                <a:pos x="connsiteX6527" y="connsiteY6527"/>
              </a:cxn>
              <a:cxn ang="0">
                <a:pos x="connsiteX6528" y="connsiteY6528"/>
              </a:cxn>
              <a:cxn ang="0">
                <a:pos x="connsiteX6529" y="connsiteY6529"/>
              </a:cxn>
              <a:cxn ang="0">
                <a:pos x="connsiteX6530" y="connsiteY6530"/>
              </a:cxn>
              <a:cxn ang="0">
                <a:pos x="connsiteX6531" y="connsiteY6531"/>
              </a:cxn>
              <a:cxn ang="0">
                <a:pos x="connsiteX6532" y="connsiteY6532"/>
              </a:cxn>
              <a:cxn ang="0">
                <a:pos x="connsiteX6533" y="connsiteY6533"/>
              </a:cxn>
              <a:cxn ang="0">
                <a:pos x="connsiteX6534" y="connsiteY6534"/>
              </a:cxn>
              <a:cxn ang="0">
                <a:pos x="connsiteX6535" y="connsiteY6535"/>
              </a:cxn>
              <a:cxn ang="0">
                <a:pos x="connsiteX6536" y="connsiteY6536"/>
              </a:cxn>
              <a:cxn ang="0">
                <a:pos x="connsiteX6537" y="connsiteY6537"/>
              </a:cxn>
              <a:cxn ang="0">
                <a:pos x="connsiteX6538" y="connsiteY6538"/>
              </a:cxn>
              <a:cxn ang="0">
                <a:pos x="connsiteX6539" y="connsiteY6539"/>
              </a:cxn>
              <a:cxn ang="0">
                <a:pos x="connsiteX6540" y="connsiteY6540"/>
              </a:cxn>
              <a:cxn ang="0">
                <a:pos x="connsiteX6541" y="connsiteY6541"/>
              </a:cxn>
              <a:cxn ang="0">
                <a:pos x="connsiteX6542" y="connsiteY6542"/>
              </a:cxn>
              <a:cxn ang="0">
                <a:pos x="connsiteX6543" y="connsiteY6543"/>
              </a:cxn>
              <a:cxn ang="0">
                <a:pos x="connsiteX6544" y="connsiteY6544"/>
              </a:cxn>
              <a:cxn ang="0">
                <a:pos x="connsiteX6545" y="connsiteY6545"/>
              </a:cxn>
              <a:cxn ang="0">
                <a:pos x="connsiteX6546" y="connsiteY6546"/>
              </a:cxn>
              <a:cxn ang="0">
                <a:pos x="connsiteX6547" y="connsiteY6547"/>
              </a:cxn>
              <a:cxn ang="0">
                <a:pos x="connsiteX6548" y="connsiteY6548"/>
              </a:cxn>
              <a:cxn ang="0">
                <a:pos x="connsiteX6549" y="connsiteY6549"/>
              </a:cxn>
              <a:cxn ang="0">
                <a:pos x="connsiteX6550" y="connsiteY6550"/>
              </a:cxn>
              <a:cxn ang="0">
                <a:pos x="connsiteX6551" y="connsiteY6551"/>
              </a:cxn>
              <a:cxn ang="0">
                <a:pos x="connsiteX6552" y="connsiteY6552"/>
              </a:cxn>
              <a:cxn ang="0">
                <a:pos x="connsiteX6553" y="connsiteY6553"/>
              </a:cxn>
              <a:cxn ang="0">
                <a:pos x="connsiteX6554" y="connsiteY6554"/>
              </a:cxn>
              <a:cxn ang="0">
                <a:pos x="connsiteX6555" y="connsiteY6555"/>
              </a:cxn>
              <a:cxn ang="0">
                <a:pos x="connsiteX6556" y="connsiteY6556"/>
              </a:cxn>
              <a:cxn ang="0">
                <a:pos x="connsiteX6557" y="connsiteY6557"/>
              </a:cxn>
              <a:cxn ang="0">
                <a:pos x="connsiteX6558" y="connsiteY6558"/>
              </a:cxn>
              <a:cxn ang="0">
                <a:pos x="connsiteX6559" y="connsiteY6559"/>
              </a:cxn>
              <a:cxn ang="0">
                <a:pos x="connsiteX6560" y="connsiteY6560"/>
              </a:cxn>
              <a:cxn ang="0">
                <a:pos x="connsiteX6561" y="connsiteY6561"/>
              </a:cxn>
              <a:cxn ang="0">
                <a:pos x="connsiteX6562" y="connsiteY6562"/>
              </a:cxn>
              <a:cxn ang="0">
                <a:pos x="connsiteX6563" y="connsiteY6563"/>
              </a:cxn>
              <a:cxn ang="0">
                <a:pos x="connsiteX6564" y="connsiteY6564"/>
              </a:cxn>
              <a:cxn ang="0">
                <a:pos x="connsiteX6565" y="connsiteY6565"/>
              </a:cxn>
              <a:cxn ang="0">
                <a:pos x="connsiteX6566" y="connsiteY6566"/>
              </a:cxn>
              <a:cxn ang="0">
                <a:pos x="connsiteX6567" y="connsiteY6567"/>
              </a:cxn>
              <a:cxn ang="0">
                <a:pos x="connsiteX6568" y="connsiteY6568"/>
              </a:cxn>
              <a:cxn ang="0">
                <a:pos x="connsiteX6569" y="connsiteY6569"/>
              </a:cxn>
              <a:cxn ang="0">
                <a:pos x="connsiteX6570" y="connsiteY6570"/>
              </a:cxn>
              <a:cxn ang="0">
                <a:pos x="connsiteX6571" y="connsiteY6571"/>
              </a:cxn>
              <a:cxn ang="0">
                <a:pos x="connsiteX6572" y="connsiteY6572"/>
              </a:cxn>
              <a:cxn ang="0">
                <a:pos x="connsiteX6573" y="connsiteY6573"/>
              </a:cxn>
              <a:cxn ang="0">
                <a:pos x="connsiteX6574" y="connsiteY6574"/>
              </a:cxn>
              <a:cxn ang="0">
                <a:pos x="connsiteX6575" y="connsiteY6575"/>
              </a:cxn>
              <a:cxn ang="0">
                <a:pos x="connsiteX6576" y="connsiteY6576"/>
              </a:cxn>
              <a:cxn ang="0">
                <a:pos x="connsiteX6577" y="connsiteY6577"/>
              </a:cxn>
              <a:cxn ang="0">
                <a:pos x="connsiteX6578" y="connsiteY6578"/>
              </a:cxn>
              <a:cxn ang="0">
                <a:pos x="connsiteX6579" y="connsiteY6579"/>
              </a:cxn>
              <a:cxn ang="0">
                <a:pos x="connsiteX6580" y="connsiteY6580"/>
              </a:cxn>
              <a:cxn ang="0">
                <a:pos x="connsiteX6581" y="connsiteY6581"/>
              </a:cxn>
              <a:cxn ang="0">
                <a:pos x="connsiteX6582" y="connsiteY6582"/>
              </a:cxn>
              <a:cxn ang="0">
                <a:pos x="connsiteX6583" y="connsiteY6583"/>
              </a:cxn>
              <a:cxn ang="0">
                <a:pos x="connsiteX6584" y="connsiteY6584"/>
              </a:cxn>
              <a:cxn ang="0">
                <a:pos x="connsiteX6585" y="connsiteY6585"/>
              </a:cxn>
              <a:cxn ang="0">
                <a:pos x="connsiteX6586" y="connsiteY6586"/>
              </a:cxn>
              <a:cxn ang="0">
                <a:pos x="connsiteX6587" y="connsiteY6587"/>
              </a:cxn>
              <a:cxn ang="0">
                <a:pos x="connsiteX6588" y="connsiteY6588"/>
              </a:cxn>
              <a:cxn ang="0">
                <a:pos x="connsiteX6589" y="connsiteY6589"/>
              </a:cxn>
              <a:cxn ang="0">
                <a:pos x="connsiteX6590" y="connsiteY6590"/>
              </a:cxn>
              <a:cxn ang="0">
                <a:pos x="connsiteX6591" y="connsiteY6591"/>
              </a:cxn>
              <a:cxn ang="0">
                <a:pos x="connsiteX6592" y="connsiteY6592"/>
              </a:cxn>
              <a:cxn ang="0">
                <a:pos x="connsiteX6593" y="connsiteY6593"/>
              </a:cxn>
              <a:cxn ang="0">
                <a:pos x="connsiteX6594" y="connsiteY6594"/>
              </a:cxn>
              <a:cxn ang="0">
                <a:pos x="connsiteX6595" y="connsiteY6595"/>
              </a:cxn>
              <a:cxn ang="0">
                <a:pos x="connsiteX6596" y="connsiteY6596"/>
              </a:cxn>
              <a:cxn ang="0">
                <a:pos x="connsiteX6597" y="connsiteY6597"/>
              </a:cxn>
              <a:cxn ang="0">
                <a:pos x="connsiteX6598" y="connsiteY6598"/>
              </a:cxn>
              <a:cxn ang="0">
                <a:pos x="connsiteX6599" y="connsiteY6599"/>
              </a:cxn>
              <a:cxn ang="0">
                <a:pos x="connsiteX6600" y="connsiteY6600"/>
              </a:cxn>
              <a:cxn ang="0">
                <a:pos x="connsiteX6601" y="connsiteY6601"/>
              </a:cxn>
              <a:cxn ang="0">
                <a:pos x="connsiteX6602" y="connsiteY6602"/>
              </a:cxn>
              <a:cxn ang="0">
                <a:pos x="connsiteX6603" y="connsiteY6603"/>
              </a:cxn>
              <a:cxn ang="0">
                <a:pos x="connsiteX6604" y="connsiteY6604"/>
              </a:cxn>
              <a:cxn ang="0">
                <a:pos x="connsiteX6605" y="connsiteY6605"/>
              </a:cxn>
              <a:cxn ang="0">
                <a:pos x="connsiteX6606" y="connsiteY6606"/>
              </a:cxn>
              <a:cxn ang="0">
                <a:pos x="connsiteX6607" y="connsiteY6607"/>
              </a:cxn>
              <a:cxn ang="0">
                <a:pos x="connsiteX6608" y="connsiteY6608"/>
              </a:cxn>
              <a:cxn ang="0">
                <a:pos x="connsiteX6609" y="connsiteY6609"/>
              </a:cxn>
              <a:cxn ang="0">
                <a:pos x="connsiteX6610" y="connsiteY6610"/>
              </a:cxn>
              <a:cxn ang="0">
                <a:pos x="connsiteX6611" y="connsiteY6611"/>
              </a:cxn>
              <a:cxn ang="0">
                <a:pos x="connsiteX6612" y="connsiteY6612"/>
              </a:cxn>
              <a:cxn ang="0">
                <a:pos x="connsiteX6613" y="connsiteY6613"/>
              </a:cxn>
              <a:cxn ang="0">
                <a:pos x="connsiteX6614" y="connsiteY6614"/>
              </a:cxn>
              <a:cxn ang="0">
                <a:pos x="connsiteX6615" y="connsiteY6615"/>
              </a:cxn>
              <a:cxn ang="0">
                <a:pos x="connsiteX6616" y="connsiteY6616"/>
              </a:cxn>
              <a:cxn ang="0">
                <a:pos x="connsiteX6617" y="connsiteY6617"/>
              </a:cxn>
              <a:cxn ang="0">
                <a:pos x="connsiteX6618" y="connsiteY6618"/>
              </a:cxn>
              <a:cxn ang="0">
                <a:pos x="connsiteX6619" y="connsiteY6619"/>
              </a:cxn>
              <a:cxn ang="0">
                <a:pos x="connsiteX6620" y="connsiteY6620"/>
              </a:cxn>
              <a:cxn ang="0">
                <a:pos x="connsiteX6621" y="connsiteY6621"/>
              </a:cxn>
              <a:cxn ang="0">
                <a:pos x="connsiteX6622" y="connsiteY6622"/>
              </a:cxn>
              <a:cxn ang="0">
                <a:pos x="connsiteX6623" y="connsiteY6623"/>
              </a:cxn>
              <a:cxn ang="0">
                <a:pos x="connsiteX6624" y="connsiteY6624"/>
              </a:cxn>
              <a:cxn ang="0">
                <a:pos x="connsiteX6625" y="connsiteY6625"/>
              </a:cxn>
              <a:cxn ang="0">
                <a:pos x="connsiteX6626" y="connsiteY6626"/>
              </a:cxn>
              <a:cxn ang="0">
                <a:pos x="connsiteX6627" y="connsiteY6627"/>
              </a:cxn>
              <a:cxn ang="0">
                <a:pos x="connsiteX6628" y="connsiteY6628"/>
              </a:cxn>
              <a:cxn ang="0">
                <a:pos x="connsiteX6629" y="connsiteY6629"/>
              </a:cxn>
              <a:cxn ang="0">
                <a:pos x="connsiteX6630" y="connsiteY6630"/>
              </a:cxn>
              <a:cxn ang="0">
                <a:pos x="connsiteX6631" y="connsiteY6631"/>
              </a:cxn>
              <a:cxn ang="0">
                <a:pos x="connsiteX6632" y="connsiteY6632"/>
              </a:cxn>
              <a:cxn ang="0">
                <a:pos x="connsiteX6633" y="connsiteY6633"/>
              </a:cxn>
              <a:cxn ang="0">
                <a:pos x="connsiteX6634" y="connsiteY6634"/>
              </a:cxn>
              <a:cxn ang="0">
                <a:pos x="connsiteX6635" y="connsiteY6635"/>
              </a:cxn>
              <a:cxn ang="0">
                <a:pos x="connsiteX6636" y="connsiteY6636"/>
              </a:cxn>
              <a:cxn ang="0">
                <a:pos x="connsiteX6637" y="connsiteY6637"/>
              </a:cxn>
              <a:cxn ang="0">
                <a:pos x="connsiteX6638" y="connsiteY6638"/>
              </a:cxn>
              <a:cxn ang="0">
                <a:pos x="connsiteX6639" y="connsiteY6639"/>
              </a:cxn>
              <a:cxn ang="0">
                <a:pos x="connsiteX6640" y="connsiteY6640"/>
              </a:cxn>
              <a:cxn ang="0">
                <a:pos x="connsiteX6641" y="connsiteY6641"/>
              </a:cxn>
              <a:cxn ang="0">
                <a:pos x="connsiteX6642" y="connsiteY6642"/>
              </a:cxn>
              <a:cxn ang="0">
                <a:pos x="connsiteX6643" y="connsiteY6643"/>
              </a:cxn>
              <a:cxn ang="0">
                <a:pos x="connsiteX6644" y="connsiteY6644"/>
              </a:cxn>
              <a:cxn ang="0">
                <a:pos x="connsiteX6645" y="connsiteY6645"/>
              </a:cxn>
              <a:cxn ang="0">
                <a:pos x="connsiteX6646" y="connsiteY6646"/>
              </a:cxn>
              <a:cxn ang="0">
                <a:pos x="connsiteX6647" y="connsiteY6647"/>
              </a:cxn>
              <a:cxn ang="0">
                <a:pos x="connsiteX6648" y="connsiteY6648"/>
              </a:cxn>
              <a:cxn ang="0">
                <a:pos x="connsiteX6649" y="connsiteY6649"/>
              </a:cxn>
              <a:cxn ang="0">
                <a:pos x="connsiteX6650" y="connsiteY6650"/>
              </a:cxn>
              <a:cxn ang="0">
                <a:pos x="connsiteX6651" y="connsiteY6651"/>
              </a:cxn>
              <a:cxn ang="0">
                <a:pos x="connsiteX6652" y="connsiteY6652"/>
              </a:cxn>
              <a:cxn ang="0">
                <a:pos x="connsiteX6653" y="connsiteY6653"/>
              </a:cxn>
              <a:cxn ang="0">
                <a:pos x="connsiteX6654" y="connsiteY6654"/>
              </a:cxn>
              <a:cxn ang="0">
                <a:pos x="connsiteX6655" y="connsiteY6655"/>
              </a:cxn>
              <a:cxn ang="0">
                <a:pos x="connsiteX6656" y="connsiteY6656"/>
              </a:cxn>
              <a:cxn ang="0">
                <a:pos x="connsiteX6657" y="connsiteY6657"/>
              </a:cxn>
              <a:cxn ang="0">
                <a:pos x="connsiteX6658" y="connsiteY6658"/>
              </a:cxn>
              <a:cxn ang="0">
                <a:pos x="connsiteX6659" y="connsiteY6659"/>
              </a:cxn>
              <a:cxn ang="0">
                <a:pos x="connsiteX6660" y="connsiteY6660"/>
              </a:cxn>
              <a:cxn ang="0">
                <a:pos x="connsiteX6661" y="connsiteY6661"/>
              </a:cxn>
              <a:cxn ang="0">
                <a:pos x="connsiteX6662" y="connsiteY6662"/>
              </a:cxn>
              <a:cxn ang="0">
                <a:pos x="connsiteX6663" y="connsiteY6663"/>
              </a:cxn>
              <a:cxn ang="0">
                <a:pos x="connsiteX6664" y="connsiteY6664"/>
              </a:cxn>
              <a:cxn ang="0">
                <a:pos x="connsiteX6665" y="connsiteY6665"/>
              </a:cxn>
              <a:cxn ang="0">
                <a:pos x="connsiteX6666" y="connsiteY6666"/>
              </a:cxn>
              <a:cxn ang="0">
                <a:pos x="connsiteX6667" y="connsiteY6667"/>
              </a:cxn>
              <a:cxn ang="0">
                <a:pos x="connsiteX6668" y="connsiteY6668"/>
              </a:cxn>
              <a:cxn ang="0">
                <a:pos x="connsiteX6669" y="connsiteY6669"/>
              </a:cxn>
              <a:cxn ang="0">
                <a:pos x="connsiteX6670" y="connsiteY6670"/>
              </a:cxn>
              <a:cxn ang="0">
                <a:pos x="connsiteX6671" y="connsiteY6671"/>
              </a:cxn>
              <a:cxn ang="0">
                <a:pos x="connsiteX6672" y="connsiteY6672"/>
              </a:cxn>
              <a:cxn ang="0">
                <a:pos x="connsiteX6673" y="connsiteY6673"/>
              </a:cxn>
              <a:cxn ang="0">
                <a:pos x="connsiteX6674" y="connsiteY6674"/>
              </a:cxn>
              <a:cxn ang="0">
                <a:pos x="connsiteX6675" y="connsiteY6675"/>
              </a:cxn>
              <a:cxn ang="0">
                <a:pos x="connsiteX6676" y="connsiteY6676"/>
              </a:cxn>
              <a:cxn ang="0">
                <a:pos x="connsiteX6677" y="connsiteY6677"/>
              </a:cxn>
              <a:cxn ang="0">
                <a:pos x="connsiteX6678" y="connsiteY6678"/>
              </a:cxn>
              <a:cxn ang="0">
                <a:pos x="connsiteX6679" y="connsiteY6679"/>
              </a:cxn>
              <a:cxn ang="0">
                <a:pos x="connsiteX6680" y="connsiteY6680"/>
              </a:cxn>
              <a:cxn ang="0">
                <a:pos x="connsiteX6681" y="connsiteY6681"/>
              </a:cxn>
              <a:cxn ang="0">
                <a:pos x="connsiteX6682" y="connsiteY6682"/>
              </a:cxn>
              <a:cxn ang="0">
                <a:pos x="connsiteX6683" y="connsiteY6683"/>
              </a:cxn>
              <a:cxn ang="0">
                <a:pos x="connsiteX6684" y="connsiteY6684"/>
              </a:cxn>
              <a:cxn ang="0">
                <a:pos x="connsiteX6685" y="connsiteY6685"/>
              </a:cxn>
              <a:cxn ang="0">
                <a:pos x="connsiteX6686" y="connsiteY6686"/>
              </a:cxn>
              <a:cxn ang="0">
                <a:pos x="connsiteX6687" y="connsiteY6687"/>
              </a:cxn>
              <a:cxn ang="0">
                <a:pos x="connsiteX6688" y="connsiteY6688"/>
              </a:cxn>
              <a:cxn ang="0">
                <a:pos x="connsiteX6689" y="connsiteY6689"/>
              </a:cxn>
              <a:cxn ang="0">
                <a:pos x="connsiteX6690" y="connsiteY6690"/>
              </a:cxn>
              <a:cxn ang="0">
                <a:pos x="connsiteX6691" y="connsiteY6691"/>
              </a:cxn>
              <a:cxn ang="0">
                <a:pos x="connsiteX6692" y="connsiteY6692"/>
              </a:cxn>
              <a:cxn ang="0">
                <a:pos x="connsiteX6693" y="connsiteY6693"/>
              </a:cxn>
              <a:cxn ang="0">
                <a:pos x="connsiteX6694" y="connsiteY6694"/>
              </a:cxn>
              <a:cxn ang="0">
                <a:pos x="connsiteX6695" y="connsiteY6695"/>
              </a:cxn>
              <a:cxn ang="0">
                <a:pos x="connsiteX6696" y="connsiteY6696"/>
              </a:cxn>
              <a:cxn ang="0">
                <a:pos x="connsiteX6697" y="connsiteY6697"/>
              </a:cxn>
              <a:cxn ang="0">
                <a:pos x="connsiteX6698" y="connsiteY6698"/>
              </a:cxn>
              <a:cxn ang="0">
                <a:pos x="connsiteX6699" y="connsiteY6699"/>
              </a:cxn>
              <a:cxn ang="0">
                <a:pos x="connsiteX6700" y="connsiteY6700"/>
              </a:cxn>
              <a:cxn ang="0">
                <a:pos x="connsiteX6701" y="connsiteY6701"/>
              </a:cxn>
              <a:cxn ang="0">
                <a:pos x="connsiteX6702" y="connsiteY6702"/>
              </a:cxn>
              <a:cxn ang="0">
                <a:pos x="connsiteX6703" y="connsiteY6703"/>
              </a:cxn>
              <a:cxn ang="0">
                <a:pos x="connsiteX6704" y="connsiteY6704"/>
              </a:cxn>
              <a:cxn ang="0">
                <a:pos x="connsiteX6705" y="connsiteY6705"/>
              </a:cxn>
              <a:cxn ang="0">
                <a:pos x="connsiteX6706" y="connsiteY6706"/>
              </a:cxn>
              <a:cxn ang="0">
                <a:pos x="connsiteX6707" y="connsiteY6707"/>
              </a:cxn>
              <a:cxn ang="0">
                <a:pos x="connsiteX6708" y="connsiteY6708"/>
              </a:cxn>
              <a:cxn ang="0">
                <a:pos x="connsiteX6709" y="connsiteY6709"/>
              </a:cxn>
              <a:cxn ang="0">
                <a:pos x="connsiteX6710" y="connsiteY6710"/>
              </a:cxn>
              <a:cxn ang="0">
                <a:pos x="connsiteX6711" y="connsiteY6711"/>
              </a:cxn>
              <a:cxn ang="0">
                <a:pos x="connsiteX6712" y="connsiteY6712"/>
              </a:cxn>
              <a:cxn ang="0">
                <a:pos x="connsiteX6713" y="connsiteY6713"/>
              </a:cxn>
              <a:cxn ang="0">
                <a:pos x="connsiteX6714" y="connsiteY6714"/>
              </a:cxn>
              <a:cxn ang="0">
                <a:pos x="connsiteX6715" y="connsiteY6715"/>
              </a:cxn>
              <a:cxn ang="0">
                <a:pos x="connsiteX6716" y="connsiteY6716"/>
              </a:cxn>
              <a:cxn ang="0">
                <a:pos x="connsiteX6717" y="connsiteY6717"/>
              </a:cxn>
              <a:cxn ang="0">
                <a:pos x="connsiteX6718" y="connsiteY6718"/>
              </a:cxn>
              <a:cxn ang="0">
                <a:pos x="connsiteX6719" y="connsiteY6719"/>
              </a:cxn>
              <a:cxn ang="0">
                <a:pos x="connsiteX6720" y="connsiteY6720"/>
              </a:cxn>
              <a:cxn ang="0">
                <a:pos x="connsiteX6721" y="connsiteY6721"/>
              </a:cxn>
              <a:cxn ang="0">
                <a:pos x="connsiteX6722" y="connsiteY6722"/>
              </a:cxn>
              <a:cxn ang="0">
                <a:pos x="connsiteX6723" y="connsiteY6723"/>
              </a:cxn>
              <a:cxn ang="0">
                <a:pos x="connsiteX6724" y="connsiteY6724"/>
              </a:cxn>
              <a:cxn ang="0">
                <a:pos x="connsiteX6725" y="connsiteY6725"/>
              </a:cxn>
              <a:cxn ang="0">
                <a:pos x="connsiteX6726" y="connsiteY6726"/>
              </a:cxn>
              <a:cxn ang="0">
                <a:pos x="connsiteX6727" y="connsiteY6727"/>
              </a:cxn>
              <a:cxn ang="0">
                <a:pos x="connsiteX6728" y="connsiteY6728"/>
              </a:cxn>
              <a:cxn ang="0">
                <a:pos x="connsiteX6729" y="connsiteY6729"/>
              </a:cxn>
            </a:cxnLst>
            <a:rect l="l" t="t" r="r" b="b"/>
            <a:pathLst>
              <a:path w="3255128" h="1277536">
                <a:moveTo>
                  <a:pt x="0" y="0"/>
                </a:moveTo>
                <a:lnTo>
                  <a:pt x="3255128" y="0"/>
                </a:lnTo>
                <a:lnTo>
                  <a:pt x="3255128" y="16"/>
                </a:lnTo>
                <a:lnTo>
                  <a:pt x="3255128" y="79"/>
                </a:lnTo>
                <a:lnTo>
                  <a:pt x="3255128" y="357"/>
                </a:lnTo>
                <a:lnTo>
                  <a:pt x="3255128" y="411"/>
                </a:lnTo>
                <a:lnTo>
                  <a:pt x="3255128" y="1242"/>
                </a:lnTo>
                <a:lnTo>
                  <a:pt x="3255128" y="1380"/>
                </a:lnTo>
                <a:lnTo>
                  <a:pt x="3255128" y="1604"/>
                </a:lnTo>
                <a:lnTo>
                  <a:pt x="3255128" y="1658"/>
                </a:lnTo>
                <a:lnTo>
                  <a:pt x="3255128" y="2156"/>
                </a:lnTo>
                <a:lnTo>
                  <a:pt x="3255128" y="2173"/>
                </a:lnTo>
                <a:lnTo>
                  <a:pt x="3255128" y="2367"/>
                </a:lnTo>
                <a:lnTo>
                  <a:pt x="3255128" y="3187"/>
                </a:lnTo>
                <a:lnTo>
                  <a:pt x="3255128" y="3403"/>
                </a:lnTo>
                <a:lnTo>
                  <a:pt x="3255128" y="3420"/>
                </a:lnTo>
                <a:lnTo>
                  <a:pt x="3255128" y="3474"/>
                </a:lnTo>
                <a:lnTo>
                  <a:pt x="3255128" y="4338"/>
                </a:lnTo>
                <a:lnTo>
                  <a:pt x="3255128" y="4514"/>
                </a:lnTo>
                <a:lnTo>
                  <a:pt x="3255128" y="4733"/>
                </a:lnTo>
                <a:lnTo>
                  <a:pt x="3255128" y="5281"/>
                </a:lnTo>
                <a:lnTo>
                  <a:pt x="3255128" y="6178"/>
                </a:lnTo>
                <a:lnTo>
                  <a:pt x="3255128" y="6516"/>
                </a:lnTo>
                <a:lnTo>
                  <a:pt x="3255128" y="6983"/>
                </a:lnTo>
                <a:lnTo>
                  <a:pt x="3255128" y="7008"/>
                </a:lnTo>
                <a:lnTo>
                  <a:pt x="3255128" y="7037"/>
                </a:lnTo>
                <a:lnTo>
                  <a:pt x="3255128" y="7202"/>
                </a:lnTo>
                <a:lnTo>
                  <a:pt x="3255128" y="7395"/>
                </a:lnTo>
                <a:lnTo>
                  <a:pt x="3255128" y="8230"/>
                </a:lnTo>
                <a:lnTo>
                  <a:pt x="3255128" y="8642"/>
                </a:lnTo>
                <a:lnTo>
                  <a:pt x="3255128" y="8782"/>
                </a:lnTo>
                <a:lnTo>
                  <a:pt x="3255128" y="9161"/>
                </a:lnTo>
                <a:lnTo>
                  <a:pt x="3255128" y="9274"/>
                </a:lnTo>
                <a:lnTo>
                  <a:pt x="3255128" y="9960"/>
                </a:lnTo>
                <a:lnTo>
                  <a:pt x="3255128" y="10116"/>
                </a:lnTo>
                <a:lnTo>
                  <a:pt x="3255128" y="10437"/>
                </a:lnTo>
                <a:lnTo>
                  <a:pt x="3255128" y="10491"/>
                </a:lnTo>
                <a:lnTo>
                  <a:pt x="3255128" y="11177"/>
                </a:lnTo>
                <a:lnTo>
                  <a:pt x="3255128" y="11322"/>
                </a:lnTo>
                <a:lnTo>
                  <a:pt x="3255128" y="11684"/>
                </a:lnTo>
                <a:lnTo>
                  <a:pt x="3255128" y="12236"/>
                </a:lnTo>
                <a:lnTo>
                  <a:pt x="3255128" y="12447"/>
                </a:lnTo>
                <a:lnTo>
                  <a:pt x="3255128" y="12976"/>
                </a:lnTo>
                <a:lnTo>
                  <a:pt x="3255128" y="13414"/>
                </a:lnTo>
                <a:lnTo>
                  <a:pt x="3255128" y="13483"/>
                </a:lnTo>
                <a:lnTo>
                  <a:pt x="3255128" y="13500"/>
                </a:lnTo>
                <a:lnTo>
                  <a:pt x="3255128" y="13790"/>
                </a:lnTo>
                <a:lnTo>
                  <a:pt x="3255128" y="13844"/>
                </a:lnTo>
                <a:lnTo>
                  <a:pt x="3255128" y="13853"/>
                </a:lnTo>
                <a:lnTo>
                  <a:pt x="3255128" y="14021"/>
                </a:lnTo>
                <a:lnTo>
                  <a:pt x="3255128" y="15037"/>
                </a:lnTo>
                <a:lnTo>
                  <a:pt x="3255128" y="15213"/>
                </a:lnTo>
                <a:lnTo>
                  <a:pt x="3255128" y="15589"/>
                </a:lnTo>
                <a:lnTo>
                  <a:pt x="3255128" y="15929"/>
                </a:lnTo>
                <a:lnTo>
                  <a:pt x="3255128" y="15985"/>
                </a:lnTo>
                <a:lnTo>
                  <a:pt x="3255128" y="16179"/>
                </a:lnTo>
                <a:lnTo>
                  <a:pt x="3255128" y="16258"/>
                </a:lnTo>
                <a:lnTo>
                  <a:pt x="3255128" y="16313"/>
                </a:lnTo>
                <a:lnTo>
                  <a:pt x="3255128" y="16671"/>
                </a:lnTo>
                <a:lnTo>
                  <a:pt x="3255128" y="16961"/>
                </a:lnTo>
                <a:lnTo>
                  <a:pt x="3255128" y="17063"/>
                </a:lnTo>
                <a:lnTo>
                  <a:pt x="3255128" y="17146"/>
                </a:lnTo>
                <a:lnTo>
                  <a:pt x="3255128" y="17200"/>
                </a:lnTo>
                <a:lnTo>
                  <a:pt x="3255128" y="17232"/>
                </a:lnTo>
                <a:lnTo>
                  <a:pt x="3255128" y="17282"/>
                </a:lnTo>
                <a:lnTo>
                  <a:pt x="3255128" y="17286"/>
                </a:lnTo>
                <a:lnTo>
                  <a:pt x="3255128" y="17475"/>
                </a:lnTo>
                <a:lnTo>
                  <a:pt x="3255128" y="17753"/>
                </a:lnTo>
                <a:lnTo>
                  <a:pt x="3255128" y="17972"/>
                </a:lnTo>
                <a:lnTo>
                  <a:pt x="3255128" y="18058"/>
                </a:lnTo>
                <a:lnTo>
                  <a:pt x="3255128" y="18112"/>
                </a:lnTo>
                <a:lnTo>
                  <a:pt x="3255128" y="18393"/>
                </a:lnTo>
                <a:lnTo>
                  <a:pt x="3255128" y="18862"/>
                </a:lnTo>
                <a:lnTo>
                  <a:pt x="3255128" y="18945"/>
                </a:lnTo>
                <a:lnTo>
                  <a:pt x="3255128" y="18989"/>
                </a:lnTo>
                <a:lnTo>
                  <a:pt x="3255128" y="19093"/>
                </a:lnTo>
                <a:lnTo>
                  <a:pt x="3255128" y="19183"/>
                </a:lnTo>
                <a:lnTo>
                  <a:pt x="3255128" y="19376"/>
                </a:lnTo>
                <a:lnTo>
                  <a:pt x="3255128" y="19552"/>
                </a:lnTo>
                <a:lnTo>
                  <a:pt x="3255128" y="19771"/>
                </a:lnTo>
                <a:lnTo>
                  <a:pt x="3255128" y="19779"/>
                </a:lnTo>
                <a:lnTo>
                  <a:pt x="3255128" y="19990"/>
                </a:lnTo>
                <a:lnTo>
                  <a:pt x="3255128" y="20236"/>
                </a:lnTo>
                <a:lnTo>
                  <a:pt x="3255128" y="20290"/>
                </a:lnTo>
                <a:lnTo>
                  <a:pt x="3255128" y="20416"/>
                </a:lnTo>
                <a:lnTo>
                  <a:pt x="3255128" y="20639"/>
                </a:lnTo>
                <a:lnTo>
                  <a:pt x="3255128" y="20828"/>
                </a:lnTo>
                <a:lnTo>
                  <a:pt x="3255128" y="20905"/>
                </a:lnTo>
                <a:lnTo>
                  <a:pt x="3255128" y="20961"/>
                </a:lnTo>
                <a:lnTo>
                  <a:pt x="3255128" y="21155"/>
                </a:lnTo>
                <a:lnTo>
                  <a:pt x="3255128" y="21207"/>
                </a:lnTo>
                <a:lnTo>
                  <a:pt x="3255128" y="21537"/>
                </a:lnTo>
                <a:lnTo>
                  <a:pt x="3255128" y="21647"/>
                </a:lnTo>
                <a:lnTo>
                  <a:pt x="3255128" y="22097"/>
                </a:lnTo>
                <a:lnTo>
                  <a:pt x="3255128" y="22122"/>
                </a:lnTo>
                <a:lnTo>
                  <a:pt x="3255128" y="22176"/>
                </a:lnTo>
                <a:lnTo>
                  <a:pt x="3255128" y="22208"/>
                </a:lnTo>
                <a:lnTo>
                  <a:pt x="3255128" y="22262"/>
                </a:lnTo>
                <a:lnTo>
                  <a:pt x="3255128" y="22454"/>
                </a:lnTo>
                <a:lnTo>
                  <a:pt x="3255128" y="22729"/>
                </a:lnTo>
                <a:lnTo>
                  <a:pt x="3255128" y="22935"/>
                </a:lnTo>
                <a:lnTo>
                  <a:pt x="3255128" y="22948"/>
                </a:lnTo>
                <a:lnTo>
                  <a:pt x="3255128" y="22994"/>
                </a:lnTo>
                <a:lnTo>
                  <a:pt x="3255128" y="23048"/>
                </a:lnTo>
                <a:lnTo>
                  <a:pt x="3255128" y="23108"/>
                </a:lnTo>
                <a:lnTo>
                  <a:pt x="3255128" y="23297"/>
                </a:lnTo>
                <a:lnTo>
                  <a:pt x="3255128" y="23369"/>
                </a:lnTo>
                <a:lnTo>
                  <a:pt x="3255128" y="23772"/>
                </a:lnTo>
                <a:lnTo>
                  <a:pt x="3255128" y="23870"/>
                </a:lnTo>
                <a:lnTo>
                  <a:pt x="3255128" y="23921"/>
                </a:lnTo>
                <a:lnTo>
                  <a:pt x="3255128" y="24069"/>
                </a:lnTo>
                <a:lnTo>
                  <a:pt x="3255128" y="24184"/>
                </a:lnTo>
                <a:lnTo>
                  <a:pt x="3255128" y="24211"/>
                </a:lnTo>
                <a:lnTo>
                  <a:pt x="3255128" y="24528"/>
                </a:lnTo>
                <a:lnTo>
                  <a:pt x="3255128" y="24560"/>
                </a:lnTo>
                <a:lnTo>
                  <a:pt x="3255128" y="24747"/>
                </a:lnTo>
                <a:lnTo>
                  <a:pt x="3255128" y="24755"/>
                </a:lnTo>
                <a:lnTo>
                  <a:pt x="3255128" y="24966"/>
                </a:lnTo>
                <a:lnTo>
                  <a:pt x="3255128" y="25096"/>
                </a:lnTo>
                <a:lnTo>
                  <a:pt x="3255128" y="25458"/>
                </a:lnTo>
                <a:lnTo>
                  <a:pt x="3255128" y="25615"/>
                </a:lnTo>
                <a:lnTo>
                  <a:pt x="3255128" y="25669"/>
                </a:lnTo>
                <a:lnTo>
                  <a:pt x="3255128" y="25753"/>
                </a:lnTo>
                <a:lnTo>
                  <a:pt x="3255128" y="25866"/>
                </a:lnTo>
                <a:lnTo>
                  <a:pt x="3255128" y="25973"/>
                </a:lnTo>
                <a:lnTo>
                  <a:pt x="3255128" y="26167"/>
                </a:lnTo>
                <a:lnTo>
                  <a:pt x="3255128" y="26183"/>
                </a:lnTo>
                <a:lnTo>
                  <a:pt x="3255128" y="26221"/>
                </a:lnTo>
                <a:lnTo>
                  <a:pt x="3255128" y="26359"/>
                </a:lnTo>
                <a:lnTo>
                  <a:pt x="3255128" y="26393"/>
                </a:lnTo>
                <a:lnTo>
                  <a:pt x="3255128" y="26916"/>
                </a:lnTo>
                <a:lnTo>
                  <a:pt x="3255128" y="27029"/>
                </a:lnTo>
                <a:lnTo>
                  <a:pt x="3255128" y="27083"/>
                </a:lnTo>
                <a:lnTo>
                  <a:pt x="3255128" y="27226"/>
                </a:lnTo>
                <a:lnTo>
                  <a:pt x="3255128" y="27257"/>
                </a:lnTo>
                <a:lnTo>
                  <a:pt x="3255128" y="27274"/>
                </a:lnTo>
                <a:lnTo>
                  <a:pt x="3255128" y="27430"/>
                </a:lnTo>
                <a:lnTo>
                  <a:pt x="3255128" y="27833"/>
                </a:lnTo>
                <a:lnTo>
                  <a:pt x="3255128" y="28084"/>
                </a:lnTo>
                <a:lnTo>
                  <a:pt x="3255128" y="28138"/>
                </a:lnTo>
                <a:lnTo>
                  <a:pt x="3255128" y="28521"/>
                </a:lnTo>
                <a:lnTo>
                  <a:pt x="3255128" y="28748"/>
                </a:lnTo>
                <a:lnTo>
                  <a:pt x="3255128" y="28828"/>
                </a:lnTo>
                <a:lnTo>
                  <a:pt x="3255128" y="28882"/>
                </a:lnTo>
                <a:lnTo>
                  <a:pt x="3255128" y="29025"/>
                </a:lnTo>
                <a:lnTo>
                  <a:pt x="3255128" y="29069"/>
                </a:lnTo>
                <a:lnTo>
                  <a:pt x="3255128" y="29081"/>
                </a:lnTo>
                <a:lnTo>
                  <a:pt x="3255128" y="29160"/>
                </a:lnTo>
                <a:lnTo>
                  <a:pt x="3255128" y="29263"/>
                </a:lnTo>
                <a:lnTo>
                  <a:pt x="3255128" y="29536"/>
                </a:lnTo>
                <a:lnTo>
                  <a:pt x="3255128" y="29705"/>
                </a:lnTo>
                <a:lnTo>
                  <a:pt x="3255128" y="29755"/>
                </a:lnTo>
                <a:lnTo>
                  <a:pt x="3255128" y="29759"/>
                </a:lnTo>
                <a:lnTo>
                  <a:pt x="3255128" y="29899"/>
                </a:lnTo>
                <a:lnTo>
                  <a:pt x="3255128" y="29953"/>
                </a:lnTo>
                <a:lnTo>
                  <a:pt x="3255128" y="30032"/>
                </a:lnTo>
                <a:lnTo>
                  <a:pt x="3255128" y="30075"/>
                </a:lnTo>
                <a:lnTo>
                  <a:pt x="3255128" y="30316"/>
                </a:lnTo>
                <a:lnTo>
                  <a:pt x="3255128" y="30370"/>
                </a:lnTo>
                <a:lnTo>
                  <a:pt x="3255128" y="30579"/>
                </a:lnTo>
                <a:lnTo>
                  <a:pt x="3255128" y="30729"/>
                </a:lnTo>
                <a:lnTo>
                  <a:pt x="3255128" y="30837"/>
                </a:lnTo>
                <a:lnTo>
                  <a:pt x="3255128" y="30842"/>
                </a:lnTo>
                <a:lnTo>
                  <a:pt x="3255128" y="31006"/>
                </a:lnTo>
                <a:lnTo>
                  <a:pt x="3255128" y="31056"/>
                </a:lnTo>
                <a:lnTo>
                  <a:pt x="3255128" y="31200"/>
                </a:lnTo>
                <a:lnTo>
                  <a:pt x="3255128" y="31335"/>
                </a:lnTo>
                <a:lnTo>
                  <a:pt x="3255128" y="32005"/>
                </a:lnTo>
                <a:lnTo>
                  <a:pt x="3255128" y="32059"/>
                </a:lnTo>
                <a:lnTo>
                  <a:pt x="3255128" y="32177"/>
                </a:lnTo>
                <a:lnTo>
                  <a:pt x="3255128" y="32202"/>
                </a:lnTo>
                <a:lnTo>
                  <a:pt x="3255128" y="32253"/>
                </a:lnTo>
                <a:lnTo>
                  <a:pt x="3255128" y="32636"/>
                </a:lnTo>
                <a:lnTo>
                  <a:pt x="3255128" y="32809"/>
                </a:lnTo>
                <a:lnTo>
                  <a:pt x="3255128" y="32813"/>
                </a:lnTo>
                <a:lnTo>
                  <a:pt x="3255128" y="32855"/>
                </a:lnTo>
                <a:lnTo>
                  <a:pt x="3255128" y="32863"/>
                </a:lnTo>
                <a:lnTo>
                  <a:pt x="3255128" y="32867"/>
                </a:lnTo>
                <a:lnTo>
                  <a:pt x="3255128" y="33074"/>
                </a:lnTo>
                <a:lnTo>
                  <a:pt x="3255128" y="33188"/>
                </a:lnTo>
                <a:lnTo>
                  <a:pt x="3255128" y="33377"/>
                </a:lnTo>
                <a:lnTo>
                  <a:pt x="3255128" y="33723"/>
                </a:lnTo>
                <a:lnTo>
                  <a:pt x="3255128" y="33764"/>
                </a:lnTo>
                <a:lnTo>
                  <a:pt x="3255128" y="33804"/>
                </a:lnTo>
                <a:lnTo>
                  <a:pt x="3255128" y="33858"/>
                </a:lnTo>
                <a:lnTo>
                  <a:pt x="3255128" y="33900"/>
                </a:lnTo>
                <a:lnTo>
                  <a:pt x="3255128" y="34001"/>
                </a:lnTo>
                <a:lnTo>
                  <a:pt x="3255128" y="34291"/>
                </a:lnTo>
                <a:lnTo>
                  <a:pt x="3255128" y="34640"/>
                </a:lnTo>
                <a:lnTo>
                  <a:pt x="3255128" y="34681"/>
                </a:lnTo>
                <a:lnTo>
                  <a:pt x="3255128" y="34735"/>
                </a:lnTo>
                <a:lnTo>
                  <a:pt x="3255128" y="34875"/>
                </a:lnTo>
                <a:lnTo>
                  <a:pt x="3255128" y="34929"/>
                </a:lnTo>
                <a:lnTo>
                  <a:pt x="3255128" y="35011"/>
                </a:lnTo>
                <a:lnTo>
                  <a:pt x="3255128" y="35051"/>
                </a:lnTo>
                <a:lnTo>
                  <a:pt x="3255128" y="35454"/>
                </a:lnTo>
                <a:lnTo>
                  <a:pt x="3255128" y="35538"/>
                </a:lnTo>
                <a:lnTo>
                  <a:pt x="3255128" y="35555"/>
                </a:lnTo>
                <a:lnTo>
                  <a:pt x="3255128" y="35982"/>
                </a:lnTo>
                <a:lnTo>
                  <a:pt x="3255128" y="36053"/>
                </a:lnTo>
                <a:lnTo>
                  <a:pt x="3255128" y="36176"/>
                </a:lnTo>
                <a:lnTo>
                  <a:pt x="3255128" y="36192"/>
                </a:lnTo>
                <a:lnTo>
                  <a:pt x="3255128" y="36228"/>
                </a:lnTo>
                <a:lnTo>
                  <a:pt x="3255128" y="36247"/>
                </a:lnTo>
                <a:lnTo>
                  <a:pt x="3255128" y="36579"/>
                </a:lnTo>
                <a:lnTo>
                  <a:pt x="3255128" y="37079"/>
                </a:lnTo>
                <a:lnTo>
                  <a:pt x="3255128" y="37109"/>
                </a:lnTo>
                <a:lnTo>
                  <a:pt x="3255128" y="37229"/>
                </a:lnTo>
                <a:lnTo>
                  <a:pt x="3255128" y="37268"/>
                </a:lnTo>
                <a:lnTo>
                  <a:pt x="3255128" y="37354"/>
                </a:lnTo>
                <a:lnTo>
                  <a:pt x="3255128" y="37632"/>
                </a:lnTo>
                <a:lnTo>
                  <a:pt x="3255128" y="37644"/>
                </a:lnTo>
                <a:lnTo>
                  <a:pt x="3255128" y="37789"/>
                </a:lnTo>
                <a:lnTo>
                  <a:pt x="3255128" y="37843"/>
                </a:lnTo>
                <a:lnTo>
                  <a:pt x="3255128" y="38164"/>
                </a:lnTo>
                <a:lnTo>
                  <a:pt x="3255128" y="38740"/>
                </a:lnTo>
                <a:lnTo>
                  <a:pt x="3255128" y="38837"/>
                </a:lnTo>
                <a:lnTo>
                  <a:pt x="3255128" y="38908"/>
                </a:lnTo>
                <a:lnTo>
                  <a:pt x="3255128" y="38950"/>
                </a:lnTo>
                <a:lnTo>
                  <a:pt x="3255128" y="39161"/>
                </a:lnTo>
                <a:lnTo>
                  <a:pt x="3255128" y="39443"/>
                </a:lnTo>
                <a:lnTo>
                  <a:pt x="3255128" y="39616"/>
                </a:lnTo>
                <a:lnTo>
                  <a:pt x="3255128" y="39785"/>
                </a:lnTo>
                <a:lnTo>
                  <a:pt x="3255128" y="39979"/>
                </a:lnTo>
                <a:lnTo>
                  <a:pt x="3255128" y="39987"/>
                </a:lnTo>
                <a:lnTo>
                  <a:pt x="3255128" y="40033"/>
                </a:lnTo>
                <a:lnTo>
                  <a:pt x="3255128" y="40113"/>
                </a:lnTo>
                <a:lnTo>
                  <a:pt x="3255128" y="40167"/>
                </a:lnTo>
                <a:lnTo>
                  <a:pt x="3255128" y="40390"/>
                </a:lnTo>
                <a:lnTo>
                  <a:pt x="3255128" y="40430"/>
                </a:lnTo>
                <a:lnTo>
                  <a:pt x="3255128" y="40707"/>
                </a:lnTo>
                <a:lnTo>
                  <a:pt x="3255128" y="40917"/>
                </a:lnTo>
                <a:lnTo>
                  <a:pt x="3255128" y="41000"/>
                </a:lnTo>
                <a:lnTo>
                  <a:pt x="3255128" y="41086"/>
                </a:lnTo>
                <a:lnTo>
                  <a:pt x="3255128" y="41204"/>
                </a:lnTo>
                <a:lnTo>
                  <a:pt x="3255128" y="41555"/>
                </a:lnTo>
                <a:lnTo>
                  <a:pt x="3255128" y="41607"/>
                </a:lnTo>
                <a:lnTo>
                  <a:pt x="3255128" y="41826"/>
                </a:lnTo>
                <a:lnTo>
                  <a:pt x="3255128" y="41912"/>
                </a:lnTo>
                <a:lnTo>
                  <a:pt x="3255128" y="41966"/>
                </a:lnTo>
                <a:lnTo>
                  <a:pt x="3255128" y="42055"/>
                </a:lnTo>
                <a:lnTo>
                  <a:pt x="3255128" y="42085"/>
                </a:lnTo>
                <a:lnTo>
                  <a:pt x="3255128" y="42123"/>
                </a:lnTo>
                <a:lnTo>
                  <a:pt x="3255128" y="42261"/>
                </a:lnTo>
                <a:lnTo>
                  <a:pt x="3255128" y="42333"/>
                </a:lnTo>
                <a:lnTo>
                  <a:pt x="3255128" y="42608"/>
                </a:lnTo>
                <a:lnTo>
                  <a:pt x="3255128" y="42789"/>
                </a:lnTo>
                <a:lnTo>
                  <a:pt x="3255128" y="42799"/>
                </a:lnTo>
                <a:lnTo>
                  <a:pt x="3255128" y="42843"/>
                </a:lnTo>
                <a:lnTo>
                  <a:pt x="3255128" y="42893"/>
                </a:lnTo>
                <a:lnTo>
                  <a:pt x="3255128" y="42983"/>
                </a:lnTo>
                <a:lnTo>
                  <a:pt x="3255128" y="43037"/>
                </a:lnTo>
                <a:lnTo>
                  <a:pt x="3255128" y="43159"/>
                </a:lnTo>
                <a:lnTo>
                  <a:pt x="3255128" y="43176"/>
                </a:lnTo>
                <a:lnTo>
                  <a:pt x="3255128" y="43386"/>
                </a:lnTo>
                <a:lnTo>
                  <a:pt x="3255128" y="43844"/>
                </a:lnTo>
                <a:lnTo>
                  <a:pt x="3255128" y="43884"/>
                </a:lnTo>
                <a:lnTo>
                  <a:pt x="3255128" y="44063"/>
                </a:lnTo>
                <a:lnTo>
                  <a:pt x="3255128" y="44090"/>
                </a:lnTo>
                <a:lnTo>
                  <a:pt x="3255128" y="44284"/>
                </a:lnTo>
                <a:lnTo>
                  <a:pt x="3255128" y="44439"/>
                </a:lnTo>
                <a:lnTo>
                  <a:pt x="3255128" y="44761"/>
                </a:lnTo>
                <a:lnTo>
                  <a:pt x="3255128" y="44955"/>
                </a:lnTo>
                <a:lnTo>
                  <a:pt x="3255128" y="45009"/>
                </a:lnTo>
                <a:lnTo>
                  <a:pt x="3255128" y="45337"/>
                </a:lnTo>
                <a:lnTo>
                  <a:pt x="3255128" y="45366"/>
                </a:lnTo>
                <a:lnTo>
                  <a:pt x="3255128" y="45661"/>
                </a:lnTo>
                <a:lnTo>
                  <a:pt x="3255128" y="45855"/>
                </a:lnTo>
                <a:lnTo>
                  <a:pt x="3255128" y="45897"/>
                </a:lnTo>
                <a:lnTo>
                  <a:pt x="3255128" y="45934"/>
                </a:lnTo>
                <a:lnTo>
                  <a:pt x="3255128" y="45951"/>
                </a:lnTo>
                <a:lnTo>
                  <a:pt x="3255128" y="45976"/>
                </a:lnTo>
                <a:lnTo>
                  <a:pt x="3255128" y="46062"/>
                </a:lnTo>
                <a:lnTo>
                  <a:pt x="3255128" y="46272"/>
                </a:lnTo>
                <a:lnTo>
                  <a:pt x="3255128" y="46583"/>
                </a:lnTo>
                <a:lnTo>
                  <a:pt x="3255128" y="46802"/>
                </a:lnTo>
                <a:lnTo>
                  <a:pt x="3255128" y="46848"/>
                </a:lnTo>
                <a:lnTo>
                  <a:pt x="3255128" y="46908"/>
                </a:lnTo>
                <a:lnTo>
                  <a:pt x="3255128" y="46962"/>
                </a:lnTo>
                <a:lnTo>
                  <a:pt x="3255128" y="47151"/>
                </a:lnTo>
                <a:lnTo>
                  <a:pt x="3255128" y="47197"/>
                </a:lnTo>
                <a:lnTo>
                  <a:pt x="3255128" y="47237"/>
                </a:lnTo>
                <a:lnTo>
                  <a:pt x="3255128" y="47309"/>
                </a:lnTo>
                <a:lnTo>
                  <a:pt x="3255128" y="47712"/>
                </a:lnTo>
                <a:lnTo>
                  <a:pt x="3255128" y="47724"/>
                </a:lnTo>
                <a:lnTo>
                  <a:pt x="3255128" y="47775"/>
                </a:lnTo>
                <a:lnTo>
                  <a:pt x="3255128" y="47798"/>
                </a:lnTo>
                <a:lnTo>
                  <a:pt x="3255128" y="47869"/>
                </a:lnTo>
                <a:lnTo>
                  <a:pt x="3255128" y="48095"/>
                </a:lnTo>
                <a:lnTo>
                  <a:pt x="3255128" y="48362"/>
                </a:lnTo>
                <a:lnTo>
                  <a:pt x="3255128" y="48414"/>
                </a:lnTo>
                <a:lnTo>
                  <a:pt x="3255128" y="48538"/>
                </a:lnTo>
                <a:lnTo>
                  <a:pt x="3255128" y="48761"/>
                </a:lnTo>
                <a:lnTo>
                  <a:pt x="3255128" y="48769"/>
                </a:lnTo>
                <a:lnTo>
                  <a:pt x="3255128" y="48820"/>
                </a:lnTo>
                <a:lnTo>
                  <a:pt x="3255128" y="48950"/>
                </a:lnTo>
                <a:lnTo>
                  <a:pt x="3255128" y="49039"/>
                </a:lnTo>
                <a:lnTo>
                  <a:pt x="3255128" y="49312"/>
                </a:lnTo>
                <a:lnTo>
                  <a:pt x="3255128" y="49415"/>
                </a:lnTo>
                <a:lnTo>
                  <a:pt x="3255128" y="49663"/>
                </a:lnTo>
                <a:lnTo>
                  <a:pt x="3255128" y="49666"/>
                </a:lnTo>
                <a:lnTo>
                  <a:pt x="3255128" y="49827"/>
                </a:lnTo>
                <a:lnTo>
                  <a:pt x="3255128" y="50021"/>
                </a:lnTo>
                <a:lnTo>
                  <a:pt x="3255128" y="50193"/>
                </a:lnTo>
                <a:lnTo>
                  <a:pt x="3255128" y="50637"/>
                </a:lnTo>
                <a:lnTo>
                  <a:pt x="3255128" y="50716"/>
                </a:lnTo>
                <a:lnTo>
                  <a:pt x="3255128" y="50831"/>
                </a:lnTo>
                <a:lnTo>
                  <a:pt x="3255128" y="50883"/>
                </a:lnTo>
                <a:lnTo>
                  <a:pt x="3255128" y="51080"/>
                </a:lnTo>
                <a:lnTo>
                  <a:pt x="3255128" y="51268"/>
                </a:lnTo>
                <a:lnTo>
                  <a:pt x="3255128" y="51884"/>
                </a:lnTo>
                <a:lnTo>
                  <a:pt x="3255128" y="51938"/>
                </a:lnTo>
                <a:lnTo>
                  <a:pt x="3255128" y="51992"/>
                </a:lnTo>
                <a:lnTo>
                  <a:pt x="3255128" y="52130"/>
                </a:lnTo>
                <a:lnTo>
                  <a:pt x="3255128" y="52173"/>
                </a:lnTo>
                <a:lnTo>
                  <a:pt x="3255128" y="52682"/>
                </a:lnTo>
                <a:lnTo>
                  <a:pt x="3255128" y="52688"/>
                </a:lnTo>
                <a:lnTo>
                  <a:pt x="3255128" y="52774"/>
                </a:lnTo>
                <a:lnTo>
                  <a:pt x="3255128" y="52869"/>
                </a:lnTo>
                <a:lnTo>
                  <a:pt x="3255128" y="52935"/>
                </a:lnTo>
                <a:lnTo>
                  <a:pt x="3255128" y="53063"/>
                </a:lnTo>
                <a:lnTo>
                  <a:pt x="3255128" y="53117"/>
                </a:lnTo>
                <a:lnTo>
                  <a:pt x="3255128" y="53256"/>
                </a:lnTo>
                <a:lnTo>
                  <a:pt x="3255128" y="53390"/>
                </a:lnTo>
                <a:lnTo>
                  <a:pt x="3255128" y="53474"/>
                </a:lnTo>
                <a:lnTo>
                  <a:pt x="3255128" y="53559"/>
                </a:lnTo>
                <a:lnTo>
                  <a:pt x="3255128" y="53737"/>
                </a:lnTo>
                <a:lnTo>
                  <a:pt x="3255128" y="53745"/>
                </a:lnTo>
                <a:lnTo>
                  <a:pt x="3255128" y="53753"/>
                </a:lnTo>
                <a:lnTo>
                  <a:pt x="3255128" y="54170"/>
                </a:lnTo>
                <a:lnTo>
                  <a:pt x="3255128" y="54519"/>
                </a:lnTo>
                <a:lnTo>
                  <a:pt x="3255128" y="54642"/>
                </a:lnTo>
                <a:lnTo>
                  <a:pt x="3255128" y="54691"/>
                </a:lnTo>
                <a:lnTo>
                  <a:pt x="3255128" y="54806"/>
                </a:lnTo>
                <a:lnTo>
                  <a:pt x="3255128" y="54910"/>
                </a:lnTo>
                <a:lnTo>
                  <a:pt x="3255128" y="55000"/>
                </a:lnTo>
                <a:lnTo>
                  <a:pt x="3255128" y="55157"/>
                </a:lnTo>
                <a:lnTo>
                  <a:pt x="3255128" y="55345"/>
                </a:lnTo>
                <a:lnTo>
                  <a:pt x="3255128" y="55417"/>
                </a:lnTo>
                <a:lnTo>
                  <a:pt x="3255128" y="55859"/>
                </a:lnTo>
                <a:lnTo>
                  <a:pt x="3255128" y="55935"/>
                </a:lnTo>
                <a:lnTo>
                  <a:pt x="3255128" y="55977"/>
                </a:lnTo>
                <a:lnTo>
                  <a:pt x="3255128" y="56056"/>
                </a:lnTo>
                <a:lnTo>
                  <a:pt x="3255128" y="56107"/>
                </a:lnTo>
                <a:lnTo>
                  <a:pt x="3255128" y="56470"/>
                </a:lnTo>
                <a:lnTo>
                  <a:pt x="3255128" y="56647"/>
                </a:lnTo>
                <a:lnTo>
                  <a:pt x="3255128" y="56667"/>
                </a:lnTo>
                <a:lnTo>
                  <a:pt x="3255128" y="56928"/>
                </a:lnTo>
                <a:lnTo>
                  <a:pt x="3255128" y="56988"/>
                </a:lnTo>
                <a:lnTo>
                  <a:pt x="3255128" y="57106"/>
                </a:lnTo>
                <a:lnTo>
                  <a:pt x="3255128" y="57147"/>
                </a:lnTo>
                <a:lnTo>
                  <a:pt x="3255128" y="57509"/>
                </a:lnTo>
                <a:lnTo>
                  <a:pt x="3255128" y="57523"/>
                </a:lnTo>
                <a:lnTo>
                  <a:pt x="3255128" y="57658"/>
                </a:lnTo>
                <a:lnTo>
                  <a:pt x="3255128" y="57914"/>
                </a:lnTo>
                <a:lnTo>
                  <a:pt x="3255128" y="58535"/>
                </a:lnTo>
                <a:lnTo>
                  <a:pt x="3255128" y="58701"/>
                </a:lnTo>
                <a:lnTo>
                  <a:pt x="3255128" y="58729"/>
                </a:lnTo>
                <a:lnTo>
                  <a:pt x="3255128" y="58745"/>
                </a:lnTo>
                <a:lnTo>
                  <a:pt x="3255128" y="58889"/>
                </a:lnTo>
                <a:lnTo>
                  <a:pt x="3255128" y="58939"/>
                </a:lnTo>
                <a:lnTo>
                  <a:pt x="3255128" y="59495"/>
                </a:lnTo>
                <a:lnTo>
                  <a:pt x="3255128" y="59746"/>
                </a:lnTo>
                <a:lnTo>
                  <a:pt x="3255128" y="59782"/>
                </a:lnTo>
                <a:lnTo>
                  <a:pt x="3255128" y="59826"/>
                </a:lnTo>
                <a:lnTo>
                  <a:pt x="3255128" y="59976"/>
                </a:lnTo>
                <a:lnTo>
                  <a:pt x="3255128" y="59992"/>
                </a:lnTo>
                <a:lnTo>
                  <a:pt x="3255128" y="60046"/>
                </a:lnTo>
                <a:lnTo>
                  <a:pt x="3255128" y="60101"/>
                </a:lnTo>
                <a:lnTo>
                  <a:pt x="3255128" y="60185"/>
                </a:lnTo>
                <a:lnTo>
                  <a:pt x="3255128" y="60281"/>
                </a:lnTo>
                <a:lnTo>
                  <a:pt x="3255128" y="60379"/>
                </a:lnTo>
                <a:lnTo>
                  <a:pt x="3255128" y="60796"/>
                </a:lnTo>
                <a:lnTo>
                  <a:pt x="3255128" y="60879"/>
                </a:lnTo>
                <a:lnTo>
                  <a:pt x="3255128" y="60882"/>
                </a:lnTo>
                <a:lnTo>
                  <a:pt x="3255128" y="60911"/>
                </a:lnTo>
                <a:lnTo>
                  <a:pt x="3255128" y="60963"/>
                </a:lnTo>
                <a:lnTo>
                  <a:pt x="3255128" y="61083"/>
                </a:lnTo>
                <a:lnTo>
                  <a:pt x="3255128" y="61486"/>
                </a:lnTo>
                <a:lnTo>
                  <a:pt x="3255128" y="61498"/>
                </a:lnTo>
                <a:lnTo>
                  <a:pt x="3255128" y="61643"/>
                </a:lnTo>
                <a:lnTo>
                  <a:pt x="3255128" y="61845"/>
                </a:lnTo>
                <a:lnTo>
                  <a:pt x="3255128" y="61853"/>
                </a:lnTo>
                <a:lnTo>
                  <a:pt x="3255128" y="61964"/>
                </a:lnTo>
                <a:lnTo>
                  <a:pt x="3255128" y="62485"/>
                </a:lnTo>
                <a:lnTo>
                  <a:pt x="3255128" y="62750"/>
                </a:lnTo>
                <a:lnTo>
                  <a:pt x="3255128" y="62762"/>
                </a:lnTo>
                <a:lnTo>
                  <a:pt x="3255128" y="62890"/>
                </a:lnTo>
                <a:lnTo>
                  <a:pt x="3255128" y="63293"/>
                </a:lnTo>
                <a:lnTo>
                  <a:pt x="3255128" y="63454"/>
                </a:lnTo>
                <a:lnTo>
                  <a:pt x="3255128" y="63637"/>
                </a:lnTo>
                <a:lnTo>
                  <a:pt x="3255128" y="63639"/>
                </a:lnTo>
                <a:lnTo>
                  <a:pt x="3255128" y="63677"/>
                </a:lnTo>
                <a:lnTo>
                  <a:pt x="3255128" y="63833"/>
                </a:lnTo>
                <a:lnTo>
                  <a:pt x="3255128" y="63865"/>
                </a:lnTo>
                <a:lnTo>
                  <a:pt x="3255128" y="63967"/>
                </a:lnTo>
                <a:lnTo>
                  <a:pt x="3255128" y="64316"/>
                </a:lnTo>
                <a:lnTo>
                  <a:pt x="3255128" y="64722"/>
                </a:lnTo>
                <a:lnTo>
                  <a:pt x="3255128" y="64802"/>
                </a:lnTo>
                <a:lnTo>
                  <a:pt x="3255128" y="64854"/>
                </a:lnTo>
                <a:lnTo>
                  <a:pt x="3255128" y="65080"/>
                </a:lnTo>
                <a:lnTo>
                  <a:pt x="3255128" y="65161"/>
                </a:lnTo>
                <a:lnTo>
                  <a:pt x="3255128" y="65214"/>
                </a:lnTo>
                <a:lnTo>
                  <a:pt x="3255128" y="65237"/>
                </a:lnTo>
                <a:lnTo>
                  <a:pt x="3255128" y="65355"/>
                </a:lnTo>
                <a:lnTo>
                  <a:pt x="3255128" y="65729"/>
                </a:lnTo>
                <a:lnTo>
                  <a:pt x="3255128" y="65766"/>
                </a:lnTo>
                <a:lnTo>
                  <a:pt x="3255128" y="65855"/>
                </a:lnTo>
                <a:lnTo>
                  <a:pt x="3255128" y="65923"/>
                </a:lnTo>
                <a:lnTo>
                  <a:pt x="3255128" y="65939"/>
                </a:lnTo>
                <a:lnTo>
                  <a:pt x="3255128" y="66462"/>
                </a:lnTo>
                <a:lnTo>
                  <a:pt x="3255128" y="66643"/>
                </a:lnTo>
                <a:lnTo>
                  <a:pt x="3255128" y="66747"/>
                </a:lnTo>
                <a:lnTo>
                  <a:pt x="3255128" y="66810"/>
                </a:lnTo>
                <a:lnTo>
                  <a:pt x="3255128" y="66837"/>
                </a:lnTo>
                <a:lnTo>
                  <a:pt x="3255128" y="66992"/>
                </a:lnTo>
                <a:lnTo>
                  <a:pt x="3255128" y="67030"/>
                </a:lnTo>
                <a:lnTo>
                  <a:pt x="3255128" y="67186"/>
                </a:lnTo>
                <a:lnTo>
                  <a:pt x="3255128" y="67603"/>
                </a:lnTo>
                <a:lnTo>
                  <a:pt x="3255128" y="67738"/>
                </a:lnTo>
                <a:lnTo>
                  <a:pt x="3255128" y="67890"/>
                </a:lnTo>
                <a:lnTo>
                  <a:pt x="3255128" y="68084"/>
                </a:lnTo>
                <a:lnTo>
                  <a:pt x="3255128" y="68269"/>
                </a:lnTo>
                <a:lnTo>
                  <a:pt x="3255128" y="68293"/>
                </a:lnTo>
                <a:lnTo>
                  <a:pt x="3255128" y="68613"/>
                </a:lnTo>
                <a:lnTo>
                  <a:pt x="3255128" y="68615"/>
                </a:lnTo>
                <a:lnTo>
                  <a:pt x="3255128" y="68809"/>
                </a:lnTo>
                <a:lnTo>
                  <a:pt x="3255128" y="68829"/>
                </a:lnTo>
                <a:lnTo>
                  <a:pt x="3255128" y="68837"/>
                </a:lnTo>
                <a:lnTo>
                  <a:pt x="3255128" y="68969"/>
                </a:lnTo>
                <a:lnTo>
                  <a:pt x="3255128" y="69019"/>
                </a:lnTo>
                <a:lnTo>
                  <a:pt x="3255128" y="69191"/>
                </a:lnTo>
                <a:lnTo>
                  <a:pt x="3255128" y="69292"/>
                </a:lnTo>
                <a:lnTo>
                  <a:pt x="3255128" y="69461"/>
                </a:lnTo>
                <a:lnTo>
                  <a:pt x="3255128" y="69655"/>
                </a:lnTo>
                <a:lnTo>
                  <a:pt x="3255128" y="69709"/>
                </a:lnTo>
                <a:lnTo>
                  <a:pt x="3255128" y="69751"/>
                </a:lnTo>
                <a:lnTo>
                  <a:pt x="3255128" y="69830"/>
                </a:lnTo>
                <a:lnTo>
                  <a:pt x="3255128" y="70056"/>
                </a:lnTo>
                <a:lnTo>
                  <a:pt x="3255128" y="70072"/>
                </a:lnTo>
                <a:lnTo>
                  <a:pt x="3255128" y="70100"/>
                </a:lnTo>
                <a:lnTo>
                  <a:pt x="3255128" y="70459"/>
                </a:lnTo>
                <a:lnTo>
                  <a:pt x="3255128" y="70593"/>
                </a:lnTo>
                <a:lnTo>
                  <a:pt x="3255128" y="70762"/>
                </a:lnTo>
                <a:lnTo>
                  <a:pt x="3255128" y="70816"/>
                </a:lnTo>
                <a:lnTo>
                  <a:pt x="3255128" y="70959"/>
                </a:lnTo>
                <a:lnTo>
                  <a:pt x="3255128" y="70998"/>
                </a:lnTo>
                <a:lnTo>
                  <a:pt x="3255128" y="71508"/>
                </a:lnTo>
                <a:lnTo>
                  <a:pt x="3255128" y="71723"/>
                </a:lnTo>
                <a:lnTo>
                  <a:pt x="3255128" y="71786"/>
                </a:lnTo>
                <a:lnTo>
                  <a:pt x="3255128" y="71968"/>
                </a:lnTo>
                <a:lnTo>
                  <a:pt x="3255128" y="71973"/>
                </a:lnTo>
                <a:lnTo>
                  <a:pt x="3255128" y="72009"/>
                </a:lnTo>
                <a:lnTo>
                  <a:pt x="3255128" y="72162"/>
                </a:lnTo>
                <a:lnTo>
                  <a:pt x="3255128" y="72561"/>
                </a:lnTo>
                <a:lnTo>
                  <a:pt x="3255128" y="72569"/>
                </a:lnTo>
                <a:lnTo>
                  <a:pt x="3255128" y="72830"/>
                </a:lnTo>
                <a:lnTo>
                  <a:pt x="3255128" y="73269"/>
                </a:lnTo>
                <a:lnTo>
                  <a:pt x="3255128" y="73463"/>
                </a:lnTo>
                <a:lnTo>
                  <a:pt x="3255128" y="73520"/>
                </a:lnTo>
                <a:lnTo>
                  <a:pt x="3255128" y="73945"/>
                </a:lnTo>
                <a:lnTo>
                  <a:pt x="3255128" y="74047"/>
                </a:lnTo>
                <a:lnTo>
                  <a:pt x="3255128" y="74437"/>
                </a:lnTo>
                <a:lnTo>
                  <a:pt x="3255128" y="74570"/>
                </a:lnTo>
                <a:lnTo>
                  <a:pt x="3255128" y="74631"/>
                </a:lnTo>
                <a:lnTo>
                  <a:pt x="3255128" y="74685"/>
                </a:lnTo>
                <a:lnTo>
                  <a:pt x="3255128" y="75076"/>
                </a:lnTo>
                <a:lnTo>
                  <a:pt x="3255128" y="75319"/>
                </a:lnTo>
                <a:lnTo>
                  <a:pt x="3255128" y="75435"/>
                </a:lnTo>
                <a:lnTo>
                  <a:pt x="3255128" y="75738"/>
                </a:lnTo>
                <a:lnTo>
                  <a:pt x="3255128" y="75792"/>
                </a:lnTo>
                <a:lnTo>
                  <a:pt x="3255128" y="75846"/>
                </a:lnTo>
                <a:lnTo>
                  <a:pt x="3255128" y="75935"/>
                </a:lnTo>
                <a:lnTo>
                  <a:pt x="3255128" y="76003"/>
                </a:lnTo>
                <a:lnTo>
                  <a:pt x="3255128" y="76377"/>
                </a:lnTo>
                <a:lnTo>
                  <a:pt x="3255128" y="76484"/>
                </a:lnTo>
                <a:lnTo>
                  <a:pt x="3255128" y="76536"/>
                </a:lnTo>
                <a:lnTo>
                  <a:pt x="3255128" y="76723"/>
                </a:lnTo>
                <a:lnTo>
                  <a:pt x="3255128" y="76917"/>
                </a:lnTo>
                <a:lnTo>
                  <a:pt x="3255128" y="76985"/>
                </a:lnTo>
                <a:lnTo>
                  <a:pt x="3255128" y="77266"/>
                </a:lnTo>
                <a:lnTo>
                  <a:pt x="3255128" y="77388"/>
                </a:lnTo>
                <a:lnTo>
                  <a:pt x="3255128" y="77400"/>
                </a:lnTo>
                <a:lnTo>
                  <a:pt x="3255128" y="77537"/>
                </a:lnTo>
                <a:lnTo>
                  <a:pt x="3255128" y="77545"/>
                </a:lnTo>
                <a:lnTo>
                  <a:pt x="3255128" y="78164"/>
                </a:lnTo>
                <a:lnTo>
                  <a:pt x="3255128" y="78496"/>
                </a:lnTo>
                <a:lnTo>
                  <a:pt x="3255128" y="78854"/>
                </a:lnTo>
                <a:lnTo>
                  <a:pt x="3255128" y="78957"/>
                </a:lnTo>
                <a:lnTo>
                  <a:pt x="3255128" y="79011"/>
                </a:lnTo>
                <a:lnTo>
                  <a:pt x="3255128" y="79541"/>
                </a:lnTo>
                <a:lnTo>
                  <a:pt x="3255128" y="79735"/>
                </a:lnTo>
                <a:lnTo>
                  <a:pt x="3255128" y="79831"/>
                </a:lnTo>
                <a:lnTo>
                  <a:pt x="3255128" y="79894"/>
                </a:lnTo>
                <a:lnTo>
                  <a:pt x="3255128" y="80076"/>
                </a:lnTo>
                <a:lnTo>
                  <a:pt x="3255128" y="80258"/>
                </a:lnTo>
                <a:lnTo>
                  <a:pt x="3255128" y="80270"/>
                </a:lnTo>
                <a:lnTo>
                  <a:pt x="3255128" y="80295"/>
                </a:lnTo>
                <a:lnTo>
                  <a:pt x="3255128" y="80756"/>
                </a:lnTo>
                <a:lnTo>
                  <a:pt x="3255128" y="80842"/>
                </a:lnTo>
                <a:lnTo>
                  <a:pt x="3255128" y="81377"/>
                </a:lnTo>
                <a:lnTo>
                  <a:pt x="3255128" y="81512"/>
                </a:lnTo>
                <a:lnTo>
                  <a:pt x="3255128" y="82053"/>
                </a:lnTo>
                <a:lnTo>
                  <a:pt x="3255128" y="82242"/>
                </a:lnTo>
                <a:lnTo>
                  <a:pt x="3255128" y="82364"/>
                </a:lnTo>
                <a:lnTo>
                  <a:pt x="3255128" y="82545"/>
                </a:lnTo>
                <a:lnTo>
                  <a:pt x="3255128" y="82641"/>
                </a:lnTo>
                <a:lnTo>
                  <a:pt x="3255128" y="82649"/>
                </a:lnTo>
                <a:lnTo>
                  <a:pt x="3255128" y="82739"/>
                </a:lnTo>
                <a:lnTo>
                  <a:pt x="3255128" y="82743"/>
                </a:lnTo>
                <a:lnTo>
                  <a:pt x="3255128" y="82793"/>
                </a:lnTo>
                <a:lnTo>
                  <a:pt x="3255128" y="83184"/>
                </a:lnTo>
                <a:lnTo>
                  <a:pt x="3255128" y="83432"/>
                </a:lnTo>
                <a:lnTo>
                  <a:pt x="3255128" y="83543"/>
                </a:lnTo>
                <a:lnTo>
                  <a:pt x="3255128" y="83626"/>
                </a:lnTo>
                <a:lnTo>
                  <a:pt x="3255128" y="83830"/>
                </a:lnTo>
                <a:lnTo>
                  <a:pt x="3255128" y="83846"/>
                </a:lnTo>
                <a:lnTo>
                  <a:pt x="3255128" y="83900"/>
                </a:lnTo>
                <a:lnTo>
                  <a:pt x="3255128" y="83990"/>
                </a:lnTo>
                <a:lnTo>
                  <a:pt x="3255128" y="84195"/>
                </a:lnTo>
                <a:lnTo>
                  <a:pt x="3255128" y="84233"/>
                </a:lnTo>
                <a:lnTo>
                  <a:pt x="3255128" y="84517"/>
                </a:lnTo>
                <a:lnTo>
                  <a:pt x="3255128" y="84592"/>
                </a:lnTo>
                <a:lnTo>
                  <a:pt x="3255128" y="84711"/>
                </a:lnTo>
                <a:lnTo>
                  <a:pt x="3255128" y="84733"/>
                </a:lnTo>
                <a:lnTo>
                  <a:pt x="3255128" y="85093"/>
                </a:lnTo>
                <a:lnTo>
                  <a:pt x="3255128" y="85637"/>
                </a:lnTo>
                <a:lnTo>
                  <a:pt x="3255128" y="85645"/>
                </a:lnTo>
                <a:lnTo>
                  <a:pt x="3255128" y="85653"/>
                </a:lnTo>
                <a:lnTo>
                  <a:pt x="3255128" y="85732"/>
                </a:lnTo>
                <a:lnTo>
                  <a:pt x="3255128" y="85818"/>
                </a:lnTo>
                <a:lnTo>
                  <a:pt x="3255128" y="86540"/>
                </a:lnTo>
                <a:lnTo>
                  <a:pt x="3255128" y="86604"/>
                </a:lnTo>
                <a:lnTo>
                  <a:pt x="3255128" y="87617"/>
                </a:lnTo>
                <a:lnTo>
                  <a:pt x="3255128" y="87625"/>
                </a:lnTo>
                <a:lnTo>
                  <a:pt x="3255128" y="87719"/>
                </a:lnTo>
                <a:lnTo>
                  <a:pt x="3255128" y="88403"/>
                </a:lnTo>
                <a:lnTo>
                  <a:pt x="3255128" y="88408"/>
                </a:lnTo>
                <a:lnTo>
                  <a:pt x="3255128" y="88602"/>
                </a:lnTo>
                <a:lnTo>
                  <a:pt x="3255128" y="88966"/>
                </a:lnTo>
                <a:lnTo>
                  <a:pt x="3255128" y="89037"/>
                </a:lnTo>
                <a:lnTo>
                  <a:pt x="3255128" y="89091"/>
                </a:lnTo>
                <a:lnTo>
                  <a:pt x="3255128" y="89171"/>
                </a:lnTo>
                <a:lnTo>
                  <a:pt x="3255128" y="89209"/>
                </a:lnTo>
                <a:lnTo>
                  <a:pt x="3255128" y="89369"/>
                </a:lnTo>
                <a:lnTo>
                  <a:pt x="3255128" y="89620"/>
                </a:lnTo>
                <a:lnTo>
                  <a:pt x="3255128" y="89709"/>
                </a:lnTo>
                <a:lnTo>
                  <a:pt x="3255128" y="89777"/>
                </a:lnTo>
                <a:lnTo>
                  <a:pt x="3255128" y="90350"/>
                </a:lnTo>
                <a:lnTo>
                  <a:pt x="3255128" y="90472"/>
                </a:lnTo>
                <a:lnTo>
                  <a:pt x="3255128" y="90884"/>
                </a:lnTo>
                <a:lnTo>
                  <a:pt x="3255128" y="91040"/>
                </a:lnTo>
                <a:lnTo>
                  <a:pt x="3255128" y="91516"/>
                </a:lnTo>
                <a:lnTo>
                  <a:pt x="3255128" y="91576"/>
                </a:lnTo>
                <a:lnTo>
                  <a:pt x="3255128" y="91938"/>
                </a:lnTo>
                <a:lnTo>
                  <a:pt x="3255128" y="92438"/>
                </a:lnTo>
                <a:lnTo>
                  <a:pt x="3255128" y="92444"/>
                </a:lnTo>
                <a:lnTo>
                  <a:pt x="3255128" y="92625"/>
                </a:lnTo>
                <a:lnTo>
                  <a:pt x="3255128" y="92769"/>
                </a:lnTo>
                <a:lnTo>
                  <a:pt x="3255128" y="92819"/>
                </a:lnTo>
                <a:lnTo>
                  <a:pt x="3255128" y="92823"/>
                </a:lnTo>
                <a:lnTo>
                  <a:pt x="3255128" y="93315"/>
                </a:lnTo>
                <a:lnTo>
                  <a:pt x="3255128" y="93509"/>
                </a:lnTo>
                <a:lnTo>
                  <a:pt x="3255128" y="93563"/>
                </a:lnTo>
                <a:lnTo>
                  <a:pt x="3255128" y="93706"/>
                </a:lnTo>
                <a:lnTo>
                  <a:pt x="3255128" y="93926"/>
                </a:lnTo>
                <a:lnTo>
                  <a:pt x="3255128" y="94070"/>
                </a:lnTo>
                <a:lnTo>
                  <a:pt x="3255128" y="94345"/>
                </a:lnTo>
                <a:lnTo>
                  <a:pt x="3255128" y="94616"/>
                </a:lnTo>
                <a:lnTo>
                  <a:pt x="3255128" y="94756"/>
                </a:lnTo>
                <a:lnTo>
                  <a:pt x="3255128" y="94913"/>
                </a:lnTo>
                <a:lnTo>
                  <a:pt x="3255128" y="95114"/>
                </a:lnTo>
                <a:lnTo>
                  <a:pt x="3255128" y="95308"/>
                </a:lnTo>
                <a:lnTo>
                  <a:pt x="3255128" y="95725"/>
                </a:lnTo>
                <a:lnTo>
                  <a:pt x="3255128" y="95733"/>
                </a:lnTo>
                <a:lnTo>
                  <a:pt x="3255128" y="95800"/>
                </a:lnTo>
                <a:lnTo>
                  <a:pt x="3255128" y="95827"/>
                </a:lnTo>
                <a:lnTo>
                  <a:pt x="3255128" y="96016"/>
                </a:lnTo>
                <a:lnTo>
                  <a:pt x="3255128" y="96176"/>
                </a:lnTo>
                <a:lnTo>
                  <a:pt x="3255128" y="96415"/>
                </a:lnTo>
                <a:lnTo>
                  <a:pt x="3255128" y="96423"/>
                </a:lnTo>
                <a:lnTo>
                  <a:pt x="3255128" y="97074"/>
                </a:lnTo>
                <a:lnTo>
                  <a:pt x="3255128" y="97279"/>
                </a:lnTo>
                <a:lnTo>
                  <a:pt x="3255128" y="97317"/>
                </a:lnTo>
                <a:lnTo>
                  <a:pt x="3255128" y="97374"/>
                </a:lnTo>
                <a:lnTo>
                  <a:pt x="3255128" y="97414"/>
                </a:lnTo>
                <a:lnTo>
                  <a:pt x="3255128" y="97745"/>
                </a:lnTo>
                <a:lnTo>
                  <a:pt x="3255128" y="97799"/>
                </a:lnTo>
                <a:lnTo>
                  <a:pt x="3255128" y="98222"/>
                </a:lnTo>
                <a:lnTo>
                  <a:pt x="3255128" y="98291"/>
                </a:lnTo>
                <a:lnTo>
                  <a:pt x="3255128" y="98485"/>
                </a:lnTo>
                <a:lnTo>
                  <a:pt x="3255128" y="98539"/>
                </a:lnTo>
                <a:lnTo>
                  <a:pt x="3255128" y="98645"/>
                </a:lnTo>
                <a:lnTo>
                  <a:pt x="3255128" y="98682"/>
                </a:lnTo>
                <a:lnTo>
                  <a:pt x="3255128" y="99046"/>
                </a:lnTo>
                <a:lnTo>
                  <a:pt x="3255128" y="99449"/>
                </a:lnTo>
                <a:lnTo>
                  <a:pt x="3255128" y="99592"/>
                </a:lnTo>
                <a:lnTo>
                  <a:pt x="3255128" y="99732"/>
                </a:lnTo>
                <a:lnTo>
                  <a:pt x="3255128" y="100090"/>
                </a:lnTo>
                <a:lnTo>
                  <a:pt x="3255128" y="100135"/>
                </a:lnTo>
                <a:lnTo>
                  <a:pt x="3255128" y="100284"/>
                </a:lnTo>
                <a:lnTo>
                  <a:pt x="3255128" y="100635"/>
                </a:lnTo>
                <a:lnTo>
                  <a:pt x="3255128" y="100776"/>
                </a:lnTo>
                <a:lnTo>
                  <a:pt x="3255128" y="101152"/>
                </a:lnTo>
                <a:lnTo>
                  <a:pt x="3255128" y="101391"/>
                </a:lnTo>
                <a:lnTo>
                  <a:pt x="3255128" y="101399"/>
                </a:lnTo>
                <a:lnTo>
                  <a:pt x="3255128" y="102350"/>
                </a:lnTo>
                <a:lnTo>
                  <a:pt x="3255128" y="102453"/>
                </a:lnTo>
                <a:lnTo>
                  <a:pt x="3255128" y="102811"/>
                </a:lnTo>
                <a:lnTo>
                  <a:pt x="3255128" y="103198"/>
                </a:lnTo>
                <a:lnTo>
                  <a:pt x="3255128" y="103589"/>
                </a:lnTo>
                <a:lnTo>
                  <a:pt x="3255128" y="103621"/>
                </a:lnTo>
                <a:lnTo>
                  <a:pt x="3255128" y="104058"/>
                </a:lnTo>
                <a:lnTo>
                  <a:pt x="3255128" y="104124"/>
                </a:lnTo>
                <a:lnTo>
                  <a:pt x="3255128" y="104425"/>
                </a:lnTo>
                <a:lnTo>
                  <a:pt x="3255128" y="104696"/>
                </a:lnTo>
                <a:lnTo>
                  <a:pt x="3255128" y="104993"/>
                </a:lnTo>
                <a:lnTo>
                  <a:pt x="3255128" y="105111"/>
                </a:lnTo>
                <a:lnTo>
                  <a:pt x="3255128" y="105388"/>
                </a:lnTo>
                <a:lnTo>
                  <a:pt x="3255128" y="105522"/>
                </a:lnTo>
                <a:lnTo>
                  <a:pt x="3255128" y="105611"/>
                </a:lnTo>
                <a:lnTo>
                  <a:pt x="3255128" y="105853"/>
                </a:lnTo>
                <a:lnTo>
                  <a:pt x="3255128" y="105907"/>
                </a:lnTo>
                <a:lnTo>
                  <a:pt x="3255128" y="106256"/>
                </a:lnTo>
                <a:lnTo>
                  <a:pt x="3255128" y="106399"/>
                </a:lnTo>
                <a:lnTo>
                  <a:pt x="3255128" y="106543"/>
                </a:lnTo>
                <a:lnTo>
                  <a:pt x="3255128" y="106593"/>
                </a:lnTo>
                <a:lnTo>
                  <a:pt x="3255128" y="106647"/>
                </a:lnTo>
                <a:lnTo>
                  <a:pt x="3255128" y="106942"/>
                </a:lnTo>
                <a:lnTo>
                  <a:pt x="3255128" y="107154"/>
                </a:lnTo>
                <a:lnTo>
                  <a:pt x="3255128" y="107480"/>
                </a:lnTo>
                <a:lnTo>
                  <a:pt x="3255128" y="107700"/>
                </a:lnTo>
                <a:lnTo>
                  <a:pt x="3255128" y="107790"/>
                </a:lnTo>
                <a:lnTo>
                  <a:pt x="3255128" y="107840"/>
                </a:lnTo>
                <a:lnTo>
                  <a:pt x="3255128" y="107844"/>
                </a:lnTo>
                <a:lnTo>
                  <a:pt x="3255128" y="108198"/>
                </a:lnTo>
                <a:lnTo>
                  <a:pt x="3255128" y="108392"/>
                </a:lnTo>
                <a:lnTo>
                  <a:pt x="3255128" y="108565"/>
                </a:lnTo>
                <a:lnTo>
                  <a:pt x="3255128" y="108725"/>
                </a:lnTo>
                <a:lnTo>
                  <a:pt x="3255128" y="108884"/>
                </a:lnTo>
                <a:lnTo>
                  <a:pt x="3255128" y="109260"/>
                </a:lnTo>
                <a:lnTo>
                  <a:pt x="3255128" y="109437"/>
                </a:lnTo>
                <a:lnTo>
                  <a:pt x="3255128" y="109499"/>
                </a:lnTo>
                <a:lnTo>
                  <a:pt x="3255128" y="109507"/>
                </a:lnTo>
                <a:lnTo>
                  <a:pt x="3255128" y="109672"/>
                </a:lnTo>
                <a:lnTo>
                  <a:pt x="3255128" y="110364"/>
                </a:lnTo>
                <a:lnTo>
                  <a:pt x="3255128" y="110458"/>
                </a:lnTo>
                <a:lnTo>
                  <a:pt x="3255128" y="111232"/>
                </a:lnTo>
                <a:lnTo>
                  <a:pt x="3255128" y="111306"/>
                </a:lnTo>
                <a:lnTo>
                  <a:pt x="3255128" y="111519"/>
                </a:lnTo>
                <a:lnTo>
                  <a:pt x="3255128" y="111729"/>
                </a:lnTo>
                <a:lnTo>
                  <a:pt x="3255128" y="111918"/>
                </a:lnTo>
                <a:lnTo>
                  <a:pt x="3255128" y="112317"/>
                </a:lnTo>
                <a:lnTo>
                  <a:pt x="3255128" y="112456"/>
                </a:lnTo>
                <a:lnTo>
                  <a:pt x="3255128" y="112533"/>
                </a:lnTo>
                <a:lnTo>
                  <a:pt x="3255128" y="112616"/>
                </a:lnTo>
                <a:lnTo>
                  <a:pt x="3255128" y="112766"/>
                </a:lnTo>
                <a:lnTo>
                  <a:pt x="3255128" y="112820"/>
                </a:lnTo>
                <a:lnTo>
                  <a:pt x="3255128" y="112891"/>
                </a:lnTo>
                <a:lnTo>
                  <a:pt x="3255128" y="113169"/>
                </a:lnTo>
                <a:lnTo>
                  <a:pt x="3255128" y="113219"/>
                </a:lnTo>
                <a:lnTo>
                  <a:pt x="3255128" y="113223"/>
                </a:lnTo>
                <a:lnTo>
                  <a:pt x="3255128" y="113442"/>
                </a:lnTo>
                <a:lnTo>
                  <a:pt x="3255128" y="113631"/>
                </a:lnTo>
                <a:lnTo>
                  <a:pt x="3255128" y="113701"/>
                </a:lnTo>
                <a:lnTo>
                  <a:pt x="3255128" y="114138"/>
                </a:lnTo>
                <a:lnTo>
                  <a:pt x="3255128" y="115868"/>
                </a:lnTo>
                <a:lnTo>
                  <a:pt x="3255128" y="116244"/>
                </a:lnTo>
                <a:lnTo>
                  <a:pt x="3255128" y="116623"/>
                </a:lnTo>
                <a:lnTo>
                  <a:pt x="3255128" y="116673"/>
                </a:lnTo>
                <a:lnTo>
                  <a:pt x="3255128" y="117169"/>
                </a:lnTo>
                <a:lnTo>
                  <a:pt x="3255128" y="117253"/>
                </a:lnTo>
                <a:lnTo>
                  <a:pt x="3255128" y="117293"/>
                </a:lnTo>
                <a:lnTo>
                  <a:pt x="3255128" y="117363"/>
                </a:lnTo>
                <a:lnTo>
                  <a:pt x="3255128" y="117592"/>
                </a:lnTo>
                <a:lnTo>
                  <a:pt x="3255128" y="117780"/>
                </a:lnTo>
                <a:lnTo>
                  <a:pt x="3255128" y="117870"/>
                </a:lnTo>
                <a:lnTo>
                  <a:pt x="3255128" y="118145"/>
                </a:lnTo>
                <a:lnTo>
                  <a:pt x="3255128" y="118199"/>
                </a:lnTo>
                <a:lnTo>
                  <a:pt x="3255128" y="118418"/>
                </a:lnTo>
                <a:lnTo>
                  <a:pt x="3255128" y="118470"/>
                </a:lnTo>
                <a:lnTo>
                  <a:pt x="3255128" y="118472"/>
                </a:lnTo>
                <a:lnTo>
                  <a:pt x="3255128" y="118713"/>
                </a:lnTo>
                <a:lnTo>
                  <a:pt x="3255128" y="118767"/>
                </a:lnTo>
                <a:lnTo>
                  <a:pt x="3255128" y="119162"/>
                </a:lnTo>
                <a:lnTo>
                  <a:pt x="3255128" y="119340"/>
                </a:lnTo>
                <a:lnTo>
                  <a:pt x="3255128" y="119517"/>
                </a:lnTo>
                <a:lnTo>
                  <a:pt x="3255128" y="119600"/>
                </a:lnTo>
                <a:lnTo>
                  <a:pt x="3255128" y="119627"/>
                </a:lnTo>
                <a:lnTo>
                  <a:pt x="3255128" y="119976"/>
                </a:lnTo>
                <a:lnTo>
                  <a:pt x="3255128" y="120026"/>
                </a:lnTo>
                <a:lnTo>
                  <a:pt x="3255128" y="120030"/>
                </a:lnTo>
                <a:lnTo>
                  <a:pt x="3255128" y="120277"/>
                </a:lnTo>
                <a:lnTo>
                  <a:pt x="3255128" y="120566"/>
                </a:lnTo>
                <a:lnTo>
                  <a:pt x="3255128" y="120874"/>
                </a:lnTo>
                <a:lnTo>
                  <a:pt x="3255128" y="120928"/>
                </a:lnTo>
                <a:lnTo>
                  <a:pt x="3255128" y="121599"/>
                </a:lnTo>
                <a:lnTo>
                  <a:pt x="3255128" y="121809"/>
                </a:lnTo>
                <a:lnTo>
                  <a:pt x="3255128" y="122145"/>
                </a:lnTo>
                <a:lnTo>
                  <a:pt x="3255128" y="122229"/>
                </a:lnTo>
                <a:lnTo>
                  <a:pt x="3255128" y="122339"/>
                </a:lnTo>
                <a:lnTo>
                  <a:pt x="3255128" y="122445"/>
                </a:lnTo>
                <a:lnTo>
                  <a:pt x="3255128" y="122499"/>
                </a:lnTo>
                <a:lnTo>
                  <a:pt x="3255128" y="122696"/>
                </a:lnTo>
                <a:lnTo>
                  <a:pt x="3255128" y="122846"/>
                </a:lnTo>
                <a:lnTo>
                  <a:pt x="3255128" y="123249"/>
                </a:lnTo>
                <a:lnTo>
                  <a:pt x="3255128" y="123382"/>
                </a:lnTo>
                <a:lnTo>
                  <a:pt x="3255128" y="123446"/>
                </a:lnTo>
                <a:lnTo>
                  <a:pt x="3255128" y="123746"/>
                </a:lnTo>
                <a:lnTo>
                  <a:pt x="3255128" y="124138"/>
                </a:lnTo>
                <a:lnTo>
                  <a:pt x="3255128" y="124298"/>
                </a:lnTo>
                <a:lnTo>
                  <a:pt x="3255128" y="124576"/>
                </a:lnTo>
                <a:lnTo>
                  <a:pt x="3255128" y="124952"/>
                </a:lnTo>
                <a:lnTo>
                  <a:pt x="3255128" y="125006"/>
                </a:lnTo>
                <a:lnTo>
                  <a:pt x="3255128" y="125064"/>
                </a:lnTo>
                <a:lnTo>
                  <a:pt x="3255128" y="125253"/>
                </a:lnTo>
                <a:lnTo>
                  <a:pt x="3255128" y="125401"/>
                </a:lnTo>
                <a:lnTo>
                  <a:pt x="3255128" y="126253"/>
                </a:lnTo>
                <a:lnTo>
                  <a:pt x="3255128" y="126307"/>
                </a:lnTo>
                <a:lnTo>
                  <a:pt x="3255128" y="126324"/>
                </a:lnTo>
                <a:lnTo>
                  <a:pt x="3255128" y="126526"/>
                </a:lnTo>
                <a:lnTo>
                  <a:pt x="3255128" y="127421"/>
                </a:lnTo>
                <a:lnTo>
                  <a:pt x="3255128" y="127443"/>
                </a:lnTo>
                <a:lnTo>
                  <a:pt x="3255128" y="127475"/>
                </a:lnTo>
                <a:lnTo>
                  <a:pt x="3255128" y="127672"/>
                </a:lnTo>
                <a:lnTo>
                  <a:pt x="3255128" y="127912"/>
                </a:lnTo>
                <a:lnTo>
                  <a:pt x="3255128" y="128225"/>
                </a:lnTo>
                <a:lnTo>
                  <a:pt x="3255128" y="128358"/>
                </a:lnTo>
                <a:lnTo>
                  <a:pt x="3255128" y="128722"/>
                </a:lnTo>
                <a:lnTo>
                  <a:pt x="3255128" y="128793"/>
                </a:lnTo>
                <a:lnTo>
                  <a:pt x="3255128" y="129125"/>
                </a:lnTo>
                <a:lnTo>
                  <a:pt x="3255128" y="129274"/>
                </a:lnTo>
                <a:lnTo>
                  <a:pt x="3255128" y="129680"/>
                </a:lnTo>
                <a:lnTo>
                  <a:pt x="3255128" y="129707"/>
                </a:lnTo>
                <a:lnTo>
                  <a:pt x="3255128" y="130040"/>
                </a:lnTo>
                <a:lnTo>
                  <a:pt x="3255128" y="130056"/>
                </a:lnTo>
                <a:lnTo>
                  <a:pt x="3255128" y="130253"/>
                </a:lnTo>
                <a:lnTo>
                  <a:pt x="3255128" y="130337"/>
                </a:lnTo>
                <a:lnTo>
                  <a:pt x="3255128" y="130447"/>
                </a:lnTo>
                <a:lnTo>
                  <a:pt x="3255128" y="130954"/>
                </a:lnTo>
                <a:lnTo>
                  <a:pt x="3255128" y="131286"/>
                </a:lnTo>
                <a:lnTo>
                  <a:pt x="3255128" y="131554"/>
                </a:lnTo>
                <a:lnTo>
                  <a:pt x="3255128" y="131644"/>
                </a:lnTo>
                <a:lnTo>
                  <a:pt x="3255128" y="132246"/>
                </a:lnTo>
                <a:lnTo>
                  <a:pt x="3255128" y="132419"/>
                </a:lnTo>
                <a:lnTo>
                  <a:pt x="3255128" y="132525"/>
                </a:lnTo>
                <a:lnTo>
                  <a:pt x="3255128" y="132579"/>
                </a:lnTo>
                <a:lnTo>
                  <a:pt x="3255128" y="132684"/>
                </a:lnTo>
                <a:lnTo>
                  <a:pt x="3255128" y="133060"/>
                </a:lnTo>
                <a:lnTo>
                  <a:pt x="3255128" y="133114"/>
                </a:lnTo>
                <a:lnTo>
                  <a:pt x="3255128" y="133291"/>
                </a:lnTo>
                <a:lnTo>
                  <a:pt x="3255128" y="133361"/>
                </a:lnTo>
                <a:lnTo>
                  <a:pt x="3255128" y="133510"/>
                </a:lnTo>
                <a:lnTo>
                  <a:pt x="3255128" y="134101"/>
                </a:lnTo>
                <a:lnTo>
                  <a:pt x="3255128" y="134372"/>
                </a:lnTo>
                <a:lnTo>
                  <a:pt x="3255128" y="134378"/>
                </a:lnTo>
                <a:lnTo>
                  <a:pt x="3255128" y="134656"/>
                </a:lnTo>
                <a:lnTo>
                  <a:pt x="3255128" y="134686"/>
                </a:lnTo>
                <a:lnTo>
                  <a:pt x="3255128" y="134740"/>
                </a:lnTo>
                <a:lnTo>
                  <a:pt x="3255128" y="135032"/>
                </a:lnTo>
                <a:lnTo>
                  <a:pt x="3255128" y="135064"/>
                </a:lnTo>
                <a:lnTo>
                  <a:pt x="3255128" y="135426"/>
                </a:lnTo>
                <a:lnTo>
                  <a:pt x="3255128" y="135529"/>
                </a:lnTo>
                <a:lnTo>
                  <a:pt x="3255128" y="135583"/>
                </a:lnTo>
                <a:lnTo>
                  <a:pt x="3255128" y="135932"/>
                </a:lnTo>
                <a:lnTo>
                  <a:pt x="3255128" y="136262"/>
                </a:lnTo>
                <a:lnTo>
                  <a:pt x="3255128" y="136333"/>
                </a:lnTo>
                <a:lnTo>
                  <a:pt x="3255128" y="136416"/>
                </a:lnTo>
                <a:lnTo>
                  <a:pt x="3255128" y="136470"/>
                </a:lnTo>
                <a:lnTo>
                  <a:pt x="3255128" y="136533"/>
                </a:lnTo>
                <a:lnTo>
                  <a:pt x="3255128" y="136620"/>
                </a:lnTo>
                <a:lnTo>
                  <a:pt x="3255128" y="136830"/>
                </a:lnTo>
                <a:lnTo>
                  <a:pt x="3255128" y="137023"/>
                </a:lnTo>
                <a:lnTo>
                  <a:pt x="3255128" y="137048"/>
                </a:lnTo>
                <a:lnTo>
                  <a:pt x="3255128" y="137225"/>
                </a:lnTo>
                <a:lnTo>
                  <a:pt x="3255128" y="137242"/>
                </a:lnTo>
                <a:lnTo>
                  <a:pt x="3255128" y="137382"/>
                </a:lnTo>
                <a:lnTo>
                  <a:pt x="3255128" y="137501"/>
                </a:lnTo>
                <a:lnTo>
                  <a:pt x="3255128" y="137555"/>
                </a:lnTo>
                <a:lnTo>
                  <a:pt x="3255128" y="138093"/>
                </a:lnTo>
                <a:lnTo>
                  <a:pt x="3255128" y="138270"/>
                </a:lnTo>
                <a:lnTo>
                  <a:pt x="3255128" y="139348"/>
                </a:lnTo>
                <a:lnTo>
                  <a:pt x="3255128" y="139354"/>
                </a:lnTo>
                <a:lnTo>
                  <a:pt x="3255128" y="139662"/>
                </a:lnTo>
                <a:lnTo>
                  <a:pt x="3255128" y="139716"/>
                </a:lnTo>
                <a:lnTo>
                  <a:pt x="3255128" y="140000"/>
                </a:lnTo>
                <a:lnTo>
                  <a:pt x="3255128" y="140040"/>
                </a:lnTo>
                <a:lnTo>
                  <a:pt x="3255128" y="140098"/>
                </a:lnTo>
                <a:lnTo>
                  <a:pt x="3255128" y="140156"/>
                </a:lnTo>
                <a:lnTo>
                  <a:pt x="3255128" y="140402"/>
                </a:lnTo>
                <a:lnTo>
                  <a:pt x="3255128" y="140527"/>
                </a:lnTo>
                <a:lnTo>
                  <a:pt x="3255128" y="140562"/>
                </a:lnTo>
                <a:lnTo>
                  <a:pt x="3255128" y="140908"/>
                </a:lnTo>
                <a:lnTo>
                  <a:pt x="3255128" y="141217"/>
                </a:lnTo>
                <a:lnTo>
                  <a:pt x="3255128" y="141392"/>
                </a:lnTo>
                <a:lnTo>
                  <a:pt x="3255128" y="141446"/>
                </a:lnTo>
                <a:lnTo>
                  <a:pt x="3255128" y="141509"/>
                </a:lnTo>
                <a:lnTo>
                  <a:pt x="3255128" y="141724"/>
                </a:lnTo>
                <a:lnTo>
                  <a:pt x="3255128" y="141999"/>
                </a:lnTo>
                <a:lnTo>
                  <a:pt x="3255128" y="142024"/>
                </a:lnTo>
                <a:lnTo>
                  <a:pt x="3255128" y="142201"/>
                </a:lnTo>
                <a:lnTo>
                  <a:pt x="3255128" y="142209"/>
                </a:lnTo>
                <a:lnTo>
                  <a:pt x="3255128" y="142218"/>
                </a:lnTo>
                <a:lnTo>
                  <a:pt x="3255128" y="142567"/>
                </a:lnTo>
                <a:lnTo>
                  <a:pt x="3255128" y="142621"/>
                </a:lnTo>
                <a:lnTo>
                  <a:pt x="3255128" y="142764"/>
                </a:lnTo>
                <a:lnTo>
                  <a:pt x="3255128" y="143069"/>
                </a:lnTo>
                <a:lnTo>
                  <a:pt x="3255128" y="143140"/>
                </a:lnTo>
                <a:lnTo>
                  <a:pt x="3255128" y="143246"/>
                </a:lnTo>
                <a:lnTo>
                  <a:pt x="3255128" y="143454"/>
                </a:lnTo>
                <a:lnTo>
                  <a:pt x="3255128" y="143814"/>
                </a:lnTo>
                <a:lnTo>
                  <a:pt x="3255128" y="143830"/>
                </a:lnTo>
                <a:lnTo>
                  <a:pt x="3255128" y="144366"/>
                </a:lnTo>
                <a:lnTo>
                  <a:pt x="3255128" y="144728"/>
                </a:lnTo>
                <a:lnTo>
                  <a:pt x="3255128" y="144976"/>
                </a:lnTo>
                <a:lnTo>
                  <a:pt x="3255128" y="145077"/>
                </a:lnTo>
                <a:lnTo>
                  <a:pt x="3255128" y="145132"/>
                </a:lnTo>
                <a:lnTo>
                  <a:pt x="3255128" y="145538"/>
                </a:lnTo>
                <a:lnTo>
                  <a:pt x="3255128" y="145609"/>
                </a:lnTo>
                <a:lnTo>
                  <a:pt x="3255128" y="145663"/>
                </a:lnTo>
                <a:lnTo>
                  <a:pt x="3255128" y="146193"/>
                </a:lnTo>
                <a:lnTo>
                  <a:pt x="3255128" y="146299"/>
                </a:lnTo>
                <a:lnTo>
                  <a:pt x="3255128" y="146353"/>
                </a:lnTo>
                <a:lnTo>
                  <a:pt x="3255128" y="146496"/>
                </a:lnTo>
                <a:lnTo>
                  <a:pt x="3255128" y="146700"/>
                </a:lnTo>
                <a:lnTo>
                  <a:pt x="3255128" y="147103"/>
                </a:lnTo>
                <a:lnTo>
                  <a:pt x="3255128" y="147322"/>
                </a:lnTo>
                <a:lnTo>
                  <a:pt x="3255128" y="147456"/>
                </a:lnTo>
                <a:lnTo>
                  <a:pt x="3255128" y="147462"/>
                </a:lnTo>
                <a:lnTo>
                  <a:pt x="3255128" y="147546"/>
                </a:lnTo>
                <a:lnTo>
                  <a:pt x="3255128" y="148098"/>
                </a:lnTo>
                <a:lnTo>
                  <a:pt x="3255128" y="148148"/>
                </a:lnTo>
                <a:lnTo>
                  <a:pt x="3255128" y="148152"/>
                </a:lnTo>
                <a:lnTo>
                  <a:pt x="3255128" y="148430"/>
                </a:lnTo>
                <a:lnTo>
                  <a:pt x="3255128" y="148460"/>
                </a:lnTo>
                <a:lnTo>
                  <a:pt x="3255128" y="148806"/>
                </a:lnTo>
                <a:lnTo>
                  <a:pt x="3255128" y="149016"/>
                </a:lnTo>
                <a:lnTo>
                  <a:pt x="3255128" y="149193"/>
                </a:lnTo>
                <a:lnTo>
                  <a:pt x="3255128" y="150053"/>
                </a:lnTo>
                <a:lnTo>
                  <a:pt x="3255128" y="150107"/>
                </a:lnTo>
                <a:lnTo>
                  <a:pt x="3255128" y="150132"/>
                </a:lnTo>
                <a:lnTo>
                  <a:pt x="3255128" y="150326"/>
                </a:lnTo>
                <a:lnTo>
                  <a:pt x="3255128" y="150456"/>
                </a:lnTo>
                <a:lnTo>
                  <a:pt x="3255128" y="150642"/>
                </a:lnTo>
                <a:lnTo>
                  <a:pt x="3255128" y="151275"/>
                </a:lnTo>
                <a:lnTo>
                  <a:pt x="3255128" y="151329"/>
                </a:lnTo>
                <a:lnTo>
                  <a:pt x="3255128" y="151354"/>
                </a:lnTo>
                <a:lnTo>
                  <a:pt x="3255128" y="151472"/>
                </a:lnTo>
                <a:lnTo>
                  <a:pt x="3255128" y="152079"/>
                </a:lnTo>
                <a:lnTo>
                  <a:pt x="3255128" y="152298"/>
                </a:lnTo>
                <a:lnTo>
                  <a:pt x="3255128" y="152372"/>
                </a:lnTo>
                <a:lnTo>
                  <a:pt x="3255128" y="152522"/>
                </a:lnTo>
                <a:lnTo>
                  <a:pt x="3255128" y="152647"/>
                </a:lnTo>
                <a:lnTo>
                  <a:pt x="3255128" y="152925"/>
                </a:lnTo>
                <a:lnTo>
                  <a:pt x="3255128" y="153074"/>
                </a:lnTo>
                <a:lnTo>
                  <a:pt x="3255128" y="153084"/>
                </a:lnTo>
                <a:lnTo>
                  <a:pt x="3255128" y="153128"/>
                </a:lnTo>
                <a:lnTo>
                  <a:pt x="3255128" y="153240"/>
                </a:lnTo>
                <a:lnTo>
                  <a:pt x="3255128" y="153436"/>
                </a:lnTo>
                <a:lnTo>
                  <a:pt x="3255128" y="153910"/>
                </a:lnTo>
                <a:lnTo>
                  <a:pt x="3255128" y="154301"/>
                </a:lnTo>
                <a:lnTo>
                  <a:pt x="3255128" y="154446"/>
                </a:lnTo>
                <a:lnTo>
                  <a:pt x="3255128" y="154808"/>
                </a:lnTo>
                <a:lnTo>
                  <a:pt x="3255128" y="155086"/>
                </a:lnTo>
                <a:lnTo>
                  <a:pt x="3255128" y="155432"/>
                </a:lnTo>
                <a:lnTo>
                  <a:pt x="3255128" y="155618"/>
                </a:lnTo>
                <a:lnTo>
                  <a:pt x="3255128" y="156000"/>
                </a:lnTo>
                <a:lnTo>
                  <a:pt x="3255128" y="156379"/>
                </a:lnTo>
                <a:lnTo>
                  <a:pt x="3255128" y="156433"/>
                </a:lnTo>
                <a:lnTo>
                  <a:pt x="3255128" y="156538"/>
                </a:lnTo>
                <a:lnTo>
                  <a:pt x="3255128" y="156914"/>
                </a:lnTo>
                <a:lnTo>
                  <a:pt x="3255128" y="157119"/>
                </a:lnTo>
                <a:lnTo>
                  <a:pt x="3255128" y="157348"/>
                </a:lnTo>
                <a:lnTo>
                  <a:pt x="3255128" y="157626"/>
                </a:lnTo>
                <a:lnTo>
                  <a:pt x="3255128" y="157901"/>
                </a:lnTo>
                <a:lnTo>
                  <a:pt x="3255128" y="158161"/>
                </a:lnTo>
                <a:lnTo>
                  <a:pt x="3255128" y="158178"/>
                </a:lnTo>
                <a:lnTo>
                  <a:pt x="3255128" y="158540"/>
                </a:lnTo>
                <a:lnTo>
                  <a:pt x="3255128" y="158886"/>
                </a:lnTo>
                <a:lnTo>
                  <a:pt x="3255128" y="159280"/>
                </a:lnTo>
                <a:lnTo>
                  <a:pt x="3255128" y="159356"/>
                </a:lnTo>
                <a:lnTo>
                  <a:pt x="3255128" y="159383"/>
                </a:lnTo>
                <a:lnTo>
                  <a:pt x="3255128" y="159437"/>
                </a:lnTo>
                <a:lnTo>
                  <a:pt x="3255128" y="159732"/>
                </a:lnTo>
                <a:lnTo>
                  <a:pt x="3255128" y="159795"/>
                </a:lnTo>
                <a:lnTo>
                  <a:pt x="3255128" y="160062"/>
                </a:lnTo>
                <a:lnTo>
                  <a:pt x="3255128" y="160187"/>
                </a:lnTo>
                <a:lnTo>
                  <a:pt x="3255128" y="160270"/>
                </a:lnTo>
                <a:lnTo>
                  <a:pt x="3255128" y="160406"/>
                </a:lnTo>
                <a:lnTo>
                  <a:pt x="3255128" y="160630"/>
                </a:lnTo>
                <a:lnTo>
                  <a:pt x="3255128" y="161096"/>
                </a:lnTo>
                <a:lnTo>
                  <a:pt x="3255128" y="161182"/>
                </a:lnTo>
                <a:lnTo>
                  <a:pt x="3255128" y="161236"/>
                </a:lnTo>
                <a:lnTo>
                  <a:pt x="3255128" y="161355"/>
                </a:lnTo>
                <a:lnTo>
                  <a:pt x="3255128" y="161409"/>
                </a:lnTo>
                <a:lnTo>
                  <a:pt x="3255128" y="161517"/>
                </a:lnTo>
                <a:lnTo>
                  <a:pt x="3255128" y="161893"/>
                </a:lnTo>
                <a:lnTo>
                  <a:pt x="3255128" y="162095"/>
                </a:lnTo>
                <a:lnTo>
                  <a:pt x="3255128" y="162500"/>
                </a:lnTo>
                <a:lnTo>
                  <a:pt x="3255128" y="162602"/>
                </a:lnTo>
                <a:lnTo>
                  <a:pt x="3255128" y="162790"/>
                </a:lnTo>
                <a:lnTo>
                  <a:pt x="3255128" y="162828"/>
                </a:lnTo>
                <a:lnTo>
                  <a:pt x="3255128" y="162903"/>
                </a:lnTo>
                <a:lnTo>
                  <a:pt x="3255128" y="163005"/>
                </a:lnTo>
                <a:lnTo>
                  <a:pt x="3255128" y="163115"/>
                </a:lnTo>
                <a:lnTo>
                  <a:pt x="3255128" y="163154"/>
                </a:lnTo>
                <a:lnTo>
                  <a:pt x="3255128" y="163169"/>
                </a:lnTo>
                <a:lnTo>
                  <a:pt x="3255128" y="163516"/>
                </a:lnTo>
                <a:lnTo>
                  <a:pt x="3255128" y="163540"/>
                </a:lnTo>
                <a:lnTo>
                  <a:pt x="3255128" y="163919"/>
                </a:lnTo>
                <a:lnTo>
                  <a:pt x="3255128" y="163944"/>
                </a:lnTo>
                <a:lnTo>
                  <a:pt x="3255128" y="164054"/>
                </a:lnTo>
                <a:lnTo>
                  <a:pt x="3255128" y="164138"/>
                </a:lnTo>
                <a:lnTo>
                  <a:pt x="3255128" y="164256"/>
                </a:lnTo>
                <a:lnTo>
                  <a:pt x="3255128" y="164332"/>
                </a:lnTo>
                <a:lnTo>
                  <a:pt x="3255128" y="164362"/>
                </a:lnTo>
                <a:lnTo>
                  <a:pt x="3255128" y="164416"/>
                </a:lnTo>
                <a:lnTo>
                  <a:pt x="3255128" y="164659"/>
                </a:lnTo>
                <a:lnTo>
                  <a:pt x="3255128" y="164708"/>
                </a:lnTo>
                <a:lnTo>
                  <a:pt x="3255128" y="164771"/>
                </a:lnTo>
                <a:lnTo>
                  <a:pt x="3255128" y="164914"/>
                </a:lnTo>
                <a:lnTo>
                  <a:pt x="3255128" y="164968"/>
                </a:lnTo>
                <a:lnTo>
                  <a:pt x="3255128" y="165166"/>
                </a:lnTo>
                <a:lnTo>
                  <a:pt x="3255128" y="165246"/>
                </a:lnTo>
                <a:lnTo>
                  <a:pt x="3255128" y="166009"/>
                </a:lnTo>
                <a:lnTo>
                  <a:pt x="3255128" y="166072"/>
                </a:lnTo>
                <a:lnTo>
                  <a:pt x="3255128" y="166215"/>
                </a:lnTo>
                <a:lnTo>
                  <a:pt x="3255128" y="166232"/>
                </a:lnTo>
                <a:lnTo>
                  <a:pt x="3255128" y="166421"/>
                </a:lnTo>
                <a:lnTo>
                  <a:pt x="3255128" y="166493"/>
                </a:lnTo>
                <a:lnTo>
                  <a:pt x="3255128" y="166869"/>
                </a:lnTo>
                <a:lnTo>
                  <a:pt x="3255128" y="166896"/>
                </a:lnTo>
                <a:lnTo>
                  <a:pt x="3255128" y="166994"/>
                </a:lnTo>
                <a:lnTo>
                  <a:pt x="3255128" y="167052"/>
                </a:lnTo>
                <a:lnTo>
                  <a:pt x="3255128" y="167272"/>
                </a:lnTo>
                <a:lnTo>
                  <a:pt x="3255128" y="167766"/>
                </a:lnTo>
                <a:lnTo>
                  <a:pt x="3255128" y="167804"/>
                </a:lnTo>
                <a:lnTo>
                  <a:pt x="3255128" y="167879"/>
                </a:lnTo>
                <a:lnTo>
                  <a:pt x="3255128" y="167981"/>
                </a:lnTo>
                <a:lnTo>
                  <a:pt x="3255128" y="168091"/>
                </a:lnTo>
                <a:lnTo>
                  <a:pt x="3255128" y="168113"/>
                </a:lnTo>
                <a:lnTo>
                  <a:pt x="3255128" y="168145"/>
                </a:lnTo>
                <a:lnTo>
                  <a:pt x="3255128" y="168220"/>
                </a:lnTo>
                <a:lnTo>
                  <a:pt x="3255128" y="168877"/>
                </a:lnTo>
                <a:lnTo>
                  <a:pt x="3255128" y="168895"/>
                </a:lnTo>
                <a:lnTo>
                  <a:pt x="3255128" y="168920"/>
                </a:lnTo>
                <a:lnTo>
                  <a:pt x="3255128" y="168990"/>
                </a:lnTo>
                <a:lnTo>
                  <a:pt x="3255128" y="169030"/>
                </a:lnTo>
                <a:lnTo>
                  <a:pt x="3255128" y="169114"/>
                </a:lnTo>
                <a:lnTo>
                  <a:pt x="3255128" y="169338"/>
                </a:lnTo>
                <a:lnTo>
                  <a:pt x="3255128" y="169392"/>
                </a:lnTo>
                <a:lnTo>
                  <a:pt x="3255128" y="169463"/>
                </a:lnTo>
                <a:lnTo>
                  <a:pt x="3255128" y="169517"/>
                </a:lnTo>
                <a:lnTo>
                  <a:pt x="3255128" y="169635"/>
                </a:lnTo>
                <a:lnTo>
                  <a:pt x="3255128" y="169741"/>
                </a:lnTo>
                <a:lnTo>
                  <a:pt x="3255128" y="169795"/>
                </a:lnTo>
                <a:lnTo>
                  <a:pt x="3255128" y="169812"/>
                </a:lnTo>
                <a:lnTo>
                  <a:pt x="3255128" y="169890"/>
                </a:lnTo>
                <a:lnTo>
                  <a:pt x="3255128" y="169944"/>
                </a:lnTo>
                <a:lnTo>
                  <a:pt x="3255128" y="170014"/>
                </a:lnTo>
                <a:lnTo>
                  <a:pt x="3255128" y="170142"/>
                </a:lnTo>
                <a:lnTo>
                  <a:pt x="3255128" y="170153"/>
                </a:lnTo>
                <a:lnTo>
                  <a:pt x="3255128" y="170203"/>
                </a:lnTo>
                <a:lnTo>
                  <a:pt x="3255128" y="170207"/>
                </a:lnTo>
                <a:lnTo>
                  <a:pt x="3255128" y="170350"/>
                </a:lnTo>
                <a:lnTo>
                  <a:pt x="3255128" y="170710"/>
                </a:lnTo>
                <a:lnTo>
                  <a:pt x="3255128" y="170726"/>
                </a:lnTo>
                <a:lnTo>
                  <a:pt x="3255128" y="171191"/>
                </a:lnTo>
                <a:lnTo>
                  <a:pt x="3255128" y="171208"/>
                </a:lnTo>
                <a:lnTo>
                  <a:pt x="3255128" y="171262"/>
                </a:lnTo>
                <a:lnTo>
                  <a:pt x="3255128" y="171400"/>
                </a:lnTo>
                <a:lnTo>
                  <a:pt x="3255128" y="171466"/>
                </a:lnTo>
                <a:lnTo>
                  <a:pt x="3255128" y="171594"/>
                </a:lnTo>
                <a:lnTo>
                  <a:pt x="3255128" y="171872"/>
                </a:lnTo>
                <a:lnTo>
                  <a:pt x="3255128" y="171952"/>
                </a:lnTo>
                <a:lnTo>
                  <a:pt x="3255128" y="171973"/>
                </a:lnTo>
                <a:lnTo>
                  <a:pt x="3255128" y="172028"/>
                </a:lnTo>
                <a:lnTo>
                  <a:pt x="3255128" y="172248"/>
                </a:lnTo>
                <a:lnTo>
                  <a:pt x="3255128" y="172440"/>
                </a:lnTo>
                <a:lnTo>
                  <a:pt x="3255128" y="172816"/>
                </a:lnTo>
                <a:lnTo>
                  <a:pt x="3255128" y="172879"/>
                </a:lnTo>
                <a:lnTo>
                  <a:pt x="3255128" y="173089"/>
                </a:lnTo>
                <a:lnTo>
                  <a:pt x="3255128" y="173195"/>
                </a:lnTo>
                <a:lnTo>
                  <a:pt x="3255128" y="173199"/>
                </a:lnTo>
                <a:lnTo>
                  <a:pt x="3255128" y="173249"/>
                </a:lnTo>
                <a:lnTo>
                  <a:pt x="3255128" y="173703"/>
                </a:lnTo>
                <a:lnTo>
                  <a:pt x="3255128" y="173741"/>
                </a:lnTo>
                <a:lnTo>
                  <a:pt x="3255128" y="173825"/>
                </a:lnTo>
                <a:lnTo>
                  <a:pt x="3255128" y="173853"/>
                </a:lnTo>
                <a:lnTo>
                  <a:pt x="3255128" y="173935"/>
                </a:lnTo>
                <a:lnTo>
                  <a:pt x="3255128" y="173966"/>
                </a:lnTo>
                <a:lnTo>
                  <a:pt x="3255128" y="174180"/>
                </a:lnTo>
                <a:lnTo>
                  <a:pt x="3255128" y="174442"/>
                </a:lnTo>
                <a:lnTo>
                  <a:pt x="3255128" y="174717"/>
                </a:lnTo>
                <a:lnTo>
                  <a:pt x="3255128" y="174771"/>
                </a:lnTo>
                <a:lnTo>
                  <a:pt x="3255128" y="174788"/>
                </a:lnTo>
                <a:lnTo>
                  <a:pt x="3255128" y="174990"/>
                </a:lnTo>
                <a:lnTo>
                  <a:pt x="3255128" y="174994"/>
                </a:lnTo>
                <a:lnTo>
                  <a:pt x="3255128" y="175042"/>
                </a:lnTo>
                <a:lnTo>
                  <a:pt x="3255128" y="175048"/>
                </a:lnTo>
                <a:lnTo>
                  <a:pt x="3255128" y="175129"/>
                </a:lnTo>
                <a:lnTo>
                  <a:pt x="3255128" y="175183"/>
                </a:lnTo>
                <a:lnTo>
                  <a:pt x="3255128" y="175326"/>
                </a:lnTo>
                <a:lnTo>
                  <a:pt x="3255128" y="175702"/>
                </a:lnTo>
                <a:lnTo>
                  <a:pt x="3255128" y="175734"/>
                </a:lnTo>
                <a:lnTo>
                  <a:pt x="3255128" y="175987"/>
                </a:lnTo>
                <a:lnTo>
                  <a:pt x="3255128" y="176089"/>
                </a:lnTo>
                <a:lnTo>
                  <a:pt x="3255128" y="176172"/>
                </a:lnTo>
                <a:lnTo>
                  <a:pt x="3255128" y="176312"/>
                </a:lnTo>
                <a:lnTo>
                  <a:pt x="3255128" y="176376"/>
                </a:lnTo>
                <a:lnTo>
                  <a:pt x="3255128" y="176442"/>
                </a:lnTo>
                <a:lnTo>
                  <a:pt x="3255128" y="176501"/>
                </a:lnTo>
                <a:lnTo>
                  <a:pt x="3255128" y="176548"/>
                </a:lnTo>
                <a:lnTo>
                  <a:pt x="3255128" y="176570"/>
                </a:lnTo>
                <a:lnTo>
                  <a:pt x="3255128" y="176602"/>
                </a:lnTo>
                <a:lnTo>
                  <a:pt x="3255128" y="176611"/>
                </a:lnTo>
                <a:lnTo>
                  <a:pt x="3255128" y="176779"/>
                </a:lnTo>
                <a:lnTo>
                  <a:pt x="3255128" y="176841"/>
                </a:lnTo>
                <a:lnTo>
                  <a:pt x="3255128" y="176849"/>
                </a:lnTo>
                <a:lnTo>
                  <a:pt x="3255128" y="176928"/>
                </a:lnTo>
                <a:lnTo>
                  <a:pt x="3255128" y="176949"/>
                </a:lnTo>
                <a:lnTo>
                  <a:pt x="3255128" y="176998"/>
                </a:lnTo>
                <a:lnTo>
                  <a:pt x="3255128" y="177138"/>
                </a:lnTo>
                <a:lnTo>
                  <a:pt x="3255128" y="177352"/>
                </a:lnTo>
                <a:lnTo>
                  <a:pt x="3255128" y="177718"/>
                </a:lnTo>
                <a:lnTo>
                  <a:pt x="3255128" y="177912"/>
                </a:lnTo>
                <a:lnTo>
                  <a:pt x="3255128" y="178171"/>
                </a:lnTo>
                <a:lnTo>
                  <a:pt x="3255128" y="178175"/>
                </a:lnTo>
                <a:lnTo>
                  <a:pt x="3255128" y="178225"/>
                </a:lnTo>
                <a:lnTo>
                  <a:pt x="3255128" y="178401"/>
                </a:lnTo>
                <a:lnTo>
                  <a:pt x="3255128" y="178578"/>
                </a:lnTo>
                <a:lnTo>
                  <a:pt x="3255128" y="178679"/>
                </a:lnTo>
                <a:lnTo>
                  <a:pt x="3255128" y="178717"/>
                </a:lnTo>
                <a:lnTo>
                  <a:pt x="3255128" y="178801"/>
                </a:lnTo>
                <a:lnTo>
                  <a:pt x="3255128" y="178911"/>
                </a:lnTo>
                <a:lnTo>
                  <a:pt x="3255128" y="178940"/>
                </a:lnTo>
                <a:lnTo>
                  <a:pt x="3255128" y="179159"/>
                </a:lnTo>
                <a:lnTo>
                  <a:pt x="3255128" y="179316"/>
                </a:lnTo>
                <a:lnTo>
                  <a:pt x="3255128" y="179418"/>
                </a:lnTo>
                <a:lnTo>
                  <a:pt x="3255128" y="179525"/>
                </a:lnTo>
                <a:lnTo>
                  <a:pt x="3255128" y="179719"/>
                </a:lnTo>
                <a:lnTo>
                  <a:pt x="3255128" y="179821"/>
                </a:lnTo>
                <a:lnTo>
                  <a:pt x="3255128" y="179970"/>
                </a:lnTo>
                <a:lnTo>
                  <a:pt x="3255128" y="180018"/>
                </a:lnTo>
                <a:lnTo>
                  <a:pt x="3255128" y="180024"/>
                </a:lnTo>
                <a:lnTo>
                  <a:pt x="3255128" y="180233"/>
                </a:lnTo>
                <a:lnTo>
                  <a:pt x="3255128" y="180670"/>
                </a:lnTo>
                <a:lnTo>
                  <a:pt x="3255128" y="180710"/>
                </a:lnTo>
                <a:lnTo>
                  <a:pt x="3255128" y="180826"/>
                </a:lnTo>
                <a:lnTo>
                  <a:pt x="3255128" y="180870"/>
                </a:lnTo>
                <a:lnTo>
                  <a:pt x="3255128" y="181148"/>
                </a:lnTo>
                <a:lnTo>
                  <a:pt x="3255128" y="181288"/>
                </a:lnTo>
                <a:lnTo>
                  <a:pt x="3255128" y="181524"/>
                </a:lnTo>
                <a:lnTo>
                  <a:pt x="3255128" y="181578"/>
                </a:lnTo>
                <a:lnTo>
                  <a:pt x="3255128" y="181587"/>
                </a:lnTo>
                <a:lnTo>
                  <a:pt x="3255128" y="181755"/>
                </a:lnTo>
                <a:lnTo>
                  <a:pt x="3255128" y="181817"/>
                </a:lnTo>
                <a:lnTo>
                  <a:pt x="3255128" y="181825"/>
                </a:lnTo>
                <a:lnTo>
                  <a:pt x="3255128" y="181961"/>
                </a:lnTo>
                <a:lnTo>
                  <a:pt x="3255128" y="181974"/>
                </a:lnTo>
                <a:lnTo>
                  <a:pt x="3255128" y="182032"/>
                </a:lnTo>
                <a:lnTo>
                  <a:pt x="3255128" y="182074"/>
                </a:lnTo>
                <a:lnTo>
                  <a:pt x="3255128" y="182328"/>
                </a:lnTo>
                <a:lnTo>
                  <a:pt x="3255128" y="182694"/>
                </a:lnTo>
                <a:lnTo>
                  <a:pt x="3255128" y="182888"/>
                </a:lnTo>
                <a:lnTo>
                  <a:pt x="3255128" y="182896"/>
                </a:lnTo>
                <a:lnTo>
                  <a:pt x="3255128" y="183048"/>
                </a:lnTo>
                <a:lnTo>
                  <a:pt x="3255128" y="183237"/>
                </a:lnTo>
                <a:lnTo>
                  <a:pt x="3255128" y="183291"/>
                </a:lnTo>
                <a:lnTo>
                  <a:pt x="3255128" y="183377"/>
                </a:lnTo>
                <a:lnTo>
                  <a:pt x="3255128" y="183554"/>
                </a:lnTo>
                <a:lnTo>
                  <a:pt x="3255128" y="183586"/>
                </a:lnTo>
                <a:lnTo>
                  <a:pt x="3255128" y="183916"/>
                </a:lnTo>
                <a:lnTo>
                  <a:pt x="3255128" y="184015"/>
                </a:lnTo>
                <a:lnTo>
                  <a:pt x="3255128" y="184122"/>
                </a:lnTo>
                <a:lnTo>
                  <a:pt x="3255128" y="184135"/>
                </a:lnTo>
                <a:lnTo>
                  <a:pt x="3255128" y="184484"/>
                </a:lnTo>
                <a:lnTo>
                  <a:pt x="3255128" y="184501"/>
                </a:lnTo>
                <a:lnTo>
                  <a:pt x="3255128" y="184538"/>
                </a:lnTo>
                <a:lnTo>
                  <a:pt x="3255128" y="184695"/>
                </a:lnTo>
                <a:lnTo>
                  <a:pt x="3255128" y="184797"/>
                </a:lnTo>
                <a:lnTo>
                  <a:pt x="3255128" y="185036"/>
                </a:lnTo>
                <a:lnTo>
                  <a:pt x="3255128" y="185209"/>
                </a:lnTo>
                <a:lnTo>
                  <a:pt x="3255128" y="185247"/>
                </a:lnTo>
                <a:lnTo>
                  <a:pt x="3255128" y="185385"/>
                </a:lnTo>
                <a:lnTo>
                  <a:pt x="3255128" y="185646"/>
                </a:lnTo>
                <a:lnTo>
                  <a:pt x="3255128" y="185693"/>
                </a:lnTo>
                <a:lnTo>
                  <a:pt x="3255128" y="185747"/>
                </a:lnTo>
                <a:lnTo>
                  <a:pt x="3255128" y="185802"/>
                </a:lnTo>
                <a:lnTo>
                  <a:pt x="3255128" y="185806"/>
                </a:lnTo>
                <a:lnTo>
                  <a:pt x="3255128" y="185846"/>
                </a:lnTo>
                <a:lnTo>
                  <a:pt x="3255128" y="186109"/>
                </a:lnTo>
                <a:lnTo>
                  <a:pt x="3255128" y="186252"/>
                </a:lnTo>
                <a:lnTo>
                  <a:pt x="3255128" y="186283"/>
                </a:lnTo>
                <a:lnTo>
                  <a:pt x="3255128" y="186300"/>
                </a:lnTo>
                <a:lnTo>
                  <a:pt x="3255128" y="186628"/>
                </a:lnTo>
                <a:lnTo>
                  <a:pt x="3255128" y="186691"/>
                </a:lnTo>
                <a:lnTo>
                  <a:pt x="3255128" y="186969"/>
                </a:lnTo>
                <a:lnTo>
                  <a:pt x="3255128" y="187008"/>
                </a:lnTo>
                <a:lnTo>
                  <a:pt x="3255128" y="187023"/>
                </a:lnTo>
                <a:lnTo>
                  <a:pt x="3255128" y="187854"/>
                </a:lnTo>
                <a:lnTo>
                  <a:pt x="3255128" y="187992"/>
                </a:lnTo>
                <a:lnTo>
                  <a:pt x="3255128" y="188024"/>
                </a:lnTo>
                <a:lnTo>
                  <a:pt x="3255128" y="188216"/>
                </a:lnTo>
                <a:lnTo>
                  <a:pt x="3255128" y="188270"/>
                </a:lnTo>
                <a:lnTo>
                  <a:pt x="3255128" y="188562"/>
                </a:lnTo>
                <a:lnTo>
                  <a:pt x="3255128" y="188768"/>
                </a:lnTo>
                <a:lnTo>
                  <a:pt x="3255128" y="188785"/>
                </a:lnTo>
                <a:lnTo>
                  <a:pt x="3255128" y="188979"/>
                </a:lnTo>
                <a:lnTo>
                  <a:pt x="3255128" y="188991"/>
                </a:lnTo>
                <a:lnTo>
                  <a:pt x="3255128" y="189058"/>
                </a:lnTo>
                <a:lnTo>
                  <a:pt x="3255128" y="189396"/>
                </a:lnTo>
                <a:lnTo>
                  <a:pt x="3255128" y="189514"/>
                </a:lnTo>
                <a:lnTo>
                  <a:pt x="3255128" y="189799"/>
                </a:lnTo>
                <a:lnTo>
                  <a:pt x="3255128" y="189863"/>
                </a:lnTo>
                <a:lnTo>
                  <a:pt x="3255128" y="190015"/>
                </a:lnTo>
                <a:lnTo>
                  <a:pt x="3255128" y="190032"/>
                </a:lnTo>
                <a:lnTo>
                  <a:pt x="3255128" y="190082"/>
                </a:lnTo>
                <a:lnTo>
                  <a:pt x="3255128" y="190086"/>
                </a:lnTo>
                <a:lnTo>
                  <a:pt x="3255128" y="190275"/>
                </a:lnTo>
                <a:lnTo>
                  <a:pt x="3255128" y="190361"/>
                </a:lnTo>
                <a:lnTo>
                  <a:pt x="3255128" y="190669"/>
                </a:lnTo>
                <a:lnTo>
                  <a:pt x="3255128" y="190723"/>
                </a:lnTo>
                <a:lnTo>
                  <a:pt x="3255128" y="190782"/>
                </a:lnTo>
                <a:lnTo>
                  <a:pt x="3255128" y="190950"/>
                </a:lnTo>
                <a:lnTo>
                  <a:pt x="3255128" y="191085"/>
                </a:lnTo>
                <a:lnTo>
                  <a:pt x="3255128" y="191126"/>
                </a:lnTo>
                <a:lnTo>
                  <a:pt x="3255128" y="191228"/>
                </a:lnTo>
                <a:lnTo>
                  <a:pt x="3255128" y="191345"/>
                </a:lnTo>
                <a:lnTo>
                  <a:pt x="3255128" y="191604"/>
                </a:lnTo>
                <a:lnTo>
                  <a:pt x="3255128" y="191662"/>
                </a:lnTo>
                <a:lnTo>
                  <a:pt x="3255128" y="191667"/>
                </a:lnTo>
                <a:lnTo>
                  <a:pt x="3255128" y="191893"/>
                </a:lnTo>
                <a:lnTo>
                  <a:pt x="3255128" y="191945"/>
                </a:lnTo>
                <a:lnTo>
                  <a:pt x="3255128" y="191999"/>
                </a:lnTo>
                <a:lnTo>
                  <a:pt x="3255128" y="192790"/>
                </a:lnTo>
                <a:lnTo>
                  <a:pt x="3255128" y="192830"/>
                </a:lnTo>
                <a:lnTo>
                  <a:pt x="3255128" y="192968"/>
                </a:lnTo>
                <a:lnTo>
                  <a:pt x="3255128" y="193128"/>
                </a:lnTo>
                <a:lnTo>
                  <a:pt x="3255128" y="193192"/>
                </a:lnTo>
                <a:lnTo>
                  <a:pt x="3255128" y="193246"/>
                </a:lnTo>
                <a:lnTo>
                  <a:pt x="3255128" y="193317"/>
                </a:lnTo>
                <a:lnTo>
                  <a:pt x="3255128" y="193595"/>
                </a:lnTo>
                <a:lnTo>
                  <a:pt x="3255128" y="193620"/>
                </a:lnTo>
                <a:lnTo>
                  <a:pt x="3255128" y="193649"/>
                </a:lnTo>
                <a:lnTo>
                  <a:pt x="3255128" y="193744"/>
                </a:lnTo>
                <a:lnTo>
                  <a:pt x="3255128" y="193761"/>
                </a:lnTo>
                <a:lnTo>
                  <a:pt x="3255128" y="193814"/>
                </a:lnTo>
                <a:lnTo>
                  <a:pt x="3255128" y="193955"/>
                </a:lnTo>
                <a:lnTo>
                  <a:pt x="3255128" y="194007"/>
                </a:lnTo>
                <a:lnTo>
                  <a:pt x="3255128" y="194775"/>
                </a:lnTo>
                <a:lnTo>
                  <a:pt x="3255128" y="194842"/>
                </a:lnTo>
                <a:lnTo>
                  <a:pt x="3255128" y="194991"/>
                </a:lnTo>
                <a:lnTo>
                  <a:pt x="3255128" y="195008"/>
                </a:lnTo>
                <a:lnTo>
                  <a:pt x="3255128" y="195062"/>
                </a:lnTo>
                <a:lnTo>
                  <a:pt x="3255128" y="195116"/>
                </a:lnTo>
                <a:lnTo>
                  <a:pt x="3255128" y="195254"/>
                </a:lnTo>
                <a:lnTo>
                  <a:pt x="3255128" y="195394"/>
                </a:lnTo>
                <a:lnTo>
                  <a:pt x="3255128" y="195773"/>
                </a:lnTo>
                <a:lnTo>
                  <a:pt x="3255128" y="195886"/>
                </a:lnTo>
                <a:lnTo>
                  <a:pt x="3255128" y="195926"/>
                </a:lnTo>
                <a:lnTo>
                  <a:pt x="3255128" y="196102"/>
                </a:lnTo>
                <a:lnTo>
                  <a:pt x="3255128" y="196321"/>
                </a:lnTo>
                <a:lnTo>
                  <a:pt x="3255128" y="196380"/>
                </a:lnTo>
                <a:lnTo>
                  <a:pt x="3255128" y="196572"/>
                </a:lnTo>
                <a:lnTo>
                  <a:pt x="3255128" y="196670"/>
                </a:lnTo>
                <a:lnTo>
                  <a:pt x="3255128" y="196728"/>
                </a:lnTo>
                <a:lnTo>
                  <a:pt x="3255128" y="196869"/>
                </a:lnTo>
                <a:lnTo>
                  <a:pt x="3255128" y="197049"/>
                </a:lnTo>
                <a:lnTo>
                  <a:pt x="3255128" y="197103"/>
                </a:lnTo>
                <a:lnTo>
                  <a:pt x="3255128" y="197766"/>
                </a:lnTo>
                <a:lnTo>
                  <a:pt x="3255128" y="197789"/>
                </a:lnTo>
                <a:lnTo>
                  <a:pt x="3255128" y="197934"/>
                </a:lnTo>
                <a:lnTo>
                  <a:pt x="3255128" y="198104"/>
                </a:lnTo>
                <a:lnTo>
                  <a:pt x="3255128" y="198296"/>
                </a:lnTo>
                <a:lnTo>
                  <a:pt x="3255128" y="198469"/>
                </a:lnTo>
                <a:lnTo>
                  <a:pt x="3255128" y="198571"/>
                </a:lnTo>
                <a:lnTo>
                  <a:pt x="3255128" y="198596"/>
                </a:lnTo>
                <a:lnTo>
                  <a:pt x="3255128" y="198625"/>
                </a:lnTo>
                <a:lnTo>
                  <a:pt x="3255128" y="198790"/>
                </a:lnTo>
                <a:lnTo>
                  <a:pt x="3255128" y="198848"/>
                </a:lnTo>
                <a:lnTo>
                  <a:pt x="3255128" y="198983"/>
                </a:lnTo>
                <a:lnTo>
                  <a:pt x="3255128" y="199059"/>
                </a:lnTo>
                <a:lnTo>
                  <a:pt x="3255128" y="199193"/>
                </a:lnTo>
                <a:lnTo>
                  <a:pt x="3255128" y="199588"/>
                </a:lnTo>
                <a:lnTo>
                  <a:pt x="3255128" y="199818"/>
                </a:lnTo>
                <a:lnTo>
                  <a:pt x="3255128" y="200026"/>
                </a:lnTo>
                <a:lnTo>
                  <a:pt x="3255128" y="200095"/>
                </a:lnTo>
                <a:lnTo>
                  <a:pt x="3255128" y="200112"/>
                </a:lnTo>
                <a:lnTo>
                  <a:pt x="3255128" y="200230"/>
                </a:lnTo>
                <a:lnTo>
                  <a:pt x="3255128" y="200370"/>
                </a:lnTo>
                <a:lnTo>
                  <a:pt x="3255128" y="200402"/>
                </a:lnTo>
                <a:lnTo>
                  <a:pt x="3255128" y="200456"/>
                </a:lnTo>
                <a:lnTo>
                  <a:pt x="3255128" y="200465"/>
                </a:lnTo>
                <a:lnTo>
                  <a:pt x="3255128" y="200633"/>
                </a:lnTo>
                <a:lnTo>
                  <a:pt x="3255128" y="200749"/>
                </a:lnTo>
                <a:lnTo>
                  <a:pt x="3255128" y="200862"/>
                </a:lnTo>
                <a:lnTo>
                  <a:pt x="3255128" y="200938"/>
                </a:lnTo>
                <a:lnTo>
                  <a:pt x="3255128" y="201548"/>
                </a:lnTo>
                <a:lnTo>
                  <a:pt x="3255128" y="201649"/>
                </a:lnTo>
                <a:lnTo>
                  <a:pt x="3255128" y="201704"/>
                </a:lnTo>
                <a:lnTo>
                  <a:pt x="3255128" y="201825"/>
                </a:lnTo>
                <a:lnTo>
                  <a:pt x="3255128" y="201869"/>
                </a:lnTo>
                <a:lnTo>
                  <a:pt x="3255128" y="202025"/>
                </a:lnTo>
                <a:lnTo>
                  <a:pt x="3255128" y="202063"/>
                </a:lnTo>
                <a:lnTo>
                  <a:pt x="3255128" y="202079"/>
                </a:lnTo>
                <a:lnTo>
                  <a:pt x="3255128" y="202201"/>
                </a:lnTo>
                <a:lnTo>
                  <a:pt x="3255128" y="202765"/>
                </a:lnTo>
                <a:lnTo>
                  <a:pt x="3255128" y="202870"/>
                </a:lnTo>
                <a:lnTo>
                  <a:pt x="3255128" y="202910"/>
                </a:lnTo>
                <a:lnTo>
                  <a:pt x="3255128" y="202925"/>
                </a:lnTo>
                <a:lnTo>
                  <a:pt x="3255128" y="203116"/>
                </a:lnTo>
                <a:lnTo>
                  <a:pt x="3255128" y="203170"/>
                </a:lnTo>
                <a:lnTo>
                  <a:pt x="3255128" y="203272"/>
                </a:lnTo>
                <a:lnTo>
                  <a:pt x="3255128" y="203573"/>
                </a:lnTo>
                <a:lnTo>
                  <a:pt x="3255128" y="203675"/>
                </a:lnTo>
                <a:lnTo>
                  <a:pt x="3255128" y="203824"/>
                </a:lnTo>
                <a:lnTo>
                  <a:pt x="3255128" y="203894"/>
                </a:lnTo>
                <a:lnTo>
                  <a:pt x="3255128" y="204035"/>
                </a:lnTo>
                <a:lnTo>
                  <a:pt x="3255128" y="204087"/>
                </a:lnTo>
                <a:lnTo>
                  <a:pt x="3255128" y="204564"/>
                </a:lnTo>
                <a:lnTo>
                  <a:pt x="3255128" y="204670"/>
                </a:lnTo>
                <a:lnTo>
                  <a:pt x="3255128" y="204724"/>
                </a:lnTo>
                <a:lnTo>
                  <a:pt x="3255128" y="204977"/>
                </a:lnTo>
                <a:lnTo>
                  <a:pt x="3255128" y="205002"/>
                </a:lnTo>
                <a:lnTo>
                  <a:pt x="3255128" y="205071"/>
                </a:lnTo>
                <a:lnTo>
                  <a:pt x="3255128" y="205088"/>
                </a:lnTo>
                <a:lnTo>
                  <a:pt x="3255128" y="205378"/>
                </a:lnTo>
                <a:lnTo>
                  <a:pt x="3255128" y="205432"/>
                </a:lnTo>
                <a:lnTo>
                  <a:pt x="3255128" y="205441"/>
                </a:lnTo>
                <a:lnTo>
                  <a:pt x="3255128" y="205474"/>
                </a:lnTo>
                <a:lnTo>
                  <a:pt x="3255128" y="205601"/>
                </a:lnTo>
                <a:lnTo>
                  <a:pt x="3255128" y="205609"/>
                </a:lnTo>
                <a:lnTo>
                  <a:pt x="3255128" y="205795"/>
                </a:lnTo>
                <a:lnTo>
                  <a:pt x="3255128" y="205874"/>
                </a:lnTo>
                <a:lnTo>
                  <a:pt x="3255128" y="205988"/>
                </a:lnTo>
                <a:lnTo>
                  <a:pt x="3255128" y="206177"/>
                </a:lnTo>
                <a:lnTo>
                  <a:pt x="3255128" y="206625"/>
                </a:lnTo>
                <a:lnTo>
                  <a:pt x="3255128" y="206801"/>
                </a:lnTo>
                <a:lnTo>
                  <a:pt x="3255128" y="206848"/>
                </a:lnTo>
                <a:lnTo>
                  <a:pt x="3255128" y="206902"/>
                </a:lnTo>
                <a:lnTo>
                  <a:pt x="3255128" y="207028"/>
                </a:lnTo>
                <a:lnTo>
                  <a:pt x="3255128" y="207091"/>
                </a:lnTo>
                <a:lnTo>
                  <a:pt x="3255128" y="207177"/>
                </a:lnTo>
                <a:lnTo>
                  <a:pt x="3255128" y="207440"/>
                </a:lnTo>
                <a:lnTo>
                  <a:pt x="3255128" y="207517"/>
                </a:lnTo>
                <a:lnTo>
                  <a:pt x="3255128" y="207573"/>
                </a:lnTo>
                <a:lnTo>
                  <a:pt x="3255128" y="207767"/>
                </a:lnTo>
                <a:lnTo>
                  <a:pt x="3255128" y="207846"/>
                </a:lnTo>
                <a:lnTo>
                  <a:pt x="3255128" y="207901"/>
                </a:lnTo>
                <a:lnTo>
                  <a:pt x="3255128" y="208149"/>
                </a:lnTo>
                <a:lnTo>
                  <a:pt x="3255128" y="208259"/>
                </a:lnTo>
                <a:lnTo>
                  <a:pt x="3255128" y="208338"/>
                </a:lnTo>
                <a:lnTo>
                  <a:pt x="3255128" y="208549"/>
                </a:lnTo>
                <a:lnTo>
                  <a:pt x="3255128" y="208651"/>
                </a:lnTo>
                <a:lnTo>
                  <a:pt x="3255128" y="208709"/>
                </a:lnTo>
                <a:lnTo>
                  <a:pt x="3255128" y="208734"/>
                </a:lnTo>
                <a:lnTo>
                  <a:pt x="3255128" y="208788"/>
                </a:lnTo>
                <a:lnTo>
                  <a:pt x="3255128" y="208820"/>
                </a:lnTo>
                <a:lnTo>
                  <a:pt x="3255128" y="208853"/>
                </a:lnTo>
                <a:lnTo>
                  <a:pt x="3255128" y="208870"/>
                </a:lnTo>
                <a:lnTo>
                  <a:pt x="3255128" y="208874"/>
                </a:lnTo>
                <a:lnTo>
                  <a:pt x="3255128" y="209047"/>
                </a:lnTo>
                <a:lnTo>
                  <a:pt x="3255128" y="209063"/>
                </a:lnTo>
                <a:lnTo>
                  <a:pt x="3255128" y="209341"/>
                </a:lnTo>
                <a:lnTo>
                  <a:pt x="3255128" y="209547"/>
                </a:lnTo>
                <a:lnTo>
                  <a:pt x="3255128" y="209560"/>
                </a:lnTo>
                <a:lnTo>
                  <a:pt x="3255128" y="209606"/>
                </a:lnTo>
                <a:lnTo>
                  <a:pt x="3255128" y="209646"/>
                </a:lnTo>
                <a:lnTo>
                  <a:pt x="3255128" y="209660"/>
                </a:lnTo>
                <a:lnTo>
                  <a:pt x="3255128" y="209700"/>
                </a:lnTo>
                <a:lnTo>
                  <a:pt x="3255128" y="209909"/>
                </a:lnTo>
                <a:lnTo>
                  <a:pt x="3255128" y="209981"/>
                </a:lnTo>
                <a:lnTo>
                  <a:pt x="3255128" y="210154"/>
                </a:lnTo>
                <a:lnTo>
                  <a:pt x="3255128" y="210450"/>
                </a:lnTo>
                <a:lnTo>
                  <a:pt x="3255128" y="210482"/>
                </a:lnTo>
                <a:lnTo>
                  <a:pt x="3255128" y="210533"/>
                </a:lnTo>
                <a:lnTo>
                  <a:pt x="3255128" y="210577"/>
                </a:lnTo>
                <a:lnTo>
                  <a:pt x="3255128" y="210681"/>
                </a:lnTo>
                <a:lnTo>
                  <a:pt x="3255128" y="210771"/>
                </a:lnTo>
                <a:lnTo>
                  <a:pt x="3255128" y="210823"/>
                </a:lnTo>
                <a:lnTo>
                  <a:pt x="3255128" y="210964"/>
                </a:lnTo>
                <a:lnTo>
                  <a:pt x="3255128" y="211018"/>
                </a:lnTo>
                <a:lnTo>
                  <a:pt x="3255128" y="211140"/>
                </a:lnTo>
                <a:lnTo>
                  <a:pt x="3255128" y="211359"/>
                </a:lnTo>
                <a:lnTo>
                  <a:pt x="3255128" y="211367"/>
                </a:lnTo>
                <a:lnTo>
                  <a:pt x="3255128" y="211578"/>
                </a:lnTo>
                <a:lnTo>
                  <a:pt x="3255128" y="211708"/>
                </a:lnTo>
                <a:lnTo>
                  <a:pt x="3255128" y="211824"/>
                </a:lnTo>
                <a:lnTo>
                  <a:pt x="3255128" y="211878"/>
                </a:lnTo>
                <a:lnTo>
                  <a:pt x="3255128" y="211961"/>
                </a:lnTo>
                <a:lnTo>
                  <a:pt x="3255128" y="212004"/>
                </a:lnTo>
                <a:lnTo>
                  <a:pt x="3255128" y="212070"/>
                </a:lnTo>
                <a:lnTo>
                  <a:pt x="3255128" y="212143"/>
                </a:lnTo>
                <a:lnTo>
                  <a:pt x="3255128" y="212227"/>
                </a:lnTo>
                <a:lnTo>
                  <a:pt x="3255128" y="212281"/>
                </a:lnTo>
                <a:lnTo>
                  <a:pt x="3255128" y="212416"/>
                </a:lnTo>
                <a:lnTo>
                  <a:pt x="3255128" y="212585"/>
                </a:lnTo>
                <a:lnTo>
                  <a:pt x="3255128" y="212779"/>
                </a:lnTo>
                <a:lnTo>
                  <a:pt x="3255128" y="212795"/>
                </a:lnTo>
                <a:lnTo>
                  <a:pt x="3255128" y="212833"/>
                </a:lnTo>
                <a:lnTo>
                  <a:pt x="3255128" y="213005"/>
                </a:lnTo>
                <a:lnTo>
                  <a:pt x="3255128" y="213125"/>
                </a:lnTo>
                <a:lnTo>
                  <a:pt x="3255128" y="213196"/>
                </a:lnTo>
                <a:lnTo>
                  <a:pt x="3255128" y="213528"/>
                </a:lnTo>
                <a:lnTo>
                  <a:pt x="3255128" y="213685"/>
                </a:lnTo>
                <a:lnTo>
                  <a:pt x="3255128" y="213717"/>
                </a:lnTo>
                <a:lnTo>
                  <a:pt x="3255128" y="213869"/>
                </a:lnTo>
                <a:lnTo>
                  <a:pt x="3255128" y="213886"/>
                </a:lnTo>
                <a:lnTo>
                  <a:pt x="3255128" y="214042"/>
                </a:lnTo>
                <a:lnTo>
                  <a:pt x="3255128" y="214523"/>
                </a:lnTo>
                <a:lnTo>
                  <a:pt x="3255128" y="214582"/>
                </a:lnTo>
                <a:lnTo>
                  <a:pt x="3255128" y="214636"/>
                </a:lnTo>
                <a:lnTo>
                  <a:pt x="3255128" y="214696"/>
                </a:lnTo>
                <a:lnTo>
                  <a:pt x="3255128" y="214750"/>
                </a:lnTo>
                <a:lnTo>
                  <a:pt x="3255128" y="214885"/>
                </a:lnTo>
                <a:lnTo>
                  <a:pt x="3255128" y="215133"/>
                </a:lnTo>
                <a:lnTo>
                  <a:pt x="3255128" y="215360"/>
                </a:lnTo>
                <a:lnTo>
                  <a:pt x="3255128" y="215458"/>
                </a:lnTo>
                <a:lnTo>
                  <a:pt x="3255128" y="215681"/>
                </a:lnTo>
                <a:lnTo>
                  <a:pt x="3255128" y="215693"/>
                </a:lnTo>
                <a:lnTo>
                  <a:pt x="3255128" y="215772"/>
                </a:lnTo>
                <a:lnTo>
                  <a:pt x="3255128" y="215799"/>
                </a:lnTo>
                <a:lnTo>
                  <a:pt x="3255128" y="215875"/>
                </a:lnTo>
                <a:lnTo>
                  <a:pt x="3255128" y="215954"/>
                </a:lnTo>
                <a:lnTo>
                  <a:pt x="3255128" y="216148"/>
                </a:lnTo>
                <a:lnTo>
                  <a:pt x="3255128" y="216367"/>
                </a:lnTo>
                <a:lnTo>
                  <a:pt x="3255128" y="216644"/>
                </a:lnTo>
                <a:lnTo>
                  <a:pt x="3255128" y="216684"/>
                </a:lnTo>
                <a:lnTo>
                  <a:pt x="3255128" y="216928"/>
                </a:lnTo>
                <a:lnTo>
                  <a:pt x="3255128" y="216982"/>
                </a:lnTo>
                <a:lnTo>
                  <a:pt x="3255128" y="217046"/>
                </a:lnTo>
                <a:lnTo>
                  <a:pt x="3255128" y="217171"/>
                </a:lnTo>
                <a:lnTo>
                  <a:pt x="3255128" y="217257"/>
                </a:lnTo>
                <a:lnTo>
                  <a:pt x="3255128" y="217341"/>
                </a:lnTo>
                <a:lnTo>
                  <a:pt x="3255128" y="217449"/>
                </a:lnTo>
                <a:lnTo>
                  <a:pt x="3255128" y="217454"/>
                </a:lnTo>
                <a:lnTo>
                  <a:pt x="3255128" y="217561"/>
                </a:lnTo>
                <a:lnTo>
                  <a:pt x="3255128" y="217668"/>
                </a:lnTo>
                <a:lnTo>
                  <a:pt x="3255128" y="217755"/>
                </a:lnTo>
                <a:lnTo>
                  <a:pt x="3255128" y="217809"/>
                </a:lnTo>
                <a:lnTo>
                  <a:pt x="3255128" y="217947"/>
                </a:lnTo>
                <a:lnTo>
                  <a:pt x="3255128" y="217981"/>
                </a:lnTo>
                <a:lnTo>
                  <a:pt x="3255128" y="218504"/>
                </a:lnTo>
                <a:lnTo>
                  <a:pt x="3255128" y="218617"/>
                </a:lnTo>
                <a:lnTo>
                  <a:pt x="3255128" y="218671"/>
                </a:lnTo>
                <a:lnTo>
                  <a:pt x="3255128" y="218789"/>
                </a:lnTo>
                <a:lnTo>
                  <a:pt x="3255128" y="218814"/>
                </a:lnTo>
                <a:lnTo>
                  <a:pt x="3255128" y="218845"/>
                </a:lnTo>
                <a:lnTo>
                  <a:pt x="3255128" y="218862"/>
                </a:lnTo>
                <a:lnTo>
                  <a:pt x="3255128" y="219072"/>
                </a:lnTo>
                <a:lnTo>
                  <a:pt x="3255128" y="219127"/>
                </a:lnTo>
                <a:lnTo>
                  <a:pt x="3255128" y="219248"/>
                </a:lnTo>
                <a:lnTo>
                  <a:pt x="3255128" y="219421"/>
                </a:lnTo>
                <a:lnTo>
                  <a:pt x="3255128" y="219467"/>
                </a:lnTo>
                <a:lnTo>
                  <a:pt x="3255128" y="219475"/>
                </a:lnTo>
                <a:lnTo>
                  <a:pt x="3255128" y="219686"/>
                </a:lnTo>
                <a:lnTo>
                  <a:pt x="3255128" y="219726"/>
                </a:lnTo>
                <a:lnTo>
                  <a:pt x="3255128" y="219989"/>
                </a:lnTo>
                <a:lnTo>
                  <a:pt x="3255128" y="220109"/>
                </a:lnTo>
                <a:lnTo>
                  <a:pt x="3255128" y="220335"/>
                </a:lnTo>
                <a:lnTo>
                  <a:pt x="3255128" y="220416"/>
                </a:lnTo>
                <a:lnTo>
                  <a:pt x="3255128" y="220470"/>
                </a:lnTo>
                <a:lnTo>
                  <a:pt x="3255128" y="220512"/>
                </a:lnTo>
                <a:lnTo>
                  <a:pt x="3255128" y="220524"/>
                </a:lnTo>
                <a:lnTo>
                  <a:pt x="3255128" y="220613"/>
                </a:lnTo>
                <a:lnTo>
                  <a:pt x="3255128" y="220657"/>
                </a:lnTo>
                <a:lnTo>
                  <a:pt x="3255128" y="220669"/>
                </a:lnTo>
                <a:lnTo>
                  <a:pt x="3255128" y="220851"/>
                </a:lnTo>
                <a:lnTo>
                  <a:pt x="3255128" y="220903"/>
                </a:lnTo>
                <a:lnTo>
                  <a:pt x="3255128" y="221293"/>
                </a:lnTo>
                <a:lnTo>
                  <a:pt x="3255128" y="221343"/>
                </a:lnTo>
                <a:lnTo>
                  <a:pt x="3255128" y="221347"/>
                </a:lnTo>
                <a:lnTo>
                  <a:pt x="3255128" y="221487"/>
                </a:lnTo>
                <a:lnTo>
                  <a:pt x="3255128" y="221541"/>
                </a:lnTo>
                <a:lnTo>
                  <a:pt x="3255128" y="221620"/>
                </a:lnTo>
                <a:lnTo>
                  <a:pt x="3255128" y="221663"/>
                </a:lnTo>
                <a:lnTo>
                  <a:pt x="3255128" y="221904"/>
                </a:lnTo>
                <a:lnTo>
                  <a:pt x="3255128" y="221958"/>
                </a:lnTo>
                <a:lnTo>
                  <a:pt x="3255128" y="222150"/>
                </a:lnTo>
                <a:lnTo>
                  <a:pt x="3255128" y="222167"/>
                </a:lnTo>
                <a:lnTo>
                  <a:pt x="3255128" y="222425"/>
                </a:lnTo>
                <a:lnTo>
                  <a:pt x="3255128" y="222594"/>
                </a:lnTo>
                <a:lnTo>
                  <a:pt x="3255128" y="222644"/>
                </a:lnTo>
                <a:lnTo>
                  <a:pt x="3255128" y="222665"/>
                </a:lnTo>
                <a:lnTo>
                  <a:pt x="3255128" y="222788"/>
                </a:lnTo>
                <a:lnTo>
                  <a:pt x="3255128" y="222804"/>
                </a:lnTo>
                <a:lnTo>
                  <a:pt x="3255128" y="222859"/>
                </a:lnTo>
                <a:lnTo>
                  <a:pt x="3255128" y="222993"/>
                </a:lnTo>
                <a:lnTo>
                  <a:pt x="3255128" y="223765"/>
                </a:lnTo>
                <a:lnTo>
                  <a:pt x="3255128" y="223841"/>
                </a:lnTo>
                <a:lnTo>
                  <a:pt x="3255128" y="223880"/>
                </a:lnTo>
                <a:lnTo>
                  <a:pt x="3255128" y="223966"/>
                </a:lnTo>
                <a:lnTo>
                  <a:pt x="3255128" y="224224"/>
                </a:lnTo>
                <a:lnTo>
                  <a:pt x="3255128" y="224256"/>
                </a:lnTo>
                <a:lnTo>
                  <a:pt x="3255128" y="224401"/>
                </a:lnTo>
                <a:lnTo>
                  <a:pt x="3255128" y="224443"/>
                </a:lnTo>
                <a:lnTo>
                  <a:pt x="3255128" y="224451"/>
                </a:lnTo>
                <a:lnTo>
                  <a:pt x="3255128" y="224455"/>
                </a:lnTo>
                <a:lnTo>
                  <a:pt x="3255128" y="224662"/>
                </a:lnTo>
                <a:lnTo>
                  <a:pt x="3255128" y="224776"/>
                </a:lnTo>
                <a:lnTo>
                  <a:pt x="3255128" y="224792"/>
                </a:lnTo>
                <a:lnTo>
                  <a:pt x="3255128" y="224965"/>
                </a:lnTo>
                <a:lnTo>
                  <a:pt x="3255128" y="225311"/>
                </a:lnTo>
                <a:lnTo>
                  <a:pt x="3255128" y="225352"/>
                </a:lnTo>
                <a:lnTo>
                  <a:pt x="3255128" y="225449"/>
                </a:lnTo>
                <a:lnTo>
                  <a:pt x="3255128" y="225488"/>
                </a:lnTo>
                <a:lnTo>
                  <a:pt x="3255128" y="225562"/>
                </a:lnTo>
                <a:lnTo>
                  <a:pt x="3255128" y="225669"/>
                </a:lnTo>
                <a:lnTo>
                  <a:pt x="3255128" y="225773"/>
                </a:lnTo>
                <a:lnTo>
                  <a:pt x="3255128" y="225863"/>
                </a:lnTo>
                <a:lnTo>
                  <a:pt x="3255128" y="225879"/>
                </a:lnTo>
                <a:lnTo>
                  <a:pt x="3255128" y="225917"/>
                </a:lnTo>
                <a:lnTo>
                  <a:pt x="3255128" y="226055"/>
                </a:lnTo>
                <a:lnTo>
                  <a:pt x="3255128" y="226056"/>
                </a:lnTo>
                <a:lnTo>
                  <a:pt x="3255128" y="226228"/>
                </a:lnTo>
                <a:lnTo>
                  <a:pt x="3255128" y="226599"/>
                </a:lnTo>
                <a:lnTo>
                  <a:pt x="3255128" y="226725"/>
                </a:lnTo>
                <a:lnTo>
                  <a:pt x="3255128" y="226779"/>
                </a:lnTo>
                <a:lnTo>
                  <a:pt x="3255128" y="226970"/>
                </a:lnTo>
                <a:lnTo>
                  <a:pt x="3255128" y="227042"/>
                </a:lnTo>
                <a:lnTo>
                  <a:pt x="3255128" y="227126"/>
                </a:lnTo>
                <a:lnTo>
                  <a:pt x="3255128" y="227319"/>
                </a:lnTo>
                <a:lnTo>
                  <a:pt x="3255128" y="227529"/>
                </a:lnTo>
                <a:lnTo>
                  <a:pt x="3255128" y="227641"/>
                </a:lnTo>
                <a:lnTo>
                  <a:pt x="3255128" y="227780"/>
                </a:lnTo>
                <a:lnTo>
                  <a:pt x="3255128" y="227816"/>
                </a:lnTo>
                <a:lnTo>
                  <a:pt x="3255128" y="227835"/>
                </a:lnTo>
                <a:lnTo>
                  <a:pt x="3255128" y="228167"/>
                </a:lnTo>
                <a:lnTo>
                  <a:pt x="3255128" y="228217"/>
                </a:lnTo>
                <a:lnTo>
                  <a:pt x="3255128" y="228524"/>
                </a:lnTo>
                <a:lnTo>
                  <a:pt x="3255128" y="228578"/>
                </a:lnTo>
                <a:lnTo>
                  <a:pt x="3255128" y="228667"/>
                </a:lnTo>
                <a:lnTo>
                  <a:pt x="3255128" y="228697"/>
                </a:lnTo>
                <a:lnTo>
                  <a:pt x="3255128" y="228735"/>
                </a:lnTo>
                <a:lnTo>
                  <a:pt x="3255128" y="228777"/>
                </a:lnTo>
                <a:lnTo>
                  <a:pt x="3255128" y="228856"/>
                </a:lnTo>
                <a:lnTo>
                  <a:pt x="3255128" y="228942"/>
                </a:lnTo>
                <a:lnTo>
                  <a:pt x="3255128" y="229220"/>
                </a:lnTo>
                <a:lnTo>
                  <a:pt x="3255128" y="229232"/>
                </a:lnTo>
                <a:lnTo>
                  <a:pt x="3255128" y="229401"/>
                </a:lnTo>
                <a:lnTo>
                  <a:pt x="3255128" y="229455"/>
                </a:lnTo>
                <a:lnTo>
                  <a:pt x="3255128" y="229595"/>
                </a:lnTo>
                <a:lnTo>
                  <a:pt x="3255128" y="229649"/>
                </a:lnTo>
                <a:lnTo>
                  <a:pt x="3255128" y="229728"/>
                </a:lnTo>
                <a:lnTo>
                  <a:pt x="3255128" y="229771"/>
                </a:lnTo>
                <a:lnTo>
                  <a:pt x="3255128" y="229788"/>
                </a:lnTo>
                <a:lnTo>
                  <a:pt x="3255128" y="230425"/>
                </a:lnTo>
                <a:lnTo>
                  <a:pt x="3255128" y="230496"/>
                </a:lnTo>
                <a:lnTo>
                  <a:pt x="3255128" y="230538"/>
                </a:lnTo>
                <a:lnTo>
                  <a:pt x="3255128" y="230702"/>
                </a:lnTo>
                <a:lnTo>
                  <a:pt x="3255128" y="230749"/>
                </a:lnTo>
                <a:lnTo>
                  <a:pt x="3255128" y="230896"/>
                </a:lnTo>
                <a:lnTo>
                  <a:pt x="3255128" y="231031"/>
                </a:lnTo>
                <a:lnTo>
                  <a:pt x="3255128" y="231373"/>
                </a:lnTo>
                <a:lnTo>
                  <a:pt x="3255128" y="231567"/>
                </a:lnTo>
                <a:lnTo>
                  <a:pt x="3255128" y="231621"/>
                </a:lnTo>
                <a:lnTo>
                  <a:pt x="3255128" y="231701"/>
                </a:lnTo>
                <a:lnTo>
                  <a:pt x="3255128" y="231755"/>
                </a:lnTo>
                <a:lnTo>
                  <a:pt x="3255128" y="231949"/>
                </a:lnTo>
                <a:lnTo>
                  <a:pt x="3255128" y="231978"/>
                </a:lnTo>
                <a:lnTo>
                  <a:pt x="3255128" y="232295"/>
                </a:lnTo>
                <a:lnTo>
                  <a:pt x="3255128" y="232505"/>
                </a:lnTo>
                <a:lnTo>
                  <a:pt x="3255128" y="232509"/>
                </a:lnTo>
                <a:lnTo>
                  <a:pt x="3255128" y="232546"/>
                </a:lnTo>
                <a:lnTo>
                  <a:pt x="3255128" y="232563"/>
                </a:lnTo>
                <a:lnTo>
                  <a:pt x="3255128" y="232588"/>
                </a:lnTo>
                <a:lnTo>
                  <a:pt x="3255128" y="232674"/>
                </a:lnTo>
                <a:lnTo>
                  <a:pt x="3255128" y="232884"/>
                </a:lnTo>
                <a:lnTo>
                  <a:pt x="3255128" y="232901"/>
                </a:lnTo>
                <a:lnTo>
                  <a:pt x="3255128" y="233073"/>
                </a:lnTo>
                <a:lnTo>
                  <a:pt x="3255128" y="233195"/>
                </a:lnTo>
                <a:lnTo>
                  <a:pt x="3255128" y="233414"/>
                </a:lnTo>
                <a:lnTo>
                  <a:pt x="3255128" y="233460"/>
                </a:lnTo>
                <a:lnTo>
                  <a:pt x="3255128" y="233500"/>
                </a:lnTo>
                <a:lnTo>
                  <a:pt x="3255128" y="233554"/>
                </a:lnTo>
                <a:lnTo>
                  <a:pt x="3255128" y="233596"/>
                </a:lnTo>
                <a:lnTo>
                  <a:pt x="3255128" y="233711"/>
                </a:lnTo>
                <a:lnTo>
                  <a:pt x="3255128" y="233763"/>
                </a:lnTo>
                <a:lnTo>
                  <a:pt x="3255128" y="233849"/>
                </a:lnTo>
                <a:lnTo>
                  <a:pt x="3255128" y="233921"/>
                </a:lnTo>
                <a:lnTo>
                  <a:pt x="3255128" y="234336"/>
                </a:lnTo>
                <a:lnTo>
                  <a:pt x="3255128" y="234377"/>
                </a:lnTo>
                <a:lnTo>
                  <a:pt x="3255128" y="234387"/>
                </a:lnTo>
                <a:lnTo>
                  <a:pt x="3255128" y="234431"/>
                </a:lnTo>
                <a:lnTo>
                  <a:pt x="3255128" y="234481"/>
                </a:lnTo>
                <a:lnTo>
                  <a:pt x="3255128" y="234571"/>
                </a:lnTo>
                <a:lnTo>
                  <a:pt x="3255128" y="234625"/>
                </a:lnTo>
                <a:lnTo>
                  <a:pt x="3255128" y="234707"/>
                </a:lnTo>
                <a:lnTo>
                  <a:pt x="3255128" y="234747"/>
                </a:lnTo>
                <a:lnTo>
                  <a:pt x="3255128" y="234764"/>
                </a:lnTo>
                <a:lnTo>
                  <a:pt x="3255128" y="234974"/>
                </a:lnTo>
                <a:lnTo>
                  <a:pt x="3255128" y="235150"/>
                </a:lnTo>
                <a:lnTo>
                  <a:pt x="3255128" y="235432"/>
                </a:lnTo>
                <a:lnTo>
                  <a:pt x="3255128" y="235562"/>
                </a:lnTo>
                <a:lnTo>
                  <a:pt x="3255128" y="235651"/>
                </a:lnTo>
                <a:lnTo>
                  <a:pt x="3255128" y="235678"/>
                </a:lnTo>
                <a:lnTo>
                  <a:pt x="3255128" y="235749"/>
                </a:lnTo>
                <a:lnTo>
                  <a:pt x="3255128" y="235872"/>
                </a:lnTo>
                <a:lnTo>
                  <a:pt x="3255128" y="235924"/>
                </a:lnTo>
                <a:lnTo>
                  <a:pt x="3255128" y="235943"/>
                </a:lnTo>
                <a:lnTo>
                  <a:pt x="3255128" y="236027"/>
                </a:lnTo>
                <a:lnTo>
                  <a:pt x="3255128" y="236275"/>
                </a:lnTo>
                <a:lnTo>
                  <a:pt x="3255128" y="236439"/>
                </a:lnTo>
                <a:lnTo>
                  <a:pt x="3255128" y="236633"/>
                </a:lnTo>
                <a:lnTo>
                  <a:pt x="3255128" y="236805"/>
                </a:lnTo>
                <a:lnTo>
                  <a:pt x="3255128" y="236925"/>
                </a:lnTo>
                <a:lnTo>
                  <a:pt x="3255128" y="237050"/>
                </a:lnTo>
                <a:lnTo>
                  <a:pt x="3255128" y="237249"/>
                </a:lnTo>
                <a:lnTo>
                  <a:pt x="3255128" y="237328"/>
                </a:lnTo>
                <a:lnTo>
                  <a:pt x="3255128" y="237443"/>
                </a:lnTo>
                <a:lnTo>
                  <a:pt x="3255128" y="237485"/>
                </a:lnTo>
                <a:lnTo>
                  <a:pt x="3255128" y="237522"/>
                </a:lnTo>
                <a:lnTo>
                  <a:pt x="3255128" y="237539"/>
                </a:lnTo>
                <a:lnTo>
                  <a:pt x="3255128" y="237860"/>
                </a:lnTo>
                <a:lnTo>
                  <a:pt x="3255128" y="237880"/>
                </a:lnTo>
                <a:lnTo>
                  <a:pt x="3255128" y="238037"/>
                </a:lnTo>
                <a:lnTo>
                  <a:pt x="3255128" y="238436"/>
                </a:lnTo>
                <a:lnTo>
                  <a:pt x="3255128" y="238496"/>
                </a:lnTo>
                <a:lnTo>
                  <a:pt x="3255128" y="238550"/>
                </a:lnTo>
                <a:lnTo>
                  <a:pt x="3255128" y="238604"/>
                </a:lnTo>
                <a:lnTo>
                  <a:pt x="3255128" y="238739"/>
                </a:lnTo>
                <a:lnTo>
                  <a:pt x="3255128" y="238785"/>
                </a:lnTo>
                <a:lnTo>
                  <a:pt x="3255128" y="238857"/>
                </a:lnTo>
                <a:lnTo>
                  <a:pt x="3255128" y="239300"/>
                </a:lnTo>
                <a:lnTo>
                  <a:pt x="3255128" y="239312"/>
                </a:lnTo>
                <a:lnTo>
                  <a:pt x="3255128" y="239386"/>
                </a:lnTo>
                <a:lnTo>
                  <a:pt x="3255128" y="239481"/>
                </a:lnTo>
                <a:lnTo>
                  <a:pt x="3255128" y="239547"/>
                </a:lnTo>
                <a:lnTo>
                  <a:pt x="3255128" y="239675"/>
                </a:lnTo>
                <a:lnTo>
                  <a:pt x="3255128" y="239683"/>
                </a:lnTo>
                <a:lnTo>
                  <a:pt x="3255128" y="239729"/>
                </a:lnTo>
                <a:lnTo>
                  <a:pt x="3255128" y="239868"/>
                </a:lnTo>
                <a:lnTo>
                  <a:pt x="3255128" y="240002"/>
                </a:lnTo>
                <a:lnTo>
                  <a:pt x="3255128" y="240086"/>
                </a:lnTo>
                <a:lnTo>
                  <a:pt x="3255128" y="240126"/>
                </a:lnTo>
                <a:lnTo>
                  <a:pt x="3255128" y="240349"/>
                </a:lnTo>
                <a:lnTo>
                  <a:pt x="3255128" y="240357"/>
                </a:lnTo>
                <a:lnTo>
                  <a:pt x="3255128" y="240403"/>
                </a:lnTo>
                <a:lnTo>
                  <a:pt x="3255128" y="240538"/>
                </a:lnTo>
                <a:lnTo>
                  <a:pt x="3255128" y="240782"/>
                </a:lnTo>
                <a:lnTo>
                  <a:pt x="3255128" y="240900"/>
                </a:lnTo>
                <a:lnTo>
                  <a:pt x="3255128" y="241251"/>
                </a:lnTo>
                <a:lnTo>
                  <a:pt x="3255128" y="241254"/>
                </a:lnTo>
                <a:lnTo>
                  <a:pt x="3255128" y="241303"/>
                </a:lnTo>
                <a:lnTo>
                  <a:pt x="3255128" y="241415"/>
                </a:lnTo>
                <a:lnTo>
                  <a:pt x="3255128" y="241522"/>
                </a:lnTo>
                <a:lnTo>
                  <a:pt x="3255128" y="241609"/>
                </a:lnTo>
                <a:lnTo>
                  <a:pt x="3255128" y="241769"/>
                </a:lnTo>
                <a:lnTo>
                  <a:pt x="3255128" y="241781"/>
                </a:lnTo>
                <a:lnTo>
                  <a:pt x="3255128" y="241819"/>
                </a:lnTo>
                <a:lnTo>
                  <a:pt x="3255128" y="241957"/>
                </a:lnTo>
                <a:lnTo>
                  <a:pt x="3255128" y="242029"/>
                </a:lnTo>
                <a:lnTo>
                  <a:pt x="3255128" y="242304"/>
                </a:lnTo>
                <a:lnTo>
                  <a:pt x="3255128" y="242471"/>
                </a:lnTo>
                <a:lnTo>
                  <a:pt x="3255128" y="242589"/>
                </a:lnTo>
                <a:lnTo>
                  <a:pt x="3255128" y="242668"/>
                </a:lnTo>
                <a:lnTo>
                  <a:pt x="3255128" y="242856"/>
                </a:lnTo>
                <a:lnTo>
                  <a:pt x="3255128" y="242872"/>
                </a:lnTo>
                <a:lnTo>
                  <a:pt x="3255128" y="243082"/>
                </a:lnTo>
                <a:lnTo>
                  <a:pt x="3255128" y="243259"/>
                </a:lnTo>
                <a:lnTo>
                  <a:pt x="3255128" y="243540"/>
                </a:lnTo>
                <a:lnTo>
                  <a:pt x="3255128" y="243580"/>
                </a:lnTo>
                <a:lnTo>
                  <a:pt x="3255128" y="243718"/>
                </a:lnTo>
                <a:lnTo>
                  <a:pt x="3255128" y="243759"/>
                </a:lnTo>
                <a:lnTo>
                  <a:pt x="3255128" y="244135"/>
                </a:lnTo>
                <a:lnTo>
                  <a:pt x="3255128" y="244270"/>
                </a:lnTo>
                <a:lnTo>
                  <a:pt x="3255128" y="244457"/>
                </a:lnTo>
                <a:lnTo>
                  <a:pt x="3255128" y="244523"/>
                </a:lnTo>
                <a:lnTo>
                  <a:pt x="3255128" y="244651"/>
                </a:lnTo>
                <a:lnTo>
                  <a:pt x="3255128" y="244705"/>
                </a:lnTo>
                <a:lnTo>
                  <a:pt x="3255128" y="244844"/>
                </a:lnTo>
                <a:lnTo>
                  <a:pt x="3255128" y="245062"/>
                </a:lnTo>
                <a:lnTo>
                  <a:pt x="3255128" y="245147"/>
                </a:lnTo>
                <a:lnTo>
                  <a:pt x="3255128" y="245341"/>
                </a:lnTo>
                <a:lnTo>
                  <a:pt x="3255128" y="245357"/>
                </a:lnTo>
                <a:lnTo>
                  <a:pt x="3255128" y="245551"/>
                </a:lnTo>
                <a:lnTo>
                  <a:pt x="3255128" y="245630"/>
                </a:lnTo>
                <a:lnTo>
                  <a:pt x="3255128" y="245758"/>
                </a:lnTo>
                <a:lnTo>
                  <a:pt x="3255128" y="246107"/>
                </a:lnTo>
                <a:lnTo>
                  <a:pt x="3255128" y="246279"/>
                </a:lnTo>
                <a:lnTo>
                  <a:pt x="3255128" y="246394"/>
                </a:lnTo>
                <a:lnTo>
                  <a:pt x="3255128" y="246498"/>
                </a:lnTo>
                <a:lnTo>
                  <a:pt x="3255128" y="246588"/>
                </a:lnTo>
                <a:lnTo>
                  <a:pt x="3255128" y="246604"/>
                </a:lnTo>
                <a:lnTo>
                  <a:pt x="3255128" y="246658"/>
                </a:lnTo>
                <a:lnTo>
                  <a:pt x="3255128" y="246713"/>
                </a:lnTo>
                <a:lnTo>
                  <a:pt x="3255128" y="246745"/>
                </a:lnTo>
                <a:lnTo>
                  <a:pt x="3255128" y="246847"/>
                </a:lnTo>
                <a:lnTo>
                  <a:pt x="3255128" y="246893"/>
                </a:lnTo>
                <a:lnTo>
                  <a:pt x="3255128" y="246933"/>
                </a:lnTo>
                <a:lnTo>
                  <a:pt x="3255128" y="247005"/>
                </a:lnTo>
                <a:lnTo>
                  <a:pt x="3255128" y="247408"/>
                </a:lnTo>
                <a:lnTo>
                  <a:pt x="3255128" y="247494"/>
                </a:lnTo>
                <a:lnTo>
                  <a:pt x="3255128" y="247523"/>
                </a:lnTo>
                <a:lnTo>
                  <a:pt x="3255128" y="247565"/>
                </a:lnTo>
                <a:lnTo>
                  <a:pt x="3255128" y="247695"/>
                </a:lnTo>
                <a:lnTo>
                  <a:pt x="3255128" y="248058"/>
                </a:lnTo>
                <a:lnTo>
                  <a:pt x="3255128" y="248110"/>
                </a:lnTo>
                <a:lnTo>
                  <a:pt x="3255128" y="248117"/>
                </a:lnTo>
                <a:lnTo>
                  <a:pt x="3255128" y="248235"/>
                </a:lnTo>
                <a:lnTo>
                  <a:pt x="3255128" y="248255"/>
                </a:lnTo>
                <a:lnTo>
                  <a:pt x="3255128" y="248457"/>
                </a:lnTo>
                <a:lnTo>
                  <a:pt x="3255128" y="248465"/>
                </a:lnTo>
                <a:lnTo>
                  <a:pt x="3255128" y="248516"/>
                </a:lnTo>
                <a:lnTo>
                  <a:pt x="3255128" y="248576"/>
                </a:lnTo>
                <a:lnTo>
                  <a:pt x="3255128" y="248646"/>
                </a:lnTo>
                <a:lnTo>
                  <a:pt x="3255128" y="248735"/>
                </a:lnTo>
                <a:lnTo>
                  <a:pt x="3255128" y="248803"/>
                </a:lnTo>
                <a:lnTo>
                  <a:pt x="3255128" y="249097"/>
                </a:lnTo>
                <a:lnTo>
                  <a:pt x="3255128" y="249111"/>
                </a:lnTo>
                <a:lnTo>
                  <a:pt x="3255128" y="249362"/>
                </a:lnTo>
                <a:lnTo>
                  <a:pt x="3255128" y="249502"/>
                </a:lnTo>
                <a:lnTo>
                  <a:pt x="3255128" y="249523"/>
                </a:lnTo>
                <a:lnTo>
                  <a:pt x="3255128" y="249717"/>
                </a:lnTo>
                <a:lnTo>
                  <a:pt x="3255128" y="250066"/>
                </a:lnTo>
                <a:lnTo>
                  <a:pt x="3255128" y="250289"/>
                </a:lnTo>
                <a:lnTo>
                  <a:pt x="3255128" y="250333"/>
                </a:lnTo>
                <a:lnTo>
                  <a:pt x="3255128" y="250477"/>
                </a:lnTo>
                <a:lnTo>
                  <a:pt x="3255128" y="250527"/>
                </a:lnTo>
                <a:lnTo>
                  <a:pt x="3255128" y="250579"/>
                </a:lnTo>
                <a:lnTo>
                  <a:pt x="3255128" y="250964"/>
                </a:lnTo>
                <a:lnTo>
                  <a:pt x="3255128" y="251334"/>
                </a:lnTo>
                <a:lnTo>
                  <a:pt x="3255128" y="251414"/>
                </a:lnTo>
                <a:lnTo>
                  <a:pt x="3255128" y="251580"/>
                </a:lnTo>
                <a:lnTo>
                  <a:pt x="3255128" y="251634"/>
                </a:lnTo>
                <a:lnTo>
                  <a:pt x="3255128" y="251689"/>
                </a:lnTo>
                <a:lnTo>
                  <a:pt x="3255128" y="251773"/>
                </a:lnTo>
                <a:lnTo>
                  <a:pt x="3255128" y="251826"/>
                </a:lnTo>
                <a:lnTo>
                  <a:pt x="3255128" y="251849"/>
                </a:lnTo>
                <a:lnTo>
                  <a:pt x="3255128" y="251869"/>
                </a:lnTo>
                <a:lnTo>
                  <a:pt x="3255128" y="251967"/>
                </a:lnTo>
                <a:lnTo>
                  <a:pt x="3255128" y="252341"/>
                </a:lnTo>
                <a:lnTo>
                  <a:pt x="3255128" y="252378"/>
                </a:lnTo>
                <a:lnTo>
                  <a:pt x="3255128" y="252384"/>
                </a:lnTo>
                <a:lnTo>
                  <a:pt x="3255128" y="252467"/>
                </a:lnTo>
                <a:lnTo>
                  <a:pt x="3255128" y="252470"/>
                </a:lnTo>
                <a:lnTo>
                  <a:pt x="3255128" y="252535"/>
                </a:lnTo>
                <a:lnTo>
                  <a:pt x="3255128" y="252551"/>
                </a:lnTo>
                <a:lnTo>
                  <a:pt x="3255128" y="252631"/>
                </a:lnTo>
                <a:lnTo>
                  <a:pt x="3255128" y="252952"/>
                </a:lnTo>
                <a:lnTo>
                  <a:pt x="3255128" y="253074"/>
                </a:lnTo>
                <a:lnTo>
                  <a:pt x="3255128" y="253086"/>
                </a:lnTo>
                <a:lnTo>
                  <a:pt x="3255128" y="253255"/>
                </a:lnTo>
                <a:lnTo>
                  <a:pt x="3255128" y="253433"/>
                </a:lnTo>
                <a:lnTo>
                  <a:pt x="3255128" y="253441"/>
                </a:lnTo>
                <a:lnTo>
                  <a:pt x="3255128" y="253449"/>
                </a:lnTo>
                <a:lnTo>
                  <a:pt x="3255128" y="253642"/>
                </a:lnTo>
                <a:lnTo>
                  <a:pt x="3255128" y="254215"/>
                </a:lnTo>
                <a:lnTo>
                  <a:pt x="3255128" y="254338"/>
                </a:lnTo>
                <a:lnTo>
                  <a:pt x="3255128" y="254350"/>
                </a:lnTo>
                <a:lnTo>
                  <a:pt x="3255128" y="254502"/>
                </a:lnTo>
                <a:lnTo>
                  <a:pt x="3255128" y="254696"/>
                </a:lnTo>
                <a:lnTo>
                  <a:pt x="3255128" y="254853"/>
                </a:lnTo>
                <a:lnTo>
                  <a:pt x="3255128" y="254881"/>
                </a:lnTo>
                <a:lnTo>
                  <a:pt x="3255128" y="255042"/>
                </a:lnTo>
                <a:lnTo>
                  <a:pt x="3255128" y="255225"/>
                </a:lnTo>
                <a:lnTo>
                  <a:pt x="3255128" y="255227"/>
                </a:lnTo>
                <a:lnTo>
                  <a:pt x="3255128" y="255421"/>
                </a:lnTo>
                <a:lnTo>
                  <a:pt x="3255128" y="255441"/>
                </a:lnTo>
                <a:lnTo>
                  <a:pt x="3255128" y="255449"/>
                </a:lnTo>
                <a:lnTo>
                  <a:pt x="3255128" y="255555"/>
                </a:lnTo>
                <a:lnTo>
                  <a:pt x="3255128" y="255631"/>
                </a:lnTo>
                <a:lnTo>
                  <a:pt x="3255128" y="255803"/>
                </a:lnTo>
                <a:lnTo>
                  <a:pt x="3255128" y="255904"/>
                </a:lnTo>
                <a:lnTo>
                  <a:pt x="3255128" y="256343"/>
                </a:lnTo>
                <a:lnTo>
                  <a:pt x="3255128" y="256363"/>
                </a:lnTo>
                <a:lnTo>
                  <a:pt x="3255128" y="256442"/>
                </a:lnTo>
                <a:lnTo>
                  <a:pt x="3255128" y="256668"/>
                </a:lnTo>
                <a:lnTo>
                  <a:pt x="3255128" y="256684"/>
                </a:lnTo>
                <a:lnTo>
                  <a:pt x="3255128" y="256802"/>
                </a:lnTo>
                <a:lnTo>
                  <a:pt x="3255128" y="256825"/>
                </a:lnTo>
                <a:lnTo>
                  <a:pt x="3255128" y="257205"/>
                </a:lnTo>
                <a:lnTo>
                  <a:pt x="3255128" y="257317"/>
                </a:lnTo>
                <a:lnTo>
                  <a:pt x="3255128" y="257354"/>
                </a:lnTo>
                <a:lnTo>
                  <a:pt x="3255128" y="257511"/>
                </a:lnTo>
                <a:lnTo>
                  <a:pt x="3255128" y="257610"/>
                </a:lnTo>
                <a:lnTo>
                  <a:pt x="3255128" y="258231"/>
                </a:lnTo>
                <a:lnTo>
                  <a:pt x="3255128" y="258335"/>
                </a:lnTo>
                <a:lnTo>
                  <a:pt x="3255128" y="258398"/>
                </a:lnTo>
                <a:lnTo>
                  <a:pt x="3255128" y="258425"/>
                </a:lnTo>
                <a:lnTo>
                  <a:pt x="3255128" y="258580"/>
                </a:lnTo>
                <a:lnTo>
                  <a:pt x="3255128" y="258585"/>
                </a:lnTo>
                <a:lnTo>
                  <a:pt x="3255128" y="258618"/>
                </a:lnTo>
                <a:lnTo>
                  <a:pt x="3255128" y="258774"/>
                </a:lnTo>
                <a:lnTo>
                  <a:pt x="3255128" y="259191"/>
                </a:lnTo>
                <a:lnTo>
                  <a:pt x="3255128" y="259442"/>
                </a:lnTo>
                <a:lnTo>
                  <a:pt x="3255128" y="259478"/>
                </a:lnTo>
                <a:lnTo>
                  <a:pt x="3255128" y="259672"/>
                </a:lnTo>
                <a:lnTo>
                  <a:pt x="3255128" y="259797"/>
                </a:lnTo>
                <a:lnTo>
                  <a:pt x="3255128" y="259881"/>
                </a:lnTo>
                <a:lnTo>
                  <a:pt x="3255128" y="260075"/>
                </a:lnTo>
                <a:lnTo>
                  <a:pt x="3255128" y="260417"/>
                </a:lnTo>
                <a:lnTo>
                  <a:pt x="3255128" y="260425"/>
                </a:lnTo>
                <a:lnTo>
                  <a:pt x="3255128" y="260557"/>
                </a:lnTo>
                <a:lnTo>
                  <a:pt x="3255128" y="260607"/>
                </a:lnTo>
                <a:lnTo>
                  <a:pt x="3255128" y="260659"/>
                </a:lnTo>
                <a:lnTo>
                  <a:pt x="3255128" y="260779"/>
                </a:lnTo>
                <a:lnTo>
                  <a:pt x="3255128" y="261049"/>
                </a:lnTo>
                <a:lnTo>
                  <a:pt x="3255128" y="261182"/>
                </a:lnTo>
                <a:lnTo>
                  <a:pt x="3255128" y="261243"/>
                </a:lnTo>
                <a:lnTo>
                  <a:pt x="3255128" y="261297"/>
                </a:lnTo>
                <a:lnTo>
                  <a:pt x="3255128" y="261339"/>
                </a:lnTo>
                <a:lnTo>
                  <a:pt x="3255128" y="261660"/>
                </a:lnTo>
                <a:lnTo>
                  <a:pt x="3255128" y="261688"/>
                </a:lnTo>
                <a:lnTo>
                  <a:pt x="3255128" y="261837"/>
                </a:lnTo>
                <a:lnTo>
                  <a:pt x="3255128" y="261891"/>
                </a:lnTo>
                <a:lnTo>
                  <a:pt x="3255128" y="262047"/>
                </a:lnTo>
                <a:lnTo>
                  <a:pt x="3255128" y="262181"/>
                </a:lnTo>
                <a:lnTo>
                  <a:pt x="3255128" y="262350"/>
                </a:lnTo>
                <a:lnTo>
                  <a:pt x="3255128" y="262404"/>
                </a:lnTo>
                <a:lnTo>
                  <a:pt x="3255128" y="262458"/>
                </a:lnTo>
                <a:lnTo>
                  <a:pt x="3255128" y="262547"/>
                </a:lnTo>
                <a:lnTo>
                  <a:pt x="3255128" y="262586"/>
                </a:lnTo>
                <a:lnTo>
                  <a:pt x="3255128" y="262615"/>
                </a:lnTo>
                <a:lnTo>
                  <a:pt x="3255128" y="262989"/>
                </a:lnTo>
                <a:lnTo>
                  <a:pt x="3255128" y="263096"/>
                </a:lnTo>
                <a:lnTo>
                  <a:pt x="3255128" y="263150"/>
                </a:lnTo>
                <a:lnTo>
                  <a:pt x="3255128" y="263335"/>
                </a:lnTo>
                <a:lnTo>
                  <a:pt x="3255128" y="263529"/>
                </a:lnTo>
                <a:lnTo>
                  <a:pt x="3255128" y="263561"/>
                </a:lnTo>
                <a:lnTo>
                  <a:pt x="3255128" y="263597"/>
                </a:lnTo>
                <a:lnTo>
                  <a:pt x="3255128" y="264012"/>
                </a:lnTo>
                <a:lnTo>
                  <a:pt x="3255128" y="264149"/>
                </a:lnTo>
                <a:lnTo>
                  <a:pt x="3255128" y="264157"/>
                </a:lnTo>
                <a:lnTo>
                  <a:pt x="3255128" y="264418"/>
                </a:lnTo>
                <a:lnTo>
                  <a:pt x="3255128" y="264776"/>
                </a:lnTo>
                <a:lnTo>
                  <a:pt x="3255128" y="264857"/>
                </a:lnTo>
                <a:lnTo>
                  <a:pt x="3255128" y="264933"/>
                </a:lnTo>
                <a:lnTo>
                  <a:pt x="3255128" y="265051"/>
                </a:lnTo>
                <a:lnTo>
                  <a:pt x="3255128" y="265108"/>
                </a:lnTo>
                <a:lnTo>
                  <a:pt x="3255128" y="265425"/>
                </a:lnTo>
                <a:lnTo>
                  <a:pt x="3255128" y="265569"/>
                </a:lnTo>
                <a:lnTo>
                  <a:pt x="3255128" y="265619"/>
                </a:lnTo>
                <a:lnTo>
                  <a:pt x="3255128" y="265623"/>
                </a:lnTo>
                <a:lnTo>
                  <a:pt x="3255128" y="265635"/>
                </a:lnTo>
                <a:lnTo>
                  <a:pt x="3255128" y="266158"/>
                </a:lnTo>
                <a:lnTo>
                  <a:pt x="3255128" y="266443"/>
                </a:lnTo>
                <a:lnTo>
                  <a:pt x="3255128" y="266506"/>
                </a:lnTo>
                <a:lnTo>
                  <a:pt x="3255128" y="266688"/>
                </a:lnTo>
                <a:lnTo>
                  <a:pt x="3255128" y="266726"/>
                </a:lnTo>
                <a:lnTo>
                  <a:pt x="3255128" y="266870"/>
                </a:lnTo>
                <a:lnTo>
                  <a:pt x="3255128" y="266882"/>
                </a:lnTo>
                <a:lnTo>
                  <a:pt x="3255128" y="266907"/>
                </a:lnTo>
                <a:lnTo>
                  <a:pt x="3255128" y="267434"/>
                </a:lnTo>
                <a:lnTo>
                  <a:pt x="3255128" y="267591"/>
                </a:lnTo>
                <a:lnTo>
                  <a:pt x="3255128" y="267965"/>
                </a:lnTo>
                <a:lnTo>
                  <a:pt x="3255128" y="267989"/>
                </a:lnTo>
                <a:lnTo>
                  <a:pt x="3255128" y="268124"/>
                </a:lnTo>
                <a:lnTo>
                  <a:pt x="3255128" y="268311"/>
                </a:lnTo>
                <a:lnTo>
                  <a:pt x="3255128" y="268505"/>
                </a:lnTo>
                <a:lnTo>
                  <a:pt x="3255128" y="268525"/>
                </a:lnTo>
                <a:lnTo>
                  <a:pt x="3255128" y="268533"/>
                </a:lnTo>
                <a:lnTo>
                  <a:pt x="3255128" y="268665"/>
                </a:lnTo>
                <a:lnTo>
                  <a:pt x="3255128" y="268854"/>
                </a:lnTo>
                <a:lnTo>
                  <a:pt x="3255128" y="268976"/>
                </a:lnTo>
                <a:lnTo>
                  <a:pt x="3255128" y="268988"/>
                </a:lnTo>
                <a:lnTo>
                  <a:pt x="3255128" y="269157"/>
                </a:lnTo>
                <a:lnTo>
                  <a:pt x="3255128" y="269351"/>
                </a:lnTo>
                <a:lnTo>
                  <a:pt x="3255128" y="269405"/>
                </a:lnTo>
                <a:lnTo>
                  <a:pt x="3255128" y="269752"/>
                </a:lnTo>
                <a:lnTo>
                  <a:pt x="3255128" y="269796"/>
                </a:lnTo>
                <a:lnTo>
                  <a:pt x="3255128" y="270155"/>
                </a:lnTo>
                <a:lnTo>
                  <a:pt x="3255128" y="270442"/>
                </a:lnTo>
                <a:lnTo>
                  <a:pt x="3255128" y="270458"/>
                </a:lnTo>
                <a:lnTo>
                  <a:pt x="3255128" y="270512"/>
                </a:lnTo>
                <a:lnTo>
                  <a:pt x="3255128" y="270545"/>
                </a:lnTo>
                <a:lnTo>
                  <a:pt x="3255128" y="270599"/>
                </a:lnTo>
                <a:lnTo>
                  <a:pt x="3255128" y="271129"/>
                </a:lnTo>
                <a:lnTo>
                  <a:pt x="3255128" y="271204"/>
                </a:lnTo>
                <a:lnTo>
                  <a:pt x="3255128" y="271323"/>
                </a:lnTo>
                <a:lnTo>
                  <a:pt x="3255128" y="271419"/>
                </a:lnTo>
                <a:lnTo>
                  <a:pt x="3255128" y="271482"/>
                </a:lnTo>
                <a:lnTo>
                  <a:pt x="3255128" y="271664"/>
                </a:lnTo>
                <a:lnTo>
                  <a:pt x="3255128" y="271705"/>
                </a:lnTo>
                <a:lnTo>
                  <a:pt x="3255128" y="271846"/>
                </a:lnTo>
                <a:lnTo>
                  <a:pt x="3255128" y="271858"/>
                </a:lnTo>
                <a:lnTo>
                  <a:pt x="3255128" y="271917"/>
                </a:lnTo>
                <a:lnTo>
                  <a:pt x="3255128" y="272249"/>
                </a:lnTo>
                <a:lnTo>
                  <a:pt x="3255128" y="272257"/>
                </a:lnTo>
                <a:lnTo>
                  <a:pt x="3255128" y="272265"/>
                </a:lnTo>
                <a:lnTo>
                  <a:pt x="3255128" y="272344"/>
                </a:lnTo>
                <a:lnTo>
                  <a:pt x="3255128" y="272430"/>
                </a:lnTo>
                <a:lnTo>
                  <a:pt x="3255128" y="272965"/>
                </a:lnTo>
                <a:lnTo>
                  <a:pt x="3255128" y="273216"/>
                </a:lnTo>
                <a:lnTo>
                  <a:pt x="3255128" y="273641"/>
                </a:lnTo>
                <a:lnTo>
                  <a:pt x="3255128" y="274133"/>
                </a:lnTo>
                <a:lnTo>
                  <a:pt x="3255128" y="274229"/>
                </a:lnTo>
                <a:lnTo>
                  <a:pt x="3255128" y="274237"/>
                </a:lnTo>
                <a:lnTo>
                  <a:pt x="3255128" y="274327"/>
                </a:lnTo>
                <a:lnTo>
                  <a:pt x="3255128" y="274331"/>
                </a:lnTo>
                <a:lnTo>
                  <a:pt x="3255128" y="274381"/>
                </a:lnTo>
                <a:lnTo>
                  <a:pt x="3255128" y="274772"/>
                </a:lnTo>
                <a:lnTo>
                  <a:pt x="3255128" y="275015"/>
                </a:lnTo>
                <a:lnTo>
                  <a:pt x="3255128" y="275020"/>
                </a:lnTo>
                <a:lnTo>
                  <a:pt x="3255128" y="275131"/>
                </a:lnTo>
                <a:lnTo>
                  <a:pt x="3255128" y="275214"/>
                </a:lnTo>
                <a:lnTo>
                  <a:pt x="3255128" y="275434"/>
                </a:lnTo>
                <a:lnTo>
                  <a:pt x="3255128" y="275488"/>
                </a:lnTo>
                <a:lnTo>
                  <a:pt x="3255128" y="275578"/>
                </a:lnTo>
                <a:lnTo>
                  <a:pt x="3255128" y="275649"/>
                </a:lnTo>
                <a:lnTo>
                  <a:pt x="3255128" y="275699"/>
                </a:lnTo>
                <a:lnTo>
                  <a:pt x="3255128" y="275703"/>
                </a:lnTo>
                <a:lnTo>
                  <a:pt x="3255128" y="275783"/>
                </a:lnTo>
                <a:lnTo>
                  <a:pt x="3255128" y="275821"/>
                </a:lnTo>
                <a:lnTo>
                  <a:pt x="3255128" y="276180"/>
                </a:lnTo>
                <a:lnTo>
                  <a:pt x="3255128" y="276232"/>
                </a:lnTo>
                <a:lnTo>
                  <a:pt x="3255128" y="276321"/>
                </a:lnTo>
                <a:lnTo>
                  <a:pt x="3255128" y="276389"/>
                </a:lnTo>
                <a:lnTo>
                  <a:pt x="3255128" y="276681"/>
                </a:lnTo>
                <a:lnTo>
                  <a:pt x="3255128" y="276962"/>
                </a:lnTo>
                <a:lnTo>
                  <a:pt x="3255128" y="277084"/>
                </a:lnTo>
                <a:lnTo>
                  <a:pt x="3255128" y="277225"/>
                </a:lnTo>
                <a:lnTo>
                  <a:pt x="3255128" y="277233"/>
                </a:lnTo>
                <a:lnTo>
                  <a:pt x="3255128" y="277241"/>
                </a:lnTo>
                <a:lnTo>
                  <a:pt x="3255128" y="277496"/>
                </a:lnTo>
                <a:lnTo>
                  <a:pt x="3255128" y="277793"/>
                </a:lnTo>
                <a:lnTo>
                  <a:pt x="3255128" y="278128"/>
                </a:lnTo>
                <a:lnTo>
                  <a:pt x="3255128" y="278188"/>
                </a:lnTo>
                <a:lnTo>
                  <a:pt x="3255128" y="278192"/>
                </a:lnTo>
                <a:lnTo>
                  <a:pt x="3255128" y="278550"/>
                </a:lnTo>
                <a:lnTo>
                  <a:pt x="3255128" y="278653"/>
                </a:lnTo>
                <a:lnTo>
                  <a:pt x="3255128" y="278707"/>
                </a:lnTo>
                <a:lnTo>
                  <a:pt x="3255128" y="279056"/>
                </a:lnTo>
                <a:lnTo>
                  <a:pt x="3255128" y="279237"/>
                </a:lnTo>
                <a:lnTo>
                  <a:pt x="3255128" y="279431"/>
                </a:lnTo>
                <a:lnTo>
                  <a:pt x="3255128" y="279954"/>
                </a:lnTo>
                <a:lnTo>
                  <a:pt x="3255128" y="279991"/>
                </a:lnTo>
                <a:lnTo>
                  <a:pt x="3255128" y="280538"/>
                </a:lnTo>
                <a:lnTo>
                  <a:pt x="3255128" y="280625"/>
                </a:lnTo>
                <a:lnTo>
                  <a:pt x="3255128" y="280679"/>
                </a:lnTo>
                <a:lnTo>
                  <a:pt x="3255128" y="280957"/>
                </a:lnTo>
                <a:lnTo>
                  <a:pt x="3255128" y="281208"/>
                </a:lnTo>
                <a:lnTo>
                  <a:pt x="3255128" y="281365"/>
                </a:lnTo>
                <a:lnTo>
                  <a:pt x="3255128" y="281525"/>
                </a:lnTo>
                <a:lnTo>
                  <a:pt x="3255128" y="281938"/>
                </a:lnTo>
                <a:lnTo>
                  <a:pt x="3255128" y="282060"/>
                </a:lnTo>
                <a:lnTo>
                  <a:pt x="3255128" y="282337"/>
                </a:lnTo>
                <a:lnTo>
                  <a:pt x="3255128" y="282345"/>
                </a:lnTo>
                <a:lnTo>
                  <a:pt x="3255128" y="282439"/>
                </a:lnTo>
                <a:lnTo>
                  <a:pt x="3255128" y="282472"/>
                </a:lnTo>
                <a:lnTo>
                  <a:pt x="3255128" y="282628"/>
                </a:lnTo>
                <a:lnTo>
                  <a:pt x="3255128" y="283164"/>
                </a:lnTo>
                <a:lnTo>
                  <a:pt x="3255128" y="283526"/>
                </a:lnTo>
                <a:lnTo>
                  <a:pt x="3255128" y="283686"/>
                </a:lnTo>
                <a:lnTo>
                  <a:pt x="3255128" y="283891"/>
                </a:lnTo>
                <a:lnTo>
                  <a:pt x="3255128" y="283929"/>
                </a:lnTo>
                <a:lnTo>
                  <a:pt x="3255128" y="284026"/>
                </a:lnTo>
                <a:lnTo>
                  <a:pt x="3255128" y="284032"/>
                </a:lnTo>
                <a:lnTo>
                  <a:pt x="3255128" y="284213"/>
                </a:lnTo>
                <a:lnTo>
                  <a:pt x="3255128" y="284357"/>
                </a:lnTo>
                <a:lnTo>
                  <a:pt x="3255128" y="284407"/>
                </a:lnTo>
                <a:lnTo>
                  <a:pt x="3255128" y="284411"/>
                </a:lnTo>
                <a:lnTo>
                  <a:pt x="3255128" y="284903"/>
                </a:lnTo>
                <a:lnTo>
                  <a:pt x="3255128" y="285097"/>
                </a:lnTo>
                <a:lnTo>
                  <a:pt x="3255128" y="285151"/>
                </a:lnTo>
                <a:lnTo>
                  <a:pt x="3255128" y="285294"/>
                </a:lnTo>
                <a:lnTo>
                  <a:pt x="3255128" y="285333"/>
                </a:lnTo>
                <a:lnTo>
                  <a:pt x="3255128" y="285514"/>
                </a:lnTo>
                <a:lnTo>
                  <a:pt x="3255128" y="285658"/>
                </a:lnTo>
                <a:lnTo>
                  <a:pt x="3255128" y="285691"/>
                </a:lnTo>
                <a:lnTo>
                  <a:pt x="3255128" y="286204"/>
                </a:lnTo>
                <a:lnTo>
                  <a:pt x="3255128" y="286344"/>
                </a:lnTo>
                <a:lnTo>
                  <a:pt x="3255128" y="286501"/>
                </a:lnTo>
                <a:lnTo>
                  <a:pt x="3255128" y="286702"/>
                </a:lnTo>
                <a:lnTo>
                  <a:pt x="3255128" y="286896"/>
                </a:lnTo>
                <a:lnTo>
                  <a:pt x="3255128" y="286938"/>
                </a:lnTo>
                <a:lnTo>
                  <a:pt x="3255128" y="287313"/>
                </a:lnTo>
                <a:lnTo>
                  <a:pt x="3255128" y="287321"/>
                </a:lnTo>
                <a:lnTo>
                  <a:pt x="3255128" y="287388"/>
                </a:lnTo>
                <a:lnTo>
                  <a:pt x="3255128" y="287415"/>
                </a:lnTo>
                <a:lnTo>
                  <a:pt x="3255128" y="287764"/>
                </a:lnTo>
                <a:lnTo>
                  <a:pt x="3255128" y="288003"/>
                </a:lnTo>
                <a:lnTo>
                  <a:pt x="3255128" y="288011"/>
                </a:lnTo>
                <a:lnTo>
                  <a:pt x="3255128" y="288662"/>
                </a:lnTo>
                <a:lnTo>
                  <a:pt x="3255128" y="288733"/>
                </a:lnTo>
                <a:lnTo>
                  <a:pt x="3255128" y="288787"/>
                </a:lnTo>
                <a:lnTo>
                  <a:pt x="3255128" y="288867"/>
                </a:lnTo>
                <a:lnTo>
                  <a:pt x="3255128" y="288905"/>
                </a:lnTo>
                <a:lnTo>
                  <a:pt x="3255128" y="288962"/>
                </a:lnTo>
                <a:lnTo>
                  <a:pt x="3255128" y="289065"/>
                </a:lnTo>
                <a:lnTo>
                  <a:pt x="3255128" y="289423"/>
                </a:lnTo>
                <a:lnTo>
                  <a:pt x="3255128" y="289473"/>
                </a:lnTo>
                <a:lnTo>
                  <a:pt x="3255128" y="289810"/>
                </a:lnTo>
                <a:lnTo>
                  <a:pt x="3255128" y="290233"/>
                </a:lnTo>
                <a:lnTo>
                  <a:pt x="3255128" y="290580"/>
                </a:lnTo>
                <a:lnTo>
                  <a:pt x="3255128" y="290670"/>
                </a:lnTo>
                <a:lnTo>
                  <a:pt x="3255128" y="290736"/>
                </a:lnTo>
                <a:lnTo>
                  <a:pt x="3255128" y="291037"/>
                </a:lnTo>
                <a:lnTo>
                  <a:pt x="3255128" y="291272"/>
                </a:lnTo>
                <a:lnTo>
                  <a:pt x="3255128" y="291605"/>
                </a:lnTo>
                <a:lnTo>
                  <a:pt x="3255128" y="291723"/>
                </a:lnTo>
                <a:lnTo>
                  <a:pt x="3255128" y="292134"/>
                </a:lnTo>
                <a:lnTo>
                  <a:pt x="3255128" y="292140"/>
                </a:lnTo>
                <a:lnTo>
                  <a:pt x="3255128" y="292223"/>
                </a:lnTo>
                <a:lnTo>
                  <a:pt x="3255128" y="292317"/>
                </a:lnTo>
                <a:lnTo>
                  <a:pt x="3255128" y="292465"/>
                </a:lnTo>
                <a:lnTo>
                  <a:pt x="3255128" y="292519"/>
                </a:lnTo>
                <a:lnTo>
                  <a:pt x="3255128" y="293011"/>
                </a:lnTo>
                <a:lnTo>
                  <a:pt x="3255128" y="293205"/>
                </a:lnTo>
                <a:lnTo>
                  <a:pt x="3255128" y="293259"/>
                </a:lnTo>
                <a:lnTo>
                  <a:pt x="3255128" y="293766"/>
                </a:lnTo>
                <a:lnTo>
                  <a:pt x="3255128" y="294041"/>
                </a:lnTo>
                <a:lnTo>
                  <a:pt x="3255128" y="294312"/>
                </a:lnTo>
                <a:lnTo>
                  <a:pt x="3255128" y="294399"/>
                </a:lnTo>
                <a:lnTo>
                  <a:pt x="3255128" y="294452"/>
                </a:lnTo>
                <a:lnTo>
                  <a:pt x="3255128" y="294609"/>
                </a:lnTo>
                <a:lnTo>
                  <a:pt x="3255128" y="294810"/>
                </a:lnTo>
                <a:lnTo>
                  <a:pt x="3255128" y="295004"/>
                </a:lnTo>
                <a:lnTo>
                  <a:pt x="3255128" y="295177"/>
                </a:lnTo>
                <a:lnTo>
                  <a:pt x="3255128" y="295496"/>
                </a:lnTo>
                <a:lnTo>
                  <a:pt x="3255128" y="295646"/>
                </a:lnTo>
                <a:lnTo>
                  <a:pt x="3255128" y="295712"/>
                </a:lnTo>
                <a:lnTo>
                  <a:pt x="3255128" y="295771"/>
                </a:lnTo>
                <a:lnTo>
                  <a:pt x="3255128" y="295872"/>
                </a:lnTo>
                <a:lnTo>
                  <a:pt x="3255128" y="296049"/>
                </a:lnTo>
                <a:lnTo>
                  <a:pt x="3255128" y="296111"/>
                </a:lnTo>
                <a:lnTo>
                  <a:pt x="3255128" y="296119"/>
                </a:lnTo>
                <a:lnTo>
                  <a:pt x="3255128" y="296284"/>
                </a:lnTo>
                <a:lnTo>
                  <a:pt x="3255128" y="296581"/>
                </a:lnTo>
                <a:lnTo>
                  <a:pt x="3255128" y="296976"/>
                </a:lnTo>
                <a:lnTo>
                  <a:pt x="3255128" y="297070"/>
                </a:lnTo>
                <a:lnTo>
                  <a:pt x="3255128" y="297110"/>
                </a:lnTo>
                <a:lnTo>
                  <a:pt x="3255128" y="297441"/>
                </a:lnTo>
                <a:lnTo>
                  <a:pt x="3255128" y="297495"/>
                </a:lnTo>
                <a:lnTo>
                  <a:pt x="3255128" y="297844"/>
                </a:lnTo>
                <a:lnTo>
                  <a:pt x="3255128" y="297918"/>
                </a:lnTo>
                <a:lnTo>
                  <a:pt x="3255128" y="297987"/>
                </a:lnTo>
                <a:lnTo>
                  <a:pt x="3255128" y="298131"/>
                </a:lnTo>
                <a:lnTo>
                  <a:pt x="3255128" y="298181"/>
                </a:lnTo>
                <a:lnTo>
                  <a:pt x="3255128" y="298235"/>
                </a:lnTo>
                <a:lnTo>
                  <a:pt x="3255128" y="298341"/>
                </a:lnTo>
                <a:lnTo>
                  <a:pt x="3255128" y="298530"/>
                </a:lnTo>
                <a:lnTo>
                  <a:pt x="3255128" y="298742"/>
                </a:lnTo>
                <a:lnTo>
                  <a:pt x="3255128" y="299068"/>
                </a:lnTo>
                <a:lnTo>
                  <a:pt x="3255128" y="299124"/>
                </a:lnTo>
                <a:lnTo>
                  <a:pt x="3255128" y="299145"/>
                </a:lnTo>
                <a:lnTo>
                  <a:pt x="3255128" y="299288"/>
                </a:lnTo>
                <a:lnTo>
                  <a:pt x="3255128" y="299378"/>
                </a:lnTo>
                <a:lnTo>
                  <a:pt x="3255128" y="299428"/>
                </a:lnTo>
                <a:lnTo>
                  <a:pt x="3255128" y="299432"/>
                </a:lnTo>
                <a:lnTo>
                  <a:pt x="3255128" y="299503"/>
                </a:lnTo>
                <a:lnTo>
                  <a:pt x="3255128" y="299786"/>
                </a:lnTo>
                <a:lnTo>
                  <a:pt x="3255128" y="299831"/>
                </a:lnTo>
                <a:lnTo>
                  <a:pt x="3255128" y="299980"/>
                </a:lnTo>
                <a:lnTo>
                  <a:pt x="3255128" y="300243"/>
                </a:lnTo>
                <a:lnTo>
                  <a:pt x="3255128" y="300313"/>
                </a:lnTo>
                <a:lnTo>
                  <a:pt x="3255128" y="300472"/>
                </a:lnTo>
                <a:lnTo>
                  <a:pt x="3255128" y="300750"/>
                </a:lnTo>
                <a:lnTo>
                  <a:pt x="3255128" y="300848"/>
                </a:lnTo>
                <a:lnTo>
                  <a:pt x="3255128" y="301025"/>
                </a:lnTo>
                <a:lnTo>
                  <a:pt x="3255128" y="301087"/>
                </a:lnTo>
                <a:lnTo>
                  <a:pt x="3255128" y="301095"/>
                </a:lnTo>
                <a:lnTo>
                  <a:pt x="3255128" y="301593"/>
                </a:lnTo>
                <a:lnTo>
                  <a:pt x="3255128" y="302046"/>
                </a:lnTo>
                <a:lnTo>
                  <a:pt x="3255128" y="302480"/>
                </a:lnTo>
                <a:lnTo>
                  <a:pt x="3255128" y="302507"/>
                </a:lnTo>
                <a:lnTo>
                  <a:pt x="3255128" y="302856"/>
                </a:lnTo>
                <a:lnTo>
                  <a:pt x="3255128" y="302894"/>
                </a:lnTo>
                <a:lnTo>
                  <a:pt x="3255128" y="303285"/>
                </a:lnTo>
                <a:lnTo>
                  <a:pt x="3255128" y="303317"/>
                </a:lnTo>
                <a:lnTo>
                  <a:pt x="3255128" y="303754"/>
                </a:lnTo>
                <a:lnTo>
                  <a:pt x="3255128" y="303905"/>
                </a:lnTo>
                <a:lnTo>
                  <a:pt x="3255128" y="304121"/>
                </a:lnTo>
                <a:lnTo>
                  <a:pt x="3255128" y="304204"/>
                </a:lnTo>
                <a:lnTo>
                  <a:pt x="3255128" y="304392"/>
                </a:lnTo>
                <a:lnTo>
                  <a:pt x="3255128" y="304479"/>
                </a:lnTo>
                <a:lnTo>
                  <a:pt x="3255128" y="304689"/>
                </a:lnTo>
                <a:lnTo>
                  <a:pt x="3255128" y="304757"/>
                </a:lnTo>
                <a:lnTo>
                  <a:pt x="3255128" y="304807"/>
                </a:lnTo>
                <a:lnTo>
                  <a:pt x="3255128" y="304811"/>
                </a:lnTo>
                <a:lnTo>
                  <a:pt x="3255128" y="305030"/>
                </a:lnTo>
                <a:lnTo>
                  <a:pt x="3255128" y="305084"/>
                </a:lnTo>
                <a:lnTo>
                  <a:pt x="3255128" y="305219"/>
                </a:lnTo>
                <a:lnTo>
                  <a:pt x="3255128" y="305325"/>
                </a:lnTo>
                <a:lnTo>
                  <a:pt x="3255128" y="305379"/>
                </a:lnTo>
                <a:lnTo>
                  <a:pt x="3255128" y="305726"/>
                </a:lnTo>
                <a:lnTo>
                  <a:pt x="3255128" y="305952"/>
                </a:lnTo>
                <a:lnTo>
                  <a:pt x="3255128" y="306129"/>
                </a:lnTo>
                <a:lnTo>
                  <a:pt x="3255128" y="306239"/>
                </a:lnTo>
                <a:lnTo>
                  <a:pt x="3255128" y="306638"/>
                </a:lnTo>
                <a:lnTo>
                  <a:pt x="3255128" y="307178"/>
                </a:lnTo>
                <a:lnTo>
                  <a:pt x="3255128" y="307456"/>
                </a:lnTo>
                <a:lnTo>
                  <a:pt x="3255128" y="307486"/>
                </a:lnTo>
                <a:lnTo>
                  <a:pt x="3255128" y="307540"/>
                </a:lnTo>
                <a:lnTo>
                  <a:pt x="3255128" y="307832"/>
                </a:lnTo>
                <a:lnTo>
                  <a:pt x="3255128" y="308211"/>
                </a:lnTo>
                <a:lnTo>
                  <a:pt x="3255128" y="308261"/>
                </a:lnTo>
                <a:lnTo>
                  <a:pt x="3255128" y="308421"/>
                </a:lnTo>
                <a:lnTo>
                  <a:pt x="3255128" y="308757"/>
                </a:lnTo>
                <a:lnTo>
                  <a:pt x="3255128" y="308841"/>
                </a:lnTo>
                <a:lnTo>
                  <a:pt x="3255128" y="308951"/>
                </a:lnTo>
                <a:lnTo>
                  <a:pt x="3255128" y="309133"/>
                </a:lnTo>
                <a:lnTo>
                  <a:pt x="3255128" y="309368"/>
                </a:lnTo>
                <a:lnTo>
                  <a:pt x="3255128" y="309458"/>
                </a:lnTo>
                <a:lnTo>
                  <a:pt x="3255128" y="310058"/>
                </a:lnTo>
                <a:lnTo>
                  <a:pt x="3255128" y="310060"/>
                </a:lnTo>
                <a:lnTo>
                  <a:pt x="3255128" y="310301"/>
                </a:lnTo>
                <a:lnTo>
                  <a:pt x="3255128" y="310355"/>
                </a:lnTo>
                <a:lnTo>
                  <a:pt x="3255128" y="310750"/>
                </a:lnTo>
                <a:lnTo>
                  <a:pt x="3255128" y="310928"/>
                </a:lnTo>
                <a:lnTo>
                  <a:pt x="3255128" y="311105"/>
                </a:lnTo>
                <a:lnTo>
                  <a:pt x="3255128" y="311188"/>
                </a:lnTo>
                <a:lnTo>
                  <a:pt x="3255128" y="311215"/>
                </a:lnTo>
                <a:lnTo>
                  <a:pt x="3255128" y="311564"/>
                </a:lnTo>
                <a:lnTo>
                  <a:pt x="3255128" y="311614"/>
                </a:lnTo>
                <a:lnTo>
                  <a:pt x="3255128" y="311618"/>
                </a:lnTo>
                <a:lnTo>
                  <a:pt x="3255128" y="311673"/>
                </a:lnTo>
                <a:lnTo>
                  <a:pt x="3255128" y="311865"/>
                </a:lnTo>
                <a:lnTo>
                  <a:pt x="3255128" y="312013"/>
                </a:lnTo>
                <a:lnTo>
                  <a:pt x="3255128" y="312154"/>
                </a:lnTo>
                <a:lnTo>
                  <a:pt x="3255128" y="312462"/>
                </a:lnTo>
                <a:lnTo>
                  <a:pt x="3255128" y="312516"/>
                </a:lnTo>
                <a:lnTo>
                  <a:pt x="3255128" y="312587"/>
                </a:lnTo>
                <a:lnTo>
                  <a:pt x="3255128" y="312865"/>
                </a:lnTo>
                <a:lnTo>
                  <a:pt x="3255128" y="312919"/>
                </a:lnTo>
                <a:lnTo>
                  <a:pt x="3255128" y="312936"/>
                </a:lnTo>
                <a:lnTo>
                  <a:pt x="3255128" y="313138"/>
                </a:lnTo>
                <a:lnTo>
                  <a:pt x="3255128" y="313327"/>
                </a:lnTo>
                <a:lnTo>
                  <a:pt x="3255128" y="313397"/>
                </a:lnTo>
                <a:lnTo>
                  <a:pt x="3255128" y="313834"/>
                </a:lnTo>
                <a:lnTo>
                  <a:pt x="3255128" y="314033"/>
                </a:lnTo>
                <a:lnTo>
                  <a:pt x="3255128" y="314087"/>
                </a:lnTo>
                <a:lnTo>
                  <a:pt x="3255128" y="314284"/>
                </a:lnTo>
                <a:lnTo>
                  <a:pt x="3255128" y="314524"/>
                </a:lnTo>
                <a:lnTo>
                  <a:pt x="3255128" y="314837"/>
                </a:lnTo>
                <a:lnTo>
                  <a:pt x="3255128" y="314970"/>
                </a:lnTo>
                <a:lnTo>
                  <a:pt x="3255128" y="315334"/>
                </a:lnTo>
                <a:lnTo>
                  <a:pt x="3255128" y="315405"/>
                </a:lnTo>
                <a:lnTo>
                  <a:pt x="3255128" y="315564"/>
                </a:lnTo>
                <a:lnTo>
                  <a:pt x="3255128" y="315886"/>
                </a:lnTo>
                <a:lnTo>
                  <a:pt x="3255128" y="315940"/>
                </a:lnTo>
                <a:lnTo>
                  <a:pt x="3255128" y="316319"/>
                </a:lnTo>
                <a:lnTo>
                  <a:pt x="3255128" y="316652"/>
                </a:lnTo>
                <a:lnTo>
                  <a:pt x="3255128" y="316865"/>
                </a:lnTo>
                <a:lnTo>
                  <a:pt x="3255128" y="316949"/>
                </a:lnTo>
                <a:lnTo>
                  <a:pt x="3255128" y="316989"/>
                </a:lnTo>
                <a:lnTo>
                  <a:pt x="3255128" y="317059"/>
                </a:lnTo>
                <a:lnTo>
                  <a:pt x="3255128" y="317566"/>
                </a:lnTo>
                <a:lnTo>
                  <a:pt x="3255128" y="317841"/>
                </a:lnTo>
                <a:lnTo>
                  <a:pt x="3255128" y="317895"/>
                </a:lnTo>
                <a:lnTo>
                  <a:pt x="3255128" y="317912"/>
                </a:lnTo>
                <a:lnTo>
                  <a:pt x="3255128" y="318114"/>
                </a:lnTo>
                <a:lnTo>
                  <a:pt x="3255128" y="318166"/>
                </a:lnTo>
                <a:lnTo>
                  <a:pt x="3255128" y="318409"/>
                </a:lnTo>
                <a:lnTo>
                  <a:pt x="3255128" y="318463"/>
                </a:lnTo>
                <a:lnTo>
                  <a:pt x="3255128" y="318858"/>
                </a:lnTo>
                <a:lnTo>
                  <a:pt x="3255128" y="319031"/>
                </a:lnTo>
                <a:lnTo>
                  <a:pt x="3255128" y="319213"/>
                </a:lnTo>
                <a:lnTo>
                  <a:pt x="3255128" y="319296"/>
                </a:lnTo>
                <a:lnTo>
                  <a:pt x="3255128" y="319500"/>
                </a:lnTo>
                <a:lnTo>
                  <a:pt x="3255128" y="319672"/>
                </a:lnTo>
                <a:lnTo>
                  <a:pt x="3255128" y="319726"/>
                </a:lnTo>
                <a:lnTo>
                  <a:pt x="3255128" y="319903"/>
                </a:lnTo>
                <a:lnTo>
                  <a:pt x="3255128" y="319973"/>
                </a:lnTo>
                <a:lnTo>
                  <a:pt x="3255128" y="320122"/>
                </a:lnTo>
                <a:lnTo>
                  <a:pt x="3255128" y="320262"/>
                </a:lnTo>
                <a:lnTo>
                  <a:pt x="3255128" y="320381"/>
                </a:lnTo>
                <a:lnTo>
                  <a:pt x="3255128" y="320713"/>
                </a:lnTo>
                <a:lnTo>
                  <a:pt x="3255128" y="321268"/>
                </a:lnTo>
                <a:lnTo>
                  <a:pt x="3255128" y="321295"/>
                </a:lnTo>
                <a:lnTo>
                  <a:pt x="3255128" y="321644"/>
                </a:lnTo>
                <a:lnTo>
                  <a:pt x="3255128" y="321841"/>
                </a:lnTo>
                <a:lnTo>
                  <a:pt x="3255128" y="321925"/>
                </a:lnTo>
                <a:lnTo>
                  <a:pt x="3255128" y="322035"/>
                </a:lnTo>
                <a:lnTo>
                  <a:pt x="3255128" y="322141"/>
                </a:lnTo>
                <a:lnTo>
                  <a:pt x="3255128" y="322195"/>
                </a:lnTo>
                <a:lnTo>
                  <a:pt x="3255128" y="322542"/>
                </a:lnTo>
                <a:lnTo>
                  <a:pt x="3255128" y="322874"/>
                </a:lnTo>
                <a:lnTo>
                  <a:pt x="3255128" y="322945"/>
                </a:lnTo>
                <a:lnTo>
                  <a:pt x="3255128" y="323142"/>
                </a:lnTo>
                <a:lnTo>
                  <a:pt x="3255128" y="323232"/>
                </a:lnTo>
                <a:lnTo>
                  <a:pt x="3255128" y="323442"/>
                </a:lnTo>
                <a:lnTo>
                  <a:pt x="3255128" y="323834"/>
                </a:lnTo>
                <a:lnTo>
                  <a:pt x="3255128" y="323994"/>
                </a:lnTo>
                <a:lnTo>
                  <a:pt x="3255128" y="324113"/>
                </a:lnTo>
                <a:lnTo>
                  <a:pt x="3255128" y="324167"/>
                </a:lnTo>
                <a:lnTo>
                  <a:pt x="3255128" y="324272"/>
                </a:lnTo>
                <a:lnTo>
                  <a:pt x="3255128" y="324648"/>
                </a:lnTo>
                <a:lnTo>
                  <a:pt x="3255128" y="324702"/>
                </a:lnTo>
                <a:lnTo>
                  <a:pt x="3255128" y="324879"/>
                </a:lnTo>
                <a:lnTo>
                  <a:pt x="3255128" y="324949"/>
                </a:lnTo>
                <a:lnTo>
                  <a:pt x="3255128" y="325098"/>
                </a:lnTo>
                <a:lnTo>
                  <a:pt x="3255128" y="325447"/>
                </a:lnTo>
                <a:lnTo>
                  <a:pt x="3255128" y="325960"/>
                </a:lnTo>
                <a:lnTo>
                  <a:pt x="3255128" y="325966"/>
                </a:lnTo>
                <a:lnTo>
                  <a:pt x="3255128" y="326020"/>
                </a:lnTo>
                <a:lnTo>
                  <a:pt x="3255128" y="326274"/>
                </a:lnTo>
                <a:lnTo>
                  <a:pt x="3255128" y="326328"/>
                </a:lnTo>
                <a:lnTo>
                  <a:pt x="3255128" y="326652"/>
                </a:lnTo>
                <a:lnTo>
                  <a:pt x="3255128" y="326710"/>
                </a:lnTo>
                <a:lnTo>
                  <a:pt x="3255128" y="327014"/>
                </a:lnTo>
                <a:lnTo>
                  <a:pt x="3255128" y="327117"/>
                </a:lnTo>
                <a:lnTo>
                  <a:pt x="3255128" y="327139"/>
                </a:lnTo>
                <a:lnTo>
                  <a:pt x="3255128" y="327171"/>
                </a:lnTo>
                <a:lnTo>
                  <a:pt x="3255128" y="327246"/>
                </a:lnTo>
                <a:lnTo>
                  <a:pt x="3255128" y="327520"/>
                </a:lnTo>
                <a:lnTo>
                  <a:pt x="3255128" y="327608"/>
                </a:lnTo>
                <a:lnTo>
                  <a:pt x="3255128" y="327921"/>
                </a:lnTo>
                <a:lnTo>
                  <a:pt x="3255128" y="328004"/>
                </a:lnTo>
                <a:lnTo>
                  <a:pt x="3255128" y="328058"/>
                </a:lnTo>
                <a:lnTo>
                  <a:pt x="3255128" y="328121"/>
                </a:lnTo>
                <a:lnTo>
                  <a:pt x="3255128" y="328418"/>
                </a:lnTo>
                <a:lnTo>
                  <a:pt x="3255128" y="328489"/>
                </a:lnTo>
                <a:lnTo>
                  <a:pt x="3255128" y="328611"/>
                </a:lnTo>
                <a:lnTo>
                  <a:pt x="3255128" y="328636"/>
                </a:lnTo>
                <a:lnTo>
                  <a:pt x="3255128" y="328813"/>
                </a:lnTo>
                <a:lnTo>
                  <a:pt x="3255128" y="328821"/>
                </a:lnTo>
                <a:lnTo>
                  <a:pt x="3255128" y="328830"/>
                </a:lnTo>
                <a:lnTo>
                  <a:pt x="3255128" y="328970"/>
                </a:lnTo>
                <a:lnTo>
                  <a:pt x="3255128" y="329179"/>
                </a:lnTo>
                <a:lnTo>
                  <a:pt x="3255128" y="329233"/>
                </a:lnTo>
                <a:lnTo>
                  <a:pt x="3255128" y="329376"/>
                </a:lnTo>
                <a:lnTo>
                  <a:pt x="3255128" y="329681"/>
                </a:lnTo>
                <a:lnTo>
                  <a:pt x="3255128" y="329752"/>
                </a:lnTo>
                <a:lnTo>
                  <a:pt x="3255128" y="329858"/>
                </a:lnTo>
                <a:lnTo>
                  <a:pt x="3255128" y="330426"/>
                </a:lnTo>
                <a:lnTo>
                  <a:pt x="3255128" y="330978"/>
                </a:lnTo>
                <a:lnTo>
                  <a:pt x="3255128" y="331340"/>
                </a:lnTo>
                <a:lnTo>
                  <a:pt x="3255128" y="331588"/>
                </a:lnTo>
                <a:lnTo>
                  <a:pt x="3255128" y="331686"/>
                </a:lnTo>
                <a:lnTo>
                  <a:pt x="3255128" y="331744"/>
                </a:lnTo>
                <a:lnTo>
                  <a:pt x="3255128" y="332115"/>
                </a:lnTo>
                <a:lnTo>
                  <a:pt x="3255128" y="332150"/>
                </a:lnTo>
                <a:lnTo>
                  <a:pt x="3255128" y="332221"/>
                </a:lnTo>
                <a:lnTo>
                  <a:pt x="3255128" y="332275"/>
                </a:lnTo>
                <a:lnTo>
                  <a:pt x="3255128" y="332805"/>
                </a:lnTo>
                <a:lnTo>
                  <a:pt x="3255128" y="332987"/>
                </a:lnTo>
                <a:lnTo>
                  <a:pt x="3255128" y="333206"/>
                </a:lnTo>
                <a:lnTo>
                  <a:pt x="3255128" y="333312"/>
                </a:lnTo>
                <a:lnTo>
                  <a:pt x="3255128" y="333797"/>
                </a:lnTo>
                <a:lnTo>
                  <a:pt x="3255128" y="334068"/>
                </a:lnTo>
                <a:lnTo>
                  <a:pt x="3255128" y="334074"/>
                </a:lnTo>
                <a:lnTo>
                  <a:pt x="3255128" y="334155"/>
                </a:lnTo>
                <a:lnTo>
                  <a:pt x="3255128" y="334209"/>
                </a:lnTo>
                <a:lnTo>
                  <a:pt x="3255128" y="334352"/>
                </a:lnTo>
                <a:lnTo>
                  <a:pt x="3255128" y="334728"/>
                </a:lnTo>
                <a:lnTo>
                  <a:pt x="3255128" y="334760"/>
                </a:lnTo>
                <a:lnTo>
                  <a:pt x="3255128" y="335042"/>
                </a:lnTo>
                <a:lnTo>
                  <a:pt x="3255128" y="335402"/>
                </a:lnTo>
                <a:lnTo>
                  <a:pt x="3255128" y="335418"/>
                </a:lnTo>
                <a:lnTo>
                  <a:pt x="3255128" y="335628"/>
                </a:lnTo>
                <a:lnTo>
                  <a:pt x="3255128" y="335805"/>
                </a:lnTo>
                <a:lnTo>
                  <a:pt x="3255128" y="335954"/>
                </a:lnTo>
                <a:lnTo>
                  <a:pt x="3255128" y="336316"/>
                </a:lnTo>
                <a:lnTo>
                  <a:pt x="3255128" y="336665"/>
                </a:lnTo>
                <a:lnTo>
                  <a:pt x="3255128" y="336719"/>
                </a:lnTo>
                <a:lnTo>
                  <a:pt x="3255128" y="336744"/>
                </a:lnTo>
                <a:lnTo>
                  <a:pt x="3255128" y="336938"/>
                </a:lnTo>
                <a:lnTo>
                  <a:pt x="3255128" y="337197"/>
                </a:lnTo>
                <a:lnTo>
                  <a:pt x="3255128" y="337251"/>
                </a:lnTo>
                <a:lnTo>
                  <a:pt x="3255128" y="337887"/>
                </a:lnTo>
                <a:lnTo>
                  <a:pt x="3255128" y="337941"/>
                </a:lnTo>
                <a:lnTo>
                  <a:pt x="3255128" y="337966"/>
                </a:lnTo>
                <a:lnTo>
                  <a:pt x="3255128" y="338084"/>
                </a:lnTo>
                <a:lnTo>
                  <a:pt x="3255128" y="338691"/>
                </a:lnTo>
                <a:lnTo>
                  <a:pt x="3255128" y="338910"/>
                </a:lnTo>
                <a:lnTo>
                  <a:pt x="3255128" y="339044"/>
                </a:lnTo>
                <a:lnTo>
                  <a:pt x="3255128" y="339050"/>
                </a:lnTo>
                <a:lnTo>
                  <a:pt x="3255128" y="339134"/>
                </a:lnTo>
                <a:lnTo>
                  <a:pt x="3255128" y="339259"/>
                </a:lnTo>
                <a:lnTo>
                  <a:pt x="3255128" y="339686"/>
                </a:lnTo>
                <a:lnTo>
                  <a:pt x="3255128" y="339696"/>
                </a:lnTo>
                <a:lnTo>
                  <a:pt x="3255128" y="339736"/>
                </a:lnTo>
                <a:lnTo>
                  <a:pt x="3255128" y="339740"/>
                </a:lnTo>
                <a:lnTo>
                  <a:pt x="3255128" y="339794"/>
                </a:lnTo>
                <a:lnTo>
                  <a:pt x="3255128" y="339852"/>
                </a:lnTo>
                <a:lnTo>
                  <a:pt x="3255128" y="340048"/>
                </a:lnTo>
                <a:lnTo>
                  <a:pt x="3255128" y="340604"/>
                </a:lnTo>
                <a:lnTo>
                  <a:pt x="3255128" y="340781"/>
                </a:lnTo>
                <a:lnTo>
                  <a:pt x="3255128" y="340913"/>
                </a:lnTo>
                <a:lnTo>
                  <a:pt x="3255128" y="341058"/>
                </a:lnTo>
                <a:lnTo>
                  <a:pt x="3255128" y="341420"/>
                </a:lnTo>
                <a:lnTo>
                  <a:pt x="3255128" y="341695"/>
                </a:lnTo>
                <a:lnTo>
                  <a:pt x="3255128" y="341720"/>
                </a:lnTo>
                <a:lnTo>
                  <a:pt x="3255128" y="341914"/>
                </a:lnTo>
                <a:lnTo>
                  <a:pt x="3255128" y="342044"/>
                </a:lnTo>
                <a:lnTo>
                  <a:pt x="3255128" y="342230"/>
                </a:lnTo>
                <a:lnTo>
                  <a:pt x="3255128" y="342263"/>
                </a:lnTo>
                <a:lnTo>
                  <a:pt x="3255128" y="342317"/>
                </a:lnTo>
                <a:lnTo>
                  <a:pt x="3255128" y="342612"/>
                </a:lnTo>
                <a:lnTo>
                  <a:pt x="3255128" y="342942"/>
                </a:lnTo>
                <a:lnTo>
                  <a:pt x="3255128" y="343150"/>
                </a:lnTo>
                <a:lnTo>
                  <a:pt x="3255128" y="343510"/>
                </a:lnTo>
                <a:lnTo>
                  <a:pt x="3255128" y="343526"/>
                </a:lnTo>
                <a:lnTo>
                  <a:pt x="3255128" y="343960"/>
                </a:lnTo>
                <a:lnTo>
                  <a:pt x="3255128" y="344062"/>
                </a:lnTo>
                <a:lnTo>
                  <a:pt x="3255128" y="344235"/>
                </a:lnTo>
                <a:lnTo>
                  <a:pt x="3255128" y="344513"/>
                </a:lnTo>
                <a:lnTo>
                  <a:pt x="3255128" y="344672"/>
                </a:lnTo>
                <a:lnTo>
                  <a:pt x="3255128" y="344773"/>
                </a:lnTo>
                <a:lnTo>
                  <a:pt x="3255128" y="344828"/>
                </a:lnTo>
                <a:lnTo>
                  <a:pt x="3255128" y="345498"/>
                </a:lnTo>
                <a:lnTo>
                  <a:pt x="3255128" y="345889"/>
                </a:lnTo>
                <a:lnTo>
                  <a:pt x="3255128" y="345995"/>
                </a:lnTo>
                <a:lnTo>
                  <a:pt x="3255128" y="346034"/>
                </a:lnTo>
                <a:lnTo>
                  <a:pt x="3255128" y="346049"/>
                </a:lnTo>
                <a:lnTo>
                  <a:pt x="3255128" y="346396"/>
                </a:lnTo>
                <a:lnTo>
                  <a:pt x="3255128" y="346674"/>
                </a:lnTo>
                <a:lnTo>
                  <a:pt x="3255128" y="346799"/>
                </a:lnTo>
                <a:lnTo>
                  <a:pt x="3255128" y="347018"/>
                </a:lnTo>
                <a:lnTo>
                  <a:pt x="3255128" y="347242"/>
                </a:lnTo>
                <a:lnTo>
                  <a:pt x="3255128" y="347588"/>
                </a:lnTo>
                <a:lnTo>
                  <a:pt x="3255128" y="347794"/>
                </a:lnTo>
                <a:lnTo>
                  <a:pt x="3255128" y="347848"/>
                </a:lnTo>
                <a:lnTo>
                  <a:pt x="3255128" y="347967"/>
                </a:lnTo>
                <a:lnTo>
                  <a:pt x="3255128" y="348021"/>
                </a:lnTo>
                <a:lnTo>
                  <a:pt x="3255128" y="348126"/>
                </a:lnTo>
                <a:lnTo>
                  <a:pt x="3255128" y="348502"/>
                </a:lnTo>
                <a:lnTo>
                  <a:pt x="3255128" y="348707"/>
                </a:lnTo>
                <a:lnTo>
                  <a:pt x="3255128" y="348889"/>
                </a:lnTo>
                <a:lnTo>
                  <a:pt x="3255128" y="349112"/>
                </a:lnTo>
                <a:lnTo>
                  <a:pt x="3255128" y="349214"/>
                </a:lnTo>
                <a:lnTo>
                  <a:pt x="3255128" y="349301"/>
                </a:lnTo>
                <a:lnTo>
                  <a:pt x="3255128" y="349749"/>
                </a:lnTo>
                <a:lnTo>
                  <a:pt x="3255128" y="349766"/>
                </a:lnTo>
                <a:lnTo>
                  <a:pt x="3255128" y="350128"/>
                </a:lnTo>
                <a:lnTo>
                  <a:pt x="3255128" y="350152"/>
                </a:lnTo>
                <a:lnTo>
                  <a:pt x="3255128" y="350868"/>
                </a:lnTo>
                <a:lnTo>
                  <a:pt x="3255128" y="350944"/>
                </a:lnTo>
                <a:lnTo>
                  <a:pt x="3255128" y="350971"/>
                </a:lnTo>
                <a:lnTo>
                  <a:pt x="3255128" y="351025"/>
                </a:lnTo>
                <a:lnTo>
                  <a:pt x="3255128" y="351320"/>
                </a:lnTo>
                <a:lnTo>
                  <a:pt x="3255128" y="351383"/>
                </a:lnTo>
                <a:lnTo>
                  <a:pt x="3255128" y="351775"/>
                </a:lnTo>
                <a:lnTo>
                  <a:pt x="3255128" y="351858"/>
                </a:lnTo>
                <a:lnTo>
                  <a:pt x="3255128" y="351994"/>
                </a:lnTo>
                <a:lnTo>
                  <a:pt x="3255128" y="352218"/>
                </a:lnTo>
                <a:lnTo>
                  <a:pt x="3255128" y="352343"/>
                </a:lnTo>
                <a:lnTo>
                  <a:pt x="3255128" y="352621"/>
                </a:lnTo>
                <a:lnTo>
                  <a:pt x="3255128" y="352684"/>
                </a:lnTo>
                <a:lnTo>
                  <a:pt x="3255128" y="352770"/>
                </a:lnTo>
                <a:lnTo>
                  <a:pt x="3255128" y="352824"/>
                </a:lnTo>
                <a:lnTo>
                  <a:pt x="3255128" y="353033"/>
                </a:lnTo>
                <a:lnTo>
                  <a:pt x="3255128" y="353105"/>
                </a:lnTo>
                <a:lnTo>
                  <a:pt x="3255128" y="353481"/>
                </a:lnTo>
                <a:lnTo>
                  <a:pt x="3255128" y="353606"/>
                </a:lnTo>
                <a:lnTo>
                  <a:pt x="3255128" y="354088"/>
                </a:lnTo>
                <a:lnTo>
                  <a:pt x="3255128" y="354142"/>
                </a:lnTo>
                <a:lnTo>
                  <a:pt x="3255128" y="354378"/>
                </a:lnTo>
                <a:lnTo>
                  <a:pt x="3255128" y="354416"/>
                </a:lnTo>
                <a:lnTo>
                  <a:pt x="3255128" y="354491"/>
                </a:lnTo>
                <a:lnTo>
                  <a:pt x="3255128" y="354593"/>
                </a:lnTo>
                <a:lnTo>
                  <a:pt x="3255128" y="354703"/>
                </a:lnTo>
                <a:lnTo>
                  <a:pt x="3255128" y="354757"/>
                </a:lnTo>
                <a:lnTo>
                  <a:pt x="3255128" y="354832"/>
                </a:lnTo>
                <a:lnTo>
                  <a:pt x="3255128" y="355128"/>
                </a:lnTo>
                <a:lnTo>
                  <a:pt x="3255128" y="355507"/>
                </a:lnTo>
                <a:lnTo>
                  <a:pt x="3255128" y="355532"/>
                </a:lnTo>
                <a:lnTo>
                  <a:pt x="3255128" y="355642"/>
                </a:lnTo>
                <a:lnTo>
                  <a:pt x="3255128" y="355696"/>
                </a:lnTo>
                <a:lnTo>
                  <a:pt x="3255128" y="355726"/>
                </a:lnTo>
                <a:lnTo>
                  <a:pt x="3255128" y="355950"/>
                </a:lnTo>
                <a:lnTo>
                  <a:pt x="3255128" y="356004"/>
                </a:lnTo>
                <a:lnTo>
                  <a:pt x="3255128" y="356075"/>
                </a:lnTo>
                <a:lnTo>
                  <a:pt x="3255128" y="356129"/>
                </a:lnTo>
                <a:lnTo>
                  <a:pt x="3255128" y="356247"/>
                </a:lnTo>
                <a:lnTo>
                  <a:pt x="3255128" y="356502"/>
                </a:lnTo>
                <a:lnTo>
                  <a:pt x="3255128" y="356556"/>
                </a:lnTo>
                <a:lnTo>
                  <a:pt x="3255128" y="356754"/>
                </a:lnTo>
                <a:lnTo>
                  <a:pt x="3255128" y="356815"/>
                </a:lnTo>
                <a:lnTo>
                  <a:pt x="3255128" y="357322"/>
                </a:lnTo>
                <a:lnTo>
                  <a:pt x="3255128" y="357597"/>
                </a:lnTo>
                <a:lnTo>
                  <a:pt x="3255128" y="357803"/>
                </a:lnTo>
                <a:lnTo>
                  <a:pt x="3255128" y="357820"/>
                </a:lnTo>
                <a:lnTo>
                  <a:pt x="3255128" y="357874"/>
                </a:lnTo>
                <a:lnTo>
                  <a:pt x="3255128" y="358009"/>
                </a:lnTo>
                <a:lnTo>
                  <a:pt x="3255128" y="358484"/>
                </a:lnTo>
                <a:lnTo>
                  <a:pt x="3255128" y="358582"/>
                </a:lnTo>
                <a:lnTo>
                  <a:pt x="3255128" y="358640"/>
                </a:lnTo>
                <a:lnTo>
                  <a:pt x="3255128" y="358860"/>
                </a:lnTo>
                <a:lnTo>
                  <a:pt x="3255128" y="359052"/>
                </a:lnTo>
                <a:lnTo>
                  <a:pt x="3255128" y="359428"/>
                </a:lnTo>
                <a:lnTo>
                  <a:pt x="3255128" y="359491"/>
                </a:lnTo>
                <a:lnTo>
                  <a:pt x="3255128" y="359701"/>
                </a:lnTo>
                <a:lnTo>
                  <a:pt x="3255128" y="359808"/>
                </a:lnTo>
                <a:lnTo>
                  <a:pt x="3255128" y="360465"/>
                </a:lnTo>
                <a:lnTo>
                  <a:pt x="3255128" y="360578"/>
                </a:lnTo>
                <a:lnTo>
                  <a:pt x="3255128" y="360792"/>
                </a:lnTo>
                <a:lnTo>
                  <a:pt x="3255128" y="361051"/>
                </a:lnTo>
                <a:lnTo>
                  <a:pt x="3255128" y="361105"/>
                </a:lnTo>
                <a:lnTo>
                  <a:pt x="3255128" y="361329"/>
                </a:lnTo>
                <a:lnTo>
                  <a:pt x="3255128" y="361383"/>
                </a:lnTo>
                <a:lnTo>
                  <a:pt x="3255128" y="361400"/>
                </a:lnTo>
                <a:lnTo>
                  <a:pt x="3255128" y="361602"/>
                </a:lnTo>
                <a:lnTo>
                  <a:pt x="3255128" y="361741"/>
                </a:lnTo>
                <a:lnTo>
                  <a:pt x="3255128" y="361791"/>
                </a:lnTo>
                <a:lnTo>
                  <a:pt x="3255128" y="361795"/>
                </a:lnTo>
                <a:lnTo>
                  <a:pt x="3255128" y="361938"/>
                </a:lnTo>
                <a:lnTo>
                  <a:pt x="3255128" y="362196"/>
                </a:lnTo>
                <a:lnTo>
                  <a:pt x="3255128" y="362298"/>
                </a:lnTo>
                <a:lnTo>
                  <a:pt x="3255128" y="362314"/>
                </a:lnTo>
                <a:lnTo>
                  <a:pt x="3255128" y="362599"/>
                </a:lnTo>
                <a:lnTo>
                  <a:pt x="3255128" y="362701"/>
                </a:lnTo>
                <a:lnTo>
                  <a:pt x="3255128" y="362850"/>
                </a:lnTo>
                <a:lnTo>
                  <a:pt x="3255128" y="362988"/>
                </a:lnTo>
                <a:lnTo>
                  <a:pt x="3255128" y="363054"/>
                </a:lnTo>
                <a:lnTo>
                  <a:pt x="3255128" y="363113"/>
                </a:lnTo>
                <a:lnTo>
                  <a:pt x="3255128" y="363182"/>
                </a:lnTo>
                <a:lnTo>
                  <a:pt x="3255128" y="363540"/>
                </a:lnTo>
                <a:lnTo>
                  <a:pt x="3255128" y="363561"/>
                </a:lnTo>
                <a:lnTo>
                  <a:pt x="3255128" y="363750"/>
                </a:lnTo>
                <a:lnTo>
                  <a:pt x="3255128" y="364028"/>
                </a:lnTo>
                <a:lnTo>
                  <a:pt x="3255128" y="364404"/>
                </a:lnTo>
                <a:lnTo>
                  <a:pt x="3255128" y="364467"/>
                </a:lnTo>
                <a:lnTo>
                  <a:pt x="3255128" y="364783"/>
                </a:lnTo>
                <a:lnTo>
                  <a:pt x="3255128" y="364787"/>
                </a:lnTo>
                <a:lnTo>
                  <a:pt x="3255128" y="364837"/>
                </a:lnTo>
                <a:lnTo>
                  <a:pt x="3255128" y="365291"/>
                </a:lnTo>
                <a:lnTo>
                  <a:pt x="3255128" y="365329"/>
                </a:lnTo>
                <a:lnTo>
                  <a:pt x="3255128" y="365413"/>
                </a:lnTo>
                <a:lnTo>
                  <a:pt x="3255128" y="365523"/>
                </a:lnTo>
                <a:lnTo>
                  <a:pt x="3255128" y="365768"/>
                </a:lnTo>
                <a:lnTo>
                  <a:pt x="3255128" y="365928"/>
                </a:lnTo>
                <a:lnTo>
                  <a:pt x="3255128" y="366030"/>
                </a:lnTo>
                <a:lnTo>
                  <a:pt x="3255128" y="366117"/>
                </a:lnTo>
                <a:lnTo>
                  <a:pt x="3255128" y="366582"/>
                </a:lnTo>
                <a:lnTo>
                  <a:pt x="3255128" y="366630"/>
                </a:lnTo>
                <a:lnTo>
                  <a:pt x="3255128" y="366636"/>
                </a:lnTo>
                <a:lnTo>
                  <a:pt x="3255128" y="367322"/>
                </a:lnTo>
                <a:lnTo>
                  <a:pt x="3255128" y="367575"/>
                </a:lnTo>
                <a:lnTo>
                  <a:pt x="3255128" y="367677"/>
                </a:lnTo>
                <a:lnTo>
                  <a:pt x="3255128" y="367760"/>
                </a:lnTo>
                <a:lnTo>
                  <a:pt x="3255128" y="367900"/>
                </a:lnTo>
                <a:lnTo>
                  <a:pt x="3255128" y="367916"/>
                </a:lnTo>
                <a:lnTo>
                  <a:pt x="3255128" y="368089"/>
                </a:lnTo>
                <a:lnTo>
                  <a:pt x="3255128" y="368136"/>
                </a:lnTo>
                <a:lnTo>
                  <a:pt x="3255128" y="368190"/>
                </a:lnTo>
                <a:lnTo>
                  <a:pt x="3255128" y="368199"/>
                </a:lnTo>
                <a:lnTo>
                  <a:pt x="3255128" y="368367"/>
                </a:lnTo>
                <a:lnTo>
                  <a:pt x="3255128" y="368429"/>
                </a:lnTo>
                <a:lnTo>
                  <a:pt x="3255128" y="368437"/>
                </a:lnTo>
                <a:lnTo>
                  <a:pt x="3255128" y="368573"/>
                </a:lnTo>
                <a:lnTo>
                  <a:pt x="3255128" y="368586"/>
                </a:lnTo>
                <a:lnTo>
                  <a:pt x="3255128" y="368686"/>
                </a:lnTo>
                <a:lnTo>
                  <a:pt x="3255128" y="368726"/>
                </a:lnTo>
                <a:lnTo>
                  <a:pt x="3255128" y="368940"/>
                </a:lnTo>
                <a:lnTo>
                  <a:pt x="3255128" y="369180"/>
                </a:lnTo>
                <a:lnTo>
                  <a:pt x="3255128" y="369306"/>
                </a:lnTo>
                <a:lnTo>
                  <a:pt x="3255128" y="369500"/>
                </a:lnTo>
                <a:lnTo>
                  <a:pt x="3255128" y="369508"/>
                </a:lnTo>
                <a:lnTo>
                  <a:pt x="3255128" y="369849"/>
                </a:lnTo>
                <a:lnTo>
                  <a:pt x="3255128" y="369903"/>
                </a:lnTo>
                <a:lnTo>
                  <a:pt x="3255128" y="369989"/>
                </a:lnTo>
                <a:lnTo>
                  <a:pt x="3255128" y="370166"/>
                </a:lnTo>
                <a:lnTo>
                  <a:pt x="3255128" y="370528"/>
                </a:lnTo>
                <a:lnTo>
                  <a:pt x="3255128" y="370734"/>
                </a:lnTo>
                <a:lnTo>
                  <a:pt x="3255128" y="370747"/>
                </a:lnTo>
                <a:lnTo>
                  <a:pt x="3255128" y="370904"/>
                </a:lnTo>
                <a:lnTo>
                  <a:pt x="3255128" y="371096"/>
                </a:lnTo>
                <a:lnTo>
                  <a:pt x="3255128" y="371113"/>
                </a:lnTo>
                <a:lnTo>
                  <a:pt x="3255128" y="371307"/>
                </a:lnTo>
                <a:lnTo>
                  <a:pt x="3255128" y="371409"/>
                </a:lnTo>
                <a:lnTo>
                  <a:pt x="3255128" y="371648"/>
                </a:lnTo>
                <a:lnTo>
                  <a:pt x="3255128" y="371821"/>
                </a:lnTo>
                <a:lnTo>
                  <a:pt x="3255128" y="371859"/>
                </a:lnTo>
                <a:lnTo>
                  <a:pt x="3255128" y="372258"/>
                </a:lnTo>
                <a:lnTo>
                  <a:pt x="3255128" y="372414"/>
                </a:lnTo>
                <a:lnTo>
                  <a:pt x="3255128" y="372458"/>
                </a:lnTo>
                <a:lnTo>
                  <a:pt x="3255128" y="372895"/>
                </a:lnTo>
                <a:lnTo>
                  <a:pt x="3255128" y="372912"/>
                </a:lnTo>
                <a:lnTo>
                  <a:pt x="3255128" y="373549"/>
                </a:lnTo>
                <a:lnTo>
                  <a:pt x="3255128" y="373620"/>
                </a:lnTo>
                <a:lnTo>
                  <a:pt x="3255128" y="373662"/>
                </a:lnTo>
                <a:lnTo>
                  <a:pt x="3255128" y="374484"/>
                </a:lnTo>
                <a:lnTo>
                  <a:pt x="3255128" y="374636"/>
                </a:lnTo>
                <a:lnTo>
                  <a:pt x="3255128" y="374825"/>
                </a:lnTo>
                <a:lnTo>
                  <a:pt x="3255128" y="374879"/>
                </a:lnTo>
                <a:lnTo>
                  <a:pt x="3255128" y="375174"/>
                </a:lnTo>
                <a:lnTo>
                  <a:pt x="3255128" y="375603"/>
                </a:lnTo>
                <a:lnTo>
                  <a:pt x="3255128" y="375670"/>
                </a:lnTo>
                <a:lnTo>
                  <a:pt x="3255128" y="375710"/>
                </a:lnTo>
                <a:lnTo>
                  <a:pt x="3255128" y="376008"/>
                </a:lnTo>
                <a:lnTo>
                  <a:pt x="3255128" y="376072"/>
                </a:lnTo>
                <a:lnTo>
                  <a:pt x="3255128" y="376126"/>
                </a:lnTo>
                <a:lnTo>
                  <a:pt x="3255128" y="376197"/>
                </a:lnTo>
                <a:lnTo>
                  <a:pt x="3255128" y="376475"/>
                </a:lnTo>
                <a:lnTo>
                  <a:pt x="3255128" y="376624"/>
                </a:lnTo>
                <a:lnTo>
                  <a:pt x="3255128" y="376694"/>
                </a:lnTo>
                <a:lnTo>
                  <a:pt x="3255128" y="376835"/>
                </a:lnTo>
                <a:lnTo>
                  <a:pt x="3255128" y="376887"/>
                </a:lnTo>
                <a:lnTo>
                  <a:pt x="3255128" y="376973"/>
                </a:lnTo>
                <a:lnTo>
                  <a:pt x="3255128" y="377281"/>
                </a:lnTo>
                <a:lnTo>
                  <a:pt x="3255128" y="377335"/>
                </a:lnTo>
                <a:lnTo>
                  <a:pt x="3255128" y="377394"/>
                </a:lnTo>
                <a:lnTo>
                  <a:pt x="3255128" y="377697"/>
                </a:lnTo>
                <a:lnTo>
                  <a:pt x="3255128" y="377840"/>
                </a:lnTo>
                <a:lnTo>
                  <a:pt x="3255128" y="377871"/>
                </a:lnTo>
                <a:lnTo>
                  <a:pt x="3255128" y="377888"/>
                </a:lnTo>
                <a:lnTo>
                  <a:pt x="3255128" y="378216"/>
                </a:lnTo>
                <a:lnTo>
                  <a:pt x="3255128" y="378274"/>
                </a:lnTo>
                <a:lnTo>
                  <a:pt x="3255128" y="378279"/>
                </a:lnTo>
                <a:lnTo>
                  <a:pt x="3255128" y="378557"/>
                </a:lnTo>
                <a:lnTo>
                  <a:pt x="3255128" y="378611"/>
                </a:lnTo>
                <a:lnTo>
                  <a:pt x="3255128" y="379442"/>
                </a:lnTo>
                <a:lnTo>
                  <a:pt x="3255128" y="379580"/>
                </a:lnTo>
                <a:lnTo>
                  <a:pt x="3255128" y="379804"/>
                </a:lnTo>
                <a:lnTo>
                  <a:pt x="3255128" y="379858"/>
                </a:lnTo>
                <a:lnTo>
                  <a:pt x="3255128" y="379929"/>
                </a:lnTo>
                <a:lnTo>
                  <a:pt x="3255128" y="380356"/>
                </a:lnTo>
                <a:lnTo>
                  <a:pt x="3255128" y="380373"/>
                </a:lnTo>
                <a:lnTo>
                  <a:pt x="3255128" y="380567"/>
                </a:lnTo>
                <a:lnTo>
                  <a:pt x="3255128" y="380646"/>
                </a:lnTo>
                <a:lnTo>
                  <a:pt x="3255128" y="380984"/>
                </a:lnTo>
                <a:lnTo>
                  <a:pt x="3255128" y="381387"/>
                </a:lnTo>
                <a:lnTo>
                  <a:pt x="3255128" y="381451"/>
                </a:lnTo>
                <a:lnTo>
                  <a:pt x="3255128" y="381603"/>
                </a:lnTo>
                <a:lnTo>
                  <a:pt x="3255128" y="381620"/>
                </a:lnTo>
                <a:lnTo>
                  <a:pt x="3255128" y="381670"/>
                </a:lnTo>
                <a:lnTo>
                  <a:pt x="3255128" y="381674"/>
                </a:lnTo>
                <a:lnTo>
                  <a:pt x="3255128" y="381728"/>
                </a:lnTo>
                <a:lnTo>
                  <a:pt x="3255128" y="381863"/>
                </a:lnTo>
                <a:lnTo>
                  <a:pt x="3255128" y="382538"/>
                </a:lnTo>
                <a:lnTo>
                  <a:pt x="3255128" y="382714"/>
                </a:lnTo>
                <a:lnTo>
                  <a:pt x="3255128" y="382933"/>
                </a:lnTo>
                <a:lnTo>
                  <a:pt x="3255128" y="382992"/>
                </a:lnTo>
                <a:lnTo>
                  <a:pt x="3255128" y="383250"/>
                </a:lnTo>
                <a:lnTo>
                  <a:pt x="3255128" y="383282"/>
                </a:lnTo>
                <a:lnTo>
                  <a:pt x="3255128" y="383481"/>
                </a:lnTo>
                <a:lnTo>
                  <a:pt x="3255128" y="383818"/>
                </a:lnTo>
                <a:lnTo>
                  <a:pt x="3255128" y="384378"/>
                </a:lnTo>
                <a:lnTo>
                  <a:pt x="3255128" y="384716"/>
                </a:lnTo>
                <a:lnTo>
                  <a:pt x="3255128" y="384905"/>
                </a:lnTo>
                <a:lnTo>
                  <a:pt x="3255128" y="384943"/>
                </a:lnTo>
                <a:lnTo>
                  <a:pt x="3255128" y="385081"/>
                </a:lnTo>
                <a:lnTo>
                  <a:pt x="3255128" y="385183"/>
                </a:lnTo>
                <a:lnTo>
                  <a:pt x="3255128" y="385208"/>
                </a:lnTo>
                <a:lnTo>
                  <a:pt x="3255128" y="385237"/>
                </a:lnTo>
                <a:lnTo>
                  <a:pt x="3255128" y="385402"/>
                </a:lnTo>
                <a:lnTo>
                  <a:pt x="3255128" y="385595"/>
                </a:lnTo>
                <a:lnTo>
                  <a:pt x="3255128" y="385805"/>
                </a:lnTo>
                <a:lnTo>
                  <a:pt x="3255128" y="385996"/>
                </a:lnTo>
                <a:lnTo>
                  <a:pt x="3255128" y="386430"/>
                </a:lnTo>
                <a:lnTo>
                  <a:pt x="3255128" y="386704"/>
                </a:lnTo>
                <a:lnTo>
                  <a:pt x="3255128" y="386842"/>
                </a:lnTo>
                <a:lnTo>
                  <a:pt x="3255128" y="386982"/>
                </a:lnTo>
                <a:lnTo>
                  <a:pt x="3255128" y="387361"/>
                </a:lnTo>
                <a:lnTo>
                  <a:pt x="3255128" y="387474"/>
                </a:lnTo>
                <a:lnTo>
                  <a:pt x="3255128" y="387550"/>
                </a:lnTo>
                <a:lnTo>
                  <a:pt x="3255128" y="387968"/>
                </a:lnTo>
                <a:lnTo>
                  <a:pt x="3255128" y="388160"/>
                </a:lnTo>
                <a:lnTo>
                  <a:pt x="3255128" y="388258"/>
                </a:lnTo>
                <a:lnTo>
                  <a:pt x="3255128" y="388316"/>
                </a:lnTo>
                <a:lnTo>
                  <a:pt x="3255128" y="388481"/>
                </a:lnTo>
                <a:lnTo>
                  <a:pt x="3255128" y="388637"/>
                </a:lnTo>
                <a:lnTo>
                  <a:pt x="3255128" y="388675"/>
                </a:lnTo>
                <a:lnTo>
                  <a:pt x="3255128" y="388691"/>
                </a:lnTo>
                <a:lnTo>
                  <a:pt x="3255128" y="388754"/>
                </a:lnTo>
                <a:lnTo>
                  <a:pt x="3255128" y="389377"/>
                </a:lnTo>
                <a:lnTo>
                  <a:pt x="3255128" y="389522"/>
                </a:lnTo>
                <a:lnTo>
                  <a:pt x="3255128" y="389728"/>
                </a:lnTo>
                <a:lnTo>
                  <a:pt x="3255128" y="389782"/>
                </a:lnTo>
                <a:lnTo>
                  <a:pt x="3255128" y="389884"/>
                </a:lnTo>
                <a:lnTo>
                  <a:pt x="3255128" y="389971"/>
                </a:lnTo>
                <a:lnTo>
                  <a:pt x="3255128" y="390057"/>
                </a:lnTo>
                <a:lnTo>
                  <a:pt x="3255128" y="390436"/>
                </a:lnTo>
                <a:lnTo>
                  <a:pt x="3255128" y="390647"/>
                </a:lnTo>
                <a:lnTo>
                  <a:pt x="3255128" y="390781"/>
                </a:lnTo>
                <a:lnTo>
                  <a:pt x="3255128" y="391176"/>
                </a:lnTo>
                <a:lnTo>
                  <a:pt x="3255128" y="391589"/>
                </a:lnTo>
                <a:lnTo>
                  <a:pt x="3255128" y="391614"/>
                </a:lnTo>
                <a:lnTo>
                  <a:pt x="3255128" y="391683"/>
                </a:lnTo>
                <a:lnTo>
                  <a:pt x="3255128" y="391700"/>
                </a:lnTo>
                <a:lnTo>
                  <a:pt x="3255128" y="391927"/>
                </a:lnTo>
                <a:lnTo>
                  <a:pt x="3255128" y="391990"/>
                </a:lnTo>
                <a:lnTo>
                  <a:pt x="3255128" y="392044"/>
                </a:lnTo>
                <a:lnTo>
                  <a:pt x="3255128" y="392053"/>
                </a:lnTo>
                <a:lnTo>
                  <a:pt x="3255128" y="392221"/>
                </a:lnTo>
                <a:lnTo>
                  <a:pt x="3255128" y="392486"/>
                </a:lnTo>
                <a:lnTo>
                  <a:pt x="3255128" y="392526"/>
                </a:lnTo>
                <a:lnTo>
                  <a:pt x="3255128" y="392789"/>
                </a:lnTo>
                <a:lnTo>
                  <a:pt x="3255128" y="393237"/>
                </a:lnTo>
                <a:lnTo>
                  <a:pt x="3255128" y="393413"/>
                </a:lnTo>
                <a:lnTo>
                  <a:pt x="3255128" y="393457"/>
                </a:lnTo>
                <a:lnTo>
                  <a:pt x="3255128" y="393651"/>
                </a:lnTo>
                <a:lnTo>
                  <a:pt x="3255128" y="393703"/>
                </a:lnTo>
                <a:lnTo>
                  <a:pt x="3255128" y="393789"/>
                </a:lnTo>
                <a:lnTo>
                  <a:pt x="3255128" y="394458"/>
                </a:lnTo>
                <a:lnTo>
                  <a:pt x="3255128" y="394513"/>
                </a:lnTo>
                <a:lnTo>
                  <a:pt x="3255128" y="394704"/>
                </a:lnTo>
                <a:lnTo>
                  <a:pt x="3255128" y="394758"/>
                </a:lnTo>
                <a:lnTo>
                  <a:pt x="3255128" y="394950"/>
                </a:lnTo>
                <a:lnTo>
                  <a:pt x="3255128" y="395161"/>
                </a:lnTo>
                <a:lnTo>
                  <a:pt x="3255128" y="395263"/>
                </a:lnTo>
                <a:lnTo>
                  <a:pt x="3255128" y="395465"/>
                </a:lnTo>
                <a:lnTo>
                  <a:pt x="3255128" y="395482"/>
                </a:lnTo>
                <a:lnTo>
                  <a:pt x="3255128" y="395659"/>
                </a:lnTo>
                <a:lnTo>
                  <a:pt x="3255128" y="395675"/>
                </a:lnTo>
                <a:lnTo>
                  <a:pt x="3255128" y="396076"/>
                </a:lnTo>
                <a:lnTo>
                  <a:pt x="3255128" y="396258"/>
                </a:lnTo>
                <a:lnTo>
                  <a:pt x="3255128" y="396312"/>
                </a:lnTo>
                <a:lnTo>
                  <a:pt x="3255128" y="396565"/>
                </a:lnTo>
                <a:lnTo>
                  <a:pt x="3255128" y="396766"/>
                </a:lnTo>
                <a:lnTo>
                  <a:pt x="3255128" y="397062"/>
                </a:lnTo>
                <a:lnTo>
                  <a:pt x="3255128" y="397189"/>
                </a:lnTo>
                <a:lnTo>
                  <a:pt x="3255128" y="397383"/>
                </a:lnTo>
                <a:lnTo>
                  <a:pt x="3255128" y="397462"/>
                </a:lnTo>
                <a:lnTo>
                  <a:pt x="3255128" y="397576"/>
                </a:lnTo>
                <a:lnTo>
                  <a:pt x="3255128" y="397630"/>
                </a:lnTo>
                <a:lnTo>
                  <a:pt x="3255128" y="397765"/>
                </a:lnTo>
                <a:lnTo>
                  <a:pt x="3255128" y="398436"/>
                </a:lnTo>
                <a:lnTo>
                  <a:pt x="3255128" y="398490"/>
                </a:lnTo>
                <a:lnTo>
                  <a:pt x="3255128" y="398573"/>
                </a:lnTo>
                <a:lnTo>
                  <a:pt x="3255128" y="398616"/>
                </a:lnTo>
                <a:lnTo>
                  <a:pt x="3255128" y="398679"/>
                </a:lnTo>
                <a:lnTo>
                  <a:pt x="3255128" y="398755"/>
                </a:lnTo>
                <a:lnTo>
                  <a:pt x="3255128" y="399028"/>
                </a:lnTo>
                <a:lnTo>
                  <a:pt x="3255128" y="399737"/>
                </a:lnTo>
                <a:lnTo>
                  <a:pt x="3255128" y="399808"/>
                </a:lnTo>
                <a:lnTo>
                  <a:pt x="3255128" y="399926"/>
                </a:lnTo>
                <a:lnTo>
                  <a:pt x="3255128" y="400297"/>
                </a:lnTo>
                <a:lnTo>
                  <a:pt x="3255128" y="400329"/>
                </a:lnTo>
                <a:lnTo>
                  <a:pt x="3255128" y="400441"/>
                </a:lnTo>
                <a:lnTo>
                  <a:pt x="3255128" y="400635"/>
                </a:lnTo>
                <a:lnTo>
                  <a:pt x="3255128" y="401135"/>
                </a:lnTo>
                <a:lnTo>
                  <a:pt x="3255128" y="401194"/>
                </a:lnTo>
                <a:lnTo>
                  <a:pt x="3255128" y="401248"/>
                </a:lnTo>
                <a:lnTo>
                  <a:pt x="3255128" y="401497"/>
                </a:lnTo>
                <a:lnTo>
                  <a:pt x="3255128" y="401742"/>
                </a:lnTo>
                <a:lnTo>
                  <a:pt x="3255128" y="402070"/>
                </a:lnTo>
                <a:lnTo>
                  <a:pt x="3255128" y="402411"/>
                </a:lnTo>
                <a:lnTo>
                  <a:pt x="3255128" y="402566"/>
                </a:lnTo>
                <a:lnTo>
                  <a:pt x="3255128" y="402606"/>
                </a:lnTo>
                <a:lnTo>
                  <a:pt x="3255128" y="403296"/>
                </a:lnTo>
                <a:lnTo>
                  <a:pt x="3255128" y="403549"/>
                </a:lnTo>
                <a:lnTo>
                  <a:pt x="3255128" y="403658"/>
                </a:lnTo>
                <a:lnTo>
                  <a:pt x="3255128" y="403731"/>
                </a:lnTo>
                <a:lnTo>
                  <a:pt x="3255128" y="403783"/>
                </a:lnTo>
                <a:lnTo>
                  <a:pt x="3255128" y="403869"/>
                </a:lnTo>
                <a:lnTo>
                  <a:pt x="3255128" y="404173"/>
                </a:lnTo>
                <a:lnTo>
                  <a:pt x="3255128" y="404367"/>
                </a:lnTo>
                <a:lnTo>
                  <a:pt x="3255128" y="404421"/>
                </a:lnTo>
                <a:lnTo>
                  <a:pt x="3255128" y="404593"/>
                </a:lnTo>
                <a:lnTo>
                  <a:pt x="3255128" y="404784"/>
                </a:lnTo>
                <a:lnTo>
                  <a:pt x="3255128" y="405116"/>
                </a:lnTo>
                <a:lnTo>
                  <a:pt x="3255128" y="405305"/>
                </a:lnTo>
                <a:lnTo>
                  <a:pt x="3255128" y="405457"/>
                </a:lnTo>
                <a:lnTo>
                  <a:pt x="3255128" y="405474"/>
                </a:lnTo>
                <a:lnTo>
                  <a:pt x="3255128" y="405684"/>
                </a:lnTo>
                <a:lnTo>
                  <a:pt x="3255128" y="405739"/>
                </a:lnTo>
                <a:lnTo>
                  <a:pt x="3255128" y="405873"/>
                </a:lnTo>
                <a:lnTo>
                  <a:pt x="3255128" y="406338"/>
                </a:lnTo>
                <a:lnTo>
                  <a:pt x="3255128" y="406721"/>
                </a:lnTo>
                <a:lnTo>
                  <a:pt x="3255128" y="407136"/>
                </a:lnTo>
                <a:lnTo>
                  <a:pt x="3255128" y="407269"/>
                </a:lnTo>
                <a:lnTo>
                  <a:pt x="3255128" y="407281"/>
                </a:lnTo>
                <a:lnTo>
                  <a:pt x="3255128" y="407463"/>
                </a:lnTo>
                <a:lnTo>
                  <a:pt x="3255128" y="407542"/>
                </a:lnTo>
                <a:lnTo>
                  <a:pt x="3255128" y="407955"/>
                </a:lnTo>
                <a:lnTo>
                  <a:pt x="3255128" y="408232"/>
                </a:lnTo>
                <a:lnTo>
                  <a:pt x="3255128" y="408516"/>
                </a:lnTo>
                <a:lnTo>
                  <a:pt x="3255128" y="408549"/>
                </a:lnTo>
                <a:lnTo>
                  <a:pt x="3255128" y="408570"/>
                </a:lnTo>
                <a:lnTo>
                  <a:pt x="3255128" y="408743"/>
                </a:lnTo>
                <a:lnTo>
                  <a:pt x="3255128" y="408759"/>
                </a:lnTo>
                <a:lnTo>
                  <a:pt x="3255128" y="409037"/>
                </a:lnTo>
                <a:lnTo>
                  <a:pt x="3255128" y="409256"/>
                </a:lnTo>
                <a:lnTo>
                  <a:pt x="3255128" y="409605"/>
                </a:lnTo>
                <a:lnTo>
                  <a:pt x="3255128" y="409850"/>
                </a:lnTo>
                <a:lnTo>
                  <a:pt x="3255128" y="410377"/>
                </a:lnTo>
                <a:lnTo>
                  <a:pt x="3255128" y="410660"/>
                </a:lnTo>
                <a:lnTo>
                  <a:pt x="3255128" y="410715"/>
                </a:lnTo>
                <a:lnTo>
                  <a:pt x="3255128" y="410836"/>
                </a:lnTo>
                <a:lnTo>
                  <a:pt x="3255128" y="411055"/>
                </a:lnTo>
                <a:lnTo>
                  <a:pt x="3255128" y="411063"/>
                </a:lnTo>
                <a:lnTo>
                  <a:pt x="3255128" y="411274"/>
                </a:lnTo>
                <a:lnTo>
                  <a:pt x="3255128" y="411404"/>
                </a:lnTo>
                <a:lnTo>
                  <a:pt x="3255128" y="411577"/>
                </a:lnTo>
                <a:lnTo>
                  <a:pt x="3255128" y="411657"/>
                </a:lnTo>
                <a:lnTo>
                  <a:pt x="3255128" y="411923"/>
                </a:lnTo>
                <a:lnTo>
                  <a:pt x="3255128" y="412100"/>
                </a:lnTo>
                <a:lnTo>
                  <a:pt x="3255128" y="412112"/>
                </a:lnTo>
                <a:lnTo>
                  <a:pt x="3255128" y="412281"/>
                </a:lnTo>
                <a:lnTo>
                  <a:pt x="3255128" y="412475"/>
                </a:lnTo>
                <a:lnTo>
                  <a:pt x="3255128" y="412491"/>
                </a:lnTo>
                <a:lnTo>
                  <a:pt x="3255128" y="412529"/>
                </a:lnTo>
                <a:lnTo>
                  <a:pt x="3255128" y="412668"/>
                </a:lnTo>
                <a:lnTo>
                  <a:pt x="3255128" y="413582"/>
                </a:lnTo>
                <a:lnTo>
                  <a:pt x="3255128" y="413738"/>
                </a:lnTo>
                <a:lnTo>
                  <a:pt x="3255128" y="414253"/>
                </a:lnTo>
                <a:lnTo>
                  <a:pt x="3255128" y="414392"/>
                </a:lnTo>
                <a:lnTo>
                  <a:pt x="3255128" y="414447"/>
                </a:lnTo>
                <a:lnTo>
                  <a:pt x="3255128" y="414581"/>
                </a:lnTo>
                <a:lnTo>
                  <a:pt x="3255128" y="414829"/>
                </a:lnTo>
                <a:lnTo>
                  <a:pt x="3255128" y="415389"/>
                </a:lnTo>
                <a:lnTo>
                  <a:pt x="3255128" y="415468"/>
                </a:lnTo>
                <a:lnTo>
                  <a:pt x="3255128" y="415554"/>
                </a:lnTo>
                <a:lnTo>
                  <a:pt x="3255128" y="415844"/>
                </a:lnTo>
                <a:lnTo>
                  <a:pt x="3255128" y="416340"/>
                </a:lnTo>
                <a:lnTo>
                  <a:pt x="3255128" y="416380"/>
                </a:lnTo>
                <a:lnTo>
                  <a:pt x="3255128" y="417037"/>
                </a:lnTo>
                <a:lnTo>
                  <a:pt x="3255128" y="417150"/>
                </a:lnTo>
                <a:lnTo>
                  <a:pt x="3255128" y="417257"/>
                </a:lnTo>
                <a:lnTo>
                  <a:pt x="3255128" y="417361"/>
                </a:lnTo>
                <a:lnTo>
                  <a:pt x="3255128" y="417451"/>
                </a:lnTo>
                <a:lnTo>
                  <a:pt x="3255128" y="417505"/>
                </a:lnTo>
                <a:lnTo>
                  <a:pt x="3255128" y="417643"/>
                </a:lnTo>
                <a:lnTo>
                  <a:pt x="3255128" y="417644"/>
                </a:lnTo>
                <a:lnTo>
                  <a:pt x="3255128" y="418313"/>
                </a:lnTo>
                <a:lnTo>
                  <a:pt x="3255128" y="418367"/>
                </a:lnTo>
                <a:lnTo>
                  <a:pt x="3255128" y="418558"/>
                </a:lnTo>
                <a:lnTo>
                  <a:pt x="3255128" y="418823"/>
                </a:lnTo>
                <a:lnTo>
                  <a:pt x="3255128" y="418907"/>
                </a:lnTo>
                <a:lnTo>
                  <a:pt x="3255128" y="419117"/>
                </a:lnTo>
                <a:lnTo>
                  <a:pt x="3255128" y="419513"/>
                </a:lnTo>
                <a:lnTo>
                  <a:pt x="3255128" y="419685"/>
                </a:lnTo>
                <a:lnTo>
                  <a:pt x="3255128" y="419805"/>
                </a:lnTo>
                <a:lnTo>
                  <a:pt x="3255128" y="420112"/>
                </a:lnTo>
                <a:lnTo>
                  <a:pt x="3255128" y="420166"/>
                </a:lnTo>
                <a:lnTo>
                  <a:pt x="3255128" y="420208"/>
                </a:lnTo>
                <a:lnTo>
                  <a:pt x="3255128" y="420323"/>
                </a:lnTo>
                <a:lnTo>
                  <a:pt x="3255128" y="420365"/>
                </a:lnTo>
                <a:lnTo>
                  <a:pt x="3255128" y="420917"/>
                </a:lnTo>
                <a:lnTo>
                  <a:pt x="3255128" y="420989"/>
                </a:lnTo>
                <a:lnTo>
                  <a:pt x="3255128" y="421043"/>
                </a:lnTo>
                <a:lnTo>
                  <a:pt x="3255128" y="421183"/>
                </a:lnTo>
                <a:lnTo>
                  <a:pt x="3255128" y="421237"/>
                </a:lnTo>
                <a:lnTo>
                  <a:pt x="3255128" y="421316"/>
                </a:lnTo>
                <a:lnTo>
                  <a:pt x="3255128" y="421359"/>
                </a:lnTo>
                <a:lnTo>
                  <a:pt x="3255128" y="421376"/>
                </a:lnTo>
                <a:lnTo>
                  <a:pt x="3255128" y="422290"/>
                </a:lnTo>
                <a:lnTo>
                  <a:pt x="3255128" y="422361"/>
                </a:lnTo>
                <a:lnTo>
                  <a:pt x="3255128" y="422484"/>
                </a:lnTo>
                <a:lnTo>
                  <a:pt x="3255128" y="422555"/>
                </a:lnTo>
                <a:lnTo>
                  <a:pt x="3255128" y="423537"/>
                </a:lnTo>
                <a:lnTo>
                  <a:pt x="3255128" y="423662"/>
                </a:lnTo>
                <a:lnTo>
                  <a:pt x="3255128" y="424097"/>
                </a:lnTo>
                <a:lnTo>
                  <a:pt x="3255128" y="424134"/>
                </a:lnTo>
                <a:lnTo>
                  <a:pt x="3255128" y="424151"/>
                </a:lnTo>
                <a:lnTo>
                  <a:pt x="3255128" y="424472"/>
                </a:lnTo>
                <a:lnTo>
                  <a:pt x="3255128" y="424489"/>
                </a:lnTo>
                <a:lnTo>
                  <a:pt x="3255128" y="424649"/>
                </a:lnTo>
                <a:lnTo>
                  <a:pt x="3255128" y="424661"/>
                </a:lnTo>
                <a:lnTo>
                  <a:pt x="3255128" y="425048"/>
                </a:lnTo>
                <a:lnTo>
                  <a:pt x="3255128" y="425184"/>
                </a:lnTo>
                <a:lnTo>
                  <a:pt x="3255128" y="425351"/>
                </a:lnTo>
                <a:lnTo>
                  <a:pt x="3255128" y="425469"/>
                </a:lnTo>
                <a:lnTo>
                  <a:pt x="3255128" y="425752"/>
                </a:lnTo>
                <a:lnTo>
                  <a:pt x="3255128" y="425924"/>
                </a:lnTo>
                <a:lnTo>
                  <a:pt x="3255128" y="426295"/>
                </a:lnTo>
                <a:lnTo>
                  <a:pt x="3255128" y="426738"/>
                </a:lnTo>
                <a:lnTo>
                  <a:pt x="3255128" y="427015"/>
                </a:lnTo>
                <a:lnTo>
                  <a:pt x="3255128" y="427150"/>
                </a:lnTo>
                <a:lnTo>
                  <a:pt x="3255128" y="427337"/>
                </a:lnTo>
                <a:lnTo>
                  <a:pt x="3255128" y="427512"/>
                </a:lnTo>
                <a:lnTo>
                  <a:pt x="3255128" y="427531"/>
                </a:lnTo>
                <a:lnTo>
                  <a:pt x="3255128" y="427863"/>
                </a:lnTo>
                <a:lnTo>
                  <a:pt x="3255128" y="428027"/>
                </a:lnTo>
                <a:lnTo>
                  <a:pt x="3255128" y="428221"/>
                </a:lnTo>
                <a:lnTo>
                  <a:pt x="3255128" y="428393"/>
                </a:lnTo>
                <a:lnTo>
                  <a:pt x="3255128" y="428431"/>
                </a:lnTo>
                <a:lnTo>
                  <a:pt x="3255128" y="428638"/>
                </a:lnTo>
                <a:lnTo>
                  <a:pt x="3255128" y="428916"/>
                </a:lnTo>
                <a:lnTo>
                  <a:pt x="3255128" y="429468"/>
                </a:lnTo>
                <a:lnTo>
                  <a:pt x="3255128" y="429484"/>
                </a:lnTo>
                <a:lnTo>
                  <a:pt x="3255128" y="429625"/>
                </a:lnTo>
                <a:lnTo>
                  <a:pt x="3255128" y="430192"/>
                </a:lnTo>
                <a:lnTo>
                  <a:pt x="3255128" y="430445"/>
                </a:lnTo>
                <a:lnTo>
                  <a:pt x="3255128" y="431069"/>
                </a:lnTo>
                <a:lnTo>
                  <a:pt x="3255128" y="431135"/>
                </a:lnTo>
                <a:lnTo>
                  <a:pt x="3255128" y="431263"/>
                </a:lnTo>
                <a:lnTo>
                  <a:pt x="3255128" y="431317"/>
                </a:lnTo>
                <a:lnTo>
                  <a:pt x="3255128" y="431456"/>
                </a:lnTo>
                <a:lnTo>
                  <a:pt x="3255128" y="431674"/>
                </a:lnTo>
                <a:lnTo>
                  <a:pt x="3255128" y="431991"/>
                </a:lnTo>
                <a:lnTo>
                  <a:pt x="3255128" y="432242"/>
                </a:lnTo>
                <a:lnTo>
                  <a:pt x="3255128" y="432370"/>
                </a:lnTo>
                <a:lnTo>
                  <a:pt x="3255128" y="432597"/>
                </a:lnTo>
                <a:lnTo>
                  <a:pt x="3255128" y="432891"/>
                </a:lnTo>
                <a:lnTo>
                  <a:pt x="3255128" y="433110"/>
                </a:lnTo>
                <a:lnTo>
                  <a:pt x="3255128" y="433357"/>
                </a:lnTo>
                <a:lnTo>
                  <a:pt x="3255128" y="433407"/>
                </a:lnTo>
                <a:lnTo>
                  <a:pt x="3255128" y="433459"/>
                </a:lnTo>
                <a:lnTo>
                  <a:pt x="3255128" y="433545"/>
                </a:lnTo>
                <a:lnTo>
                  <a:pt x="3255128" y="433617"/>
                </a:lnTo>
                <a:lnTo>
                  <a:pt x="3255128" y="434177"/>
                </a:lnTo>
                <a:lnTo>
                  <a:pt x="3255128" y="434460"/>
                </a:lnTo>
                <a:lnTo>
                  <a:pt x="3255128" y="434670"/>
                </a:lnTo>
                <a:lnTo>
                  <a:pt x="3255128" y="434729"/>
                </a:lnTo>
                <a:lnTo>
                  <a:pt x="3255128" y="434847"/>
                </a:lnTo>
                <a:lnTo>
                  <a:pt x="3255128" y="435128"/>
                </a:lnTo>
                <a:lnTo>
                  <a:pt x="3255128" y="435258"/>
                </a:lnTo>
                <a:lnTo>
                  <a:pt x="3255128" y="435347"/>
                </a:lnTo>
                <a:lnTo>
                  <a:pt x="3255128" y="435415"/>
                </a:lnTo>
                <a:lnTo>
                  <a:pt x="3255128" y="435723"/>
                </a:lnTo>
                <a:lnTo>
                  <a:pt x="3255128" y="436135"/>
                </a:lnTo>
                <a:lnTo>
                  <a:pt x="3255128" y="436329"/>
                </a:lnTo>
                <a:lnTo>
                  <a:pt x="3255128" y="436945"/>
                </a:lnTo>
                <a:lnTo>
                  <a:pt x="3255128" y="437139"/>
                </a:lnTo>
                <a:lnTo>
                  <a:pt x="3255128" y="437218"/>
                </a:lnTo>
                <a:lnTo>
                  <a:pt x="3255128" y="437576"/>
                </a:lnTo>
                <a:lnTo>
                  <a:pt x="3255128" y="437733"/>
                </a:lnTo>
                <a:lnTo>
                  <a:pt x="3255128" y="438192"/>
                </a:lnTo>
                <a:lnTo>
                  <a:pt x="3255128" y="438246"/>
                </a:lnTo>
                <a:lnTo>
                  <a:pt x="3255128" y="438301"/>
                </a:lnTo>
                <a:lnTo>
                  <a:pt x="3255128" y="438435"/>
                </a:lnTo>
                <a:lnTo>
                  <a:pt x="3255128" y="438481"/>
                </a:lnTo>
                <a:lnTo>
                  <a:pt x="3255128" y="438996"/>
                </a:lnTo>
                <a:lnTo>
                  <a:pt x="3255128" y="439082"/>
                </a:lnTo>
                <a:lnTo>
                  <a:pt x="3255128" y="439243"/>
                </a:lnTo>
                <a:lnTo>
                  <a:pt x="3255128" y="439564"/>
                </a:lnTo>
                <a:lnTo>
                  <a:pt x="3255128" y="439698"/>
                </a:lnTo>
                <a:lnTo>
                  <a:pt x="3255128" y="439705"/>
                </a:lnTo>
                <a:lnTo>
                  <a:pt x="3255128" y="440045"/>
                </a:lnTo>
                <a:lnTo>
                  <a:pt x="3255128" y="440053"/>
                </a:lnTo>
                <a:lnTo>
                  <a:pt x="3255128" y="440234"/>
                </a:lnTo>
                <a:lnTo>
                  <a:pt x="3255128" y="440391"/>
                </a:lnTo>
                <a:lnTo>
                  <a:pt x="3255128" y="440950"/>
                </a:lnTo>
                <a:lnTo>
                  <a:pt x="3255128" y="441111"/>
                </a:lnTo>
                <a:lnTo>
                  <a:pt x="3255128" y="441305"/>
                </a:lnTo>
                <a:lnTo>
                  <a:pt x="3255128" y="441465"/>
                </a:lnTo>
                <a:lnTo>
                  <a:pt x="3255128" y="441654"/>
                </a:lnTo>
                <a:lnTo>
                  <a:pt x="3255128" y="442167"/>
                </a:lnTo>
                <a:lnTo>
                  <a:pt x="3255128" y="442552"/>
                </a:lnTo>
                <a:lnTo>
                  <a:pt x="3255128" y="442955"/>
                </a:lnTo>
                <a:lnTo>
                  <a:pt x="3255128" y="443414"/>
                </a:lnTo>
                <a:lnTo>
                  <a:pt x="3255128" y="443437"/>
                </a:lnTo>
                <a:lnTo>
                  <a:pt x="3255128" y="443929"/>
                </a:lnTo>
                <a:lnTo>
                  <a:pt x="3255128" y="443966"/>
                </a:lnTo>
                <a:lnTo>
                  <a:pt x="3255128" y="444123"/>
                </a:lnTo>
                <a:lnTo>
                  <a:pt x="3255128" y="444219"/>
                </a:lnTo>
                <a:lnTo>
                  <a:pt x="3255128" y="444540"/>
                </a:lnTo>
                <a:lnTo>
                  <a:pt x="3255128" y="444717"/>
                </a:lnTo>
                <a:lnTo>
                  <a:pt x="3255128" y="444843"/>
                </a:lnTo>
                <a:lnTo>
                  <a:pt x="3255128" y="445037"/>
                </a:lnTo>
                <a:lnTo>
                  <a:pt x="3255128" y="445230"/>
                </a:lnTo>
                <a:lnTo>
                  <a:pt x="3255128" y="445803"/>
                </a:lnTo>
                <a:lnTo>
                  <a:pt x="3255128" y="446090"/>
                </a:lnTo>
                <a:lnTo>
                  <a:pt x="3255128" y="446284"/>
                </a:lnTo>
                <a:lnTo>
                  <a:pt x="3255128" y="446409"/>
                </a:lnTo>
                <a:lnTo>
                  <a:pt x="3255128" y="446441"/>
                </a:lnTo>
                <a:lnTo>
                  <a:pt x="3255128" y="447029"/>
                </a:lnTo>
                <a:lnTo>
                  <a:pt x="3255128" y="447037"/>
                </a:lnTo>
                <a:lnTo>
                  <a:pt x="3255128" y="447219"/>
                </a:lnTo>
                <a:lnTo>
                  <a:pt x="3255128" y="447391"/>
                </a:lnTo>
                <a:lnTo>
                  <a:pt x="3255128" y="447813"/>
                </a:lnTo>
                <a:lnTo>
                  <a:pt x="3255128" y="447931"/>
                </a:lnTo>
                <a:lnTo>
                  <a:pt x="3255128" y="447951"/>
                </a:lnTo>
                <a:lnTo>
                  <a:pt x="3255128" y="448272"/>
                </a:lnTo>
                <a:lnTo>
                  <a:pt x="3255128" y="448449"/>
                </a:lnTo>
                <a:lnTo>
                  <a:pt x="3255128" y="448499"/>
                </a:lnTo>
                <a:lnTo>
                  <a:pt x="3255128" y="448503"/>
                </a:lnTo>
                <a:lnTo>
                  <a:pt x="3255128" y="448793"/>
                </a:lnTo>
                <a:lnTo>
                  <a:pt x="3255128" y="449198"/>
                </a:lnTo>
                <a:lnTo>
                  <a:pt x="3255128" y="449762"/>
                </a:lnTo>
                <a:lnTo>
                  <a:pt x="3255128" y="450173"/>
                </a:lnTo>
                <a:lnTo>
                  <a:pt x="3255128" y="451030"/>
                </a:lnTo>
                <a:lnTo>
                  <a:pt x="3255128" y="451385"/>
                </a:lnTo>
                <a:lnTo>
                  <a:pt x="3255128" y="451469"/>
                </a:lnTo>
                <a:lnTo>
                  <a:pt x="3255128" y="451545"/>
                </a:lnTo>
                <a:lnTo>
                  <a:pt x="3255128" y="451663"/>
                </a:lnTo>
                <a:lnTo>
                  <a:pt x="3255128" y="452037"/>
                </a:lnTo>
                <a:lnTo>
                  <a:pt x="3255128" y="452231"/>
                </a:lnTo>
                <a:lnTo>
                  <a:pt x="3255128" y="452247"/>
                </a:lnTo>
                <a:lnTo>
                  <a:pt x="3255128" y="452770"/>
                </a:lnTo>
                <a:lnTo>
                  <a:pt x="3255128" y="453338"/>
                </a:lnTo>
                <a:lnTo>
                  <a:pt x="3255128" y="453425"/>
                </a:lnTo>
                <a:lnTo>
                  <a:pt x="3255128" y="453479"/>
                </a:lnTo>
                <a:lnTo>
                  <a:pt x="3255128" y="454046"/>
                </a:lnTo>
                <a:lnTo>
                  <a:pt x="3255128" y="454203"/>
                </a:lnTo>
                <a:lnTo>
                  <a:pt x="3255128" y="454577"/>
                </a:lnTo>
                <a:lnTo>
                  <a:pt x="3255128" y="454738"/>
                </a:lnTo>
                <a:lnTo>
                  <a:pt x="3255128" y="454797"/>
                </a:lnTo>
                <a:lnTo>
                  <a:pt x="3255128" y="454923"/>
                </a:lnTo>
                <a:lnTo>
                  <a:pt x="3255128" y="455117"/>
                </a:lnTo>
                <a:lnTo>
                  <a:pt x="3255128" y="455137"/>
                </a:lnTo>
                <a:lnTo>
                  <a:pt x="3255128" y="455145"/>
                </a:lnTo>
                <a:lnTo>
                  <a:pt x="3255128" y="455600"/>
                </a:lnTo>
                <a:lnTo>
                  <a:pt x="3255128" y="456364"/>
                </a:lnTo>
                <a:lnTo>
                  <a:pt x="3255128" y="456521"/>
                </a:lnTo>
                <a:lnTo>
                  <a:pt x="3255128" y="457013"/>
                </a:lnTo>
                <a:lnTo>
                  <a:pt x="3255128" y="457157"/>
                </a:lnTo>
                <a:lnTo>
                  <a:pt x="3255128" y="457207"/>
                </a:lnTo>
                <a:lnTo>
                  <a:pt x="3255128" y="457211"/>
                </a:lnTo>
                <a:lnTo>
                  <a:pt x="3255128" y="458031"/>
                </a:lnTo>
                <a:lnTo>
                  <a:pt x="3255128" y="458094"/>
                </a:lnTo>
                <a:lnTo>
                  <a:pt x="3255128" y="458276"/>
                </a:lnTo>
                <a:lnTo>
                  <a:pt x="3255128" y="458314"/>
                </a:lnTo>
                <a:lnTo>
                  <a:pt x="3255128" y="458458"/>
                </a:lnTo>
                <a:lnTo>
                  <a:pt x="3255128" y="458470"/>
                </a:lnTo>
                <a:lnTo>
                  <a:pt x="3255128" y="458529"/>
                </a:lnTo>
                <a:lnTo>
                  <a:pt x="3255128" y="459577"/>
                </a:lnTo>
                <a:lnTo>
                  <a:pt x="3255128" y="460113"/>
                </a:lnTo>
                <a:lnTo>
                  <a:pt x="3255128" y="460121"/>
                </a:lnTo>
                <a:lnTo>
                  <a:pt x="3255128" y="460253"/>
                </a:lnTo>
                <a:lnTo>
                  <a:pt x="3255128" y="460745"/>
                </a:lnTo>
                <a:lnTo>
                  <a:pt x="3255128" y="460939"/>
                </a:lnTo>
                <a:lnTo>
                  <a:pt x="3255128" y="460993"/>
                </a:lnTo>
                <a:lnTo>
                  <a:pt x="3255128" y="461384"/>
                </a:lnTo>
                <a:lnTo>
                  <a:pt x="3255128" y="461533"/>
                </a:lnTo>
                <a:lnTo>
                  <a:pt x="3255128" y="461587"/>
                </a:lnTo>
                <a:lnTo>
                  <a:pt x="3255128" y="461743"/>
                </a:lnTo>
                <a:lnTo>
                  <a:pt x="3255128" y="462046"/>
                </a:lnTo>
                <a:lnTo>
                  <a:pt x="3255128" y="462100"/>
                </a:lnTo>
                <a:lnTo>
                  <a:pt x="3255128" y="462311"/>
                </a:lnTo>
                <a:lnTo>
                  <a:pt x="3255128" y="462792"/>
                </a:lnTo>
                <a:lnTo>
                  <a:pt x="3255128" y="463293"/>
                </a:lnTo>
                <a:lnTo>
                  <a:pt x="3255128" y="463505"/>
                </a:lnTo>
                <a:lnTo>
                  <a:pt x="3255128" y="463837"/>
                </a:lnTo>
                <a:lnTo>
                  <a:pt x="3255128" y="463845"/>
                </a:lnTo>
                <a:lnTo>
                  <a:pt x="3255128" y="463853"/>
                </a:lnTo>
                <a:lnTo>
                  <a:pt x="3255128" y="464405"/>
                </a:lnTo>
                <a:lnTo>
                  <a:pt x="3255128" y="464804"/>
                </a:lnTo>
                <a:lnTo>
                  <a:pt x="3255128" y="465265"/>
                </a:lnTo>
                <a:lnTo>
                  <a:pt x="3255128" y="465319"/>
                </a:lnTo>
                <a:lnTo>
                  <a:pt x="3255128" y="466566"/>
                </a:lnTo>
                <a:lnTo>
                  <a:pt x="3255128" y="466603"/>
                </a:lnTo>
                <a:lnTo>
                  <a:pt x="3255128" y="467237"/>
                </a:lnTo>
                <a:lnTo>
                  <a:pt x="3255128" y="467287"/>
                </a:lnTo>
                <a:lnTo>
                  <a:pt x="3255128" y="467291"/>
                </a:lnTo>
                <a:lnTo>
                  <a:pt x="3255128" y="467820"/>
                </a:lnTo>
                <a:lnTo>
                  <a:pt x="3255128" y="467977"/>
                </a:lnTo>
                <a:lnTo>
                  <a:pt x="3255128" y="468550"/>
                </a:lnTo>
                <a:lnTo>
                  <a:pt x="3255128" y="468571"/>
                </a:lnTo>
                <a:lnTo>
                  <a:pt x="3255128" y="468672"/>
                </a:lnTo>
                <a:lnTo>
                  <a:pt x="3255128" y="469084"/>
                </a:lnTo>
                <a:lnTo>
                  <a:pt x="3255128" y="469381"/>
                </a:lnTo>
                <a:lnTo>
                  <a:pt x="3255128" y="469776"/>
                </a:lnTo>
                <a:lnTo>
                  <a:pt x="3255128" y="470138"/>
                </a:lnTo>
                <a:lnTo>
                  <a:pt x="3255128" y="470241"/>
                </a:lnTo>
                <a:lnTo>
                  <a:pt x="3255128" y="470295"/>
                </a:lnTo>
                <a:lnTo>
                  <a:pt x="3255128" y="470644"/>
                </a:lnTo>
                <a:lnTo>
                  <a:pt x="3255128" y="470825"/>
                </a:lnTo>
                <a:lnTo>
                  <a:pt x="3255128" y="471019"/>
                </a:lnTo>
                <a:lnTo>
                  <a:pt x="3255128" y="471542"/>
                </a:lnTo>
                <a:lnTo>
                  <a:pt x="3255128" y="471613"/>
                </a:lnTo>
                <a:lnTo>
                  <a:pt x="3255128" y="471945"/>
                </a:lnTo>
                <a:lnTo>
                  <a:pt x="3255128" y="472126"/>
                </a:lnTo>
                <a:lnTo>
                  <a:pt x="3255128" y="472303"/>
                </a:lnTo>
                <a:lnTo>
                  <a:pt x="3255128" y="473113"/>
                </a:lnTo>
                <a:lnTo>
                  <a:pt x="3255128" y="473550"/>
                </a:lnTo>
                <a:lnTo>
                  <a:pt x="3255128" y="473925"/>
                </a:lnTo>
                <a:lnTo>
                  <a:pt x="3255128" y="473933"/>
                </a:lnTo>
                <a:lnTo>
                  <a:pt x="3255128" y="474027"/>
                </a:lnTo>
                <a:lnTo>
                  <a:pt x="3255128" y="475274"/>
                </a:lnTo>
                <a:lnTo>
                  <a:pt x="3255128" y="475345"/>
                </a:lnTo>
                <a:lnTo>
                  <a:pt x="3255128" y="475399"/>
                </a:lnTo>
                <a:lnTo>
                  <a:pt x="3255128" y="475479"/>
                </a:lnTo>
                <a:lnTo>
                  <a:pt x="3255128" y="475517"/>
                </a:lnTo>
                <a:lnTo>
                  <a:pt x="3255128" y="476085"/>
                </a:lnTo>
                <a:lnTo>
                  <a:pt x="3255128" y="476921"/>
                </a:lnTo>
                <a:lnTo>
                  <a:pt x="3255128" y="477192"/>
                </a:lnTo>
                <a:lnTo>
                  <a:pt x="3255128" y="477279"/>
                </a:lnTo>
                <a:lnTo>
                  <a:pt x="3255128" y="477489"/>
                </a:lnTo>
                <a:lnTo>
                  <a:pt x="3255128" y="477884"/>
                </a:lnTo>
                <a:lnTo>
                  <a:pt x="3255128" y="478526"/>
                </a:lnTo>
                <a:lnTo>
                  <a:pt x="3255128" y="478752"/>
                </a:lnTo>
                <a:lnTo>
                  <a:pt x="3255128" y="478929"/>
                </a:lnTo>
                <a:lnTo>
                  <a:pt x="3255128" y="480321"/>
                </a:lnTo>
                <a:lnTo>
                  <a:pt x="3255128" y="480375"/>
                </a:lnTo>
                <a:lnTo>
                  <a:pt x="3255128" y="480653"/>
                </a:lnTo>
                <a:lnTo>
                  <a:pt x="3255128" y="481011"/>
                </a:lnTo>
                <a:lnTo>
                  <a:pt x="3255128" y="481061"/>
                </a:lnTo>
                <a:lnTo>
                  <a:pt x="3255128" y="481221"/>
                </a:lnTo>
                <a:lnTo>
                  <a:pt x="3255128" y="482168"/>
                </a:lnTo>
                <a:lnTo>
                  <a:pt x="3255128" y="482258"/>
                </a:lnTo>
                <a:lnTo>
                  <a:pt x="3255128" y="482324"/>
                </a:lnTo>
                <a:lnTo>
                  <a:pt x="3255128" y="482383"/>
                </a:lnTo>
                <a:lnTo>
                  <a:pt x="3255128" y="482860"/>
                </a:lnTo>
                <a:lnTo>
                  <a:pt x="3255128" y="483193"/>
                </a:lnTo>
                <a:lnTo>
                  <a:pt x="3255128" y="483722"/>
                </a:lnTo>
                <a:lnTo>
                  <a:pt x="3255128" y="483728"/>
                </a:lnTo>
                <a:lnTo>
                  <a:pt x="3255128" y="483905"/>
                </a:lnTo>
                <a:lnTo>
                  <a:pt x="3255128" y="484053"/>
                </a:lnTo>
                <a:lnTo>
                  <a:pt x="3255128" y="484107"/>
                </a:lnTo>
                <a:lnTo>
                  <a:pt x="3255128" y="484473"/>
                </a:lnTo>
                <a:lnTo>
                  <a:pt x="3255128" y="484599"/>
                </a:lnTo>
                <a:lnTo>
                  <a:pt x="3255128" y="484793"/>
                </a:lnTo>
                <a:lnTo>
                  <a:pt x="3255128" y="484847"/>
                </a:lnTo>
                <a:lnTo>
                  <a:pt x="3255128" y="485354"/>
                </a:lnTo>
                <a:lnTo>
                  <a:pt x="3255128" y="485387"/>
                </a:lnTo>
                <a:lnTo>
                  <a:pt x="3255128" y="485736"/>
                </a:lnTo>
                <a:lnTo>
                  <a:pt x="3255128" y="485900"/>
                </a:lnTo>
                <a:lnTo>
                  <a:pt x="3255128" y="486040"/>
                </a:lnTo>
                <a:lnTo>
                  <a:pt x="3255128" y="486197"/>
                </a:lnTo>
                <a:lnTo>
                  <a:pt x="3255128" y="486398"/>
                </a:lnTo>
                <a:lnTo>
                  <a:pt x="3255128" y="486592"/>
                </a:lnTo>
                <a:lnTo>
                  <a:pt x="3255128" y="486634"/>
                </a:lnTo>
                <a:lnTo>
                  <a:pt x="3255128" y="487084"/>
                </a:lnTo>
                <a:lnTo>
                  <a:pt x="3255128" y="487359"/>
                </a:lnTo>
                <a:lnTo>
                  <a:pt x="3255128" y="487460"/>
                </a:lnTo>
                <a:lnTo>
                  <a:pt x="3255128" y="487637"/>
                </a:lnTo>
                <a:lnTo>
                  <a:pt x="3255128" y="487699"/>
                </a:lnTo>
                <a:lnTo>
                  <a:pt x="3255128" y="487707"/>
                </a:lnTo>
                <a:lnTo>
                  <a:pt x="3255128" y="488205"/>
                </a:lnTo>
                <a:lnTo>
                  <a:pt x="3255128" y="488658"/>
                </a:lnTo>
                <a:lnTo>
                  <a:pt x="3255128" y="489119"/>
                </a:lnTo>
                <a:lnTo>
                  <a:pt x="3255128" y="489506"/>
                </a:lnTo>
                <a:lnTo>
                  <a:pt x="3255128" y="489929"/>
                </a:lnTo>
                <a:lnTo>
                  <a:pt x="3255128" y="490366"/>
                </a:lnTo>
                <a:lnTo>
                  <a:pt x="3255128" y="490712"/>
                </a:lnTo>
                <a:lnTo>
                  <a:pt x="3255128" y="490733"/>
                </a:lnTo>
                <a:lnTo>
                  <a:pt x="3255128" y="491091"/>
                </a:lnTo>
                <a:lnTo>
                  <a:pt x="3255128" y="491301"/>
                </a:lnTo>
                <a:lnTo>
                  <a:pt x="3255128" y="491419"/>
                </a:lnTo>
                <a:lnTo>
                  <a:pt x="3255128" y="491831"/>
                </a:lnTo>
                <a:lnTo>
                  <a:pt x="3255128" y="492013"/>
                </a:lnTo>
                <a:lnTo>
                  <a:pt x="3255128" y="492338"/>
                </a:lnTo>
                <a:lnTo>
                  <a:pt x="3255128" y="493181"/>
                </a:lnTo>
                <a:lnTo>
                  <a:pt x="3255128" y="494068"/>
                </a:lnTo>
                <a:lnTo>
                  <a:pt x="3255128" y="494095"/>
                </a:lnTo>
                <a:lnTo>
                  <a:pt x="3255128" y="494444"/>
                </a:lnTo>
                <a:lnTo>
                  <a:pt x="3255128" y="494873"/>
                </a:lnTo>
                <a:lnTo>
                  <a:pt x="3255128" y="495342"/>
                </a:lnTo>
                <a:lnTo>
                  <a:pt x="3255128" y="495467"/>
                </a:lnTo>
                <a:lnTo>
                  <a:pt x="3255128" y="495745"/>
                </a:lnTo>
                <a:lnTo>
                  <a:pt x="3255128" y="495980"/>
                </a:lnTo>
                <a:lnTo>
                  <a:pt x="3255128" y="496277"/>
                </a:lnTo>
                <a:lnTo>
                  <a:pt x="3255128" y="496672"/>
                </a:lnTo>
                <a:lnTo>
                  <a:pt x="3255128" y="496913"/>
                </a:lnTo>
                <a:lnTo>
                  <a:pt x="3255128" y="496967"/>
                </a:lnTo>
                <a:lnTo>
                  <a:pt x="3255128" y="497540"/>
                </a:lnTo>
                <a:lnTo>
                  <a:pt x="3255128" y="497717"/>
                </a:lnTo>
                <a:lnTo>
                  <a:pt x="3255128" y="497827"/>
                </a:lnTo>
                <a:lnTo>
                  <a:pt x="3255128" y="498226"/>
                </a:lnTo>
                <a:lnTo>
                  <a:pt x="3255128" y="498285"/>
                </a:lnTo>
                <a:lnTo>
                  <a:pt x="3255128" y="498766"/>
                </a:lnTo>
                <a:lnTo>
                  <a:pt x="3255128" y="498820"/>
                </a:lnTo>
                <a:lnTo>
                  <a:pt x="3255128" y="499074"/>
                </a:lnTo>
                <a:lnTo>
                  <a:pt x="3255128" y="499128"/>
                </a:lnTo>
                <a:lnTo>
                  <a:pt x="3255128" y="499199"/>
                </a:lnTo>
                <a:lnTo>
                  <a:pt x="3255128" y="499939"/>
                </a:lnTo>
                <a:lnTo>
                  <a:pt x="3255128" y="500009"/>
                </a:lnTo>
                <a:lnTo>
                  <a:pt x="3255128" y="500446"/>
                </a:lnTo>
                <a:lnTo>
                  <a:pt x="3255128" y="500721"/>
                </a:lnTo>
                <a:lnTo>
                  <a:pt x="3255128" y="501289"/>
                </a:lnTo>
                <a:lnTo>
                  <a:pt x="3255128" y="502176"/>
                </a:lnTo>
                <a:lnTo>
                  <a:pt x="3255128" y="502552"/>
                </a:lnTo>
                <a:lnTo>
                  <a:pt x="3255128" y="503261"/>
                </a:lnTo>
                <a:lnTo>
                  <a:pt x="3255128" y="503601"/>
                </a:lnTo>
                <a:lnTo>
                  <a:pt x="3255128" y="504175"/>
                </a:lnTo>
                <a:lnTo>
                  <a:pt x="3255128" y="504453"/>
                </a:lnTo>
                <a:lnTo>
                  <a:pt x="3255128" y="504507"/>
                </a:lnTo>
                <a:lnTo>
                  <a:pt x="3255128" y="504524"/>
                </a:lnTo>
                <a:lnTo>
                  <a:pt x="3255128" y="504726"/>
                </a:lnTo>
                <a:lnTo>
                  <a:pt x="3255128" y="504915"/>
                </a:lnTo>
                <a:lnTo>
                  <a:pt x="3255128" y="505021"/>
                </a:lnTo>
                <a:lnTo>
                  <a:pt x="3255128" y="505075"/>
                </a:lnTo>
                <a:lnTo>
                  <a:pt x="3255128" y="505422"/>
                </a:lnTo>
                <a:lnTo>
                  <a:pt x="3255128" y="505825"/>
                </a:lnTo>
                <a:lnTo>
                  <a:pt x="3255128" y="506112"/>
                </a:lnTo>
                <a:lnTo>
                  <a:pt x="3255128" y="506874"/>
                </a:lnTo>
                <a:lnTo>
                  <a:pt x="3255128" y="506993"/>
                </a:lnTo>
                <a:lnTo>
                  <a:pt x="3255128" y="507152"/>
                </a:lnTo>
                <a:lnTo>
                  <a:pt x="3255128" y="507528"/>
                </a:lnTo>
                <a:lnTo>
                  <a:pt x="3255128" y="507907"/>
                </a:lnTo>
                <a:lnTo>
                  <a:pt x="3255128" y="508453"/>
                </a:lnTo>
                <a:lnTo>
                  <a:pt x="3255128" y="508537"/>
                </a:lnTo>
                <a:lnTo>
                  <a:pt x="3255128" y="508647"/>
                </a:lnTo>
                <a:lnTo>
                  <a:pt x="3255128" y="509154"/>
                </a:lnTo>
                <a:lnTo>
                  <a:pt x="3255128" y="509754"/>
                </a:lnTo>
                <a:lnTo>
                  <a:pt x="3255128" y="509997"/>
                </a:lnTo>
                <a:lnTo>
                  <a:pt x="3255128" y="510051"/>
                </a:lnTo>
                <a:lnTo>
                  <a:pt x="3255128" y="510446"/>
                </a:lnTo>
                <a:lnTo>
                  <a:pt x="3255128" y="510801"/>
                </a:lnTo>
                <a:lnTo>
                  <a:pt x="3255128" y="510884"/>
                </a:lnTo>
                <a:lnTo>
                  <a:pt x="3255128" y="511260"/>
                </a:lnTo>
                <a:lnTo>
                  <a:pt x="3255128" y="511314"/>
                </a:lnTo>
                <a:lnTo>
                  <a:pt x="3255128" y="511369"/>
                </a:lnTo>
                <a:lnTo>
                  <a:pt x="3255128" y="511491"/>
                </a:lnTo>
                <a:lnTo>
                  <a:pt x="3255128" y="511561"/>
                </a:lnTo>
                <a:lnTo>
                  <a:pt x="3255128" y="511710"/>
                </a:lnTo>
                <a:lnTo>
                  <a:pt x="3255128" y="511850"/>
                </a:lnTo>
                <a:lnTo>
                  <a:pt x="3255128" y="512059"/>
                </a:lnTo>
                <a:lnTo>
                  <a:pt x="3255128" y="512632"/>
                </a:lnTo>
                <a:lnTo>
                  <a:pt x="3255128" y="513729"/>
                </a:lnTo>
                <a:lnTo>
                  <a:pt x="3255128" y="513783"/>
                </a:lnTo>
                <a:lnTo>
                  <a:pt x="3255128" y="513858"/>
                </a:lnTo>
                <a:lnTo>
                  <a:pt x="3255128" y="514220"/>
                </a:lnTo>
                <a:lnTo>
                  <a:pt x="3255128" y="514533"/>
                </a:lnTo>
                <a:lnTo>
                  <a:pt x="3255128" y="515030"/>
                </a:lnTo>
                <a:lnTo>
                  <a:pt x="3255128" y="515101"/>
                </a:lnTo>
                <a:lnTo>
                  <a:pt x="3255128" y="515582"/>
                </a:lnTo>
                <a:lnTo>
                  <a:pt x="3255128" y="517035"/>
                </a:lnTo>
                <a:lnTo>
                  <a:pt x="3255128" y="517608"/>
                </a:lnTo>
                <a:lnTo>
                  <a:pt x="3255128" y="518298"/>
                </a:lnTo>
                <a:lnTo>
                  <a:pt x="3255128" y="518727"/>
                </a:lnTo>
                <a:lnTo>
                  <a:pt x="3255128" y="518834"/>
                </a:lnTo>
                <a:lnTo>
                  <a:pt x="3255128" y="519196"/>
                </a:lnTo>
                <a:lnTo>
                  <a:pt x="3255128" y="519599"/>
                </a:lnTo>
                <a:lnTo>
                  <a:pt x="3255128" y="519818"/>
                </a:lnTo>
                <a:lnTo>
                  <a:pt x="3255128" y="520077"/>
                </a:lnTo>
                <a:lnTo>
                  <a:pt x="3255128" y="520409"/>
                </a:lnTo>
                <a:lnTo>
                  <a:pt x="3255128" y="520767"/>
                </a:lnTo>
                <a:lnTo>
                  <a:pt x="3255128" y="520821"/>
                </a:lnTo>
                <a:lnTo>
                  <a:pt x="3255128" y="520964"/>
                </a:lnTo>
                <a:lnTo>
                  <a:pt x="3255128" y="521340"/>
                </a:lnTo>
                <a:lnTo>
                  <a:pt x="3255128" y="522014"/>
                </a:lnTo>
                <a:lnTo>
                  <a:pt x="3255128" y="522566"/>
                </a:lnTo>
                <a:lnTo>
                  <a:pt x="3255128" y="522928"/>
                </a:lnTo>
                <a:lnTo>
                  <a:pt x="3255128" y="523809"/>
                </a:lnTo>
                <a:lnTo>
                  <a:pt x="3255128" y="523863"/>
                </a:lnTo>
                <a:lnTo>
                  <a:pt x="3255128" y="524575"/>
                </a:lnTo>
                <a:lnTo>
                  <a:pt x="3255128" y="524794"/>
                </a:lnTo>
                <a:lnTo>
                  <a:pt x="3255128" y="525143"/>
                </a:lnTo>
                <a:lnTo>
                  <a:pt x="3255128" y="525656"/>
                </a:lnTo>
                <a:lnTo>
                  <a:pt x="3255128" y="525662"/>
                </a:lnTo>
                <a:lnTo>
                  <a:pt x="3255128" y="526348"/>
                </a:lnTo>
                <a:lnTo>
                  <a:pt x="3255128" y="526406"/>
                </a:lnTo>
                <a:lnTo>
                  <a:pt x="3255128" y="526942"/>
                </a:lnTo>
                <a:lnTo>
                  <a:pt x="3255128" y="527216"/>
                </a:lnTo>
                <a:lnTo>
                  <a:pt x="3255128" y="527393"/>
                </a:lnTo>
                <a:lnTo>
                  <a:pt x="3255128" y="528307"/>
                </a:lnTo>
                <a:lnTo>
                  <a:pt x="3255128" y="528332"/>
                </a:lnTo>
                <a:lnTo>
                  <a:pt x="3255128" y="528526"/>
                </a:lnTo>
                <a:lnTo>
                  <a:pt x="3255128" y="528875"/>
                </a:lnTo>
                <a:lnTo>
                  <a:pt x="3255128" y="528929"/>
                </a:lnTo>
                <a:lnTo>
                  <a:pt x="3255128" y="529554"/>
                </a:lnTo>
                <a:lnTo>
                  <a:pt x="3255128" y="530122"/>
                </a:lnTo>
                <a:lnTo>
                  <a:pt x="3255128" y="530674"/>
                </a:lnTo>
                <a:lnTo>
                  <a:pt x="3255128" y="530847"/>
                </a:lnTo>
                <a:lnTo>
                  <a:pt x="3255128" y="531284"/>
                </a:lnTo>
                <a:lnTo>
                  <a:pt x="3255128" y="531382"/>
                </a:lnTo>
                <a:lnTo>
                  <a:pt x="3255128" y="531440"/>
                </a:lnTo>
                <a:lnTo>
                  <a:pt x="3255128" y="532501"/>
                </a:lnTo>
                <a:lnTo>
                  <a:pt x="3255128" y="532646"/>
                </a:lnTo>
                <a:lnTo>
                  <a:pt x="3255128" y="533008"/>
                </a:lnTo>
                <a:lnTo>
                  <a:pt x="3255128" y="533851"/>
                </a:lnTo>
                <a:lnTo>
                  <a:pt x="3255128" y="533905"/>
                </a:lnTo>
                <a:lnTo>
                  <a:pt x="3255128" y="534200"/>
                </a:lnTo>
                <a:lnTo>
                  <a:pt x="3255128" y="534738"/>
                </a:lnTo>
                <a:lnTo>
                  <a:pt x="3255128" y="535098"/>
                </a:lnTo>
                <a:lnTo>
                  <a:pt x="3255128" y="535114"/>
                </a:lnTo>
                <a:lnTo>
                  <a:pt x="3255128" y="535501"/>
                </a:lnTo>
                <a:lnTo>
                  <a:pt x="3255128" y="535650"/>
                </a:lnTo>
                <a:lnTo>
                  <a:pt x="3255128" y="535913"/>
                </a:lnTo>
                <a:lnTo>
                  <a:pt x="3255128" y="536361"/>
                </a:lnTo>
                <a:lnTo>
                  <a:pt x="3255128" y="537583"/>
                </a:lnTo>
                <a:lnTo>
                  <a:pt x="3255128" y="537637"/>
                </a:lnTo>
                <a:lnTo>
                  <a:pt x="3255128" y="538387"/>
                </a:lnTo>
                <a:lnTo>
                  <a:pt x="3255128" y="538606"/>
                </a:lnTo>
                <a:lnTo>
                  <a:pt x="3255128" y="538830"/>
                </a:lnTo>
                <a:lnTo>
                  <a:pt x="3255128" y="538955"/>
                </a:lnTo>
                <a:lnTo>
                  <a:pt x="3255128" y="539382"/>
                </a:lnTo>
                <a:lnTo>
                  <a:pt x="3255128" y="539436"/>
                </a:lnTo>
                <a:lnTo>
                  <a:pt x="3255128" y="540477"/>
                </a:lnTo>
                <a:lnTo>
                  <a:pt x="3255128" y="540700"/>
                </a:lnTo>
                <a:lnTo>
                  <a:pt x="3255128" y="540754"/>
                </a:lnTo>
                <a:lnTo>
                  <a:pt x="3255128" y="540889"/>
                </a:lnTo>
                <a:lnTo>
                  <a:pt x="3255128" y="541740"/>
                </a:lnTo>
                <a:lnTo>
                  <a:pt x="3255128" y="542308"/>
                </a:lnTo>
                <a:lnTo>
                  <a:pt x="3255128" y="543931"/>
                </a:lnTo>
                <a:lnTo>
                  <a:pt x="3255128" y="544209"/>
                </a:lnTo>
                <a:lnTo>
                  <a:pt x="3255128" y="544621"/>
                </a:lnTo>
                <a:lnTo>
                  <a:pt x="3255128" y="545194"/>
                </a:lnTo>
                <a:lnTo>
                  <a:pt x="3255128" y="545730"/>
                </a:lnTo>
                <a:lnTo>
                  <a:pt x="3255128" y="546420"/>
                </a:lnTo>
                <a:lnTo>
                  <a:pt x="3255128" y="547284"/>
                </a:lnTo>
                <a:lnTo>
                  <a:pt x="3255128" y="547663"/>
                </a:lnTo>
                <a:lnTo>
                  <a:pt x="3255128" y="547717"/>
                </a:lnTo>
                <a:lnTo>
                  <a:pt x="3255128" y="548403"/>
                </a:lnTo>
                <a:lnTo>
                  <a:pt x="3255128" y="548808"/>
                </a:lnTo>
                <a:lnTo>
                  <a:pt x="3255128" y="548910"/>
                </a:lnTo>
                <a:lnTo>
                  <a:pt x="3255128" y="548997"/>
                </a:lnTo>
                <a:lnTo>
                  <a:pt x="3255128" y="549462"/>
                </a:lnTo>
                <a:lnTo>
                  <a:pt x="3255128" y="550640"/>
                </a:lnTo>
                <a:lnTo>
                  <a:pt x="3255128" y="551016"/>
                </a:lnTo>
                <a:lnTo>
                  <a:pt x="3255128" y="551079"/>
                </a:lnTo>
                <a:lnTo>
                  <a:pt x="3255128" y="552380"/>
                </a:lnTo>
                <a:lnTo>
                  <a:pt x="3255128" y="552729"/>
                </a:lnTo>
                <a:lnTo>
                  <a:pt x="3255128" y="553784"/>
                </a:lnTo>
                <a:lnTo>
                  <a:pt x="3255128" y="554187"/>
                </a:lnTo>
                <a:lnTo>
                  <a:pt x="3255128" y="554289"/>
                </a:lnTo>
                <a:lnTo>
                  <a:pt x="3255128" y="554528"/>
                </a:lnTo>
                <a:lnTo>
                  <a:pt x="3255128" y="554701"/>
                </a:lnTo>
                <a:lnTo>
                  <a:pt x="3255128" y="555338"/>
                </a:lnTo>
                <a:lnTo>
                  <a:pt x="3255128" y="555792"/>
                </a:lnTo>
                <a:lnTo>
                  <a:pt x="3255128" y="557516"/>
                </a:lnTo>
                <a:lnTo>
                  <a:pt x="3255128" y="557705"/>
                </a:lnTo>
                <a:lnTo>
                  <a:pt x="3255128" y="559504"/>
                </a:lnTo>
                <a:lnTo>
                  <a:pt x="3255128" y="560161"/>
                </a:lnTo>
                <a:lnTo>
                  <a:pt x="3255128" y="560274"/>
                </a:lnTo>
                <a:lnTo>
                  <a:pt x="3255128" y="560768"/>
                </a:lnTo>
                <a:lnTo>
                  <a:pt x="3255128" y="561096"/>
                </a:lnTo>
                <a:lnTo>
                  <a:pt x="3255128" y="561437"/>
                </a:lnTo>
                <a:lnTo>
                  <a:pt x="3255128" y="561491"/>
                </a:lnTo>
                <a:lnTo>
                  <a:pt x="3255128" y="562322"/>
                </a:lnTo>
                <a:lnTo>
                  <a:pt x="3255128" y="562684"/>
                </a:lnTo>
                <a:lnTo>
                  <a:pt x="3255128" y="562809"/>
                </a:lnTo>
                <a:lnTo>
                  <a:pt x="3255128" y="563236"/>
                </a:lnTo>
                <a:lnTo>
                  <a:pt x="3255128" y="563447"/>
                </a:lnTo>
                <a:lnTo>
                  <a:pt x="3255128" y="564483"/>
                </a:lnTo>
                <a:lnTo>
                  <a:pt x="3255128" y="564500"/>
                </a:lnTo>
                <a:lnTo>
                  <a:pt x="3255128" y="567258"/>
                </a:lnTo>
                <a:lnTo>
                  <a:pt x="3255128" y="567596"/>
                </a:lnTo>
                <a:lnTo>
                  <a:pt x="3255128" y="567785"/>
                </a:lnTo>
                <a:lnTo>
                  <a:pt x="3255128" y="568063"/>
                </a:lnTo>
                <a:lnTo>
                  <a:pt x="3255128" y="568282"/>
                </a:lnTo>
                <a:lnTo>
                  <a:pt x="3255128" y="568475"/>
                </a:lnTo>
                <a:lnTo>
                  <a:pt x="3255128" y="568876"/>
                </a:lnTo>
                <a:lnTo>
                  <a:pt x="3255128" y="569862"/>
                </a:lnTo>
                <a:lnTo>
                  <a:pt x="3255128" y="570430"/>
                </a:lnTo>
                <a:lnTo>
                  <a:pt x="3255128" y="571517"/>
                </a:lnTo>
                <a:lnTo>
                  <a:pt x="3255128" y="571555"/>
                </a:lnTo>
                <a:lnTo>
                  <a:pt x="3255128" y="572608"/>
                </a:lnTo>
                <a:lnTo>
                  <a:pt x="3255128" y="573316"/>
                </a:lnTo>
                <a:lnTo>
                  <a:pt x="3255128" y="574580"/>
                </a:lnTo>
                <a:lnTo>
                  <a:pt x="3255128" y="574870"/>
                </a:lnTo>
                <a:lnTo>
                  <a:pt x="3255128" y="575366"/>
                </a:lnTo>
                <a:lnTo>
                  <a:pt x="3255128" y="575406"/>
                </a:lnTo>
                <a:lnTo>
                  <a:pt x="3255128" y="576531"/>
                </a:lnTo>
                <a:lnTo>
                  <a:pt x="3255128" y="576583"/>
                </a:lnTo>
                <a:lnTo>
                  <a:pt x="3255128" y="576669"/>
                </a:lnTo>
                <a:lnTo>
                  <a:pt x="3255128" y="577393"/>
                </a:lnTo>
                <a:lnTo>
                  <a:pt x="3255128" y="577584"/>
                </a:lnTo>
                <a:lnTo>
                  <a:pt x="3255128" y="578539"/>
                </a:lnTo>
                <a:lnTo>
                  <a:pt x="3255128" y="579138"/>
                </a:lnTo>
                <a:lnTo>
                  <a:pt x="3255128" y="580069"/>
                </a:lnTo>
                <a:lnTo>
                  <a:pt x="3255128" y="580263"/>
                </a:lnTo>
                <a:lnTo>
                  <a:pt x="3255128" y="580342"/>
                </a:lnTo>
                <a:lnTo>
                  <a:pt x="3255128" y="581316"/>
                </a:lnTo>
                <a:lnTo>
                  <a:pt x="3255128" y="581370"/>
                </a:lnTo>
                <a:lnTo>
                  <a:pt x="3255128" y="581559"/>
                </a:lnTo>
                <a:lnTo>
                  <a:pt x="3255128" y="582688"/>
                </a:lnTo>
                <a:lnTo>
                  <a:pt x="3255128" y="583177"/>
                </a:lnTo>
                <a:lnTo>
                  <a:pt x="3255128" y="583515"/>
                </a:lnTo>
                <a:lnTo>
                  <a:pt x="3255128" y="584074"/>
                </a:lnTo>
                <a:lnTo>
                  <a:pt x="3255128" y="584377"/>
                </a:lnTo>
                <a:lnTo>
                  <a:pt x="3255128" y="585291"/>
                </a:lnTo>
                <a:lnTo>
                  <a:pt x="3255128" y="586538"/>
                </a:lnTo>
                <a:lnTo>
                  <a:pt x="3255128" y="587053"/>
                </a:lnTo>
                <a:lnTo>
                  <a:pt x="3255128" y="587247"/>
                </a:lnTo>
                <a:lnTo>
                  <a:pt x="3255128" y="587664"/>
                </a:lnTo>
                <a:lnTo>
                  <a:pt x="3255128" y="588354"/>
                </a:lnTo>
                <a:lnTo>
                  <a:pt x="3255128" y="589218"/>
                </a:lnTo>
                <a:lnTo>
                  <a:pt x="3255128" y="590161"/>
                </a:lnTo>
                <a:lnTo>
                  <a:pt x="3255128" y="590343"/>
                </a:lnTo>
                <a:lnTo>
                  <a:pt x="3255128" y="591396"/>
                </a:lnTo>
                <a:lnTo>
                  <a:pt x="3255128" y="591623"/>
                </a:lnTo>
                <a:lnTo>
                  <a:pt x="3255128" y="591917"/>
                </a:lnTo>
                <a:lnTo>
                  <a:pt x="3255128" y="592485"/>
                </a:lnTo>
                <a:lnTo>
                  <a:pt x="3255128" y="594154"/>
                </a:lnTo>
                <a:lnTo>
                  <a:pt x="3255128" y="595161"/>
                </a:lnTo>
                <a:lnTo>
                  <a:pt x="3255128" y="595355"/>
                </a:lnTo>
                <a:lnTo>
                  <a:pt x="3255128" y="595371"/>
                </a:lnTo>
                <a:lnTo>
                  <a:pt x="3255128" y="596462"/>
                </a:lnTo>
                <a:lnTo>
                  <a:pt x="3255128" y="597272"/>
                </a:lnTo>
                <a:lnTo>
                  <a:pt x="3255128" y="597327"/>
                </a:lnTo>
                <a:lnTo>
                  <a:pt x="3255128" y="597461"/>
                </a:lnTo>
                <a:lnTo>
                  <a:pt x="3255128" y="598269"/>
                </a:lnTo>
                <a:lnTo>
                  <a:pt x="3255128" y="598724"/>
                </a:lnTo>
                <a:lnTo>
                  <a:pt x="3255128" y="600137"/>
                </a:lnTo>
                <a:lnTo>
                  <a:pt x="3255128" y="600331"/>
                </a:lnTo>
                <a:lnTo>
                  <a:pt x="3255128" y="601193"/>
                </a:lnTo>
                <a:lnTo>
                  <a:pt x="3255128" y="601438"/>
                </a:lnTo>
                <a:lnTo>
                  <a:pt x="3255128" y="602992"/>
                </a:lnTo>
                <a:lnTo>
                  <a:pt x="3255128" y="603245"/>
                </a:lnTo>
                <a:lnTo>
                  <a:pt x="3255128" y="603869"/>
                </a:lnTo>
                <a:lnTo>
                  <a:pt x="3255128" y="604063"/>
                </a:lnTo>
                <a:lnTo>
                  <a:pt x="3255128" y="604117"/>
                </a:lnTo>
                <a:lnTo>
                  <a:pt x="3255128" y="604256"/>
                </a:lnTo>
                <a:lnTo>
                  <a:pt x="3255128" y="605170"/>
                </a:lnTo>
                <a:lnTo>
                  <a:pt x="3255128" y="605435"/>
                </a:lnTo>
                <a:lnTo>
                  <a:pt x="3255128" y="606417"/>
                </a:lnTo>
                <a:lnTo>
                  <a:pt x="3255128" y="606977"/>
                </a:lnTo>
                <a:lnTo>
                  <a:pt x="3255128" y="607529"/>
                </a:lnTo>
                <a:lnTo>
                  <a:pt x="3255128" y="607928"/>
                </a:lnTo>
                <a:lnTo>
                  <a:pt x="3255128" y="610411"/>
                </a:lnTo>
                <a:lnTo>
                  <a:pt x="3255128" y="611101"/>
                </a:lnTo>
                <a:lnTo>
                  <a:pt x="3255128" y="611273"/>
                </a:lnTo>
                <a:lnTo>
                  <a:pt x="3255128" y="611796"/>
                </a:lnTo>
                <a:lnTo>
                  <a:pt x="3255128" y="612364"/>
                </a:lnTo>
                <a:lnTo>
                  <a:pt x="3255128" y="612505"/>
                </a:lnTo>
                <a:lnTo>
                  <a:pt x="3255128" y="613949"/>
                </a:lnTo>
                <a:lnTo>
                  <a:pt x="3255128" y="614143"/>
                </a:lnTo>
                <a:lnTo>
                  <a:pt x="3255128" y="615250"/>
                </a:lnTo>
                <a:lnTo>
                  <a:pt x="3255128" y="616237"/>
                </a:lnTo>
                <a:lnTo>
                  <a:pt x="3255128" y="617057"/>
                </a:lnTo>
                <a:lnTo>
                  <a:pt x="3255128" y="617340"/>
                </a:lnTo>
                <a:lnTo>
                  <a:pt x="3255128" y="618603"/>
                </a:lnTo>
                <a:lnTo>
                  <a:pt x="3255128" y="619209"/>
                </a:lnTo>
                <a:lnTo>
                  <a:pt x="3255128" y="620019"/>
                </a:lnTo>
                <a:lnTo>
                  <a:pt x="3255128" y="620613"/>
                </a:lnTo>
                <a:lnTo>
                  <a:pt x="3255128" y="621072"/>
                </a:lnTo>
                <a:lnTo>
                  <a:pt x="3255128" y="623830"/>
                </a:lnTo>
                <a:lnTo>
                  <a:pt x="3255128" y="624185"/>
                </a:lnTo>
                <a:lnTo>
                  <a:pt x="3255128" y="624345"/>
                </a:lnTo>
                <a:lnTo>
                  <a:pt x="3255128" y="625047"/>
                </a:lnTo>
                <a:lnTo>
                  <a:pt x="3255128" y="626317"/>
                </a:lnTo>
                <a:lnTo>
                  <a:pt x="3255128" y="626846"/>
                </a:lnTo>
                <a:lnTo>
                  <a:pt x="3255128" y="627003"/>
                </a:lnTo>
                <a:lnTo>
                  <a:pt x="3255128" y="627597"/>
                </a:lnTo>
                <a:lnTo>
                  <a:pt x="3255128" y="627723"/>
                </a:lnTo>
                <a:lnTo>
                  <a:pt x="3255128" y="627917"/>
                </a:lnTo>
                <a:lnTo>
                  <a:pt x="3255128" y="629164"/>
                </a:lnTo>
                <a:lnTo>
                  <a:pt x="3255128" y="629321"/>
                </a:lnTo>
                <a:lnTo>
                  <a:pt x="3255128" y="630831"/>
                </a:lnTo>
                <a:lnTo>
                  <a:pt x="3255128" y="631152"/>
                </a:lnTo>
                <a:lnTo>
                  <a:pt x="3255128" y="631329"/>
                </a:lnTo>
                <a:lnTo>
                  <a:pt x="3255128" y="633053"/>
                </a:lnTo>
                <a:lnTo>
                  <a:pt x="3255128" y="634425"/>
                </a:lnTo>
                <a:lnTo>
                  <a:pt x="3255128" y="634543"/>
                </a:lnTo>
                <a:lnTo>
                  <a:pt x="3255128" y="635111"/>
                </a:lnTo>
                <a:lnTo>
                  <a:pt x="3255128" y="636305"/>
                </a:lnTo>
                <a:lnTo>
                  <a:pt x="3255128" y="637997"/>
                </a:lnTo>
                <a:lnTo>
                  <a:pt x="3255128" y="639401"/>
                </a:lnTo>
                <a:lnTo>
                  <a:pt x="3255128" y="640037"/>
                </a:lnTo>
                <a:lnTo>
                  <a:pt x="3255128" y="640087"/>
                </a:lnTo>
                <a:lnTo>
                  <a:pt x="3255128" y="640091"/>
                </a:lnTo>
                <a:lnTo>
                  <a:pt x="3255128" y="641350"/>
                </a:lnTo>
                <a:lnTo>
                  <a:pt x="3255128" y="641409"/>
                </a:lnTo>
                <a:lnTo>
                  <a:pt x="3255128" y="643133"/>
                </a:lnTo>
                <a:lnTo>
                  <a:pt x="3255128" y="643625"/>
                </a:lnTo>
                <a:lnTo>
                  <a:pt x="3255128" y="643819"/>
                </a:lnTo>
                <a:lnTo>
                  <a:pt x="3255128" y="644413"/>
                </a:lnTo>
                <a:lnTo>
                  <a:pt x="3255128" y="644926"/>
                </a:lnTo>
                <a:lnTo>
                  <a:pt x="3255128" y="646385"/>
                </a:lnTo>
                <a:lnTo>
                  <a:pt x="3255128" y="646725"/>
                </a:lnTo>
                <a:lnTo>
                  <a:pt x="3255128" y="646733"/>
                </a:lnTo>
                <a:lnTo>
                  <a:pt x="3255128" y="648145"/>
                </a:lnTo>
                <a:lnTo>
                  <a:pt x="3255128" y="648199"/>
                </a:lnTo>
                <a:lnTo>
                  <a:pt x="3255128" y="650117"/>
                </a:lnTo>
                <a:lnTo>
                  <a:pt x="3255128" y="653121"/>
                </a:lnTo>
                <a:lnTo>
                  <a:pt x="3255128" y="653175"/>
                </a:lnTo>
                <a:lnTo>
                  <a:pt x="3255128" y="653899"/>
                </a:lnTo>
                <a:lnTo>
                  <a:pt x="3255128" y="654493"/>
                </a:lnTo>
                <a:lnTo>
                  <a:pt x="3255128" y="655183"/>
                </a:lnTo>
                <a:lnTo>
                  <a:pt x="3255128" y="655993"/>
                </a:lnTo>
                <a:lnTo>
                  <a:pt x="3255128" y="656853"/>
                </a:lnTo>
                <a:lnTo>
                  <a:pt x="3255128" y="656907"/>
                </a:lnTo>
                <a:lnTo>
                  <a:pt x="3255128" y="658154"/>
                </a:lnTo>
                <a:lnTo>
                  <a:pt x="3255128" y="658225"/>
                </a:lnTo>
                <a:lnTo>
                  <a:pt x="3255128" y="660159"/>
                </a:lnTo>
                <a:lnTo>
                  <a:pt x="3255128" y="663201"/>
                </a:lnTo>
                <a:lnTo>
                  <a:pt x="3255128" y="663533"/>
                </a:lnTo>
                <a:lnTo>
                  <a:pt x="3255128" y="663891"/>
                </a:lnTo>
                <a:lnTo>
                  <a:pt x="3255128" y="664101"/>
                </a:lnTo>
                <a:lnTo>
                  <a:pt x="3255128" y="665138"/>
                </a:lnTo>
                <a:lnTo>
                  <a:pt x="3255128" y="666933"/>
                </a:lnTo>
                <a:lnTo>
                  <a:pt x="3255128" y="666987"/>
                </a:lnTo>
                <a:lnTo>
                  <a:pt x="3255128" y="667673"/>
                </a:lnTo>
                <a:lnTo>
                  <a:pt x="3255128" y="668267"/>
                </a:lnTo>
                <a:lnTo>
                  <a:pt x="3255128" y="668780"/>
                </a:lnTo>
                <a:lnTo>
                  <a:pt x="3255128" y="669077"/>
                </a:lnTo>
                <a:lnTo>
                  <a:pt x="3255128" y="669472"/>
                </a:lnTo>
                <a:lnTo>
                  <a:pt x="3255128" y="670340"/>
                </a:lnTo>
                <a:lnTo>
                  <a:pt x="3255128" y="670517"/>
                </a:lnTo>
                <a:lnTo>
                  <a:pt x="3255128" y="671085"/>
                </a:lnTo>
                <a:lnTo>
                  <a:pt x="3255128" y="671999"/>
                </a:lnTo>
                <a:lnTo>
                  <a:pt x="3255128" y="672809"/>
                </a:lnTo>
                <a:lnTo>
                  <a:pt x="3255128" y="673246"/>
                </a:lnTo>
                <a:lnTo>
                  <a:pt x="3255128" y="673971"/>
                </a:lnTo>
                <a:lnTo>
                  <a:pt x="3255128" y="676061"/>
                </a:lnTo>
                <a:lnTo>
                  <a:pt x="3255128" y="676975"/>
                </a:lnTo>
                <a:lnTo>
                  <a:pt x="3255128" y="677324"/>
                </a:lnTo>
                <a:lnTo>
                  <a:pt x="3255128" y="678222"/>
                </a:lnTo>
                <a:lnTo>
                  <a:pt x="3255128" y="678625"/>
                </a:lnTo>
                <a:lnTo>
                  <a:pt x="3255128" y="679793"/>
                </a:lnTo>
                <a:lnTo>
                  <a:pt x="3255128" y="680707"/>
                </a:lnTo>
                <a:lnTo>
                  <a:pt x="3255128" y="681954"/>
                </a:lnTo>
                <a:lnTo>
                  <a:pt x="3255128" y="682079"/>
                </a:lnTo>
                <a:lnTo>
                  <a:pt x="3255128" y="682889"/>
                </a:lnTo>
                <a:lnTo>
                  <a:pt x="3255128" y="683601"/>
                </a:lnTo>
                <a:lnTo>
                  <a:pt x="3255128" y="684169"/>
                </a:lnTo>
                <a:lnTo>
                  <a:pt x="3255128" y="685432"/>
                </a:lnTo>
                <a:lnTo>
                  <a:pt x="3255128" y="687055"/>
                </a:lnTo>
                <a:lnTo>
                  <a:pt x="3255128" y="687333"/>
                </a:lnTo>
                <a:lnTo>
                  <a:pt x="3255128" y="687901"/>
                </a:lnTo>
                <a:lnTo>
                  <a:pt x="3255128" y="689873"/>
                </a:lnTo>
                <a:lnTo>
                  <a:pt x="3255128" y="690408"/>
                </a:lnTo>
                <a:lnTo>
                  <a:pt x="3255128" y="690787"/>
                </a:lnTo>
                <a:lnTo>
                  <a:pt x="3255128" y="691527"/>
                </a:lnTo>
                <a:lnTo>
                  <a:pt x="3255128" y="692034"/>
                </a:lnTo>
                <a:lnTo>
                  <a:pt x="3255128" y="692877"/>
                </a:lnTo>
                <a:lnTo>
                  <a:pt x="3255128" y="693764"/>
                </a:lnTo>
                <a:lnTo>
                  <a:pt x="3255128" y="694140"/>
                </a:lnTo>
                <a:lnTo>
                  <a:pt x="3255128" y="696609"/>
                </a:lnTo>
                <a:lnTo>
                  <a:pt x="3255128" y="696663"/>
                </a:lnTo>
                <a:lnTo>
                  <a:pt x="3255128" y="697413"/>
                </a:lnTo>
                <a:lnTo>
                  <a:pt x="3255128" y="697981"/>
                </a:lnTo>
                <a:lnTo>
                  <a:pt x="3255128" y="698462"/>
                </a:lnTo>
                <a:lnTo>
                  <a:pt x="3255128" y="702957"/>
                </a:lnTo>
                <a:lnTo>
                  <a:pt x="3255128" y="703647"/>
                </a:lnTo>
                <a:lnTo>
                  <a:pt x="3255128" y="704220"/>
                </a:lnTo>
                <a:lnTo>
                  <a:pt x="3255128" y="705446"/>
                </a:lnTo>
                <a:lnTo>
                  <a:pt x="3255128" y="705808"/>
                </a:lnTo>
                <a:lnTo>
                  <a:pt x="3255128" y="706689"/>
                </a:lnTo>
                <a:lnTo>
                  <a:pt x="3255128" y="711187"/>
                </a:lnTo>
                <a:lnTo>
                  <a:pt x="3255128" y="711406"/>
                </a:lnTo>
                <a:lnTo>
                  <a:pt x="3255128" y="711755"/>
                </a:lnTo>
                <a:lnTo>
                  <a:pt x="3255128" y="713554"/>
                </a:lnTo>
                <a:lnTo>
                  <a:pt x="3255128" y="716731"/>
                </a:lnTo>
                <a:lnTo>
                  <a:pt x="3255128" y="717994"/>
                </a:lnTo>
                <a:lnTo>
                  <a:pt x="3255128" y="718530"/>
                </a:lnTo>
                <a:lnTo>
                  <a:pt x="3255128" y="720463"/>
                </a:lnTo>
                <a:lnTo>
                  <a:pt x="3255128" y="720517"/>
                </a:lnTo>
                <a:lnTo>
                  <a:pt x="3255128" y="721710"/>
                </a:lnTo>
                <a:lnTo>
                  <a:pt x="3255128" y="722262"/>
                </a:lnTo>
                <a:lnTo>
                  <a:pt x="3255128" y="727089"/>
                </a:lnTo>
                <a:lnTo>
                  <a:pt x="3255128" y="727501"/>
                </a:lnTo>
                <a:lnTo>
                  <a:pt x="3255128" y="730543"/>
                </a:lnTo>
                <a:lnTo>
                  <a:pt x="3255128" y="732342"/>
                </a:lnTo>
                <a:lnTo>
                  <a:pt x="3255128" y="733896"/>
                </a:lnTo>
                <a:lnTo>
                  <a:pt x="3255128" y="735609"/>
                </a:lnTo>
                <a:lnTo>
                  <a:pt x="3255128" y="740396"/>
                </a:lnTo>
                <a:lnTo>
                  <a:pt x="3255128" y="740585"/>
                </a:lnTo>
                <a:lnTo>
                  <a:pt x="3255128" y="744317"/>
                </a:lnTo>
                <a:lnTo>
                  <a:pt x="3255128" y="746116"/>
                </a:lnTo>
                <a:lnTo>
                  <a:pt x="3255128" y="747380"/>
                </a:lnTo>
                <a:lnTo>
                  <a:pt x="3255128" y="754397"/>
                </a:lnTo>
                <a:lnTo>
                  <a:pt x="3255128" y="755488"/>
                </a:lnTo>
                <a:lnTo>
                  <a:pt x="3255128" y="760464"/>
                </a:lnTo>
                <a:lnTo>
                  <a:pt x="3255128" y="762018"/>
                </a:lnTo>
                <a:lnTo>
                  <a:pt x="3255128" y="763143"/>
                </a:lnTo>
                <a:lnTo>
                  <a:pt x="3255128" y="764196"/>
                </a:lnTo>
                <a:lnTo>
                  <a:pt x="3255128" y="766954"/>
                </a:lnTo>
                <a:lnTo>
                  <a:pt x="3255128" y="768171"/>
                </a:lnTo>
                <a:lnTo>
                  <a:pt x="3255128" y="770127"/>
                </a:lnTo>
                <a:lnTo>
                  <a:pt x="3255128" y="774276"/>
                </a:lnTo>
                <a:lnTo>
                  <a:pt x="3255128" y="778235"/>
                </a:lnTo>
                <a:lnTo>
                  <a:pt x="3255128" y="783211"/>
                </a:lnTo>
                <a:lnTo>
                  <a:pt x="3255128" y="784073"/>
                </a:lnTo>
                <a:lnTo>
                  <a:pt x="3255128" y="786749"/>
                </a:lnTo>
                <a:lnTo>
                  <a:pt x="3255128" y="786943"/>
                </a:lnTo>
                <a:lnTo>
                  <a:pt x="3255128" y="788050"/>
                </a:lnTo>
                <a:lnTo>
                  <a:pt x="3255128" y="789857"/>
                </a:lnTo>
                <a:lnTo>
                  <a:pt x="3255128" y="797023"/>
                </a:lnTo>
                <a:lnTo>
                  <a:pt x="3255128" y="799117"/>
                </a:lnTo>
                <a:lnTo>
                  <a:pt x="3255128" y="803952"/>
                </a:lnTo>
                <a:lnTo>
                  <a:pt x="3255128" y="807225"/>
                </a:lnTo>
                <a:lnTo>
                  <a:pt x="3255128" y="810797"/>
                </a:lnTo>
                <a:lnTo>
                  <a:pt x="3255128" y="812201"/>
                </a:lnTo>
                <a:lnTo>
                  <a:pt x="3255128" y="814209"/>
                </a:lnTo>
                <a:lnTo>
                  <a:pt x="3255128" y="815933"/>
                </a:lnTo>
                <a:lnTo>
                  <a:pt x="3255128" y="819185"/>
                </a:lnTo>
                <a:lnTo>
                  <a:pt x="3255128" y="822917"/>
                </a:lnTo>
                <a:lnTo>
                  <a:pt x="3255128" y="826013"/>
                </a:lnTo>
                <a:lnTo>
                  <a:pt x="3255128" y="826699"/>
                </a:lnTo>
                <a:lnTo>
                  <a:pt x="3255128" y="827293"/>
                </a:lnTo>
                <a:lnTo>
                  <a:pt x="3255128" y="831025"/>
                </a:lnTo>
                <a:lnTo>
                  <a:pt x="3255128" y="832997"/>
                </a:lnTo>
                <a:lnTo>
                  <a:pt x="3255128" y="836001"/>
                </a:lnTo>
                <a:lnTo>
                  <a:pt x="3255128" y="839733"/>
                </a:lnTo>
                <a:lnTo>
                  <a:pt x="3255128" y="839787"/>
                </a:lnTo>
                <a:lnTo>
                  <a:pt x="3255128" y="841105"/>
                </a:lnTo>
                <a:lnTo>
                  <a:pt x="3255128" y="846081"/>
                </a:lnTo>
                <a:lnTo>
                  <a:pt x="3255128" y="846771"/>
                </a:lnTo>
                <a:lnTo>
                  <a:pt x="3255128" y="849813"/>
                </a:lnTo>
                <a:lnTo>
                  <a:pt x="3255128" y="854879"/>
                </a:lnTo>
                <a:lnTo>
                  <a:pt x="3255128" y="855689"/>
                </a:lnTo>
                <a:lnTo>
                  <a:pt x="3255128" y="859855"/>
                </a:lnTo>
                <a:lnTo>
                  <a:pt x="3255128" y="862673"/>
                </a:lnTo>
                <a:lnTo>
                  <a:pt x="3255128" y="863587"/>
                </a:lnTo>
                <a:lnTo>
                  <a:pt x="3255128" y="864834"/>
                </a:lnTo>
                <a:lnTo>
                  <a:pt x="3255128" y="870213"/>
                </a:lnTo>
                <a:lnTo>
                  <a:pt x="3255128" y="870781"/>
                </a:lnTo>
                <a:lnTo>
                  <a:pt x="3255128" y="873667"/>
                </a:lnTo>
                <a:lnTo>
                  <a:pt x="3255128" y="875757"/>
                </a:lnTo>
                <a:lnTo>
                  <a:pt x="3255128" y="877020"/>
                </a:lnTo>
                <a:lnTo>
                  <a:pt x="3255128" y="879489"/>
                </a:lnTo>
                <a:lnTo>
                  <a:pt x="3255128" y="889569"/>
                </a:lnTo>
                <a:lnTo>
                  <a:pt x="3255128" y="903343"/>
                </a:lnTo>
                <a:lnTo>
                  <a:pt x="3255128" y="905142"/>
                </a:lnTo>
                <a:lnTo>
                  <a:pt x="3255128" y="927197"/>
                </a:lnTo>
                <a:lnTo>
                  <a:pt x="3255128" y="947076"/>
                </a:lnTo>
                <a:lnTo>
                  <a:pt x="3255128" y="969823"/>
                </a:lnTo>
                <a:lnTo>
                  <a:pt x="3255128" y="998813"/>
                </a:lnTo>
                <a:lnTo>
                  <a:pt x="3255128" y="1005797"/>
                </a:lnTo>
                <a:lnTo>
                  <a:pt x="3255128" y="1013905"/>
                </a:lnTo>
                <a:lnTo>
                  <a:pt x="3255128" y="1018881"/>
                </a:lnTo>
                <a:lnTo>
                  <a:pt x="3255128" y="1022613"/>
                </a:lnTo>
                <a:lnTo>
                  <a:pt x="3255128" y="1032693"/>
                </a:lnTo>
                <a:lnTo>
                  <a:pt x="3255128" y="1046467"/>
                </a:lnTo>
                <a:lnTo>
                  <a:pt x="3255128" y="1062369"/>
                </a:lnTo>
                <a:lnTo>
                  <a:pt x="3255128" y="1205493"/>
                </a:lnTo>
                <a:cubicBezTo>
                  <a:pt x="3255128" y="1245263"/>
                  <a:pt x="3222990" y="1277536"/>
                  <a:pt x="3183103" y="1277536"/>
                </a:cubicBezTo>
                <a:lnTo>
                  <a:pt x="72026" y="1277536"/>
                </a:lnTo>
                <a:cubicBezTo>
                  <a:pt x="32266" y="1277536"/>
                  <a:pt x="0" y="1245263"/>
                  <a:pt x="0" y="1205493"/>
                </a:cubicBezTo>
                <a:lnTo>
                  <a:pt x="0" y="1062369"/>
                </a:lnTo>
                <a:lnTo>
                  <a:pt x="0" y="1046467"/>
                </a:lnTo>
                <a:lnTo>
                  <a:pt x="0" y="1032693"/>
                </a:lnTo>
                <a:lnTo>
                  <a:pt x="0" y="1022613"/>
                </a:lnTo>
                <a:lnTo>
                  <a:pt x="0" y="1018881"/>
                </a:lnTo>
                <a:lnTo>
                  <a:pt x="0" y="1013905"/>
                </a:lnTo>
                <a:lnTo>
                  <a:pt x="0" y="1005797"/>
                </a:lnTo>
                <a:lnTo>
                  <a:pt x="0" y="998813"/>
                </a:lnTo>
                <a:lnTo>
                  <a:pt x="0" y="969823"/>
                </a:lnTo>
                <a:lnTo>
                  <a:pt x="0" y="947076"/>
                </a:lnTo>
                <a:lnTo>
                  <a:pt x="0" y="927197"/>
                </a:lnTo>
                <a:lnTo>
                  <a:pt x="0" y="905142"/>
                </a:lnTo>
                <a:lnTo>
                  <a:pt x="0" y="903343"/>
                </a:lnTo>
                <a:lnTo>
                  <a:pt x="0" y="889569"/>
                </a:lnTo>
                <a:lnTo>
                  <a:pt x="0" y="879489"/>
                </a:lnTo>
                <a:lnTo>
                  <a:pt x="0" y="877020"/>
                </a:lnTo>
                <a:lnTo>
                  <a:pt x="0" y="875757"/>
                </a:lnTo>
                <a:lnTo>
                  <a:pt x="0" y="873667"/>
                </a:lnTo>
                <a:lnTo>
                  <a:pt x="0" y="870781"/>
                </a:lnTo>
                <a:lnTo>
                  <a:pt x="0" y="870213"/>
                </a:lnTo>
                <a:lnTo>
                  <a:pt x="0" y="864834"/>
                </a:lnTo>
                <a:lnTo>
                  <a:pt x="0" y="863587"/>
                </a:lnTo>
                <a:lnTo>
                  <a:pt x="0" y="862673"/>
                </a:lnTo>
                <a:lnTo>
                  <a:pt x="0" y="859855"/>
                </a:lnTo>
                <a:lnTo>
                  <a:pt x="0" y="855689"/>
                </a:lnTo>
                <a:lnTo>
                  <a:pt x="0" y="854879"/>
                </a:lnTo>
                <a:lnTo>
                  <a:pt x="0" y="849813"/>
                </a:lnTo>
                <a:lnTo>
                  <a:pt x="0" y="846771"/>
                </a:lnTo>
                <a:lnTo>
                  <a:pt x="0" y="846081"/>
                </a:lnTo>
                <a:lnTo>
                  <a:pt x="0" y="841105"/>
                </a:lnTo>
                <a:lnTo>
                  <a:pt x="0" y="839787"/>
                </a:lnTo>
                <a:lnTo>
                  <a:pt x="0" y="839733"/>
                </a:lnTo>
                <a:lnTo>
                  <a:pt x="0" y="836001"/>
                </a:lnTo>
                <a:lnTo>
                  <a:pt x="0" y="832997"/>
                </a:lnTo>
                <a:lnTo>
                  <a:pt x="0" y="831025"/>
                </a:lnTo>
                <a:lnTo>
                  <a:pt x="0" y="827293"/>
                </a:lnTo>
                <a:lnTo>
                  <a:pt x="0" y="826699"/>
                </a:lnTo>
                <a:lnTo>
                  <a:pt x="0" y="826013"/>
                </a:lnTo>
                <a:lnTo>
                  <a:pt x="0" y="822917"/>
                </a:lnTo>
                <a:lnTo>
                  <a:pt x="0" y="819185"/>
                </a:lnTo>
                <a:lnTo>
                  <a:pt x="0" y="815933"/>
                </a:lnTo>
                <a:lnTo>
                  <a:pt x="0" y="814209"/>
                </a:lnTo>
                <a:lnTo>
                  <a:pt x="0" y="812201"/>
                </a:lnTo>
                <a:lnTo>
                  <a:pt x="0" y="810797"/>
                </a:lnTo>
                <a:lnTo>
                  <a:pt x="0" y="807225"/>
                </a:lnTo>
                <a:lnTo>
                  <a:pt x="0" y="803952"/>
                </a:lnTo>
                <a:lnTo>
                  <a:pt x="0" y="799117"/>
                </a:lnTo>
                <a:lnTo>
                  <a:pt x="0" y="797023"/>
                </a:lnTo>
                <a:lnTo>
                  <a:pt x="0" y="789857"/>
                </a:lnTo>
                <a:lnTo>
                  <a:pt x="0" y="788050"/>
                </a:lnTo>
                <a:lnTo>
                  <a:pt x="0" y="786943"/>
                </a:lnTo>
                <a:lnTo>
                  <a:pt x="0" y="786749"/>
                </a:lnTo>
                <a:lnTo>
                  <a:pt x="0" y="784073"/>
                </a:lnTo>
                <a:lnTo>
                  <a:pt x="0" y="783211"/>
                </a:lnTo>
                <a:lnTo>
                  <a:pt x="0" y="778235"/>
                </a:lnTo>
                <a:lnTo>
                  <a:pt x="0" y="774276"/>
                </a:lnTo>
                <a:lnTo>
                  <a:pt x="0" y="770127"/>
                </a:lnTo>
                <a:lnTo>
                  <a:pt x="0" y="768171"/>
                </a:lnTo>
                <a:lnTo>
                  <a:pt x="0" y="766954"/>
                </a:lnTo>
                <a:lnTo>
                  <a:pt x="0" y="764196"/>
                </a:lnTo>
                <a:lnTo>
                  <a:pt x="0" y="763143"/>
                </a:lnTo>
                <a:lnTo>
                  <a:pt x="0" y="762018"/>
                </a:lnTo>
                <a:lnTo>
                  <a:pt x="0" y="760464"/>
                </a:lnTo>
                <a:lnTo>
                  <a:pt x="0" y="755488"/>
                </a:lnTo>
                <a:lnTo>
                  <a:pt x="0" y="754397"/>
                </a:lnTo>
                <a:lnTo>
                  <a:pt x="0" y="747380"/>
                </a:lnTo>
                <a:lnTo>
                  <a:pt x="0" y="746116"/>
                </a:lnTo>
                <a:lnTo>
                  <a:pt x="0" y="744317"/>
                </a:lnTo>
                <a:lnTo>
                  <a:pt x="0" y="740585"/>
                </a:lnTo>
                <a:lnTo>
                  <a:pt x="0" y="740396"/>
                </a:lnTo>
                <a:lnTo>
                  <a:pt x="0" y="735609"/>
                </a:lnTo>
                <a:lnTo>
                  <a:pt x="0" y="733896"/>
                </a:lnTo>
                <a:lnTo>
                  <a:pt x="0" y="732342"/>
                </a:lnTo>
                <a:lnTo>
                  <a:pt x="0" y="730543"/>
                </a:lnTo>
                <a:lnTo>
                  <a:pt x="0" y="727501"/>
                </a:lnTo>
                <a:lnTo>
                  <a:pt x="0" y="727089"/>
                </a:lnTo>
                <a:lnTo>
                  <a:pt x="0" y="722262"/>
                </a:lnTo>
                <a:lnTo>
                  <a:pt x="0" y="721710"/>
                </a:lnTo>
                <a:lnTo>
                  <a:pt x="0" y="720517"/>
                </a:lnTo>
                <a:lnTo>
                  <a:pt x="0" y="720463"/>
                </a:lnTo>
                <a:lnTo>
                  <a:pt x="0" y="718530"/>
                </a:lnTo>
                <a:lnTo>
                  <a:pt x="0" y="717994"/>
                </a:lnTo>
                <a:lnTo>
                  <a:pt x="0" y="716731"/>
                </a:lnTo>
                <a:lnTo>
                  <a:pt x="0" y="713554"/>
                </a:lnTo>
                <a:lnTo>
                  <a:pt x="0" y="711755"/>
                </a:lnTo>
                <a:lnTo>
                  <a:pt x="0" y="711406"/>
                </a:lnTo>
                <a:lnTo>
                  <a:pt x="0" y="711187"/>
                </a:lnTo>
                <a:lnTo>
                  <a:pt x="0" y="706689"/>
                </a:lnTo>
                <a:lnTo>
                  <a:pt x="0" y="705808"/>
                </a:lnTo>
                <a:lnTo>
                  <a:pt x="0" y="705446"/>
                </a:lnTo>
                <a:lnTo>
                  <a:pt x="0" y="704220"/>
                </a:lnTo>
                <a:lnTo>
                  <a:pt x="0" y="703647"/>
                </a:lnTo>
                <a:lnTo>
                  <a:pt x="0" y="702957"/>
                </a:lnTo>
                <a:lnTo>
                  <a:pt x="0" y="698462"/>
                </a:lnTo>
                <a:lnTo>
                  <a:pt x="0" y="697981"/>
                </a:lnTo>
                <a:lnTo>
                  <a:pt x="0" y="697413"/>
                </a:lnTo>
                <a:lnTo>
                  <a:pt x="0" y="696663"/>
                </a:lnTo>
                <a:lnTo>
                  <a:pt x="0" y="696609"/>
                </a:lnTo>
                <a:lnTo>
                  <a:pt x="0" y="694140"/>
                </a:lnTo>
                <a:lnTo>
                  <a:pt x="0" y="693764"/>
                </a:lnTo>
                <a:lnTo>
                  <a:pt x="0" y="692877"/>
                </a:lnTo>
                <a:lnTo>
                  <a:pt x="0" y="692034"/>
                </a:lnTo>
                <a:lnTo>
                  <a:pt x="0" y="691527"/>
                </a:lnTo>
                <a:lnTo>
                  <a:pt x="0" y="690787"/>
                </a:lnTo>
                <a:lnTo>
                  <a:pt x="0" y="690408"/>
                </a:lnTo>
                <a:lnTo>
                  <a:pt x="0" y="689873"/>
                </a:lnTo>
                <a:lnTo>
                  <a:pt x="0" y="687901"/>
                </a:lnTo>
                <a:lnTo>
                  <a:pt x="0" y="687333"/>
                </a:lnTo>
                <a:lnTo>
                  <a:pt x="0" y="687055"/>
                </a:lnTo>
                <a:lnTo>
                  <a:pt x="0" y="685432"/>
                </a:lnTo>
                <a:lnTo>
                  <a:pt x="0" y="684169"/>
                </a:lnTo>
                <a:lnTo>
                  <a:pt x="0" y="683601"/>
                </a:lnTo>
                <a:lnTo>
                  <a:pt x="0" y="682889"/>
                </a:lnTo>
                <a:lnTo>
                  <a:pt x="0" y="682079"/>
                </a:lnTo>
                <a:lnTo>
                  <a:pt x="0" y="681954"/>
                </a:lnTo>
                <a:lnTo>
                  <a:pt x="0" y="680707"/>
                </a:lnTo>
                <a:lnTo>
                  <a:pt x="0" y="679793"/>
                </a:lnTo>
                <a:lnTo>
                  <a:pt x="0" y="678625"/>
                </a:lnTo>
                <a:lnTo>
                  <a:pt x="0" y="678222"/>
                </a:lnTo>
                <a:lnTo>
                  <a:pt x="0" y="677324"/>
                </a:lnTo>
                <a:lnTo>
                  <a:pt x="0" y="676975"/>
                </a:lnTo>
                <a:lnTo>
                  <a:pt x="0" y="676061"/>
                </a:lnTo>
                <a:lnTo>
                  <a:pt x="0" y="673971"/>
                </a:lnTo>
                <a:lnTo>
                  <a:pt x="0" y="673246"/>
                </a:lnTo>
                <a:lnTo>
                  <a:pt x="0" y="672809"/>
                </a:lnTo>
                <a:lnTo>
                  <a:pt x="0" y="671999"/>
                </a:lnTo>
                <a:lnTo>
                  <a:pt x="0" y="671085"/>
                </a:lnTo>
                <a:lnTo>
                  <a:pt x="0" y="670517"/>
                </a:lnTo>
                <a:lnTo>
                  <a:pt x="0" y="670340"/>
                </a:lnTo>
                <a:lnTo>
                  <a:pt x="0" y="669472"/>
                </a:lnTo>
                <a:lnTo>
                  <a:pt x="0" y="669077"/>
                </a:lnTo>
                <a:lnTo>
                  <a:pt x="0" y="668780"/>
                </a:lnTo>
                <a:lnTo>
                  <a:pt x="0" y="668267"/>
                </a:lnTo>
                <a:lnTo>
                  <a:pt x="0" y="667673"/>
                </a:lnTo>
                <a:lnTo>
                  <a:pt x="0" y="666987"/>
                </a:lnTo>
                <a:lnTo>
                  <a:pt x="0" y="666933"/>
                </a:lnTo>
                <a:lnTo>
                  <a:pt x="0" y="665138"/>
                </a:lnTo>
                <a:lnTo>
                  <a:pt x="0" y="664101"/>
                </a:lnTo>
                <a:lnTo>
                  <a:pt x="0" y="663891"/>
                </a:lnTo>
                <a:lnTo>
                  <a:pt x="0" y="663533"/>
                </a:lnTo>
                <a:lnTo>
                  <a:pt x="0" y="663201"/>
                </a:lnTo>
                <a:lnTo>
                  <a:pt x="0" y="660159"/>
                </a:lnTo>
                <a:lnTo>
                  <a:pt x="0" y="658225"/>
                </a:lnTo>
                <a:lnTo>
                  <a:pt x="0" y="658154"/>
                </a:lnTo>
                <a:lnTo>
                  <a:pt x="0" y="656907"/>
                </a:lnTo>
                <a:lnTo>
                  <a:pt x="0" y="656853"/>
                </a:lnTo>
                <a:lnTo>
                  <a:pt x="0" y="655993"/>
                </a:lnTo>
                <a:lnTo>
                  <a:pt x="0" y="655183"/>
                </a:lnTo>
                <a:lnTo>
                  <a:pt x="0" y="654493"/>
                </a:lnTo>
                <a:lnTo>
                  <a:pt x="0" y="653899"/>
                </a:lnTo>
                <a:lnTo>
                  <a:pt x="0" y="653175"/>
                </a:lnTo>
                <a:lnTo>
                  <a:pt x="0" y="653121"/>
                </a:lnTo>
                <a:lnTo>
                  <a:pt x="0" y="650117"/>
                </a:lnTo>
                <a:lnTo>
                  <a:pt x="0" y="648199"/>
                </a:lnTo>
                <a:lnTo>
                  <a:pt x="0" y="648145"/>
                </a:lnTo>
                <a:lnTo>
                  <a:pt x="0" y="646733"/>
                </a:lnTo>
                <a:lnTo>
                  <a:pt x="0" y="646725"/>
                </a:lnTo>
                <a:lnTo>
                  <a:pt x="0" y="646385"/>
                </a:lnTo>
                <a:lnTo>
                  <a:pt x="0" y="644926"/>
                </a:lnTo>
                <a:lnTo>
                  <a:pt x="0" y="644413"/>
                </a:lnTo>
                <a:lnTo>
                  <a:pt x="0" y="643819"/>
                </a:lnTo>
                <a:lnTo>
                  <a:pt x="0" y="643625"/>
                </a:lnTo>
                <a:lnTo>
                  <a:pt x="0" y="643133"/>
                </a:lnTo>
                <a:lnTo>
                  <a:pt x="0" y="641409"/>
                </a:lnTo>
                <a:lnTo>
                  <a:pt x="0" y="641350"/>
                </a:lnTo>
                <a:lnTo>
                  <a:pt x="0" y="640091"/>
                </a:lnTo>
                <a:lnTo>
                  <a:pt x="0" y="640087"/>
                </a:lnTo>
                <a:lnTo>
                  <a:pt x="0" y="640037"/>
                </a:lnTo>
                <a:lnTo>
                  <a:pt x="0" y="639401"/>
                </a:lnTo>
                <a:lnTo>
                  <a:pt x="0" y="637997"/>
                </a:lnTo>
                <a:lnTo>
                  <a:pt x="0" y="636305"/>
                </a:lnTo>
                <a:lnTo>
                  <a:pt x="0" y="635111"/>
                </a:lnTo>
                <a:lnTo>
                  <a:pt x="0" y="634543"/>
                </a:lnTo>
                <a:lnTo>
                  <a:pt x="0" y="634425"/>
                </a:lnTo>
                <a:lnTo>
                  <a:pt x="0" y="633053"/>
                </a:lnTo>
                <a:lnTo>
                  <a:pt x="0" y="631329"/>
                </a:lnTo>
                <a:lnTo>
                  <a:pt x="0" y="631152"/>
                </a:lnTo>
                <a:lnTo>
                  <a:pt x="0" y="630831"/>
                </a:lnTo>
                <a:lnTo>
                  <a:pt x="0" y="629321"/>
                </a:lnTo>
                <a:lnTo>
                  <a:pt x="0" y="629164"/>
                </a:lnTo>
                <a:lnTo>
                  <a:pt x="0" y="627917"/>
                </a:lnTo>
                <a:lnTo>
                  <a:pt x="0" y="627723"/>
                </a:lnTo>
                <a:lnTo>
                  <a:pt x="0" y="627597"/>
                </a:lnTo>
                <a:lnTo>
                  <a:pt x="0" y="627003"/>
                </a:lnTo>
                <a:lnTo>
                  <a:pt x="0" y="626846"/>
                </a:lnTo>
                <a:lnTo>
                  <a:pt x="0" y="626317"/>
                </a:lnTo>
                <a:lnTo>
                  <a:pt x="0" y="625047"/>
                </a:lnTo>
                <a:lnTo>
                  <a:pt x="0" y="624345"/>
                </a:lnTo>
                <a:lnTo>
                  <a:pt x="0" y="624185"/>
                </a:lnTo>
                <a:lnTo>
                  <a:pt x="0" y="623830"/>
                </a:lnTo>
                <a:lnTo>
                  <a:pt x="0" y="621072"/>
                </a:lnTo>
                <a:lnTo>
                  <a:pt x="0" y="620613"/>
                </a:lnTo>
                <a:lnTo>
                  <a:pt x="0" y="620019"/>
                </a:lnTo>
                <a:lnTo>
                  <a:pt x="0" y="619209"/>
                </a:lnTo>
                <a:lnTo>
                  <a:pt x="0" y="618603"/>
                </a:lnTo>
                <a:lnTo>
                  <a:pt x="0" y="617340"/>
                </a:lnTo>
                <a:lnTo>
                  <a:pt x="0" y="617057"/>
                </a:lnTo>
                <a:lnTo>
                  <a:pt x="0" y="616237"/>
                </a:lnTo>
                <a:lnTo>
                  <a:pt x="0" y="615250"/>
                </a:lnTo>
                <a:lnTo>
                  <a:pt x="0" y="614143"/>
                </a:lnTo>
                <a:lnTo>
                  <a:pt x="0" y="613949"/>
                </a:lnTo>
                <a:lnTo>
                  <a:pt x="0" y="612505"/>
                </a:lnTo>
                <a:lnTo>
                  <a:pt x="0" y="612364"/>
                </a:lnTo>
                <a:lnTo>
                  <a:pt x="0" y="611796"/>
                </a:lnTo>
                <a:lnTo>
                  <a:pt x="0" y="611273"/>
                </a:lnTo>
                <a:lnTo>
                  <a:pt x="0" y="611101"/>
                </a:lnTo>
                <a:lnTo>
                  <a:pt x="0" y="610411"/>
                </a:lnTo>
                <a:lnTo>
                  <a:pt x="0" y="607928"/>
                </a:lnTo>
                <a:lnTo>
                  <a:pt x="0" y="607529"/>
                </a:lnTo>
                <a:lnTo>
                  <a:pt x="0" y="606977"/>
                </a:lnTo>
                <a:lnTo>
                  <a:pt x="0" y="606417"/>
                </a:lnTo>
                <a:lnTo>
                  <a:pt x="0" y="605435"/>
                </a:lnTo>
                <a:lnTo>
                  <a:pt x="0" y="605170"/>
                </a:lnTo>
                <a:lnTo>
                  <a:pt x="0" y="604256"/>
                </a:lnTo>
                <a:lnTo>
                  <a:pt x="0" y="604117"/>
                </a:lnTo>
                <a:lnTo>
                  <a:pt x="0" y="604063"/>
                </a:lnTo>
                <a:lnTo>
                  <a:pt x="0" y="603869"/>
                </a:lnTo>
                <a:lnTo>
                  <a:pt x="0" y="603245"/>
                </a:lnTo>
                <a:lnTo>
                  <a:pt x="0" y="602992"/>
                </a:lnTo>
                <a:lnTo>
                  <a:pt x="0" y="601438"/>
                </a:lnTo>
                <a:lnTo>
                  <a:pt x="0" y="601193"/>
                </a:lnTo>
                <a:lnTo>
                  <a:pt x="0" y="600331"/>
                </a:lnTo>
                <a:lnTo>
                  <a:pt x="0" y="600137"/>
                </a:lnTo>
                <a:lnTo>
                  <a:pt x="0" y="598724"/>
                </a:lnTo>
                <a:lnTo>
                  <a:pt x="0" y="598269"/>
                </a:lnTo>
                <a:lnTo>
                  <a:pt x="0" y="597461"/>
                </a:lnTo>
                <a:lnTo>
                  <a:pt x="0" y="597327"/>
                </a:lnTo>
                <a:lnTo>
                  <a:pt x="0" y="597272"/>
                </a:lnTo>
                <a:lnTo>
                  <a:pt x="0" y="596462"/>
                </a:lnTo>
                <a:lnTo>
                  <a:pt x="0" y="595371"/>
                </a:lnTo>
                <a:lnTo>
                  <a:pt x="0" y="595355"/>
                </a:lnTo>
                <a:lnTo>
                  <a:pt x="0" y="595161"/>
                </a:lnTo>
                <a:lnTo>
                  <a:pt x="0" y="594154"/>
                </a:lnTo>
                <a:lnTo>
                  <a:pt x="0" y="592485"/>
                </a:lnTo>
                <a:lnTo>
                  <a:pt x="0" y="591917"/>
                </a:lnTo>
                <a:lnTo>
                  <a:pt x="0" y="591623"/>
                </a:lnTo>
                <a:lnTo>
                  <a:pt x="0" y="591396"/>
                </a:lnTo>
                <a:lnTo>
                  <a:pt x="0" y="590343"/>
                </a:lnTo>
                <a:lnTo>
                  <a:pt x="0" y="590161"/>
                </a:lnTo>
                <a:lnTo>
                  <a:pt x="0" y="589218"/>
                </a:lnTo>
                <a:lnTo>
                  <a:pt x="0" y="588354"/>
                </a:lnTo>
                <a:lnTo>
                  <a:pt x="0" y="587664"/>
                </a:lnTo>
                <a:lnTo>
                  <a:pt x="0" y="587247"/>
                </a:lnTo>
                <a:lnTo>
                  <a:pt x="0" y="587053"/>
                </a:lnTo>
                <a:lnTo>
                  <a:pt x="0" y="586538"/>
                </a:lnTo>
                <a:lnTo>
                  <a:pt x="0" y="585291"/>
                </a:lnTo>
                <a:lnTo>
                  <a:pt x="0" y="584377"/>
                </a:lnTo>
                <a:lnTo>
                  <a:pt x="0" y="584074"/>
                </a:lnTo>
                <a:lnTo>
                  <a:pt x="0" y="583515"/>
                </a:lnTo>
                <a:lnTo>
                  <a:pt x="0" y="583177"/>
                </a:lnTo>
                <a:lnTo>
                  <a:pt x="0" y="582688"/>
                </a:lnTo>
                <a:lnTo>
                  <a:pt x="0" y="581559"/>
                </a:lnTo>
                <a:lnTo>
                  <a:pt x="0" y="581370"/>
                </a:lnTo>
                <a:lnTo>
                  <a:pt x="0" y="581316"/>
                </a:lnTo>
                <a:lnTo>
                  <a:pt x="0" y="580342"/>
                </a:lnTo>
                <a:lnTo>
                  <a:pt x="0" y="580263"/>
                </a:lnTo>
                <a:lnTo>
                  <a:pt x="0" y="580069"/>
                </a:lnTo>
                <a:lnTo>
                  <a:pt x="0" y="579138"/>
                </a:lnTo>
                <a:lnTo>
                  <a:pt x="0" y="578539"/>
                </a:lnTo>
                <a:lnTo>
                  <a:pt x="0" y="577584"/>
                </a:lnTo>
                <a:lnTo>
                  <a:pt x="0" y="577393"/>
                </a:lnTo>
                <a:lnTo>
                  <a:pt x="0" y="576669"/>
                </a:lnTo>
                <a:lnTo>
                  <a:pt x="0" y="576583"/>
                </a:lnTo>
                <a:lnTo>
                  <a:pt x="0" y="576531"/>
                </a:lnTo>
                <a:lnTo>
                  <a:pt x="0" y="575406"/>
                </a:lnTo>
                <a:lnTo>
                  <a:pt x="0" y="575366"/>
                </a:lnTo>
                <a:lnTo>
                  <a:pt x="0" y="574870"/>
                </a:lnTo>
                <a:lnTo>
                  <a:pt x="0" y="574580"/>
                </a:lnTo>
                <a:lnTo>
                  <a:pt x="0" y="573316"/>
                </a:lnTo>
                <a:lnTo>
                  <a:pt x="0" y="572608"/>
                </a:lnTo>
                <a:lnTo>
                  <a:pt x="0" y="571555"/>
                </a:lnTo>
                <a:lnTo>
                  <a:pt x="0" y="571517"/>
                </a:lnTo>
                <a:lnTo>
                  <a:pt x="0" y="570430"/>
                </a:lnTo>
                <a:lnTo>
                  <a:pt x="0" y="569862"/>
                </a:lnTo>
                <a:lnTo>
                  <a:pt x="0" y="568876"/>
                </a:lnTo>
                <a:lnTo>
                  <a:pt x="0" y="568475"/>
                </a:lnTo>
                <a:lnTo>
                  <a:pt x="0" y="568282"/>
                </a:lnTo>
                <a:lnTo>
                  <a:pt x="0" y="568063"/>
                </a:lnTo>
                <a:lnTo>
                  <a:pt x="0" y="567785"/>
                </a:lnTo>
                <a:lnTo>
                  <a:pt x="0" y="567596"/>
                </a:lnTo>
                <a:lnTo>
                  <a:pt x="0" y="567258"/>
                </a:lnTo>
                <a:lnTo>
                  <a:pt x="0" y="564500"/>
                </a:lnTo>
                <a:lnTo>
                  <a:pt x="0" y="564483"/>
                </a:lnTo>
                <a:lnTo>
                  <a:pt x="0" y="563447"/>
                </a:lnTo>
                <a:lnTo>
                  <a:pt x="0" y="563236"/>
                </a:lnTo>
                <a:lnTo>
                  <a:pt x="0" y="562809"/>
                </a:lnTo>
                <a:lnTo>
                  <a:pt x="0" y="562684"/>
                </a:lnTo>
                <a:lnTo>
                  <a:pt x="0" y="562322"/>
                </a:lnTo>
                <a:lnTo>
                  <a:pt x="0" y="561491"/>
                </a:lnTo>
                <a:lnTo>
                  <a:pt x="0" y="561437"/>
                </a:lnTo>
                <a:lnTo>
                  <a:pt x="0" y="561096"/>
                </a:lnTo>
                <a:lnTo>
                  <a:pt x="0" y="560768"/>
                </a:lnTo>
                <a:lnTo>
                  <a:pt x="0" y="560274"/>
                </a:lnTo>
                <a:lnTo>
                  <a:pt x="0" y="560161"/>
                </a:lnTo>
                <a:lnTo>
                  <a:pt x="0" y="559504"/>
                </a:lnTo>
                <a:lnTo>
                  <a:pt x="0" y="557705"/>
                </a:lnTo>
                <a:lnTo>
                  <a:pt x="0" y="557516"/>
                </a:lnTo>
                <a:lnTo>
                  <a:pt x="0" y="555792"/>
                </a:lnTo>
                <a:lnTo>
                  <a:pt x="0" y="555338"/>
                </a:lnTo>
                <a:lnTo>
                  <a:pt x="0" y="554701"/>
                </a:lnTo>
                <a:lnTo>
                  <a:pt x="0" y="554528"/>
                </a:lnTo>
                <a:lnTo>
                  <a:pt x="0" y="554289"/>
                </a:lnTo>
                <a:lnTo>
                  <a:pt x="0" y="554187"/>
                </a:lnTo>
                <a:lnTo>
                  <a:pt x="0" y="553784"/>
                </a:lnTo>
                <a:lnTo>
                  <a:pt x="0" y="552729"/>
                </a:lnTo>
                <a:lnTo>
                  <a:pt x="0" y="552380"/>
                </a:lnTo>
                <a:lnTo>
                  <a:pt x="0" y="551079"/>
                </a:lnTo>
                <a:lnTo>
                  <a:pt x="0" y="551016"/>
                </a:lnTo>
                <a:lnTo>
                  <a:pt x="0" y="550640"/>
                </a:lnTo>
                <a:lnTo>
                  <a:pt x="0" y="549462"/>
                </a:lnTo>
                <a:lnTo>
                  <a:pt x="0" y="548997"/>
                </a:lnTo>
                <a:lnTo>
                  <a:pt x="0" y="548910"/>
                </a:lnTo>
                <a:lnTo>
                  <a:pt x="0" y="548808"/>
                </a:lnTo>
                <a:lnTo>
                  <a:pt x="0" y="548403"/>
                </a:lnTo>
                <a:lnTo>
                  <a:pt x="0" y="547717"/>
                </a:lnTo>
                <a:lnTo>
                  <a:pt x="0" y="547663"/>
                </a:lnTo>
                <a:lnTo>
                  <a:pt x="0" y="547284"/>
                </a:lnTo>
                <a:lnTo>
                  <a:pt x="0" y="546420"/>
                </a:lnTo>
                <a:lnTo>
                  <a:pt x="0" y="545730"/>
                </a:lnTo>
                <a:lnTo>
                  <a:pt x="0" y="545194"/>
                </a:lnTo>
                <a:lnTo>
                  <a:pt x="0" y="544621"/>
                </a:lnTo>
                <a:lnTo>
                  <a:pt x="0" y="544209"/>
                </a:lnTo>
                <a:lnTo>
                  <a:pt x="0" y="543931"/>
                </a:lnTo>
                <a:lnTo>
                  <a:pt x="0" y="542308"/>
                </a:lnTo>
                <a:lnTo>
                  <a:pt x="0" y="541740"/>
                </a:lnTo>
                <a:lnTo>
                  <a:pt x="0" y="540889"/>
                </a:lnTo>
                <a:lnTo>
                  <a:pt x="0" y="540754"/>
                </a:lnTo>
                <a:lnTo>
                  <a:pt x="0" y="540700"/>
                </a:lnTo>
                <a:lnTo>
                  <a:pt x="0" y="540477"/>
                </a:lnTo>
                <a:lnTo>
                  <a:pt x="0" y="539436"/>
                </a:lnTo>
                <a:lnTo>
                  <a:pt x="0" y="539382"/>
                </a:lnTo>
                <a:lnTo>
                  <a:pt x="0" y="538955"/>
                </a:lnTo>
                <a:lnTo>
                  <a:pt x="0" y="538830"/>
                </a:lnTo>
                <a:lnTo>
                  <a:pt x="0" y="538606"/>
                </a:lnTo>
                <a:lnTo>
                  <a:pt x="0" y="538387"/>
                </a:lnTo>
                <a:lnTo>
                  <a:pt x="0" y="537637"/>
                </a:lnTo>
                <a:lnTo>
                  <a:pt x="0" y="537583"/>
                </a:lnTo>
                <a:lnTo>
                  <a:pt x="0" y="536361"/>
                </a:lnTo>
                <a:lnTo>
                  <a:pt x="0" y="535913"/>
                </a:lnTo>
                <a:lnTo>
                  <a:pt x="0" y="535650"/>
                </a:lnTo>
                <a:lnTo>
                  <a:pt x="0" y="535501"/>
                </a:lnTo>
                <a:lnTo>
                  <a:pt x="0" y="535114"/>
                </a:lnTo>
                <a:lnTo>
                  <a:pt x="0" y="535098"/>
                </a:lnTo>
                <a:lnTo>
                  <a:pt x="0" y="534738"/>
                </a:lnTo>
                <a:lnTo>
                  <a:pt x="0" y="534200"/>
                </a:lnTo>
                <a:lnTo>
                  <a:pt x="0" y="533905"/>
                </a:lnTo>
                <a:lnTo>
                  <a:pt x="0" y="533851"/>
                </a:lnTo>
                <a:lnTo>
                  <a:pt x="0" y="533008"/>
                </a:lnTo>
                <a:lnTo>
                  <a:pt x="0" y="532646"/>
                </a:lnTo>
                <a:lnTo>
                  <a:pt x="0" y="532501"/>
                </a:lnTo>
                <a:lnTo>
                  <a:pt x="0" y="531440"/>
                </a:lnTo>
                <a:lnTo>
                  <a:pt x="0" y="531382"/>
                </a:lnTo>
                <a:lnTo>
                  <a:pt x="0" y="531284"/>
                </a:lnTo>
                <a:lnTo>
                  <a:pt x="0" y="530847"/>
                </a:lnTo>
                <a:lnTo>
                  <a:pt x="0" y="530674"/>
                </a:lnTo>
                <a:lnTo>
                  <a:pt x="0" y="530122"/>
                </a:lnTo>
                <a:lnTo>
                  <a:pt x="0" y="529554"/>
                </a:lnTo>
                <a:lnTo>
                  <a:pt x="0" y="528929"/>
                </a:lnTo>
                <a:lnTo>
                  <a:pt x="0" y="528875"/>
                </a:lnTo>
                <a:lnTo>
                  <a:pt x="0" y="528526"/>
                </a:lnTo>
                <a:lnTo>
                  <a:pt x="0" y="528332"/>
                </a:lnTo>
                <a:lnTo>
                  <a:pt x="0" y="528307"/>
                </a:lnTo>
                <a:lnTo>
                  <a:pt x="0" y="527393"/>
                </a:lnTo>
                <a:lnTo>
                  <a:pt x="0" y="527216"/>
                </a:lnTo>
                <a:lnTo>
                  <a:pt x="0" y="526942"/>
                </a:lnTo>
                <a:lnTo>
                  <a:pt x="0" y="526406"/>
                </a:lnTo>
                <a:lnTo>
                  <a:pt x="0" y="526348"/>
                </a:lnTo>
                <a:lnTo>
                  <a:pt x="0" y="525662"/>
                </a:lnTo>
                <a:lnTo>
                  <a:pt x="0" y="525656"/>
                </a:lnTo>
                <a:lnTo>
                  <a:pt x="0" y="525143"/>
                </a:lnTo>
                <a:lnTo>
                  <a:pt x="0" y="524794"/>
                </a:lnTo>
                <a:lnTo>
                  <a:pt x="0" y="524575"/>
                </a:lnTo>
                <a:lnTo>
                  <a:pt x="0" y="523863"/>
                </a:lnTo>
                <a:lnTo>
                  <a:pt x="0" y="523809"/>
                </a:lnTo>
                <a:lnTo>
                  <a:pt x="0" y="522928"/>
                </a:lnTo>
                <a:lnTo>
                  <a:pt x="0" y="522566"/>
                </a:lnTo>
                <a:lnTo>
                  <a:pt x="0" y="522014"/>
                </a:lnTo>
                <a:lnTo>
                  <a:pt x="0" y="521340"/>
                </a:lnTo>
                <a:lnTo>
                  <a:pt x="0" y="520964"/>
                </a:lnTo>
                <a:lnTo>
                  <a:pt x="0" y="520821"/>
                </a:lnTo>
                <a:lnTo>
                  <a:pt x="0" y="520767"/>
                </a:lnTo>
                <a:lnTo>
                  <a:pt x="0" y="520409"/>
                </a:lnTo>
                <a:lnTo>
                  <a:pt x="0" y="520077"/>
                </a:lnTo>
                <a:lnTo>
                  <a:pt x="0" y="519818"/>
                </a:lnTo>
                <a:lnTo>
                  <a:pt x="0" y="519599"/>
                </a:lnTo>
                <a:lnTo>
                  <a:pt x="0" y="519196"/>
                </a:lnTo>
                <a:lnTo>
                  <a:pt x="0" y="518834"/>
                </a:lnTo>
                <a:lnTo>
                  <a:pt x="0" y="518727"/>
                </a:lnTo>
                <a:lnTo>
                  <a:pt x="0" y="518298"/>
                </a:lnTo>
                <a:lnTo>
                  <a:pt x="0" y="517608"/>
                </a:lnTo>
                <a:lnTo>
                  <a:pt x="0" y="517035"/>
                </a:lnTo>
                <a:lnTo>
                  <a:pt x="0" y="515582"/>
                </a:lnTo>
                <a:lnTo>
                  <a:pt x="0" y="515101"/>
                </a:lnTo>
                <a:lnTo>
                  <a:pt x="0" y="515030"/>
                </a:lnTo>
                <a:lnTo>
                  <a:pt x="0" y="514533"/>
                </a:lnTo>
                <a:lnTo>
                  <a:pt x="0" y="514220"/>
                </a:lnTo>
                <a:lnTo>
                  <a:pt x="0" y="513858"/>
                </a:lnTo>
                <a:lnTo>
                  <a:pt x="0" y="513783"/>
                </a:lnTo>
                <a:lnTo>
                  <a:pt x="0" y="513729"/>
                </a:lnTo>
                <a:lnTo>
                  <a:pt x="0" y="512632"/>
                </a:lnTo>
                <a:lnTo>
                  <a:pt x="0" y="512059"/>
                </a:lnTo>
                <a:lnTo>
                  <a:pt x="0" y="511850"/>
                </a:lnTo>
                <a:lnTo>
                  <a:pt x="0" y="511710"/>
                </a:lnTo>
                <a:lnTo>
                  <a:pt x="0" y="511561"/>
                </a:lnTo>
                <a:lnTo>
                  <a:pt x="0" y="511491"/>
                </a:lnTo>
                <a:lnTo>
                  <a:pt x="0" y="511369"/>
                </a:lnTo>
                <a:lnTo>
                  <a:pt x="0" y="511314"/>
                </a:lnTo>
                <a:lnTo>
                  <a:pt x="0" y="511260"/>
                </a:lnTo>
                <a:lnTo>
                  <a:pt x="0" y="510884"/>
                </a:lnTo>
                <a:lnTo>
                  <a:pt x="0" y="510801"/>
                </a:lnTo>
                <a:lnTo>
                  <a:pt x="0" y="510446"/>
                </a:lnTo>
                <a:lnTo>
                  <a:pt x="0" y="510051"/>
                </a:lnTo>
                <a:lnTo>
                  <a:pt x="0" y="509997"/>
                </a:lnTo>
                <a:lnTo>
                  <a:pt x="0" y="509754"/>
                </a:lnTo>
                <a:lnTo>
                  <a:pt x="0" y="509154"/>
                </a:lnTo>
                <a:lnTo>
                  <a:pt x="0" y="508647"/>
                </a:lnTo>
                <a:lnTo>
                  <a:pt x="0" y="508537"/>
                </a:lnTo>
                <a:lnTo>
                  <a:pt x="0" y="508453"/>
                </a:lnTo>
                <a:lnTo>
                  <a:pt x="0" y="507907"/>
                </a:lnTo>
                <a:lnTo>
                  <a:pt x="0" y="507528"/>
                </a:lnTo>
                <a:lnTo>
                  <a:pt x="0" y="507152"/>
                </a:lnTo>
                <a:lnTo>
                  <a:pt x="0" y="506993"/>
                </a:lnTo>
                <a:lnTo>
                  <a:pt x="0" y="506874"/>
                </a:lnTo>
                <a:lnTo>
                  <a:pt x="0" y="506112"/>
                </a:lnTo>
                <a:lnTo>
                  <a:pt x="0" y="505825"/>
                </a:lnTo>
                <a:lnTo>
                  <a:pt x="0" y="505422"/>
                </a:lnTo>
                <a:lnTo>
                  <a:pt x="0" y="505075"/>
                </a:lnTo>
                <a:lnTo>
                  <a:pt x="0" y="505021"/>
                </a:lnTo>
                <a:lnTo>
                  <a:pt x="0" y="504915"/>
                </a:lnTo>
                <a:lnTo>
                  <a:pt x="0" y="504726"/>
                </a:lnTo>
                <a:lnTo>
                  <a:pt x="0" y="504524"/>
                </a:lnTo>
                <a:lnTo>
                  <a:pt x="0" y="504507"/>
                </a:lnTo>
                <a:lnTo>
                  <a:pt x="0" y="504453"/>
                </a:lnTo>
                <a:lnTo>
                  <a:pt x="0" y="504175"/>
                </a:lnTo>
                <a:lnTo>
                  <a:pt x="0" y="503601"/>
                </a:lnTo>
                <a:lnTo>
                  <a:pt x="0" y="503261"/>
                </a:lnTo>
                <a:lnTo>
                  <a:pt x="0" y="502552"/>
                </a:lnTo>
                <a:lnTo>
                  <a:pt x="0" y="502176"/>
                </a:lnTo>
                <a:lnTo>
                  <a:pt x="0" y="501289"/>
                </a:lnTo>
                <a:lnTo>
                  <a:pt x="0" y="500721"/>
                </a:lnTo>
                <a:lnTo>
                  <a:pt x="0" y="500446"/>
                </a:lnTo>
                <a:lnTo>
                  <a:pt x="0" y="500009"/>
                </a:lnTo>
                <a:lnTo>
                  <a:pt x="0" y="499939"/>
                </a:lnTo>
                <a:lnTo>
                  <a:pt x="0" y="499199"/>
                </a:lnTo>
                <a:lnTo>
                  <a:pt x="0" y="499128"/>
                </a:lnTo>
                <a:lnTo>
                  <a:pt x="0" y="499074"/>
                </a:lnTo>
                <a:lnTo>
                  <a:pt x="0" y="498820"/>
                </a:lnTo>
                <a:lnTo>
                  <a:pt x="0" y="498766"/>
                </a:lnTo>
                <a:lnTo>
                  <a:pt x="0" y="498285"/>
                </a:lnTo>
                <a:lnTo>
                  <a:pt x="0" y="498226"/>
                </a:lnTo>
                <a:lnTo>
                  <a:pt x="0" y="497827"/>
                </a:lnTo>
                <a:lnTo>
                  <a:pt x="0" y="497717"/>
                </a:lnTo>
                <a:lnTo>
                  <a:pt x="0" y="497540"/>
                </a:lnTo>
                <a:lnTo>
                  <a:pt x="0" y="496967"/>
                </a:lnTo>
                <a:lnTo>
                  <a:pt x="0" y="496913"/>
                </a:lnTo>
                <a:lnTo>
                  <a:pt x="0" y="496672"/>
                </a:lnTo>
                <a:lnTo>
                  <a:pt x="0" y="496277"/>
                </a:lnTo>
                <a:lnTo>
                  <a:pt x="0" y="495980"/>
                </a:lnTo>
                <a:lnTo>
                  <a:pt x="0" y="495745"/>
                </a:lnTo>
                <a:lnTo>
                  <a:pt x="0" y="495467"/>
                </a:lnTo>
                <a:lnTo>
                  <a:pt x="0" y="495342"/>
                </a:lnTo>
                <a:lnTo>
                  <a:pt x="0" y="494873"/>
                </a:lnTo>
                <a:lnTo>
                  <a:pt x="0" y="494444"/>
                </a:lnTo>
                <a:lnTo>
                  <a:pt x="0" y="494095"/>
                </a:lnTo>
                <a:lnTo>
                  <a:pt x="0" y="494068"/>
                </a:lnTo>
                <a:lnTo>
                  <a:pt x="0" y="493181"/>
                </a:lnTo>
                <a:lnTo>
                  <a:pt x="0" y="492338"/>
                </a:lnTo>
                <a:lnTo>
                  <a:pt x="0" y="492013"/>
                </a:lnTo>
                <a:lnTo>
                  <a:pt x="0" y="491831"/>
                </a:lnTo>
                <a:lnTo>
                  <a:pt x="0" y="491419"/>
                </a:lnTo>
                <a:lnTo>
                  <a:pt x="0" y="491301"/>
                </a:lnTo>
                <a:lnTo>
                  <a:pt x="0" y="491091"/>
                </a:lnTo>
                <a:lnTo>
                  <a:pt x="0" y="490733"/>
                </a:lnTo>
                <a:lnTo>
                  <a:pt x="0" y="490712"/>
                </a:lnTo>
                <a:lnTo>
                  <a:pt x="0" y="490366"/>
                </a:lnTo>
                <a:lnTo>
                  <a:pt x="0" y="489929"/>
                </a:lnTo>
                <a:lnTo>
                  <a:pt x="0" y="489506"/>
                </a:lnTo>
                <a:lnTo>
                  <a:pt x="0" y="489119"/>
                </a:lnTo>
                <a:lnTo>
                  <a:pt x="0" y="488658"/>
                </a:lnTo>
                <a:lnTo>
                  <a:pt x="0" y="488205"/>
                </a:lnTo>
                <a:lnTo>
                  <a:pt x="0" y="487707"/>
                </a:lnTo>
                <a:lnTo>
                  <a:pt x="0" y="487699"/>
                </a:lnTo>
                <a:lnTo>
                  <a:pt x="0" y="487637"/>
                </a:lnTo>
                <a:lnTo>
                  <a:pt x="0" y="487460"/>
                </a:lnTo>
                <a:lnTo>
                  <a:pt x="0" y="487359"/>
                </a:lnTo>
                <a:lnTo>
                  <a:pt x="0" y="487084"/>
                </a:lnTo>
                <a:lnTo>
                  <a:pt x="0" y="486634"/>
                </a:lnTo>
                <a:lnTo>
                  <a:pt x="0" y="486592"/>
                </a:lnTo>
                <a:lnTo>
                  <a:pt x="0" y="486398"/>
                </a:lnTo>
                <a:lnTo>
                  <a:pt x="0" y="486197"/>
                </a:lnTo>
                <a:lnTo>
                  <a:pt x="0" y="486040"/>
                </a:lnTo>
                <a:lnTo>
                  <a:pt x="0" y="485900"/>
                </a:lnTo>
                <a:lnTo>
                  <a:pt x="0" y="485736"/>
                </a:lnTo>
                <a:lnTo>
                  <a:pt x="0" y="485387"/>
                </a:lnTo>
                <a:lnTo>
                  <a:pt x="0" y="485354"/>
                </a:lnTo>
                <a:lnTo>
                  <a:pt x="0" y="484847"/>
                </a:lnTo>
                <a:lnTo>
                  <a:pt x="0" y="484793"/>
                </a:lnTo>
                <a:lnTo>
                  <a:pt x="0" y="484599"/>
                </a:lnTo>
                <a:lnTo>
                  <a:pt x="0" y="484473"/>
                </a:lnTo>
                <a:lnTo>
                  <a:pt x="0" y="484107"/>
                </a:lnTo>
                <a:lnTo>
                  <a:pt x="0" y="484053"/>
                </a:lnTo>
                <a:lnTo>
                  <a:pt x="0" y="483905"/>
                </a:lnTo>
                <a:lnTo>
                  <a:pt x="0" y="483728"/>
                </a:lnTo>
                <a:lnTo>
                  <a:pt x="0" y="483722"/>
                </a:lnTo>
                <a:lnTo>
                  <a:pt x="0" y="483193"/>
                </a:lnTo>
                <a:lnTo>
                  <a:pt x="0" y="482860"/>
                </a:lnTo>
                <a:lnTo>
                  <a:pt x="0" y="482383"/>
                </a:lnTo>
                <a:lnTo>
                  <a:pt x="0" y="482324"/>
                </a:lnTo>
                <a:lnTo>
                  <a:pt x="0" y="482258"/>
                </a:lnTo>
                <a:lnTo>
                  <a:pt x="0" y="482168"/>
                </a:lnTo>
                <a:lnTo>
                  <a:pt x="0" y="481221"/>
                </a:lnTo>
                <a:lnTo>
                  <a:pt x="0" y="481061"/>
                </a:lnTo>
                <a:lnTo>
                  <a:pt x="0" y="481011"/>
                </a:lnTo>
                <a:lnTo>
                  <a:pt x="0" y="480653"/>
                </a:lnTo>
                <a:lnTo>
                  <a:pt x="0" y="480375"/>
                </a:lnTo>
                <a:lnTo>
                  <a:pt x="0" y="480321"/>
                </a:lnTo>
                <a:lnTo>
                  <a:pt x="0" y="478929"/>
                </a:lnTo>
                <a:lnTo>
                  <a:pt x="0" y="478752"/>
                </a:lnTo>
                <a:lnTo>
                  <a:pt x="0" y="478526"/>
                </a:lnTo>
                <a:lnTo>
                  <a:pt x="0" y="477884"/>
                </a:lnTo>
                <a:lnTo>
                  <a:pt x="0" y="477489"/>
                </a:lnTo>
                <a:lnTo>
                  <a:pt x="0" y="477279"/>
                </a:lnTo>
                <a:lnTo>
                  <a:pt x="0" y="477192"/>
                </a:lnTo>
                <a:lnTo>
                  <a:pt x="0" y="476921"/>
                </a:lnTo>
                <a:lnTo>
                  <a:pt x="0" y="476085"/>
                </a:lnTo>
                <a:lnTo>
                  <a:pt x="0" y="475517"/>
                </a:lnTo>
                <a:lnTo>
                  <a:pt x="0" y="475479"/>
                </a:lnTo>
                <a:lnTo>
                  <a:pt x="0" y="475399"/>
                </a:lnTo>
                <a:lnTo>
                  <a:pt x="0" y="475345"/>
                </a:lnTo>
                <a:lnTo>
                  <a:pt x="0" y="475274"/>
                </a:lnTo>
                <a:lnTo>
                  <a:pt x="0" y="474027"/>
                </a:lnTo>
                <a:lnTo>
                  <a:pt x="0" y="473933"/>
                </a:lnTo>
                <a:lnTo>
                  <a:pt x="0" y="473925"/>
                </a:lnTo>
                <a:lnTo>
                  <a:pt x="0" y="473550"/>
                </a:lnTo>
                <a:lnTo>
                  <a:pt x="0" y="473113"/>
                </a:lnTo>
                <a:lnTo>
                  <a:pt x="0" y="472303"/>
                </a:lnTo>
                <a:lnTo>
                  <a:pt x="0" y="472126"/>
                </a:lnTo>
                <a:lnTo>
                  <a:pt x="0" y="471945"/>
                </a:lnTo>
                <a:lnTo>
                  <a:pt x="0" y="471613"/>
                </a:lnTo>
                <a:lnTo>
                  <a:pt x="0" y="471542"/>
                </a:lnTo>
                <a:lnTo>
                  <a:pt x="0" y="471019"/>
                </a:lnTo>
                <a:lnTo>
                  <a:pt x="0" y="470825"/>
                </a:lnTo>
                <a:lnTo>
                  <a:pt x="0" y="470644"/>
                </a:lnTo>
                <a:lnTo>
                  <a:pt x="0" y="470295"/>
                </a:lnTo>
                <a:lnTo>
                  <a:pt x="0" y="470241"/>
                </a:lnTo>
                <a:lnTo>
                  <a:pt x="0" y="470138"/>
                </a:lnTo>
                <a:lnTo>
                  <a:pt x="0" y="469776"/>
                </a:lnTo>
                <a:lnTo>
                  <a:pt x="0" y="469381"/>
                </a:lnTo>
                <a:lnTo>
                  <a:pt x="0" y="469084"/>
                </a:lnTo>
                <a:lnTo>
                  <a:pt x="0" y="468672"/>
                </a:lnTo>
                <a:lnTo>
                  <a:pt x="0" y="468571"/>
                </a:lnTo>
                <a:lnTo>
                  <a:pt x="0" y="468550"/>
                </a:lnTo>
                <a:lnTo>
                  <a:pt x="0" y="467977"/>
                </a:lnTo>
                <a:lnTo>
                  <a:pt x="0" y="467820"/>
                </a:lnTo>
                <a:lnTo>
                  <a:pt x="0" y="467291"/>
                </a:lnTo>
                <a:lnTo>
                  <a:pt x="0" y="467287"/>
                </a:lnTo>
                <a:lnTo>
                  <a:pt x="0" y="467237"/>
                </a:lnTo>
                <a:lnTo>
                  <a:pt x="0" y="466603"/>
                </a:lnTo>
                <a:lnTo>
                  <a:pt x="0" y="466566"/>
                </a:lnTo>
                <a:lnTo>
                  <a:pt x="0" y="465319"/>
                </a:lnTo>
                <a:lnTo>
                  <a:pt x="0" y="465265"/>
                </a:lnTo>
                <a:lnTo>
                  <a:pt x="0" y="464804"/>
                </a:lnTo>
                <a:lnTo>
                  <a:pt x="0" y="464405"/>
                </a:lnTo>
                <a:lnTo>
                  <a:pt x="0" y="463853"/>
                </a:lnTo>
                <a:lnTo>
                  <a:pt x="0" y="463845"/>
                </a:lnTo>
                <a:lnTo>
                  <a:pt x="0" y="463837"/>
                </a:lnTo>
                <a:lnTo>
                  <a:pt x="0" y="463505"/>
                </a:lnTo>
                <a:lnTo>
                  <a:pt x="0" y="463293"/>
                </a:lnTo>
                <a:lnTo>
                  <a:pt x="0" y="462792"/>
                </a:lnTo>
                <a:lnTo>
                  <a:pt x="0" y="462311"/>
                </a:lnTo>
                <a:lnTo>
                  <a:pt x="0" y="462100"/>
                </a:lnTo>
                <a:lnTo>
                  <a:pt x="0" y="462046"/>
                </a:lnTo>
                <a:lnTo>
                  <a:pt x="0" y="461743"/>
                </a:lnTo>
                <a:lnTo>
                  <a:pt x="0" y="461587"/>
                </a:lnTo>
                <a:lnTo>
                  <a:pt x="0" y="461533"/>
                </a:lnTo>
                <a:lnTo>
                  <a:pt x="0" y="461384"/>
                </a:lnTo>
                <a:lnTo>
                  <a:pt x="0" y="460993"/>
                </a:lnTo>
                <a:lnTo>
                  <a:pt x="0" y="460939"/>
                </a:lnTo>
                <a:lnTo>
                  <a:pt x="0" y="460745"/>
                </a:lnTo>
                <a:lnTo>
                  <a:pt x="0" y="460253"/>
                </a:lnTo>
                <a:lnTo>
                  <a:pt x="0" y="460121"/>
                </a:lnTo>
                <a:lnTo>
                  <a:pt x="0" y="460113"/>
                </a:lnTo>
                <a:lnTo>
                  <a:pt x="0" y="459577"/>
                </a:lnTo>
                <a:lnTo>
                  <a:pt x="0" y="458529"/>
                </a:lnTo>
                <a:lnTo>
                  <a:pt x="0" y="458470"/>
                </a:lnTo>
                <a:lnTo>
                  <a:pt x="0" y="458458"/>
                </a:lnTo>
                <a:lnTo>
                  <a:pt x="0" y="458314"/>
                </a:lnTo>
                <a:lnTo>
                  <a:pt x="0" y="458276"/>
                </a:lnTo>
                <a:lnTo>
                  <a:pt x="0" y="458094"/>
                </a:lnTo>
                <a:lnTo>
                  <a:pt x="0" y="458031"/>
                </a:lnTo>
                <a:lnTo>
                  <a:pt x="0" y="457211"/>
                </a:lnTo>
                <a:lnTo>
                  <a:pt x="0" y="457207"/>
                </a:lnTo>
                <a:lnTo>
                  <a:pt x="0" y="457157"/>
                </a:lnTo>
                <a:lnTo>
                  <a:pt x="0" y="457013"/>
                </a:lnTo>
                <a:lnTo>
                  <a:pt x="0" y="456521"/>
                </a:lnTo>
                <a:lnTo>
                  <a:pt x="0" y="456364"/>
                </a:lnTo>
                <a:lnTo>
                  <a:pt x="0" y="455600"/>
                </a:lnTo>
                <a:lnTo>
                  <a:pt x="0" y="455145"/>
                </a:lnTo>
                <a:lnTo>
                  <a:pt x="0" y="455137"/>
                </a:lnTo>
                <a:lnTo>
                  <a:pt x="0" y="455117"/>
                </a:lnTo>
                <a:lnTo>
                  <a:pt x="0" y="454923"/>
                </a:lnTo>
                <a:lnTo>
                  <a:pt x="0" y="454797"/>
                </a:lnTo>
                <a:lnTo>
                  <a:pt x="0" y="454738"/>
                </a:lnTo>
                <a:lnTo>
                  <a:pt x="0" y="454577"/>
                </a:lnTo>
                <a:lnTo>
                  <a:pt x="0" y="454203"/>
                </a:lnTo>
                <a:lnTo>
                  <a:pt x="0" y="454046"/>
                </a:lnTo>
                <a:lnTo>
                  <a:pt x="0" y="453479"/>
                </a:lnTo>
                <a:lnTo>
                  <a:pt x="0" y="453425"/>
                </a:lnTo>
                <a:lnTo>
                  <a:pt x="0" y="453338"/>
                </a:lnTo>
                <a:lnTo>
                  <a:pt x="0" y="452770"/>
                </a:lnTo>
                <a:lnTo>
                  <a:pt x="0" y="452247"/>
                </a:lnTo>
                <a:lnTo>
                  <a:pt x="0" y="452231"/>
                </a:lnTo>
                <a:lnTo>
                  <a:pt x="0" y="452037"/>
                </a:lnTo>
                <a:lnTo>
                  <a:pt x="0" y="451663"/>
                </a:lnTo>
                <a:lnTo>
                  <a:pt x="0" y="451545"/>
                </a:lnTo>
                <a:lnTo>
                  <a:pt x="0" y="451469"/>
                </a:lnTo>
                <a:lnTo>
                  <a:pt x="0" y="451385"/>
                </a:lnTo>
                <a:lnTo>
                  <a:pt x="0" y="451030"/>
                </a:lnTo>
                <a:lnTo>
                  <a:pt x="0" y="450173"/>
                </a:lnTo>
                <a:lnTo>
                  <a:pt x="0" y="449762"/>
                </a:lnTo>
                <a:lnTo>
                  <a:pt x="0" y="449198"/>
                </a:lnTo>
                <a:lnTo>
                  <a:pt x="0" y="448793"/>
                </a:lnTo>
                <a:lnTo>
                  <a:pt x="0" y="448503"/>
                </a:lnTo>
                <a:lnTo>
                  <a:pt x="0" y="448499"/>
                </a:lnTo>
                <a:lnTo>
                  <a:pt x="0" y="448449"/>
                </a:lnTo>
                <a:lnTo>
                  <a:pt x="0" y="448272"/>
                </a:lnTo>
                <a:lnTo>
                  <a:pt x="0" y="447951"/>
                </a:lnTo>
                <a:lnTo>
                  <a:pt x="0" y="447931"/>
                </a:lnTo>
                <a:lnTo>
                  <a:pt x="0" y="447813"/>
                </a:lnTo>
                <a:lnTo>
                  <a:pt x="0" y="447391"/>
                </a:lnTo>
                <a:lnTo>
                  <a:pt x="0" y="447219"/>
                </a:lnTo>
                <a:lnTo>
                  <a:pt x="0" y="447037"/>
                </a:lnTo>
                <a:lnTo>
                  <a:pt x="0" y="447029"/>
                </a:lnTo>
                <a:lnTo>
                  <a:pt x="0" y="446441"/>
                </a:lnTo>
                <a:lnTo>
                  <a:pt x="0" y="446409"/>
                </a:lnTo>
                <a:lnTo>
                  <a:pt x="0" y="446284"/>
                </a:lnTo>
                <a:lnTo>
                  <a:pt x="0" y="446090"/>
                </a:lnTo>
                <a:lnTo>
                  <a:pt x="0" y="445803"/>
                </a:lnTo>
                <a:lnTo>
                  <a:pt x="0" y="445230"/>
                </a:lnTo>
                <a:lnTo>
                  <a:pt x="0" y="445037"/>
                </a:lnTo>
                <a:lnTo>
                  <a:pt x="0" y="444843"/>
                </a:lnTo>
                <a:lnTo>
                  <a:pt x="0" y="444717"/>
                </a:lnTo>
                <a:lnTo>
                  <a:pt x="0" y="444540"/>
                </a:lnTo>
                <a:lnTo>
                  <a:pt x="0" y="444219"/>
                </a:lnTo>
                <a:lnTo>
                  <a:pt x="0" y="444123"/>
                </a:lnTo>
                <a:lnTo>
                  <a:pt x="0" y="443966"/>
                </a:lnTo>
                <a:lnTo>
                  <a:pt x="0" y="443929"/>
                </a:lnTo>
                <a:lnTo>
                  <a:pt x="0" y="443437"/>
                </a:lnTo>
                <a:lnTo>
                  <a:pt x="0" y="443414"/>
                </a:lnTo>
                <a:lnTo>
                  <a:pt x="0" y="442955"/>
                </a:lnTo>
                <a:lnTo>
                  <a:pt x="0" y="442552"/>
                </a:lnTo>
                <a:lnTo>
                  <a:pt x="0" y="442167"/>
                </a:lnTo>
                <a:lnTo>
                  <a:pt x="0" y="441654"/>
                </a:lnTo>
                <a:lnTo>
                  <a:pt x="0" y="441465"/>
                </a:lnTo>
                <a:lnTo>
                  <a:pt x="0" y="441305"/>
                </a:lnTo>
                <a:lnTo>
                  <a:pt x="0" y="441111"/>
                </a:lnTo>
                <a:lnTo>
                  <a:pt x="0" y="440950"/>
                </a:lnTo>
                <a:lnTo>
                  <a:pt x="0" y="440391"/>
                </a:lnTo>
                <a:lnTo>
                  <a:pt x="0" y="440234"/>
                </a:lnTo>
                <a:lnTo>
                  <a:pt x="0" y="440053"/>
                </a:lnTo>
                <a:lnTo>
                  <a:pt x="0" y="440045"/>
                </a:lnTo>
                <a:lnTo>
                  <a:pt x="0" y="439705"/>
                </a:lnTo>
                <a:lnTo>
                  <a:pt x="0" y="439698"/>
                </a:lnTo>
                <a:lnTo>
                  <a:pt x="0" y="439564"/>
                </a:lnTo>
                <a:lnTo>
                  <a:pt x="0" y="439243"/>
                </a:lnTo>
                <a:lnTo>
                  <a:pt x="0" y="439082"/>
                </a:lnTo>
                <a:lnTo>
                  <a:pt x="0" y="438996"/>
                </a:lnTo>
                <a:lnTo>
                  <a:pt x="0" y="438481"/>
                </a:lnTo>
                <a:lnTo>
                  <a:pt x="0" y="438435"/>
                </a:lnTo>
                <a:lnTo>
                  <a:pt x="0" y="438301"/>
                </a:lnTo>
                <a:lnTo>
                  <a:pt x="0" y="438246"/>
                </a:lnTo>
                <a:lnTo>
                  <a:pt x="0" y="438192"/>
                </a:lnTo>
                <a:lnTo>
                  <a:pt x="0" y="437733"/>
                </a:lnTo>
                <a:lnTo>
                  <a:pt x="0" y="437576"/>
                </a:lnTo>
                <a:lnTo>
                  <a:pt x="0" y="437218"/>
                </a:lnTo>
                <a:lnTo>
                  <a:pt x="0" y="437139"/>
                </a:lnTo>
                <a:lnTo>
                  <a:pt x="0" y="436945"/>
                </a:lnTo>
                <a:lnTo>
                  <a:pt x="0" y="436329"/>
                </a:lnTo>
                <a:lnTo>
                  <a:pt x="0" y="436135"/>
                </a:lnTo>
                <a:lnTo>
                  <a:pt x="0" y="435723"/>
                </a:lnTo>
                <a:lnTo>
                  <a:pt x="0" y="435415"/>
                </a:lnTo>
                <a:lnTo>
                  <a:pt x="0" y="435347"/>
                </a:lnTo>
                <a:lnTo>
                  <a:pt x="0" y="435258"/>
                </a:lnTo>
                <a:lnTo>
                  <a:pt x="0" y="435128"/>
                </a:lnTo>
                <a:lnTo>
                  <a:pt x="0" y="434847"/>
                </a:lnTo>
                <a:lnTo>
                  <a:pt x="0" y="434729"/>
                </a:lnTo>
                <a:lnTo>
                  <a:pt x="0" y="434670"/>
                </a:lnTo>
                <a:lnTo>
                  <a:pt x="0" y="434460"/>
                </a:lnTo>
                <a:lnTo>
                  <a:pt x="0" y="434177"/>
                </a:lnTo>
                <a:lnTo>
                  <a:pt x="0" y="433617"/>
                </a:lnTo>
                <a:lnTo>
                  <a:pt x="0" y="433545"/>
                </a:lnTo>
                <a:lnTo>
                  <a:pt x="0" y="433459"/>
                </a:lnTo>
                <a:lnTo>
                  <a:pt x="0" y="433407"/>
                </a:lnTo>
                <a:lnTo>
                  <a:pt x="0" y="433357"/>
                </a:lnTo>
                <a:lnTo>
                  <a:pt x="0" y="433110"/>
                </a:lnTo>
                <a:lnTo>
                  <a:pt x="0" y="432891"/>
                </a:lnTo>
                <a:lnTo>
                  <a:pt x="0" y="432597"/>
                </a:lnTo>
                <a:lnTo>
                  <a:pt x="0" y="432370"/>
                </a:lnTo>
                <a:lnTo>
                  <a:pt x="0" y="432242"/>
                </a:lnTo>
                <a:lnTo>
                  <a:pt x="0" y="431991"/>
                </a:lnTo>
                <a:lnTo>
                  <a:pt x="0" y="431674"/>
                </a:lnTo>
                <a:lnTo>
                  <a:pt x="0" y="431456"/>
                </a:lnTo>
                <a:lnTo>
                  <a:pt x="0" y="431317"/>
                </a:lnTo>
                <a:lnTo>
                  <a:pt x="0" y="431263"/>
                </a:lnTo>
                <a:lnTo>
                  <a:pt x="0" y="431135"/>
                </a:lnTo>
                <a:lnTo>
                  <a:pt x="0" y="431069"/>
                </a:lnTo>
                <a:lnTo>
                  <a:pt x="0" y="430445"/>
                </a:lnTo>
                <a:lnTo>
                  <a:pt x="0" y="430192"/>
                </a:lnTo>
                <a:lnTo>
                  <a:pt x="0" y="429625"/>
                </a:lnTo>
                <a:lnTo>
                  <a:pt x="0" y="429484"/>
                </a:lnTo>
                <a:lnTo>
                  <a:pt x="0" y="429468"/>
                </a:lnTo>
                <a:lnTo>
                  <a:pt x="0" y="428916"/>
                </a:lnTo>
                <a:lnTo>
                  <a:pt x="0" y="428638"/>
                </a:lnTo>
                <a:lnTo>
                  <a:pt x="0" y="428431"/>
                </a:lnTo>
                <a:lnTo>
                  <a:pt x="0" y="428393"/>
                </a:lnTo>
                <a:lnTo>
                  <a:pt x="0" y="428221"/>
                </a:lnTo>
                <a:lnTo>
                  <a:pt x="0" y="428027"/>
                </a:lnTo>
                <a:lnTo>
                  <a:pt x="0" y="427863"/>
                </a:lnTo>
                <a:lnTo>
                  <a:pt x="0" y="427531"/>
                </a:lnTo>
                <a:lnTo>
                  <a:pt x="0" y="427512"/>
                </a:lnTo>
                <a:lnTo>
                  <a:pt x="0" y="427337"/>
                </a:lnTo>
                <a:lnTo>
                  <a:pt x="0" y="427150"/>
                </a:lnTo>
                <a:lnTo>
                  <a:pt x="0" y="427015"/>
                </a:lnTo>
                <a:lnTo>
                  <a:pt x="0" y="426738"/>
                </a:lnTo>
                <a:lnTo>
                  <a:pt x="0" y="426295"/>
                </a:lnTo>
                <a:lnTo>
                  <a:pt x="0" y="425924"/>
                </a:lnTo>
                <a:lnTo>
                  <a:pt x="0" y="425752"/>
                </a:lnTo>
                <a:lnTo>
                  <a:pt x="0" y="425469"/>
                </a:lnTo>
                <a:lnTo>
                  <a:pt x="0" y="425351"/>
                </a:lnTo>
                <a:lnTo>
                  <a:pt x="0" y="425184"/>
                </a:lnTo>
                <a:lnTo>
                  <a:pt x="0" y="425048"/>
                </a:lnTo>
                <a:lnTo>
                  <a:pt x="0" y="424661"/>
                </a:lnTo>
                <a:lnTo>
                  <a:pt x="0" y="424649"/>
                </a:lnTo>
                <a:lnTo>
                  <a:pt x="0" y="424489"/>
                </a:lnTo>
                <a:lnTo>
                  <a:pt x="0" y="424472"/>
                </a:lnTo>
                <a:lnTo>
                  <a:pt x="0" y="424151"/>
                </a:lnTo>
                <a:lnTo>
                  <a:pt x="0" y="424134"/>
                </a:lnTo>
                <a:lnTo>
                  <a:pt x="0" y="424097"/>
                </a:lnTo>
                <a:lnTo>
                  <a:pt x="0" y="423662"/>
                </a:lnTo>
                <a:lnTo>
                  <a:pt x="0" y="423537"/>
                </a:lnTo>
                <a:lnTo>
                  <a:pt x="0" y="422555"/>
                </a:lnTo>
                <a:lnTo>
                  <a:pt x="0" y="422484"/>
                </a:lnTo>
                <a:lnTo>
                  <a:pt x="0" y="422361"/>
                </a:lnTo>
                <a:lnTo>
                  <a:pt x="0" y="422290"/>
                </a:lnTo>
                <a:lnTo>
                  <a:pt x="0" y="421376"/>
                </a:lnTo>
                <a:lnTo>
                  <a:pt x="0" y="421359"/>
                </a:lnTo>
                <a:lnTo>
                  <a:pt x="0" y="421316"/>
                </a:lnTo>
                <a:lnTo>
                  <a:pt x="0" y="421237"/>
                </a:lnTo>
                <a:lnTo>
                  <a:pt x="0" y="421183"/>
                </a:lnTo>
                <a:lnTo>
                  <a:pt x="0" y="421043"/>
                </a:lnTo>
                <a:lnTo>
                  <a:pt x="0" y="420989"/>
                </a:lnTo>
                <a:lnTo>
                  <a:pt x="0" y="420917"/>
                </a:lnTo>
                <a:lnTo>
                  <a:pt x="0" y="420365"/>
                </a:lnTo>
                <a:lnTo>
                  <a:pt x="0" y="420323"/>
                </a:lnTo>
                <a:lnTo>
                  <a:pt x="0" y="420208"/>
                </a:lnTo>
                <a:lnTo>
                  <a:pt x="0" y="420166"/>
                </a:lnTo>
                <a:lnTo>
                  <a:pt x="0" y="420112"/>
                </a:lnTo>
                <a:lnTo>
                  <a:pt x="0" y="419805"/>
                </a:lnTo>
                <a:lnTo>
                  <a:pt x="0" y="419685"/>
                </a:lnTo>
                <a:lnTo>
                  <a:pt x="0" y="419513"/>
                </a:lnTo>
                <a:lnTo>
                  <a:pt x="0" y="419117"/>
                </a:lnTo>
                <a:lnTo>
                  <a:pt x="0" y="418907"/>
                </a:lnTo>
                <a:lnTo>
                  <a:pt x="0" y="418823"/>
                </a:lnTo>
                <a:lnTo>
                  <a:pt x="0" y="418558"/>
                </a:lnTo>
                <a:lnTo>
                  <a:pt x="0" y="418367"/>
                </a:lnTo>
                <a:lnTo>
                  <a:pt x="0" y="418313"/>
                </a:lnTo>
                <a:lnTo>
                  <a:pt x="0" y="417644"/>
                </a:lnTo>
                <a:lnTo>
                  <a:pt x="0" y="417643"/>
                </a:lnTo>
                <a:lnTo>
                  <a:pt x="0" y="417505"/>
                </a:lnTo>
                <a:lnTo>
                  <a:pt x="0" y="417451"/>
                </a:lnTo>
                <a:lnTo>
                  <a:pt x="0" y="417361"/>
                </a:lnTo>
                <a:lnTo>
                  <a:pt x="0" y="417257"/>
                </a:lnTo>
                <a:lnTo>
                  <a:pt x="0" y="417150"/>
                </a:lnTo>
                <a:lnTo>
                  <a:pt x="0" y="417037"/>
                </a:lnTo>
                <a:lnTo>
                  <a:pt x="0" y="416380"/>
                </a:lnTo>
                <a:lnTo>
                  <a:pt x="0" y="416340"/>
                </a:lnTo>
                <a:lnTo>
                  <a:pt x="0" y="415844"/>
                </a:lnTo>
                <a:lnTo>
                  <a:pt x="0" y="415554"/>
                </a:lnTo>
                <a:lnTo>
                  <a:pt x="0" y="415468"/>
                </a:lnTo>
                <a:lnTo>
                  <a:pt x="0" y="415389"/>
                </a:lnTo>
                <a:lnTo>
                  <a:pt x="0" y="414829"/>
                </a:lnTo>
                <a:lnTo>
                  <a:pt x="0" y="414581"/>
                </a:lnTo>
                <a:lnTo>
                  <a:pt x="0" y="414447"/>
                </a:lnTo>
                <a:lnTo>
                  <a:pt x="0" y="414392"/>
                </a:lnTo>
                <a:lnTo>
                  <a:pt x="0" y="414253"/>
                </a:lnTo>
                <a:lnTo>
                  <a:pt x="0" y="413738"/>
                </a:lnTo>
                <a:lnTo>
                  <a:pt x="0" y="413582"/>
                </a:lnTo>
                <a:lnTo>
                  <a:pt x="0" y="412668"/>
                </a:lnTo>
                <a:lnTo>
                  <a:pt x="0" y="412529"/>
                </a:lnTo>
                <a:lnTo>
                  <a:pt x="0" y="412491"/>
                </a:lnTo>
                <a:lnTo>
                  <a:pt x="0" y="412475"/>
                </a:lnTo>
                <a:lnTo>
                  <a:pt x="0" y="412281"/>
                </a:lnTo>
                <a:lnTo>
                  <a:pt x="0" y="412112"/>
                </a:lnTo>
                <a:lnTo>
                  <a:pt x="0" y="412100"/>
                </a:lnTo>
                <a:lnTo>
                  <a:pt x="0" y="411923"/>
                </a:lnTo>
                <a:lnTo>
                  <a:pt x="0" y="411657"/>
                </a:lnTo>
                <a:lnTo>
                  <a:pt x="0" y="411577"/>
                </a:lnTo>
                <a:lnTo>
                  <a:pt x="0" y="411404"/>
                </a:lnTo>
                <a:lnTo>
                  <a:pt x="0" y="411274"/>
                </a:lnTo>
                <a:lnTo>
                  <a:pt x="0" y="411063"/>
                </a:lnTo>
                <a:lnTo>
                  <a:pt x="0" y="411055"/>
                </a:lnTo>
                <a:lnTo>
                  <a:pt x="0" y="410836"/>
                </a:lnTo>
                <a:lnTo>
                  <a:pt x="0" y="410715"/>
                </a:lnTo>
                <a:lnTo>
                  <a:pt x="0" y="410660"/>
                </a:lnTo>
                <a:lnTo>
                  <a:pt x="0" y="410377"/>
                </a:lnTo>
                <a:lnTo>
                  <a:pt x="0" y="409850"/>
                </a:lnTo>
                <a:lnTo>
                  <a:pt x="0" y="409605"/>
                </a:lnTo>
                <a:lnTo>
                  <a:pt x="0" y="409256"/>
                </a:lnTo>
                <a:lnTo>
                  <a:pt x="0" y="409037"/>
                </a:lnTo>
                <a:lnTo>
                  <a:pt x="0" y="408759"/>
                </a:lnTo>
                <a:lnTo>
                  <a:pt x="0" y="408743"/>
                </a:lnTo>
                <a:lnTo>
                  <a:pt x="0" y="408570"/>
                </a:lnTo>
                <a:lnTo>
                  <a:pt x="0" y="408549"/>
                </a:lnTo>
                <a:lnTo>
                  <a:pt x="0" y="408516"/>
                </a:lnTo>
                <a:lnTo>
                  <a:pt x="0" y="408232"/>
                </a:lnTo>
                <a:lnTo>
                  <a:pt x="0" y="407955"/>
                </a:lnTo>
                <a:lnTo>
                  <a:pt x="0" y="407542"/>
                </a:lnTo>
                <a:lnTo>
                  <a:pt x="0" y="407463"/>
                </a:lnTo>
                <a:lnTo>
                  <a:pt x="0" y="407281"/>
                </a:lnTo>
                <a:lnTo>
                  <a:pt x="0" y="407269"/>
                </a:lnTo>
                <a:lnTo>
                  <a:pt x="0" y="407136"/>
                </a:lnTo>
                <a:lnTo>
                  <a:pt x="0" y="406721"/>
                </a:lnTo>
                <a:lnTo>
                  <a:pt x="0" y="406338"/>
                </a:lnTo>
                <a:lnTo>
                  <a:pt x="0" y="405873"/>
                </a:lnTo>
                <a:lnTo>
                  <a:pt x="0" y="405739"/>
                </a:lnTo>
                <a:lnTo>
                  <a:pt x="0" y="405684"/>
                </a:lnTo>
                <a:lnTo>
                  <a:pt x="0" y="405474"/>
                </a:lnTo>
                <a:lnTo>
                  <a:pt x="0" y="405457"/>
                </a:lnTo>
                <a:lnTo>
                  <a:pt x="0" y="405305"/>
                </a:lnTo>
                <a:lnTo>
                  <a:pt x="0" y="405116"/>
                </a:lnTo>
                <a:lnTo>
                  <a:pt x="0" y="404784"/>
                </a:lnTo>
                <a:lnTo>
                  <a:pt x="0" y="404593"/>
                </a:lnTo>
                <a:lnTo>
                  <a:pt x="0" y="404421"/>
                </a:lnTo>
                <a:lnTo>
                  <a:pt x="0" y="404367"/>
                </a:lnTo>
                <a:lnTo>
                  <a:pt x="0" y="404173"/>
                </a:lnTo>
                <a:lnTo>
                  <a:pt x="0" y="403869"/>
                </a:lnTo>
                <a:lnTo>
                  <a:pt x="0" y="403783"/>
                </a:lnTo>
                <a:lnTo>
                  <a:pt x="0" y="403731"/>
                </a:lnTo>
                <a:lnTo>
                  <a:pt x="0" y="403658"/>
                </a:lnTo>
                <a:lnTo>
                  <a:pt x="0" y="403549"/>
                </a:lnTo>
                <a:lnTo>
                  <a:pt x="0" y="403296"/>
                </a:lnTo>
                <a:lnTo>
                  <a:pt x="0" y="402606"/>
                </a:lnTo>
                <a:lnTo>
                  <a:pt x="0" y="402566"/>
                </a:lnTo>
                <a:lnTo>
                  <a:pt x="0" y="402411"/>
                </a:lnTo>
                <a:lnTo>
                  <a:pt x="0" y="402070"/>
                </a:lnTo>
                <a:lnTo>
                  <a:pt x="0" y="401742"/>
                </a:lnTo>
                <a:lnTo>
                  <a:pt x="0" y="401497"/>
                </a:lnTo>
                <a:lnTo>
                  <a:pt x="0" y="401248"/>
                </a:lnTo>
                <a:lnTo>
                  <a:pt x="0" y="401194"/>
                </a:lnTo>
                <a:lnTo>
                  <a:pt x="0" y="401135"/>
                </a:lnTo>
                <a:lnTo>
                  <a:pt x="0" y="400635"/>
                </a:lnTo>
                <a:lnTo>
                  <a:pt x="0" y="400441"/>
                </a:lnTo>
                <a:lnTo>
                  <a:pt x="0" y="400329"/>
                </a:lnTo>
                <a:lnTo>
                  <a:pt x="0" y="400297"/>
                </a:lnTo>
                <a:lnTo>
                  <a:pt x="0" y="399926"/>
                </a:lnTo>
                <a:lnTo>
                  <a:pt x="0" y="399808"/>
                </a:lnTo>
                <a:lnTo>
                  <a:pt x="0" y="399737"/>
                </a:lnTo>
                <a:lnTo>
                  <a:pt x="0" y="399028"/>
                </a:lnTo>
                <a:lnTo>
                  <a:pt x="0" y="398755"/>
                </a:lnTo>
                <a:lnTo>
                  <a:pt x="0" y="398679"/>
                </a:lnTo>
                <a:lnTo>
                  <a:pt x="0" y="398616"/>
                </a:lnTo>
                <a:lnTo>
                  <a:pt x="0" y="398573"/>
                </a:lnTo>
                <a:lnTo>
                  <a:pt x="0" y="398490"/>
                </a:lnTo>
                <a:lnTo>
                  <a:pt x="0" y="398436"/>
                </a:lnTo>
                <a:lnTo>
                  <a:pt x="0" y="397765"/>
                </a:lnTo>
                <a:lnTo>
                  <a:pt x="0" y="397630"/>
                </a:lnTo>
                <a:lnTo>
                  <a:pt x="0" y="397576"/>
                </a:lnTo>
                <a:lnTo>
                  <a:pt x="0" y="397462"/>
                </a:lnTo>
                <a:lnTo>
                  <a:pt x="0" y="397383"/>
                </a:lnTo>
                <a:lnTo>
                  <a:pt x="0" y="397189"/>
                </a:lnTo>
                <a:lnTo>
                  <a:pt x="0" y="397062"/>
                </a:lnTo>
                <a:lnTo>
                  <a:pt x="0" y="396766"/>
                </a:lnTo>
                <a:lnTo>
                  <a:pt x="0" y="396565"/>
                </a:lnTo>
                <a:lnTo>
                  <a:pt x="0" y="396312"/>
                </a:lnTo>
                <a:lnTo>
                  <a:pt x="0" y="396258"/>
                </a:lnTo>
                <a:lnTo>
                  <a:pt x="0" y="396076"/>
                </a:lnTo>
                <a:lnTo>
                  <a:pt x="0" y="395675"/>
                </a:lnTo>
                <a:lnTo>
                  <a:pt x="0" y="395659"/>
                </a:lnTo>
                <a:lnTo>
                  <a:pt x="0" y="395482"/>
                </a:lnTo>
                <a:lnTo>
                  <a:pt x="0" y="395465"/>
                </a:lnTo>
                <a:lnTo>
                  <a:pt x="0" y="395263"/>
                </a:lnTo>
                <a:lnTo>
                  <a:pt x="0" y="395161"/>
                </a:lnTo>
                <a:lnTo>
                  <a:pt x="0" y="394950"/>
                </a:lnTo>
                <a:lnTo>
                  <a:pt x="0" y="394758"/>
                </a:lnTo>
                <a:lnTo>
                  <a:pt x="0" y="394704"/>
                </a:lnTo>
                <a:lnTo>
                  <a:pt x="0" y="394513"/>
                </a:lnTo>
                <a:lnTo>
                  <a:pt x="0" y="394458"/>
                </a:lnTo>
                <a:lnTo>
                  <a:pt x="0" y="393789"/>
                </a:lnTo>
                <a:lnTo>
                  <a:pt x="0" y="393703"/>
                </a:lnTo>
                <a:lnTo>
                  <a:pt x="0" y="393651"/>
                </a:lnTo>
                <a:lnTo>
                  <a:pt x="0" y="393457"/>
                </a:lnTo>
                <a:lnTo>
                  <a:pt x="0" y="393413"/>
                </a:lnTo>
                <a:lnTo>
                  <a:pt x="0" y="393237"/>
                </a:lnTo>
                <a:lnTo>
                  <a:pt x="0" y="392789"/>
                </a:lnTo>
                <a:lnTo>
                  <a:pt x="0" y="392526"/>
                </a:lnTo>
                <a:lnTo>
                  <a:pt x="0" y="392486"/>
                </a:lnTo>
                <a:lnTo>
                  <a:pt x="0" y="392221"/>
                </a:lnTo>
                <a:lnTo>
                  <a:pt x="0" y="392053"/>
                </a:lnTo>
                <a:lnTo>
                  <a:pt x="0" y="392044"/>
                </a:lnTo>
                <a:lnTo>
                  <a:pt x="0" y="391990"/>
                </a:lnTo>
                <a:lnTo>
                  <a:pt x="0" y="391927"/>
                </a:lnTo>
                <a:lnTo>
                  <a:pt x="0" y="391700"/>
                </a:lnTo>
                <a:lnTo>
                  <a:pt x="0" y="391683"/>
                </a:lnTo>
                <a:lnTo>
                  <a:pt x="0" y="391614"/>
                </a:lnTo>
                <a:lnTo>
                  <a:pt x="0" y="391589"/>
                </a:lnTo>
                <a:lnTo>
                  <a:pt x="0" y="391176"/>
                </a:lnTo>
                <a:lnTo>
                  <a:pt x="0" y="390781"/>
                </a:lnTo>
                <a:lnTo>
                  <a:pt x="0" y="390647"/>
                </a:lnTo>
                <a:lnTo>
                  <a:pt x="0" y="390436"/>
                </a:lnTo>
                <a:lnTo>
                  <a:pt x="0" y="390057"/>
                </a:lnTo>
                <a:lnTo>
                  <a:pt x="0" y="389971"/>
                </a:lnTo>
                <a:lnTo>
                  <a:pt x="0" y="389884"/>
                </a:lnTo>
                <a:lnTo>
                  <a:pt x="0" y="389782"/>
                </a:lnTo>
                <a:lnTo>
                  <a:pt x="0" y="389728"/>
                </a:lnTo>
                <a:lnTo>
                  <a:pt x="0" y="389522"/>
                </a:lnTo>
                <a:lnTo>
                  <a:pt x="0" y="389377"/>
                </a:lnTo>
                <a:lnTo>
                  <a:pt x="0" y="388754"/>
                </a:lnTo>
                <a:lnTo>
                  <a:pt x="0" y="388691"/>
                </a:lnTo>
                <a:lnTo>
                  <a:pt x="0" y="388675"/>
                </a:lnTo>
                <a:lnTo>
                  <a:pt x="0" y="388637"/>
                </a:lnTo>
                <a:lnTo>
                  <a:pt x="0" y="388481"/>
                </a:lnTo>
                <a:lnTo>
                  <a:pt x="0" y="388316"/>
                </a:lnTo>
                <a:lnTo>
                  <a:pt x="0" y="388258"/>
                </a:lnTo>
                <a:lnTo>
                  <a:pt x="0" y="388160"/>
                </a:lnTo>
                <a:lnTo>
                  <a:pt x="0" y="387968"/>
                </a:lnTo>
                <a:lnTo>
                  <a:pt x="0" y="387550"/>
                </a:lnTo>
                <a:lnTo>
                  <a:pt x="0" y="387474"/>
                </a:lnTo>
                <a:lnTo>
                  <a:pt x="0" y="387361"/>
                </a:lnTo>
                <a:lnTo>
                  <a:pt x="0" y="386982"/>
                </a:lnTo>
                <a:lnTo>
                  <a:pt x="0" y="386842"/>
                </a:lnTo>
                <a:lnTo>
                  <a:pt x="0" y="386704"/>
                </a:lnTo>
                <a:lnTo>
                  <a:pt x="0" y="386430"/>
                </a:lnTo>
                <a:lnTo>
                  <a:pt x="0" y="385996"/>
                </a:lnTo>
                <a:lnTo>
                  <a:pt x="0" y="385805"/>
                </a:lnTo>
                <a:lnTo>
                  <a:pt x="0" y="385595"/>
                </a:lnTo>
                <a:lnTo>
                  <a:pt x="0" y="385402"/>
                </a:lnTo>
                <a:lnTo>
                  <a:pt x="0" y="385237"/>
                </a:lnTo>
                <a:lnTo>
                  <a:pt x="0" y="385208"/>
                </a:lnTo>
                <a:lnTo>
                  <a:pt x="0" y="385183"/>
                </a:lnTo>
                <a:lnTo>
                  <a:pt x="0" y="385081"/>
                </a:lnTo>
                <a:lnTo>
                  <a:pt x="0" y="384943"/>
                </a:lnTo>
                <a:lnTo>
                  <a:pt x="0" y="384905"/>
                </a:lnTo>
                <a:lnTo>
                  <a:pt x="0" y="384716"/>
                </a:lnTo>
                <a:lnTo>
                  <a:pt x="0" y="384378"/>
                </a:lnTo>
                <a:lnTo>
                  <a:pt x="0" y="383818"/>
                </a:lnTo>
                <a:lnTo>
                  <a:pt x="0" y="383481"/>
                </a:lnTo>
                <a:lnTo>
                  <a:pt x="0" y="383282"/>
                </a:lnTo>
                <a:lnTo>
                  <a:pt x="0" y="383250"/>
                </a:lnTo>
                <a:lnTo>
                  <a:pt x="0" y="382992"/>
                </a:lnTo>
                <a:lnTo>
                  <a:pt x="0" y="382933"/>
                </a:lnTo>
                <a:lnTo>
                  <a:pt x="0" y="382714"/>
                </a:lnTo>
                <a:lnTo>
                  <a:pt x="0" y="382538"/>
                </a:lnTo>
                <a:lnTo>
                  <a:pt x="0" y="381863"/>
                </a:lnTo>
                <a:lnTo>
                  <a:pt x="0" y="381728"/>
                </a:lnTo>
                <a:lnTo>
                  <a:pt x="0" y="381674"/>
                </a:lnTo>
                <a:lnTo>
                  <a:pt x="0" y="381670"/>
                </a:lnTo>
                <a:lnTo>
                  <a:pt x="0" y="381620"/>
                </a:lnTo>
                <a:lnTo>
                  <a:pt x="0" y="381603"/>
                </a:lnTo>
                <a:lnTo>
                  <a:pt x="0" y="381451"/>
                </a:lnTo>
                <a:lnTo>
                  <a:pt x="0" y="381387"/>
                </a:lnTo>
                <a:lnTo>
                  <a:pt x="0" y="380984"/>
                </a:lnTo>
                <a:lnTo>
                  <a:pt x="0" y="380646"/>
                </a:lnTo>
                <a:lnTo>
                  <a:pt x="0" y="380567"/>
                </a:lnTo>
                <a:lnTo>
                  <a:pt x="0" y="380373"/>
                </a:lnTo>
                <a:lnTo>
                  <a:pt x="0" y="380356"/>
                </a:lnTo>
                <a:lnTo>
                  <a:pt x="0" y="379929"/>
                </a:lnTo>
                <a:lnTo>
                  <a:pt x="0" y="379858"/>
                </a:lnTo>
                <a:lnTo>
                  <a:pt x="0" y="379804"/>
                </a:lnTo>
                <a:lnTo>
                  <a:pt x="0" y="379580"/>
                </a:lnTo>
                <a:lnTo>
                  <a:pt x="0" y="379442"/>
                </a:lnTo>
                <a:lnTo>
                  <a:pt x="0" y="378611"/>
                </a:lnTo>
                <a:lnTo>
                  <a:pt x="0" y="378557"/>
                </a:lnTo>
                <a:lnTo>
                  <a:pt x="0" y="378279"/>
                </a:lnTo>
                <a:lnTo>
                  <a:pt x="0" y="378274"/>
                </a:lnTo>
                <a:lnTo>
                  <a:pt x="0" y="378216"/>
                </a:lnTo>
                <a:lnTo>
                  <a:pt x="0" y="377888"/>
                </a:lnTo>
                <a:lnTo>
                  <a:pt x="0" y="377871"/>
                </a:lnTo>
                <a:lnTo>
                  <a:pt x="0" y="377840"/>
                </a:lnTo>
                <a:lnTo>
                  <a:pt x="0" y="377697"/>
                </a:lnTo>
                <a:lnTo>
                  <a:pt x="0" y="377394"/>
                </a:lnTo>
                <a:lnTo>
                  <a:pt x="0" y="377335"/>
                </a:lnTo>
                <a:lnTo>
                  <a:pt x="0" y="377281"/>
                </a:lnTo>
                <a:lnTo>
                  <a:pt x="0" y="376973"/>
                </a:lnTo>
                <a:lnTo>
                  <a:pt x="0" y="376887"/>
                </a:lnTo>
                <a:lnTo>
                  <a:pt x="0" y="376835"/>
                </a:lnTo>
                <a:lnTo>
                  <a:pt x="0" y="376694"/>
                </a:lnTo>
                <a:lnTo>
                  <a:pt x="0" y="376624"/>
                </a:lnTo>
                <a:lnTo>
                  <a:pt x="0" y="376475"/>
                </a:lnTo>
                <a:lnTo>
                  <a:pt x="0" y="376197"/>
                </a:lnTo>
                <a:lnTo>
                  <a:pt x="0" y="376126"/>
                </a:lnTo>
                <a:lnTo>
                  <a:pt x="0" y="376072"/>
                </a:lnTo>
                <a:lnTo>
                  <a:pt x="0" y="376008"/>
                </a:lnTo>
                <a:lnTo>
                  <a:pt x="0" y="375710"/>
                </a:lnTo>
                <a:lnTo>
                  <a:pt x="0" y="375670"/>
                </a:lnTo>
                <a:lnTo>
                  <a:pt x="0" y="375603"/>
                </a:lnTo>
                <a:lnTo>
                  <a:pt x="0" y="375174"/>
                </a:lnTo>
                <a:lnTo>
                  <a:pt x="0" y="374879"/>
                </a:lnTo>
                <a:lnTo>
                  <a:pt x="0" y="374825"/>
                </a:lnTo>
                <a:lnTo>
                  <a:pt x="0" y="374636"/>
                </a:lnTo>
                <a:lnTo>
                  <a:pt x="0" y="374484"/>
                </a:lnTo>
                <a:lnTo>
                  <a:pt x="0" y="373662"/>
                </a:lnTo>
                <a:lnTo>
                  <a:pt x="0" y="373620"/>
                </a:lnTo>
                <a:lnTo>
                  <a:pt x="0" y="373549"/>
                </a:lnTo>
                <a:lnTo>
                  <a:pt x="0" y="372912"/>
                </a:lnTo>
                <a:lnTo>
                  <a:pt x="0" y="372895"/>
                </a:lnTo>
                <a:lnTo>
                  <a:pt x="0" y="372458"/>
                </a:lnTo>
                <a:lnTo>
                  <a:pt x="0" y="372414"/>
                </a:lnTo>
                <a:lnTo>
                  <a:pt x="0" y="372258"/>
                </a:lnTo>
                <a:lnTo>
                  <a:pt x="0" y="371859"/>
                </a:lnTo>
                <a:lnTo>
                  <a:pt x="0" y="371821"/>
                </a:lnTo>
                <a:lnTo>
                  <a:pt x="0" y="371648"/>
                </a:lnTo>
                <a:lnTo>
                  <a:pt x="0" y="371409"/>
                </a:lnTo>
                <a:lnTo>
                  <a:pt x="0" y="371307"/>
                </a:lnTo>
                <a:lnTo>
                  <a:pt x="0" y="371113"/>
                </a:lnTo>
                <a:lnTo>
                  <a:pt x="0" y="371096"/>
                </a:lnTo>
                <a:lnTo>
                  <a:pt x="0" y="370904"/>
                </a:lnTo>
                <a:lnTo>
                  <a:pt x="0" y="370747"/>
                </a:lnTo>
                <a:lnTo>
                  <a:pt x="0" y="370734"/>
                </a:lnTo>
                <a:lnTo>
                  <a:pt x="0" y="370528"/>
                </a:lnTo>
                <a:lnTo>
                  <a:pt x="0" y="370166"/>
                </a:lnTo>
                <a:lnTo>
                  <a:pt x="0" y="369989"/>
                </a:lnTo>
                <a:lnTo>
                  <a:pt x="0" y="369903"/>
                </a:lnTo>
                <a:lnTo>
                  <a:pt x="0" y="369849"/>
                </a:lnTo>
                <a:lnTo>
                  <a:pt x="0" y="369508"/>
                </a:lnTo>
                <a:lnTo>
                  <a:pt x="0" y="369500"/>
                </a:lnTo>
                <a:lnTo>
                  <a:pt x="0" y="369306"/>
                </a:lnTo>
                <a:lnTo>
                  <a:pt x="0" y="369180"/>
                </a:lnTo>
                <a:lnTo>
                  <a:pt x="0" y="368940"/>
                </a:lnTo>
                <a:lnTo>
                  <a:pt x="0" y="368726"/>
                </a:lnTo>
                <a:lnTo>
                  <a:pt x="0" y="368686"/>
                </a:lnTo>
                <a:lnTo>
                  <a:pt x="0" y="368586"/>
                </a:lnTo>
                <a:lnTo>
                  <a:pt x="0" y="368573"/>
                </a:lnTo>
                <a:lnTo>
                  <a:pt x="0" y="368437"/>
                </a:lnTo>
                <a:lnTo>
                  <a:pt x="0" y="368429"/>
                </a:lnTo>
                <a:lnTo>
                  <a:pt x="0" y="368367"/>
                </a:lnTo>
                <a:lnTo>
                  <a:pt x="0" y="368199"/>
                </a:lnTo>
                <a:lnTo>
                  <a:pt x="0" y="368190"/>
                </a:lnTo>
                <a:lnTo>
                  <a:pt x="0" y="368136"/>
                </a:lnTo>
                <a:lnTo>
                  <a:pt x="0" y="368089"/>
                </a:lnTo>
                <a:lnTo>
                  <a:pt x="0" y="367916"/>
                </a:lnTo>
                <a:lnTo>
                  <a:pt x="0" y="367900"/>
                </a:lnTo>
                <a:lnTo>
                  <a:pt x="0" y="367760"/>
                </a:lnTo>
                <a:lnTo>
                  <a:pt x="0" y="367677"/>
                </a:lnTo>
                <a:lnTo>
                  <a:pt x="0" y="367575"/>
                </a:lnTo>
                <a:lnTo>
                  <a:pt x="0" y="367322"/>
                </a:lnTo>
                <a:lnTo>
                  <a:pt x="0" y="366636"/>
                </a:lnTo>
                <a:lnTo>
                  <a:pt x="0" y="366630"/>
                </a:lnTo>
                <a:lnTo>
                  <a:pt x="0" y="366582"/>
                </a:lnTo>
                <a:lnTo>
                  <a:pt x="0" y="366117"/>
                </a:lnTo>
                <a:lnTo>
                  <a:pt x="0" y="366030"/>
                </a:lnTo>
                <a:lnTo>
                  <a:pt x="0" y="365928"/>
                </a:lnTo>
                <a:lnTo>
                  <a:pt x="0" y="365768"/>
                </a:lnTo>
                <a:lnTo>
                  <a:pt x="0" y="365523"/>
                </a:lnTo>
                <a:lnTo>
                  <a:pt x="0" y="365413"/>
                </a:lnTo>
                <a:lnTo>
                  <a:pt x="0" y="365329"/>
                </a:lnTo>
                <a:lnTo>
                  <a:pt x="0" y="365291"/>
                </a:lnTo>
                <a:lnTo>
                  <a:pt x="0" y="364837"/>
                </a:lnTo>
                <a:lnTo>
                  <a:pt x="0" y="364787"/>
                </a:lnTo>
                <a:lnTo>
                  <a:pt x="0" y="364783"/>
                </a:lnTo>
                <a:lnTo>
                  <a:pt x="0" y="364467"/>
                </a:lnTo>
                <a:lnTo>
                  <a:pt x="0" y="364404"/>
                </a:lnTo>
                <a:lnTo>
                  <a:pt x="0" y="364028"/>
                </a:lnTo>
                <a:lnTo>
                  <a:pt x="0" y="363750"/>
                </a:lnTo>
                <a:lnTo>
                  <a:pt x="0" y="363561"/>
                </a:lnTo>
                <a:lnTo>
                  <a:pt x="0" y="363540"/>
                </a:lnTo>
                <a:lnTo>
                  <a:pt x="0" y="363182"/>
                </a:lnTo>
                <a:lnTo>
                  <a:pt x="0" y="363113"/>
                </a:lnTo>
                <a:lnTo>
                  <a:pt x="0" y="363054"/>
                </a:lnTo>
                <a:lnTo>
                  <a:pt x="0" y="362988"/>
                </a:lnTo>
                <a:lnTo>
                  <a:pt x="0" y="362850"/>
                </a:lnTo>
                <a:lnTo>
                  <a:pt x="0" y="362701"/>
                </a:lnTo>
                <a:lnTo>
                  <a:pt x="0" y="362599"/>
                </a:lnTo>
                <a:lnTo>
                  <a:pt x="0" y="362314"/>
                </a:lnTo>
                <a:lnTo>
                  <a:pt x="0" y="362298"/>
                </a:lnTo>
                <a:lnTo>
                  <a:pt x="0" y="362196"/>
                </a:lnTo>
                <a:lnTo>
                  <a:pt x="0" y="361938"/>
                </a:lnTo>
                <a:lnTo>
                  <a:pt x="0" y="361795"/>
                </a:lnTo>
                <a:lnTo>
                  <a:pt x="0" y="361791"/>
                </a:lnTo>
                <a:lnTo>
                  <a:pt x="0" y="361741"/>
                </a:lnTo>
                <a:lnTo>
                  <a:pt x="0" y="361602"/>
                </a:lnTo>
                <a:lnTo>
                  <a:pt x="0" y="361400"/>
                </a:lnTo>
                <a:lnTo>
                  <a:pt x="0" y="361383"/>
                </a:lnTo>
                <a:lnTo>
                  <a:pt x="0" y="361329"/>
                </a:lnTo>
                <a:lnTo>
                  <a:pt x="0" y="361105"/>
                </a:lnTo>
                <a:lnTo>
                  <a:pt x="0" y="361051"/>
                </a:lnTo>
                <a:lnTo>
                  <a:pt x="0" y="360792"/>
                </a:lnTo>
                <a:lnTo>
                  <a:pt x="0" y="360578"/>
                </a:lnTo>
                <a:lnTo>
                  <a:pt x="0" y="360465"/>
                </a:lnTo>
                <a:lnTo>
                  <a:pt x="0" y="359808"/>
                </a:lnTo>
                <a:lnTo>
                  <a:pt x="0" y="359701"/>
                </a:lnTo>
                <a:lnTo>
                  <a:pt x="0" y="359491"/>
                </a:lnTo>
                <a:lnTo>
                  <a:pt x="0" y="359428"/>
                </a:lnTo>
                <a:lnTo>
                  <a:pt x="0" y="359052"/>
                </a:lnTo>
                <a:lnTo>
                  <a:pt x="0" y="358860"/>
                </a:lnTo>
                <a:lnTo>
                  <a:pt x="0" y="358640"/>
                </a:lnTo>
                <a:lnTo>
                  <a:pt x="0" y="358582"/>
                </a:lnTo>
                <a:lnTo>
                  <a:pt x="0" y="358484"/>
                </a:lnTo>
                <a:lnTo>
                  <a:pt x="0" y="358009"/>
                </a:lnTo>
                <a:lnTo>
                  <a:pt x="0" y="357874"/>
                </a:lnTo>
                <a:lnTo>
                  <a:pt x="0" y="357820"/>
                </a:lnTo>
                <a:lnTo>
                  <a:pt x="0" y="357803"/>
                </a:lnTo>
                <a:lnTo>
                  <a:pt x="0" y="357597"/>
                </a:lnTo>
                <a:lnTo>
                  <a:pt x="0" y="357322"/>
                </a:lnTo>
                <a:lnTo>
                  <a:pt x="0" y="356815"/>
                </a:lnTo>
                <a:lnTo>
                  <a:pt x="0" y="356754"/>
                </a:lnTo>
                <a:lnTo>
                  <a:pt x="0" y="356556"/>
                </a:lnTo>
                <a:lnTo>
                  <a:pt x="0" y="356502"/>
                </a:lnTo>
                <a:lnTo>
                  <a:pt x="0" y="356247"/>
                </a:lnTo>
                <a:lnTo>
                  <a:pt x="0" y="356129"/>
                </a:lnTo>
                <a:lnTo>
                  <a:pt x="0" y="356075"/>
                </a:lnTo>
                <a:lnTo>
                  <a:pt x="0" y="356004"/>
                </a:lnTo>
                <a:lnTo>
                  <a:pt x="0" y="355950"/>
                </a:lnTo>
                <a:lnTo>
                  <a:pt x="0" y="355726"/>
                </a:lnTo>
                <a:lnTo>
                  <a:pt x="0" y="355696"/>
                </a:lnTo>
                <a:lnTo>
                  <a:pt x="0" y="355642"/>
                </a:lnTo>
                <a:lnTo>
                  <a:pt x="0" y="355532"/>
                </a:lnTo>
                <a:lnTo>
                  <a:pt x="0" y="355507"/>
                </a:lnTo>
                <a:lnTo>
                  <a:pt x="0" y="355128"/>
                </a:lnTo>
                <a:lnTo>
                  <a:pt x="0" y="354832"/>
                </a:lnTo>
                <a:lnTo>
                  <a:pt x="0" y="354757"/>
                </a:lnTo>
                <a:lnTo>
                  <a:pt x="0" y="354703"/>
                </a:lnTo>
                <a:lnTo>
                  <a:pt x="0" y="354593"/>
                </a:lnTo>
                <a:lnTo>
                  <a:pt x="0" y="354491"/>
                </a:lnTo>
                <a:lnTo>
                  <a:pt x="0" y="354416"/>
                </a:lnTo>
                <a:lnTo>
                  <a:pt x="0" y="354378"/>
                </a:lnTo>
                <a:lnTo>
                  <a:pt x="0" y="354142"/>
                </a:lnTo>
                <a:lnTo>
                  <a:pt x="0" y="354088"/>
                </a:lnTo>
                <a:lnTo>
                  <a:pt x="0" y="353606"/>
                </a:lnTo>
                <a:lnTo>
                  <a:pt x="0" y="353481"/>
                </a:lnTo>
                <a:lnTo>
                  <a:pt x="0" y="353105"/>
                </a:lnTo>
                <a:lnTo>
                  <a:pt x="0" y="353033"/>
                </a:lnTo>
                <a:lnTo>
                  <a:pt x="0" y="352824"/>
                </a:lnTo>
                <a:lnTo>
                  <a:pt x="0" y="352770"/>
                </a:lnTo>
                <a:lnTo>
                  <a:pt x="0" y="352684"/>
                </a:lnTo>
                <a:lnTo>
                  <a:pt x="0" y="352621"/>
                </a:lnTo>
                <a:lnTo>
                  <a:pt x="0" y="352343"/>
                </a:lnTo>
                <a:lnTo>
                  <a:pt x="0" y="352218"/>
                </a:lnTo>
                <a:lnTo>
                  <a:pt x="0" y="351994"/>
                </a:lnTo>
                <a:lnTo>
                  <a:pt x="0" y="351858"/>
                </a:lnTo>
                <a:lnTo>
                  <a:pt x="0" y="351775"/>
                </a:lnTo>
                <a:lnTo>
                  <a:pt x="0" y="351383"/>
                </a:lnTo>
                <a:lnTo>
                  <a:pt x="0" y="351320"/>
                </a:lnTo>
                <a:lnTo>
                  <a:pt x="0" y="351025"/>
                </a:lnTo>
                <a:lnTo>
                  <a:pt x="0" y="350971"/>
                </a:lnTo>
                <a:lnTo>
                  <a:pt x="0" y="350944"/>
                </a:lnTo>
                <a:lnTo>
                  <a:pt x="0" y="350868"/>
                </a:lnTo>
                <a:lnTo>
                  <a:pt x="0" y="350152"/>
                </a:lnTo>
                <a:lnTo>
                  <a:pt x="0" y="350128"/>
                </a:lnTo>
                <a:lnTo>
                  <a:pt x="0" y="349766"/>
                </a:lnTo>
                <a:lnTo>
                  <a:pt x="0" y="349749"/>
                </a:lnTo>
                <a:lnTo>
                  <a:pt x="0" y="349301"/>
                </a:lnTo>
                <a:lnTo>
                  <a:pt x="0" y="349214"/>
                </a:lnTo>
                <a:lnTo>
                  <a:pt x="0" y="349112"/>
                </a:lnTo>
                <a:lnTo>
                  <a:pt x="0" y="348889"/>
                </a:lnTo>
                <a:lnTo>
                  <a:pt x="0" y="348707"/>
                </a:lnTo>
                <a:lnTo>
                  <a:pt x="0" y="348502"/>
                </a:lnTo>
                <a:lnTo>
                  <a:pt x="0" y="348126"/>
                </a:lnTo>
                <a:lnTo>
                  <a:pt x="0" y="348021"/>
                </a:lnTo>
                <a:lnTo>
                  <a:pt x="0" y="347967"/>
                </a:lnTo>
                <a:lnTo>
                  <a:pt x="0" y="347848"/>
                </a:lnTo>
                <a:lnTo>
                  <a:pt x="0" y="347794"/>
                </a:lnTo>
                <a:lnTo>
                  <a:pt x="0" y="347588"/>
                </a:lnTo>
                <a:lnTo>
                  <a:pt x="0" y="347242"/>
                </a:lnTo>
                <a:lnTo>
                  <a:pt x="0" y="347018"/>
                </a:lnTo>
                <a:lnTo>
                  <a:pt x="0" y="346799"/>
                </a:lnTo>
                <a:lnTo>
                  <a:pt x="0" y="346674"/>
                </a:lnTo>
                <a:lnTo>
                  <a:pt x="0" y="346396"/>
                </a:lnTo>
                <a:lnTo>
                  <a:pt x="0" y="346049"/>
                </a:lnTo>
                <a:lnTo>
                  <a:pt x="0" y="346034"/>
                </a:lnTo>
                <a:lnTo>
                  <a:pt x="0" y="345995"/>
                </a:lnTo>
                <a:lnTo>
                  <a:pt x="0" y="345889"/>
                </a:lnTo>
                <a:lnTo>
                  <a:pt x="0" y="345498"/>
                </a:lnTo>
                <a:lnTo>
                  <a:pt x="0" y="344828"/>
                </a:lnTo>
                <a:lnTo>
                  <a:pt x="0" y="344773"/>
                </a:lnTo>
                <a:lnTo>
                  <a:pt x="0" y="344672"/>
                </a:lnTo>
                <a:lnTo>
                  <a:pt x="0" y="344513"/>
                </a:lnTo>
                <a:lnTo>
                  <a:pt x="0" y="344235"/>
                </a:lnTo>
                <a:lnTo>
                  <a:pt x="0" y="344062"/>
                </a:lnTo>
                <a:lnTo>
                  <a:pt x="0" y="343960"/>
                </a:lnTo>
                <a:lnTo>
                  <a:pt x="0" y="343526"/>
                </a:lnTo>
                <a:lnTo>
                  <a:pt x="0" y="343510"/>
                </a:lnTo>
                <a:lnTo>
                  <a:pt x="0" y="343150"/>
                </a:lnTo>
                <a:lnTo>
                  <a:pt x="0" y="342942"/>
                </a:lnTo>
                <a:lnTo>
                  <a:pt x="0" y="342612"/>
                </a:lnTo>
                <a:lnTo>
                  <a:pt x="0" y="342317"/>
                </a:lnTo>
                <a:lnTo>
                  <a:pt x="0" y="342263"/>
                </a:lnTo>
                <a:lnTo>
                  <a:pt x="0" y="342230"/>
                </a:lnTo>
                <a:lnTo>
                  <a:pt x="0" y="342044"/>
                </a:lnTo>
                <a:lnTo>
                  <a:pt x="0" y="341914"/>
                </a:lnTo>
                <a:lnTo>
                  <a:pt x="0" y="341720"/>
                </a:lnTo>
                <a:lnTo>
                  <a:pt x="0" y="341695"/>
                </a:lnTo>
                <a:lnTo>
                  <a:pt x="0" y="341420"/>
                </a:lnTo>
                <a:lnTo>
                  <a:pt x="0" y="341058"/>
                </a:lnTo>
                <a:lnTo>
                  <a:pt x="0" y="340913"/>
                </a:lnTo>
                <a:lnTo>
                  <a:pt x="0" y="340781"/>
                </a:lnTo>
                <a:lnTo>
                  <a:pt x="0" y="340604"/>
                </a:lnTo>
                <a:lnTo>
                  <a:pt x="0" y="340048"/>
                </a:lnTo>
                <a:lnTo>
                  <a:pt x="0" y="339852"/>
                </a:lnTo>
                <a:lnTo>
                  <a:pt x="0" y="339794"/>
                </a:lnTo>
                <a:lnTo>
                  <a:pt x="0" y="339740"/>
                </a:lnTo>
                <a:lnTo>
                  <a:pt x="0" y="339736"/>
                </a:lnTo>
                <a:lnTo>
                  <a:pt x="0" y="339696"/>
                </a:lnTo>
                <a:lnTo>
                  <a:pt x="0" y="339686"/>
                </a:lnTo>
                <a:lnTo>
                  <a:pt x="0" y="339259"/>
                </a:lnTo>
                <a:lnTo>
                  <a:pt x="0" y="339134"/>
                </a:lnTo>
                <a:lnTo>
                  <a:pt x="0" y="339050"/>
                </a:lnTo>
                <a:lnTo>
                  <a:pt x="0" y="339044"/>
                </a:lnTo>
                <a:lnTo>
                  <a:pt x="0" y="338910"/>
                </a:lnTo>
                <a:lnTo>
                  <a:pt x="0" y="338691"/>
                </a:lnTo>
                <a:lnTo>
                  <a:pt x="0" y="338084"/>
                </a:lnTo>
                <a:lnTo>
                  <a:pt x="0" y="337966"/>
                </a:lnTo>
                <a:lnTo>
                  <a:pt x="0" y="337941"/>
                </a:lnTo>
                <a:lnTo>
                  <a:pt x="0" y="337887"/>
                </a:lnTo>
                <a:lnTo>
                  <a:pt x="0" y="337251"/>
                </a:lnTo>
                <a:lnTo>
                  <a:pt x="0" y="337197"/>
                </a:lnTo>
                <a:lnTo>
                  <a:pt x="0" y="336938"/>
                </a:lnTo>
                <a:lnTo>
                  <a:pt x="0" y="336744"/>
                </a:lnTo>
                <a:lnTo>
                  <a:pt x="0" y="336719"/>
                </a:lnTo>
                <a:lnTo>
                  <a:pt x="0" y="336665"/>
                </a:lnTo>
                <a:lnTo>
                  <a:pt x="0" y="336316"/>
                </a:lnTo>
                <a:lnTo>
                  <a:pt x="0" y="335954"/>
                </a:lnTo>
                <a:lnTo>
                  <a:pt x="0" y="335805"/>
                </a:lnTo>
                <a:lnTo>
                  <a:pt x="0" y="335628"/>
                </a:lnTo>
                <a:lnTo>
                  <a:pt x="0" y="335418"/>
                </a:lnTo>
                <a:lnTo>
                  <a:pt x="0" y="335402"/>
                </a:lnTo>
                <a:lnTo>
                  <a:pt x="0" y="335042"/>
                </a:lnTo>
                <a:lnTo>
                  <a:pt x="0" y="334760"/>
                </a:lnTo>
                <a:lnTo>
                  <a:pt x="0" y="334728"/>
                </a:lnTo>
                <a:lnTo>
                  <a:pt x="0" y="334352"/>
                </a:lnTo>
                <a:lnTo>
                  <a:pt x="0" y="334209"/>
                </a:lnTo>
                <a:lnTo>
                  <a:pt x="0" y="334155"/>
                </a:lnTo>
                <a:lnTo>
                  <a:pt x="0" y="334074"/>
                </a:lnTo>
                <a:lnTo>
                  <a:pt x="0" y="334068"/>
                </a:lnTo>
                <a:lnTo>
                  <a:pt x="0" y="333797"/>
                </a:lnTo>
                <a:lnTo>
                  <a:pt x="0" y="333312"/>
                </a:lnTo>
                <a:lnTo>
                  <a:pt x="0" y="333206"/>
                </a:lnTo>
                <a:lnTo>
                  <a:pt x="0" y="332987"/>
                </a:lnTo>
                <a:lnTo>
                  <a:pt x="0" y="332805"/>
                </a:lnTo>
                <a:lnTo>
                  <a:pt x="0" y="332275"/>
                </a:lnTo>
                <a:lnTo>
                  <a:pt x="0" y="332221"/>
                </a:lnTo>
                <a:lnTo>
                  <a:pt x="0" y="332150"/>
                </a:lnTo>
                <a:lnTo>
                  <a:pt x="0" y="332115"/>
                </a:lnTo>
                <a:lnTo>
                  <a:pt x="0" y="331744"/>
                </a:lnTo>
                <a:lnTo>
                  <a:pt x="0" y="331686"/>
                </a:lnTo>
                <a:lnTo>
                  <a:pt x="0" y="331588"/>
                </a:lnTo>
                <a:lnTo>
                  <a:pt x="0" y="331340"/>
                </a:lnTo>
                <a:lnTo>
                  <a:pt x="0" y="330978"/>
                </a:lnTo>
                <a:lnTo>
                  <a:pt x="0" y="330426"/>
                </a:lnTo>
                <a:lnTo>
                  <a:pt x="0" y="329858"/>
                </a:lnTo>
                <a:lnTo>
                  <a:pt x="0" y="329752"/>
                </a:lnTo>
                <a:lnTo>
                  <a:pt x="0" y="329681"/>
                </a:lnTo>
                <a:lnTo>
                  <a:pt x="0" y="329376"/>
                </a:lnTo>
                <a:lnTo>
                  <a:pt x="0" y="329233"/>
                </a:lnTo>
                <a:lnTo>
                  <a:pt x="0" y="329179"/>
                </a:lnTo>
                <a:lnTo>
                  <a:pt x="0" y="328970"/>
                </a:lnTo>
                <a:lnTo>
                  <a:pt x="0" y="328830"/>
                </a:lnTo>
                <a:lnTo>
                  <a:pt x="0" y="328821"/>
                </a:lnTo>
                <a:lnTo>
                  <a:pt x="0" y="328813"/>
                </a:lnTo>
                <a:lnTo>
                  <a:pt x="0" y="328636"/>
                </a:lnTo>
                <a:lnTo>
                  <a:pt x="0" y="328611"/>
                </a:lnTo>
                <a:lnTo>
                  <a:pt x="0" y="328489"/>
                </a:lnTo>
                <a:lnTo>
                  <a:pt x="0" y="328418"/>
                </a:lnTo>
                <a:lnTo>
                  <a:pt x="0" y="328121"/>
                </a:lnTo>
                <a:lnTo>
                  <a:pt x="0" y="328058"/>
                </a:lnTo>
                <a:lnTo>
                  <a:pt x="0" y="328004"/>
                </a:lnTo>
                <a:lnTo>
                  <a:pt x="0" y="327921"/>
                </a:lnTo>
                <a:lnTo>
                  <a:pt x="0" y="327608"/>
                </a:lnTo>
                <a:lnTo>
                  <a:pt x="0" y="327520"/>
                </a:lnTo>
                <a:lnTo>
                  <a:pt x="0" y="327246"/>
                </a:lnTo>
                <a:lnTo>
                  <a:pt x="0" y="327171"/>
                </a:lnTo>
                <a:lnTo>
                  <a:pt x="0" y="327139"/>
                </a:lnTo>
                <a:lnTo>
                  <a:pt x="0" y="327117"/>
                </a:lnTo>
                <a:lnTo>
                  <a:pt x="0" y="327014"/>
                </a:lnTo>
                <a:lnTo>
                  <a:pt x="0" y="326710"/>
                </a:lnTo>
                <a:lnTo>
                  <a:pt x="0" y="326652"/>
                </a:lnTo>
                <a:lnTo>
                  <a:pt x="0" y="326328"/>
                </a:lnTo>
                <a:lnTo>
                  <a:pt x="0" y="326274"/>
                </a:lnTo>
                <a:lnTo>
                  <a:pt x="0" y="326020"/>
                </a:lnTo>
                <a:lnTo>
                  <a:pt x="0" y="325966"/>
                </a:lnTo>
                <a:lnTo>
                  <a:pt x="0" y="325960"/>
                </a:lnTo>
                <a:lnTo>
                  <a:pt x="0" y="325447"/>
                </a:lnTo>
                <a:lnTo>
                  <a:pt x="0" y="325098"/>
                </a:lnTo>
                <a:lnTo>
                  <a:pt x="0" y="324949"/>
                </a:lnTo>
                <a:lnTo>
                  <a:pt x="0" y="324879"/>
                </a:lnTo>
                <a:lnTo>
                  <a:pt x="0" y="324702"/>
                </a:lnTo>
                <a:lnTo>
                  <a:pt x="0" y="324648"/>
                </a:lnTo>
                <a:lnTo>
                  <a:pt x="0" y="324272"/>
                </a:lnTo>
                <a:lnTo>
                  <a:pt x="0" y="324167"/>
                </a:lnTo>
                <a:lnTo>
                  <a:pt x="0" y="324113"/>
                </a:lnTo>
                <a:lnTo>
                  <a:pt x="0" y="323994"/>
                </a:lnTo>
                <a:lnTo>
                  <a:pt x="0" y="323834"/>
                </a:lnTo>
                <a:lnTo>
                  <a:pt x="0" y="323442"/>
                </a:lnTo>
                <a:lnTo>
                  <a:pt x="0" y="323232"/>
                </a:lnTo>
                <a:lnTo>
                  <a:pt x="0" y="323142"/>
                </a:lnTo>
                <a:lnTo>
                  <a:pt x="0" y="322945"/>
                </a:lnTo>
                <a:lnTo>
                  <a:pt x="0" y="322874"/>
                </a:lnTo>
                <a:lnTo>
                  <a:pt x="0" y="322542"/>
                </a:lnTo>
                <a:lnTo>
                  <a:pt x="0" y="322195"/>
                </a:lnTo>
                <a:lnTo>
                  <a:pt x="0" y="322141"/>
                </a:lnTo>
                <a:lnTo>
                  <a:pt x="0" y="322035"/>
                </a:lnTo>
                <a:lnTo>
                  <a:pt x="0" y="321925"/>
                </a:lnTo>
                <a:lnTo>
                  <a:pt x="0" y="321841"/>
                </a:lnTo>
                <a:lnTo>
                  <a:pt x="0" y="321644"/>
                </a:lnTo>
                <a:lnTo>
                  <a:pt x="0" y="321295"/>
                </a:lnTo>
                <a:lnTo>
                  <a:pt x="0" y="321268"/>
                </a:lnTo>
                <a:lnTo>
                  <a:pt x="0" y="320713"/>
                </a:lnTo>
                <a:lnTo>
                  <a:pt x="0" y="320381"/>
                </a:lnTo>
                <a:lnTo>
                  <a:pt x="0" y="320262"/>
                </a:lnTo>
                <a:lnTo>
                  <a:pt x="0" y="320122"/>
                </a:lnTo>
                <a:lnTo>
                  <a:pt x="0" y="319973"/>
                </a:lnTo>
                <a:lnTo>
                  <a:pt x="0" y="319903"/>
                </a:lnTo>
                <a:lnTo>
                  <a:pt x="0" y="319726"/>
                </a:lnTo>
                <a:lnTo>
                  <a:pt x="0" y="319672"/>
                </a:lnTo>
                <a:lnTo>
                  <a:pt x="0" y="319500"/>
                </a:lnTo>
                <a:lnTo>
                  <a:pt x="0" y="319296"/>
                </a:lnTo>
                <a:lnTo>
                  <a:pt x="0" y="319213"/>
                </a:lnTo>
                <a:lnTo>
                  <a:pt x="0" y="319031"/>
                </a:lnTo>
                <a:lnTo>
                  <a:pt x="0" y="318858"/>
                </a:lnTo>
                <a:lnTo>
                  <a:pt x="0" y="318463"/>
                </a:lnTo>
                <a:lnTo>
                  <a:pt x="0" y="318409"/>
                </a:lnTo>
                <a:lnTo>
                  <a:pt x="0" y="318166"/>
                </a:lnTo>
                <a:lnTo>
                  <a:pt x="0" y="318114"/>
                </a:lnTo>
                <a:lnTo>
                  <a:pt x="0" y="317912"/>
                </a:lnTo>
                <a:lnTo>
                  <a:pt x="0" y="317895"/>
                </a:lnTo>
                <a:lnTo>
                  <a:pt x="0" y="317841"/>
                </a:lnTo>
                <a:lnTo>
                  <a:pt x="0" y="317566"/>
                </a:lnTo>
                <a:lnTo>
                  <a:pt x="0" y="317059"/>
                </a:lnTo>
                <a:lnTo>
                  <a:pt x="0" y="316989"/>
                </a:lnTo>
                <a:lnTo>
                  <a:pt x="0" y="316949"/>
                </a:lnTo>
                <a:lnTo>
                  <a:pt x="0" y="316865"/>
                </a:lnTo>
                <a:lnTo>
                  <a:pt x="0" y="316652"/>
                </a:lnTo>
                <a:lnTo>
                  <a:pt x="0" y="316319"/>
                </a:lnTo>
                <a:lnTo>
                  <a:pt x="0" y="315940"/>
                </a:lnTo>
                <a:lnTo>
                  <a:pt x="0" y="315886"/>
                </a:lnTo>
                <a:lnTo>
                  <a:pt x="0" y="315564"/>
                </a:lnTo>
                <a:lnTo>
                  <a:pt x="0" y="315405"/>
                </a:lnTo>
                <a:lnTo>
                  <a:pt x="0" y="315334"/>
                </a:lnTo>
                <a:lnTo>
                  <a:pt x="0" y="314970"/>
                </a:lnTo>
                <a:lnTo>
                  <a:pt x="0" y="314837"/>
                </a:lnTo>
                <a:lnTo>
                  <a:pt x="0" y="314524"/>
                </a:lnTo>
                <a:lnTo>
                  <a:pt x="0" y="314284"/>
                </a:lnTo>
                <a:lnTo>
                  <a:pt x="0" y="314087"/>
                </a:lnTo>
                <a:lnTo>
                  <a:pt x="0" y="314033"/>
                </a:lnTo>
                <a:lnTo>
                  <a:pt x="0" y="313834"/>
                </a:lnTo>
                <a:lnTo>
                  <a:pt x="0" y="313397"/>
                </a:lnTo>
                <a:lnTo>
                  <a:pt x="0" y="313327"/>
                </a:lnTo>
                <a:lnTo>
                  <a:pt x="0" y="313138"/>
                </a:lnTo>
                <a:lnTo>
                  <a:pt x="0" y="312936"/>
                </a:lnTo>
                <a:lnTo>
                  <a:pt x="0" y="312919"/>
                </a:lnTo>
                <a:lnTo>
                  <a:pt x="0" y="312865"/>
                </a:lnTo>
                <a:lnTo>
                  <a:pt x="0" y="312587"/>
                </a:lnTo>
                <a:lnTo>
                  <a:pt x="0" y="312516"/>
                </a:lnTo>
                <a:lnTo>
                  <a:pt x="0" y="312462"/>
                </a:lnTo>
                <a:lnTo>
                  <a:pt x="0" y="312154"/>
                </a:lnTo>
                <a:lnTo>
                  <a:pt x="0" y="312013"/>
                </a:lnTo>
                <a:lnTo>
                  <a:pt x="0" y="311865"/>
                </a:lnTo>
                <a:lnTo>
                  <a:pt x="0" y="311673"/>
                </a:lnTo>
                <a:lnTo>
                  <a:pt x="0" y="311618"/>
                </a:lnTo>
                <a:lnTo>
                  <a:pt x="0" y="311614"/>
                </a:lnTo>
                <a:lnTo>
                  <a:pt x="0" y="311564"/>
                </a:lnTo>
                <a:lnTo>
                  <a:pt x="0" y="311215"/>
                </a:lnTo>
                <a:lnTo>
                  <a:pt x="0" y="311188"/>
                </a:lnTo>
                <a:lnTo>
                  <a:pt x="0" y="311105"/>
                </a:lnTo>
                <a:lnTo>
                  <a:pt x="0" y="310928"/>
                </a:lnTo>
                <a:lnTo>
                  <a:pt x="0" y="310750"/>
                </a:lnTo>
                <a:lnTo>
                  <a:pt x="0" y="310355"/>
                </a:lnTo>
                <a:lnTo>
                  <a:pt x="0" y="310301"/>
                </a:lnTo>
                <a:lnTo>
                  <a:pt x="0" y="310060"/>
                </a:lnTo>
                <a:lnTo>
                  <a:pt x="0" y="310058"/>
                </a:lnTo>
                <a:lnTo>
                  <a:pt x="0" y="309458"/>
                </a:lnTo>
                <a:lnTo>
                  <a:pt x="0" y="309368"/>
                </a:lnTo>
                <a:lnTo>
                  <a:pt x="0" y="309133"/>
                </a:lnTo>
                <a:lnTo>
                  <a:pt x="0" y="308951"/>
                </a:lnTo>
                <a:lnTo>
                  <a:pt x="0" y="308841"/>
                </a:lnTo>
                <a:lnTo>
                  <a:pt x="0" y="308757"/>
                </a:lnTo>
                <a:lnTo>
                  <a:pt x="0" y="308421"/>
                </a:lnTo>
                <a:lnTo>
                  <a:pt x="0" y="308261"/>
                </a:lnTo>
                <a:lnTo>
                  <a:pt x="0" y="308211"/>
                </a:lnTo>
                <a:lnTo>
                  <a:pt x="0" y="307832"/>
                </a:lnTo>
                <a:lnTo>
                  <a:pt x="0" y="307540"/>
                </a:lnTo>
                <a:lnTo>
                  <a:pt x="0" y="307486"/>
                </a:lnTo>
                <a:lnTo>
                  <a:pt x="0" y="307456"/>
                </a:lnTo>
                <a:lnTo>
                  <a:pt x="0" y="307178"/>
                </a:lnTo>
                <a:lnTo>
                  <a:pt x="0" y="306638"/>
                </a:lnTo>
                <a:lnTo>
                  <a:pt x="0" y="306239"/>
                </a:lnTo>
                <a:lnTo>
                  <a:pt x="0" y="306129"/>
                </a:lnTo>
                <a:lnTo>
                  <a:pt x="0" y="305952"/>
                </a:lnTo>
                <a:lnTo>
                  <a:pt x="0" y="305726"/>
                </a:lnTo>
                <a:lnTo>
                  <a:pt x="0" y="305379"/>
                </a:lnTo>
                <a:lnTo>
                  <a:pt x="0" y="305325"/>
                </a:lnTo>
                <a:lnTo>
                  <a:pt x="0" y="305219"/>
                </a:lnTo>
                <a:lnTo>
                  <a:pt x="0" y="305084"/>
                </a:lnTo>
                <a:lnTo>
                  <a:pt x="0" y="305030"/>
                </a:lnTo>
                <a:lnTo>
                  <a:pt x="0" y="304811"/>
                </a:lnTo>
                <a:lnTo>
                  <a:pt x="0" y="304807"/>
                </a:lnTo>
                <a:lnTo>
                  <a:pt x="0" y="304757"/>
                </a:lnTo>
                <a:lnTo>
                  <a:pt x="0" y="304689"/>
                </a:lnTo>
                <a:lnTo>
                  <a:pt x="0" y="304479"/>
                </a:lnTo>
                <a:lnTo>
                  <a:pt x="0" y="304392"/>
                </a:lnTo>
                <a:lnTo>
                  <a:pt x="0" y="304204"/>
                </a:lnTo>
                <a:lnTo>
                  <a:pt x="0" y="304121"/>
                </a:lnTo>
                <a:lnTo>
                  <a:pt x="0" y="303905"/>
                </a:lnTo>
                <a:lnTo>
                  <a:pt x="0" y="303754"/>
                </a:lnTo>
                <a:lnTo>
                  <a:pt x="0" y="303317"/>
                </a:lnTo>
                <a:lnTo>
                  <a:pt x="0" y="303285"/>
                </a:lnTo>
                <a:lnTo>
                  <a:pt x="0" y="302894"/>
                </a:lnTo>
                <a:lnTo>
                  <a:pt x="0" y="302856"/>
                </a:lnTo>
                <a:lnTo>
                  <a:pt x="0" y="302507"/>
                </a:lnTo>
                <a:lnTo>
                  <a:pt x="0" y="302480"/>
                </a:lnTo>
                <a:lnTo>
                  <a:pt x="0" y="302046"/>
                </a:lnTo>
                <a:lnTo>
                  <a:pt x="0" y="301593"/>
                </a:lnTo>
                <a:lnTo>
                  <a:pt x="0" y="301095"/>
                </a:lnTo>
                <a:lnTo>
                  <a:pt x="0" y="301087"/>
                </a:lnTo>
                <a:lnTo>
                  <a:pt x="0" y="301025"/>
                </a:lnTo>
                <a:lnTo>
                  <a:pt x="0" y="300848"/>
                </a:lnTo>
                <a:lnTo>
                  <a:pt x="0" y="300750"/>
                </a:lnTo>
                <a:lnTo>
                  <a:pt x="0" y="300472"/>
                </a:lnTo>
                <a:lnTo>
                  <a:pt x="0" y="300313"/>
                </a:lnTo>
                <a:lnTo>
                  <a:pt x="0" y="300243"/>
                </a:lnTo>
                <a:lnTo>
                  <a:pt x="0" y="299980"/>
                </a:lnTo>
                <a:lnTo>
                  <a:pt x="0" y="299831"/>
                </a:lnTo>
                <a:lnTo>
                  <a:pt x="0" y="299786"/>
                </a:lnTo>
                <a:lnTo>
                  <a:pt x="0" y="299503"/>
                </a:lnTo>
                <a:lnTo>
                  <a:pt x="0" y="299432"/>
                </a:lnTo>
                <a:lnTo>
                  <a:pt x="0" y="299428"/>
                </a:lnTo>
                <a:lnTo>
                  <a:pt x="0" y="299378"/>
                </a:lnTo>
                <a:lnTo>
                  <a:pt x="0" y="299288"/>
                </a:lnTo>
                <a:lnTo>
                  <a:pt x="0" y="299145"/>
                </a:lnTo>
                <a:lnTo>
                  <a:pt x="0" y="299124"/>
                </a:lnTo>
                <a:lnTo>
                  <a:pt x="0" y="299068"/>
                </a:lnTo>
                <a:lnTo>
                  <a:pt x="0" y="298742"/>
                </a:lnTo>
                <a:lnTo>
                  <a:pt x="0" y="298530"/>
                </a:lnTo>
                <a:lnTo>
                  <a:pt x="0" y="298341"/>
                </a:lnTo>
                <a:lnTo>
                  <a:pt x="0" y="298235"/>
                </a:lnTo>
                <a:lnTo>
                  <a:pt x="0" y="298181"/>
                </a:lnTo>
                <a:lnTo>
                  <a:pt x="0" y="298131"/>
                </a:lnTo>
                <a:lnTo>
                  <a:pt x="0" y="297987"/>
                </a:lnTo>
                <a:lnTo>
                  <a:pt x="0" y="297918"/>
                </a:lnTo>
                <a:lnTo>
                  <a:pt x="0" y="297844"/>
                </a:lnTo>
                <a:lnTo>
                  <a:pt x="0" y="297495"/>
                </a:lnTo>
                <a:lnTo>
                  <a:pt x="0" y="297441"/>
                </a:lnTo>
                <a:lnTo>
                  <a:pt x="0" y="297110"/>
                </a:lnTo>
                <a:lnTo>
                  <a:pt x="0" y="297070"/>
                </a:lnTo>
                <a:lnTo>
                  <a:pt x="0" y="296976"/>
                </a:lnTo>
                <a:lnTo>
                  <a:pt x="0" y="296581"/>
                </a:lnTo>
                <a:lnTo>
                  <a:pt x="0" y="296284"/>
                </a:lnTo>
                <a:lnTo>
                  <a:pt x="0" y="296119"/>
                </a:lnTo>
                <a:lnTo>
                  <a:pt x="0" y="296111"/>
                </a:lnTo>
                <a:lnTo>
                  <a:pt x="0" y="296049"/>
                </a:lnTo>
                <a:lnTo>
                  <a:pt x="0" y="295872"/>
                </a:lnTo>
                <a:lnTo>
                  <a:pt x="0" y="295771"/>
                </a:lnTo>
                <a:lnTo>
                  <a:pt x="0" y="295712"/>
                </a:lnTo>
                <a:lnTo>
                  <a:pt x="0" y="295646"/>
                </a:lnTo>
                <a:lnTo>
                  <a:pt x="0" y="295496"/>
                </a:lnTo>
                <a:lnTo>
                  <a:pt x="0" y="295177"/>
                </a:lnTo>
                <a:lnTo>
                  <a:pt x="0" y="295004"/>
                </a:lnTo>
                <a:lnTo>
                  <a:pt x="0" y="294810"/>
                </a:lnTo>
                <a:lnTo>
                  <a:pt x="0" y="294609"/>
                </a:lnTo>
                <a:lnTo>
                  <a:pt x="0" y="294452"/>
                </a:lnTo>
                <a:lnTo>
                  <a:pt x="0" y="294399"/>
                </a:lnTo>
                <a:lnTo>
                  <a:pt x="0" y="294312"/>
                </a:lnTo>
                <a:lnTo>
                  <a:pt x="0" y="294041"/>
                </a:lnTo>
                <a:lnTo>
                  <a:pt x="0" y="293766"/>
                </a:lnTo>
                <a:lnTo>
                  <a:pt x="0" y="293259"/>
                </a:lnTo>
                <a:lnTo>
                  <a:pt x="0" y="293205"/>
                </a:lnTo>
                <a:lnTo>
                  <a:pt x="0" y="293011"/>
                </a:lnTo>
                <a:lnTo>
                  <a:pt x="0" y="292519"/>
                </a:lnTo>
                <a:lnTo>
                  <a:pt x="0" y="292465"/>
                </a:lnTo>
                <a:lnTo>
                  <a:pt x="0" y="292317"/>
                </a:lnTo>
                <a:lnTo>
                  <a:pt x="0" y="292223"/>
                </a:lnTo>
                <a:lnTo>
                  <a:pt x="0" y="292140"/>
                </a:lnTo>
                <a:lnTo>
                  <a:pt x="0" y="292134"/>
                </a:lnTo>
                <a:lnTo>
                  <a:pt x="0" y="291723"/>
                </a:lnTo>
                <a:lnTo>
                  <a:pt x="0" y="291605"/>
                </a:lnTo>
                <a:lnTo>
                  <a:pt x="0" y="291272"/>
                </a:lnTo>
                <a:lnTo>
                  <a:pt x="0" y="291037"/>
                </a:lnTo>
                <a:lnTo>
                  <a:pt x="0" y="290736"/>
                </a:lnTo>
                <a:lnTo>
                  <a:pt x="0" y="290670"/>
                </a:lnTo>
                <a:lnTo>
                  <a:pt x="0" y="290580"/>
                </a:lnTo>
                <a:lnTo>
                  <a:pt x="0" y="290233"/>
                </a:lnTo>
                <a:lnTo>
                  <a:pt x="0" y="289810"/>
                </a:lnTo>
                <a:lnTo>
                  <a:pt x="0" y="289473"/>
                </a:lnTo>
                <a:lnTo>
                  <a:pt x="0" y="289423"/>
                </a:lnTo>
                <a:lnTo>
                  <a:pt x="0" y="289065"/>
                </a:lnTo>
                <a:lnTo>
                  <a:pt x="0" y="288962"/>
                </a:lnTo>
                <a:lnTo>
                  <a:pt x="0" y="288905"/>
                </a:lnTo>
                <a:lnTo>
                  <a:pt x="0" y="288867"/>
                </a:lnTo>
                <a:lnTo>
                  <a:pt x="0" y="288787"/>
                </a:lnTo>
                <a:lnTo>
                  <a:pt x="0" y="288733"/>
                </a:lnTo>
                <a:lnTo>
                  <a:pt x="0" y="288662"/>
                </a:lnTo>
                <a:lnTo>
                  <a:pt x="0" y="288011"/>
                </a:lnTo>
                <a:lnTo>
                  <a:pt x="0" y="288003"/>
                </a:lnTo>
                <a:lnTo>
                  <a:pt x="0" y="287764"/>
                </a:lnTo>
                <a:lnTo>
                  <a:pt x="0" y="287415"/>
                </a:lnTo>
                <a:lnTo>
                  <a:pt x="0" y="287388"/>
                </a:lnTo>
                <a:lnTo>
                  <a:pt x="0" y="287321"/>
                </a:lnTo>
                <a:lnTo>
                  <a:pt x="0" y="287313"/>
                </a:lnTo>
                <a:lnTo>
                  <a:pt x="0" y="286938"/>
                </a:lnTo>
                <a:lnTo>
                  <a:pt x="0" y="286896"/>
                </a:lnTo>
                <a:lnTo>
                  <a:pt x="0" y="286702"/>
                </a:lnTo>
                <a:lnTo>
                  <a:pt x="0" y="286501"/>
                </a:lnTo>
                <a:lnTo>
                  <a:pt x="0" y="286344"/>
                </a:lnTo>
                <a:lnTo>
                  <a:pt x="0" y="286204"/>
                </a:lnTo>
                <a:lnTo>
                  <a:pt x="0" y="285691"/>
                </a:lnTo>
                <a:lnTo>
                  <a:pt x="0" y="285658"/>
                </a:lnTo>
                <a:lnTo>
                  <a:pt x="0" y="285514"/>
                </a:lnTo>
                <a:lnTo>
                  <a:pt x="0" y="285333"/>
                </a:lnTo>
                <a:lnTo>
                  <a:pt x="0" y="285294"/>
                </a:lnTo>
                <a:lnTo>
                  <a:pt x="0" y="285151"/>
                </a:lnTo>
                <a:lnTo>
                  <a:pt x="0" y="285097"/>
                </a:lnTo>
                <a:lnTo>
                  <a:pt x="0" y="284903"/>
                </a:lnTo>
                <a:lnTo>
                  <a:pt x="0" y="284411"/>
                </a:lnTo>
                <a:lnTo>
                  <a:pt x="0" y="284407"/>
                </a:lnTo>
                <a:lnTo>
                  <a:pt x="0" y="284357"/>
                </a:lnTo>
                <a:lnTo>
                  <a:pt x="0" y="284213"/>
                </a:lnTo>
                <a:lnTo>
                  <a:pt x="0" y="284032"/>
                </a:lnTo>
                <a:lnTo>
                  <a:pt x="0" y="284026"/>
                </a:lnTo>
                <a:lnTo>
                  <a:pt x="0" y="283929"/>
                </a:lnTo>
                <a:lnTo>
                  <a:pt x="0" y="283891"/>
                </a:lnTo>
                <a:lnTo>
                  <a:pt x="0" y="283686"/>
                </a:lnTo>
                <a:lnTo>
                  <a:pt x="0" y="283526"/>
                </a:lnTo>
                <a:lnTo>
                  <a:pt x="0" y="283164"/>
                </a:lnTo>
                <a:lnTo>
                  <a:pt x="0" y="282628"/>
                </a:lnTo>
                <a:lnTo>
                  <a:pt x="0" y="282472"/>
                </a:lnTo>
                <a:lnTo>
                  <a:pt x="0" y="282439"/>
                </a:lnTo>
                <a:lnTo>
                  <a:pt x="0" y="282345"/>
                </a:lnTo>
                <a:lnTo>
                  <a:pt x="0" y="282337"/>
                </a:lnTo>
                <a:lnTo>
                  <a:pt x="0" y="282060"/>
                </a:lnTo>
                <a:lnTo>
                  <a:pt x="0" y="281938"/>
                </a:lnTo>
                <a:lnTo>
                  <a:pt x="0" y="281525"/>
                </a:lnTo>
                <a:lnTo>
                  <a:pt x="0" y="281365"/>
                </a:lnTo>
                <a:lnTo>
                  <a:pt x="0" y="281208"/>
                </a:lnTo>
                <a:lnTo>
                  <a:pt x="0" y="280957"/>
                </a:lnTo>
                <a:lnTo>
                  <a:pt x="0" y="280679"/>
                </a:lnTo>
                <a:lnTo>
                  <a:pt x="0" y="280625"/>
                </a:lnTo>
                <a:lnTo>
                  <a:pt x="0" y="280538"/>
                </a:lnTo>
                <a:lnTo>
                  <a:pt x="0" y="279991"/>
                </a:lnTo>
                <a:lnTo>
                  <a:pt x="0" y="279954"/>
                </a:lnTo>
                <a:lnTo>
                  <a:pt x="0" y="279431"/>
                </a:lnTo>
                <a:lnTo>
                  <a:pt x="0" y="279237"/>
                </a:lnTo>
                <a:lnTo>
                  <a:pt x="0" y="279056"/>
                </a:lnTo>
                <a:lnTo>
                  <a:pt x="0" y="278707"/>
                </a:lnTo>
                <a:lnTo>
                  <a:pt x="0" y="278653"/>
                </a:lnTo>
                <a:lnTo>
                  <a:pt x="0" y="278550"/>
                </a:lnTo>
                <a:lnTo>
                  <a:pt x="0" y="278192"/>
                </a:lnTo>
                <a:lnTo>
                  <a:pt x="0" y="278188"/>
                </a:lnTo>
                <a:lnTo>
                  <a:pt x="0" y="278128"/>
                </a:lnTo>
                <a:lnTo>
                  <a:pt x="0" y="277793"/>
                </a:lnTo>
                <a:lnTo>
                  <a:pt x="0" y="277496"/>
                </a:lnTo>
                <a:lnTo>
                  <a:pt x="0" y="277241"/>
                </a:lnTo>
                <a:lnTo>
                  <a:pt x="0" y="277233"/>
                </a:lnTo>
                <a:lnTo>
                  <a:pt x="0" y="277225"/>
                </a:lnTo>
                <a:lnTo>
                  <a:pt x="0" y="277084"/>
                </a:lnTo>
                <a:lnTo>
                  <a:pt x="0" y="276962"/>
                </a:lnTo>
                <a:lnTo>
                  <a:pt x="0" y="276681"/>
                </a:lnTo>
                <a:lnTo>
                  <a:pt x="0" y="276389"/>
                </a:lnTo>
                <a:lnTo>
                  <a:pt x="0" y="276321"/>
                </a:lnTo>
                <a:lnTo>
                  <a:pt x="0" y="276232"/>
                </a:lnTo>
                <a:lnTo>
                  <a:pt x="0" y="276180"/>
                </a:lnTo>
                <a:lnTo>
                  <a:pt x="0" y="275821"/>
                </a:lnTo>
                <a:lnTo>
                  <a:pt x="0" y="275783"/>
                </a:lnTo>
                <a:lnTo>
                  <a:pt x="0" y="275703"/>
                </a:lnTo>
                <a:lnTo>
                  <a:pt x="0" y="275699"/>
                </a:lnTo>
                <a:lnTo>
                  <a:pt x="0" y="275649"/>
                </a:lnTo>
                <a:lnTo>
                  <a:pt x="0" y="275578"/>
                </a:lnTo>
                <a:lnTo>
                  <a:pt x="0" y="275488"/>
                </a:lnTo>
                <a:lnTo>
                  <a:pt x="0" y="275434"/>
                </a:lnTo>
                <a:lnTo>
                  <a:pt x="0" y="275214"/>
                </a:lnTo>
                <a:lnTo>
                  <a:pt x="0" y="275131"/>
                </a:lnTo>
                <a:lnTo>
                  <a:pt x="0" y="275020"/>
                </a:lnTo>
                <a:lnTo>
                  <a:pt x="0" y="275015"/>
                </a:lnTo>
                <a:lnTo>
                  <a:pt x="0" y="274772"/>
                </a:lnTo>
                <a:lnTo>
                  <a:pt x="0" y="274381"/>
                </a:lnTo>
                <a:lnTo>
                  <a:pt x="0" y="274331"/>
                </a:lnTo>
                <a:lnTo>
                  <a:pt x="0" y="274327"/>
                </a:lnTo>
                <a:lnTo>
                  <a:pt x="0" y="274237"/>
                </a:lnTo>
                <a:lnTo>
                  <a:pt x="0" y="274229"/>
                </a:lnTo>
                <a:lnTo>
                  <a:pt x="0" y="274133"/>
                </a:lnTo>
                <a:lnTo>
                  <a:pt x="0" y="273641"/>
                </a:lnTo>
                <a:lnTo>
                  <a:pt x="0" y="273216"/>
                </a:lnTo>
                <a:lnTo>
                  <a:pt x="0" y="272965"/>
                </a:lnTo>
                <a:lnTo>
                  <a:pt x="0" y="272430"/>
                </a:lnTo>
                <a:lnTo>
                  <a:pt x="0" y="272344"/>
                </a:lnTo>
                <a:lnTo>
                  <a:pt x="0" y="272265"/>
                </a:lnTo>
                <a:lnTo>
                  <a:pt x="0" y="272257"/>
                </a:lnTo>
                <a:lnTo>
                  <a:pt x="0" y="272249"/>
                </a:lnTo>
                <a:lnTo>
                  <a:pt x="0" y="271917"/>
                </a:lnTo>
                <a:lnTo>
                  <a:pt x="0" y="271858"/>
                </a:lnTo>
                <a:lnTo>
                  <a:pt x="0" y="271846"/>
                </a:lnTo>
                <a:lnTo>
                  <a:pt x="0" y="271705"/>
                </a:lnTo>
                <a:lnTo>
                  <a:pt x="0" y="271664"/>
                </a:lnTo>
                <a:lnTo>
                  <a:pt x="0" y="271482"/>
                </a:lnTo>
                <a:lnTo>
                  <a:pt x="0" y="271419"/>
                </a:lnTo>
                <a:lnTo>
                  <a:pt x="0" y="271323"/>
                </a:lnTo>
                <a:lnTo>
                  <a:pt x="0" y="271204"/>
                </a:lnTo>
                <a:lnTo>
                  <a:pt x="0" y="271129"/>
                </a:lnTo>
                <a:lnTo>
                  <a:pt x="0" y="270599"/>
                </a:lnTo>
                <a:lnTo>
                  <a:pt x="0" y="270545"/>
                </a:lnTo>
                <a:lnTo>
                  <a:pt x="0" y="270512"/>
                </a:lnTo>
                <a:lnTo>
                  <a:pt x="0" y="270458"/>
                </a:lnTo>
                <a:lnTo>
                  <a:pt x="0" y="270442"/>
                </a:lnTo>
                <a:lnTo>
                  <a:pt x="0" y="270155"/>
                </a:lnTo>
                <a:lnTo>
                  <a:pt x="0" y="269796"/>
                </a:lnTo>
                <a:lnTo>
                  <a:pt x="0" y="269752"/>
                </a:lnTo>
                <a:lnTo>
                  <a:pt x="0" y="269405"/>
                </a:lnTo>
                <a:lnTo>
                  <a:pt x="0" y="269351"/>
                </a:lnTo>
                <a:lnTo>
                  <a:pt x="0" y="269157"/>
                </a:lnTo>
                <a:lnTo>
                  <a:pt x="0" y="268988"/>
                </a:lnTo>
                <a:lnTo>
                  <a:pt x="0" y="268976"/>
                </a:lnTo>
                <a:lnTo>
                  <a:pt x="0" y="268854"/>
                </a:lnTo>
                <a:lnTo>
                  <a:pt x="0" y="268665"/>
                </a:lnTo>
                <a:lnTo>
                  <a:pt x="0" y="268533"/>
                </a:lnTo>
                <a:lnTo>
                  <a:pt x="0" y="268525"/>
                </a:lnTo>
                <a:lnTo>
                  <a:pt x="0" y="268505"/>
                </a:lnTo>
                <a:lnTo>
                  <a:pt x="0" y="268311"/>
                </a:lnTo>
                <a:lnTo>
                  <a:pt x="0" y="268124"/>
                </a:lnTo>
                <a:lnTo>
                  <a:pt x="0" y="267989"/>
                </a:lnTo>
                <a:lnTo>
                  <a:pt x="0" y="267965"/>
                </a:lnTo>
                <a:lnTo>
                  <a:pt x="0" y="267591"/>
                </a:lnTo>
                <a:lnTo>
                  <a:pt x="0" y="267434"/>
                </a:lnTo>
                <a:lnTo>
                  <a:pt x="0" y="266907"/>
                </a:lnTo>
                <a:lnTo>
                  <a:pt x="0" y="266882"/>
                </a:lnTo>
                <a:lnTo>
                  <a:pt x="0" y="266870"/>
                </a:lnTo>
                <a:lnTo>
                  <a:pt x="0" y="266726"/>
                </a:lnTo>
                <a:lnTo>
                  <a:pt x="0" y="266688"/>
                </a:lnTo>
                <a:lnTo>
                  <a:pt x="0" y="266506"/>
                </a:lnTo>
                <a:lnTo>
                  <a:pt x="0" y="266443"/>
                </a:lnTo>
                <a:lnTo>
                  <a:pt x="0" y="266158"/>
                </a:lnTo>
                <a:lnTo>
                  <a:pt x="0" y="265635"/>
                </a:lnTo>
                <a:lnTo>
                  <a:pt x="0" y="265623"/>
                </a:lnTo>
                <a:lnTo>
                  <a:pt x="0" y="265619"/>
                </a:lnTo>
                <a:lnTo>
                  <a:pt x="0" y="265569"/>
                </a:lnTo>
                <a:lnTo>
                  <a:pt x="0" y="265425"/>
                </a:lnTo>
                <a:lnTo>
                  <a:pt x="0" y="265108"/>
                </a:lnTo>
                <a:lnTo>
                  <a:pt x="0" y="265051"/>
                </a:lnTo>
                <a:lnTo>
                  <a:pt x="0" y="264933"/>
                </a:lnTo>
                <a:lnTo>
                  <a:pt x="0" y="264857"/>
                </a:lnTo>
                <a:lnTo>
                  <a:pt x="0" y="264776"/>
                </a:lnTo>
                <a:lnTo>
                  <a:pt x="0" y="264418"/>
                </a:lnTo>
                <a:lnTo>
                  <a:pt x="0" y="264157"/>
                </a:lnTo>
                <a:lnTo>
                  <a:pt x="0" y="264149"/>
                </a:lnTo>
                <a:lnTo>
                  <a:pt x="0" y="264012"/>
                </a:lnTo>
                <a:lnTo>
                  <a:pt x="0" y="263597"/>
                </a:lnTo>
                <a:lnTo>
                  <a:pt x="0" y="263561"/>
                </a:lnTo>
                <a:lnTo>
                  <a:pt x="0" y="263529"/>
                </a:lnTo>
                <a:lnTo>
                  <a:pt x="0" y="263335"/>
                </a:lnTo>
                <a:lnTo>
                  <a:pt x="0" y="263150"/>
                </a:lnTo>
                <a:lnTo>
                  <a:pt x="0" y="263096"/>
                </a:lnTo>
                <a:lnTo>
                  <a:pt x="0" y="262989"/>
                </a:lnTo>
                <a:lnTo>
                  <a:pt x="0" y="262615"/>
                </a:lnTo>
                <a:lnTo>
                  <a:pt x="0" y="262586"/>
                </a:lnTo>
                <a:lnTo>
                  <a:pt x="0" y="262547"/>
                </a:lnTo>
                <a:lnTo>
                  <a:pt x="0" y="262458"/>
                </a:lnTo>
                <a:lnTo>
                  <a:pt x="0" y="262404"/>
                </a:lnTo>
                <a:lnTo>
                  <a:pt x="0" y="262350"/>
                </a:lnTo>
                <a:lnTo>
                  <a:pt x="0" y="262181"/>
                </a:lnTo>
                <a:lnTo>
                  <a:pt x="0" y="262047"/>
                </a:lnTo>
                <a:lnTo>
                  <a:pt x="0" y="261891"/>
                </a:lnTo>
                <a:lnTo>
                  <a:pt x="0" y="261837"/>
                </a:lnTo>
                <a:lnTo>
                  <a:pt x="0" y="261688"/>
                </a:lnTo>
                <a:lnTo>
                  <a:pt x="0" y="261660"/>
                </a:lnTo>
                <a:lnTo>
                  <a:pt x="0" y="261339"/>
                </a:lnTo>
                <a:lnTo>
                  <a:pt x="0" y="261297"/>
                </a:lnTo>
                <a:lnTo>
                  <a:pt x="0" y="261243"/>
                </a:lnTo>
                <a:lnTo>
                  <a:pt x="0" y="261182"/>
                </a:lnTo>
                <a:lnTo>
                  <a:pt x="0" y="261049"/>
                </a:lnTo>
                <a:lnTo>
                  <a:pt x="0" y="260779"/>
                </a:lnTo>
                <a:lnTo>
                  <a:pt x="0" y="260659"/>
                </a:lnTo>
                <a:lnTo>
                  <a:pt x="0" y="260607"/>
                </a:lnTo>
                <a:lnTo>
                  <a:pt x="0" y="260557"/>
                </a:lnTo>
                <a:lnTo>
                  <a:pt x="0" y="260425"/>
                </a:lnTo>
                <a:lnTo>
                  <a:pt x="0" y="260417"/>
                </a:lnTo>
                <a:lnTo>
                  <a:pt x="0" y="260075"/>
                </a:lnTo>
                <a:lnTo>
                  <a:pt x="0" y="259881"/>
                </a:lnTo>
                <a:lnTo>
                  <a:pt x="0" y="259797"/>
                </a:lnTo>
                <a:lnTo>
                  <a:pt x="0" y="259672"/>
                </a:lnTo>
                <a:lnTo>
                  <a:pt x="0" y="259478"/>
                </a:lnTo>
                <a:lnTo>
                  <a:pt x="0" y="259442"/>
                </a:lnTo>
                <a:lnTo>
                  <a:pt x="0" y="259191"/>
                </a:lnTo>
                <a:lnTo>
                  <a:pt x="0" y="258774"/>
                </a:lnTo>
                <a:lnTo>
                  <a:pt x="0" y="258618"/>
                </a:lnTo>
                <a:lnTo>
                  <a:pt x="0" y="258585"/>
                </a:lnTo>
                <a:lnTo>
                  <a:pt x="0" y="258580"/>
                </a:lnTo>
                <a:lnTo>
                  <a:pt x="0" y="258425"/>
                </a:lnTo>
                <a:lnTo>
                  <a:pt x="0" y="258398"/>
                </a:lnTo>
                <a:lnTo>
                  <a:pt x="0" y="258335"/>
                </a:lnTo>
                <a:lnTo>
                  <a:pt x="0" y="258231"/>
                </a:lnTo>
                <a:lnTo>
                  <a:pt x="0" y="257610"/>
                </a:lnTo>
                <a:lnTo>
                  <a:pt x="0" y="257511"/>
                </a:lnTo>
                <a:lnTo>
                  <a:pt x="0" y="257354"/>
                </a:lnTo>
                <a:lnTo>
                  <a:pt x="0" y="257317"/>
                </a:lnTo>
                <a:lnTo>
                  <a:pt x="0" y="257205"/>
                </a:lnTo>
                <a:lnTo>
                  <a:pt x="0" y="256825"/>
                </a:lnTo>
                <a:lnTo>
                  <a:pt x="0" y="256802"/>
                </a:lnTo>
                <a:lnTo>
                  <a:pt x="0" y="256684"/>
                </a:lnTo>
                <a:lnTo>
                  <a:pt x="0" y="256668"/>
                </a:lnTo>
                <a:lnTo>
                  <a:pt x="0" y="256442"/>
                </a:lnTo>
                <a:lnTo>
                  <a:pt x="0" y="256363"/>
                </a:lnTo>
                <a:lnTo>
                  <a:pt x="0" y="256343"/>
                </a:lnTo>
                <a:lnTo>
                  <a:pt x="0" y="255904"/>
                </a:lnTo>
                <a:lnTo>
                  <a:pt x="0" y="255803"/>
                </a:lnTo>
                <a:lnTo>
                  <a:pt x="0" y="255631"/>
                </a:lnTo>
                <a:lnTo>
                  <a:pt x="0" y="255555"/>
                </a:lnTo>
                <a:lnTo>
                  <a:pt x="0" y="255449"/>
                </a:lnTo>
                <a:lnTo>
                  <a:pt x="0" y="255441"/>
                </a:lnTo>
                <a:lnTo>
                  <a:pt x="0" y="255421"/>
                </a:lnTo>
                <a:lnTo>
                  <a:pt x="0" y="255227"/>
                </a:lnTo>
                <a:lnTo>
                  <a:pt x="0" y="255225"/>
                </a:lnTo>
                <a:lnTo>
                  <a:pt x="0" y="255042"/>
                </a:lnTo>
                <a:lnTo>
                  <a:pt x="0" y="254881"/>
                </a:lnTo>
                <a:lnTo>
                  <a:pt x="0" y="254853"/>
                </a:lnTo>
                <a:lnTo>
                  <a:pt x="0" y="254696"/>
                </a:lnTo>
                <a:lnTo>
                  <a:pt x="0" y="254502"/>
                </a:lnTo>
                <a:lnTo>
                  <a:pt x="0" y="254350"/>
                </a:lnTo>
                <a:lnTo>
                  <a:pt x="0" y="254338"/>
                </a:lnTo>
                <a:lnTo>
                  <a:pt x="0" y="254215"/>
                </a:lnTo>
                <a:lnTo>
                  <a:pt x="0" y="253642"/>
                </a:lnTo>
                <a:lnTo>
                  <a:pt x="0" y="253449"/>
                </a:lnTo>
                <a:lnTo>
                  <a:pt x="0" y="253441"/>
                </a:lnTo>
                <a:lnTo>
                  <a:pt x="0" y="253433"/>
                </a:lnTo>
                <a:lnTo>
                  <a:pt x="0" y="253255"/>
                </a:lnTo>
                <a:lnTo>
                  <a:pt x="0" y="253086"/>
                </a:lnTo>
                <a:lnTo>
                  <a:pt x="0" y="253074"/>
                </a:lnTo>
                <a:lnTo>
                  <a:pt x="0" y="252952"/>
                </a:lnTo>
                <a:lnTo>
                  <a:pt x="0" y="252631"/>
                </a:lnTo>
                <a:lnTo>
                  <a:pt x="0" y="252551"/>
                </a:lnTo>
                <a:lnTo>
                  <a:pt x="0" y="252535"/>
                </a:lnTo>
                <a:lnTo>
                  <a:pt x="0" y="252470"/>
                </a:lnTo>
                <a:lnTo>
                  <a:pt x="0" y="252467"/>
                </a:lnTo>
                <a:lnTo>
                  <a:pt x="0" y="252384"/>
                </a:lnTo>
                <a:lnTo>
                  <a:pt x="0" y="252378"/>
                </a:lnTo>
                <a:lnTo>
                  <a:pt x="0" y="252341"/>
                </a:lnTo>
                <a:lnTo>
                  <a:pt x="0" y="251967"/>
                </a:lnTo>
                <a:lnTo>
                  <a:pt x="0" y="251869"/>
                </a:lnTo>
                <a:lnTo>
                  <a:pt x="0" y="251849"/>
                </a:lnTo>
                <a:lnTo>
                  <a:pt x="0" y="251826"/>
                </a:lnTo>
                <a:lnTo>
                  <a:pt x="0" y="251773"/>
                </a:lnTo>
                <a:lnTo>
                  <a:pt x="0" y="251689"/>
                </a:lnTo>
                <a:lnTo>
                  <a:pt x="0" y="251634"/>
                </a:lnTo>
                <a:lnTo>
                  <a:pt x="0" y="251580"/>
                </a:lnTo>
                <a:lnTo>
                  <a:pt x="0" y="251414"/>
                </a:lnTo>
                <a:lnTo>
                  <a:pt x="0" y="251334"/>
                </a:lnTo>
                <a:lnTo>
                  <a:pt x="0" y="250964"/>
                </a:lnTo>
                <a:lnTo>
                  <a:pt x="0" y="250579"/>
                </a:lnTo>
                <a:lnTo>
                  <a:pt x="0" y="250527"/>
                </a:lnTo>
                <a:lnTo>
                  <a:pt x="0" y="250477"/>
                </a:lnTo>
                <a:lnTo>
                  <a:pt x="0" y="250333"/>
                </a:lnTo>
                <a:lnTo>
                  <a:pt x="0" y="250289"/>
                </a:lnTo>
                <a:lnTo>
                  <a:pt x="0" y="250066"/>
                </a:lnTo>
                <a:lnTo>
                  <a:pt x="0" y="249717"/>
                </a:lnTo>
                <a:lnTo>
                  <a:pt x="0" y="249523"/>
                </a:lnTo>
                <a:lnTo>
                  <a:pt x="0" y="249502"/>
                </a:lnTo>
                <a:lnTo>
                  <a:pt x="0" y="249362"/>
                </a:lnTo>
                <a:lnTo>
                  <a:pt x="0" y="249111"/>
                </a:lnTo>
                <a:lnTo>
                  <a:pt x="0" y="249097"/>
                </a:lnTo>
                <a:lnTo>
                  <a:pt x="0" y="248803"/>
                </a:lnTo>
                <a:lnTo>
                  <a:pt x="0" y="248735"/>
                </a:lnTo>
                <a:lnTo>
                  <a:pt x="0" y="248646"/>
                </a:lnTo>
                <a:lnTo>
                  <a:pt x="0" y="248576"/>
                </a:lnTo>
                <a:lnTo>
                  <a:pt x="0" y="248516"/>
                </a:lnTo>
                <a:lnTo>
                  <a:pt x="0" y="248465"/>
                </a:lnTo>
                <a:lnTo>
                  <a:pt x="0" y="248457"/>
                </a:lnTo>
                <a:lnTo>
                  <a:pt x="0" y="248255"/>
                </a:lnTo>
                <a:lnTo>
                  <a:pt x="0" y="248235"/>
                </a:lnTo>
                <a:lnTo>
                  <a:pt x="0" y="248117"/>
                </a:lnTo>
                <a:lnTo>
                  <a:pt x="0" y="248110"/>
                </a:lnTo>
                <a:lnTo>
                  <a:pt x="0" y="248058"/>
                </a:lnTo>
                <a:lnTo>
                  <a:pt x="0" y="247695"/>
                </a:lnTo>
                <a:lnTo>
                  <a:pt x="0" y="247565"/>
                </a:lnTo>
                <a:lnTo>
                  <a:pt x="0" y="247523"/>
                </a:lnTo>
                <a:lnTo>
                  <a:pt x="0" y="247494"/>
                </a:lnTo>
                <a:lnTo>
                  <a:pt x="0" y="247408"/>
                </a:lnTo>
                <a:lnTo>
                  <a:pt x="0" y="247005"/>
                </a:lnTo>
                <a:lnTo>
                  <a:pt x="0" y="246933"/>
                </a:lnTo>
                <a:lnTo>
                  <a:pt x="0" y="246893"/>
                </a:lnTo>
                <a:lnTo>
                  <a:pt x="0" y="246847"/>
                </a:lnTo>
                <a:lnTo>
                  <a:pt x="0" y="246745"/>
                </a:lnTo>
                <a:lnTo>
                  <a:pt x="0" y="246713"/>
                </a:lnTo>
                <a:lnTo>
                  <a:pt x="0" y="246658"/>
                </a:lnTo>
                <a:lnTo>
                  <a:pt x="0" y="246604"/>
                </a:lnTo>
                <a:lnTo>
                  <a:pt x="0" y="246588"/>
                </a:lnTo>
                <a:lnTo>
                  <a:pt x="0" y="246498"/>
                </a:lnTo>
                <a:lnTo>
                  <a:pt x="0" y="246394"/>
                </a:lnTo>
                <a:lnTo>
                  <a:pt x="0" y="246279"/>
                </a:lnTo>
                <a:lnTo>
                  <a:pt x="0" y="246107"/>
                </a:lnTo>
                <a:lnTo>
                  <a:pt x="0" y="245758"/>
                </a:lnTo>
                <a:lnTo>
                  <a:pt x="0" y="245630"/>
                </a:lnTo>
                <a:lnTo>
                  <a:pt x="0" y="245551"/>
                </a:lnTo>
                <a:lnTo>
                  <a:pt x="0" y="245357"/>
                </a:lnTo>
                <a:lnTo>
                  <a:pt x="0" y="245341"/>
                </a:lnTo>
                <a:lnTo>
                  <a:pt x="0" y="245147"/>
                </a:lnTo>
                <a:lnTo>
                  <a:pt x="0" y="245062"/>
                </a:lnTo>
                <a:lnTo>
                  <a:pt x="0" y="244844"/>
                </a:lnTo>
                <a:lnTo>
                  <a:pt x="0" y="244705"/>
                </a:lnTo>
                <a:lnTo>
                  <a:pt x="0" y="244651"/>
                </a:lnTo>
                <a:lnTo>
                  <a:pt x="0" y="244523"/>
                </a:lnTo>
                <a:lnTo>
                  <a:pt x="0" y="244457"/>
                </a:lnTo>
                <a:lnTo>
                  <a:pt x="0" y="244270"/>
                </a:lnTo>
                <a:lnTo>
                  <a:pt x="0" y="244135"/>
                </a:lnTo>
                <a:lnTo>
                  <a:pt x="0" y="243759"/>
                </a:lnTo>
                <a:lnTo>
                  <a:pt x="0" y="243718"/>
                </a:lnTo>
                <a:lnTo>
                  <a:pt x="0" y="243580"/>
                </a:lnTo>
                <a:lnTo>
                  <a:pt x="0" y="243540"/>
                </a:lnTo>
                <a:lnTo>
                  <a:pt x="0" y="243259"/>
                </a:lnTo>
                <a:lnTo>
                  <a:pt x="0" y="243082"/>
                </a:lnTo>
                <a:lnTo>
                  <a:pt x="0" y="242872"/>
                </a:lnTo>
                <a:lnTo>
                  <a:pt x="0" y="242856"/>
                </a:lnTo>
                <a:lnTo>
                  <a:pt x="0" y="242668"/>
                </a:lnTo>
                <a:lnTo>
                  <a:pt x="0" y="242589"/>
                </a:lnTo>
                <a:lnTo>
                  <a:pt x="0" y="242471"/>
                </a:lnTo>
                <a:lnTo>
                  <a:pt x="0" y="242304"/>
                </a:lnTo>
                <a:lnTo>
                  <a:pt x="0" y="242029"/>
                </a:lnTo>
                <a:lnTo>
                  <a:pt x="0" y="241957"/>
                </a:lnTo>
                <a:lnTo>
                  <a:pt x="0" y="241819"/>
                </a:lnTo>
                <a:lnTo>
                  <a:pt x="0" y="241781"/>
                </a:lnTo>
                <a:lnTo>
                  <a:pt x="0" y="241769"/>
                </a:lnTo>
                <a:lnTo>
                  <a:pt x="0" y="241609"/>
                </a:lnTo>
                <a:lnTo>
                  <a:pt x="0" y="241522"/>
                </a:lnTo>
                <a:lnTo>
                  <a:pt x="0" y="241415"/>
                </a:lnTo>
                <a:lnTo>
                  <a:pt x="0" y="241303"/>
                </a:lnTo>
                <a:lnTo>
                  <a:pt x="0" y="241254"/>
                </a:lnTo>
                <a:lnTo>
                  <a:pt x="0" y="241251"/>
                </a:lnTo>
                <a:lnTo>
                  <a:pt x="0" y="240900"/>
                </a:lnTo>
                <a:lnTo>
                  <a:pt x="0" y="240782"/>
                </a:lnTo>
                <a:lnTo>
                  <a:pt x="0" y="240538"/>
                </a:lnTo>
                <a:lnTo>
                  <a:pt x="0" y="240403"/>
                </a:lnTo>
                <a:lnTo>
                  <a:pt x="0" y="240357"/>
                </a:lnTo>
                <a:lnTo>
                  <a:pt x="0" y="240349"/>
                </a:lnTo>
                <a:lnTo>
                  <a:pt x="0" y="240126"/>
                </a:lnTo>
                <a:lnTo>
                  <a:pt x="0" y="240086"/>
                </a:lnTo>
                <a:lnTo>
                  <a:pt x="0" y="240002"/>
                </a:lnTo>
                <a:lnTo>
                  <a:pt x="0" y="239868"/>
                </a:lnTo>
                <a:lnTo>
                  <a:pt x="0" y="239729"/>
                </a:lnTo>
                <a:lnTo>
                  <a:pt x="0" y="239683"/>
                </a:lnTo>
                <a:lnTo>
                  <a:pt x="0" y="239675"/>
                </a:lnTo>
                <a:lnTo>
                  <a:pt x="0" y="239547"/>
                </a:lnTo>
                <a:lnTo>
                  <a:pt x="0" y="239481"/>
                </a:lnTo>
                <a:lnTo>
                  <a:pt x="0" y="239386"/>
                </a:lnTo>
                <a:lnTo>
                  <a:pt x="0" y="239312"/>
                </a:lnTo>
                <a:lnTo>
                  <a:pt x="0" y="239300"/>
                </a:lnTo>
                <a:lnTo>
                  <a:pt x="0" y="238857"/>
                </a:lnTo>
                <a:lnTo>
                  <a:pt x="0" y="238785"/>
                </a:lnTo>
                <a:lnTo>
                  <a:pt x="0" y="238739"/>
                </a:lnTo>
                <a:lnTo>
                  <a:pt x="0" y="238604"/>
                </a:lnTo>
                <a:lnTo>
                  <a:pt x="0" y="238550"/>
                </a:lnTo>
                <a:lnTo>
                  <a:pt x="0" y="238496"/>
                </a:lnTo>
                <a:lnTo>
                  <a:pt x="0" y="238436"/>
                </a:lnTo>
                <a:lnTo>
                  <a:pt x="0" y="238037"/>
                </a:lnTo>
                <a:lnTo>
                  <a:pt x="0" y="237880"/>
                </a:lnTo>
                <a:lnTo>
                  <a:pt x="0" y="237860"/>
                </a:lnTo>
                <a:lnTo>
                  <a:pt x="0" y="237539"/>
                </a:lnTo>
                <a:lnTo>
                  <a:pt x="0" y="237522"/>
                </a:lnTo>
                <a:lnTo>
                  <a:pt x="0" y="237485"/>
                </a:lnTo>
                <a:lnTo>
                  <a:pt x="0" y="237443"/>
                </a:lnTo>
                <a:lnTo>
                  <a:pt x="0" y="237328"/>
                </a:lnTo>
                <a:lnTo>
                  <a:pt x="0" y="237249"/>
                </a:lnTo>
                <a:lnTo>
                  <a:pt x="0" y="237050"/>
                </a:lnTo>
                <a:lnTo>
                  <a:pt x="0" y="236925"/>
                </a:lnTo>
                <a:lnTo>
                  <a:pt x="0" y="236805"/>
                </a:lnTo>
                <a:lnTo>
                  <a:pt x="0" y="236633"/>
                </a:lnTo>
                <a:lnTo>
                  <a:pt x="0" y="236439"/>
                </a:lnTo>
                <a:lnTo>
                  <a:pt x="0" y="236275"/>
                </a:lnTo>
                <a:lnTo>
                  <a:pt x="0" y="236027"/>
                </a:lnTo>
                <a:lnTo>
                  <a:pt x="0" y="235943"/>
                </a:lnTo>
                <a:lnTo>
                  <a:pt x="0" y="235924"/>
                </a:lnTo>
                <a:lnTo>
                  <a:pt x="0" y="235872"/>
                </a:lnTo>
                <a:lnTo>
                  <a:pt x="0" y="235749"/>
                </a:lnTo>
                <a:lnTo>
                  <a:pt x="0" y="235678"/>
                </a:lnTo>
                <a:lnTo>
                  <a:pt x="0" y="235651"/>
                </a:lnTo>
                <a:lnTo>
                  <a:pt x="0" y="235562"/>
                </a:lnTo>
                <a:lnTo>
                  <a:pt x="0" y="235432"/>
                </a:lnTo>
                <a:lnTo>
                  <a:pt x="0" y="235150"/>
                </a:lnTo>
                <a:lnTo>
                  <a:pt x="0" y="234974"/>
                </a:lnTo>
                <a:lnTo>
                  <a:pt x="0" y="234764"/>
                </a:lnTo>
                <a:lnTo>
                  <a:pt x="0" y="234747"/>
                </a:lnTo>
                <a:lnTo>
                  <a:pt x="0" y="234707"/>
                </a:lnTo>
                <a:lnTo>
                  <a:pt x="0" y="234625"/>
                </a:lnTo>
                <a:lnTo>
                  <a:pt x="0" y="234571"/>
                </a:lnTo>
                <a:lnTo>
                  <a:pt x="0" y="234481"/>
                </a:lnTo>
                <a:lnTo>
                  <a:pt x="0" y="234431"/>
                </a:lnTo>
                <a:lnTo>
                  <a:pt x="0" y="234387"/>
                </a:lnTo>
                <a:lnTo>
                  <a:pt x="0" y="234377"/>
                </a:lnTo>
                <a:lnTo>
                  <a:pt x="0" y="234336"/>
                </a:lnTo>
                <a:lnTo>
                  <a:pt x="0" y="233921"/>
                </a:lnTo>
                <a:lnTo>
                  <a:pt x="0" y="233849"/>
                </a:lnTo>
                <a:lnTo>
                  <a:pt x="0" y="233763"/>
                </a:lnTo>
                <a:lnTo>
                  <a:pt x="0" y="233711"/>
                </a:lnTo>
                <a:lnTo>
                  <a:pt x="0" y="233596"/>
                </a:lnTo>
                <a:lnTo>
                  <a:pt x="0" y="233554"/>
                </a:lnTo>
                <a:lnTo>
                  <a:pt x="0" y="233500"/>
                </a:lnTo>
                <a:lnTo>
                  <a:pt x="0" y="233460"/>
                </a:lnTo>
                <a:lnTo>
                  <a:pt x="0" y="233414"/>
                </a:lnTo>
                <a:lnTo>
                  <a:pt x="0" y="233195"/>
                </a:lnTo>
                <a:lnTo>
                  <a:pt x="0" y="233073"/>
                </a:lnTo>
                <a:lnTo>
                  <a:pt x="0" y="232901"/>
                </a:lnTo>
                <a:lnTo>
                  <a:pt x="0" y="232884"/>
                </a:lnTo>
                <a:lnTo>
                  <a:pt x="0" y="232674"/>
                </a:lnTo>
                <a:lnTo>
                  <a:pt x="0" y="232588"/>
                </a:lnTo>
                <a:lnTo>
                  <a:pt x="0" y="232563"/>
                </a:lnTo>
                <a:lnTo>
                  <a:pt x="0" y="232546"/>
                </a:lnTo>
                <a:lnTo>
                  <a:pt x="0" y="232509"/>
                </a:lnTo>
                <a:lnTo>
                  <a:pt x="0" y="232505"/>
                </a:lnTo>
                <a:lnTo>
                  <a:pt x="0" y="232295"/>
                </a:lnTo>
                <a:lnTo>
                  <a:pt x="0" y="231978"/>
                </a:lnTo>
                <a:lnTo>
                  <a:pt x="0" y="231949"/>
                </a:lnTo>
                <a:lnTo>
                  <a:pt x="0" y="231755"/>
                </a:lnTo>
                <a:lnTo>
                  <a:pt x="0" y="231701"/>
                </a:lnTo>
                <a:lnTo>
                  <a:pt x="0" y="231621"/>
                </a:lnTo>
                <a:lnTo>
                  <a:pt x="0" y="231567"/>
                </a:lnTo>
                <a:lnTo>
                  <a:pt x="0" y="231373"/>
                </a:lnTo>
                <a:lnTo>
                  <a:pt x="0" y="231031"/>
                </a:lnTo>
                <a:lnTo>
                  <a:pt x="0" y="230896"/>
                </a:lnTo>
                <a:lnTo>
                  <a:pt x="0" y="230749"/>
                </a:lnTo>
                <a:lnTo>
                  <a:pt x="0" y="230702"/>
                </a:lnTo>
                <a:lnTo>
                  <a:pt x="0" y="230538"/>
                </a:lnTo>
                <a:lnTo>
                  <a:pt x="0" y="230496"/>
                </a:lnTo>
                <a:lnTo>
                  <a:pt x="0" y="230425"/>
                </a:lnTo>
                <a:lnTo>
                  <a:pt x="0" y="229788"/>
                </a:lnTo>
                <a:lnTo>
                  <a:pt x="0" y="229771"/>
                </a:lnTo>
                <a:lnTo>
                  <a:pt x="0" y="229728"/>
                </a:lnTo>
                <a:lnTo>
                  <a:pt x="0" y="229649"/>
                </a:lnTo>
                <a:lnTo>
                  <a:pt x="0" y="229595"/>
                </a:lnTo>
                <a:lnTo>
                  <a:pt x="0" y="229455"/>
                </a:lnTo>
                <a:lnTo>
                  <a:pt x="0" y="229401"/>
                </a:lnTo>
                <a:lnTo>
                  <a:pt x="0" y="229232"/>
                </a:lnTo>
                <a:lnTo>
                  <a:pt x="0" y="229220"/>
                </a:lnTo>
                <a:lnTo>
                  <a:pt x="0" y="228942"/>
                </a:lnTo>
                <a:lnTo>
                  <a:pt x="0" y="228856"/>
                </a:lnTo>
                <a:lnTo>
                  <a:pt x="0" y="228777"/>
                </a:lnTo>
                <a:lnTo>
                  <a:pt x="0" y="228735"/>
                </a:lnTo>
                <a:lnTo>
                  <a:pt x="0" y="228697"/>
                </a:lnTo>
                <a:lnTo>
                  <a:pt x="0" y="228667"/>
                </a:lnTo>
                <a:lnTo>
                  <a:pt x="0" y="228578"/>
                </a:lnTo>
                <a:lnTo>
                  <a:pt x="0" y="228524"/>
                </a:lnTo>
                <a:lnTo>
                  <a:pt x="0" y="228217"/>
                </a:lnTo>
                <a:lnTo>
                  <a:pt x="0" y="228167"/>
                </a:lnTo>
                <a:lnTo>
                  <a:pt x="0" y="227835"/>
                </a:lnTo>
                <a:lnTo>
                  <a:pt x="0" y="227816"/>
                </a:lnTo>
                <a:lnTo>
                  <a:pt x="0" y="227780"/>
                </a:lnTo>
                <a:lnTo>
                  <a:pt x="0" y="227641"/>
                </a:lnTo>
                <a:lnTo>
                  <a:pt x="0" y="227529"/>
                </a:lnTo>
                <a:lnTo>
                  <a:pt x="0" y="227319"/>
                </a:lnTo>
                <a:lnTo>
                  <a:pt x="0" y="227126"/>
                </a:lnTo>
                <a:lnTo>
                  <a:pt x="0" y="227042"/>
                </a:lnTo>
                <a:lnTo>
                  <a:pt x="0" y="226970"/>
                </a:lnTo>
                <a:lnTo>
                  <a:pt x="0" y="226779"/>
                </a:lnTo>
                <a:lnTo>
                  <a:pt x="0" y="226725"/>
                </a:lnTo>
                <a:lnTo>
                  <a:pt x="0" y="226599"/>
                </a:lnTo>
                <a:lnTo>
                  <a:pt x="0" y="226228"/>
                </a:lnTo>
                <a:lnTo>
                  <a:pt x="0" y="226056"/>
                </a:lnTo>
                <a:lnTo>
                  <a:pt x="0" y="226055"/>
                </a:lnTo>
                <a:lnTo>
                  <a:pt x="0" y="225917"/>
                </a:lnTo>
                <a:lnTo>
                  <a:pt x="0" y="225879"/>
                </a:lnTo>
                <a:lnTo>
                  <a:pt x="0" y="225863"/>
                </a:lnTo>
                <a:lnTo>
                  <a:pt x="0" y="225773"/>
                </a:lnTo>
                <a:lnTo>
                  <a:pt x="0" y="225669"/>
                </a:lnTo>
                <a:lnTo>
                  <a:pt x="0" y="225562"/>
                </a:lnTo>
                <a:lnTo>
                  <a:pt x="0" y="225488"/>
                </a:lnTo>
                <a:lnTo>
                  <a:pt x="0" y="225449"/>
                </a:lnTo>
                <a:lnTo>
                  <a:pt x="0" y="225352"/>
                </a:lnTo>
                <a:lnTo>
                  <a:pt x="0" y="225311"/>
                </a:lnTo>
                <a:lnTo>
                  <a:pt x="0" y="224965"/>
                </a:lnTo>
                <a:lnTo>
                  <a:pt x="0" y="224792"/>
                </a:lnTo>
                <a:lnTo>
                  <a:pt x="0" y="224776"/>
                </a:lnTo>
                <a:lnTo>
                  <a:pt x="0" y="224662"/>
                </a:lnTo>
                <a:lnTo>
                  <a:pt x="0" y="224455"/>
                </a:lnTo>
                <a:lnTo>
                  <a:pt x="0" y="224451"/>
                </a:lnTo>
                <a:lnTo>
                  <a:pt x="0" y="224443"/>
                </a:lnTo>
                <a:lnTo>
                  <a:pt x="0" y="224401"/>
                </a:lnTo>
                <a:lnTo>
                  <a:pt x="0" y="224256"/>
                </a:lnTo>
                <a:lnTo>
                  <a:pt x="0" y="224224"/>
                </a:lnTo>
                <a:lnTo>
                  <a:pt x="0" y="223966"/>
                </a:lnTo>
                <a:lnTo>
                  <a:pt x="0" y="223880"/>
                </a:lnTo>
                <a:lnTo>
                  <a:pt x="0" y="223841"/>
                </a:lnTo>
                <a:lnTo>
                  <a:pt x="0" y="223765"/>
                </a:lnTo>
                <a:lnTo>
                  <a:pt x="0" y="222993"/>
                </a:lnTo>
                <a:lnTo>
                  <a:pt x="0" y="222859"/>
                </a:lnTo>
                <a:lnTo>
                  <a:pt x="0" y="222804"/>
                </a:lnTo>
                <a:lnTo>
                  <a:pt x="0" y="222788"/>
                </a:lnTo>
                <a:lnTo>
                  <a:pt x="0" y="222665"/>
                </a:lnTo>
                <a:lnTo>
                  <a:pt x="0" y="222644"/>
                </a:lnTo>
                <a:lnTo>
                  <a:pt x="0" y="222594"/>
                </a:lnTo>
                <a:lnTo>
                  <a:pt x="0" y="222425"/>
                </a:lnTo>
                <a:lnTo>
                  <a:pt x="0" y="222167"/>
                </a:lnTo>
                <a:lnTo>
                  <a:pt x="0" y="222150"/>
                </a:lnTo>
                <a:lnTo>
                  <a:pt x="0" y="221958"/>
                </a:lnTo>
                <a:lnTo>
                  <a:pt x="0" y="221904"/>
                </a:lnTo>
                <a:lnTo>
                  <a:pt x="0" y="221663"/>
                </a:lnTo>
                <a:lnTo>
                  <a:pt x="0" y="221620"/>
                </a:lnTo>
                <a:lnTo>
                  <a:pt x="0" y="221541"/>
                </a:lnTo>
                <a:lnTo>
                  <a:pt x="0" y="221487"/>
                </a:lnTo>
                <a:lnTo>
                  <a:pt x="0" y="221347"/>
                </a:lnTo>
                <a:lnTo>
                  <a:pt x="0" y="221343"/>
                </a:lnTo>
                <a:lnTo>
                  <a:pt x="0" y="221293"/>
                </a:lnTo>
                <a:lnTo>
                  <a:pt x="0" y="220903"/>
                </a:lnTo>
                <a:lnTo>
                  <a:pt x="0" y="220851"/>
                </a:lnTo>
                <a:lnTo>
                  <a:pt x="0" y="220669"/>
                </a:lnTo>
                <a:lnTo>
                  <a:pt x="0" y="220657"/>
                </a:lnTo>
                <a:lnTo>
                  <a:pt x="0" y="220613"/>
                </a:lnTo>
                <a:lnTo>
                  <a:pt x="0" y="220524"/>
                </a:lnTo>
                <a:lnTo>
                  <a:pt x="0" y="220512"/>
                </a:lnTo>
                <a:lnTo>
                  <a:pt x="0" y="220470"/>
                </a:lnTo>
                <a:lnTo>
                  <a:pt x="0" y="220416"/>
                </a:lnTo>
                <a:lnTo>
                  <a:pt x="0" y="220335"/>
                </a:lnTo>
                <a:lnTo>
                  <a:pt x="0" y="220109"/>
                </a:lnTo>
                <a:lnTo>
                  <a:pt x="0" y="219989"/>
                </a:lnTo>
                <a:lnTo>
                  <a:pt x="0" y="219726"/>
                </a:lnTo>
                <a:lnTo>
                  <a:pt x="0" y="219686"/>
                </a:lnTo>
                <a:lnTo>
                  <a:pt x="0" y="219475"/>
                </a:lnTo>
                <a:lnTo>
                  <a:pt x="0" y="219467"/>
                </a:lnTo>
                <a:lnTo>
                  <a:pt x="0" y="219421"/>
                </a:lnTo>
                <a:lnTo>
                  <a:pt x="0" y="219248"/>
                </a:lnTo>
                <a:lnTo>
                  <a:pt x="0" y="219127"/>
                </a:lnTo>
                <a:lnTo>
                  <a:pt x="0" y="219072"/>
                </a:lnTo>
                <a:lnTo>
                  <a:pt x="0" y="218862"/>
                </a:lnTo>
                <a:lnTo>
                  <a:pt x="0" y="218845"/>
                </a:lnTo>
                <a:lnTo>
                  <a:pt x="0" y="218814"/>
                </a:lnTo>
                <a:lnTo>
                  <a:pt x="0" y="218789"/>
                </a:lnTo>
                <a:lnTo>
                  <a:pt x="0" y="218671"/>
                </a:lnTo>
                <a:lnTo>
                  <a:pt x="0" y="218617"/>
                </a:lnTo>
                <a:lnTo>
                  <a:pt x="0" y="218504"/>
                </a:lnTo>
                <a:lnTo>
                  <a:pt x="0" y="217981"/>
                </a:lnTo>
                <a:lnTo>
                  <a:pt x="0" y="217947"/>
                </a:lnTo>
                <a:lnTo>
                  <a:pt x="0" y="217809"/>
                </a:lnTo>
                <a:lnTo>
                  <a:pt x="0" y="217755"/>
                </a:lnTo>
                <a:lnTo>
                  <a:pt x="0" y="217668"/>
                </a:lnTo>
                <a:lnTo>
                  <a:pt x="0" y="217561"/>
                </a:lnTo>
                <a:lnTo>
                  <a:pt x="0" y="217454"/>
                </a:lnTo>
                <a:lnTo>
                  <a:pt x="0" y="217449"/>
                </a:lnTo>
                <a:lnTo>
                  <a:pt x="0" y="217341"/>
                </a:lnTo>
                <a:lnTo>
                  <a:pt x="0" y="217257"/>
                </a:lnTo>
                <a:lnTo>
                  <a:pt x="0" y="217171"/>
                </a:lnTo>
                <a:lnTo>
                  <a:pt x="0" y="217046"/>
                </a:lnTo>
                <a:lnTo>
                  <a:pt x="0" y="216982"/>
                </a:lnTo>
                <a:lnTo>
                  <a:pt x="0" y="216928"/>
                </a:lnTo>
                <a:lnTo>
                  <a:pt x="0" y="216684"/>
                </a:lnTo>
                <a:lnTo>
                  <a:pt x="0" y="216644"/>
                </a:lnTo>
                <a:lnTo>
                  <a:pt x="0" y="216367"/>
                </a:lnTo>
                <a:lnTo>
                  <a:pt x="0" y="216148"/>
                </a:lnTo>
                <a:lnTo>
                  <a:pt x="0" y="215954"/>
                </a:lnTo>
                <a:lnTo>
                  <a:pt x="0" y="215875"/>
                </a:lnTo>
                <a:lnTo>
                  <a:pt x="0" y="215799"/>
                </a:lnTo>
                <a:lnTo>
                  <a:pt x="0" y="215772"/>
                </a:lnTo>
                <a:lnTo>
                  <a:pt x="0" y="215693"/>
                </a:lnTo>
                <a:lnTo>
                  <a:pt x="0" y="215681"/>
                </a:lnTo>
                <a:lnTo>
                  <a:pt x="0" y="215458"/>
                </a:lnTo>
                <a:lnTo>
                  <a:pt x="0" y="215360"/>
                </a:lnTo>
                <a:lnTo>
                  <a:pt x="0" y="215133"/>
                </a:lnTo>
                <a:lnTo>
                  <a:pt x="0" y="214885"/>
                </a:lnTo>
                <a:lnTo>
                  <a:pt x="0" y="214750"/>
                </a:lnTo>
                <a:lnTo>
                  <a:pt x="0" y="214696"/>
                </a:lnTo>
                <a:lnTo>
                  <a:pt x="0" y="214636"/>
                </a:lnTo>
                <a:lnTo>
                  <a:pt x="0" y="214582"/>
                </a:lnTo>
                <a:lnTo>
                  <a:pt x="0" y="214523"/>
                </a:lnTo>
                <a:lnTo>
                  <a:pt x="0" y="214042"/>
                </a:lnTo>
                <a:lnTo>
                  <a:pt x="0" y="213886"/>
                </a:lnTo>
                <a:lnTo>
                  <a:pt x="0" y="213869"/>
                </a:lnTo>
                <a:lnTo>
                  <a:pt x="0" y="213717"/>
                </a:lnTo>
                <a:lnTo>
                  <a:pt x="0" y="213685"/>
                </a:lnTo>
                <a:lnTo>
                  <a:pt x="0" y="213528"/>
                </a:lnTo>
                <a:lnTo>
                  <a:pt x="0" y="213196"/>
                </a:lnTo>
                <a:lnTo>
                  <a:pt x="0" y="213125"/>
                </a:lnTo>
                <a:lnTo>
                  <a:pt x="0" y="213005"/>
                </a:lnTo>
                <a:lnTo>
                  <a:pt x="0" y="212833"/>
                </a:lnTo>
                <a:lnTo>
                  <a:pt x="0" y="212795"/>
                </a:lnTo>
                <a:lnTo>
                  <a:pt x="0" y="212779"/>
                </a:lnTo>
                <a:lnTo>
                  <a:pt x="0" y="212585"/>
                </a:lnTo>
                <a:lnTo>
                  <a:pt x="0" y="212416"/>
                </a:lnTo>
                <a:lnTo>
                  <a:pt x="0" y="212281"/>
                </a:lnTo>
                <a:lnTo>
                  <a:pt x="0" y="212227"/>
                </a:lnTo>
                <a:lnTo>
                  <a:pt x="0" y="212143"/>
                </a:lnTo>
                <a:lnTo>
                  <a:pt x="0" y="212070"/>
                </a:lnTo>
                <a:lnTo>
                  <a:pt x="0" y="212004"/>
                </a:lnTo>
                <a:lnTo>
                  <a:pt x="0" y="211961"/>
                </a:lnTo>
                <a:lnTo>
                  <a:pt x="0" y="211878"/>
                </a:lnTo>
                <a:lnTo>
                  <a:pt x="0" y="211824"/>
                </a:lnTo>
                <a:lnTo>
                  <a:pt x="0" y="211708"/>
                </a:lnTo>
                <a:lnTo>
                  <a:pt x="0" y="211578"/>
                </a:lnTo>
                <a:lnTo>
                  <a:pt x="0" y="211367"/>
                </a:lnTo>
                <a:lnTo>
                  <a:pt x="0" y="211359"/>
                </a:lnTo>
                <a:lnTo>
                  <a:pt x="0" y="211140"/>
                </a:lnTo>
                <a:lnTo>
                  <a:pt x="0" y="211018"/>
                </a:lnTo>
                <a:lnTo>
                  <a:pt x="0" y="210964"/>
                </a:lnTo>
                <a:lnTo>
                  <a:pt x="0" y="210823"/>
                </a:lnTo>
                <a:lnTo>
                  <a:pt x="0" y="210771"/>
                </a:lnTo>
                <a:lnTo>
                  <a:pt x="0" y="210681"/>
                </a:lnTo>
                <a:lnTo>
                  <a:pt x="0" y="210577"/>
                </a:lnTo>
                <a:lnTo>
                  <a:pt x="0" y="210533"/>
                </a:lnTo>
                <a:lnTo>
                  <a:pt x="0" y="210482"/>
                </a:lnTo>
                <a:lnTo>
                  <a:pt x="0" y="210450"/>
                </a:lnTo>
                <a:lnTo>
                  <a:pt x="0" y="210154"/>
                </a:lnTo>
                <a:lnTo>
                  <a:pt x="0" y="209981"/>
                </a:lnTo>
                <a:lnTo>
                  <a:pt x="0" y="209909"/>
                </a:lnTo>
                <a:lnTo>
                  <a:pt x="0" y="209700"/>
                </a:lnTo>
                <a:lnTo>
                  <a:pt x="0" y="209660"/>
                </a:lnTo>
                <a:lnTo>
                  <a:pt x="0" y="209646"/>
                </a:lnTo>
                <a:lnTo>
                  <a:pt x="0" y="209606"/>
                </a:lnTo>
                <a:lnTo>
                  <a:pt x="0" y="209560"/>
                </a:lnTo>
                <a:lnTo>
                  <a:pt x="0" y="209547"/>
                </a:lnTo>
                <a:lnTo>
                  <a:pt x="0" y="209341"/>
                </a:lnTo>
                <a:lnTo>
                  <a:pt x="0" y="209063"/>
                </a:lnTo>
                <a:lnTo>
                  <a:pt x="0" y="209047"/>
                </a:lnTo>
                <a:lnTo>
                  <a:pt x="0" y="208874"/>
                </a:lnTo>
                <a:lnTo>
                  <a:pt x="0" y="208870"/>
                </a:lnTo>
                <a:lnTo>
                  <a:pt x="0" y="208853"/>
                </a:lnTo>
                <a:lnTo>
                  <a:pt x="0" y="208820"/>
                </a:lnTo>
                <a:lnTo>
                  <a:pt x="0" y="208788"/>
                </a:lnTo>
                <a:lnTo>
                  <a:pt x="0" y="208734"/>
                </a:lnTo>
                <a:lnTo>
                  <a:pt x="0" y="208709"/>
                </a:lnTo>
                <a:lnTo>
                  <a:pt x="0" y="208651"/>
                </a:lnTo>
                <a:lnTo>
                  <a:pt x="0" y="208549"/>
                </a:lnTo>
                <a:lnTo>
                  <a:pt x="0" y="208338"/>
                </a:lnTo>
                <a:lnTo>
                  <a:pt x="0" y="208259"/>
                </a:lnTo>
                <a:lnTo>
                  <a:pt x="0" y="208149"/>
                </a:lnTo>
                <a:lnTo>
                  <a:pt x="0" y="207901"/>
                </a:lnTo>
                <a:lnTo>
                  <a:pt x="0" y="207846"/>
                </a:lnTo>
                <a:lnTo>
                  <a:pt x="0" y="207767"/>
                </a:lnTo>
                <a:lnTo>
                  <a:pt x="0" y="207573"/>
                </a:lnTo>
                <a:lnTo>
                  <a:pt x="0" y="207517"/>
                </a:lnTo>
                <a:lnTo>
                  <a:pt x="0" y="207440"/>
                </a:lnTo>
                <a:lnTo>
                  <a:pt x="0" y="207177"/>
                </a:lnTo>
                <a:lnTo>
                  <a:pt x="0" y="207091"/>
                </a:lnTo>
                <a:lnTo>
                  <a:pt x="0" y="207028"/>
                </a:lnTo>
                <a:lnTo>
                  <a:pt x="0" y="206902"/>
                </a:lnTo>
                <a:lnTo>
                  <a:pt x="0" y="206848"/>
                </a:lnTo>
                <a:lnTo>
                  <a:pt x="0" y="206801"/>
                </a:lnTo>
                <a:lnTo>
                  <a:pt x="0" y="206625"/>
                </a:lnTo>
                <a:lnTo>
                  <a:pt x="0" y="206177"/>
                </a:lnTo>
                <a:lnTo>
                  <a:pt x="0" y="205988"/>
                </a:lnTo>
                <a:lnTo>
                  <a:pt x="0" y="205874"/>
                </a:lnTo>
                <a:lnTo>
                  <a:pt x="0" y="205795"/>
                </a:lnTo>
                <a:lnTo>
                  <a:pt x="0" y="205609"/>
                </a:lnTo>
                <a:lnTo>
                  <a:pt x="0" y="205601"/>
                </a:lnTo>
                <a:lnTo>
                  <a:pt x="0" y="205474"/>
                </a:lnTo>
                <a:lnTo>
                  <a:pt x="0" y="205441"/>
                </a:lnTo>
                <a:lnTo>
                  <a:pt x="0" y="205432"/>
                </a:lnTo>
                <a:lnTo>
                  <a:pt x="0" y="205378"/>
                </a:lnTo>
                <a:lnTo>
                  <a:pt x="0" y="205088"/>
                </a:lnTo>
                <a:lnTo>
                  <a:pt x="0" y="205071"/>
                </a:lnTo>
                <a:lnTo>
                  <a:pt x="0" y="205002"/>
                </a:lnTo>
                <a:lnTo>
                  <a:pt x="0" y="204977"/>
                </a:lnTo>
                <a:lnTo>
                  <a:pt x="0" y="204724"/>
                </a:lnTo>
                <a:lnTo>
                  <a:pt x="0" y="204670"/>
                </a:lnTo>
                <a:lnTo>
                  <a:pt x="0" y="204564"/>
                </a:lnTo>
                <a:lnTo>
                  <a:pt x="0" y="204087"/>
                </a:lnTo>
                <a:lnTo>
                  <a:pt x="0" y="204035"/>
                </a:lnTo>
                <a:lnTo>
                  <a:pt x="0" y="203894"/>
                </a:lnTo>
                <a:lnTo>
                  <a:pt x="0" y="203824"/>
                </a:lnTo>
                <a:lnTo>
                  <a:pt x="0" y="203675"/>
                </a:lnTo>
                <a:lnTo>
                  <a:pt x="0" y="203573"/>
                </a:lnTo>
                <a:lnTo>
                  <a:pt x="0" y="203272"/>
                </a:lnTo>
                <a:lnTo>
                  <a:pt x="0" y="203170"/>
                </a:lnTo>
                <a:lnTo>
                  <a:pt x="0" y="203116"/>
                </a:lnTo>
                <a:lnTo>
                  <a:pt x="0" y="202925"/>
                </a:lnTo>
                <a:lnTo>
                  <a:pt x="0" y="202910"/>
                </a:lnTo>
                <a:lnTo>
                  <a:pt x="0" y="202870"/>
                </a:lnTo>
                <a:lnTo>
                  <a:pt x="0" y="202765"/>
                </a:lnTo>
                <a:lnTo>
                  <a:pt x="0" y="202201"/>
                </a:lnTo>
                <a:lnTo>
                  <a:pt x="0" y="202079"/>
                </a:lnTo>
                <a:lnTo>
                  <a:pt x="0" y="202063"/>
                </a:lnTo>
                <a:lnTo>
                  <a:pt x="0" y="202025"/>
                </a:lnTo>
                <a:lnTo>
                  <a:pt x="0" y="201869"/>
                </a:lnTo>
                <a:lnTo>
                  <a:pt x="0" y="201825"/>
                </a:lnTo>
                <a:lnTo>
                  <a:pt x="0" y="201704"/>
                </a:lnTo>
                <a:lnTo>
                  <a:pt x="0" y="201649"/>
                </a:lnTo>
                <a:lnTo>
                  <a:pt x="0" y="201548"/>
                </a:lnTo>
                <a:lnTo>
                  <a:pt x="0" y="200938"/>
                </a:lnTo>
                <a:lnTo>
                  <a:pt x="0" y="200862"/>
                </a:lnTo>
                <a:lnTo>
                  <a:pt x="0" y="200749"/>
                </a:lnTo>
                <a:lnTo>
                  <a:pt x="0" y="200633"/>
                </a:lnTo>
                <a:lnTo>
                  <a:pt x="0" y="200465"/>
                </a:lnTo>
                <a:lnTo>
                  <a:pt x="0" y="200456"/>
                </a:lnTo>
                <a:lnTo>
                  <a:pt x="0" y="200402"/>
                </a:lnTo>
                <a:lnTo>
                  <a:pt x="0" y="200370"/>
                </a:lnTo>
                <a:lnTo>
                  <a:pt x="0" y="200230"/>
                </a:lnTo>
                <a:lnTo>
                  <a:pt x="0" y="200112"/>
                </a:lnTo>
                <a:lnTo>
                  <a:pt x="0" y="200095"/>
                </a:lnTo>
                <a:lnTo>
                  <a:pt x="0" y="200026"/>
                </a:lnTo>
                <a:lnTo>
                  <a:pt x="0" y="199818"/>
                </a:lnTo>
                <a:lnTo>
                  <a:pt x="0" y="199588"/>
                </a:lnTo>
                <a:lnTo>
                  <a:pt x="0" y="199193"/>
                </a:lnTo>
                <a:lnTo>
                  <a:pt x="0" y="199059"/>
                </a:lnTo>
                <a:lnTo>
                  <a:pt x="0" y="198983"/>
                </a:lnTo>
                <a:lnTo>
                  <a:pt x="0" y="198848"/>
                </a:lnTo>
                <a:lnTo>
                  <a:pt x="0" y="198790"/>
                </a:lnTo>
                <a:lnTo>
                  <a:pt x="0" y="198625"/>
                </a:lnTo>
                <a:lnTo>
                  <a:pt x="0" y="198596"/>
                </a:lnTo>
                <a:lnTo>
                  <a:pt x="0" y="198571"/>
                </a:lnTo>
                <a:lnTo>
                  <a:pt x="0" y="198469"/>
                </a:lnTo>
                <a:lnTo>
                  <a:pt x="0" y="198296"/>
                </a:lnTo>
                <a:lnTo>
                  <a:pt x="0" y="198104"/>
                </a:lnTo>
                <a:lnTo>
                  <a:pt x="0" y="197934"/>
                </a:lnTo>
                <a:lnTo>
                  <a:pt x="0" y="197789"/>
                </a:lnTo>
                <a:lnTo>
                  <a:pt x="0" y="197766"/>
                </a:lnTo>
                <a:lnTo>
                  <a:pt x="0" y="197103"/>
                </a:lnTo>
                <a:lnTo>
                  <a:pt x="0" y="197049"/>
                </a:lnTo>
                <a:lnTo>
                  <a:pt x="0" y="196869"/>
                </a:lnTo>
                <a:lnTo>
                  <a:pt x="0" y="196728"/>
                </a:lnTo>
                <a:lnTo>
                  <a:pt x="0" y="196670"/>
                </a:lnTo>
                <a:lnTo>
                  <a:pt x="0" y="196572"/>
                </a:lnTo>
                <a:lnTo>
                  <a:pt x="0" y="196380"/>
                </a:lnTo>
                <a:lnTo>
                  <a:pt x="0" y="196321"/>
                </a:lnTo>
                <a:lnTo>
                  <a:pt x="0" y="196102"/>
                </a:lnTo>
                <a:lnTo>
                  <a:pt x="0" y="195926"/>
                </a:lnTo>
                <a:lnTo>
                  <a:pt x="0" y="195886"/>
                </a:lnTo>
                <a:lnTo>
                  <a:pt x="0" y="195773"/>
                </a:lnTo>
                <a:lnTo>
                  <a:pt x="0" y="195394"/>
                </a:lnTo>
                <a:lnTo>
                  <a:pt x="0" y="195254"/>
                </a:lnTo>
                <a:lnTo>
                  <a:pt x="0" y="195116"/>
                </a:lnTo>
                <a:lnTo>
                  <a:pt x="0" y="195062"/>
                </a:lnTo>
                <a:lnTo>
                  <a:pt x="0" y="195008"/>
                </a:lnTo>
                <a:lnTo>
                  <a:pt x="0" y="194991"/>
                </a:lnTo>
                <a:lnTo>
                  <a:pt x="0" y="194842"/>
                </a:lnTo>
                <a:lnTo>
                  <a:pt x="0" y="194775"/>
                </a:lnTo>
                <a:lnTo>
                  <a:pt x="0" y="194007"/>
                </a:lnTo>
                <a:lnTo>
                  <a:pt x="0" y="193955"/>
                </a:lnTo>
                <a:lnTo>
                  <a:pt x="0" y="193814"/>
                </a:lnTo>
                <a:lnTo>
                  <a:pt x="0" y="193761"/>
                </a:lnTo>
                <a:lnTo>
                  <a:pt x="0" y="193744"/>
                </a:lnTo>
                <a:lnTo>
                  <a:pt x="0" y="193649"/>
                </a:lnTo>
                <a:lnTo>
                  <a:pt x="0" y="193620"/>
                </a:lnTo>
                <a:lnTo>
                  <a:pt x="0" y="193595"/>
                </a:lnTo>
                <a:lnTo>
                  <a:pt x="0" y="193317"/>
                </a:lnTo>
                <a:lnTo>
                  <a:pt x="0" y="193246"/>
                </a:lnTo>
                <a:lnTo>
                  <a:pt x="0" y="193192"/>
                </a:lnTo>
                <a:lnTo>
                  <a:pt x="0" y="193128"/>
                </a:lnTo>
                <a:lnTo>
                  <a:pt x="0" y="192968"/>
                </a:lnTo>
                <a:lnTo>
                  <a:pt x="0" y="192830"/>
                </a:lnTo>
                <a:lnTo>
                  <a:pt x="0" y="192790"/>
                </a:lnTo>
                <a:lnTo>
                  <a:pt x="0" y="191999"/>
                </a:lnTo>
                <a:lnTo>
                  <a:pt x="0" y="191945"/>
                </a:lnTo>
                <a:lnTo>
                  <a:pt x="0" y="191893"/>
                </a:lnTo>
                <a:lnTo>
                  <a:pt x="0" y="191667"/>
                </a:lnTo>
                <a:lnTo>
                  <a:pt x="0" y="191662"/>
                </a:lnTo>
                <a:lnTo>
                  <a:pt x="0" y="191604"/>
                </a:lnTo>
                <a:lnTo>
                  <a:pt x="0" y="191345"/>
                </a:lnTo>
                <a:lnTo>
                  <a:pt x="0" y="191228"/>
                </a:lnTo>
                <a:lnTo>
                  <a:pt x="0" y="191126"/>
                </a:lnTo>
                <a:lnTo>
                  <a:pt x="0" y="191085"/>
                </a:lnTo>
                <a:lnTo>
                  <a:pt x="0" y="190950"/>
                </a:lnTo>
                <a:lnTo>
                  <a:pt x="0" y="190782"/>
                </a:lnTo>
                <a:lnTo>
                  <a:pt x="0" y="190723"/>
                </a:lnTo>
                <a:lnTo>
                  <a:pt x="0" y="190669"/>
                </a:lnTo>
                <a:lnTo>
                  <a:pt x="0" y="190361"/>
                </a:lnTo>
                <a:lnTo>
                  <a:pt x="0" y="190275"/>
                </a:lnTo>
                <a:lnTo>
                  <a:pt x="0" y="190086"/>
                </a:lnTo>
                <a:lnTo>
                  <a:pt x="0" y="190082"/>
                </a:lnTo>
                <a:lnTo>
                  <a:pt x="0" y="190032"/>
                </a:lnTo>
                <a:lnTo>
                  <a:pt x="0" y="190015"/>
                </a:lnTo>
                <a:lnTo>
                  <a:pt x="0" y="189863"/>
                </a:lnTo>
                <a:lnTo>
                  <a:pt x="0" y="189799"/>
                </a:lnTo>
                <a:lnTo>
                  <a:pt x="0" y="189514"/>
                </a:lnTo>
                <a:lnTo>
                  <a:pt x="0" y="189396"/>
                </a:lnTo>
                <a:lnTo>
                  <a:pt x="0" y="189058"/>
                </a:lnTo>
                <a:lnTo>
                  <a:pt x="0" y="188991"/>
                </a:lnTo>
                <a:lnTo>
                  <a:pt x="0" y="188979"/>
                </a:lnTo>
                <a:lnTo>
                  <a:pt x="0" y="188785"/>
                </a:lnTo>
                <a:lnTo>
                  <a:pt x="0" y="188768"/>
                </a:lnTo>
                <a:lnTo>
                  <a:pt x="0" y="188562"/>
                </a:lnTo>
                <a:lnTo>
                  <a:pt x="0" y="188270"/>
                </a:lnTo>
                <a:lnTo>
                  <a:pt x="0" y="188216"/>
                </a:lnTo>
                <a:lnTo>
                  <a:pt x="0" y="188024"/>
                </a:lnTo>
                <a:lnTo>
                  <a:pt x="0" y="187992"/>
                </a:lnTo>
                <a:lnTo>
                  <a:pt x="0" y="187854"/>
                </a:lnTo>
                <a:lnTo>
                  <a:pt x="0" y="187023"/>
                </a:lnTo>
                <a:lnTo>
                  <a:pt x="0" y="187008"/>
                </a:lnTo>
                <a:lnTo>
                  <a:pt x="0" y="186969"/>
                </a:lnTo>
                <a:lnTo>
                  <a:pt x="0" y="186691"/>
                </a:lnTo>
                <a:lnTo>
                  <a:pt x="0" y="186628"/>
                </a:lnTo>
                <a:lnTo>
                  <a:pt x="0" y="186300"/>
                </a:lnTo>
                <a:lnTo>
                  <a:pt x="0" y="186283"/>
                </a:lnTo>
                <a:lnTo>
                  <a:pt x="0" y="186252"/>
                </a:lnTo>
                <a:lnTo>
                  <a:pt x="0" y="186109"/>
                </a:lnTo>
                <a:lnTo>
                  <a:pt x="0" y="185846"/>
                </a:lnTo>
                <a:lnTo>
                  <a:pt x="0" y="185806"/>
                </a:lnTo>
                <a:lnTo>
                  <a:pt x="0" y="185802"/>
                </a:lnTo>
                <a:lnTo>
                  <a:pt x="0" y="185747"/>
                </a:lnTo>
                <a:lnTo>
                  <a:pt x="0" y="185693"/>
                </a:lnTo>
                <a:lnTo>
                  <a:pt x="0" y="185646"/>
                </a:lnTo>
                <a:lnTo>
                  <a:pt x="0" y="185385"/>
                </a:lnTo>
                <a:lnTo>
                  <a:pt x="0" y="185247"/>
                </a:lnTo>
                <a:lnTo>
                  <a:pt x="0" y="185209"/>
                </a:lnTo>
                <a:lnTo>
                  <a:pt x="0" y="185036"/>
                </a:lnTo>
                <a:lnTo>
                  <a:pt x="0" y="184797"/>
                </a:lnTo>
                <a:lnTo>
                  <a:pt x="0" y="184695"/>
                </a:lnTo>
                <a:lnTo>
                  <a:pt x="0" y="184538"/>
                </a:lnTo>
                <a:lnTo>
                  <a:pt x="0" y="184501"/>
                </a:lnTo>
                <a:lnTo>
                  <a:pt x="0" y="184484"/>
                </a:lnTo>
                <a:lnTo>
                  <a:pt x="0" y="184135"/>
                </a:lnTo>
                <a:lnTo>
                  <a:pt x="0" y="184122"/>
                </a:lnTo>
                <a:lnTo>
                  <a:pt x="0" y="184015"/>
                </a:lnTo>
                <a:lnTo>
                  <a:pt x="0" y="183916"/>
                </a:lnTo>
                <a:lnTo>
                  <a:pt x="0" y="183586"/>
                </a:lnTo>
                <a:lnTo>
                  <a:pt x="0" y="183554"/>
                </a:lnTo>
                <a:lnTo>
                  <a:pt x="0" y="183377"/>
                </a:lnTo>
                <a:lnTo>
                  <a:pt x="0" y="183291"/>
                </a:lnTo>
                <a:lnTo>
                  <a:pt x="0" y="183237"/>
                </a:lnTo>
                <a:lnTo>
                  <a:pt x="0" y="183048"/>
                </a:lnTo>
                <a:lnTo>
                  <a:pt x="0" y="182896"/>
                </a:lnTo>
                <a:lnTo>
                  <a:pt x="0" y="182888"/>
                </a:lnTo>
                <a:lnTo>
                  <a:pt x="0" y="182694"/>
                </a:lnTo>
                <a:lnTo>
                  <a:pt x="0" y="182328"/>
                </a:lnTo>
                <a:lnTo>
                  <a:pt x="0" y="182074"/>
                </a:lnTo>
                <a:lnTo>
                  <a:pt x="0" y="182032"/>
                </a:lnTo>
                <a:lnTo>
                  <a:pt x="0" y="181974"/>
                </a:lnTo>
                <a:lnTo>
                  <a:pt x="0" y="181961"/>
                </a:lnTo>
                <a:lnTo>
                  <a:pt x="0" y="181825"/>
                </a:lnTo>
                <a:lnTo>
                  <a:pt x="0" y="181817"/>
                </a:lnTo>
                <a:lnTo>
                  <a:pt x="0" y="181755"/>
                </a:lnTo>
                <a:lnTo>
                  <a:pt x="0" y="181587"/>
                </a:lnTo>
                <a:lnTo>
                  <a:pt x="0" y="181578"/>
                </a:lnTo>
                <a:lnTo>
                  <a:pt x="0" y="181524"/>
                </a:lnTo>
                <a:lnTo>
                  <a:pt x="0" y="181288"/>
                </a:lnTo>
                <a:lnTo>
                  <a:pt x="0" y="181148"/>
                </a:lnTo>
                <a:lnTo>
                  <a:pt x="0" y="180870"/>
                </a:lnTo>
                <a:lnTo>
                  <a:pt x="0" y="180826"/>
                </a:lnTo>
                <a:lnTo>
                  <a:pt x="0" y="180710"/>
                </a:lnTo>
                <a:lnTo>
                  <a:pt x="0" y="180670"/>
                </a:lnTo>
                <a:lnTo>
                  <a:pt x="0" y="180233"/>
                </a:lnTo>
                <a:lnTo>
                  <a:pt x="0" y="180024"/>
                </a:lnTo>
                <a:lnTo>
                  <a:pt x="0" y="180018"/>
                </a:lnTo>
                <a:lnTo>
                  <a:pt x="0" y="179970"/>
                </a:lnTo>
                <a:lnTo>
                  <a:pt x="0" y="179821"/>
                </a:lnTo>
                <a:lnTo>
                  <a:pt x="0" y="179719"/>
                </a:lnTo>
                <a:lnTo>
                  <a:pt x="0" y="179525"/>
                </a:lnTo>
                <a:lnTo>
                  <a:pt x="0" y="179418"/>
                </a:lnTo>
                <a:lnTo>
                  <a:pt x="0" y="179316"/>
                </a:lnTo>
                <a:lnTo>
                  <a:pt x="0" y="179159"/>
                </a:lnTo>
                <a:lnTo>
                  <a:pt x="0" y="178940"/>
                </a:lnTo>
                <a:lnTo>
                  <a:pt x="0" y="178911"/>
                </a:lnTo>
                <a:lnTo>
                  <a:pt x="0" y="178801"/>
                </a:lnTo>
                <a:lnTo>
                  <a:pt x="0" y="178717"/>
                </a:lnTo>
                <a:lnTo>
                  <a:pt x="0" y="178679"/>
                </a:lnTo>
                <a:lnTo>
                  <a:pt x="0" y="178578"/>
                </a:lnTo>
                <a:lnTo>
                  <a:pt x="0" y="178401"/>
                </a:lnTo>
                <a:lnTo>
                  <a:pt x="0" y="178225"/>
                </a:lnTo>
                <a:lnTo>
                  <a:pt x="0" y="178175"/>
                </a:lnTo>
                <a:lnTo>
                  <a:pt x="0" y="178171"/>
                </a:lnTo>
                <a:lnTo>
                  <a:pt x="0" y="177912"/>
                </a:lnTo>
                <a:lnTo>
                  <a:pt x="0" y="177718"/>
                </a:lnTo>
                <a:lnTo>
                  <a:pt x="0" y="177352"/>
                </a:lnTo>
                <a:lnTo>
                  <a:pt x="0" y="177138"/>
                </a:lnTo>
                <a:lnTo>
                  <a:pt x="0" y="176998"/>
                </a:lnTo>
                <a:lnTo>
                  <a:pt x="0" y="176949"/>
                </a:lnTo>
                <a:lnTo>
                  <a:pt x="0" y="176928"/>
                </a:lnTo>
                <a:lnTo>
                  <a:pt x="0" y="176849"/>
                </a:lnTo>
                <a:lnTo>
                  <a:pt x="0" y="176841"/>
                </a:lnTo>
                <a:lnTo>
                  <a:pt x="0" y="176779"/>
                </a:lnTo>
                <a:lnTo>
                  <a:pt x="0" y="176611"/>
                </a:lnTo>
                <a:lnTo>
                  <a:pt x="0" y="176602"/>
                </a:lnTo>
                <a:lnTo>
                  <a:pt x="0" y="176570"/>
                </a:lnTo>
                <a:lnTo>
                  <a:pt x="0" y="176548"/>
                </a:lnTo>
                <a:lnTo>
                  <a:pt x="0" y="176501"/>
                </a:lnTo>
                <a:lnTo>
                  <a:pt x="0" y="176442"/>
                </a:lnTo>
                <a:lnTo>
                  <a:pt x="0" y="176376"/>
                </a:lnTo>
                <a:lnTo>
                  <a:pt x="0" y="176312"/>
                </a:lnTo>
                <a:lnTo>
                  <a:pt x="0" y="176172"/>
                </a:lnTo>
                <a:lnTo>
                  <a:pt x="0" y="176089"/>
                </a:lnTo>
                <a:lnTo>
                  <a:pt x="0" y="175987"/>
                </a:lnTo>
                <a:lnTo>
                  <a:pt x="0" y="175734"/>
                </a:lnTo>
                <a:lnTo>
                  <a:pt x="0" y="175702"/>
                </a:lnTo>
                <a:lnTo>
                  <a:pt x="0" y="175326"/>
                </a:lnTo>
                <a:lnTo>
                  <a:pt x="0" y="175183"/>
                </a:lnTo>
                <a:lnTo>
                  <a:pt x="0" y="175129"/>
                </a:lnTo>
                <a:lnTo>
                  <a:pt x="0" y="175048"/>
                </a:lnTo>
                <a:lnTo>
                  <a:pt x="0" y="175042"/>
                </a:lnTo>
                <a:lnTo>
                  <a:pt x="0" y="174994"/>
                </a:lnTo>
                <a:lnTo>
                  <a:pt x="0" y="174990"/>
                </a:lnTo>
                <a:lnTo>
                  <a:pt x="0" y="174788"/>
                </a:lnTo>
                <a:lnTo>
                  <a:pt x="0" y="174771"/>
                </a:lnTo>
                <a:lnTo>
                  <a:pt x="0" y="174717"/>
                </a:lnTo>
                <a:lnTo>
                  <a:pt x="0" y="174442"/>
                </a:lnTo>
                <a:lnTo>
                  <a:pt x="0" y="174180"/>
                </a:lnTo>
                <a:lnTo>
                  <a:pt x="0" y="173966"/>
                </a:lnTo>
                <a:lnTo>
                  <a:pt x="0" y="173935"/>
                </a:lnTo>
                <a:lnTo>
                  <a:pt x="0" y="173853"/>
                </a:lnTo>
                <a:lnTo>
                  <a:pt x="0" y="173825"/>
                </a:lnTo>
                <a:lnTo>
                  <a:pt x="0" y="173741"/>
                </a:lnTo>
                <a:lnTo>
                  <a:pt x="0" y="173703"/>
                </a:lnTo>
                <a:lnTo>
                  <a:pt x="0" y="173249"/>
                </a:lnTo>
                <a:lnTo>
                  <a:pt x="0" y="173199"/>
                </a:lnTo>
                <a:lnTo>
                  <a:pt x="0" y="173195"/>
                </a:lnTo>
                <a:lnTo>
                  <a:pt x="0" y="173089"/>
                </a:lnTo>
                <a:lnTo>
                  <a:pt x="0" y="172879"/>
                </a:lnTo>
                <a:lnTo>
                  <a:pt x="0" y="172816"/>
                </a:lnTo>
                <a:lnTo>
                  <a:pt x="0" y="172440"/>
                </a:lnTo>
                <a:lnTo>
                  <a:pt x="0" y="172248"/>
                </a:lnTo>
                <a:lnTo>
                  <a:pt x="0" y="172028"/>
                </a:lnTo>
                <a:lnTo>
                  <a:pt x="0" y="171973"/>
                </a:lnTo>
                <a:lnTo>
                  <a:pt x="0" y="171952"/>
                </a:lnTo>
                <a:lnTo>
                  <a:pt x="0" y="171872"/>
                </a:lnTo>
                <a:lnTo>
                  <a:pt x="0" y="171594"/>
                </a:lnTo>
                <a:lnTo>
                  <a:pt x="0" y="171466"/>
                </a:lnTo>
                <a:lnTo>
                  <a:pt x="0" y="171400"/>
                </a:lnTo>
                <a:lnTo>
                  <a:pt x="0" y="171262"/>
                </a:lnTo>
                <a:lnTo>
                  <a:pt x="0" y="171208"/>
                </a:lnTo>
                <a:lnTo>
                  <a:pt x="0" y="171191"/>
                </a:lnTo>
                <a:lnTo>
                  <a:pt x="0" y="170726"/>
                </a:lnTo>
                <a:lnTo>
                  <a:pt x="0" y="170710"/>
                </a:lnTo>
                <a:lnTo>
                  <a:pt x="0" y="170350"/>
                </a:lnTo>
                <a:lnTo>
                  <a:pt x="0" y="170207"/>
                </a:lnTo>
                <a:lnTo>
                  <a:pt x="0" y="170203"/>
                </a:lnTo>
                <a:lnTo>
                  <a:pt x="0" y="170153"/>
                </a:lnTo>
                <a:lnTo>
                  <a:pt x="0" y="170142"/>
                </a:lnTo>
                <a:lnTo>
                  <a:pt x="0" y="170014"/>
                </a:lnTo>
                <a:lnTo>
                  <a:pt x="0" y="169944"/>
                </a:lnTo>
                <a:lnTo>
                  <a:pt x="0" y="169890"/>
                </a:lnTo>
                <a:lnTo>
                  <a:pt x="0" y="169812"/>
                </a:lnTo>
                <a:lnTo>
                  <a:pt x="0" y="169795"/>
                </a:lnTo>
                <a:lnTo>
                  <a:pt x="0" y="169741"/>
                </a:lnTo>
                <a:lnTo>
                  <a:pt x="0" y="169635"/>
                </a:lnTo>
                <a:lnTo>
                  <a:pt x="0" y="169517"/>
                </a:lnTo>
                <a:lnTo>
                  <a:pt x="0" y="169463"/>
                </a:lnTo>
                <a:lnTo>
                  <a:pt x="0" y="169392"/>
                </a:lnTo>
                <a:lnTo>
                  <a:pt x="0" y="169338"/>
                </a:lnTo>
                <a:lnTo>
                  <a:pt x="0" y="169114"/>
                </a:lnTo>
                <a:lnTo>
                  <a:pt x="0" y="169030"/>
                </a:lnTo>
                <a:lnTo>
                  <a:pt x="0" y="168990"/>
                </a:lnTo>
                <a:lnTo>
                  <a:pt x="0" y="168920"/>
                </a:lnTo>
                <a:lnTo>
                  <a:pt x="0" y="168895"/>
                </a:lnTo>
                <a:lnTo>
                  <a:pt x="0" y="168877"/>
                </a:lnTo>
                <a:lnTo>
                  <a:pt x="0" y="168220"/>
                </a:lnTo>
                <a:lnTo>
                  <a:pt x="0" y="168145"/>
                </a:lnTo>
                <a:lnTo>
                  <a:pt x="0" y="168113"/>
                </a:lnTo>
                <a:lnTo>
                  <a:pt x="0" y="168091"/>
                </a:lnTo>
                <a:lnTo>
                  <a:pt x="0" y="167981"/>
                </a:lnTo>
                <a:lnTo>
                  <a:pt x="0" y="167879"/>
                </a:lnTo>
                <a:lnTo>
                  <a:pt x="0" y="167804"/>
                </a:lnTo>
                <a:lnTo>
                  <a:pt x="0" y="167766"/>
                </a:lnTo>
                <a:lnTo>
                  <a:pt x="0" y="167272"/>
                </a:lnTo>
                <a:lnTo>
                  <a:pt x="0" y="167052"/>
                </a:lnTo>
                <a:lnTo>
                  <a:pt x="0" y="166994"/>
                </a:lnTo>
                <a:lnTo>
                  <a:pt x="0" y="166896"/>
                </a:lnTo>
                <a:lnTo>
                  <a:pt x="0" y="166869"/>
                </a:lnTo>
                <a:lnTo>
                  <a:pt x="0" y="166493"/>
                </a:lnTo>
                <a:lnTo>
                  <a:pt x="0" y="166421"/>
                </a:lnTo>
                <a:lnTo>
                  <a:pt x="0" y="166232"/>
                </a:lnTo>
                <a:lnTo>
                  <a:pt x="0" y="166215"/>
                </a:lnTo>
                <a:lnTo>
                  <a:pt x="0" y="166072"/>
                </a:lnTo>
                <a:lnTo>
                  <a:pt x="0" y="166009"/>
                </a:lnTo>
                <a:lnTo>
                  <a:pt x="0" y="165246"/>
                </a:lnTo>
                <a:lnTo>
                  <a:pt x="0" y="165166"/>
                </a:lnTo>
                <a:lnTo>
                  <a:pt x="0" y="164968"/>
                </a:lnTo>
                <a:lnTo>
                  <a:pt x="0" y="164914"/>
                </a:lnTo>
                <a:lnTo>
                  <a:pt x="0" y="164771"/>
                </a:lnTo>
                <a:lnTo>
                  <a:pt x="0" y="164708"/>
                </a:lnTo>
                <a:lnTo>
                  <a:pt x="0" y="164659"/>
                </a:lnTo>
                <a:lnTo>
                  <a:pt x="0" y="164416"/>
                </a:lnTo>
                <a:lnTo>
                  <a:pt x="0" y="164362"/>
                </a:lnTo>
                <a:lnTo>
                  <a:pt x="0" y="164332"/>
                </a:lnTo>
                <a:lnTo>
                  <a:pt x="0" y="164256"/>
                </a:lnTo>
                <a:lnTo>
                  <a:pt x="0" y="164138"/>
                </a:lnTo>
                <a:lnTo>
                  <a:pt x="0" y="164054"/>
                </a:lnTo>
                <a:lnTo>
                  <a:pt x="0" y="163944"/>
                </a:lnTo>
                <a:lnTo>
                  <a:pt x="0" y="163919"/>
                </a:lnTo>
                <a:lnTo>
                  <a:pt x="0" y="163540"/>
                </a:lnTo>
                <a:lnTo>
                  <a:pt x="0" y="163516"/>
                </a:lnTo>
                <a:lnTo>
                  <a:pt x="0" y="163169"/>
                </a:lnTo>
                <a:lnTo>
                  <a:pt x="0" y="163154"/>
                </a:lnTo>
                <a:lnTo>
                  <a:pt x="0" y="163115"/>
                </a:lnTo>
                <a:lnTo>
                  <a:pt x="0" y="163005"/>
                </a:lnTo>
                <a:lnTo>
                  <a:pt x="0" y="162903"/>
                </a:lnTo>
                <a:lnTo>
                  <a:pt x="0" y="162828"/>
                </a:lnTo>
                <a:lnTo>
                  <a:pt x="0" y="162790"/>
                </a:lnTo>
                <a:lnTo>
                  <a:pt x="0" y="162602"/>
                </a:lnTo>
                <a:lnTo>
                  <a:pt x="0" y="162500"/>
                </a:lnTo>
                <a:lnTo>
                  <a:pt x="0" y="162095"/>
                </a:lnTo>
                <a:lnTo>
                  <a:pt x="0" y="161893"/>
                </a:lnTo>
                <a:lnTo>
                  <a:pt x="0" y="161517"/>
                </a:lnTo>
                <a:lnTo>
                  <a:pt x="0" y="161409"/>
                </a:lnTo>
                <a:lnTo>
                  <a:pt x="0" y="161355"/>
                </a:lnTo>
                <a:lnTo>
                  <a:pt x="0" y="161236"/>
                </a:lnTo>
                <a:lnTo>
                  <a:pt x="0" y="161182"/>
                </a:lnTo>
                <a:lnTo>
                  <a:pt x="0" y="161096"/>
                </a:lnTo>
                <a:lnTo>
                  <a:pt x="0" y="160630"/>
                </a:lnTo>
                <a:lnTo>
                  <a:pt x="0" y="160406"/>
                </a:lnTo>
                <a:lnTo>
                  <a:pt x="0" y="160270"/>
                </a:lnTo>
                <a:lnTo>
                  <a:pt x="0" y="160187"/>
                </a:lnTo>
                <a:lnTo>
                  <a:pt x="0" y="160062"/>
                </a:lnTo>
                <a:lnTo>
                  <a:pt x="0" y="159795"/>
                </a:lnTo>
                <a:lnTo>
                  <a:pt x="0" y="159732"/>
                </a:lnTo>
                <a:lnTo>
                  <a:pt x="0" y="159437"/>
                </a:lnTo>
                <a:lnTo>
                  <a:pt x="0" y="159383"/>
                </a:lnTo>
                <a:lnTo>
                  <a:pt x="0" y="159356"/>
                </a:lnTo>
                <a:lnTo>
                  <a:pt x="0" y="159280"/>
                </a:lnTo>
                <a:lnTo>
                  <a:pt x="0" y="158886"/>
                </a:lnTo>
                <a:lnTo>
                  <a:pt x="0" y="158540"/>
                </a:lnTo>
                <a:lnTo>
                  <a:pt x="0" y="158178"/>
                </a:lnTo>
                <a:lnTo>
                  <a:pt x="0" y="158161"/>
                </a:lnTo>
                <a:lnTo>
                  <a:pt x="0" y="157901"/>
                </a:lnTo>
                <a:lnTo>
                  <a:pt x="0" y="157626"/>
                </a:lnTo>
                <a:lnTo>
                  <a:pt x="0" y="157348"/>
                </a:lnTo>
                <a:lnTo>
                  <a:pt x="0" y="157119"/>
                </a:lnTo>
                <a:lnTo>
                  <a:pt x="0" y="156914"/>
                </a:lnTo>
                <a:lnTo>
                  <a:pt x="0" y="156538"/>
                </a:lnTo>
                <a:lnTo>
                  <a:pt x="0" y="156433"/>
                </a:lnTo>
                <a:lnTo>
                  <a:pt x="0" y="156379"/>
                </a:lnTo>
                <a:lnTo>
                  <a:pt x="0" y="156000"/>
                </a:lnTo>
                <a:lnTo>
                  <a:pt x="0" y="155618"/>
                </a:lnTo>
                <a:lnTo>
                  <a:pt x="0" y="155432"/>
                </a:lnTo>
                <a:lnTo>
                  <a:pt x="0" y="155086"/>
                </a:lnTo>
                <a:lnTo>
                  <a:pt x="0" y="154808"/>
                </a:lnTo>
                <a:lnTo>
                  <a:pt x="0" y="154446"/>
                </a:lnTo>
                <a:lnTo>
                  <a:pt x="0" y="154301"/>
                </a:lnTo>
                <a:lnTo>
                  <a:pt x="0" y="153910"/>
                </a:lnTo>
                <a:lnTo>
                  <a:pt x="0" y="153436"/>
                </a:lnTo>
                <a:lnTo>
                  <a:pt x="0" y="153240"/>
                </a:lnTo>
                <a:lnTo>
                  <a:pt x="0" y="153128"/>
                </a:lnTo>
                <a:lnTo>
                  <a:pt x="0" y="153084"/>
                </a:lnTo>
                <a:lnTo>
                  <a:pt x="0" y="153074"/>
                </a:lnTo>
                <a:lnTo>
                  <a:pt x="0" y="152925"/>
                </a:lnTo>
                <a:lnTo>
                  <a:pt x="0" y="152647"/>
                </a:lnTo>
                <a:lnTo>
                  <a:pt x="0" y="152522"/>
                </a:lnTo>
                <a:lnTo>
                  <a:pt x="0" y="152372"/>
                </a:lnTo>
                <a:lnTo>
                  <a:pt x="0" y="152298"/>
                </a:lnTo>
                <a:lnTo>
                  <a:pt x="0" y="152079"/>
                </a:lnTo>
                <a:lnTo>
                  <a:pt x="0" y="151472"/>
                </a:lnTo>
                <a:lnTo>
                  <a:pt x="0" y="151354"/>
                </a:lnTo>
                <a:lnTo>
                  <a:pt x="0" y="151329"/>
                </a:lnTo>
                <a:lnTo>
                  <a:pt x="0" y="151275"/>
                </a:lnTo>
                <a:lnTo>
                  <a:pt x="0" y="150642"/>
                </a:lnTo>
                <a:lnTo>
                  <a:pt x="0" y="150456"/>
                </a:lnTo>
                <a:lnTo>
                  <a:pt x="0" y="150326"/>
                </a:lnTo>
                <a:lnTo>
                  <a:pt x="0" y="150132"/>
                </a:lnTo>
                <a:lnTo>
                  <a:pt x="0" y="150107"/>
                </a:lnTo>
                <a:lnTo>
                  <a:pt x="0" y="150053"/>
                </a:lnTo>
                <a:lnTo>
                  <a:pt x="0" y="149193"/>
                </a:lnTo>
                <a:lnTo>
                  <a:pt x="0" y="149016"/>
                </a:lnTo>
                <a:lnTo>
                  <a:pt x="0" y="148806"/>
                </a:lnTo>
                <a:lnTo>
                  <a:pt x="0" y="148460"/>
                </a:lnTo>
                <a:lnTo>
                  <a:pt x="0" y="148430"/>
                </a:lnTo>
                <a:lnTo>
                  <a:pt x="0" y="148152"/>
                </a:lnTo>
                <a:lnTo>
                  <a:pt x="0" y="148148"/>
                </a:lnTo>
                <a:lnTo>
                  <a:pt x="0" y="148098"/>
                </a:lnTo>
                <a:lnTo>
                  <a:pt x="0" y="147546"/>
                </a:lnTo>
                <a:lnTo>
                  <a:pt x="0" y="147462"/>
                </a:lnTo>
                <a:lnTo>
                  <a:pt x="0" y="147456"/>
                </a:lnTo>
                <a:lnTo>
                  <a:pt x="0" y="147322"/>
                </a:lnTo>
                <a:lnTo>
                  <a:pt x="0" y="147103"/>
                </a:lnTo>
                <a:lnTo>
                  <a:pt x="0" y="146700"/>
                </a:lnTo>
                <a:lnTo>
                  <a:pt x="0" y="146496"/>
                </a:lnTo>
                <a:lnTo>
                  <a:pt x="0" y="146353"/>
                </a:lnTo>
                <a:lnTo>
                  <a:pt x="0" y="146299"/>
                </a:lnTo>
                <a:lnTo>
                  <a:pt x="0" y="146193"/>
                </a:lnTo>
                <a:lnTo>
                  <a:pt x="0" y="145663"/>
                </a:lnTo>
                <a:lnTo>
                  <a:pt x="0" y="145609"/>
                </a:lnTo>
                <a:lnTo>
                  <a:pt x="0" y="145538"/>
                </a:lnTo>
                <a:lnTo>
                  <a:pt x="0" y="145132"/>
                </a:lnTo>
                <a:lnTo>
                  <a:pt x="0" y="145077"/>
                </a:lnTo>
                <a:lnTo>
                  <a:pt x="0" y="144976"/>
                </a:lnTo>
                <a:lnTo>
                  <a:pt x="0" y="144728"/>
                </a:lnTo>
                <a:lnTo>
                  <a:pt x="0" y="144366"/>
                </a:lnTo>
                <a:lnTo>
                  <a:pt x="0" y="143830"/>
                </a:lnTo>
                <a:lnTo>
                  <a:pt x="0" y="143814"/>
                </a:lnTo>
                <a:lnTo>
                  <a:pt x="0" y="143454"/>
                </a:lnTo>
                <a:lnTo>
                  <a:pt x="0" y="143246"/>
                </a:lnTo>
                <a:lnTo>
                  <a:pt x="0" y="143140"/>
                </a:lnTo>
                <a:lnTo>
                  <a:pt x="0" y="143069"/>
                </a:lnTo>
                <a:lnTo>
                  <a:pt x="0" y="142764"/>
                </a:lnTo>
                <a:lnTo>
                  <a:pt x="0" y="142621"/>
                </a:lnTo>
                <a:lnTo>
                  <a:pt x="0" y="142567"/>
                </a:lnTo>
                <a:lnTo>
                  <a:pt x="0" y="142218"/>
                </a:lnTo>
                <a:lnTo>
                  <a:pt x="0" y="142209"/>
                </a:lnTo>
                <a:lnTo>
                  <a:pt x="0" y="142201"/>
                </a:lnTo>
                <a:lnTo>
                  <a:pt x="0" y="142024"/>
                </a:lnTo>
                <a:lnTo>
                  <a:pt x="0" y="141999"/>
                </a:lnTo>
                <a:lnTo>
                  <a:pt x="0" y="141724"/>
                </a:lnTo>
                <a:lnTo>
                  <a:pt x="0" y="141509"/>
                </a:lnTo>
                <a:lnTo>
                  <a:pt x="0" y="141446"/>
                </a:lnTo>
                <a:lnTo>
                  <a:pt x="0" y="141392"/>
                </a:lnTo>
                <a:lnTo>
                  <a:pt x="0" y="141217"/>
                </a:lnTo>
                <a:lnTo>
                  <a:pt x="0" y="140908"/>
                </a:lnTo>
                <a:lnTo>
                  <a:pt x="0" y="140562"/>
                </a:lnTo>
                <a:lnTo>
                  <a:pt x="0" y="140527"/>
                </a:lnTo>
                <a:lnTo>
                  <a:pt x="0" y="140402"/>
                </a:lnTo>
                <a:lnTo>
                  <a:pt x="0" y="140156"/>
                </a:lnTo>
                <a:lnTo>
                  <a:pt x="0" y="140098"/>
                </a:lnTo>
                <a:lnTo>
                  <a:pt x="0" y="140040"/>
                </a:lnTo>
                <a:lnTo>
                  <a:pt x="0" y="140000"/>
                </a:lnTo>
                <a:lnTo>
                  <a:pt x="0" y="139716"/>
                </a:lnTo>
                <a:lnTo>
                  <a:pt x="0" y="139662"/>
                </a:lnTo>
                <a:lnTo>
                  <a:pt x="0" y="139354"/>
                </a:lnTo>
                <a:lnTo>
                  <a:pt x="0" y="139348"/>
                </a:lnTo>
                <a:lnTo>
                  <a:pt x="0" y="138270"/>
                </a:lnTo>
                <a:lnTo>
                  <a:pt x="0" y="138093"/>
                </a:lnTo>
                <a:lnTo>
                  <a:pt x="0" y="137555"/>
                </a:lnTo>
                <a:lnTo>
                  <a:pt x="0" y="137501"/>
                </a:lnTo>
                <a:lnTo>
                  <a:pt x="0" y="137382"/>
                </a:lnTo>
                <a:lnTo>
                  <a:pt x="0" y="137242"/>
                </a:lnTo>
                <a:lnTo>
                  <a:pt x="0" y="137225"/>
                </a:lnTo>
                <a:lnTo>
                  <a:pt x="0" y="137048"/>
                </a:lnTo>
                <a:lnTo>
                  <a:pt x="0" y="137023"/>
                </a:lnTo>
                <a:lnTo>
                  <a:pt x="0" y="136830"/>
                </a:lnTo>
                <a:lnTo>
                  <a:pt x="0" y="136620"/>
                </a:lnTo>
                <a:lnTo>
                  <a:pt x="0" y="136533"/>
                </a:lnTo>
                <a:lnTo>
                  <a:pt x="0" y="136470"/>
                </a:lnTo>
                <a:lnTo>
                  <a:pt x="0" y="136416"/>
                </a:lnTo>
                <a:lnTo>
                  <a:pt x="0" y="136333"/>
                </a:lnTo>
                <a:lnTo>
                  <a:pt x="0" y="136262"/>
                </a:lnTo>
                <a:lnTo>
                  <a:pt x="0" y="135932"/>
                </a:lnTo>
                <a:lnTo>
                  <a:pt x="0" y="135583"/>
                </a:lnTo>
                <a:lnTo>
                  <a:pt x="0" y="135529"/>
                </a:lnTo>
                <a:lnTo>
                  <a:pt x="0" y="135426"/>
                </a:lnTo>
                <a:lnTo>
                  <a:pt x="0" y="135064"/>
                </a:lnTo>
                <a:lnTo>
                  <a:pt x="0" y="135032"/>
                </a:lnTo>
                <a:lnTo>
                  <a:pt x="0" y="134740"/>
                </a:lnTo>
                <a:lnTo>
                  <a:pt x="0" y="134686"/>
                </a:lnTo>
                <a:lnTo>
                  <a:pt x="0" y="134656"/>
                </a:lnTo>
                <a:lnTo>
                  <a:pt x="0" y="134378"/>
                </a:lnTo>
                <a:lnTo>
                  <a:pt x="0" y="134372"/>
                </a:lnTo>
                <a:lnTo>
                  <a:pt x="0" y="134101"/>
                </a:lnTo>
                <a:lnTo>
                  <a:pt x="0" y="133510"/>
                </a:lnTo>
                <a:lnTo>
                  <a:pt x="0" y="133361"/>
                </a:lnTo>
                <a:lnTo>
                  <a:pt x="0" y="133291"/>
                </a:lnTo>
                <a:lnTo>
                  <a:pt x="0" y="133114"/>
                </a:lnTo>
                <a:lnTo>
                  <a:pt x="0" y="133060"/>
                </a:lnTo>
                <a:lnTo>
                  <a:pt x="0" y="132684"/>
                </a:lnTo>
                <a:lnTo>
                  <a:pt x="0" y="132579"/>
                </a:lnTo>
                <a:lnTo>
                  <a:pt x="0" y="132525"/>
                </a:lnTo>
                <a:lnTo>
                  <a:pt x="0" y="132419"/>
                </a:lnTo>
                <a:lnTo>
                  <a:pt x="0" y="132246"/>
                </a:lnTo>
                <a:lnTo>
                  <a:pt x="0" y="131644"/>
                </a:lnTo>
                <a:lnTo>
                  <a:pt x="0" y="131554"/>
                </a:lnTo>
                <a:lnTo>
                  <a:pt x="0" y="131286"/>
                </a:lnTo>
                <a:lnTo>
                  <a:pt x="0" y="130954"/>
                </a:lnTo>
                <a:lnTo>
                  <a:pt x="0" y="130447"/>
                </a:lnTo>
                <a:lnTo>
                  <a:pt x="0" y="130337"/>
                </a:lnTo>
                <a:lnTo>
                  <a:pt x="0" y="130253"/>
                </a:lnTo>
                <a:lnTo>
                  <a:pt x="0" y="130056"/>
                </a:lnTo>
                <a:lnTo>
                  <a:pt x="0" y="130040"/>
                </a:lnTo>
                <a:lnTo>
                  <a:pt x="0" y="129707"/>
                </a:lnTo>
                <a:lnTo>
                  <a:pt x="0" y="129680"/>
                </a:lnTo>
                <a:lnTo>
                  <a:pt x="0" y="129274"/>
                </a:lnTo>
                <a:lnTo>
                  <a:pt x="0" y="129125"/>
                </a:lnTo>
                <a:lnTo>
                  <a:pt x="0" y="128793"/>
                </a:lnTo>
                <a:lnTo>
                  <a:pt x="0" y="128722"/>
                </a:lnTo>
                <a:lnTo>
                  <a:pt x="0" y="128358"/>
                </a:lnTo>
                <a:lnTo>
                  <a:pt x="0" y="128225"/>
                </a:lnTo>
                <a:lnTo>
                  <a:pt x="0" y="127912"/>
                </a:lnTo>
                <a:lnTo>
                  <a:pt x="0" y="127672"/>
                </a:lnTo>
                <a:lnTo>
                  <a:pt x="0" y="127475"/>
                </a:lnTo>
                <a:lnTo>
                  <a:pt x="0" y="127443"/>
                </a:lnTo>
                <a:lnTo>
                  <a:pt x="0" y="127421"/>
                </a:lnTo>
                <a:lnTo>
                  <a:pt x="0" y="126526"/>
                </a:lnTo>
                <a:lnTo>
                  <a:pt x="0" y="126324"/>
                </a:lnTo>
                <a:lnTo>
                  <a:pt x="0" y="126307"/>
                </a:lnTo>
                <a:lnTo>
                  <a:pt x="0" y="126253"/>
                </a:lnTo>
                <a:lnTo>
                  <a:pt x="0" y="125401"/>
                </a:lnTo>
                <a:lnTo>
                  <a:pt x="0" y="125253"/>
                </a:lnTo>
                <a:lnTo>
                  <a:pt x="0" y="125064"/>
                </a:lnTo>
                <a:lnTo>
                  <a:pt x="0" y="125006"/>
                </a:lnTo>
                <a:lnTo>
                  <a:pt x="0" y="124952"/>
                </a:lnTo>
                <a:lnTo>
                  <a:pt x="0" y="124576"/>
                </a:lnTo>
                <a:lnTo>
                  <a:pt x="0" y="124298"/>
                </a:lnTo>
                <a:lnTo>
                  <a:pt x="0" y="124138"/>
                </a:lnTo>
                <a:lnTo>
                  <a:pt x="0" y="123746"/>
                </a:lnTo>
                <a:lnTo>
                  <a:pt x="0" y="123446"/>
                </a:lnTo>
                <a:lnTo>
                  <a:pt x="0" y="123382"/>
                </a:lnTo>
                <a:lnTo>
                  <a:pt x="0" y="123249"/>
                </a:lnTo>
                <a:lnTo>
                  <a:pt x="0" y="122846"/>
                </a:lnTo>
                <a:lnTo>
                  <a:pt x="0" y="122696"/>
                </a:lnTo>
                <a:lnTo>
                  <a:pt x="0" y="122499"/>
                </a:lnTo>
                <a:lnTo>
                  <a:pt x="0" y="122445"/>
                </a:lnTo>
                <a:lnTo>
                  <a:pt x="0" y="122339"/>
                </a:lnTo>
                <a:lnTo>
                  <a:pt x="0" y="122229"/>
                </a:lnTo>
                <a:lnTo>
                  <a:pt x="0" y="122145"/>
                </a:lnTo>
                <a:lnTo>
                  <a:pt x="0" y="121809"/>
                </a:lnTo>
                <a:lnTo>
                  <a:pt x="0" y="121599"/>
                </a:lnTo>
                <a:lnTo>
                  <a:pt x="0" y="120928"/>
                </a:lnTo>
                <a:lnTo>
                  <a:pt x="0" y="120874"/>
                </a:lnTo>
                <a:lnTo>
                  <a:pt x="0" y="120566"/>
                </a:lnTo>
                <a:lnTo>
                  <a:pt x="0" y="120277"/>
                </a:lnTo>
                <a:lnTo>
                  <a:pt x="0" y="120030"/>
                </a:lnTo>
                <a:lnTo>
                  <a:pt x="0" y="120026"/>
                </a:lnTo>
                <a:lnTo>
                  <a:pt x="0" y="119976"/>
                </a:lnTo>
                <a:lnTo>
                  <a:pt x="0" y="119627"/>
                </a:lnTo>
                <a:lnTo>
                  <a:pt x="0" y="119600"/>
                </a:lnTo>
                <a:lnTo>
                  <a:pt x="0" y="119517"/>
                </a:lnTo>
                <a:lnTo>
                  <a:pt x="0" y="119340"/>
                </a:lnTo>
                <a:lnTo>
                  <a:pt x="0" y="119162"/>
                </a:lnTo>
                <a:lnTo>
                  <a:pt x="0" y="118767"/>
                </a:lnTo>
                <a:lnTo>
                  <a:pt x="0" y="118713"/>
                </a:lnTo>
                <a:lnTo>
                  <a:pt x="0" y="118472"/>
                </a:lnTo>
                <a:lnTo>
                  <a:pt x="0" y="118470"/>
                </a:lnTo>
                <a:lnTo>
                  <a:pt x="0" y="118418"/>
                </a:lnTo>
                <a:lnTo>
                  <a:pt x="0" y="118199"/>
                </a:lnTo>
                <a:lnTo>
                  <a:pt x="0" y="118145"/>
                </a:lnTo>
                <a:lnTo>
                  <a:pt x="0" y="117870"/>
                </a:lnTo>
                <a:lnTo>
                  <a:pt x="0" y="117780"/>
                </a:lnTo>
                <a:lnTo>
                  <a:pt x="0" y="117592"/>
                </a:lnTo>
                <a:lnTo>
                  <a:pt x="0" y="117363"/>
                </a:lnTo>
                <a:lnTo>
                  <a:pt x="0" y="117293"/>
                </a:lnTo>
                <a:lnTo>
                  <a:pt x="0" y="117253"/>
                </a:lnTo>
                <a:lnTo>
                  <a:pt x="0" y="117169"/>
                </a:lnTo>
                <a:lnTo>
                  <a:pt x="0" y="116673"/>
                </a:lnTo>
                <a:lnTo>
                  <a:pt x="0" y="116623"/>
                </a:lnTo>
                <a:lnTo>
                  <a:pt x="0" y="116244"/>
                </a:lnTo>
                <a:lnTo>
                  <a:pt x="0" y="115868"/>
                </a:lnTo>
                <a:lnTo>
                  <a:pt x="0" y="114138"/>
                </a:lnTo>
                <a:lnTo>
                  <a:pt x="0" y="113701"/>
                </a:lnTo>
                <a:lnTo>
                  <a:pt x="0" y="113631"/>
                </a:lnTo>
                <a:lnTo>
                  <a:pt x="0" y="113442"/>
                </a:lnTo>
                <a:lnTo>
                  <a:pt x="0" y="113223"/>
                </a:lnTo>
                <a:lnTo>
                  <a:pt x="0" y="113219"/>
                </a:lnTo>
                <a:lnTo>
                  <a:pt x="0" y="113169"/>
                </a:lnTo>
                <a:lnTo>
                  <a:pt x="0" y="112891"/>
                </a:lnTo>
                <a:lnTo>
                  <a:pt x="0" y="112820"/>
                </a:lnTo>
                <a:lnTo>
                  <a:pt x="0" y="112766"/>
                </a:lnTo>
                <a:lnTo>
                  <a:pt x="0" y="112616"/>
                </a:lnTo>
                <a:lnTo>
                  <a:pt x="0" y="112533"/>
                </a:lnTo>
                <a:lnTo>
                  <a:pt x="0" y="112456"/>
                </a:lnTo>
                <a:lnTo>
                  <a:pt x="0" y="112317"/>
                </a:lnTo>
                <a:lnTo>
                  <a:pt x="0" y="111918"/>
                </a:lnTo>
                <a:lnTo>
                  <a:pt x="0" y="111729"/>
                </a:lnTo>
                <a:lnTo>
                  <a:pt x="0" y="111519"/>
                </a:lnTo>
                <a:lnTo>
                  <a:pt x="0" y="111306"/>
                </a:lnTo>
                <a:lnTo>
                  <a:pt x="0" y="111232"/>
                </a:lnTo>
                <a:lnTo>
                  <a:pt x="0" y="110458"/>
                </a:lnTo>
                <a:lnTo>
                  <a:pt x="0" y="110364"/>
                </a:lnTo>
                <a:lnTo>
                  <a:pt x="0" y="109672"/>
                </a:lnTo>
                <a:lnTo>
                  <a:pt x="0" y="109507"/>
                </a:lnTo>
                <a:lnTo>
                  <a:pt x="0" y="109499"/>
                </a:lnTo>
                <a:lnTo>
                  <a:pt x="0" y="109437"/>
                </a:lnTo>
                <a:lnTo>
                  <a:pt x="0" y="109260"/>
                </a:lnTo>
                <a:lnTo>
                  <a:pt x="0" y="108884"/>
                </a:lnTo>
                <a:lnTo>
                  <a:pt x="0" y="108725"/>
                </a:lnTo>
                <a:lnTo>
                  <a:pt x="0" y="108565"/>
                </a:lnTo>
                <a:lnTo>
                  <a:pt x="0" y="108392"/>
                </a:lnTo>
                <a:lnTo>
                  <a:pt x="0" y="108198"/>
                </a:lnTo>
                <a:lnTo>
                  <a:pt x="0" y="107844"/>
                </a:lnTo>
                <a:lnTo>
                  <a:pt x="0" y="107840"/>
                </a:lnTo>
                <a:lnTo>
                  <a:pt x="0" y="107790"/>
                </a:lnTo>
                <a:lnTo>
                  <a:pt x="0" y="107700"/>
                </a:lnTo>
                <a:lnTo>
                  <a:pt x="0" y="107480"/>
                </a:lnTo>
                <a:lnTo>
                  <a:pt x="0" y="107154"/>
                </a:lnTo>
                <a:lnTo>
                  <a:pt x="0" y="106942"/>
                </a:lnTo>
                <a:lnTo>
                  <a:pt x="0" y="106647"/>
                </a:lnTo>
                <a:lnTo>
                  <a:pt x="0" y="106593"/>
                </a:lnTo>
                <a:lnTo>
                  <a:pt x="0" y="106543"/>
                </a:lnTo>
                <a:lnTo>
                  <a:pt x="0" y="106399"/>
                </a:lnTo>
                <a:lnTo>
                  <a:pt x="0" y="106256"/>
                </a:lnTo>
                <a:lnTo>
                  <a:pt x="0" y="105907"/>
                </a:lnTo>
                <a:lnTo>
                  <a:pt x="0" y="105853"/>
                </a:lnTo>
                <a:lnTo>
                  <a:pt x="0" y="105611"/>
                </a:lnTo>
                <a:lnTo>
                  <a:pt x="0" y="105522"/>
                </a:lnTo>
                <a:lnTo>
                  <a:pt x="0" y="105388"/>
                </a:lnTo>
                <a:lnTo>
                  <a:pt x="0" y="105111"/>
                </a:lnTo>
                <a:lnTo>
                  <a:pt x="0" y="104993"/>
                </a:lnTo>
                <a:lnTo>
                  <a:pt x="0" y="104696"/>
                </a:lnTo>
                <a:lnTo>
                  <a:pt x="0" y="104425"/>
                </a:lnTo>
                <a:lnTo>
                  <a:pt x="0" y="104124"/>
                </a:lnTo>
                <a:lnTo>
                  <a:pt x="0" y="104058"/>
                </a:lnTo>
                <a:lnTo>
                  <a:pt x="0" y="103621"/>
                </a:lnTo>
                <a:lnTo>
                  <a:pt x="0" y="103589"/>
                </a:lnTo>
                <a:lnTo>
                  <a:pt x="0" y="103198"/>
                </a:lnTo>
                <a:lnTo>
                  <a:pt x="0" y="102811"/>
                </a:lnTo>
                <a:lnTo>
                  <a:pt x="0" y="102453"/>
                </a:lnTo>
                <a:lnTo>
                  <a:pt x="0" y="102350"/>
                </a:lnTo>
                <a:lnTo>
                  <a:pt x="0" y="101399"/>
                </a:lnTo>
                <a:lnTo>
                  <a:pt x="0" y="101391"/>
                </a:lnTo>
                <a:lnTo>
                  <a:pt x="0" y="101152"/>
                </a:lnTo>
                <a:lnTo>
                  <a:pt x="0" y="100776"/>
                </a:lnTo>
                <a:lnTo>
                  <a:pt x="0" y="100635"/>
                </a:lnTo>
                <a:lnTo>
                  <a:pt x="0" y="100284"/>
                </a:lnTo>
                <a:lnTo>
                  <a:pt x="0" y="100135"/>
                </a:lnTo>
                <a:lnTo>
                  <a:pt x="0" y="100090"/>
                </a:lnTo>
                <a:lnTo>
                  <a:pt x="0" y="99732"/>
                </a:lnTo>
                <a:lnTo>
                  <a:pt x="0" y="99592"/>
                </a:lnTo>
                <a:lnTo>
                  <a:pt x="0" y="99449"/>
                </a:lnTo>
                <a:lnTo>
                  <a:pt x="0" y="99046"/>
                </a:lnTo>
                <a:lnTo>
                  <a:pt x="0" y="98682"/>
                </a:lnTo>
                <a:lnTo>
                  <a:pt x="0" y="98645"/>
                </a:lnTo>
                <a:lnTo>
                  <a:pt x="0" y="98539"/>
                </a:lnTo>
                <a:lnTo>
                  <a:pt x="0" y="98485"/>
                </a:lnTo>
                <a:lnTo>
                  <a:pt x="0" y="98291"/>
                </a:lnTo>
                <a:lnTo>
                  <a:pt x="0" y="98222"/>
                </a:lnTo>
                <a:lnTo>
                  <a:pt x="0" y="97799"/>
                </a:lnTo>
                <a:lnTo>
                  <a:pt x="0" y="97745"/>
                </a:lnTo>
                <a:lnTo>
                  <a:pt x="0" y="97414"/>
                </a:lnTo>
                <a:lnTo>
                  <a:pt x="0" y="97374"/>
                </a:lnTo>
                <a:lnTo>
                  <a:pt x="0" y="97317"/>
                </a:lnTo>
                <a:lnTo>
                  <a:pt x="0" y="97279"/>
                </a:lnTo>
                <a:lnTo>
                  <a:pt x="0" y="97074"/>
                </a:lnTo>
                <a:lnTo>
                  <a:pt x="0" y="96423"/>
                </a:lnTo>
                <a:lnTo>
                  <a:pt x="0" y="96415"/>
                </a:lnTo>
                <a:lnTo>
                  <a:pt x="0" y="96176"/>
                </a:lnTo>
                <a:lnTo>
                  <a:pt x="0" y="96016"/>
                </a:lnTo>
                <a:lnTo>
                  <a:pt x="0" y="95827"/>
                </a:lnTo>
                <a:lnTo>
                  <a:pt x="0" y="95800"/>
                </a:lnTo>
                <a:lnTo>
                  <a:pt x="0" y="95733"/>
                </a:lnTo>
                <a:lnTo>
                  <a:pt x="0" y="95725"/>
                </a:lnTo>
                <a:lnTo>
                  <a:pt x="0" y="95308"/>
                </a:lnTo>
                <a:lnTo>
                  <a:pt x="0" y="95114"/>
                </a:lnTo>
                <a:lnTo>
                  <a:pt x="0" y="94913"/>
                </a:lnTo>
                <a:lnTo>
                  <a:pt x="0" y="94756"/>
                </a:lnTo>
                <a:lnTo>
                  <a:pt x="0" y="94616"/>
                </a:lnTo>
                <a:lnTo>
                  <a:pt x="0" y="94345"/>
                </a:lnTo>
                <a:lnTo>
                  <a:pt x="0" y="94070"/>
                </a:lnTo>
                <a:lnTo>
                  <a:pt x="0" y="93926"/>
                </a:lnTo>
                <a:lnTo>
                  <a:pt x="0" y="93706"/>
                </a:lnTo>
                <a:lnTo>
                  <a:pt x="0" y="93563"/>
                </a:lnTo>
                <a:lnTo>
                  <a:pt x="0" y="93509"/>
                </a:lnTo>
                <a:lnTo>
                  <a:pt x="0" y="93315"/>
                </a:lnTo>
                <a:lnTo>
                  <a:pt x="0" y="92823"/>
                </a:lnTo>
                <a:lnTo>
                  <a:pt x="0" y="92819"/>
                </a:lnTo>
                <a:lnTo>
                  <a:pt x="0" y="92769"/>
                </a:lnTo>
                <a:lnTo>
                  <a:pt x="0" y="92625"/>
                </a:lnTo>
                <a:lnTo>
                  <a:pt x="0" y="92444"/>
                </a:lnTo>
                <a:lnTo>
                  <a:pt x="0" y="92438"/>
                </a:lnTo>
                <a:lnTo>
                  <a:pt x="0" y="91938"/>
                </a:lnTo>
                <a:lnTo>
                  <a:pt x="0" y="91576"/>
                </a:lnTo>
                <a:lnTo>
                  <a:pt x="0" y="91516"/>
                </a:lnTo>
                <a:lnTo>
                  <a:pt x="0" y="91040"/>
                </a:lnTo>
                <a:lnTo>
                  <a:pt x="0" y="90884"/>
                </a:lnTo>
                <a:lnTo>
                  <a:pt x="0" y="90472"/>
                </a:lnTo>
                <a:lnTo>
                  <a:pt x="0" y="90350"/>
                </a:lnTo>
                <a:lnTo>
                  <a:pt x="0" y="89777"/>
                </a:lnTo>
                <a:lnTo>
                  <a:pt x="0" y="89709"/>
                </a:lnTo>
                <a:lnTo>
                  <a:pt x="0" y="89620"/>
                </a:lnTo>
                <a:lnTo>
                  <a:pt x="0" y="89369"/>
                </a:lnTo>
                <a:lnTo>
                  <a:pt x="0" y="89209"/>
                </a:lnTo>
                <a:lnTo>
                  <a:pt x="0" y="89171"/>
                </a:lnTo>
                <a:lnTo>
                  <a:pt x="0" y="89091"/>
                </a:lnTo>
                <a:lnTo>
                  <a:pt x="0" y="89037"/>
                </a:lnTo>
                <a:lnTo>
                  <a:pt x="0" y="88966"/>
                </a:lnTo>
                <a:lnTo>
                  <a:pt x="0" y="88602"/>
                </a:lnTo>
                <a:lnTo>
                  <a:pt x="0" y="88408"/>
                </a:lnTo>
                <a:lnTo>
                  <a:pt x="0" y="88403"/>
                </a:lnTo>
                <a:lnTo>
                  <a:pt x="0" y="87719"/>
                </a:lnTo>
                <a:lnTo>
                  <a:pt x="0" y="87625"/>
                </a:lnTo>
                <a:lnTo>
                  <a:pt x="0" y="87617"/>
                </a:lnTo>
                <a:lnTo>
                  <a:pt x="0" y="86604"/>
                </a:lnTo>
                <a:lnTo>
                  <a:pt x="0" y="86540"/>
                </a:lnTo>
                <a:lnTo>
                  <a:pt x="0" y="85818"/>
                </a:lnTo>
                <a:lnTo>
                  <a:pt x="0" y="85732"/>
                </a:lnTo>
                <a:lnTo>
                  <a:pt x="0" y="85653"/>
                </a:lnTo>
                <a:lnTo>
                  <a:pt x="0" y="85645"/>
                </a:lnTo>
                <a:lnTo>
                  <a:pt x="0" y="85637"/>
                </a:lnTo>
                <a:lnTo>
                  <a:pt x="0" y="85093"/>
                </a:lnTo>
                <a:lnTo>
                  <a:pt x="0" y="84733"/>
                </a:lnTo>
                <a:lnTo>
                  <a:pt x="0" y="84711"/>
                </a:lnTo>
                <a:lnTo>
                  <a:pt x="0" y="84592"/>
                </a:lnTo>
                <a:lnTo>
                  <a:pt x="0" y="84517"/>
                </a:lnTo>
                <a:lnTo>
                  <a:pt x="0" y="84233"/>
                </a:lnTo>
                <a:lnTo>
                  <a:pt x="0" y="84195"/>
                </a:lnTo>
                <a:lnTo>
                  <a:pt x="0" y="83990"/>
                </a:lnTo>
                <a:lnTo>
                  <a:pt x="0" y="83900"/>
                </a:lnTo>
                <a:lnTo>
                  <a:pt x="0" y="83846"/>
                </a:lnTo>
                <a:lnTo>
                  <a:pt x="0" y="83830"/>
                </a:lnTo>
                <a:lnTo>
                  <a:pt x="0" y="83626"/>
                </a:lnTo>
                <a:lnTo>
                  <a:pt x="0" y="83543"/>
                </a:lnTo>
                <a:lnTo>
                  <a:pt x="0" y="83432"/>
                </a:lnTo>
                <a:lnTo>
                  <a:pt x="0" y="83184"/>
                </a:lnTo>
                <a:lnTo>
                  <a:pt x="0" y="82793"/>
                </a:lnTo>
                <a:lnTo>
                  <a:pt x="0" y="82743"/>
                </a:lnTo>
                <a:lnTo>
                  <a:pt x="0" y="82739"/>
                </a:lnTo>
                <a:lnTo>
                  <a:pt x="0" y="82649"/>
                </a:lnTo>
                <a:lnTo>
                  <a:pt x="0" y="82641"/>
                </a:lnTo>
                <a:lnTo>
                  <a:pt x="0" y="82545"/>
                </a:lnTo>
                <a:lnTo>
                  <a:pt x="0" y="82364"/>
                </a:lnTo>
                <a:lnTo>
                  <a:pt x="0" y="82242"/>
                </a:lnTo>
                <a:lnTo>
                  <a:pt x="0" y="82053"/>
                </a:lnTo>
                <a:lnTo>
                  <a:pt x="0" y="81512"/>
                </a:lnTo>
                <a:lnTo>
                  <a:pt x="0" y="81377"/>
                </a:lnTo>
                <a:lnTo>
                  <a:pt x="0" y="80842"/>
                </a:lnTo>
                <a:lnTo>
                  <a:pt x="0" y="80756"/>
                </a:lnTo>
                <a:lnTo>
                  <a:pt x="0" y="80295"/>
                </a:lnTo>
                <a:lnTo>
                  <a:pt x="0" y="80270"/>
                </a:lnTo>
                <a:lnTo>
                  <a:pt x="0" y="80258"/>
                </a:lnTo>
                <a:lnTo>
                  <a:pt x="0" y="80076"/>
                </a:lnTo>
                <a:lnTo>
                  <a:pt x="0" y="79894"/>
                </a:lnTo>
                <a:lnTo>
                  <a:pt x="0" y="79831"/>
                </a:lnTo>
                <a:lnTo>
                  <a:pt x="0" y="79735"/>
                </a:lnTo>
                <a:lnTo>
                  <a:pt x="0" y="79541"/>
                </a:lnTo>
                <a:lnTo>
                  <a:pt x="0" y="79011"/>
                </a:lnTo>
                <a:lnTo>
                  <a:pt x="0" y="78957"/>
                </a:lnTo>
                <a:lnTo>
                  <a:pt x="0" y="78854"/>
                </a:lnTo>
                <a:lnTo>
                  <a:pt x="0" y="78496"/>
                </a:lnTo>
                <a:lnTo>
                  <a:pt x="0" y="78164"/>
                </a:lnTo>
                <a:lnTo>
                  <a:pt x="0" y="77545"/>
                </a:lnTo>
                <a:lnTo>
                  <a:pt x="0" y="77537"/>
                </a:lnTo>
                <a:lnTo>
                  <a:pt x="0" y="77400"/>
                </a:lnTo>
                <a:lnTo>
                  <a:pt x="0" y="77388"/>
                </a:lnTo>
                <a:lnTo>
                  <a:pt x="0" y="77266"/>
                </a:lnTo>
                <a:lnTo>
                  <a:pt x="0" y="76985"/>
                </a:lnTo>
                <a:lnTo>
                  <a:pt x="0" y="76917"/>
                </a:lnTo>
                <a:lnTo>
                  <a:pt x="0" y="76723"/>
                </a:lnTo>
                <a:lnTo>
                  <a:pt x="0" y="76536"/>
                </a:lnTo>
                <a:lnTo>
                  <a:pt x="0" y="76484"/>
                </a:lnTo>
                <a:lnTo>
                  <a:pt x="0" y="76377"/>
                </a:lnTo>
                <a:lnTo>
                  <a:pt x="0" y="76003"/>
                </a:lnTo>
                <a:lnTo>
                  <a:pt x="0" y="75935"/>
                </a:lnTo>
                <a:lnTo>
                  <a:pt x="0" y="75846"/>
                </a:lnTo>
                <a:lnTo>
                  <a:pt x="0" y="75792"/>
                </a:lnTo>
                <a:lnTo>
                  <a:pt x="0" y="75738"/>
                </a:lnTo>
                <a:lnTo>
                  <a:pt x="0" y="75435"/>
                </a:lnTo>
                <a:lnTo>
                  <a:pt x="0" y="75319"/>
                </a:lnTo>
                <a:lnTo>
                  <a:pt x="0" y="75076"/>
                </a:lnTo>
                <a:lnTo>
                  <a:pt x="0" y="74685"/>
                </a:lnTo>
                <a:lnTo>
                  <a:pt x="0" y="74631"/>
                </a:lnTo>
                <a:lnTo>
                  <a:pt x="0" y="74570"/>
                </a:lnTo>
                <a:lnTo>
                  <a:pt x="0" y="74437"/>
                </a:lnTo>
                <a:lnTo>
                  <a:pt x="0" y="74047"/>
                </a:lnTo>
                <a:lnTo>
                  <a:pt x="0" y="73945"/>
                </a:lnTo>
                <a:lnTo>
                  <a:pt x="0" y="73520"/>
                </a:lnTo>
                <a:lnTo>
                  <a:pt x="0" y="73463"/>
                </a:lnTo>
                <a:lnTo>
                  <a:pt x="0" y="73269"/>
                </a:lnTo>
                <a:lnTo>
                  <a:pt x="0" y="72830"/>
                </a:lnTo>
                <a:lnTo>
                  <a:pt x="0" y="72569"/>
                </a:lnTo>
                <a:lnTo>
                  <a:pt x="0" y="72561"/>
                </a:lnTo>
                <a:lnTo>
                  <a:pt x="0" y="72162"/>
                </a:lnTo>
                <a:lnTo>
                  <a:pt x="0" y="72009"/>
                </a:lnTo>
                <a:lnTo>
                  <a:pt x="0" y="71973"/>
                </a:lnTo>
                <a:lnTo>
                  <a:pt x="0" y="71968"/>
                </a:lnTo>
                <a:lnTo>
                  <a:pt x="0" y="71786"/>
                </a:lnTo>
                <a:lnTo>
                  <a:pt x="0" y="71723"/>
                </a:lnTo>
                <a:lnTo>
                  <a:pt x="0" y="71508"/>
                </a:lnTo>
                <a:lnTo>
                  <a:pt x="0" y="70998"/>
                </a:lnTo>
                <a:lnTo>
                  <a:pt x="0" y="70959"/>
                </a:lnTo>
                <a:lnTo>
                  <a:pt x="0" y="70816"/>
                </a:lnTo>
                <a:lnTo>
                  <a:pt x="0" y="70762"/>
                </a:lnTo>
                <a:lnTo>
                  <a:pt x="0" y="70593"/>
                </a:lnTo>
                <a:lnTo>
                  <a:pt x="0" y="70459"/>
                </a:lnTo>
                <a:lnTo>
                  <a:pt x="0" y="70100"/>
                </a:lnTo>
                <a:lnTo>
                  <a:pt x="0" y="70072"/>
                </a:lnTo>
                <a:lnTo>
                  <a:pt x="0" y="70056"/>
                </a:lnTo>
                <a:lnTo>
                  <a:pt x="0" y="69830"/>
                </a:lnTo>
                <a:lnTo>
                  <a:pt x="0" y="69751"/>
                </a:lnTo>
                <a:lnTo>
                  <a:pt x="0" y="69709"/>
                </a:lnTo>
                <a:lnTo>
                  <a:pt x="0" y="69655"/>
                </a:lnTo>
                <a:lnTo>
                  <a:pt x="0" y="69461"/>
                </a:lnTo>
                <a:lnTo>
                  <a:pt x="0" y="69292"/>
                </a:lnTo>
                <a:lnTo>
                  <a:pt x="0" y="69191"/>
                </a:lnTo>
                <a:lnTo>
                  <a:pt x="0" y="69019"/>
                </a:lnTo>
                <a:lnTo>
                  <a:pt x="0" y="68969"/>
                </a:lnTo>
                <a:lnTo>
                  <a:pt x="0" y="68837"/>
                </a:lnTo>
                <a:lnTo>
                  <a:pt x="0" y="68829"/>
                </a:lnTo>
                <a:lnTo>
                  <a:pt x="0" y="68809"/>
                </a:lnTo>
                <a:lnTo>
                  <a:pt x="0" y="68615"/>
                </a:lnTo>
                <a:lnTo>
                  <a:pt x="0" y="68613"/>
                </a:lnTo>
                <a:lnTo>
                  <a:pt x="0" y="68293"/>
                </a:lnTo>
                <a:lnTo>
                  <a:pt x="0" y="68269"/>
                </a:lnTo>
                <a:lnTo>
                  <a:pt x="0" y="68084"/>
                </a:lnTo>
                <a:lnTo>
                  <a:pt x="0" y="67890"/>
                </a:lnTo>
                <a:lnTo>
                  <a:pt x="0" y="67738"/>
                </a:lnTo>
                <a:lnTo>
                  <a:pt x="0" y="67603"/>
                </a:lnTo>
                <a:lnTo>
                  <a:pt x="0" y="67186"/>
                </a:lnTo>
                <a:lnTo>
                  <a:pt x="0" y="67030"/>
                </a:lnTo>
                <a:lnTo>
                  <a:pt x="0" y="66992"/>
                </a:lnTo>
                <a:lnTo>
                  <a:pt x="0" y="66837"/>
                </a:lnTo>
                <a:lnTo>
                  <a:pt x="0" y="66810"/>
                </a:lnTo>
                <a:lnTo>
                  <a:pt x="0" y="66747"/>
                </a:lnTo>
                <a:lnTo>
                  <a:pt x="0" y="66643"/>
                </a:lnTo>
                <a:lnTo>
                  <a:pt x="0" y="66462"/>
                </a:lnTo>
                <a:lnTo>
                  <a:pt x="0" y="65939"/>
                </a:lnTo>
                <a:lnTo>
                  <a:pt x="0" y="65923"/>
                </a:lnTo>
                <a:lnTo>
                  <a:pt x="0" y="65855"/>
                </a:lnTo>
                <a:lnTo>
                  <a:pt x="0" y="65766"/>
                </a:lnTo>
                <a:lnTo>
                  <a:pt x="0" y="65729"/>
                </a:lnTo>
                <a:lnTo>
                  <a:pt x="0" y="65355"/>
                </a:lnTo>
                <a:lnTo>
                  <a:pt x="0" y="65237"/>
                </a:lnTo>
                <a:lnTo>
                  <a:pt x="0" y="65214"/>
                </a:lnTo>
                <a:lnTo>
                  <a:pt x="0" y="65161"/>
                </a:lnTo>
                <a:lnTo>
                  <a:pt x="0" y="65080"/>
                </a:lnTo>
                <a:lnTo>
                  <a:pt x="0" y="64854"/>
                </a:lnTo>
                <a:lnTo>
                  <a:pt x="0" y="64802"/>
                </a:lnTo>
                <a:lnTo>
                  <a:pt x="0" y="64722"/>
                </a:lnTo>
                <a:lnTo>
                  <a:pt x="0" y="64316"/>
                </a:lnTo>
                <a:lnTo>
                  <a:pt x="0" y="63967"/>
                </a:lnTo>
                <a:lnTo>
                  <a:pt x="0" y="63865"/>
                </a:lnTo>
                <a:lnTo>
                  <a:pt x="0" y="63833"/>
                </a:lnTo>
                <a:lnTo>
                  <a:pt x="0" y="63677"/>
                </a:lnTo>
                <a:lnTo>
                  <a:pt x="0" y="63639"/>
                </a:lnTo>
                <a:lnTo>
                  <a:pt x="0" y="63637"/>
                </a:lnTo>
                <a:lnTo>
                  <a:pt x="0" y="63454"/>
                </a:lnTo>
                <a:lnTo>
                  <a:pt x="0" y="63293"/>
                </a:lnTo>
                <a:lnTo>
                  <a:pt x="0" y="62890"/>
                </a:lnTo>
                <a:lnTo>
                  <a:pt x="0" y="62762"/>
                </a:lnTo>
                <a:lnTo>
                  <a:pt x="0" y="62750"/>
                </a:lnTo>
                <a:lnTo>
                  <a:pt x="0" y="62485"/>
                </a:lnTo>
                <a:lnTo>
                  <a:pt x="0" y="61964"/>
                </a:lnTo>
                <a:lnTo>
                  <a:pt x="0" y="61853"/>
                </a:lnTo>
                <a:lnTo>
                  <a:pt x="0" y="61845"/>
                </a:lnTo>
                <a:lnTo>
                  <a:pt x="0" y="61643"/>
                </a:lnTo>
                <a:lnTo>
                  <a:pt x="0" y="61498"/>
                </a:lnTo>
                <a:lnTo>
                  <a:pt x="0" y="61486"/>
                </a:lnTo>
                <a:lnTo>
                  <a:pt x="0" y="61083"/>
                </a:lnTo>
                <a:lnTo>
                  <a:pt x="0" y="60963"/>
                </a:lnTo>
                <a:lnTo>
                  <a:pt x="0" y="60911"/>
                </a:lnTo>
                <a:lnTo>
                  <a:pt x="0" y="60882"/>
                </a:lnTo>
                <a:lnTo>
                  <a:pt x="0" y="60879"/>
                </a:lnTo>
                <a:lnTo>
                  <a:pt x="0" y="60796"/>
                </a:lnTo>
                <a:lnTo>
                  <a:pt x="0" y="60379"/>
                </a:lnTo>
                <a:lnTo>
                  <a:pt x="0" y="60281"/>
                </a:lnTo>
                <a:lnTo>
                  <a:pt x="0" y="60185"/>
                </a:lnTo>
                <a:lnTo>
                  <a:pt x="0" y="60101"/>
                </a:lnTo>
                <a:lnTo>
                  <a:pt x="0" y="60046"/>
                </a:lnTo>
                <a:lnTo>
                  <a:pt x="0" y="59992"/>
                </a:lnTo>
                <a:lnTo>
                  <a:pt x="0" y="59976"/>
                </a:lnTo>
                <a:lnTo>
                  <a:pt x="0" y="59826"/>
                </a:lnTo>
                <a:lnTo>
                  <a:pt x="0" y="59782"/>
                </a:lnTo>
                <a:lnTo>
                  <a:pt x="0" y="59746"/>
                </a:lnTo>
                <a:lnTo>
                  <a:pt x="0" y="59495"/>
                </a:lnTo>
                <a:lnTo>
                  <a:pt x="0" y="58939"/>
                </a:lnTo>
                <a:lnTo>
                  <a:pt x="0" y="58889"/>
                </a:lnTo>
                <a:lnTo>
                  <a:pt x="0" y="58745"/>
                </a:lnTo>
                <a:lnTo>
                  <a:pt x="0" y="58729"/>
                </a:lnTo>
                <a:lnTo>
                  <a:pt x="0" y="58701"/>
                </a:lnTo>
                <a:lnTo>
                  <a:pt x="0" y="58535"/>
                </a:lnTo>
                <a:lnTo>
                  <a:pt x="0" y="57914"/>
                </a:lnTo>
                <a:lnTo>
                  <a:pt x="0" y="57658"/>
                </a:lnTo>
                <a:lnTo>
                  <a:pt x="0" y="57523"/>
                </a:lnTo>
                <a:lnTo>
                  <a:pt x="0" y="57509"/>
                </a:lnTo>
                <a:lnTo>
                  <a:pt x="0" y="57147"/>
                </a:lnTo>
                <a:lnTo>
                  <a:pt x="0" y="57106"/>
                </a:lnTo>
                <a:lnTo>
                  <a:pt x="0" y="56988"/>
                </a:lnTo>
                <a:lnTo>
                  <a:pt x="0" y="56928"/>
                </a:lnTo>
                <a:lnTo>
                  <a:pt x="0" y="56667"/>
                </a:lnTo>
                <a:lnTo>
                  <a:pt x="0" y="56647"/>
                </a:lnTo>
                <a:lnTo>
                  <a:pt x="0" y="56470"/>
                </a:lnTo>
                <a:lnTo>
                  <a:pt x="0" y="56107"/>
                </a:lnTo>
                <a:lnTo>
                  <a:pt x="0" y="56056"/>
                </a:lnTo>
                <a:lnTo>
                  <a:pt x="0" y="55977"/>
                </a:lnTo>
                <a:lnTo>
                  <a:pt x="0" y="55935"/>
                </a:lnTo>
                <a:lnTo>
                  <a:pt x="0" y="55859"/>
                </a:lnTo>
                <a:lnTo>
                  <a:pt x="0" y="55417"/>
                </a:lnTo>
                <a:lnTo>
                  <a:pt x="0" y="55345"/>
                </a:lnTo>
                <a:lnTo>
                  <a:pt x="0" y="55157"/>
                </a:lnTo>
                <a:lnTo>
                  <a:pt x="0" y="55000"/>
                </a:lnTo>
                <a:lnTo>
                  <a:pt x="0" y="54910"/>
                </a:lnTo>
                <a:lnTo>
                  <a:pt x="0" y="54806"/>
                </a:lnTo>
                <a:lnTo>
                  <a:pt x="0" y="54691"/>
                </a:lnTo>
                <a:lnTo>
                  <a:pt x="0" y="54642"/>
                </a:lnTo>
                <a:lnTo>
                  <a:pt x="0" y="54519"/>
                </a:lnTo>
                <a:lnTo>
                  <a:pt x="0" y="54170"/>
                </a:lnTo>
                <a:lnTo>
                  <a:pt x="0" y="53753"/>
                </a:lnTo>
                <a:lnTo>
                  <a:pt x="0" y="53745"/>
                </a:lnTo>
                <a:lnTo>
                  <a:pt x="0" y="53737"/>
                </a:lnTo>
                <a:lnTo>
                  <a:pt x="0" y="53559"/>
                </a:lnTo>
                <a:lnTo>
                  <a:pt x="0" y="53474"/>
                </a:lnTo>
                <a:lnTo>
                  <a:pt x="0" y="53390"/>
                </a:lnTo>
                <a:lnTo>
                  <a:pt x="0" y="53256"/>
                </a:lnTo>
                <a:lnTo>
                  <a:pt x="0" y="53117"/>
                </a:lnTo>
                <a:lnTo>
                  <a:pt x="0" y="53063"/>
                </a:lnTo>
                <a:lnTo>
                  <a:pt x="0" y="52935"/>
                </a:lnTo>
                <a:lnTo>
                  <a:pt x="0" y="52869"/>
                </a:lnTo>
                <a:lnTo>
                  <a:pt x="0" y="52774"/>
                </a:lnTo>
                <a:lnTo>
                  <a:pt x="0" y="52688"/>
                </a:lnTo>
                <a:lnTo>
                  <a:pt x="0" y="52682"/>
                </a:lnTo>
                <a:lnTo>
                  <a:pt x="0" y="52173"/>
                </a:lnTo>
                <a:lnTo>
                  <a:pt x="0" y="52130"/>
                </a:lnTo>
                <a:lnTo>
                  <a:pt x="0" y="51992"/>
                </a:lnTo>
                <a:lnTo>
                  <a:pt x="0" y="51938"/>
                </a:lnTo>
                <a:lnTo>
                  <a:pt x="0" y="51884"/>
                </a:lnTo>
                <a:lnTo>
                  <a:pt x="0" y="51268"/>
                </a:lnTo>
                <a:lnTo>
                  <a:pt x="0" y="51080"/>
                </a:lnTo>
                <a:lnTo>
                  <a:pt x="0" y="50883"/>
                </a:lnTo>
                <a:lnTo>
                  <a:pt x="0" y="50831"/>
                </a:lnTo>
                <a:lnTo>
                  <a:pt x="0" y="50716"/>
                </a:lnTo>
                <a:lnTo>
                  <a:pt x="0" y="50637"/>
                </a:lnTo>
                <a:lnTo>
                  <a:pt x="0" y="50193"/>
                </a:lnTo>
                <a:lnTo>
                  <a:pt x="0" y="50021"/>
                </a:lnTo>
                <a:lnTo>
                  <a:pt x="0" y="49827"/>
                </a:lnTo>
                <a:lnTo>
                  <a:pt x="0" y="49666"/>
                </a:lnTo>
                <a:lnTo>
                  <a:pt x="0" y="49663"/>
                </a:lnTo>
                <a:lnTo>
                  <a:pt x="0" y="49415"/>
                </a:lnTo>
                <a:lnTo>
                  <a:pt x="0" y="49312"/>
                </a:lnTo>
                <a:lnTo>
                  <a:pt x="0" y="49039"/>
                </a:lnTo>
                <a:lnTo>
                  <a:pt x="0" y="48950"/>
                </a:lnTo>
                <a:lnTo>
                  <a:pt x="0" y="48820"/>
                </a:lnTo>
                <a:lnTo>
                  <a:pt x="0" y="48769"/>
                </a:lnTo>
                <a:lnTo>
                  <a:pt x="0" y="48761"/>
                </a:lnTo>
                <a:lnTo>
                  <a:pt x="0" y="48538"/>
                </a:lnTo>
                <a:lnTo>
                  <a:pt x="0" y="48414"/>
                </a:lnTo>
                <a:lnTo>
                  <a:pt x="0" y="48362"/>
                </a:lnTo>
                <a:lnTo>
                  <a:pt x="0" y="48095"/>
                </a:lnTo>
                <a:lnTo>
                  <a:pt x="0" y="47869"/>
                </a:lnTo>
                <a:lnTo>
                  <a:pt x="0" y="47798"/>
                </a:lnTo>
                <a:lnTo>
                  <a:pt x="0" y="47775"/>
                </a:lnTo>
                <a:lnTo>
                  <a:pt x="0" y="47724"/>
                </a:lnTo>
                <a:lnTo>
                  <a:pt x="0" y="47712"/>
                </a:lnTo>
                <a:lnTo>
                  <a:pt x="0" y="47309"/>
                </a:lnTo>
                <a:lnTo>
                  <a:pt x="0" y="47237"/>
                </a:lnTo>
                <a:lnTo>
                  <a:pt x="0" y="47197"/>
                </a:lnTo>
                <a:lnTo>
                  <a:pt x="0" y="47151"/>
                </a:lnTo>
                <a:lnTo>
                  <a:pt x="0" y="46962"/>
                </a:lnTo>
                <a:lnTo>
                  <a:pt x="0" y="46908"/>
                </a:lnTo>
                <a:lnTo>
                  <a:pt x="0" y="46848"/>
                </a:lnTo>
                <a:lnTo>
                  <a:pt x="0" y="46802"/>
                </a:lnTo>
                <a:lnTo>
                  <a:pt x="0" y="46583"/>
                </a:lnTo>
                <a:lnTo>
                  <a:pt x="0" y="46272"/>
                </a:lnTo>
                <a:lnTo>
                  <a:pt x="0" y="46062"/>
                </a:lnTo>
                <a:lnTo>
                  <a:pt x="0" y="45976"/>
                </a:lnTo>
                <a:lnTo>
                  <a:pt x="0" y="45951"/>
                </a:lnTo>
                <a:lnTo>
                  <a:pt x="0" y="45934"/>
                </a:lnTo>
                <a:lnTo>
                  <a:pt x="0" y="45897"/>
                </a:lnTo>
                <a:lnTo>
                  <a:pt x="0" y="45855"/>
                </a:lnTo>
                <a:lnTo>
                  <a:pt x="0" y="45661"/>
                </a:lnTo>
                <a:lnTo>
                  <a:pt x="0" y="45366"/>
                </a:lnTo>
                <a:lnTo>
                  <a:pt x="0" y="45337"/>
                </a:lnTo>
                <a:lnTo>
                  <a:pt x="0" y="45009"/>
                </a:lnTo>
                <a:lnTo>
                  <a:pt x="0" y="44955"/>
                </a:lnTo>
                <a:lnTo>
                  <a:pt x="0" y="44761"/>
                </a:lnTo>
                <a:lnTo>
                  <a:pt x="0" y="44439"/>
                </a:lnTo>
                <a:lnTo>
                  <a:pt x="0" y="44284"/>
                </a:lnTo>
                <a:lnTo>
                  <a:pt x="0" y="44090"/>
                </a:lnTo>
                <a:lnTo>
                  <a:pt x="0" y="44063"/>
                </a:lnTo>
                <a:lnTo>
                  <a:pt x="0" y="43884"/>
                </a:lnTo>
                <a:lnTo>
                  <a:pt x="0" y="43844"/>
                </a:lnTo>
                <a:lnTo>
                  <a:pt x="0" y="43386"/>
                </a:lnTo>
                <a:lnTo>
                  <a:pt x="0" y="43176"/>
                </a:lnTo>
                <a:lnTo>
                  <a:pt x="0" y="43159"/>
                </a:lnTo>
                <a:lnTo>
                  <a:pt x="0" y="43037"/>
                </a:lnTo>
                <a:lnTo>
                  <a:pt x="0" y="42983"/>
                </a:lnTo>
                <a:lnTo>
                  <a:pt x="0" y="42893"/>
                </a:lnTo>
                <a:lnTo>
                  <a:pt x="0" y="42843"/>
                </a:lnTo>
                <a:lnTo>
                  <a:pt x="0" y="42799"/>
                </a:lnTo>
                <a:lnTo>
                  <a:pt x="0" y="42789"/>
                </a:lnTo>
                <a:lnTo>
                  <a:pt x="0" y="42608"/>
                </a:lnTo>
                <a:lnTo>
                  <a:pt x="0" y="42333"/>
                </a:lnTo>
                <a:lnTo>
                  <a:pt x="0" y="42261"/>
                </a:lnTo>
                <a:lnTo>
                  <a:pt x="0" y="42123"/>
                </a:lnTo>
                <a:lnTo>
                  <a:pt x="0" y="42085"/>
                </a:lnTo>
                <a:lnTo>
                  <a:pt x="0" y="42055"/>
                </a:lnTo>
                <a:lnTo>
                  <a:pt x="0" y="41966"/>
                </a:lnTo>
                <a:lnTo>
                  <a:pt x="0" y="41912"/>
                </a:lnTo>
                <a:lnTo>
                  <a:pt x="0" y="41826"/>
                </a:lnTo>
                <a:lnTo>
                  <a:pt x="0" y="41607"/>
                </a:lnTo>
                <a:lnTo>
                  <a:pt x="0" y="41555"/>
                </a:lnTo>
                <a:lnTo>
                  <a:pt x="0" y="41204"/>
                </a:lnTo>
                <a:lnTo>
                  <a:pt x="0" y="41086"/>
                </a:lnTo>
                <a:lnTo>
                  <a:pt x="0" y="41000"/>
                </a:lnTo>
                <a:lnTo>
                  <a:pt x="0" y="40917"/>
                </a:lnTo>
                <a:lnTo>
                  <a:pt x="0" y="40707"/>
                </a:lnTo>
                <a:lnTo>
                  <a:pt x="0" y="40430"/>
                </a:lnTo>
                <a:lnTo>
                  <a:pt x="0" y="40390"/>
                </a:lnTo>
                <a:lnTo>
                  <a:pt x="0" y="40167"/>
                </a:lnTo>
                <a:lnTo>
                  <a:pt x="0" y="40113"/>
                </a:lnTo>
                <a:lnTo>
                  <a:pt x="0" y="40033"/>
                </a:lnTo>
                <a:lnTo>
                  <a:pt x="0" y="39987"/>
                </a:lnTo>
                <a:lnTo>
                  <a:pt x="0" y="39979"/>
                </a:lnTo>
                <a:lnTo>
                  <a:pt x="0" y="39785"/>
                </a:lnTo>
                <a:lnTo>
                  <a:pt x="0" y="39616"/>
                </a:lnTo>
                <a:lnTo>
                  <a:pt x="0" y="39443"/>
                </a:lnTo>
                <a:lnTo>
                  <a:pt x="0" y="39161"/>
                </a:lnTo>
                <a:lnTo>
                  <a:pt x="0" y="38950"/>
                </a:lnTo>
                <a:lnTo>
                  <a:pt x="0" y="38908"/>
                </a:lnTo>
                <a:lnTo>
                  <a:pt x="0" y="38837"/>
                </a:lnTo>
                <a:lnTo>
                  <a:pt x="0" y="38740"/>
                </a:lnTo>
                <a:lnTo>
                  <a:pt x="0" y="38164"/>
                </a:lnTo>
                <a:lnTo>
                  <a:pt x="0" y="37843"/>
                </a:lnTo>
                <a:lnTo>
                  <a:pt x="0" y="37789"/>
                </a:lnTo>
                <a:lnTo>
                  <a:pt x="0" y="37644"/>
                </a:lnTo>
                <a:lnTo>
                  <a:pt x="0" y="37632"/>
                </a:lnTo>
                <a:lnTo>
                  <a:pt x="0" y="37354"/>
                </a:lnTo>
                <a:lnTo>
                  <a:pt x="0" y="37268"/>
                </a:lnTo>
                <a:lnTo>
                  <a:pt x="0" y="37229"/>
                </a:lnTo>
                <a:lnTo>
                  <a:pt x="0" y="37109"/>
                </a:lnTo>
                <a:lnTo>
                  <a:pt x="0" y="37079"/>
                </a:lnTo>
                <a:lnTo>
                  <a:pt x="0" y="36579"/>
                </a:lnTo>
                <a:lnTo>
                  <a:pt x="0" y="36247"/>
                </a:lnTo>
                <a:lnTo>
                  <a:pt x="0" y="36228"/>
                </a:lnTo>
                <a:lnTo>
                  <a:pt x="0" y="36192"/>
                </a:lnTo>
                <a:lnTo>
                  <a:pt x="0" y="36176"/>
                </a:lnTo>
                <a:lnTo>
                  <a:pt x="0" y="36053"/>
                </a:lnTo>
                <a:lnTo>
                  <a:pt x="0" y="35982"/>
                </a:lnTo>
                <a:lnTo>
                  <a:pt x="0" y="35555"/>
                </a:lnTo>
                <a:lnTo>
                  <a:pt x="0" y="35538"/>
                </a:lnTo>
                <a:lnTo>
                  <a:pt x="0" y="35454"/>
                </a:lnTo>
                <a:lnTo>
                  <a:pt x="0" y="35051"/>
                </a:lnTo>
                <a:lnTo>
                  <a:pt x="0" y="35011"/>
                </a:lnTo>
                <a:lnTo>
                  <a:pt x="0" y="34929"/>
                </a:lnTo>
                <a:lnTo>
                  <a:pt x="0" y="34875"/>
                </a:lnTo>
                <a:lnTo>
                  <a:pt x="0" y="34735"/>
                </a:lnTo>
                <a:lnTo>
                  <a:pt x="0" y="34681"/>
                </a:lnTo>
                <a:lnTo>
                  <a:pt x="0" y="34640"/>
                </a:lnTo>
                <a:lnTo>
                  <a:pt x="0" y="34291"/>
                </a:lnTo>
                <a:lnTo>
                  <a:pt x="0" y="34001"/>
                </a:lnTo>
                <a:lnTo>
                  <a:pt x="0" y="33900"/>
                </a:lnTo>
                <a:lnTo>
                  <a:pt x="0" y="33858"/>
                </a:lnTo>
                <a:lnTo>
                  <a:pt x="0" y="33804"/>
                </a:lnTo>
                <a:lnTo>
                  <a:pt x="0" y="33764"/>
                </a:lnTo>
                <a:lnTo>
                  <a:pt x="0" y="33723"/>
                </a:lnTo>
                <a:lnTo>
                  <a:pt x="0" y="33377"/>
                </a:lnTo>
                <a:lnTo>
                  <a:pt x="0" y="33188"/>
                </a:lnTo>
                <a:lnTo>
                  <a:pt x="0" y="33074"/>
                </a:lnTo>
                <a:lnTo>
                  <a:pt x="0" y="32867"/>
                </a:lnTo>
                <a:lnTo>
                  <a:pt x="0" y="32863"/>
                </a:lnTo>
                <a:lnTo>
                  <a:pt x="0" y="32855"/>
                </a:lnTo>
                <a:lnTo>
                  <a:pt x="0" y="32813"/>
                </a:lnTo>
                <a:lnTo>
                  <a:pt x="0" y="32809"/>
                </a:lnTo>
                <a:lnTo>
                  <a:pt x="0" y="32636"/>
                </a:lnTo>
                <a:lnTo>
                  <a:pt x="0" y="32253"/>
                </a:lnTo>
                <a:lnTo>
                  <a:pt x="0" y="32202"/>
                </a:lnTo>
                <a:lnTo>
                  <a:pt x="0" y="32177"/>
                </a:lnTo>
                <a:lnTo>
                  <a:pt x="0" y="32059"/>
                </a:lnTo>
                <a:lnTo>
                  <a:pt x="0" y="32005"/>
                </a:lnTo>
                <a:lnTo>
                  <a:pt x="0" y="31335"/>
                </a:lnTo>
                <a:lnTo>
                  <a:pt x="0" y="31200"/>
                </a:lnTo>
                <a:lnTo>
                  <a:pt x="0" y="31056"/>
                </a:lnTo>
                <a:lnTo>
                  <a:pt x="0" y="31006"/>
                </a:lnTo>
                <a:lnTo>
                  <a:pt x="0" y="30842"/>
                </a:lnTo>
                <a:lnTo>
                  <a:pt x="0" y="30837"/>
                </a:lnTo>
                <a:lnTo>
                  <a:pt x="0" y="30729"/>
                </a:lnTo>
                <a:lnTo>
                  <a:pt x="0" y="30579"/>
                </a:lnTo>
                <a:lnTo>
                  <a:pt x="0" y="30370"/>
                </a:lnTo>
                <a:lnTo>
                  <a:pt x="0" y="30316"/>
                </a:lnTo>
                <a:lnTo>
                  <a:pt x="0" y="30075"/>
                </a:lnTo>
                <a:lnTo>
                  <a:pt x="0" y="30032"/>
                </a:lnTo>
                <a:lnTo>
                  <a:pt x="0" y="29953"/>
                </a:lnTo>
                <a:lnTo>
                  <a:pt x="0" y="29899"/>
                </a:lnTo>
                <a:lnTo>
                  <a:pt x="0" y="29759"/>
                </a:lnTo>
                <a:lnTo>
                  <a:pt x="0" y="29755"/>
                </a:lnTo>
                <a:lnTo>
                  <a:pt x="0" y="29705"/>
                </a:lnTo>
                <a:lnTo>
                  <a:pt x="0" y="29536"/>
                </a:lnTo>
                <a:lnTo>
                  <a:pt x="0" y="29263"/>
                </a:lnTo>
                <a:lnTo>
                  <a:pt x="0" y="29160"/>
                </a:lnTo>
                <a:lnTo>
                  <a:pt x="0" y="29081"/>
                </a:lnTo>
                <a:lnTo>
                  <a:pt x="0" y="29069"/>
                </a:lnTo>
                <a:lnTo>
                  <a:pt x="0" y="29025"/>
                </a:lnTo>
                <a:lnTo>
                  <a:pt x="0" y="28882"/>
                </a:lnTo>
                <a:lnTo>
                  <a:pt x="0" y="28828"/>
                </a:lnTo>
                <a:lnTo>
                  <a:pt x="0" y="28748"/>
                </a:lnTo>
                <a:lnTo>
                  <a:pt x="0" y="28521"/>
                </a:lnTo>
                <a:lnTo>
                  <a:pt x="0" y="28138"/>
                </a:lnTo>
                <a:lnTo>
                  <a:pt x="0" y="28084"/>
                </a:lnTo>
                <a:lnTo>
                  <a:pt x="0" y="27833"/>
                </a:lnTo>
                <a:lnTo>
                  <a:pt x="0" y="27430"/>
                </a:lnTo>
                <a:lnTo>
                  <a:pt x="0" y="27274"/>
                </a:lnTo>
                <a:lnTo>
                  <a:pt x="0" y="27257"/>
                </a:lnTo>
                <a:lnTo>
                  <a:pt x="0" y="27226"/>
                </a:lnTo>
                <a:lnTo>
                  <a:pt x="0" y="27083"/>
                </a:lnTo>
                <a:lnTo>
                  <a:pt x="0" y="27029"/>
                </a:lnTo>
                <a:lnTo>
                  <a:pt x="0" y="26916"/>
                </a:lnTo>
                <a:lnTo>
                  <a:pt x="0" y="26393"/>
                </a:lnTo>
                <a:lnTo>
                  <a:pt x="0" y="26359"/>
                </a:lnTo>
                <a:lnTo>
                  <a:pt x="0" y="26221"/>
                </a:lnTo>
                <a:lnTo>
                  <a:pt x="0" y="26183"/>
                </a:lnTo>
                <a:lnTo>
                  <a:pt x="0" y="26167"/>
                </a:lnTo>
                <a:lnTo>
                  <a:pt x="0" y="25973"/>
                </a:lnTo>
                <a:lnTo>
                  <a:pt x="0" y="25866"/>
                </a:lnTo>
                <a:lnTo>
                  <a:pt x="0" y="25753"/>
                </a:lnTo>
                <a:lnTo>
                  <a:pt x="0" y="25669"/>
                </a:lnTo>
                <a:lnTo>
                  <a:pt x="0" y="25615"/>
                </a:lnTo>
                <a:lnTo>
                  <a:pt x="0" y="25458"/>
                </a:lnTo>
                <a:lnTo>
                  <a:pt x="0" y="25096"/>
                </a:lnTo>
                <a:lnTo>
                  <a:pt x="0" y="24966"/>
                </a:lnTo>
                <a:lnTo>
                  <a:pt x="0" y="24755"/>
                </a:lnTo>
                <a:lnTo>
                  <a:pt x="0" y="24747"/>
                </a:lnTo>
                <a:lnTo>
                  <a:pt x="0" y="24560"/>
                </a:lnTo>
                <a:lnTo>
                  <a:pt x="0" y="24528"/>
                </a:lnTo>
                <a:lnTo>
                  <a:pt x="0" y="24211"/>
                </a:lnTo>
                <a:lnTo>
                  <a:pt x="0" y="24184"/>
                </a:lnTo>
                <a:lnTo>
                  <a:pt x="0" y="24069"/>
                </a:lnTo>
                <a:lnTo>
                  <a:pt x="0" y="23921"/>
                </a:lnTo>
                <a:lnTo>
                  <a:pt x="0" y="23870"/>
                </a:lnTo>
                <a:lnTo>
                  <a:pt x="0" y="23772"/>
                </a:lnTo>
                <a:lnTo>
                  <a:pt x="0" y="23369"/>
                </a:lnTo>
                <a:lnTo>
                  <a:pt x="0" y="23297"/>
                </a:lnTo>
                <a:lnTo>
                  <a:pt x="0" y="23108"/>
                </a:lnTo>
                <a:lnTo>
                  <a:pt x="0" y="23048"/>
                </a:lnTo>
                <a:lnTo>
                  <a:pt x="0" y="22994"/>
                </a:lnTo>
                <a:lnTo>
                  <a:pt x="0" y="22948"/>
                </a:lnTo>
                <a:lnTo>
                  <a:pt x="0" y="22935"/>
                </a:lnTo>
                <a:lnTo>
                  <a:pt x="0" y="22729"/>
                </a:lnTo>
                <a:lnTo>
                  <a:pt x="0" y="22454"/>
                </a:lnTo>
                <a:lnTo>
                  <a:pt x="0" y="22262"/>
                </a:lnTo>
                <a:lnTo>
                  <a:pt x="0" y="22208"/>
                </a:lnTo>
                <a:lnTo>
                  <a:pt x="0" y="22176"/>
                </a:lnTo>
                <a:lnTo>
                  <a:pt x="0" y="22122"/>
                </a:lnTo>
                <a:lnTo>
                  <a:pt x="0" y="22097"/>
                </a:lnTo>
                <a:lnTo>
                  <a:pt x="0" y="21647"/>
                </a:lnTo>
                <a:lnTo>
                  <a:pt x="0" y="21537"/>
                </a:lnTo>
                <a:lnTo>
                  <a:pt x="0" y="21207"/>
                </a:lnTo>
                <a:lnTo>
                  <a:pt x="0" y="21155"/>
                </a:lnTo>
                <a:lnTo>
                  <a:pt x="0" y="20961"/>
                </a:lnTo>
                <a:lnTo>
                  <a:pt x="0" y="20905"/>
                </a:lnTo>
                <a:lnTo>
                  <a:pt x="0" y="20828"/>
                </a:lnTo>
                <a:lnTo>
                  <a:pt x="0" y="20639"/>
                </a:lnTo>
                <a:lnTo>
                  <a:pt x="0" y="20416"/>
                </a:lnTo>
                <a:lnTo>
                  <a:pt x="0" y="20290"/>
                </a:lnTo>
                <a:lnTo>
                  <a:pt x="0" y="20236"/>
                </a:lnTo>
                <a:lnTo>
                  <a:pt x="0" y="19990"/>
                </a:lnTo>
                <a:lnTo>
                  <a:pt x="0" y="19779"/>
                </a:lnTo>
                <a:lnTo>
                  <a:pt x="0" y="19771"/>
                </a:lnTo>
                <a:lnTo>
                  <a:pt x="0" y="19552"/>
                </a:lnTo>
                <a:lnTo>
                  <a:pt x="0" y="19376"/>
                </a:lnTo>
                <a:lnTo>
                  <a:pt x="0" y="19183"/>
                </a:lnTo>
                <a:lnTo>
                  <a:pt x="0" y="19093"/>
                </a:lnTo>
                <a:lnTo>
                  <a:pt x="0" y="18989"/>
                </a:lnTo>
                <a:lnTo>
                  <a:pt x="0" y="18945"/>
                </a:lnTo>
                <a:lnTo>
                  <a:pt x="0" y="18862"/>
                </a:lnTo>
                <a:lnTo>
                  <a:pt x="0" y="18393"/>
                </a:lnTo>
                <a:lnTo>
                  <a:pt x="0" y="18112"/>
                </a:lnTo>
                <a:lnTo>
                  <a:pt x="0" y="18058"/>
                </a:lnTo>
                <a:lnTo>
                  <a:pt x="0" y="17972"/>
                </a:lnTo>
                <a:lnTo>
                  <a:pt x="0" y="17753"/>
                </a:lnTo>
                <a:lnTo>
                  <a:pt x="0" y="17475"/>
                </a:lnTo>
                <a:lnTo>
                  <a:pt x="0" y="17286"/>
                </a:lnTo>
                <a:lnTo>
                  <a:pt x="0" y="17282"/>
                </a:lnTo>
                <a:lnTo>
                  <a:pt x="0" y="17232"/>
                </a:lnTo>
                <a:lnTo>
                  <a:pt x="0" y="17200"/>
                </a:lnTo>
                <a:lnTo>
                  <a:pt x="0" y="17146"/>
                </a:lnTo>
                <a:lnTo>
                  <a:pt x="0" y="17063"/>
                </a:lnTo>
                <a:lnTo>
                  <a:pt x="0" y="16961"/>
                </a:lnTo>
                <a:lnTo>
                  <a:pt x="0" y="16671"/>
                </a:lnTo>
                <a:lnTo>
                  <a:pt x="0" y="16313"/>
                </a:lnTo>
                <a:lnTo>
                  <a:pt x="0" y="16258"/>
                </a:lnTo>
                <a:lnTo>
                  <a:pt x="0" y="16179"/>
                </a:lnTo>
                <a:lnTo>
                  <a:pt x="0" y="15985"/>
                </a:lnTo>
                <a:lnTo>
                  <a:pt x="0" y="15929"/>
                </a:lnTo>
                <a:lnTo>
                  <a:pt x="0" y="15589"/>
                </a:lnTo>
                <a:lnTo>
                  <a:pt x="0" y="15213"/>
                </a:lnTo>
                <a:lnTo>
                  <a:pt x="0" y="15037"/>
                </a:lnTo>
                <a:lnTo>
                  <a:pt x="0" y="14021"/>
                </a:lnTo>
                <a:lnTo>
                  <a:pt x="0" y="13853"/>
                </a:lnTo>
                <a:lnTo>
                  <a:pt x="0" y="13844"/>
                </a:lnTo>
                <a:lnTo>
                  <a:pt x="0" y="13790"/>
                </a:lnTo>
                <a:lnTo>
                  <a:pt x="0" y="13500"/>
                </a:lnTo>
                <a:lnTo>
                  <a:pt x="0" y="13483"/>
                </a:lnTo>
                <a:lnTo>
                  <a:pt x="0" y="13414"/>
                </a:lnTo>
                <a:lnTo>
                  <a:pt x="0" y="12976"/>
                </a:lnTo>
                <a:lnTo>
                  <a:pt x="0" y="12447"/>
                </a:lnTo>
                <a:lnTo>
                  <a:pt x="0" y="12236"/>
                </a:lnTo>
                <a:lnTo>
                  <a:pt x="0" y="11684"/>
                </a:lnTo>
                <a:lnTo>
                  <a:pt x="0" y="11322"/>
                </a:lnTo>
                <a:lnTo>
                  <a:pt x="0" y="11177"/>
                </a:lnTo>
                <a:lnTo>
                  <a:pt x="0" y="10491"/>
                </a:lnTo>
                <a:lnTo>
                  <a:pt x="0" y="10437"/>
                </a:lnTo>
                <a:lnTo>
                  <a:pt x="0" y="10116"/>
                </a:lnTo>
                <a:lnTo>
                  <a:pt x="0" y="9960"/>
                </a:lnTo>
                <a:lnTo>
                  <a:pt x="0" y="9274"/>
                </a:lnTo>
                <a:lnTo>
                  <a:pt x="0" y="9161"/>
                </a:lnTo>
                <a:lnTo>
                  <a:pt x="0" y="8782"/>
                </a:lnTo>
                <a:lnTo>
                  <a:pt x="0" y="8642"/>
                </a:lnTo>
                <a:lnTo>
                  <a:pt x="0" y="8230"/>
                </a:lnTo>
                <a:lnTo>
                  <a:pt x="0" y="7395"/>
                </a:lnTo>
                <a:lnTo>
                  <a:pt x="0" y="7202"/>
                </a:lnTo>
                <a:lnTo>
                  <a:pt x="0" y="7037"/>
                </a:lnTo>
                <a:lnTo>
                  <a:pt x="0" y="7008"/>
                </a:lnTo>
                <a:lnTo>
                  <a:pt x="0" y="6983"/>
                </a:lnTo>
                <a:lnTo>
                  <a:pt x="0" y="6516"/>
                </a:lnTo>
                <a:lnTo>
                  <a:pt x="0" y="6178"/>
                </a:lnTo>
                <a:lnTo>
                  <a:pt x="0" y="5281"/>
                </a:lnTo>
                <a:lnTo>
                  <a:pt x="0" y="4733"/>
                </a:lnTo>
                <a:lnTo>
                  <a:pt x="0" y="4514"/>
                </a:lnTo>
                <a:lnTo>
                  <a:pt x="0" y="4338"/>
                </a:lnTo>
                <a:lnTo>
                  <a:pt x="0" y="3474"/>
                </a:lnTo>
                <a:lnTo>
                  <a:pt x="0" y="3420"/>
                </a:lnTo>
                <a:lnTo>
                  <a:pt x="0" y="3403"/>
                </a:lnTo>
                <a:lnTo>
                  <a:pt x="0" y="3187"/>
                </a:lnTo>
                <a:lnTo>
                  <a:pt x="0" y="2367"/>
                </a:lnTo>
                <a:lnTo>
                  <a:pt x="0" y="2173"/>
                </a:lnTo>
                <a:lnTo>
                  <a:pt x="0" y="2156"/>
                </a:lnTo>
                <a:lnTo>
                  <a:pt x="0" y="1658"/>
                </a:lnTo>
                <a:lnTo>
                  <a:pt x="0" y="1604"/>
                </a:lnTo>
                <a:lnTo>
                  <a:pt x="0" y="1380"/>
                </a:lnTo>
                <a:lnTo>
                  <a:pt x="0" y="1242"/>
                </a:lnTo>
                <a:lnTo>
                  <a:pt x="0" y="411"/>
                </a:lnTo>
                <a:lnTo>
                  <a:pt x="0" y="357"/>
                </a:lnTo>
                <a:lnTo>
                  <a:pt x="0" y="79"/>
                </a:lnTo>
                <a:lnTo>
                  <a:pt x="0" y="16"/>
                </a:lnTo>
                <a:close/>
              </a:path>
            </a:pathLst>
          </a:custGeom>
          <a:solidFill>
            <a:schemeClr val="accent5">
              <a:alpha val="40000"/>
            </a:schemeClr>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324" name="Freeform 323">
            <a:extLst>
              <a:ext uri="{FF2B5EF4-FFF2-40B4-BE49-F238E27FC236}">
                <a16:creationId xmlns:a16="http://schemas.microsoft.com/office/drawing/2014/main" id="{DFAA21B6-0067-2FDB-48B3-D9BFAE93F551}"/>
              </a:ext>
            </a:extLst>
          </p:cNvPr>
          <p:cNvSpPr/>
          <p:nvPr/>
        </p:nvSpPr>
        <p:spPr>
          <a:xfrm>
            <a:off x="7077189" y="2021923"/>
            <a:ext cx="3255127" cy="332513"/>
          </a:xfrm>
          <a:custGeom>
            <a:avLst/>
            <a:gdLst>
              <a:gd name="connsiteX0" fmla="*/ 0 w 3255127"/>
              <a:gd name="connsiteY0" fmla="*/ 332513 h 332513"/>
              <a:gd name="connsiteX1" fmla="*/ 0 w 3255127"/>
              <a:gd name="connsiteY1" fmla="*/ 72042 h 332513"/>
              <a:gd name="connsiteX2" fmla="*/ 72026 w 3255127"/>
              <a:gd name="connsiteY2" fmla="*/ 0 h 332513"/>
              <a:gd name="connsiteX3" fmla="*/ 3183103 w 3255127"/>
              <a:gd name="connsiteY3" fmla="*/ 0 h 332513"/>
              <a:gd name="connsiteX4" fmla="*/ 3255128 w 3255127"/>
              <a:gd name="connsiteY4" fmla="*/ 72042 h 332513"/>
              <a:gd name="connsiteX5" fmla="*/ 3255128 w 3255127"/>
              <a:gd name="connsiteY5" fmla="*/ 332513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55127" h="332513">
                <a:moveTo>
                  <a:pt x="0" y="332513"/>
                </a:moveTo>
                <a:lnTo>
                  <a:pt x="0" y="72042"/>
                </a:lnTo>
                <a:cubicBezTo>
                  <a:pt x="0" y="32273"/>
                  <a:pt x="32266" y="0"/>
                  <a:pt x="72026" y="0"/>
                </a:cubicBezTo>
                <a:lnTo>
                  <a:pt x="3183103" y="0"/>
                </a:lnTo>
                <a:cubicBezTo>
                  <a:pt x="3222863" y="0"/>
                  <a:pt x="3255128" y="32273"/>
                  <a:pt x="3255128" y="72042"/>
                </a:cubicBezTo>
                <a:lnTo>
                  <a:pt x="3255128" y="332513"/>
                </a:lnTo>
              </a:path>
            </a:pathLst>
          </a:custGeom>
          <a:solidFill>
            <a:schemeClr val="accent5"/>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27" name="TextBox 326">
            <a:extLst>
              <a:ext uri="{FF2B5EF4-FFF2-40B4-BE49-F238E27FC236}">
                <a16:creationId xmlns:a16="http://schemas.microsoft.com/office/drawing/2014/main" id="{269214A4-2C64-29B2-5965-1A3D52E35402}"/>
              </a:ext>
            </a:extLst>
          </p:cNvPr>
          <p:cNvSpPr txBox="1"/>
          <p:nvPr/>
        </p:nvSpPr>
        <p:spPr>
          <a:xfrm>
            <a:off x="7206899" y="2023215"/>
            <a:ext cx="2346796" cy="354071"/>
          </a:xfrm>
          <a:prstGeom prst="rect">
            <a:avLst/>
          </a:prstGeom>
          <a:noFill/>
        </p:spPr>
        <p:txBody>
          <a:bodyPr wrap="none" lIns="0" rIns="0" rtlCol="0">
            <a:spAutoFit/>
          </a:bodyPr>
          <a:lstStyle/>
          <a:p>
            <a:pPr algn="l"/>
            <a:r>
              <a:rPr lang="en-US" sz="1701" spc="0" baseline="0" dirty="0">
                <a:solidFill>
                  <a:srgbClr val="323232"/>
                </a:solidFill>
                <a:latin typeface="Londrina Solid" pitchFamily="2" charset="77"/>
                <a:sym typeface="LondrinaSolid-Regular"/>
                <a:rtl val="0"/>
              </a:rPr>
              <a:t>Key stage 1 class discussion</a:t>
            </a:r>
          </a:p>
        </p:txBody>
      </p:sp>
      <p:sp>
        <p:nvSpPr>
          <p:cNvPr id="328" name="TextBox 327">
            <a:extLst>
              <a:ext uri="{FF2B5EF4-FFF2-40B4-BE49-F238E27FC236}">
                <a16:creationId xmlns:a16="http://schemas.microsoft.com/office/drawing/2014/main" id="{D2963669-FC65-31FC-E069-28E7D59D9D86}"/>
              </a:ext>
            </a:extLst>
          </p:cNvPr>
          <p:cNvSpPr txBox="1"/>
          <p:nvPr/>
        </p:nvSpPr>
        <p:spPr>
          <a:xfrm>
            <a:off x="7206901" y="2424506"/>
            <a:ext cx="3041146" cy="1200329"/>
          </a:xfrm>
          <a:prstGeom prst="rect">
            <a:avLst/>
          </a:prstGeom>
          <a:noFill/>
        </p:spPr>
        <p:txBody>
          <a:bodyPr wrap="square" lIns="0" tIns="0" rIns="0" bIns="0" rtlCol="0">
            <a:spAutoFit/>
          </a:bodyPr>
          <a:lstStyle/>
          <a:p>
            <a:pPr marL="171450" indent="-171450">
              <a:lnSpc>
                <a:spcPct val="100000"/>
              </a:lnSpc>
              <a:spcBef>
                <a:spcPts val="0"/>
              </a:spcBef>
              <a:spcAft>
                <a:spcPts val="400"/>
              </a:spcAft>
              <a:buFont typeface="Arial" panose="020B0604020202020204" pitchFamily="34" charset="0"/>
              <a:buChar char="•"/>
            </a:pPr>
            <a:r>
              <a:rPr lang="en-US" sz="1000" dirty="0">
                <a:latin typeface="Roboto Condensed" panose="02000000000000000000" pitchFamily="2" charset="0"/>
                <a:ea typeface="Roboto Condensed" panose="02000000000000000000" pitchFamily="2" charset="0"/>
              </a:rPr>
              <a:t>How does it feel to belong to a group? What makes a group feel welcoming? </a:t>
            </a:r>
          </a:p>
          <a:p>
            <a:pPr marL="171450" indent="-171450">
              <a:lnSpc>
                <a:spcPct val="100000"/>
              </a:lnSpc>
              <a:spcBef>
                <a:spcPts val="0"/>
              </a:spcBef>
              <a:spcAft>
                <a:spcPts val="400"/>
              </a:spcAft>
              <a:buFont typeface="Arial" panose="020B0604020202020204" pitchFamily="34" charset="0"/>
              <a:buChar char="•"/>
            </a:pPr>
            <a:r>
              <a:rPr lang="en-US" sz="1000" dirty="0">
                <a:latin typeface="Roboto Condensed" panose="02000000000000000000" pitchFamily="2" charset="0"/>
                <a:ea typeface="Roboto Condensed" panose="02000000000000000000" pitchFamily="2" charset="0"/>
              </a:rPr>
              <a:t>How might someone feel if they don’t feel like they belong? </a:t>
            </a:r>
          </a:p>
          <a:p>
            <a:pPr marL="171450" indent="-171450">
              <a:lnSpc>
                <a:spcPct val="100000"/>
              </a:lnSpc>
              <a:spcBef>
                <a:spcPts val="0"/>
              </a:spcBef>
              <a:spcAft>
                <a:spcPts val="400"/>
              </a:spcAft>
              <a:buFont typeface="Arial" panose="020B0604020202020204" pitchFamily="34" charset="0"/>
              <a:buChar char="•"/>
            </a:pPr>
            <a:r>
              <a:rPr lang="en-US" sz="1000" dirty="0">
                <a:latin typeface="Roboto Condensed" panose="02000000000000000000" pitchFamily="2" charset="0"/>
                <a:ea typeface="Roboto Condensed" panose="02000000000000000000" pitchFamily="2" charset="0"/>
              </a:rPr>
              <a:t>What is something special about you that makes you a great part of any group?</a:t>
            </a:r>
          </a:p>
          <a:p>
            <a:pPr defTabSz="914400" eaLnBrk="0" fontAlgn="base" hangingPunct="0">
              <a:lnSpc>
                <a:spcPct val="100000"/>
              </a:lnSpc>
              <a:spcBef>
                <a:spcPct val="0"/>
              </a:spcBef>
              <a:spcAft>
                <a:spcPts val="400"/>
              </a:spcAft>
            </a:pPr>
            <a:endParaRPr lang="en-US" sz="800" dirty="0">
              <a:latin typeface="Roboto Condensed" panose="02000000000000000000" pitchFamily="2" charset="0"/>
              <a:ea typeface="Roboto Condensed" panose="02000000000000000000" pitchFamily="2" charset="0"/>
              <a:cs typeface="Roboto Condensed" panose="02000000000000000000" pitchFamily="2" charset="0"/>
            </a:endParaRPr>
          </a:p>
        </p:txBody>
      </p:sp>
      <p:sp>
        <p:nvSpPr>
          <p:cNvPr id="379" name="Freeform 378">
            <a:extLst>
              <a:ext uri="{FF2B5EF4-FFF2-40B4-BE49-F238E27FC236}">
                <a16:creationId xmlns:a16="http://schemas.microsoft.com/office/drawing/2014/main" id="{0BDB7C3E-D38E-A61C-FB16-5E6C6916B13C}"/>
              </a:ext>
            </a:extLst>
          </p:cNvPr>
          <p:cNvSpPr/>
          <p:nvPr/>
        </p:nvSpPr>
        <p:spPr>
          <a:xfrm>
            <a:off x="7077188" y="3948832"/>
            <a:ext cx="3255128" cy="1169641"/>
          </a:xfrm>
          <a:custGeom>
            <a:avLst/>
            <a:gdLst>
              <a:gd name="csX0" fmla="*/ 0 w 3255128"/>
              <a:gd name="csY0" fmla="*/ 0 h 1169641"/>
              <a:gd name="csX1" fmla="*/ 3255128 w 3255128"/>
              <a:gd name="csY1" fmla="*/ 0 h 1169641"/>
              <a:gd name="csX2" fmla="*/ 3255128 w 3255128"/>
              <a:gd name="csY2" fmla="*/ 5 h 1169641"/>
              <a:gd name="csX3" fmla="*/ 3255128 w 3255128"/>
              <a:gd name="csY3" fmla="*/ 95 h 1169641"/>
              <a:gd name="csX4" fmla="*/ 3255128 w 3255128"/>
              <a:gd name="csY4" fmla="*/ 117 h 1169641"/>
              <a:gd name="csX5" fmla="*/ 3255128 w 3255128"/>
              <a:gd name="csY5" fmla="*/ 203 h 1169641"/>
              <a:gd name="csX6" fmla="*/ 3255128 w 3255128"/>
              <a:gd name="csY6" fmla="*/ 412 h 1169641"/>
              <a:gd name="csX7" fmla="*/ 3255128 w 3255128"/>
              <a:gd name="csY7" fmla="*/ 415 h 1169641"/>
              <a:gd name="csX8" fmla="*/ 3255128 w 3255128"/>
              <a:gd name="csY8" fmla="*/ 472 h 1169641"/>
              <a:gd name="csX9" fmla="*/ 3255128 w 3255128"/>
              <a:gd name="csY9" fmla="*/ 492 h 1169641"/>
              <a:gd name="csX10" fmla="*/ 3255128 w 3255128"/>
              <a:gd name="csY10" fmla="*/ 571 h 1169641"/>
              <a:gd name="csX11" fmla="*/ 3255128 w 3255128"/>
              <a:gd name="csY11" fmla="*/ 765 h 1169641"/>
              <a:gd name="csX12" fmla="*/ 3255128 w 3255128"/>
              <a:gd name="csY12" fmla="*/ 782 h 1169641"/>
              <a:gd name="csX13" fmla="*/ 3255128 w 3255128"/>
              <a:gd name="csY13" fmla="*/ 801 h 1169641"/>
              <a:gd name="csX14" fmla="*/ 3255128 w 3255128"/>
              <a:gd name="csY14" fmla="*/ 851 h 1169641"/>
              <a:gd name="csX15" fmla="*/ 3255128 w 3255128"/>
              <a:gd name="csY15" fmla="*/ 865 h 1169641"/>
              <a:gd name="csX16" fmla="*/ 3255128 w 3255128"/>
              <a:gd name="csY16" fmla="*/ 886 h 1169641"/>
              <a:gd name="csX17" fmla="*/ 3255128 w 3255128"/>
              <a:gd name="csY17" fmla="*/ 889 h 1169641"/>
              <a:gd name="csX18" fmla="*/ 3255128 w 3255128"/>
              <a:gd name="csY18" fmla="*/ 931 h 1169641"/>
              <a:gd name="csX19" fmla="*/ 3255128 w 3255128"/>
              <a:gd name="csY19" fmla="*/ 987 h 1169641"/>
              <a:gd name="csX20" fmla="*/ 3255128 w 3255128"/>
              <a:gd name="csY20" fmla="*/ 1005 h 1169641"/>
              <a:gd name="csX21" fmla="*/ 3255128 w 3255128"/>
              <a:gd name="csY21" fmla="*/ 1085 h 1169641"/>
              <a:gd name="csX22" fmla="*/ 3255128 w 3255128"/>
              <a:gd name="csY22" fmla="*/ 1097 h 1169641"/>
              <a:gd name="csX23" fmla="*/ 3255128 w 3255128"/>
              <a:gd name="csY23" fmla="*/ 1102 h 1169641"/>
              <a:gd name="csX24" fmla="*/ 3255128 w 3255128"/>
              <a:gd name="csY24" fmla="*/ 1224 h 1169641"/>
              <a:gd name="csX25" fmla="*/ 3255128 w 3255128"/>
              <a:gd name="csY25" fmla="*/ 1241 h 1169641"/>
              <a:gd name="csX26" fmla="*/ 3255128 w 3255128"/>
              <a:gd name="csY26" fmla="*/ 1281 h 1169641"/>
              <a:gd name="csX27" fmla="*/ 3255128 w 3255128"/>
              <a:gd name="csY27" fmla="*/ 1350 h 1169641"/>
              <a:gd name="csX28" fmla="*/ 3255128 w 3255128"/>
              <a:gd name="csY28" fmla="*/ 1417 h 1169641"/>
              <a:gd name="csX29" fmla="*/ 3255128 w 3255128"/>
              <a:gd name="csY29" fmla="*/ 1502 h 1169641"/>
              <a:gd name="csX30" fmla="*/ 3255128 w 3255128"/>
              <a:gd name="csY30" fmla="*/ 1536 h 1169641"/>
              <a:gd name="csX31" fmla="*/ 3255128 w 3255128"/>
              <a:gd name="csY31" fmla="*/ 1574 h 1169641"/>
              <a:gd name="csX32" fmla="*/ 3255128 w 3255128"/>
              <a:gd name="csY32" fmla="*/ 1579 h 1169641"/>
              <a:gd name="csX33" fmla="*/ 3255128 w 3255128"/>
              <a:gd name="csY33" fmla="*/ 1698 h 1169641"/>
              <a:gd name="csX34" fmla="*/ 3255128 w 3255128"/>
              <a:gd name="csY34" fmla="*/ 1745 h 1169641"/>
              <a:gd name="csX35" fmla="*/ 3255128 w 3255128"/>
              <a:gd name="csY35" fmla="*/ 1770 h 1169641"/>
              <a:gd name="csX36" fmla="*/ 3255128 w 3255128"/>
              <a:gd name="csY36" fmla="*/ 1786 h 1169641"/>
              <a:gd name="csX37" fmla="*/ 3255128 w 3255128"/>
              <a:gd name="csY37" fmla="*/ 1886 h 1169641"/>
              <a:gd name="csX38" fmla="*/ 3255128 w 3255128"/>
              <a:gd name="csY38" fmla="*/ 1941 h 1169641"/>
              <a:gd name="csX39" fmla="*/ 3255128 w 3255128"/>
              <a:gd name="csY39" fmla="*/ 1948 h 1169641"/>
              <a:gd name="csX40" fmla="*/ 3255128 w 3255128"/>
              <a:gd name="csY40" fmla="*/ 1998 h 1169641"/>
              <a:gd name="csX41" fmla="*/ 3255128 w 3255128"/>
              <a:gd name="csY41" fmla="*/ 2013 h 1169641"/>
              <a:gd name="csX42" fmla="*/ 3255128 w 3255128"/>
              <a:gd name="csY42" fmla="*/ 2015 h 1169641"/>
              <a:gd name="csX43" fmla="*/ 3255128 w 3255128"/>
              <a:gd name="csY43" fmla="*/ 2020 h 1169641"/>
              <a:gd name="csX44" fmla="*/ 3255128 w 3255128"/>
              <a:gd name="csY44" fmla="*/ 2065 h 1169641"/>
              <a:gd name="csX45" fmla="*/ 3255128 w 3255128"/>
              <a:gd name="csY45" fmla="*/ 2172 h 1169641"/>
              <a:gd name="csX46" fmla="*/ 3255128 w 3255128"/>
              <a:gd name="csY46" fmla="*/ 2222 h 1169641"/>
              <a:gd name="csX47" fmla="*/ 3255128 w 3255128"/>
              <a:gd name="csY47" fmla="*/ 2302 h 1169641"/>
              <a:gd name="csX48" fmla="*/ 3255128 w 3255128"/>
              <a:gd name="csY48" fmla="*/ 2313 h 1169641"/>
              <a:gd name="csX49" fmla="*/ 3255128 w 3255128"/>
              <a:gd name="csY49" fmla="*/ 2399 h 1169641"/>
              <a:gd name="csX50" fmla="*/ 3255128 w 3255128"/>
              <a:gd name="csY50" fmla="*/ 2418 h 1169641"/>
              <a:gd name="csX51" fmla="*/ 3255128 w 3255128"/>
              <a:gd name="csY51" fmla="*/ 2452 h 1169641"/>
              <a:gd name="csX52" fmla="*/ 3255128 w 3255128"/>
              <a:gd name="csY52" fmla="*/ 2456 h 1169641"/>
              <a:gd name="csX53" fmla="*/ 3255128 w 3255128"/>
              <a:gd name="csY53" fmla="*/ 2457 h 1169641"/>
              <a:gd name="csX54" fmla="*/ 3255128 w 3255128"/>
              <a:gd name="csY54" fmla="*/ 2482 h 1169641"/>
              <a:gd name="csX55" fmla="*/ 3255128 w 3255128"/>
              <a:gd name="csY55" fmla="*/ 2627 h 1169641"/>
              <a:gd name="csX56" fmla="*/ 3255128 w 3255128"/>
              <a:gd name="csY56" fmla="*/ 2661 h 1169641"/>
              <a:gd name="csX57" fmla="*/ 3255128 w 3255128"/>
              <a:gd name="csY57" fmla="*/ 2668 h 1169641"/>
              <a:gd name="csX58" fmla="*/ 3255128 w 3255128"/>
              <a:gd name="csY58" fmla="*/ 2681 h 1169641"/>
              <a:gd name="csX59" fmla="*/ 3255128 w 3255128"/>
              <a:gd name="csY59" fmla="*/ 2806 h 1169641"/>
              <a:gd name="csX60" fmla="*/ 3255128 w 3255128"/>
              <a:gd name="csY60" fmla="*/ 2877 h 1169641"/>
              <a:gd name="csX61" fmla="*/ 3255128 w 3255128"/>
              <a:gd name="csY61" fmla="*/ 2962 h 1169641"/>
              <a:gd name="csX62" fmla="*/ 3255128 w 3255128"/>
              <a:gd name="csY62" fmla="*/ 2998 h 1169641"/>
              <a:gd name="csX63" fmla="*/ 3255128 w 3255128"/>
              <a:gd name="csY63" fmla="*/ 3034 h 1169641"/>
              <a:gd name="csX64" fmla="*/ 3255128 w 3255128"/>
              <a:gd name="csY64" fmla="*/ 3120 h 1169641"/>
              <a:gd name="csX65" fmla="*/ 3255128 w 3255128"/>
              <a:gd name="csY65" fmla="*/ 3127 h 1169641"/>
              <a:gd name="csX66" fmla="*/ 3255128 w 3255128"/>
              <a:gd name="csY66" fmla="*/ 3141 h 1169641"/>
              <a:gd name="csX67" fmla="*/ 3255128 w 3255128"/>
              <a:gd name="csY67" fmla="*/ 3189 h 1169641"/>
              <a:gd name="csX68" fmla="*/ 3255128 w 3255128"/>
              <a:gd name="csY68" fmla="*/ 3229 h 1169641"/>
              <a:gd name="csX69" fmla="*/ 3255128 w 3255128"/>
              <a:gd name="csY69" fmla="*/ 3275 h 1169641"/>
              <a:gd name="csX70" fmla="*/ 3255128 w 3255128"/>
              <a:gd name="csY70" fmla="*/ 3280 h 1169641"/>
              <a:gd name="csX71" fmla="*/ 3255128 w 3255128"/>
              <a:gd name="csY71" fmla="*/ 3327 h 1169641"/>
              <a:gd name="csX72" fmla="*/ 3255128 w 3255128"/>
              <a:gd name="csY72" fmla="*/ 3454 h 1169641"/>
              <a:gd name="csX73" fmla="*/ 3255128 w 3255128"/>
              <a:gd name="csY73" fmla="*/ 3472 h 1169641"/>
              <a:gd name="csX74" fmla="*/ 3255128 w 3255128"/>
              <a:gd name="csY74" fmla="*/ 3473 h 1169641"/>
              <a:gd name="csX75" fmla="*/ 3255128 w 3255128"/>
              <a:gd name="csY75" fmla="*/ 3503 h 1169641"/>
              <a:gd name="csX76" fmla="*/ 3255128 w 3255128"/>
              <a:gd name="csY76" fmla="*/ 3508 h 1169641"/>
              <a:gd name="csX77" fmla="*/ 3255128 w 3255128"/>
              <a:gd name="csY77" fmla="*/ 3524 h 1169641"/>
              <a:gd name="csX78" fmla="*/ 3255128 w 3255128"/>
              <a:gd name="csY78" fmla="*/ 3570 h 1169641"/>
              <a:gd name="csX79" fmla="*/ 3255128 w 3255128"/>
              <a:gd name="csY79" fmla="*/ 3668 h 1169641"/>
              <a:gd name="csX80" fmla="*/ 3255128 w 3255128"/>
              <a:gd name="csY80" fmla="*/ 3682 h 1169641"/>
              <a:gd name="csX81" fmla="*/ 3255128 w 3255128"/>
              <a:gd name="csY81" fmla="*/ 3687 h 1169641"/>
              <a:gd name="csX82" fmla="*/ 3255128 w 3255128"/>
              <a:gd name="csY82" fmla="*/ 3734 h 1169641"/>
              <a:gd name="csX83" fmla="*/ 3255128 w 3255128"/>
              <a:gd name="csY83" fmla="*/ 3842 h 1169641"/>
              <a:gd name="csX84" fmla="*/ 3255128 w 3255128"/>
              <a:gd name="csY84" fmla="*/ 3913 h 1169641"/>
              <a:gd name="csX85" fmla="*/ 3255128 w 3255128"/>
              <a:gd name="csY85" fmla="*/ 4038 h 1169641"/>
              <a:gd name="csX86" fmla="*/ 3255128 w 3255128"/>
              <a:gd name="csY86" fmla="*/ 4074 h 1169641"/>
              <a:gd name="csX87" fmla="*/ 3255128 w 3255128"/>
              <a:gd name="csY87" fmla="*/ 4141 h 1169641"/>
              <a:gd name="csX88" fmla="*/ 3255128 w 3255128"/>
              <a:gd name="csY88" fmla="*/ 4156 h 1169641"/>
              <a:gd name="csX89" fmla="*/ 3255128 w 3255128"/>
              <a:gd name="csY89" fmla="*/ 4286 h 1169641"/>
              <a:gd name="csX90" fmla="*/ 3255128 w 3255128"/>
              <a:gd name="csY90" fmla="*/ 4290 h 1169641"/>
              <a:gd name="csX91" fmla="*/ 3255128 w 3255128"/>
              <a:gd name="csY91" fmla="*/ 4335 h 1169641"/>
              <a:gd name="csX92" fmla="*/ 3255128 w 3255128"/>
              <a:gd name="csY92" fmla="*/ 4369 h 1169641"/>
              <a:gd name="csX93" fmla="*/ 3255128 w 3255128"/>
              <a:gd name="csY93" fmla="*/ 4405 h 1169641"/>
              <a:gd name="csX94" fmla="*/ 3255128 w 3255128"/>
              <a:gd name="csY94" fmla="*/ 4409 h 1169641"/>
              <a:gd name="csX95" fmla="*/ 3255128 w 3255128"/>
              <a:gd name="csY95" fmla="*/ 4539 h 1169641"/>
              <a:gd name="csX96" fmla="*/ 3255128 w 3255128"/>
              <a:gd name="csY96" fmla="*/ 4615 h 1169641"/>
              <a:gd name="csX97" fmla="*/ 3255128 w 3255128"/>
              <a:gd name="csY97" fmla="*/ 4637 h 1169641"/>
              <a:gd name="csX98" fmla="*/ 3255128 w 3255128"/>
              <a:gd name="csY98" fmla="*/ 4693 h 1169641"/>
              <a:gd name="csX99" fmla="*/ 3255128 w 3255128"/>
              <a:gd name="csY99" fmla="*/ 4722 h 1169641"/>
              <a:gd name="csX100" fmla="*/ 3255128 w 3255128"/>
              <a:gd name="csY100" fmla="*/ 4749 h 1169641"/>
              <a:gd name="csX101" fmla="*/ 3255128 w 3255128"/>
              <a:gd name="csY101" fmla="*/ 4794 h 1169641"/>
              <a:gd name="csX102" fmla="*/ 3255128 w 3255128"/>
              <a:gd name="csY102" fmla="*/ 4955 h 1169641"/>
              <a:gd name="csX103" fmla="*/ 3255128 w 3255128"/>
              <a:gd name="csY103" fmla="*/ 5039 h 1169641"/>
              <a:gd name="csX104" fmla="*/ 3255128 w 3255128"/>
              <a:gd name="csY104" fmla="*/ 5073 h 1169641"/>
              <a:gd name="csX105" fmla="*/ 3255128 w 3255128"/>
              <a:gd name="csY105" fmla="*/ 5119 h 1169641"/>
              <a:gd name="csX106" fmla="*/ 3255128 w 3255128"/>
              <a:gd name="csY106" fmla="*/ 5167 h 1169641"/>
              <a:gd name="csX107" fmla="*/ 3255128 w 3255128"/>
              <a:gd name="csY107" fmla="*/ 5181 h 1169641"/>
              <a:gd name="csX108" fmla="*/ 3255128 w 3255128"/>
              <a:gd name="csY108" fmla="*/ 5187 h 1169641"/>
              <a:gd name="csX109" fmla="*/ 3255128 w 3255128"/>
              <a:gd name="csY109" fmla="*/ 5269 h 1169641"/>
              <a:gd name="csX110" fmla="*/ 3255128 w 3255128"/>
              <a:gd name="csY110" fmla="*/ 5285 h 1169641"/>
              <a:gd name="csX111" fmla="*/ 3255128 w 3255128"/>
              <a:gd name="csY111" fmla="*/ 5304 h 1169641"/>
              <a:gd name="csX112" fmla="*/ 3255128 w 3255128"/>
              <a:gd name="csY112" fmla="*/ 5397 h 1169641"/>
              <a:gd name="csX113" fmla="*/ 3255128 w 3255128"/>
              <a:gd name="csY113" fmla="*/ 5409 h 1169641"/>
              <a:gd name="csX114" fmla="*/ 3255128 w 3255128"/>
              <a:gd name="csY114" fmla="*/ 5603 h 1169641"/>
              <a:gd name="csX115" fmla="*/ 3255128 w 3255128"/>
              <a:gd name="csY115" fmla="*/ 5617 h 1169641"/>
              <a:gd name="csX116" fmla="*/ 3255128 w 3255128"/>
              <a:gd name="csY116" fmla="*/ 5646 h 1169641"/>
              <a:gd name="csX117" fmla="*/ 3255128 w 3255128"/>
              <a:gd name="csY117" fmla="*/ 5655 h 1169641"/>
              <a:gd name="csX118" fmla="*/ 3255128 w 3255128"/>
              <a:gd name="csY118" fmla="*/ 5671 h 1169641"/>
              <a:gd name="csX119" fmla="*/ 3255128 w 3255128"/>
              <a:gd name="csY119" fmla="*/ 5721 h 1169641"/>
              <a:gd name="csX120" fmla="*/ 3255128 w 3255128"/>
              <a:gd name="csY120" fmla="*/ 5729 h 1169641"/>
              <a:gd name="csX121" fmla="*/ 3255128 w 3255128"/>
              <a:gd name="csY121" fmla="*/ 5744 h 1169641"/>
              <a:gd name="csX122" fmla="*/ 3255128 w 3255128"/>
              <a:gd name="csY122" fmla="*/ 5917 h 1169641"/>
              <a:gd name="csX123" fmla="*/ 3255128 w 3255128"/>
              <a:gd name="csY123" fmla="*/ 5952 h 1169641"/>
              <a:gd name="csX124" fmla="*/ 3255128 w 3255128"/>
              <a:gd name="csY124" fmla="*/ 5955 h 1169641"/>
              <a:gd name="csX125" fmla="*/ 3255128 w 3255128"/>
              <a:gd name="csY125" fmla="*/ 6022 h 1169641"/>
              <a:gd name="csX126" fmla="*/ 3255128 w 3255128"/>
              <a:gd name="csY126" fmla="*/ 6056 h 1169641"/>
              <a:gd name="csX127" fmla="*/ 3255128 w 3255128"/>
              <a:gd name="csY127" fmla="*/ 6062 h 1169641"/>
              <a:gd name="csX128" fmla="*/ 3255128 w 3255128"/>
              <a:gd name="csY128" fmla="*/ 6094 h 1169641"/>
              <a:gd name="csX129" fmla="*/ 3255128 w 3255128"/>
              <a:gd name="csY129" fmla="*/ 6201 h 1169641"/>
              <a:gd name="csX130" fmla="*/ 3255128 w 3255128"/>
              <a:gd name="csY130" fmla="*/ 6218 h 1169641"/>
              <a:gd name="csX131" fmla="*/ 3255128 w 3255128"/>
              <a:gd name="csY131" fmla="*/ 6265 h 1169641"/>
              <a:gd name="csX132" fmla="*/ 3255128 w 3255128"/>
              <a:gd name="csY132" fmla="*/ 6290 h 1169641"/>
              <a:gd name="csX133" fmla="*/ 3255128 w 3255128"/>
              <a:gd name="csY133" fmla="*/ 6306 h 1169641"/>
              <a:gd name="csX134" fmla="*/ 3255128 w 3255128"/>
              <a:gd name="csY134" fmla="*/ 6397 h 1169641"/>
              <a:gd name="csX135" fmla="*/ 3255128 w 3255128"/>
              <a:gd name="csY135" fmla="*/ 6411 h 1169641"/>
              <a:gd name="csX136" fmla="*/ 3255128 w 3255128"/>
              <a:gd name="csY136" fmla="*/ 6485 h 1169641"/>
              <a:gd name="csX137" fmla="*/ 3255128 w 3255128"/>
              <a:gd name="csY137" fmla="*/ 6536 h 1169641"/>
              <a:gd name="csX138" fmla="*/ 3255128 w 3255128"/>
              <a:gd name="csY138" fmla="*/ 6560 h 1169641"/>
              <a:gd name="csX139" fmla="*/ 3255128 w 3255128"/>
              <a:gd name="csY139" fmla="*/ 6568 h 1169641"/>
              <a:gd name="csX140" fmla="*/ 3255128 w 3255128"/>
              <a:gd name="csY140" fmla="*/ 6640 h 1169641"/>
              <a:gd name="csX141" fmla="*/ 3255128 w 3255128"/>
              <a:gd name="csY141" fmla="*/ 6692 h 1169641"/>
              <a:gd name="csX142" fmla="*/ 3255128 w 3255128"/>
              <a:gd name="csY142" fmla="*/ 6742 h 1169641"/>
              <a:gd name="csX143" fmla="*/ 3255128 w 3255128"/>
              <a:gd name="csY143" fmla="*/ 6833 h 1169641"/>
              <a:gd name="csX144" fmla="*/ 3255128 w 3255128"/>
              <a:gd name="csY144" fmla="*/ 6869 h 1169641"/>
              <a:gd name="csX145" fmla="*/ 3255128 w 3255128"/>
              <a:gd name="csY145" fmla="*/ 6895 h 1169641"/>
              <a:gd name="csX146" fmla="*/ 3255128 w 3255128"/>
              <a:gd name="csY146" fmla="*/ 6938 h 1169641"/>
              <a:gd name="csX147" fmla="*/ 3255128 w 3255128"/>
              <a:gd name="csY147" fmla="*/ 6959 h 1169641"/>
              <a:gd name="csX148" fmla="*/ 3255128 w 3255128"/>
              <a:gd name="csY148" fmla="*/ 6976 h 1169641"/>
              <a:gd name="csX149" fmla="*/ 3255128 w 3255128"/>
              <a:gd name="csY149" fmla="*/ 6997 h 1169641"/>
              <a:gd name="csX150" fmla="*/ 3255128 w 3255128"/>
              <a:gd name="csY150" fmla="*/ 7026 h 1169641"/>
              <a:gd name="csX151" fmla="*/ 3255128 w 3255128"/>
              <a:gd name="csY151" fmla="*/ 7201 h 1169641"/>
              <a:gd name="csX152" fmla="*/ 3255128 w 3255128"/>
              <a:gd name="csY152" fmla="*/ 7208 h 1169641"/>
              <a:gd name="csX153" fmla="*/ 3255128 w 3255128"/>
              <a:gd name="csY153" fmla="*/ 7209 h 1169641"/>
              <a:gd name="csX154" fmla="*/ 3255128 w 3255128"/>
              <a:gd name="csY154" fmla="*/ 7276 h 1169641"/>
              <a:gd name="csX155" fmla="*/ 3255128 w 3255128"/>
              <a:gd name="csY155" fmla="*/ 7288 h 1169641"/>
              <a:gd name="csX156" fmla="*/ 3255128 w 3255128"/>
              <a:gd name="csY156" fmla="*/ 7397 h 1169641"/>
              <a:gd name="csX157" fmla="*/ 3255128 w 3255128"/>
              <a:gd name="csY157" fmla="*/ 7433 h 1169641"/>
              <a:gd name="csX158" fmla="*/ 3255128 w 3255128"/>
              <a:gd name="csY158" fmla="*/ 7436 h 1169641"/>
              <a:gd name="csX159" fmla="*/ 3255128 w 3255128"/>
              <a:gd name="csY159" fmla="*/ 7441 h 1169641"/>
              <a:gd name="csX160" fmla="*/ 3255128 w 3255128"/>
              <a:gd name="csY160" fmla="*/ 7589 h 1169641"/>
              <a:gd name="csX161" fmla="*/ 3255128 w 3255128"/>
              <a:gd name="csY161" fmla="*/ 7645 h 1169641"/>
              <a:gd name="csX162" fmla="*/ 3255128 w 3255128"/>
              <a:gd name="csY162" fmla="*/ 7661 h 1169641"/>
              <a:gd name="csX163" fmla="*/ 3255128 w 3255128"/>
              <a:gd name="csY163" fmla="*/ 7665 h 1169641"/>
              <a:gd name="csX164" fmla="*/ 3255128 w 3255128"/>
              <a:gd name="csY164" fmla="*/ 7667 h 1169641"/>
              <a:gd name="csX165" fmla="*/ 3255128 w 3255128"/>
              <a:gd name="csY165" fmla="*/ 7747 h 1169641"/>
              <a:gd name="csX166" fmla="*/ 3255128 w 3255128"/>
              <a:gd name="csY166" fmla="*/ 7749 h 1169641"/>
              <a:gd name="csX167" fmla="*/ 3255128 w 3255128"/>
              <a:gd name="csY167" fmla="*/ 7750 h 1169641"/>
              <a:gd name="csX168" fmla="*/ 3255128 w 3255128"/>
              <a:gd name="csY168" fmla="*/ 7753 h 1169641"/>
              <a:gd name="csX169" fmla="*/ 3255128 w 3255128"/>
              <a:gd name="csY169" fmla="*/ 7768 h 1169641"/>
              <a:gd name="csX170" fmla="*/ 3255128 w 3255128"/>
              <a:gd name="csY170" fmla="*/ 7771 h 1169641"/>
              <a:gd name="csX171" fmla="*/ 3255128 w 3255128"/>
              <a:gd name="csY171" fmla="*/ 7868 h 1169641"/>
              <a:gd name="csX172" fmla="*/ 3255128 w 3255128"/>
              <a:gd name="csY172" fmla="*/ 7907 h 1169641"/>
              <a:gd name="csX173" fmla="*/ 3255128 w 3255128"/>
              <a:gd name="csY173" fmla="*/ 7949 h 1169641"/>
              <a:gd name="csX174" fmla="*/ 3255128 w 3255128"/>
              <a:gd name="csY174" fmla="*/ 8089 h 1169641"/>
              <a:gd name="csX175" fmla="*/ 3255128 w 3255128"/>
              <a:gd name="csY175" fmla="*/ 8104 h 1169641"/>
              <a:gd name="csX176" fmla="*/ 3255128 w 3255128"/>
              <a:gd name="csY176" fmla="*/ 8105 h 1169641"/>
              <a:gd name="csX177" fmla="*/ 3255128 w 3255128"/>
              <a:gd name="csY177" fmla="*/ 8227 h 1169641"/>
              <a:gd name="csX178" fmla="*/ 3255128 w 3255128"/>
              <a:gd name="csY178" fmla="*/ 8309 h 1169641"/>
              <a:gd name="csX179" fmla="*/ 3255128 w 3255128"/>
              <a:gd name="csY179" fmla="*/ 8538 h 1169641"/>
              <a:gd name="csX180" fmla="*/ 3255128 w 3255128"/>
              <a:gd name="csY180" fmla="*/ 8652 h 1169641"/>
              <a:gd name="csX181" fmla="*/ 3255128 w 3255128"/>
              <a:gd name="csY181" fmla="*/ 8743 h 1169641"/>
              <a:gd name="csX182" fmla="*/ 3255128 w 3255128"/>
              <a:gd name="csY182" fmla="*/ 8768 h 1169641"/>
              <a:gd name="csX183" fmla="*/ 3255128 w 3255128"/>
              <a:gd name="csY183" fmla="*/ 8812 h 1169641"/>
              <a:gd name="csX184" fmla="*/ 3255128 w 3255128"/>
              <a:gd name="csY184" fmla="*/ 8884 h 1169641"/>
              <a:gd name="csX185" fmla="*/ 3255128 w 3255128"/>
              <a:gd name="csY185" fmla="*/ 8889 h 1169641"/>
              <a:gd name="csX186" fmla="*/ 3255128 w 3255128"/>
              <a:gd name="csY186" fmla="*/ 8908 h 1169641"/>
              <a:gd name="csX187" fmla="*/ 3255128 w 3255128"/>
              <a:gd name="csY187" fmla="*/ 8955 h 1169641"/>
              <a:gd name="csX188" fmla="*/ 3255128 w 3255128"/>
              <a:gd name="csY188" fmla="*/ 9027 h 1169641"/>
              <a:gd name="csX189" fmla="*/ 3255128 w 3255128"/>
              <a:gd name="csY189" fmla="*/ 9036 h 1169641"/>
              <a:gd name="csX190" fmla="*/ 3255128 w 3255128"/>
              <a:gd name="csY190" fmla="*/ 9058 h 1169641"/>
              <a:gd name="csX191" fmla="*/ 3255128 w 3255128"/>
              <a:gd name="csY191" fmla="*/ 9068 h 1169641"/>
              <a:gd name="csX192" fmla="*/ 3255128 w 3255128"/>
              <a:gd name="csY192" fmla="*/ 9320 h 1169641"/>
              <a:gd name="csX193" fmla="*/ 3255128 w 3255128"/>
              <a:gd name="csY193" fmla="*/ 9391 h 1169641"/>
              <a:gd name="csX194" fmla="*/ 3255128 w 3255128"/>
              <a:gd name="csY194" fmla="*/ 9393 h 1169641"/>
              <a:gd name="csX195" fmla="*/ 3255128 w 3255128"/>
              <a:gd name="csY195" fmla="*/ 9532 h 1169641"/>
              <a:gd name="csX196" fmla="*/ 3255128 w 3255128"/>
              <a:gd name="csY196" fmla="*/ 9559 h 1169641"/>
              <a:gd name="csX197" fmla="*/ 3255128 w 3255128"/>
              <a:gd name="csY197" fmla="*/ 9675 h 1169641"/>
              <a:gd name="csX198" fmla="*/ 3255128 w 3255128"/>
              <a:gd name="csY198" fmla="*/ 9706 h 1169641"/>
              <a:gd name="csX199" fmla="*/ 3255128 w 3255128"/>
              <a:gd name="csY199" fmla="*/ 9728 h 1169641"/>
              <a:gd name="csX200" fmla="*/ 3255128 w 3255128"/>
              <a:gd name="csY200" fmla="*/ 9792 h 1169641"/>
              <a:gd name="csX201" fmla="*/ 3255128 w 3255128"/>
              <a:gd name="csY201" fmla="*/ 9800 h 1169641"/>
              <a:gd name="csX202" fmla="*/ 3255128 w 3255128"/>
              <a:gd name="csY202" fmla="*/ 9850 h 1169641"/>
              <a:gd name="csX203" fmla="*/ 3255128 w 3255128"/>
              <a:gd name="csY203" fmla="*/ 9929 h 1169641"/>
              <a:gd name="csX204" fmla="*/ 3255128 w 3255128"/>
              <a:gd name="csY204" fmla="*/ 9955 h 1169641"/>
              <a:gd name="csX205" fmla="*/ 3255128 w 3255128"/>
              <a:gd name="csY205" fmla="*/ 9991 h 1169641"/>
              <a:gd name="csX206" fmla="*/ 3255128 w 3255128"/>
              <a:gd name="csY206" fmla="*/ 10016 h 1169641"/>
              <a:gd name="csX207" fmla="*/ 3255128 w 3255128"/>
              <a:gd name="csY207" fmla="*/ 10041 h 1169641"/>
              <a:gd name="csX208" fmla="*/ 3255128 w 3255128"/>
              <a:gd name="csY208" fmla="*/ 10063 h 1169641"/>
              <a:gd name="csX209" fmla="*/ 3255128 w 3255128"/>
              <a:gd name="csY209" fmla="*/ 10093 h 1169641"/>
              <a:gd name="csX210" fmla="*/ 3255128 w 3255128"/>
              <a:gd name="csY210" fmla="*/ 10134 h 1169641"/>
              <a:gd name="csX211" fmla="*/ 3255128 w 3255128"/>
              <a:gd name="csY211" fmla="*/ 10151 h 1169641"/>
              <a:gd name="csX212" fmla="*/ 3255128 w 3255128"/>
              <a:gd name="csY212" fmla="*/ 10165 h 1169641"/>
              <a:gd name="csX213" fmla="*/ 3255128 w 3255128"/>
              <a:gd name="csY213" fmla="*/ 10239 h 1169641"/>
              <a:gd name="csX214" fmla="*/ 3255128 w 3255128"/>
              <a:gd name="csY214" fmla="*/ 10244 h 1169641"/>
              <a:gd name="csX215" fmla="*/ 3255128 w 3255128"/>
              <a:gd name="csY215" fmla="*/ 10269 h 1169641"/>
              <a:gd name="csX216" fmla="*/ 3255128 w 3255128"/>
              <a:gd name="csY216" fmla="*/ 10274 h 1169641"/>
              <a:gd name="csX217" fmla="*/ 3255128 w 3255128"/>
              <a:gd name="csY217" fmla="*/ 10336 h 1169641"/>
              <a:gd name="csX218" fmla="*/ 3255128 w 3255128"/>
              <a:gd name="csY218" fmla="*/ 10356 h 1169641"/>
              <a:gd name="csX219" fmla="*/ 3255128 w 3255128"/>
              <a:gd name="csY219" fmla="*/ 10398 h 1169641"/>
              <a:gd name="csX220" fmla="*/ 3255128 w 3255128"/>
              <a:gd name="csY220" fmla="*/ 10448 h 1169641"/>
              <a:gd name="csX221" fmla="*/ 3255128 w 3255128"/>
              <a:gd name="csY221" fmla="*/ 10465 h 1169641"/>
              <a:gd name="csX222" fmla="*/ 3255128 w 3255128"/>
              <a:gd name="csY222" fmla="*/ 10500 h 1169641"/>
              <a:gd name="csX223" fmla="*/ 3255128 w 3255128"/>
              <a:gd name="csY223" fmla="*/ 10525 h 1169641"/>
              <a:gd name="csX224" fmla="*/ 3255128 w 3255128"/>
              <a:gd name="csY224" fmla="*/ 10532 h 1169641"/>
              <a:gd name="csX225" fmla="*/ 3255128 w 3255128"/>
              <a:gd name="csY225" fmla="*/ 10689 h 1169641"/>
              <a:gd name="csX226" fmla="*/ 3255128 w 3255128"/>
              <a:gd name="csY226" fmla="*/ 10711 h 1169641"/>
              <a:gd name="csX227" fmla="*/ 3255128 w 3255128"/>
              <a:gd name="csY227" fmla="*/ 10713 h 1169641"/>
              <a:gd name="csX228" fmla="*/ 3255128 w 3255128"/>
              <a:gd name="csY228" fmla="*/ 10872 h 1169641"/>
              <a:gd name="csX229" fmla="*/ 3255128 w 3255128"/>
              <a:gd name="csY229" fmla="*/ 10892 h 1169641"/>
              <a:gd name="csX230" fmla="*/ 3255128 w 3255128"/>
              <a:gd name="csY230" fmla="*/ 10907 h 1169641"/>
              <a:gd name="csX231" fmla="*/ 3255128 w 3255128"/>
              <a:gd name="csY231" fmla="*/ 10922 h 1169641"/>
              <a:gd name="csX232" fmla="*/ 3255128 w 3255128"/>
              <a:gd name="csY232" fmla="*/ 10932 h 1169641"/>
              <a:gd name="csX233" fmla="*/ 3255128 w 3255128"/>
              <a:gd name="csY233" fmla="*/ 10939 h 1169641"/>
              <a:gd name="csX234" fmla="*/ 3255128 w 3255128"/>
              <a:gd name="csY234" fmla="*/ 10944 h 1169641"/>
              <a:gd name="csX235" fmla="*/ 3255128 w 3255128"/>
              <a:gd name="csY235" fmla="*/ 11083 h 1169641"/>
              <a:gd name="csX236" fmla="*/ 3255128 w 3255128"/>
              <a:gd name="csY236" fmla="*/ 11088 h 1169641"/>
              <a:gd name="csX237" fmla="*/ 3255128 w 3255128"/>
              <a:gd name="csY237" fmla="*/ 11154 h 1169641"/>
              <a:gd name="csX238" fmla="*/ 3255128 w 3255128"/>
              <a:gd name="csY238" fmla="*/ 11160 h 1169641"/>
              <a:gd name="csX239" fmla="*/ 3255128 w 3255128"/>
              <a:gd name="csY239" fmla="*/ 11170 h 1169641"/>
              <a:gd name="csX240" fmla="*/ 3255128 w 3255128"/>
              <a:gd name="csY240" fmla="*/ 11267 h 1169641"/>
              <a:gd name="csX241" fmla="*/ 3255128 w 3255128"/>
              <a:gd name="csY241" fmla="*/ 11326 h 1169641"/>
              <a:gd name="csX242" fmla="*/ 3255128 w 3255128"/>
              <a:gd name="csY242" fmla="*/ 11381 h 1169641"/>
              <a:gd name="csX243" fmla="*/ 3255128 w 3255128"/>
              <a:gd name="csY243" fmla="*/ 11403 h 1169641"/>
              <a:gd name="csX244" fmla="*/ 3255128 w 3255128"/>
              <a:gd name="csY244" fmla="*/ 11406 h 1169641"/>
              <a:gd name="csX245" fmla="*/ 3255128 w 3255128"/>
              <a:gd name="csY245" fmla="*/ 11522 h 1169641"/>
              <a:gd name="csX246" fmla="*/ 3255128 w 3255128"/>
              <a:gd name="csY246" fmla="*/ 11538 h 1169641"/>
              <a:gd name="csX247" fmla="*/ 3255128 w 3255128"/>
              <a:gd name="csY247" fmla="*/ 11546 h 1169641"/>
              <a:gd name="csX248" fmla="*/ 3255128 w 3255128"/>
              <a:gd name="csY248" fmla="*/ 11586 h 1169641"/>
              <a:gd name="csX249" fmla="*/ 3255128 w 3255128"/>
              <a:gd name="csY249" fmla="*/ 11592 h 1169641"/>
              <a:gd name="csX250" fmla="*/ 3255128 w 3255128"/>
              <a:gd name="csY250" fmla="*/ 11610 h 1169641"/>
              <a:gd name="csX251" fmla="*/ 3255128 w 3255128"/>
              <a:gd name="csY251" fmla="*/ 11613 h 1169641"/>
              <a:gd name="csX252" fmla="*/ 3255128 w 3255128"/>
              <a:gd name="csY252" fmla="*/ 11624 h 1169641"/>
              <a:gd name="csX253" fmla="*/ 3255128 w 3255128"/>
              <a:gd name="csY253" fmla="*/ 11725 h 1169641"/>
              <a:gd name="csX254" fmla="*/ 3255128 w 3255128"/>
              <a:gd name="csY254" fmla="*/ 11731 h 1169641"/>
              <a:gd name="csX255" fmla="*/ 3255128 w 3255128"/>
              <a:gd name="csY255" fmla="*/ 11808 h 1169641"/>
              <a:gd name="csX256" fmla="*/ 3255128 w 3255128"/>
              <a:gd name="csY256" fmla="*/ 11836 h 1169641"/>
              <a:gd name="csX257" fmla="*/ 3255128 w 3255128"/>
              <a:gd name="csY257" fmla="*/ 11903 h 1169641"/>
              <a:gd name="csX258" fmla="*/ 3255128 w 3255128"/>
              <a:gd name="csY258" fmla="*/ 11953 h 1169641"/>
              <a:gd name="csX259" fmla="*/ 3255128 w 3255128"/>
              <a:gd name="csY259" fmla="*/ 11974 h 1169641"/>
              <a:gd name="csX260" fmla="*/ 3255128 w 3255128"/>
              <a:gd name="csY260" fmla="*/ 12051 h 1169641"/>
              <a:gd name="csX261" fmla="*/ 3255128 w 3255128"/>
              <a:gd name="csY261" fmla="*/ 12190 h 1169641"/>
              <a:gd name="csX262" fmla="*/ 3255128 w 3255128"/>
              <a:gd name="csY262" fmla="*/ 12258 h 1169641"/>
              <a:gd name="csX263" fmla="*/ 3255128 w 3255128"/>
              <a:gd name="csY263" fmla="*/ 12261 h 1169641"/>
              <a:gd name="csX264" fmla="*/ 3255128 w 3255128"/>
              <a:gd name="csY264" fmla="*/ 12267 h 1169641"/>
              <a:gd name="csX265" fmla="*/ 3255128 w 3255128"/>
              <a:gd name="csY265" fmla="*/ 12272 h 1169641"/>
              <a:gd name="csX266" fmla="*/ 3255128 w 3255128"/>
              <a:gd name="csY266" fmla="*/ 12288 h 1169641"/>
              <a:gd name="csX267" fmla="*/ 3255128 w 3255128"/>
              <a:gd name="csY267" fmla="*/ 12376 h 1169641"/>
              <a:gd name="csX268" fmla="*/ 3255128 w 3255128"/>
              <a:gd name="csY268" fmla="*/ 12383 h 1169641"/>
              <a:gd name="csX269" fmla="*/ 3255128 w 3255128"/>
              <a:gd name="csY269" fmla="*/ 12427 h 1169641"/>
              <a:gd name="csX270" fmla="*/ 3255128 w 3255128"/>
              <a:gd name="csY270" fmla="*/ 12433 h 1169641"/>
              <a:gd name="csX271" fmla="*/ 3255128 w 3255128"/>
              <a:gd name="csY271" fmla="*/ 12510 h 1169641"/>
              <a:gd name="csX272" fmla="*/ 3255128 w 3255128"/>
              <a:gd name="csY272" fmla="*/ 12535 h 1169641"/>
              <a:gd name="csX273" fmla="*/ 3255128 w 3255128"/>
              <a:gd name="csY273" fmla="*/ 12561 h 1169641"/>
              <a:gd name="csX274" fmla="*/ 3255128 w 3255128"/>
              <a:gd name="csY274" fmla="*/ 12606 h 1169641"/>
              <a:gd name="csX275" fmla="*/ 3255128 w 3255128"/>
              <a:gd name="csY275" fmla="*/ 12717 h 1169641"/>
              <a:gd name="csX276" fmla="*/ 3255128 w 3255128"/>
              <a:gd name="csY276" fmla="*/ 12731 h 1169641"/>
              <a:gd name="csX277" fmla="*/ 3255128 w 3255128"/>
              <a:gd name="csY277" fmla="*/ 12819 h 1169641"/>
              <a:gd name="csX278" fmla="*/ 3255128 w 3255128"/>
              <a:gd name="csY278" fmla="*/ 12822 h 1169641"/>
              <a:gd name="csX279" fmla="*/ 3255128 w 3255128"/>
              <a:gd name="csY279" fmla="*/ 12854 h 1169641"/>
              <a:gd name="csX280" fmla="*/ 3255128 w 3255128"/>
              <a:gd name="csY280" fmla="*/ 12981 h 1169641"/>
              <a:gd name="csX281" fmla="*/ 3255128 w 3255128"/>
              <a:gd name="csY281" fmla="*/ 12984 h 1169641"/>
              <a:gd name="csX282" fmla="*/ 3255128 w 3255128"/>
              <a:gd name="csY282" fmla="*/ 13031 h 1169641"/>
              <a:gd name="csX283" fmla="*/ 3255128 w 3255128"/>
              <a:gd name="csY283" fmla="*/ 13056 h 1169641"/>
              <a:gd name="csX284" fmla="*/ 3255128 w 3255128"/>
              <a:gd name="csY284" fmla="*/ 13209 h 1169641"/>
              <a:gd name="csX285" fmla="*/ 3255128 w 3255128"/>
              <a:gd name="csY285" fmla="*/ 13279 h 1169641"/>
              <a:gd name="csX286" fmla="*/ 3255128 w 3255128"/>
              <a:gd name="csY286" fmla="*/ 13458 h 1169641"/>
              <a:gd name="csX287" fmla="*/ 3255128 w 3255128"/>
              <a:gd name="csY287" fmla="*/ 13522 h 1169641"/>
              <a:gd name="csX288" fmla="*/ 3255128 w 3255128"/>
              <a:gd name="csY288" fmla="*/ 13556 h 1169641"/>
              <a:gd name="csX289" fmla="*/ 3255128 w 3255128"/>
              <a:gd name="csY289" fmla="*/ 13599 h 1169641"/>
              <a:gd name="csX290" fmla="*/ 3255128 w 3255128"/>
              <a:gd name="csY290" fmla="*/ 13654 h 1169641"/>
              <a:gd name="csX291" fmla="*/ 3255128 w 3255128"/>
              <a:gd name="csY291" fmla="*/ 13668 h 1169641"/>
              <a:gd name="csX292" fmla="*/ 3255128 w 3255128"/>
              <a:gd name="csY292" fmla="*/ 13704 h 1169641"/>
              <a:gd name="csX293" fmla="*/ 3255128 w 3255128"/>
              <a:gd name="csY293" fmla="*/ 13742 h 1169641"/>
              <a:gd name="csX294" fmla="*/ 3255128 w 3255128"/>
              <a:gd name="csY294" fmla="*/ 13823 h 1169641"/>
              <a:gd name="csX295" fmla="*/ 3255128 w 3255128"/>
              <a:gd name="csY295" fmla="*/ 13840 h 1169641"/>
              <a:gd name="csX296" fmla="*/ 3255128 w 3255128"/>
              <a:gd name="csY296" fmla="*/ 14163 h 1169641"/>
              <a:gd name="csX297" fmla="*/ 3255128 w 3255128"/>
              <a:gd name="csY297" fmla="*/ 14188 h 1169641"/>
              <a:gd name="csX298" fmla="*/ 3255128 w 3255128"/>
              <a:gd name="csY298" fmla="*/ 14355 h 1169641"/>
              <a:gd name="csX299" fmla="*/ 3255128 w 3255128"/>
              <a:gd name="csY299" fmla="*/ 14419 h 1169641"/>
              <a:gd name="csX300" fmla="*/ 3255128 w 3255128"/>
              <a:gd name="csY300" fmla="*/ 14427 h 1169641"/>
              <a:gd name="csX301" fmla="*/ 3255128 w 3255128"/>
              <a:gd name="csY301" fmla="*/ 14536 h 1169641"/>
              <a:gd name="csX302" fmla="*/ 3255128 w 3255128"/>
              <a:gd name="csY302" fmla="*/ 14613 h 1169641"/>
              <a:gd name="csX303" fmla="*/ 3255128 w 3255128"/>
              <a:gd name="csY303" fmla="*/ 14876 h 1169641"/>
              <a:gd name="csX304" fmla="*/ 3255128 w 3255128"/>
              <a:gd name="csY304" fmla="*/ 15021 h 1169641"/>
              <a:gd name="csX305" fmla="*/ 3255128 w 3255128"/>
              <a:gd name="csY305" fmla="*/ 15025 h 1169641"/>
              <a:gd name="csX306" fmla="*/ 3255128 w 3255128"/>
              <a:gd name="csY306" fmla="*/ 15040 h 1169641"/>
              <a:gd name="csX307" fmla="*/ 3255128 w 3255128"/>
              <a:gd name="csY307" fmla="*/ 15075 h 1169641"/>
              <a:gd name="csX308" fmla="*/ 3255128 w 3255128"/>
              <a:gd name="csY308" fmla="*/ 15209 h 1169641"/>
              <a:gd name="csX309" fmla="*/ 3255128 w 3255128"/>
              <a:gd name="csY309" fmla="*/ 15252 h 1169641"/>
              <a:gd name="csX310" fmla="*/ 3255128 w 3255128"/>
              <a:gd name="csY310" fmla="*/ 15335 h 1169641"/>
              <a:gd name="csX311" fmla="*/ 3255128 w 3255128"/>
              <a:gd name="csY311" fmla="*/ 15340 h 1169641"/>
              <a:gd name="csX312" fmla="*/ 3255128 w 3255128"/>
              <a:gd name="csY312" fmla="*/ 15402 h 1169641"/>
              <a:gd name="csX313" fmla="*/ 3255128 w 3255128"/>
              <a:gd name="csY313" fmla="*/ 15479 h 1169641"/>
              <a:gd name="csX314" fmla="*/ 3255128 w 3255128"/>
              <a:gd name="csY314" fmla="*/ 15534 h 1169641"/>
              <a:gd name="csX315" fmla="*/ 3255128 w 3255128"/>
              <a:gd name="csY315" fmla="*/ 15559 h 1169641"/>
              <a:gd name="csX316" fmla="*/ 3255128 w 3255128"/>
              <a:gd name="csY316" fmla="*/ 15603 h 1169641"/>
              <a:gd name="csX317" fmla="*/ 3255128 w 3255128"/>
              <a:gd name="csY317" fmla="*/ 15688 h 1169641"/>
              <a:gd name="csX318" fmla="*/ 3255128 w 3255128"/>
              <a:gd name="csY318" fmla="*/ 15921 h 1169641"/>
              <a:gd name="csX319" fmla="*/ 3255128 w 3255128"/>
              <a:gd name="csY319" fmla="*/ 16042 h 1169641"/>
              <a:gd name="csX320" fmla="*/ 3255128 w 3255128"/>
              <a:gd name="csY320" fmla="*/ 16106 h 1169641"/>
              <a:gd name="csX321" fmla="*/ 3255128 w 3255128"/>
              <a:gd name="csY321" fmla="*/ 16133 h 1169641"/>
              <a:gd name="csX322" fmla="*/ 3255128 w 3255128"/>
              <a:gd name="csY322" fmla="*/ 16144 h 1169641"/>
              <a:gd name="csX323" fmla="*/ 3255128 w 3255128"/>
              <a:gd name="csY323" fmla="*/ 16147 h 1169641"/>
              <a:gd name="csX324" fmla="*/ 3255128 w 3255128"/>
              <a:gd name="csY324" fmla="*/ 16251 h 1169641"/>
              <a:gd name="csX325" fmla="*/ 3255128 w 3255128"/>
              <a:gd name="csY325" fmla="*/ 16325 h 1169641"/>
              <a:gd name="csX326" fmla="*/ 3255128 w 3255128"/>
              <a:gd name="csY326" fmla="*/ 16356 h 1169641"/>
              <a:gd name="csX327" fmla="*/ 3255128 w 3255128"/>
              <a:gd name="csY327" fmla="*/ 16360 h 1169641"/>
              <a:gd name="csX328" fmla="*/ 3255128 w 3255128"/>
              <a:gd name="csY328" fmla="*/ 16423 h 1169641"/>
              <a:gd name="csX329" fmla="*/ 3255128 w 3255128"/>
              <a:gd name="csY329" fmla="*/ 16535 h 1169641"/>
              <a:gd name="csX330" fmla="*/ 3255128 w 3255128"/>
              <a:gd name="csY330" fmla="*/ 16569 h 1169641"/>
              <a:gd name="csX331" fmla="*/ 3255128 w 3255128"/>
              <a:gd name="csY331" fmla="*/ 16580 h 1169641"/>
              <a:gd name="csX332" fmla="*/ 3255128 w 3255128"/>
              <a:gd name="csY332" fmla="*/ 16695 h 1169641"/>
              <a:gd name="csX333" fmla="*/ 3255128 w 3255128"/>
              <a:gd name="csY333" fmla="*/ 16710 h 1169641"/>
              <a:gd name="csX334" fmla="*/ 3255128 w 3255128"/>
              <a:gd name="csY334" fmla="*/ 16792 h 1169641"/>
              <a:gd name="csX335" fmla="*/ 3255128 w 3255128"/>
              <a:gd name="csY335" fmla="*/ 16855 h 1169641"/>
              <a:gd name="csX336" fmla="*/ 3255128 w 3255128"/>
              <a:gd name="csY336" fmla="*/ 16927 h 1169641"/>
              <a:gd name="csX337" fmla="*/ 3255128 w 3255128"/>
              <a:gd name="csY337" fmla="*/ 17010 h 1169641"/>
              <a:gd name="csX338" fmla="*/ 3255128 w 3255128"/>
              <a:gd name="csY338" fmla="*/ 17251 h 1169641"/>
              <a:gd name="csX339" fmla="*/ 3255128 w 3255128"/>
              <a:gd name="csY339" fmla="*/ 17262 h 1169641"/>
              <a:gd name="csX340" fmla="*/ 3255128 w 3255128"/>
              <a:gd name="csY340" fmla="*/ 17374 h 1169641"/>
              <a:gd name="csX341" fmla="*/ 3255128 w 3255128"/>
              <a:gd name="csY341" fmla="*/ 17553 h 1169641"/>
              <a:gd name="csX342" fmla="*/ 3255128 w 3255128"/>
              <a:gd name="csY342" fmla="*/ 17575 h 1169641"/>
              <a:gd name="csX343" fmla="*/ 3255128 w 3255128"/>
              <a:gd name="csY343" fmla="*/ 17577 h 1169641"/>
              <a:gd name="csX344" fmla="*/ 3255128 w 3255128"/>
              <a:gd name="csY344" fmla="*/ 17608 h 1169641"/>
              <a:gd name="csX345" fmla="*/ 3255128 w 3255128"/>
              <a:gd name="csY345" fmla="*/ 17658 h 1169641"/>
              <a:gd name="csX346" fmla="*/ 3255128 w 3255128"/>
              <a:gd name="csY346" fmla="*/ 17736 h 1169641"/>
              <a:gd name="csX347" fmla="*/ 3255128 w 3255128"/>
              <a:gd name="csY347" fmla="*/ 17799 h 1169641"/>
              <a:gd name="csX348" fmla="*/ 3255128 w 3255128"/>
              <a:gd name="csY348" fmla="*/ 17803 h 1169641"/>
              <a:gd name="csX349" fmla="*/ 3255128 w 3255128"/>
              <a:gd name="csY349" fmla="*/ 17808 h 1169641"/>
              <a:gd name="csX350" fmla="*/ 3255128 w 3255128"/>
              <a:gd name="csY350" fmla="*/ 17835 h 1169641"/>
              <a:gd name="csX351" fmla="*/ 3255128 w 3255128"/>
              <a:gd name="csY351" fmla="*/ 17854 h 1169641"/>
              <a:gd name="csX352" fmla="*/ 3255128 w 3255128"/>
              <a:gd name="csY352" fmla="*/ 17926 h 1169641"/>
              <a:gd name="csX353" fmla="*/ 3255128 w 3255128"/>
              <a:gd name="csY353" fmla="*/ 18034 h 1169641"/>
              <a:gd name="csX354" fmla="*/ 3255128 w 3255128"/>
              <a:gd name="csY354" fmla="*/ 18157 h 1169641"/>
              <a:gd name="csX355" fmla="*/ 3255128 w 3255128"/>
              <a:gd name="csY355" fmla="*/ 18312 h 1169641"/>
              <a:gd name="csX356" fmla="*/ 3255128 w 3255128"/>
              <a:gd name="csY356" fmla="*/ 18450 h 1169641"/>
              <a:gd name="csX357" fmla="*/ 3255128 w 3255128"/>
              <a:gd name="csY357" fmla="*/ 18456 h 1169641"/>
              <a:gd name="csX358" fmla="*/ 3255128 w 3255128"/>
              <a:gd name="csY358" fmla="*/ 18508 h 1169641"/>
              <a:gd name="csX359" fmla="*/ 3255128 w 3255128"/>
              <a:gd name="csY359" fmla="*/ 18524 h 1169641"/>
              <a:gd name="csX360" fmla="*/ 3255128 w 3255128"/>
              <a:gd name="csY360" fmla="*/ 18574 h 1169641"/>
              <a:gd name="csX361" fmla="*/ 3255128 w 3255128"/>
              <a:gd name="csY361" fmla="*/ 18631 h 1169641"/>
              <a:gd name="csX362" fmla="*/ 3255128 w 3255128"/>
              <a:gd name="csY362" fmla="*/ 18716 h 1169641"/>
              <a:gd name="csX363" fmla="*/ 3255128 w 3255128"/>
              <a:gd name="csY363" fmla="*/ 18719 h 1169641"/>
              <a:gd name="csX364" fmla="*/ 3255128 w 3255128"/>
              <a:gd name="csY364" fmla="*/ 18805 h 1169641"/>
              <a:gd name="csX365" fmla="*/ 3255128 w 3255128"/>
              <a:gd name="csY365" fmla="*/ 18875 h 1169641"/>
              <a:gd name="csX366" fmla="*/ 3255128 w 3255128"/>
              <a:gd name="csY366" fmla="*/ 18915 h 1169641"/>
              <a:gd name="csX367" fmla="*/ 3255128 w 3255128"/>
              <a:gd name="csY367" fmla="*/ 18939 h 1169641"/>
              <a:gd name="csX368" fmla="*/ 3255128 w 3255128"/>
              <a:gd name="csY368" fmla="*/ 18947 h 1169641"/>
              <a:gd name="csX369" fmla="*/ 3255128 w 3255128"/>
              <a:gd name="csY369" fmla="*/ 18982 h 1169641"/>
              <a:gd name="csX370" fmla="*/ 3255128 w 3255128"/>
              <a:gd name="csY370" fmla="*/ 19033 h 1169641"/>
              <a:gd name="csX371" fmla="*/ 3255128 w 3255128"/>
              <a:gd name="csY371" fmla="*/ 19054 h 1169641"/>
              <a:gd name="csX372" fmla="*/ 3255128 w 3255128"/>
              <a:gd name="csY372" fmla="*/ 19071 h 1169641"/>
              <a:gd name="csX373" fmla="*/ 3255128 w 3255128"/>
              <a:gd name="csY373" fmla="*/ 19118 h 1169641"/>
              <a:gd name="csX374" fmla="*/ 3255128 w 3255128"/>
              <a:gd name="csY374" fmla="*/ 19163 h 1169641"/>
              <a:gd name="csX375" fmla="*/ 3255128 w 3255128"/>
              <a:gd name="csY375" fmla="*/ 19193 h 1169641"/>
              <a:gd name="csX376" fmla="*/ 3255128 w 3255128"/>
              <a:gd name="csY376" fmla="*/ 19240 h 1169641"/>
              <a:gd name="csX377" fmla="*/ 3255128 w 3255128"/>
              <a:gd name="csY377" fmla="*/ 19264 h 1169641"/>
              <a:gd name="csX378" fmla="*/ 3255128 w 3255128"/>
              <a:gd name="csY378" fmla="*/ 19389 h 1169641"/>
              <a:gd name="csX379" fmla="*/ 3255128 w 3255128"/>
              <a:gd name="csY379" fmla="*/ 19425 h 1169641"/>
              <a:gd name="csX380" fmla="*/ 3255128 w 3255128"/>
              <a:gd name="csY380" fmla="*/ 19545 h 1169641"/>
              <a:gd name="csX381" fmla="*/ 3255128 w 3255128"/>
              <a:gd name="csY381" fmla="*/ 19595 h 1169641"/>
              <a:gd name="csX382" fmla="*/ 3255128 w 3255128"/>
              <a:gd name="csY382" fmla="*/ 19667 h 1169641"/>
              <a:gd name="csX383" fmla="*/ 3255128 w 3255128"/>
              <a:gd name="csY383" fmla="*/ 19778 h 1169641"/>
              <a:gd name="csX384" fmla="*/ 3255128 w 3255128"/>
              <a:gd name="csY384" fmla="*/ 19845 h 1169641"/>
              <a:gd name="csX385" fmla="*/ 3255128 w 3255128"/>
              <a:gd name="csY385" fmla="*/ 19850 h 1169641"/>
              <a:gd name="csX386" fmla="*/ 3255128 w 3255128"/>
              <a:gd name="csY386" fmla="*/ 19860 h 1169641"/>
              <a:gd name="csX387" fmla="*/ 3255128 w 3255128"/>
              <a:gd name="csY387" fmla="*/ 19863 h 1169641"/>
              <a:gd name="csX388" fmla="*/ 3255128 w 3255128"/>
              <a:gd name="csY388" fmla="*/ 19879 h 1169641"/>
              <a:gd name="csX389" fmla="*/ 3255128 w 3255128"/>
              <a:gd name="csY389" fmla="*/ 20002 h 1169641"/>
              <a:gd name="csX390" fmla="*/ 3255128 w 3255128"/>
              <a:gd name="csY390" fmla="*/ 20039 h 1169641"/>
              <a:gd name="csX391" fmla="*/ 3255128 w 3255128"/>
              <a:gd name="csY391" fmla="*/ 20054 h 1169641"/>
              <a:gd name="csX392" fmla="*/ 3255128 w 3255128"/>
              <a:gd name="csY392" fmla="*/ 20073 h 1169641"/>
              <a:gd name="csX393" fmla="*/ 3255128 w 3255128"/>
              <a:gd name="csY393" fmla="*/ 20079 h 1169641"/>
              <a:gd name="csX394" fmla="*/ 3255128 w 3255128"/>
              <a:gd name="csY394" fmla="*/ 20143 h 1169641"/>
              <a:gd name="csX395" fmla="*/ 3255128 w 3255128"/>
              <a:gd name="csY395" fmla="*/ 20230 h 1169641"/>
              <a:gd name="csX396" fmla="*/ 3255128 w 3255128"/>
              <a:gd name="csY396" fmla="*/ 20286 h 1169641"/>
              <a:gd name="csX397" fmla="*/ 3255128 w 3255128"/>
              <a:gd name="csY397" fmla="*/ 20289 h 1169641"/>
              <a:gd name="csX398" fmla="*/ 3255128 w 3255128"/>
              <a:gd name="csY398" fmla="*/ 20315 h 1169641"/>
              <a:gd name="csX399" fmla="*/ 3255128 w 3255128"/>
              <a:gd name="csY399" fmla="*/ 20322 h 1169641"/>
              <a:gd name="csX400" fmla="*/ 3255128 w 3255128"/>
              <a:gd name="csY400" fmla="*/ 20386 h 1169641"/>
              <a:gd name="csX401" fmla="*/ 3255128 w 3255128"/>
              <a:gd name="csY401" fmla="*/ 20498 h 1169641"/>
              <a:gd name="csX402" fmla="*/ 3255128 w 3255128"/>
              <a:gd name="csY402" fmla="*/ 20518 h 1169641"/>
              <a:gd name="csX403" fmla="*/ 3255128 w 3255128"/>
              <a:gd name="csY403" fmla="*/ 20529 h 1169641"/>
              <a:gd name="csX404" fmla="*/ 3255128 w 3255128"/>
              <a:gd name="csY404" fmla="*/ 20532 h 1169641"/>
              <a:gd name="csX405" fmla="*/ 3255128 w 3255128"/>
              <a:gd name="csY405" fmla="*/ 20548 h 1169641"/>
              <a:gd name="csX406" fmla="*/ 3255128 w 3255128"/>
              <a:gd name="csY406" fmla="*/ 20606 h 1169641"/>
              <a:gd name="csX407" fmla="*/ 3255128 w 3255128"/>
              <a:gd name="csY407" fmla="*/ 20760 h 1169641"/>
              <a:gd name="csX408" fmla="*/ 3255128 w 3255128"/>
              <a:gd name="csY408" fmla="*/ 20774 h 1169641"/>
              <a:gd name="csX409" fmla="*/ 3255128 w 3255128"/>
              <a:gd name="csY409" fmla="*/ 20878 h 1169641"/>
              <a:gd name="csX410" fmla="*/ 3255128 w 3255128"/>
              <a:gd name="csY410" fmla="*/ 20957 h 1169641"/>
              <a:gd name="csX411" fmla="*/ 3255128 w 3255128"/>
              <a:gd name="csY411" fmla="*/ 21080 h 1169641"/>
              <a:gd name="csX412" fmla="*/ 3255128 w 3255128"/>
              <a:gd name="csY412" fmla="*/ 21196 h 1169641"/>
              <a:gd name="csX413" fmla="*/ 3255128 w 3255128"/>
              <a:gd name="csY413" fmla="*/ 21302 h 1169641"/>
              <a:gd name="csX414" fmla="*/ 3255128 w 3255128"/>
              <a:gd name="csY414" fmla="*/ 21322 h 1169641"/>
              <a:gd name="csX415" fmla="*/ 3255128 w 3255128"/>
              <a:gd name="csY415" fmla="*/ 21337 h 1169641"/>
              <a:gd name="csX416" fmla="*/ 3255128 w 3255128"/>
              <a:gd name="csY416" fmla="*/ 21498 h 1169641"/>
              <a:gd name="csX417" fmla="*/ 3255128 w 3255128"/>
              <a:gd name="csY417" fmla="*/ 21530 h 1169641"/>
              <a:gd name="csX418" fmla="*/ 3255128 w 3255128"/>
              <a:gd name="csY418" fmla="*/ 21565 h 1169641"/>
              <a:gd name="csX419" fmla="*/ 3255128 w 3255128"/>
              <a:gd name="csY419" fmla="*/ 21596 h 1169641"/>
              <a:gd name="csX420" fmla="*/ 3255128 w 3255128"/>
              <a:gd name="csY420" fmla="*/ 21642 h 1169641"/>
              <a:gd name="csX421" fmla="*/ 3255128 w 3255128"/>
              <a:gd name="csY421" fmla="*/ 21889 h 1169641"/>
              <a:gd name="csX422" fmla="*/ 3255128 w 3255128"/>
              <a:gd name="csY422" fmla="*/ 21911 h 1169641"/>
              <a:gd name="csX423" fmla="*/ 3255128 w 3255128"/>
              <a:gd name="csY423" fmla="*/ 21975 h 1169641"/>
              <a:gd name="csX424" fmla="*/ 3255128 w 3255128"/>
              <a:gd name="csY424" fmla="*/ 22120 h 1169641"/>
              <a:gd name="csX425" fmla="*/ 3255128 w 3255128"/>
              <a:gd name="csY425" fmla="*/ 22128 h 1169641"/>
              <a:gd name="csX426" fmla="*/ 3255128 w 3255128"/>
              <a:gd name="csY426" fmla="*/ 22178 h 1169641"/>
              <a:gd name="csX427" fmla="*/ 3255128 w 3255128"/>
              <a:gd name="csY427" fmla="*/ 22204 h 1169641"/>
              <a:gd name="csX428" fmla="*/ 3255128 w 3255128"/>
              <a:gd name="csY428" fmla="*/ 22244 h 1169641"/>
              <a:gd name="csX429" fmla="*/ 3255128 w 3255128"/>
              <a:gd name="csY429" fmla="*/ 22369 h 1169641"/>
              <a:gd name="csX430" fmla="*/ 3255128 w 3255128"/>
              <a:gd name="csY430" fmla="*/ 22426 h 1169641"/>
              <a:gd name="csX431" fmla="*/ 3255128 w 3255128"/>
              <a:gd name="csY431" fmla="*/ 22462 h 1169641"/>
              <a:gd name="csX432" fmla="*/ 3255128 w 3255128"/>
              <a:gd name="csY432" fmla="*/ 22559 h 1169641"/>
              <a:gd name="csX433" fmla="*/ 3255128 w 3255128"/>
              <a:gd name="csY433" fmla="*/ 22579 h 1169641"/>
              <a:gd name="csX434" fmla="*/ 3255128 w 3255128"/>
              <a:gd name="csY434" fmla="*/ 22703 h 1169641"/>
              <a:gd name="csX435" fmla="*/ 3255128 w 3255128"/>
              <a:gd name="csY435" fmla="*/ 22808 h 1169641"/>
              <a:gd name="csX436" fmla="*/ 3255128 w 3255128"/>
              <a:gd name="csY436" fmla="*/ 22869 h 1169641"/>
              <a:gd name="csX437" fmla="*/ 3255128 w 3255128"/>
              <a:gd name="csY437" fmla="*/ 22872 h 1169641"/>
              <a:gd name="csX438" fmla="*/ 3255128 w 3255128"/>
              <a:gd name="csY438" fmla="*/ 22910 h 1169641"/>
              <a:gd name="csX439" fmla="*/ 3255128 w 3255128"/>
              <a:gd name="csY439" fmla="*/ 22970 h 1169641"/>
              <a:gd name="csX440" fmla="*/ 3255128 w 3255128"/>
              <a:gd name="csY440" fmla="*/ 23017 h 1169641"/>
              <a:gd name="csX441" fmla="*/ 3255128 w 3255128"/>
              <a:gd name="csY441" fmla="*/ 23018 h 1169641"/>
              <a:gd name="csX442" fmla="*/ 3255128 w 3255128"/>
              <a:gd name="csY442" fmla="*/ 23106 h 1169641"/>
              <a:gd name="csX443" fmla="*/ 3255128 w 3255128"/>
              <a:gd name="csY443" fmla="*/ 23122 h 1169641"/>
              <a:gd name="csX444" fmla="*/ 3255128 w 3255128"/>
              <a:gd name="csY444" fmla="*/ 23189 h 1169641"/>
              <a:gd name="csX445" fmla="*/ 3255128 w 3255128"/>
              <a:gd name="csY445" fmla="*/ 23227 h 1169641"/>
              <a:gd name="csX446" fmla="*/ 3255128 w 3255128"/>
              <a:gd name="csY446" fmla="*/ 23258 h 1169641"/>
              <a:gd name="csX447" fmla="*/ 3255128 w 3255128"/>
              <a:gd name="csY447" fmla="*/ 23280 h 1169641"/>
              <a:gd name="csX448" fmla="*/ 3255128 w 3255128"/>
              <a:gd name="csY448" fmla="*/ 23343 h 1169641"/>
              <a:gd name="csX449" fmla="*/ 3255128 w 3255128"/>
              <a:gd name="csY449" fmla="*/ 23346 h 1169641"/>
              <a:gd name="csX450" fmla="*/ 3255128 w 3255128"/>
              <a:gd name="csY450" fmla="*/ 23378 h 1169641"/>
              <a:gd name="csX451" fmla="*/ 3255128 w 3255128"/>
              <a:gd name="csY451" fmla="*/ 23476 h 1169641"/>
              <a:gd name="csX452" fmla="*/ 3255128 w 3255128"/>
              <a:gd name="csY452" fmla="*/ 23501 h 1169641"/>
              <a:gd name="csX453" fmla="*/ 3255128 w 3255128"/>
              <a:gd name="csY453" fmla="*/ 23508 h 1169641"/>
              <a:gd name="csX454" fmla="*/ 3255128 w 3255128"/>
              <a:gd name="csY454" fmla="*/ 23542 h 1169641"/>
              <a:gd name="csX455" fmla="*/ 3255128 w 3255128"/>
              <a:gd name="csY455" fmla="*/ 23558 h 1169641"/>
              <a:gd name="csX456" fmla="*/ 3255128 w 3255128"/>
              <a:gd name="csY456" fmla="*/ 23698 h 1169641"/>
              <a:gd name="csX457" fmla="*/ 3255128 w 3255128"/>
              <a:gd name="csY457" fmla="*/ 23754 h 1169641"/>
              <a:gd name="csX458" fmla="*/ 3255128 w 3255128"/>
              <a:gd name="csY458" fmla="*/ 23785 h 1169641"/>
              <a:gd name="csX459" fmla="*/ 3255128 w 3255128"/>
              <a:gd name="csY459" fmla="*/ 23792 h 1169641"/>
              <a:gd name="csX460" fmla="*/ 3255128 w 3255128"/>
              <a:gd name="csY460" fmla="*/ 23820 h 1169641"/>
              <a:gd name="csX461" fmla="*/ 3255128 w 3255128"/>
              <a:gd name="csY461" fmla="*/ 24017 h 1169641"/>
              <a:gd name="csX462" fmla="*/ 3255128 w 3255128"/>
              <a:gd name="csY462" fmla="*/ 24140 h 1169641"/>
              <a:gd name="csX463" fmla="*/ 3255128 w 3255128"/>
              <a:gd name="csY463" fmla="*/ 24179 h 1169641"/>
              <a:gd name="csX464" fmla="*/ 3255128 w 3255128"/>
              <a:gd name="csY464" fmla="*/ 24187 h 1169641"/>
              <a:gd name="csX465" fmla="*/ 3255128 w 3255128"/>
              <a:gd name="csY465" fmla="*/ 24213 h 1169641"/>
              <a:gd name="csX466" fmla="*/ 3255128 w 3255128"/>
              <a:gd name="csY466" fmla="*/ 24259 h 1169641"/>
              <a:gd name="csX467" fmla="*/ 3255128 w 3255128"/>
              <a:gd name="csY467" fmla="*/ 24336 h 1169641"/>
              <a:gd name="csX468" fmla="*/ 3255128 w 3255128"/>
              <a:gd name="csY468" fmla="*/ 24399 h 1169641"/>
              <a:gd name="csX469" fmla="*/ 3255128 w 3255128"/>
              <a:gd name="csY469" fmla="*/ 24405 h 1169641"/>
              <a:gd name="csX470" fmla="*/ 3255128 w 3255128"/>
              <a:gd name="csY470" fmla="*/ 24472 h 1169641"/>
              <a:gd name="csX471" fmla="*/ 3255128 w 3255128"/>
              <a:gd name="csY471" fmla="*/ 24477 h 1169641"/>
              <a:gd name="csX472" fmla="*/ 3255128 w 3255128"/>
              <a:gd name="csY472" fmla="*/ 24522 h 1169641"/>
              <a:gd name="csX473" fmla="*/ 3255128 w 3255128"/>
              <a:gd name="csY473" fmla="*/ 24565 h 1169641"/>
              <a:gd name="csX474" fmla="*/ 3255128 w 3255128"/>
              <a:gd name="csY474" fmla="*/ 24578 h 1169641"/>
              <a:gd name="csX475" fmla="*/ 3255128 w 3255128"/>
              <a:gd name="csY475" fmla="*/ 24663 h 1169641"/>
              <a:gd name="csX476" fmla="*/ 3255128 w 3255128"/>
              <a:gd name="csY476" fmla="*/ 24806 h 1169641"/>
              <a:gd name="csX477" fmla="*/ 3255128 w 3255128"/>
              <a:gd name="csY477" fmla="*/ 24827 h 1169641"/>
              <a:gd name="csX478" fmla="*/ 3255128 w 3255128"/>
              <a:gd name="csY478" fmla="*/ 24835 h 1169641"/>
              <a:gd name="csX479" fmla="*/ 3255128 w 3255128"/>
              <a:gd name="csY479" fmla="*/ 25068 h 1169641"/>
              <a:gd name="csX480" fmla="*/ 3255128 w 3255128"/>
              <a:gd name="csY480" fmla="*/ 25125 h 1169641"/>
              <a:gd name="csX481" fmla="*/ 3255128 w 3255128"/>
              <a:gd name="csY481" fmla="*/ 25280 h 1169641"/>
              <a:gd name="csX482" fmla="*/ 3255128 w 3255128"/>
              <a:gd name="csY482" fmla="*/ 25286 h 1169641"/>
              <a:gd name="csX483" fmla="*/ 3255128 w 3255128"/>
              <a:gd name="csY483" fmla="*/ 25294 h 1169641"/>
              <a:gd name="csX484" fmla="*/ 3255128 w 3255128"/>
              <a:gd name="csY484" fmla="*/ 25388 h 1169641"/>
              <a:gd name="csX485" fmla="*/ 3255128 w 3255128"/>
              <a:gd name="csY485" fmla="*/ 25414 h 1169641"/>
              <a:gd name="csX486" fmla="*/ 3255128 w 3255128"/>
              <a:gd name="csY486" fmla="*/ 25459 h 1169641"/>
              <a:gd name="csX487" fmla="*/ 3255128 w 3255128"/>
              <a:gd name="csY487" fmla="*/ 25584 h 1169641"/>
              <a:gd name="csX488" fmla="*/ 3255128 w 3255128"/>
              <a:gd name="csY488" fmla="*/ 25705 h 1169641"/>
              <a:gd name="csX489" fmla="*/ 3255128 w 3255128"/>
              <a:gd name="csY489" fmla="*/ 25707 h 1169641"/>
              <a:gd name="csX490" fmla="*/ 3255128 w 3255128"/>
              <a:gd name="csY490" fmla="*/ 25716 h 1169641"/>
              <a:gd name="csX491" fmla="*/ 3255128 w 3255128"/>
              <a:gd name="csY491" fmla="*/ 25842 h 1169641"/>
              <a:gd name="csX492" fmla="*/ 3255128 w 3255128"/>
              <a:gd name="csY492" fmla="*/ 25846 h 1169641"/>
              <a:gd name="csX493" fmla="*/ 3255128 w 3255128"/>
              <a:gd name="csY493" fmla="*/ 25850 h 1169641"/>
              <a:gd name="csX494" fmla="*/ 3255128 w 3255128"/>
              <a:gd name="csY494" fmla="*/ 25929 h 1169641"/>
              <a:gd name="csX495" fmla="*/ 3255128 w 3255128"/>
              <a:gd name="csY495" fmla="*/ 26062 h 1169641"/>
              <a:gd name="csX496" fmla="*/ 3255128 w 3255128"/>
              <a:gd name="csY496" fmla="*/ 26125 h 1169641"/>
              <a:gd name="csX497" fmla="*/ 3255128 w 3255128"/>
              <a:gd name="csY497" fmla="*/ 26175 h 1169641"/>
              <a:gd name="csX498" fmla="*/ 3255128 w 3255128"/>
              <a:gd name="csY498" fmla="*/ 26309 h 1169641"/>
              <a:gd name="csX499" fmla="*/ 3255128 w 3255128"/>
              <a:gd name="csY499" fmla="*/ 26311 h 1169641"/>
              <a:gd name="csX500" fmla="*/ 3255128 w 3255128"/>
              <a:gd name="csY500" fmla="*/ 26368 h 1169641"/>
              <a:gd name="csX501" fmla="*/ 3255128 w 3255128"/>
              <a:gd name="csY501" fmla="*/ 26375 h 1169641"/>
              <a:gd name="csX502" fmla="*/ 3255128 w 3255128"/>
              <a:gd name="csY502" fmla="*/ 26409 h 1169641"/>
              <a:gd name="csX503" fmla="*/ 3255128 w 3255128"/>
              <a:gd name="csY503" fmla="*/ 26521 h 1169641"/>
              <a:gd name="csX504" fmla="*/ 3255128 w 3255128"/>
              <a:gd name="csY504" fmla="*/ 26626 h 1169641"/>
              <a:gd name="csX505" fmla="*/ 3255128 w 3255128"/>
              <a:gd name="csY505" fmla="*/ 26724 h 1169641"/>
              <a:gd name="csX506" fmla="*/ 3255128 w 3255128"/>
              <a:gd name="csY506" fmla="*/ 26727 h 1169641"/>
              <a:gd name="csX507" fmla="*/ 3255128 w 3255128"/>
              <a:gd name="csY507" fmla="*/ 26745 h 1169641"/>
              <a:gd name="csX508" fmla="*/ 3255128 w 3255128"/>
              <a:gd name="csY508" fmla="*/ 26747 h 1169641"/>
              <a:gd name="csX509" fmla="*/ 3255128 w 3255128"/>
              <a:gd name="csY509" fmla="*/ 26845 h 1169641"/>
              <a:gd name="csX510" fmla="*/ 3255128 w 3255128"/>
              <a:gd name="csY510" fmla="*/ 26903 h 1169641"/>
              <a:gd name="csX511" fmla="*/ 3255128 w 3255128"/>
              <a:gd name="csY511" fmla="*/ 26957 h 1169641"/>
              <a:gd name="csX512" fmla="*/ 3255128 w 3255128"/>
              <a:gd name="csY512" fmla="*/ 26982 h 1169641"/>
              <a:gd name="csX513" fmla="*/ 3255128 w 3255128"/>
              <a:gd name="csY513" fmla="*/ 26996 h 1169641"/>
              <a:gd name="csX514" fmla="*/ 3255128 w 3255128"/>
              <a:gd name="csY514" fmla="*/ 27041 h 1169641"/>
              <a:gd name="csX515" fmla="*/ 3255128 w 3255128"/>
              <a:gd name="csY515" fmla="*/ 27076 h 1169641"/>
              <a:gd name="csX516" fmla="*/ 3255128 w 3255128"/>
              <a:gd name="csY516" fmla="*/ 27161 h 1169641"/>
              <a:gd name="csX517" fmla="*/ 3255128 w 3255128"/>
              <a:gd name="csY517" fmla="*/ 27206 h 1169641"/>
              <a:gd name="csX518" fmla="*/ 3255128 w 3255128"/>
              <a:gd name="csY518" fmla="*/ 27389 h 1169641"/>
              <a:gd name="csX519" fmla="*/ 3255128 w 3255128"/>
              <a:gd name="csY519" fmla="*/ 27644 h 1169641"/>
              <a:gd name="csX520" fmla="*/ 3255128 w 3255128"/>
              <a:gd name="csY520" fmla="*/ 27778 h 1169641"/>
              <a:gd name="csX521" fmla="*/ 3255128 w 3255128"/>
              <a:gd name="csY521" fmla="*/ 27821 h 1169641"/>
              <a:gd name="csX522" fmla="*/ 3255128 w 3255128"/>
              <a:gd name="csY522" fmla="*/ 27854 h 1169641"/>
              <a:gd name="csX523" fmla="*/ 3255128 w 3255128"/>
              <a:gd name="csY523" fmla="*/ 27863 h 1169641"/>
              <a:gd name="csX524" fmla="*/ 3255128 w 3255128"/>
              <a:gd name="csY524" fmla="*/ 27866 h 1169641"/>
              <a:gd name="csX525" fmla="*/ 3255128 w 3255128"/>
              <a:gd name="csY525" fmla="*/ 27893 h 1169641"/>
              <a:gd name="csX526" fmla="*/ 3255128 w 3255128"/>
              <a:gd name="csY526" fmla="*/ 27976 h 1169641"/>
              <a:gd name="csX527" fmla="*/ 3255128 w 3255128"/>
              <a:gd name="csY527" fmla="*/ 27997 h 1169641"/>
              <a:gd name="csX528" fmla="*/ 3255128 w 3255128"/>
              <a:gd name="csY528" fmla="*/ 28042 h 1169641"/>
              <a:gd name="csX529" fmla="*/ 3255128 w 3255128"/>
              <a:gd name="csY529" fmla="*/ 28062 h 1169641"/>
              <a:gd name="csX530" fmla="*/ 3255128 w 3255128"/>
              <a:gd name="csY530" fmla="*/ 28103 h 1169641"/>
              <a:gd name="csX531" fmla="*/ 3255128 w 3255128"/>
              <a:gd name="csY531" fmla="*/ 28128 h 1169641"/>
              <a:gd name="csX532" fmla="*/ 3255128 w 3255128"/>
              <a:gd name="csY532" fmla="*/ 28186 h 1169641"/>
              <a:gd name="csX533" fmla="*/ 3255128 w 3255128"/>
              <a:gd name="csY533" fmla="*/ 28218 h 1169641"/>
              <a:gd name="csX534" fmla="*/ 3255128 w 3255128"/>
              <a:gd name="csY534" fmla="*/ 28332 h 1169641"/>
              <a:gd name="csX535" fmla="*/ 3255128 w 3255128"/>
              <a:gd name="csY535" fmla="*/ 28340 h 1169641"/>
              <a:gd name="csX536" fmla="*/ 3255128 w 3255128"/>
              <a:gd name="csY536" fmla="*/ 28362 h 1169641"/>
              <a:gd name="csX537" fmla="*/ 3255128 w 3255128"/>
              <a:gd name="csY537" fmla="*/ 28412 h 1169641"/>
              <a:gd name="csX538" fmla="*/ 3255128 w 3255128"/>
              <a:gd name="csY538" fmla="*/ 28429 h 1169641"/>
              <a:gd name="csX539" fmla="*/ 3255128 w 3255128"/>
              <a:gd name="csY539" fmla="*/ 28519 h 1169641"/>
              <a:gd name="csX540" fmla="*/ 3255128 w 3255128"/>
              <a:gd name="csY540" fmla="*/ 28541 h 1169641"/>
              <a:gd name="csX541" fmla="*/ 3255128 w 3255128"/>
              <a:gd name="csY541" fmla="*/ 28624 h 1169641"/>
              <a:gd name="csX542" fmla="*/ 3255128 w 3255128"/>
              <a:gd name="csY542" fmla="*/ 28645 h 1169641"/>
              <a:gd name="csX543" fmla="*/ 3255128 w 3255128"/>
              <a:gd name="csY543" fmla="*/ 28702 h 1169641"/>
              <a:gd name="csX544" fmla="*/ 3255128 w 3255128"/>
              <a:gd name="csY544" fmla="*/ 28769 h 1169641"/>
              <a:gd name="csX545" fmla="*/ 3255128 w 3255128"/>
              <a:gd name="csY545" fmla="*/ 28774 h 1169641"/>
              <a:gd name="csX546" fmla="*/ 3255128 w 3255128"/>
              <a:gd name="csY546" fmla="*/ 28894 h 1169641"/>
              <a:gd name="csX547" fmla="*/ 3255128 w 3255128"/>
              <a:gd name="csY547" fmla="*/ 28925 h 1169641"/>
              <a:gd name="csX548" fmla="*/ 3255128 w 3255128"/>
              <a:gd name="csY548" fmla="*/ 28992 h 1169641"/>
              <a:gd name="csX549" fmla="*/ 3255128 w 3255128"/>
              <a:gd name="csY549" fmla="*/ 28997 h 1169641"/>
              <a:gd name="csX550" fmla="*/ 3255128 w 3255128"/>
              <a:gd name="csY550" fmla="*/ 29000 h 1169641"/>
              <a:gd name="csX551" fmla="*/ 3255128 w 3255128"/>
              <a:gd name="csY551" fmla="*/ 29083 h 1169641"/>
              <a:gd name="csX552" fmla="*/ 3255128 w 3255128"/>
              <a:gd name="csY552" fmla="*/ 29104 h 1169641"/>
              <a:gd name="csX553" fmla="*/ 3255128 w 3255128"/>
              <a:gd name="csY553" fmla="*/ 29149 h 1169641"/>
              <a:gd name="csX554" fmla="*/ 3255128 w 3255128"/>
              <a:gd name="csY554" fmla="*/ 29192 h 1169641"/>
              <a:gd name="csX555" fmla="*/ 3255128 w 3255128"/>
              <a:gd name="csY555" fmla="*/ 29206 h 1169641"/>
              <a:gd name="csX556" fmla="*/ 3255128 w 3255128"/>
              <a:gd name="csY556" fmla="*/ 29213 h 1169641"/>
              <a:gd name="csX557" fmla="*/ 3255128 w 3255128"/>
              <a:gd name="csY557" fmla="*/ 29243 h 1169641"/>
              <a:gd name="csX558" fmla="*/ 3255128 w 3255128"/>
              <a:gd name="csY558" fmla="*/ 29290 h 1169641"/>
              <a:gd name="csX559" fmla="*/ 3255128 w 3255128"/>
              <a:gd name="csY559" fmla="*/ 29416 h 1169641"/>
              <a:gd name="csX560" fmla="*/ 3255128 w 3255128"/>
              <a:gd name="csY560" fmla="*/ 29422 h 1169641"/>
              <a:gd name="csX561" fmla="*/ 3255128 w 3255128"/>
              <a:gd name="csY561" fmla="*/ 29433 h 1169641"/>
              <a:gd name="csX562" fmla="*/ 3255128 w 3255128"/>
              <a:gd name="csY562" fmla="*/ 29645 h 1169641"/>
              <a:gd name="csX563" fmla="*/ 3255128 w 3255128"/>
              <a:gd name="csY563" fmla="*/ 29659 h 1169641"/>
              <a:gd name="csX564" fmla="*/ 3255128 w 3255128"/>
              <a:gd name="csY564" fmla="*/ 29736 h 1169641"/>
              <a:gd name="csX565" fmla="*/ 3255128 w 3255128"/>
              <a:gd name="csY565" fmla="*/ 29881 h 1169641"/>
              <a:gd name="csX566" fmla="*/ 3255128 w 3255128"/>
              <a:gd name="csY566" fmla="*/ 30104 h 1169641"/>
              <a:gd name="csX567" fmla="*/ 3255128 w 3255128"/>
              <a:gd name="csY567" fmla="*/ 30206 h 1169641"/>
              <a:gd name="csX568" fmla="*/ 3255128 w 3255128"/>
              <a:gd name="csY568" fmla="*/ 30227 h 1169641"/>
              <a:gd name="csX569" fmla="*/ 3255128 w 3255128"/>
              <a:gd name="csY569" fmla="*/ 30372 h 1169641"/>
              <a:gd name="csX570" fmla="*/ 3255128 w 3255128"/>
              <a:gd name="csY570" fmla="*/ 30391 h 1169641"/>
              <a:gd name="csX571" fmla="*/ 3255128 w 3255128"/>
              <a:gd name="csY571" fmla="*/ 30406 h 1169641"/>
              <a:gd name="csX572" fmla="*/ 3255128 w 3255128"/>
              <a:gd name="csY572" fmla="*/ 30449 h 1169641"/>
              <a:gd name="csX573" fmla="*/ 3255128 w 3255128"/>
              <a:gd name="csY573" fmla="*/ 30469 h 1169641"/>
              <a:gd name="csX574" fmla="*/ 3255128 w 3255128"/>
              <a:gd name="csY574" fmla="*/ 30515 h 1169641"/>
              <a:gd name="csX575" fmla="*/ 3255128 w 3255128"/>
              <a:gd name="csY575" fmla="*/ 30645 h 1169641"/>
              <a:gd name="csX576" fmla="*/ 3255128 w 3255128"/>
              <a:gd name="csY576" fmla="*/ 30656 h 1169641"/>
              <a:gd name="csX577" fmla="*/ 3255128 w 3255128"/>
              <a:gd name="csY577" fmla="*/ 30684 h 1169641"/>
              <a:gd name="csX578" fmla="*/ 3255128 w 3255128"/>
              <a:gd name="csY578" fmla="*/ 30830 h 1169641"/>
              <a:gd name="csX579" fmla="*/ 3255128 w 3255128"/>
              <a:gd name="csY579" fmla="*/ 30915 h 1169641"/>
              <a:gd name="csX580" fmla="*/ 3255128 w 3255128"/>
              <a:gd name="csY580" fmla="*/ 30953 h 1169641"/>
              <a:gd name="csX581" fmla="*/ 3255128 w 3255128"/>
              <a:gd name="csY581" fmla="*/ 30995 h 1169641"/>
              <a:gd name="csX582" fmla="*/ 3255128 w 3255128"/>
              <a:gd name="csY582" fmla="*/ 31039 h 1169641"/>
              <a:gd name="csX583" fmla="*/ 3255128 w 3255128"/>
              <a:gd name="csY583" fmla="*/ 31149 h 1169641"/>
              <a:gd name="csX584" fmla="*/ 3255128 w 3255128"/>
              <a:gd name="csY584" fmla="*/ 31165 h 1169641"/>
              <a:gd name="csX585" fmla="*/ 3255128 w 3255128"/>
              <a:gd name="csY585" fmla="*/ 31267 h 1169641"/>
              <a:gd name="csX586" fmla="*/ 3255128 w 3255128"/>
              <a:gd name="csY586" fmla="*/ 31288 h 1169641"/>
              <a:gd name="csX587" fmla="*/ 3255128 w 3255128"/>
              <a:gd name="csY587" fmla="*/ 31352 h 1169641"/>
              <a:gd name="csX588" fmla="*/ 3255128 w 3255128"/>
              <a:gd name="csY588" fmla="*/ 31429 h 1169641"/>
              <a:gd name="csX589" fmla="*/ 3255128 w 3255128"/>
              <a:gd name="csY589" fmla="*/ 31446 h 1169641"/>
              <a:gd name="csX590" fmla="*/ 3255128 w 3255128"/>
              <a:gd name="csY590" fmla="*/ 31484 h 1169641"/>
              <a:gd name="csX591" fmla="*/ 3255128 w 3255128"/>
              <a:gd name="csY591" fmla="*/ 31498 h 1169641"/>
              <a:gd name="csX592" fmla="*/ 3255128 w 3255128"/>
              <a:gd name="csY592" fmla="*/ 31516 h 1169641"/>
              <a:gd name="csX593" fmla="*/ 3255128 w 3255128"/>
              <a:gd name="csY593" fmla="*/ 31551 h 1169641"/>
              <a:gd name="csX594" fmla="*/ 3255128 w 3255128"/>
              <a:gd name="csY594" fmla="*/ 31572 h 1169641"/>
              <a:gd name="csX595" fmla="*/ 3255128 w 3255128"/>
              <a:gd name="csY595" fmla="*/ 31601 h 1169641"/>
              <a:gd name="csX596" fmla="*/ 3255128 w 3255128"/>
              <a:gd name="csY596" fmla="*/ 31726 h 1169641"/>
              <a:gd name="csX597" fmla="*/ 3255128 w 3255128"/>
              <a:gd name="csY597" fmla="*/ 31797 h 1169641"/>
              <a:gd name="csX598" fmla="*/ 3255128 w 3255128"/>
              <a:gd name="csY598" fmla="*/ 31834 h 1169641"/>
              <a:gd name="csX599" fmla="*/ 3255128 w 3255128"/>
              <a:gd name="csY599" fmla="*/ 31835 h 1169641"/>
              <a:gd name="csX600" fmla="*/ 3255128 w 3255128"/>
              <a:gd name="csY600" fmla="*/ 31905 h 1169641"/>
              <a:gd name="csX601" fmla="*/ 3255128 w 3255128"/>
              <a:gd name="csY601" fmla="*/ 32016 h 1169641"/>
              <a:gd name="csX602" fmla="*/ 3255128 w 3255128"/>
              <a:gd name="csY602" fmla="*/ 32025 h 1169641"/>
              <a:gd name="csX603" fmla="*/ 3255128 w 3255128"/>
              <a:gd name="csY603" fmla="*/ 32030 h 1169641"/>
              <a:gd name="csX604" fmla="*/ 3255128 w 3255128"/>
              <a:gd name="csY604" fmla="*/ 32046 h 1169641"/>
              <a:gd name="csX605" fmla="*/ 3255128 w 3255128"/>
              <a:gd name="csY605" fmla="*/ 32060 h 1169641"/>
              <a:gd name="csX606" fmla="*/ 3255128 w 3255128"/>
              <a:gd name="csY606" fmla="*/ 32164 h 1169641"/>
              <a:gd name="csX607" fmla="*/ 3255128 w 3255128"/>
              <a:gd name="csY607" fmla="*/ 32256 h 1169641"/>
              <a:gd name="csX608" fmla="*/ 3255128 w 3255128"/>
              <a:gd name="csY608" fmla="*/ 32278 h 1169641"/>
              <a:gd name="csX609" fmla="*/ 3255128 w 3255128"/>
              <a:gd name="csY609" fmla="*/ 32374 h 1169641"/>
              <a:gd name="csX610" fmla="*/ 3255128 w 3255128"/>
              <a:gd name="csY610" fmla="*/ 32432 h 1169641"/>
              <a:gd name="csX611" fmla="*/ 3255128 w 3255128"/>
              <a:gd name="csY611" fmla="*/ 32448 h 1169641"/>
              <a:gd name="csX612" fmla="*/ 3255128 w 3255128"/>
              <a:gd name="csY612" fmla="*/ 32482 h 1169641"/>
              <a:gd name="csX613" fmla="*/ 3255128 w 3255128"/>
              <a:gd name="csY613" fmla="*/ 32520 h 1169641"/>
              <a:gd name="csX614" fmla="*/ 3255128 w 3255128"/>
              <a:gd name="csY614" fmla="*/ 32553 h 1169641"/>
              <a:gd name="csX615" fmla="*/ 3255128 w 3255128"/>
              <a:gd name="csY615" fmla="*/ 32608 h 1169641"/>
              <a:gd name="csX616" fmla="*/ 3255128 w 3255128"/>
              <a:gd name="csY616" fmla="*/ 32623 h 1169641"/>
              <a:gd name="csX617" fmla="*/ 3255128 w 3255128"/>
              <a:gd name="csY617" fmla="*/ 32648 h 1169641"/>
              <a:gd name="csX618" fmla="*/ 3255128 w 3255128"/>
              <a:gd name="csY618" fmla="*/ 32678 h 1169641"/>
              <a:gd name="csX619" fmla="*/ 3255128 w 3255128"/>
              <a:gd name="csY619" fmla="*/ 32706 h 1169641"/>
              <a:gd name="csX620" fmla="*/ 3255128 w 3255128"/>
              <a:gd name="csY620" fmla="*/ 32714 h 1169641"/>
              <a:gd name="csX621" fmla="*/ 3255128 w 3255128"/>
              <a:gd name="csY621" fmla="*/ 32716 h 1169641"/>
              <a:gd name="csX622" fmla="*/ 3255128 w 3255128"/>
              <a:gd name="csY622" fmla="*/ 32855 h 1169641"/>
              <a:gd name="csX623" fmla="*/ 3255128 w 3255128"/>
              <a:gd name="csY623" fmla="*/ 32858 h 1169641"/>
              <a:gd name="csX624" fmla="*/ 3255128 w 3255128"/>
              <a:gd name="csY624" fmla="*/ 32926 h 1169641"/>
              <a:gd name="csX625" fmla="*/ 3255128 w 3255128"/>
              <a:gd name="csY625" fmla="*/ 32932 h 1169641"/>
              <a:gd name="csX626" fmla="*/ 3255128 w 3255128"/>
              <a:gd name="csY626" fmla="*/ 32941 h 1169641"/>
              <a:gd name="csX627" fmla="*/ 3255128 w 3255128"/>
              <a:gd name="csY627" fmla="*/ 32967 h 1169641"/>
              <a:gd name="csX628" fmla="*/ 3255128 w 3255128"/>
              <a:gd name="csY628" fmla="*/ 33098 h 1169641"/>
              <a:gd name="csX629" fmla="*/ 3255128 w 3255128"/>
              <a:gd name="csY629" fmla="*/ 33137 h 1169641"/>
              <a:gd name="csX630" fmla="*/ 3255128 w 3255128"/>
              <a:gd name="csY630" fmla="*/ 33146 h 1169641"/>
              <a:gd name="csX631" fmla="*/ 3255128 w 3255128"/>
              <a:gd name="csY631" fmla="*/ 33168 h 1169641"/>
              <a:gd name="csX632" fmla="*/ 3255128 w 3255128"/>
              <a:gd name="csY632" fmla="*/ 33170 h 1169641"/>
              <a:gd name="csX633" fmla="*/ 3255128 w 3255128"/>
              <a:gd name="csY633" fmla="*/ 33173 h 1169641"/>
              <a:gd name="csX634" fmla="*/ 3255128 w 3255128"/>
              <a:gd name="csY634" fmla="*/ 33175 h 1169641"/>
              <a:gd name="csX635" fmla="*/ 3255128 w 3255128"/>
              <a:gd name="csY635" fmla="*/ 33239 h 1169641"/>
              <a:gd name="csX636" fmla="*/ 3255128 w 3255128"/>
              <a:gd name="csY636" fmla="*/ 33329 h 1169641"/>
              <a:gd name="csX637" fmla="*/ 3255128 w 3255128"/>
              <a:gd name="csY637" fmla="*/ 33382 h 1169641"/>
              <a:gd name="csX638" fmla="*/ 3255128 w 3255128"/>
              <a:gd name="csY638" fmla="*/ 33385 h 1169641"/>
              <a:gd name="csX639" fmla="*/ 3255128 w 3255128"/>
              <a:gd name="csY639" fmla="*/ 33396 h 1169641"/>
              <a:gd name="csX640" fmla="*/ 3255128 w 3255128"/>
              <a:gd name="csY640" fmla="*/ 33401 h 1169641"/>
              <a:gd name="csX641" fmla="*/ 3255128 w 3255128"/>
              <a:gd name="csY641" fmla="*/ 33413 h 1169641"/>
              <a:gd name="csX642" fmla="*/ 3255128 w 3255128"/>
              <a:gd name="csY642" fmla="*/ 33490 h 1169641"/>
              <a:gd name="csX643" fmla="*/ 3255128 w 3255128"/>
              <a:gd name="csY643" fmla="*/ 33627 h 1169641"/>
              <a:gd name="csX644" fmla="*/ 3255128 w 3255128"/>
              <a:gd name="csY644" fmla="*/ 33647 h 1169641"/>
              <a:gd name="csX645" fmla="*/ 3255128 w 3255128"/>
              <a:gd name="csY645" fmla="*/ 33712 h 1169641"/>
              <a:gd name="csX646" fmla="*/ 3255128 w 3255128"/>
              <a:gd name="csY646" fmla="*/ 33721 h 1169641"/>
              <a:gd name="csX647" fmla="*/ 3255128 w 3255128"/>
              <a:gd name="csY647" fmla="*/ 33748 h 1169641"/>
              <a:gd name="csX648" fmla="*/ 3255128 w 3255128"/>
              <a:gd name="csY648" fmla="*/ 33821 h 1169641"/>
              <a:gd name="csX649" fmla="*/ 3255128 w 3255128"/>
              <a:gd name="csY649" fmla="*/ 33936 h 1169641"/>
              <a:gd name="csX650" fmla="*/ 3255128 w 3255128"/>
              <a:gd name="csY650" fmla="*/ 34049 h 1169641"/>
              <a:gd name="csX651" fmla="*/ 3255128 w 3255128"/>
              <a:gd name="csY651" fmla="*/ 34155 h 1169641"/>
              <a:gd name="csX652" fmla="*/ 3255128 w 3255128"/>
              <a:gd name="csY652" fmla="*/ 34160 h 1169641"/>
              <a:gd name="csX653" fmla="*/ 3255128 w 3255128"/>
              <a:gd name="csY653" fmla="*/ 34295 h 1169641"/>
              <a:gd name="csX654" fmla="*/ 3255128 w 3255128"/>
              <a:gd name="csY654" fmla="*/ 34333 h 1169641"/>
              <a:gd name="csX655" fmla="*/ 3255128 w 3255128"/>
              <a:gd name="csY655" fmla="*/ 34369 h 1169641"/>
              <a:gd name="csX656" fmla="*/ 3255128 w 3255128"/>
              <a:gd name="csY656" fmla="*/ 34418 h 1169641"/>
              <a:gd name="csX657" fmla="*/ 3255128 w 3255128"/>
              <a:gd name="csY657" fmla="*/ 34508 h 1169641"/>
              <a:gd name="csX658" fmla="*/ 3255128 w 3255128"/>
              <a:gd name="csY658" fmla="*/ 34544 h 1169641"/>
              <a:gd name="csX659" fmla="*/ 3255128 w 3255128"/>
              <a:gd name="csY659" fmla="*/ 34629 h 1169641"/>
              <a:gd name="csX660" fmla="*/ 3255128 w 3255128"/>
              <a:gd name="csY660" fmla="*/ 34754 h 1169641"/>
              <a:gd name="csX661" fmla="*/ 3255128 w 3255128"/>
              <a:gd name="csY661" fmla="*/ 34828 h 1169641"/>
              <a:gd name="csX662" fmla="*/ 3255128 w 3255128"/>
              <a:gd name="csY662" fmla="*/ 34861 h 1169641"/>
              <a:gd name="csX663" fmla="*/ 3255128 w 3255128"/>
              <a:gd name="csY663" fmla="*/ 34984 h 1169641"/>
              <a:gd name="csX664" fmla="*/ 3255128 w 3255128"/>
              <a:gd name="csY664" fmla="*/ 35018 h 1169641"/>
              <a:gd name="csX665" fmla="*/ 3255128 w 3255128"/>
              <a:gd name="csY665" fmla="*/ 35106 h 1169641"/>
              <a:gd name="csX666" fmla="*/ 3255128 w 3255128"/>
              <a:gd name="csY666" fmla="*/ 35200 h 1169641"/>
              <a:gd name="csX667" fmla="*/ 3255128 w 3255128"/>
              <a:gd name="csY667" fmla="*/ 35204 h 1169641"/>
              <a:gd name="csX668" fmla="*/ 3255128 w 3255128"/>
              <a:gd name="csY668" fmla="*/ 35299 h 1169641"/>
              <a:gd name="csX669" fmla="*/ 3255128 w 3255128"/>
              <a:gd name="csY669" fmla="*/ 35302 h 1169641"/>
              <a:gd name="csX670" fmla="*/ 3255128 w 3255128"/>
              <a:gd name="csY670" fmla="*/ 35383 h 1169641"/>
              <a:gd name="csX671" fmla="*/ 3255128 w 3255128"/>
              <a:gd name="csY671" fmla="*/ 35438 h 1169641"/>
              <a:gd name="csX672" fmla="*/ 3255128 w 3255128"/>
              <a:gd name="csY672" fmla="*/ 35509 h 1169641"/>
              <a:gd name="csX673" fmla="*/ 3255128 w 3255128"/>
              <a:gd name="csY673" fmla="*/ 35515 h 1169641"/>
              <a:gd name="csX674" fmla="*/ 3255128 w 3255128"/>
              <a:gd name="csY674" fmla="*/ 35659 h 1169641"/>
              <a:gd name="csX675" fmla="*/ 3255128 w 3255128"/>
              <a:gd name="csY675" fmla="*/ 35666 h 1169641"/>
              <a:gd name="csX676" fmla="*/ 3255128 w 3255128"/>
              <a:gd name="csY676" fmla="*/ 35691 h 1169641"/>
              <a:gd name="csX677" fmla="*/ 3255128 w 3255128"/>
              <a:gd name="csY677" fmla="*/ 35758 h 1169641"/>
              <a:gd name="csX678" fmla="*/ 3255128 w 3255128"/>
              <a:gd name="csY678" fmla="*/ 35763 h 1169641"/>
              <a:gd name="csX679" fmla="*/ 3255128 w 3255128"/>
              <a:gd name="csY679" fmla="*/ 35915 h 1169641"/>
              <a:gd name="csX680" fmla="*/ 3255128 w 3255128"/>
              <a:gd name="csY680" fmla="*/ 35968 h 1169641"/>
              <a:gd name="csX681" fmla="*/ 3255128 w 3255128"/>
              <a:gd name="csY681" fmla="*/ 35979 h 1169641"/>
              <a:gd name="csX682" fmla="*/ 3255128 w 3255128"/>
              <a:gd name="csY682" fmla="*/ 36019 h 1169641"/>
              <a:gd name="csX683" fmla="*/ 3255128 w 3255128"/>
              <a:gd name="csY683" fmla="*/ 36056 h 1169641"/>
              <a:gd name="csX684" fmla="*/ 3255128 w 3255128"/>
              <a:gd name="csY684" fmla="*/ 36111 h 1169641"/>
              <a:gd name="csX685" fmla="*/ 3255128 w 3255128"/>
              <a:gd name="csY685" fmla="*/ 36125 h 1169641"/>
              <a:gd name="csX686" fmla="*/ 3255128 w 3255128"/>
              <a:gd name="csY686" fmla="*/ 36199 h 1169641"/>
              <a:gd name="csX687" fmla="*/ 3255128 w 3255128"/>
              <a:gd name="csY687" fmla="*/ 36307 h 1169641"/>
              <a:gd name="csX688" fmla="*/ 3255128 w 3255128"/>
              <a:gd name="csY688" fmla="*/ 36354 h 1169641"/>
              <a:gd name="csX689" fmla="*/ 3255128 w 3255128"/>
              <a:gd name="csY689" fmla="*/ 36361 h 1169641"/>
              <a:gd name="csX690" fmla="*/ 3255128 w 3255128"/>
              <a:gd name="csY690" fmla="*/ 36411 h 1169641"/>
              <a:gd name="csX691" fmla="*/ 3255128 w 3255128"/>
              <a:gd name="csY691" fmla="*/ 36667 h 1169641"/>
              <a:gd name="csX692" fmla="*/ 3255128 w 3255128"/>
              <a:gd name="csY692" fmla="*/ 36673 h 1169641"/>
              <a:gd name="csX693" fmla="*/ 3255128 w 3255128"/>
              <a:gd name="csY693" fmla="*/ 36812 h 1169641"/>
              <a:gd name="csX694" fmla="*/ 3255128 w 3255128"/>
              <a:gd name="csY694" fmla="*/ 36870 h 1169641"/>
              <a:gd name="csX695" fmla="*/ 3255128 w 3255128"/>
              <a:gd name="csY695" fmla="*/ 36895 h 1169641"/>
              <a:gd name="csX696" fmla="*/ 3255128 w 3255128"/>
              <a:gd name="csY696" fmla="*/ 36900 h 1169641"/>
              <a:gd name="csX697" fmla="*/ 3255128 w 3255128"/>
              <a:gd name="csY697" fmla="*/ 36916 h 1169641"/>
              <a:gd name="csX698" fmla="*/ 3255128 w 3255128"/>
              <a:gd name="csY698" fmla="*/ 36968 h 1169641"/>
              <a:gd name="csX699" fmla="*/ 3255128 w 3255128"/>
              <a:gd name="csY699" fmla="*/ 36993 h 1169641"/>
              <a:gd name="csX700" fmla="*/ 3255128 w 3255128"/>
              <a:gd name="csY700" fmla="*/ 37040 h 1169641"/>
              <a:gd name="csX701" fmla="*/ 3255128 w 3255128"/>
              <a:gd name="csY701" fmla="*/ 37126 h 1169641"/>
              <a:gd name="csX702" fmla="*/ 3255128 w 3255128"/>
              <a:gd name="csY702" fmla="*/ 37147 h 1169641"/>
              <a:gd name="csX703" fmla="*/ 3255128 w 3255128"/>
              <a:gd name="csY703" fmla="*/ 37235 h 1169641"/>
              <a:gd name="csX704" fmla="*/ 3255128 w 3255128"/>
              <a:gd name="csY704" fmla="*/ 37286 h 1169641"/>
              <a:gd name="csX705" fmla="*/ 3255128 w 3255128"/>
              <a:gd name="csY705" fmla="*/ 37333 h 1169641"/>
              <a:gd name="csX706" fmla="*/ 3255128 w 3255128"/>
              <a:gd name="csY706" fmla="*/ 37375 h 1169641"/>
              <a:gd name="csX707" fmla="*/ 3255128 w 3255128"/>
              <a:gd name="csY707" fmla="*/ 37411 h 1169641"/>
              <a:gd name="csX708" fmla="*/ 3255128 w 3255128"/>
              <a:gd name="csY708" fmla="*/ 37548 h 1169641"/>
              <a:gd name="csX709" fmla="*/ 3255128 w 3255128"/>
              <a:gd name="csY709" fmla="*/ 37666 h 1169641"/>
              <a:gd name="csX710" fmla="*/ 3255128 w 3255128"/>
              <a:gd name="csY710" fmla="*/ 37688 h 1169641"/>
              <a:gd name="csX711" fmla="*/ 3255128 w 3255128"/>
              <a:gd name="csY711" fmla="*/ 37690 h 1169641"/>
              <a:gd name="csX712" fmla="*/ 3255128 w 3255128"/>
              <a:gd name="csY712" fmla="*/ 37693 h 1169641"/>
              <a:gd name="csX713" fmla="*/ 3255128 w 3255128"/>
              <a:gd name="csY713" fmla="*/ 37849 h 1169641"/>
              <a:gd name="csX714" fmla="*/ 3255128 w 3255128"/>
              <a:gd name="csY714" fmla="*/ 37869 h 1169641"/>
              <a:gd name="csX715" fmla="*/ 3255128 w 3255128"/>
              <a:gd name="csY715" fmla="*/ 37916 h 1169641"/>
              <a:gd name="csX716" fmla="*/ 3255128 w 3255128"/>
              <a:gd name="csY716" fmla="*/ 37921 h 1169641"/>
              <a:gd name="csX717" fmla="*/ 3255128 w 3255128"/>
              <a:gd name="csY717" fmla="*/ 37983 h 1169641"/>
              <a:gd name="csX718" fmla="*/ 3255128 w 3255128"/>
              <a:gd name="csY718" fmla="*/ 38007 h 1169641"/>
              <a:gd name="csX719" fmla="*/ 3255128 w 3255128"/>
              <a:gd name="csY719" fmla="*/ 38028 h 1169641"/>
              <a:gd name="csX720" fmla="*/ 3255128 w 3255128"/>
              <a:gd name="csY720" fmla="*/ 38033 h 1169641"/>
              <a:gd name="csX721" fmla="*/ 3255128 w 3255128"/>
              <a:gd name="csY721" fmla="*/ 38147 h 1169641"/>
              <a:gd name="csX722" fmla="*/ 3255128 w 3255128"/>
              <a:gd name="csY722" fmla="*/ 38348 h 1169641"/>
              <a:gd name="csX723" fmla="*/ 3255128 w 3255128"/>
              <a:gd name="csY723" fmla="*/ 38415 h 1169641"/>
              <a:gd name="csX724" fmla="*/ 3255128 w 3255128"/>
              <a:gd name="csY724" fmla="*/ 38492 h 1169641"/>
              <a:gd name="csX725" fmla="*/ 3255128 w 3255128"/>
              <a:gd name="csY725" fmla="*/ 38517 h 1169641"/>
              <a:gd name="csX726" fmla="*/ 3255128 w 3255128"/>
              <a:gd name="csY726" fmla="*/ 38563 h 1169641"/>
              <a:gd name="csX727" fmla="*/ 3255128 w 3255128"/>
              <a:gd name="csY727" fmla="*/ 38569 h 1169641"/>
              <a:gd name="csX728" fmla="*/ 3255128 w 3255128"/>
              <a:gd name="csY728" fmla="*/ 38631 h 1169641"/>
              <a:gd name="csX729" fmla="*/ 3255128 w 3255128"/>
              <a:gd name="csY729" fmla="*/ 38699 h 1169641"/>
              <a:gd name="csX730" fmla="*/ 3255128 w 3255128"/>
              <a:gd name="csY730" fmla="*/ 38703 h 1169641"/>
              <a:gd name="csX731" fmla="*/ 3255128 w 3255128"/>
              <a:gd name="csY731" fmla="*/ 38782 h 1169641"/>
              <a:gd name="csX732" fmla="*/ 3255128 w 3255128"/>
              <a:gd name="csY732" fmla="*/ 38996 h 1169641"/>
              <a:gd name="csX733" fmla="*/ 3255128 w 3255128"/>
              <a:gd name="csY733" fmla="*/ 39028 h 1169641"/>
              <a:gd name="csX734" fmla="*/ 3255128 w 3255128"/>
              <a:gd name="csY734" fmla="*/ 39090 h 1169641"/>
              <a:gd name="csX735" fmla="*/ 3255128 w 3255128"/>
              <a:gd name="csY735" fmla="*/ 39140 h 1169641"/>
              <a:gd name="csX736" fmla="*/ 3255128 w 3255128"/>
              <a:gd name="csY736" fmla="*/ 39162 h 1169641"/>
              <a:gd name="csX737" fmla="*/ 3255128 w 3255128"/>
              <a:gd name="csY737" fmla="*/ 39165 h 1169641"/>
              <a:gd name="csX738" fmla="*/ 3255128 w 3255128"/>
              <a:gd name="csY738" fmla="*/ 39296 h 1169641"/>
              <a:gd name="csX739" fmla="*/ 3255128 w 3255128"/>
              <a:gd name="csY739" fmla="*/ 39395 h 1169641"/>
              <a:gd name="csX740" fmla="*/ 3255128 w 3255128"/>
              <a:gd name="csY740" fmla="*/ 39414 h 1169641"/>
              <a:gd name="csX741" fmla="*/ 3255128 w 3255128"/>
              <a:gd name="csY741" fmla="*/ 39455 h 1169641"/>
              <a:gd name="csX742" fmla="*/ 3255128 w 3255128"/>
              <a:gd name="csY742" fmla="*/ 39472 h 1169641"/>
              <a:gd name="csX743" fmla="*/ 3255128 w 3255128"/>
              <a:gd name="csY743" fmla="*/ 39538 h 1169641"/>
              <a:gd name="csX744" fmla="*/ 3255128 w 3255128"/>
              <a:gd name="csY744" fmla="*/ 39580 h 1169641"/>
              <a:gd name="csX745" fmla="*/ 3255128 w 3255128"/>
              <a:gd name="csY745" fmla="*/ 39610 h 1169641"/>
              <a:gd name="csX746" fmla="*/ 3255128 w 3255128"/>
              <a:gd name="csY746" fmla="*/ 39624 h 1169641"/>
              <a:gd name="csX747" fmla="*/ 3255128 w 3255128"/>
              <a:gd name="csY747" fmla="*/ 39645 h 1169641"/>
              <a:gd name="csX748" fmla="*/ 3255128 w 3255128"/>
              <a:gd name="csY748" fmla="*/ 39698 h 1169641"/>
              <a:gd name="csX749" fmla="*/ 3255128 w 3255128"/>
              <a:gd name="csY749" fmla="*/ 39717 h 1169641"/>
              <a:gd name="csX750" fmla="*/ 3255128 w 3255128"/>
              <a:gd name="csY750" fmla="*/ 39733 h 1169641"/>
              <a:gd name="csX751" fmla="*/ 3255128 w 3255128"/>
              <a:gd name="csY751" fmla="*/ 39810 h 1169641"/>
              <a:gd name="csX752" fmla="*/ 3255128 w 3255128"/>
              <a:gd name="csY752" fmla="*/ 39831 h 1169641"/>
              <a:gd name="csX753" fmla="*/ 3255128 w 3255128"/>
              <a:gd name="csY753" fmla="*/ 39929 h 1169641"/>
              <a:gd name="csX754" fmla="*/ 3255128 w 3255128"/>
              <a:gd name="csY754" fmla="*/ 39958 h 1169641"/>
              <a:gd name="csX755" fmla="*/ 3255128 w 3255128"/>
              <a:gd name="csY755" fmla="*/ 40010 h 1169641"/>
              <a:gd name="csX756" fmla="*/ 3255128 w 3255128"/>
              <a:gd name="csY756" fmla="*/ 40068 h 1169641"/>
              <a:gd name="csX757" fmla="*/ 3255128 w 3255128"/>
              <a:gd name="csY757" fmla="*/ 40172 h 1169641"/>
              <a:gd name="csX758" fmla="*/ 3255128 w 3255128"/>
              <a:gd name="csY758" fmla="*/ 40186 h 1169641"/>
              <a:gd name="csX759" fmla="*/ 3255128 w 3255128"/>
              <a:gd name="csY759" fmla="*/ 40256 h 1169641"/>
              <a:gd name="csX760" fmla="*/ 3255128 w 3255128"/>
              <a:gd name="csY760" fmla="*/ 40365 h 1169641"/>
              <a:gd name="csX761" fmla="*/ 3255128 w 3255128"/>
              <a:gd name="csY761" fmla="*/ 40435 h 1169641"/>
              <a:gd name="csX762" fmla="*/ 3255128 w 3255128"/>
              <a:gd name="csY762" fmla="*/ 40499 h 1169641"/>
              <a:gd name="csX763" fmla="*/ 3255128 w 3255128"/>
              <a:gd name="csY763" fmla="*/ 40576 h 1169641"/>
              <a:gd name="csX764" fmla="*/ 3255128 w 3255128"/>
              <a:gd name="csY764" fmla="*/ 40631 h 1169641"/>
              <a:gd name="csX765" fmla="*/ 3255128 w 3255128"/>
              <a:gd name="csY765" fmla="*/ 40645 h 1169641"/>
              <a:gd name="csX766" fmla="*/ 3255128 w 3255128"/>
              <a:gd name="csY766" fmla="*/ 40702 h 1169641"/>
              <a:gd name="csX767" fmla="*/ 3255128 w 3255128"/>
              <a:gd name="csY767" fmla="*/ 40719 h 1169641"/>
              <a:gd name="csX768" fmla="*/ 3255128 w 3255128"/>
              <a:gd name="csY768" fmla="*/ 40824 h 1169641"/>
              <a:gd name="csX769" fmla="*/ 3255128 w 3255128"/>
              <a:gd name="csY769" fmla="*/ 40901 h 1169641"/>
              <a:gd name="csX770" fmla="*/ 3255128 w 3255128"/>
              <a:gd name="csY770" fmla="*/ 40949 h 1169641"/>
              <a:gd name="csX771" fmla="*/ 3255128 w 3255128"/>
              <a:gd name="csY771" fmla="*/ 40981 h 1169641"/>
              <a:gd name="csX772" fmla="*/ 3255128 w 3255128"/>
              <a:gd name="csY772" fmla="*/ 41193 h 1169641"/>
              <a:gd name="csX773" fmla="*/ 3255128 w 3255128"/>
              <a:gd name="csY773" fmla="*/ 41197 h 1169641"/>
              <a:gd name="csX774" fmla="*/ 3255128 w 3255128"/>
              <a:gd name="csY774" fmla="*/ 41215 h 1169641"/>
              <a:gd name="csX775" fmla="*/ 3255128 w 3255128"/>
              <a:gd name="csY775" fmla="*/ 41282 h 1169641"/>
              <a:gd name="csX776" fmla="*/ 3255128 w 3255128"/>
              <a:gd name="csY776" fmla="*/ 41338 h 1169641"/>
              <a:gd name="csX777" fmla="*/ 3255128 w 3255128"/>
              <a:gd name="csY777" fmla="*/ 41372 h 1169641"/>
              <a:gd name="csX778" fmla="*/ 3255128 w 3255128"/>
              <a:gd name="csY778" fmla="*/ 41439 h 1169641"/>
              <a:gd name="csX779" fmla="*/ 3255128 w 3255128"/>
              <a:gd name="csY779" fmla="*/ 41622 h 1169641"/>
              <a:gd name="csX780" fmla="*/ 3255128 w 3255128"/>
              <a:gd name="csY780" fmla="*/ 41755 h 1169641"/>
              <a:gd name="csX781" fmla="*/ 3255128 w 3255128"/>
              <a:gd name="csY781" fmla="*/ 41782 h 1169641"/>
              <a:gd name="csX782" fmla="*/ 3255128 w 3255128"/>
              <a:gd name="csY782" fmla="*/ 41970 h 1169641"/>
              <a:gd name="csX783" fmla="*/ 3255128 w 3255128"/>
              <a:gd name="csY783" fmla="*/ 42002 h 1169641"/>
              <a:gd name="csX784" fmla="*/ 3255128 w 3255128"/>
              <a:gd name="csY784" fmla="*/ 42096 h 1169641"/>
              <a:gd name="csX785" fmla="*/ 3255128 w 3255128"/>
              <a:gd name="csY785" fmla="*/ 42163 h 1169641"/>
              <a:gd name="csX786" fmla="*/ 3255128 w 3255128"/>
              <a:gd name="csY786" fmla="*/ 42166 h 1169641"/>
              <a:gd name="csX787" fmla="*/ 3255128 w 3255128"/>
              <a:gd name="csY787" fmla="*/ 42281 h 1169641"/>
              <a:gd name="csX788" fmla="*/ 3255128 w 3255128"/>
              <a:gd name="csY788" fmla="*/ 42317 h 1169641"/>
              <a:gd name="csX789" fmla="*/ 3255128 w 3255128"/>
              <a:gd name="csY789" fmla="*/ 42320 h 1169641"/>
              <a:gd name="csX790" fmla="*/ 3255128 w 3255128"/>
              <a:gd name="csY790" fmla="*/ 42496 h 1169641"/>
              <a:gd name="csX791" fmla="*/ 3255128 w 3255128"/>
              <a:gd name="csY791" fmla="*/ 42512 h 1169641"/>
              <a:gd name="csX792" fmla="*/ 3255128 w 3255128"/>
              <a:gd name="csY792" fmla="*/ 42640 h 1169641"/>
              <a:gd name="csX793" fmla="*/ 3255128 w 3255128"/>
              <a:gd name="csY793" fmla="*/ 42868 h 1169641"/>
              <a:gd name="csX794" fmla="*/ 3255128 w 3255128"/>
              <a:gd name="csY794" fmla="*/ 43225 h 1169641"/>
              <a:gd name="csX795" fmla="*/ 3255128 w 3255128"/>
              <a:gd name="csY795" fmla="*/ 43244 h 1169641"/>
              <a:gd name="csX796" fmla="*/ 3255128 w 3255128"/>
              <a:gd name="csY796" fmla="*/ 43302 h 1169641"/>
              <a:gd name="csX797" fmla="*/ 3255128 w 3255128"/>
              <a:gd name="csY797" fmla="*/ 43368 h 1169641"/>
              <a:gd name="csX798" fmla="*/ 3255128 w 3255128"/>
              <a:gd name="csY798" fmla="*/ 43399 h 1169641"/>
              <a:gd name="csX799" fmla="*/ 3255128 w 3255128"/>
              <a:gd name="csY799" fmla="*/ 43471 h 1169641"/>
              <a:gd name="csX800" fmla="*/ 3255128 w 3255128"/>
              <a:gd name="csY800" fmla="*/ 43516 h 1169641"/>
              <a:gd name="csX801" fmla="*/ 3255128 w 3255128"/>
              <a:gd name="csY801" fmla="*/ 43537 h 1169641"/>
              <a:gd name="csX802" fmla="*/ 3255128 w 3255128"/>
              <a:gd name="csY802" fmla="*/ 43680 h 1169641"/>
              <a:gd name="csX803" fmla="*/ 3255128 w 3255128"/>
              <a:gd name="csY803" fmla="*/ 43683 h 1169641"/>
              <a:gd name="csX804" fmla="*/ 3255128 w 3255128"/>
              <a:gd name="csY804" fmla="*/ 43734 h 1169641"/>
              <a:gd name="csX805" fmla="*/ 3255128 w 3255128"/>
              <a:gd name="csY805" fmla="*/ 43780 h 1169641"/>
              <a:gd name="csX806" fmla="*/ 3255128 w 3255128"/>
              <a:gd name="csY806" fmla="*/ 43806 h 1169641"/>
              <a:gd name="csX807" fmla="*/ 3255128 w 3255128"/>
              <a:gd name="csY807" fmla="*/ 43892 h 1169641"/>
              <a:gd name="csX808" fmla="*/ 3255128 w 3255128"/>
              <a:gd name="csY808" fmla="*/ 43975 h 1169641"/>
              <a:gd name="csX809" fmla="*/ 3255128 w 3255128"/>
              <a:gd name="csY809" fmla="*/ 44022 h 1169641"/>
              <a:gd name="csX810" fmla="*/ 3255128 w 3255128"/>
              <a:gd name="csY810" fmla="*/ 44099 h 1169641"/>
              <a:gd name="csX811" fmla="*/ 3255128 w 3255128"/>
              <a:gd name="csY811" fmla="*/ 44119 h 1169641"/>
              <a:gd name="csX812" fmla="*/ 3255128 w 3255128"/>
              <a:gd name="csY812" fmla="*/ 44139 h 1169641"/>
              <a:gd name="csX813" fmla="*/ 3255128 w 3255128"/>
              <a:gd name="csY813" fmla="*/ 44141 h 1169641"/>
              <a:gd name="csX814" fmla="*/ 3255128 w 3255128"/>
              <a:gd name="csY814" fmla="*/ 44205 h 1169641"/>
              <a:gd name="csX815" fmla="*/ 3255128 w 3255128"/>
              <a:gd name="csY815" fmla="*/ 44253 h 1169641"/>
              <a:gd name="csX816" fmla="*/ 3255128 w 3255128"/>
              <a:gd name="csY816" fmla="*/ 44351 h 1169641"/>
              <a:gd name="csX817" fmla="*/ 3255128 w 3255128"/>
              <a:gd name="csY817" fmla="*/ 44404 h 1169641"/>
              <a:gd name="csX818" fmla="*/ 3255128 w 3255128"/>
              <a:gd name="csY818" fmla="*/ 44432 h 1169641"/>
              <a:gd name="csX819" fmla="*/ 3255128 w 3255128"/>
              <a:gd name="csY819" fmla="*/ 44449 h 1169641"/>
              <a:gd name="csX820" fmla="*/ 3255128 w 3255128"/>
              <a:gd name="csY820" fmla="*/ 44454 h 1169641"/>
              <a:gd name="csX821" fmla="*/ 3255128 w 3255128"/>
              <a:gd name="csY821" fmla="*/ 44456 h 1169641"/>
              <a:gd name="csX822" fmla="*/ 3255128 w 3255128"/>
              <a:gd name="csY822" fmla="*/ 44530 h 1169641"/>
              <a:gd name="csX823" fmla="*/ 3255128 w 3255128"/>
              <a:gd name="csY823" fmla="*/ 44578 h 1169641"/>
              <a:gd name="csX824" fmla="*/ 3255128 w 3255128"/>
              <a:gd name="csY824" fmla="*/ 44585 h 1169641"/>
              <a:gd name="csX825" fmla="*/ 3255128 w 3255128"/>
              <a:gd name="csY825" fmla="*/ 44615 h 1169641"/>
              <a:gd name="csX826" fmla="*/ 3255128 w 3255128"/>
              <a:gd name="csY826" fmla="*/ 44628 h 1169641"/>
              <a:gd name="csX827" fmla="*/ 3255128 w 3255128"/>
              <a:gd name="csY827" fmla="*/ 44682 h 1169641"/>
              <a:gd name="csX828" fmla="*/ 3255128 w 3255128"/>
              <a:gd name="csY828" fmla="*/ 44687 h 1169641"/>
              <a:gd name="csX829" fmla="*/ 3255128 w 3255128"/>
              <a:gd name="csY829" fmla="*/ 44787 h 1169641"/>
              <a:gd name="csX830" fmla="*/ 3255128 w 3255128"/>
              <a:gd name="csY830" fmla="*/ 44799 h 1169641"/>
              <a:gd name="csX831" fmla="*/ 3255128 w 3255128"/>
              <a:gd name="csY831" fmla="*/ 44847 h 1169641"/>
              <a:gd name="csX832" fmla="*/ 3255128 w 3255128"/>
              <a:gd name="csY832" fmla="*/ 44878 h 1169641"/>
              <a:gd name="csX833" fmla="*/ 3255128 w 3255128"/>
              <a:gd name="csY833" fmla="*/ 44913 h 1169641"/>
              <a:gd name="csX834" fmla="*/ 3255128 w 3255128"/>
              <a:gd name="csY834" fmla="*/ 44938 h 1169641"/>
              <a:gd name="csX835" fmla="*/ 3255128 w 3255128"/>
              <a:gd name="csY835" fmla="*/ 45034 h 1169641"/>
              <a:gd name="csX836" fmla="*/ 3255128 w 3255128"/>
              <a:gd name="csY836" fmla="*/ 45126 h 1169641"/>
              <a:gd name="csX837" fmla="*/ 3255128 w 3255128"/>
              <a:gd name="csY837" fmla="*/ 45285 h 1169641"/>
              <a:gd name="csX838" fmla="*/ 3255128 w 3255128"/>
              <a:gd name="csY838" fmla="*/ 45329 h 1169641"/>
              <a:gd name="csX839" fmla="*/ 3255128 w 3255128"/>
              <a:gd name="csY839" fmla="*/ 45335 h 1169641"/>
              <a:gd name="csX840" fmla="*/ 3255128 w 3255128"/>
              <a:gd name="csY840" fmla="*/ 45495 h 1169641"/>
              <a:gd name="csX841" fmla="*/ 3255128 w 3255128"/>
              <a:gd name="csY841" fmla="*/ 45501 h 1169641"/>
              <a:gd name="csX842" fmla="*/ 3255128 w 3255128"/>
              <a:gd name="csY842" fmla="*/ 45567 h 1169641"/>
              <a:gd name="csX843" fmla="*/ 3255128 w 3255128"/>
              <a:gd name="csY843" fmla="*/ 45794 h 1169641"/>
              <a:gd name="csX844" fmla="*/ 3255128 w 3255128"/>
              <a:gd name="csY844" fmla="*/ 45819 h 1169641"/>
              <a:gd name="csX845" fmla="*/ 3255128 w 3255128"/>
              <a:gd name="csY845" fmla="*/ 45820 h 1169641"/>
              <a:gd name="csX846" fmla="*/ 3255128 w 3255128"/>
              <a:gd name="csY846" fmla="*/ 45827 h 1169641"/>
              <a:gd name="csX847" fmla="*/ 3255128 w 3255128"/>
              <a:gd name="csY847" fmla="*/ 45951 h 1169641"/>
              <a:gd name="csX848" fmla="*/ 3255128 w 3255128"/>
              <a:gd name="csY848" fmla="*/ 45954 h 1169641"/>
              <a:gd name="csX849" fmla="*/ 3255128 w 3255128"/>
              <a:gd name="csY849" fmla="*/ 45959 h 1169641"/>
              <a:gd name="csX850" fmla="*/ 3255128 w 3255128"/>
              <a:gd name="csY850" fmla="*/ 45965 h 1169641"/>
              <a:gd name="csX851" fmla="*/ 3255128 w 3255128"/>
              <a:gd name="csY851" fmla="*/ 45999 h 1169641"/>
              <a:gd name="csX852" fmla="*/ 3255128 w 3255128"/>
              <a:gd name="csY852" fmla="*/ 46026 h 1169641"/>
              <a:gd name="csX853" fmla="*/ 3255128 w 3255128"/>
              <a:gd name="csY853" fmla="*/ 46249 h 1169641"/>
              <a:gd name="csX854" fmla="*/ 3255128 w 3255128"/>
              <a:gd name="csY854" fmla="*/ 46266 h 1169641"/>
              <a:gd name="csX855" fmla="*/ 3255128 w 3255128"/>
              <a:gd name="csY855" fmla="*/ 46304 h 1169641"/>
              <a:gd name="csX856" fmla="*/ 3255128 w 3255128"/>
              <a:gd name="csY856" fmla="*/ 46475 h 1169641"/>
              <a:gd name="csX857" fmla="*/ 3255128 w 3255128"/>
              <a:gd name="csY857" fmla="*/ 46500 h 1169641"/>
              <a:gd name="csX858" fmla="*/ 3255128 w 3255128"/>
              <a:gd name="csY858" fmla="*/ 46597 h 1169641"/>
              <a:gd name="csX859" fmla="*/ 3255128 w 3255128"/>
              <a:gd name="csY859" fmla="*/ 46674 h 1169641"/>
              <a:gd name="csX860" fmla="*/ 3255128 w 3255128"/>
              <a:gd name="csY860" fmla="*/ 46724 h 1169641"/>
              <a:gd name="csX861" fmla="*/ 3255128 w 3255128"/>
              <a:gd name="csY861" fmla="*/ 46793 h 1169641"/>
              <a:gd name="csX862" fmla="*/ 3255128 w 3255128"/>
              <a:gd name="csY862" fmla="*/ 46840 h 1169641"/>
              <a:gd name="csX863" fmla="*/ 3255128 w 3255128"/>
              <a:gd name="csY863" fmla="*/ 46902 h 1169641"/>
              <a:gd name="csX864" fmla="*/ 3255128 w 3255128"/>
              <a:gd name="csY864" fmla="*/ 46934 h 1169641"/>
              <a:gd name="csX865" fmla="*/ 3255128 w 3255128"/>
              <a:gd name="csY865" fmla="*/ 46952 h 1169641"/>
              <a:gd name="csX866" fmla="*/ 3255128 w 3255128"/>
              <a:gd name="csY866" fmla="*/ 46974 h 1169641"/>
              <a:gd name="csX867" fmla="*/ 3255128 w 3255128"/>
              <a:gd name="csY867" fmla="*/ 47016 h 1169641"/>
              <a:gd name="csX868" fmla="*/ 3255128 w 3255128"/>
              <a:gd name="csY868" fmla="*/ 47022 h 1169641"/>
              <a:gd name="csX869" fmla="*/ 3255128 w 3255128"/>
              <a:gd name="csY869" fmla="*/ 47036 h 1169641"/>
              <a:gd name="csX870" fmla="*/ 3255128 w 3255128"/>
              <a:gd name="csY870" fmla="*/ 47043 h 1169641"/>
              <a:gd name="csX871" fmla="*/ 3255128 w 3255128"/>
              <a:gd name="csY871" fmla="*/ 47148 h 1169641"/>
              <a:gd name="csX872" fmla="*/ 3255128 w 3255128"/>
              <a:gd name="csY872" fmla="*/ 47186 h 1169641"/>
              <a:gd name="csX873" fmla="*/ 3255128 w 3255128"/>
              <a:gd name="csY873" fmla="*/ 47265 h 1169641"/>
              <a:gd name="csX874" fmla="*/ 3255128 w 3255128"/>
              <a:gd name="csY874" fmla="*/ 47267 h 1169641"/>
              <a:gd name="csX875" fmla="*/ 3255128 w 3255128"/>
              <a:gd name="csY875" fmla="*/ 47397 h 1169641"/>
              <a:gd name="csX876" fmla="*/ 3255128 w 3255128"/>
              <a:gd name="csY876" fmla="*/ 47411 h 1169641"/>
              <a:gd name="csX877" fmla="*/ 3255128 w 3255128"/>
              <a:gd name="csY877" fmla="*/ 47461 h 1169641"/>
              <a:gd name="csX878" fmla="*/ 3255128 w 3255128"/>
              <a:gd name="csY878" fmla="*/ 47607 h 1169641"/>
              <a:gd name="csX879" fmla="*/ 3255128 w 3255128"/>
              <a:gd name="csY879" fmla="*/ 47622 h 1169641"/>
              <a:gd name="csX880" fmla="*/ 3255128 w 3255128"/>
              <a:gd name="csY880" fmla="*/ 47871 h 1169641"/>
              <a:gd name="csX881" fmla="*/ 3255128 w 3255128"/>
              <a:gd name="csY881" fmla="*/ 47959 h 1169641"/>
              <a:gd name="csX882" fmla="*/ 3255128 w 3255128"/>
              <a:gd name="csY882" fmla="*/ 48057 h 1169641"/>
              <a:gd name="csX883" fmla="*/ 3255128 w 3255128"/>
              <a:gd name="csY883" fmla="*/ 48081 h 1169641"/>
              <a:gd name="csX884" fmla="*/ 3255128 w 3255128"/>
              <a:gd name="csY884" fmla="*/ 48236 h 1169641"/>
              <a:gd name="csX885" fmla="*/ 3255128 w 3255128"/>
              <a:gd name="csY885" fmla="*/ 48299 h 1169641"/>
              <a:gd name="csX886" fmla="*/ 3255128 w 3255128"/>
              <a:gd name="csY886" fmla="*/ 48307 h 1169641"/>
              <a:gd name="csX887" fmla="*/ 3255128 w 3255128"/>
              <a:gd name="csY887" fmla="*/ 48519 h 1169641"/>
              <a:gd name="csX888" fmla="*/ 3255128 w 3255128"/>
              <a:gd name="csY888" fmla="*/ 48542 h 1169641"/>
              <a:gd name="csX889" fmla="*/ 3255128 w 3255128"/>
              <a:gd name="csY889" fmla="*/ 48619 h 1169641"/>
              <a:gd name="csX890" fmla="*/ 3255128 w 3255128"/>
              <a:gd name="csY890" fmla="*/ 48766 h 1169641"/>
              <a:gd name="csX891" fmla="*/ 3255128 w 3255128"/>
              <a:gd name="csY891" fmla="*/ 48768 h 1169641"/>
              <a:gd name="csX892" fmla="*/ 3255128 w 3255128"/>
              <a:gd name="csY892" fmla="*/ 48832 h 1169641"/>
              <a:gd name="csX893" fmla="*/ 3255128 w 3255128"/>
              <a:gd name="csY893" fmla="*/ 48978 h 1169641"/>
              <a:gd name="csX894" fmla="*/ 3255128 w 3255128"/>
              <a:gd name="csY894" fmla="*/ 49083 h 1169641"/>
              <a:gd name="csX895" fmla="*/ 3255128 w 3255128"/>
              <a:gd name="csY895" fmla="*/ 49314 h 1169641"/>
              <a:gd name="csX896" fmla="*/ 3255128 w 3255128"/>
              <a:gd name="csY896" fmla="*/ 49319 h 1169641"/>
              <a:gd name="csX897" fmla="*/ 3255128 w 3255128"/>
              <a:gd name="csY897" fmla="*/ 49381 h 1169641"/>
              <a:gd name="csX898" fmla="*/ 3255128 w 3255128"/>
              <a:gd name="csY898" fmla="*/ 49414 h 1169641"/>
              <a:gd name="csX899" fmla="*/ 3255128 w 3255128"/>
              <a:gd name="csY899" fmla="*/ 49498 h 1169641"/>
              <a:gd name="csX900" fmla="*/ 3255128 w 3255128"/>
              <a:gd name="csY900" fmla="*/ 49557 h 1169641"/>
              <a:gd name="csX901" fmla="*/ 3255128 w 3255128"/>
              <a:gd name="csY901" fmla="*/ 49634 h 1169641"/>
              <a:gd name="csX902" fmla="*/ 3255128 w 3255128"/>
              <a:gd name="csY902" fmla="*/ 49665 h 1169641"/>
              <a:gd name="csX903" fmla="*/ 3255128 w 3255128"/>
              <a:gd name="csY903" fmla="*/ 49748 h 1169641"/>
              <a:gd name="csX904" fmla="*/ 3255128 w 3255128"/>
              <a:gd name="csY904" fmla="*/ 49753 h 1169641"/>
              <a:gd name="csX905" fmla="*/ 3255128 w 3255128"/>
              <a:gd name="csY905" fmla="*/ 49769 h 1169641"/>
              <a:gd name="csX906" fmla="*/ 3255128 w 3255128"/>
              <a:gd name="csY906" fmla="*/ 49849 h 1169641"/>
              <a:gd name="csX907" fmla="*/ 3255128 w 3255128"/>
              <a:gd name="csY907" fmla="*/ 49962 h 1169641"/>
              <a:gd name="csX908" fmla="*/ 3255128 w 3255128"/>
              <a:gd name="csY908" fmla="*/ 50139 h 1169641"/>
              <a:gd name="csX909" fmla="*/ 3255128 w 3255128"/>
              <a:gd name="csY909" fmla="*/ 50205 h 1169641"/>
              <a:gd name="csX910" fmla="*/ 3255128 w 3255128"/>
              <a:gd name="csY910" fmla="*/ 50262 h 1169641"/>
              <a:gd name="csX911" fmla="*/ 3255128 w 3255128"/>
              <a:gd name="csY911" fmla="*/ 50282 h 1169641"/>
              <a:gd name="csX912" fmla="*/ 3255128 w 3255128"/>
              <a:gd name="csY912" fmla="*/ 50421 h 1169641"/>
              <a:gd name="csX913" fmla="*/ 3255128 w 3255128"/>
              <a:gd name="csY913" fmla="*/ 50454 h 1169641"/>
              <a:gd name="csX914" fmla="*/ 3255128 w 3255128"/>
              <a:gd name="csY914" fmla="*/ 50485 h 1169641"/>
              <a:gd name="csX915" fmla="*/ 3255128 w 3255128"/>
              <a:gd name="csY915" fmla="*/ 50519 h 1169641"/>
              <a:gd name="csX916" fmla="*/ 3255128 w 3255128"/>
              <a:gd name="csY916" fmla="*/ 50546 h 1169641"/>
              <a:gd name="csX917" fmla="*/ 3255128 w 3255128"/>
              <a:gd name="csY917" fmla="*/ 50664 h 1169641"/>
              <a:gd name="csX918" fmla="*/ 3255128 w 3255128"/>
              <a:gd name="csY918" fmla="*/ 50741 h 1169641"/>
              <a:gd name="csX919" fmla="*/ 3255128 w 3255128"/>
              <a:gd name="csY919" fmla="*/ 50769 h 1169641"/>
              <a:gd name="csX920" fmla="*/ 3255128 w 3255128"/>
              <a:gd name="csY920" fmla="*/ 50797 h 1169641"/>
              <a:gd name="csX921" fmla="*/ 3255128 w 3255128"/>
              <a:gd name="csY921" fmla="*/ 50976 h 1169641"/>
              <a:gd name="csX922" fmla="*/ 3255128 w 3255128"/>
              <a:gd name="csY922" fmla="*/ 51102 h 1169641"/>
              <a:gd name="csX923" fmla="*/ 3255128 w 3255128"/>
              <a:gd name="csY923" fmla="*/ 51117 h 1169641"/>
              <a:gd name="csX924" fmla="*/ 3255128 w 3255128"/>
              <a:gd name="csY924" fmla="*/ 51215 h 1169641"/>
              <a:gd name="csX925" fmla="*/ 3255128 w 3255128"/>
              <a:gd name="csY925" fmla="*/ 51268 h 1169641"/>
              <a:gd name="csX926" fmla="*/ 3255128 w 3255128"/>
              <a:gd name="csY926" fmla="*/ 51296 h 1169641"/>
              <a:gd name="csX927" fmla="*/ 3255128 w 3255128"/>
              <a:gd name="csY927" fmla="*/ 51313 h 1169641"/>
              <a:gd name="csX928" fmla="*/ 3255128 w 3255128"/>
              <a:gd name="csY928" fmla="*/ 51351 h 1169641"/>
              <a:gd name="csX929" fmla="*/ 3255128 w 3255128"/>
              <a:gd name="csY929" fmla="*/ 51370 h 1169641"/>
              <a:gd name="csX930" fmla="*/ 3255128 w 3255128"/>
              <a:gd name="csY930" fmla="*/ 51492 h 1169641"/>
              <a:gd name="csX931" fmla="*/ 3255128 w 3255128"/>
              <a:gd name="csY931" fmla="*/ 51542 h 1169641"/>
              <a:gd name="csX932" fmla="*/ 3255128 w 3255128"/>
              <a:gd name="csY932" fmla="*/ 51561 h 1169641"/>
              <a:gd name="csX933" fmla="*/ 3255128 w 3255128"/>
              <a:gd name="csY933" fmla="*/ 51663 h 1169641"/>
              <a:gd name="csX934" fmla="*/ 3255128 w 3255128"/>
              <a:gd name="csY934" fmla="*/ 51787 h 1169641"/>
              <a:gd name="csX935" fmla="*/ 3255128 w 3255128"/>
              <a:gd name="csY935" fmla="*/ 51990 h 1169641"/>
              <a:gd name="csX936" fmla="*/ 3255128 w 3255128"/>
              <a:gd name="csY936" fmla="*/ 52018 h 1169641"/>
              <a:gd name="csX937" fmla="*/ 3255128 w 3255128"/>
              <a:gd name="csY937" fmla="*/ 52149 h 1169641"/>
              <a:gd name="csX938" fmla="*/ 3255128 w 3255128"/>
              <a:gd name="csY938" fmla="*/ 52163 h 1169641"/>
              <a:gd name="csX939" fmla="*/ 3255128 w 3255128"/>
              <a:gd name="csY939" fmla="*/ 52248 h 1169641"/>
              <a:gd name="csX940" fmla="*/ 3255128 w 3255128"/>
              <a:gd name="csY940" fmla="*/ 52267 h 1169641"/>
              <a:gd name="csX941" fmla="*/ 3255128 w 3255128"/>
              <a:gd name="csY941" fmla="*/ 52331 h 1169641"/>
              <a:gd name="csX942" fmla="*/ 3255128 w 3255128"/>
              <a:gd name="csY942" fmla="*/ 52391 h 1169641"/>
              <a:gd name="csX943" fmla="*/ 3255128 w 3255128"/>
              <a:gd name="csY943" fmla="*/ 52477 h 1169641"/>
              <a:gd name="csX944" fmla="*/ 3255128 w 3255128"/>
              <a:gd name="csY944" fmla="*/ 52498 h 1169641"/>
              <a:gd name="csX945" fmla="*/ 3255128 w 3255128"/>
              <a:gd name="csY945" fmla="*/ 52570 h 1169641"/>
              <a:gd name="csX946" fmla="*/ 3255128 w 3255128"/>
              <a:gd name="csY946" fmla="*/ 52586 h 1169641"/>
              <a:gd name="csX947" fmla="*/ 3255128 w 3255128"/>
              <a:gd name="csY947" fmla="*/ 52684 h 1169641"/>
              <a:gd name="csX948" fmla="*/ 3255128 w 3255128"/>
              <a:gd name="csY948" fmla="*/ 52725 h 1169641"/>
              <a:gd name="csX949" fmla="*/ 3255128 w 3255128"/>
              <a:gd name="csY949" fmla="*/ 52827 h 1169641"/>
              <a:gd name="csX950" fmla="*/ 3255128 w 3255128"/>
              <a:gd name="csY950" fmla="*/ 52863 h 1169641"/>
              <a:gd name="csX951" fmla="*/ 3255128 w 3255128"/>
              <a:gd name="csY951" fmla="*/ 52921 h 1169641"/>
              <a:gd name="csX952" fmla="*/ 3255128 w 3255128"/>
              <a:gd name="csY952" fmla="*/ 53039 h 1169641"/>
              <a:gd name="csX953" fmla="*/ 3255128 w 3255128"/>
              <a:gd name="csY953" fmla="*/ 53077 h 1169641"/>
              <a:gd name="csX954" fmla="*/ 3255128 w 3255128"/>
              <a:gd name="csY954" fmla="*/ 53129 h 1169641"/>
              <a:gd name="csX955" fmla="*/ 3255128 w 3255128"/>
              <a:gd name="csY955" fmla="*/ 53218 h 1169641"/>
              <a:gd name="csX956" fmla="*/ 3255128 w 3255128"/>
              <a:gd name="csY956" fmla="*/ 53286 h 1169641"/>
              <a:gd name="csX957" fmla="*/ 3255128 w 3255128"/>
              <a:gd name="csY957" fmla="*/ 53288 h 1169641"/>
              <a:gd name="csX958" fmla="*/ 3255128 w 3255128"/>
              <a:gd name="csY958" fmla="*/ 53352 h 1169641"/>
              <a:gd name="csX959" fmla="*/ 3255128 w 3255128"/>
              <a:gd name="csY959" fmla="*/ 53498 h 1169641"/>
              <a:gd name="csX960" fmla="*/ 3255128 w 3255128"/>
              <a:gd name="csY960" fmla="*/ 53603 h 1169641"/>
              <a:gd name="csX961" fmla="*/ 3255128 w 3255128"/>
              <a:gd name="csY961" fmla="*/ 53606 h 1169641"/>
              <a:gd name="csX962" fmla="*/ 3255128 w 3255128"/>
              <a:gd name="csY962" fmla="*/ 53677 h 1169641"/>
              <a:gd name="csX963" fmla="*/ 3255128 w 3255128"/>
              <a:gd name="csY963" fmla="*/ 53766 h 1169641"/>
              <a:gd name="csX964" fmla="*/ 3255128 w 3255128"/>
              <a:gd name="csY964" fmla="*/ 53782 h 1169641"/>
              <a:gd name="csX965" fmla="*/ 3255128 w 3255128"/>
              <a:gd name="csY965" fmla="*/ 53802 h 1169641"/>
              <a:gd name="csX966" fmla="*/ 3255128 w 3255128"/>
              <a:gd name="csY966" fmla="*/ 53834 h 1169641"/>
              <a:gd name="csX967" fmla="*/ 3255128 w 3255128"/>
              <a:gd name="csY967" fmla="*/ 53838 h 1169641"/>
              <a:gd name="csX968" fmla="*/ 3255128 w 3255128"/>
              <a:gd name="csY968" fmla="*/ 53856 h 1169641"/>
              <a:gd name="csX969" fmla="*/ 3255128 w 3255128"/>
              <a:gd name="csY969" fmla="*/ 53934 h 1169641"/>
              <a:gd name="csX970" fmla="*/ 3255128 w 3255128"/>
              <a:gd name="csY970" fmla="*/ 54008 h 1169641"/>
              <a:gd name="csX971" fmla="*/ 3255128 w 3255128"/>
              <a:gd name="csY971" fmla="*/ 54050 h 1169641"/>
              <a:gd name="csX972" fmla="*/ 3255128 w 3255128"/>
              <a:gd name="csY972" fmla="*/ 54191 h 1169641"/>
              <a:gd name="csX973" fmla="*/ 3255128 w 3255128"/>
              <a:gd name="csY973" fmla="*/ 54273 h 1169641"/>
              <a:gd name="csX974" fmla="*/ 3255128 w 3255128"/>
              <a:gd name="csY974" fmla="*/ 54292 h 1169641"/>
              <a:gd name="csX975" fmla="*/ 3255128 w 3255128"/>
              <a:gd name="csY975" fmla="*/ 54482 h 1169641"/>
              <a:gd name="csX976" fmla="*/ 3255128 w 3255128"/>
              <a:gd name="csY976" fmla="*/ 54486 h 1169641"/>
              <a:gd name="csX977" fmla="*/ 3255128 w 3255128"/>
              <a:gd name="csY977" fmla="*/ 54504 h 1169641"/>
              <a:gd name="csX978" fmla="*/ 3255128 w 3255128"/>
              <a:gd name="csY978" fmla="*/ 54737 h 1169641"/>
              <a:gd name="csX979" fmla="*/ 3255128 w 3255128"/>
              <a:gd name="csY979" fmla="*/ 54746 h 1169641"/>
              <a:gd name="csX980" fmla="*/ 3255128 w 3255128"/>
              <a:gd name="csY980" fmla="*/ 54823 h 1169641"/>
              <a:gd name="csX981" fmla="*/ 3255128 w 3255128"/>
              <a:gd name="csY981" fmla="*/ 54889 h 1169641"/>
              <a:gd name="csX982" fmla="*/ 3255128 w 3255128"/>
              <a:gd name="csY982" fmla="*/ 54941 h 1169641"/>
              <a:gd name="csX983" fmla="*/ 3255128 w 3255128"/>
              <a:gd name="csY983" fmla="*/ 54945 h 1169641"/>
              <a:gd name="csX984" fmla="*/ 3255128 w 3255128"/>
              <a:gd name="csY984" fmla="*/ 54963 h 1169641"/>
              <a:gd name="csX985" fmla="*/ 3255128 w 3255128"/>
              <a:gd name="csY985" fmla="*/ 54974 h 1169641"/>
              <a:gd name="csX986" fmla="*/ 3255128 w 3255128"/>
              <a:gd name="csY986" fmla="*/ 55065 h 1169641"/>
              <a:gd name="csX987" fmla="*/ 3255128 w 3255128"/>
              <a:gd name="csY987" fmla="*/ 55086 h 1169641"/>
              <a:gd name="csX988" fmla="*/ 3255128 w 3255128"/>
              <a:gd name="csY988" fmla="*/ 55153 h 1169641"/>
              <a:gd name="csX989" fmla="*/ 3255128 w 3255128"/>
              <a:gd name="csY989" fmla="*/ 55173 h 1169641"/>
              <a:gd name="csX990" fmla="*/ 3255128 w 3255128"/>
              <a:gd name="csY990" fmla="*/ 55308 h 1169641"/>
              <a:gd name="csX991" fmla="*/ 3255128 w 3255128"/>
              <a:gd name="csY991" fmla="*/ 55385 h 1169641"/>
              <a:gd name="csX992" fmla="*/ 3255128 w 3255128"/>
              <a:gd name="csY992" fmla="*/ 55419 h 1169641"/>
              <a:gd name="csX993" fmla="*/ 3255128 w 3255128"/>
              <a:gd name="csY993" fmla="*/ 55493 h 1169641"/>
              <a:gd name="csX994" fmla="*/ 3255128 w 3255128"/>
              <a:gd name="csY994" fmla="*/ 55496 h 1169641"/>
              <a:gd name="csX995" fmla="*/ 3255128 w 3255128"/>
              <a:gd name="csY995" fmla="*/ 55504 h 1169641"/>
              <a:gd name="csX996" fmla="*/ 3255128 w 3255128"/>
              <a:gd name="csY996" fmla="*/ 55575 h 1169641"/>
              <a:gd name="csX997" fmla="*/ 3255128 w 3255128"/>
              <a:gd name="csY997" fmla="*/ 55622 h 1169641"/>
              <a:gd name="csX998" fmla="*/ 3255128 w 3255128"/>
              <a:gd name="csY998" fmla="*/ 55801 h 1169641"/>
              <a:gd name="csX999" fmla="*/ 3255128 w 3255128"/>
              <a:gd name="csY999" fmla="*/ 55813 h 1169641"/>
              <a:gd name="csX1000" fmla="*/ 3255128 w 3255128"/>
              <a:gd name="csY1000" fmla="*/ 55844 h 1169641"/>
              <a:gd name="csX1001" fmla="*/ 3255128 w 3255128"/>
              <a:gd name="csY1001" fmla="*/ 55871 h 1169641"/>
              <a:gd name="csX1002" fmla="*/ 3255128 w 3255128"/>
              <a:gd name="csY1002" fmla="*/ 55967 h 1169641"/>
              <a:gd name="csX1003" fmla="*/ 3255128 w 3255128"/>
              <a:gd name="csY1003" fmla="*/ 56081 h 1169641"/>
              <a:gd name="csX1004" fmla="*/ 3255128 w 3255128"/>
              <a:gd name="csY1004" fmla="*/ 56085 h 1169641"/>
              <a:gd name="csX1005" fmla="*/ 3255128 w 3255128"/>
              <a:gd name="csY1005" fmla="*/ 56169 h 1169641"/>
              <a:gd name="csX1006" fmla="*/ 3255128 w 3255128"/>
              <a:gd name="csY1006" fmla="*/ 56178 h 1169641"/>
              <a:gd name="csX1007" fmla="*/ 3255128 w 3255128"/>
              <a:gd name="csY1007" fmla="*/ 56183 h 1169641"/>
              <a:gd name="csX1008" fmla="*/ 3255128 w 3255128"/>
              <a:gd name="csY1008" fmla="*/ 56252 h 1169641"/>
              <a:gd name="csX1009" fmla="*/ 3255128 w 3255128"/>
              <a:gd name="csY1009" fmla="*/ 56260 h 1169641"/>
              <a:gd name="csX1010" fmla="*/ 3255128 w 3255128"/>
              <a:gd name="csY1010" fmla="*/ 56324 h 1169641"/>
              <a:gd name="csX1011" fmla="*/ 3255128 w 3255128"/>
              <a:gd name="csY1011" fmla="*/ 56354 h 1169641"/>
              <a:gd name="csX1012" fmla="*/ 3255128 w 3255128"/>
              <a:gd name="csY1012" fmla="*/ 56362 h 1169641"/>
              <a:gd name="csX1013" fmla="*/ 3255128 w 3255128"/>
              <a:gd name="csY1013" fmla="*/ 56421 h 1169641"/>
              <a:gd name="csX1014" fmla="*/ 3255128 w 3255128"/>
              <a:gd name="csY1014" fmla="*/ 56461 h 1169641"/>
              <a:gd name="csX1015" fmla="*/ 3255128 w 3255128"/>
              <a:gd name="csY1015" fmla="*/ 56533 h 1169641"/>
              <a:gd name="csX1016" fmla="*/ 3255128 w 3255128"/>
              <a:gd name="csY1016" fmla="*/ 56617 h 1169641"/>
              <a:gd name="csX1017" fmla="*/ 3255128 w 3255128"/>
              <a:gd name="csY1017" fmla="*/ 56633 h 1169641"/>
              <a:gd name="csX1018" fmla="*/ 3255128 w 3255128"/>
              <a:gd name="csY1018" fmla="*/ 56790 h 1169641"/>
              <a:gd name="csX1019" fmla="*/ 3255128 w 3255128"/>
              <a:gd name="csY1019" fmla="*/ 56826 h 1169641"/>
              <a:gd name="csX1020" fmla="*/ 3255128 w 3255128"/>
              <a:gd name="csY1020" fmla="*/ 56875 h 1169641"/>
              <a:gd name="csX1021" fmla="*/ 3255128 w 3255128"/>
              <a:gd name="csY1021" fmla="*/ 56920 h 1169641"/>
              <a:gd name="csX1022" fmla="*/ 3255128 w 3255128"/>
              <a:gd name="csY1022" fmla="*/ 56972 h 1169641"/>
              <a:gd name="csX1023" fmla="*/ 3255128 w 3255128"/>
              <a:gd name="csY1023" fmla="*/ 56992 h 1169641"/>
              <a:gd name="csX1024" fmla="*/ 3255128 w 3255128"/>
              <a:gd name="csY1024" fmla="*/ 57002 h 1169641"/>
              <a:gd name="csX1025" fmla="*/ 3255128 w 3255128"/>
              <a:gd name="csY1025" fmla="*/ 57069 h 1169641"/>
              <a:gd name="csX1026" fmla="*/ 3255128 w 3255128"/>
              <a:gd name="csY1026" fmla="*/ 57106 h 1169641"/>
              <a:gd name="csX1027" fmla="*/ 3255128 w 3255128"/>
              <a:gd name="csY1027" fmla="*/ 57251 h 1169641"/>
              <a:gd name="csX1028" fmla="*/ 3255128 w 3255128"/>
              <a:gd name="csY1028" fmla="*/ 57285 h 1169641"/>
              <a:gd name="csX1029" fmla="*/ 3255128 w 3255128"/>
              <a:gd name="csY1029" fmla="*/ 57383 h 1169641"/>
              <a:gd name="csX1030" fmla="*/ 3255128 w 3255128"/>
              <a:gd name="csY1030" fmla="*/ 57431 h 1169641"/>
              <a:gd name="csX1031" fmla="*/ 3255128 w 3255128"/>
              <a:gd name="csY1031" fmla="*/ 57447 h 1169641"/>
              <a:gd name="csX1032" fmla="*/ 3255128 w 3255128"/>
              <a:gd name="csY1032" fmla="*/ 57461 h 1169641"/>
              <a:gd name="csX1033" fmla="*/ 3255128 w 3255128"/>
              <a:gd name="csY1033" fmla="*/ 57528 h 1169641"/>
              <a:gd name="csX1034" fmla="*/ 3255128 w 3255128"/>
              <a:gd name="csY1034" fmla="*/ 57535 h 1169641"/>
              <a:gd name="csX1035" fmla="*/ 3255128 w 3255128"/>
              <a:gd name="csY1035" fmla="*/ 57563 h 1169641"/>
              <a:gd name="csX1036" fmla="*/ 3255128 w 3255128"/>
              <a:gd name="csY1036" fmla="*/ 57640 h 1169641"/>
              <a:gd name="csX1037" fmla="*/ 3255128 w 3255128"/>
              <a:gd name="csY1037" fmla="*/ 57756 h 1169641"/>
              <a:gd name="csX1038" fmla="*/ 3255128 w 3255128"/>
              <a:gd name="csY1038" fmla="*/ 57759 h 1169641"/>
              <a:gd name="csX1039" fmla="*/ 3255128 w 3255128"/>
              <a:gd name="csY1039" fmla="*/ 57791 h 1169641"/>
              <a:gd name="csX1040" fmla="*/ 3255128 w 3255128"/>
              <a:gd name="csY1040" fmla="*/ 58002 h 1169641"/>
              <a:gd name="csX1041" fmla="*/ 3255128 w 3255128"/>
              <a:gd name="csY1041" fmla="*/ 58009 h 1169641"/>
              <a:gd name="csX1042" fmla="*/ 3255128 w 3255128"/>
              <a:gd name="csY1042" fmla="*/ 58079 h 1169641"/>
              <a:gd name="csX1043" fmla="*/ 3255128 w 3255128"/>
              <a:gd name="csY1043" fmla="*/ 58233 h 1169641"/>
              <a:gd name="csX1044" fmla="*/ 3255128 w 3255128"/>
              <a:gd name="csY1044" fmla="*/ 58461 h 1169641"/>
              <a:gd name="csX1045" fmla="*/ 3255128 w 3255128"/>
              <a:gd name="csY1045" fmla="*/ 58528 h 1169641"/>
              <a:gd name="csX1046" fmla="*/ 3255128 w 3255128"/>
              <a:gd name="csY1046" fmla="*/ 58553 h 1169641"/>
              <a:gd name="csX1047" fmla="*/ 3255128 w 3255128"/>
              <a:gd name="csY1047" fmla="*/ 58672 h 1169641"/>
              <a:gd name="csX1048" fmla="*/ 3255128 w 3255128"/>
              <a:gd name="csY1048" fmla="*/ 58749 h 1169641"/>
              <a:gd name="csX1049" fmla="*/ 3255128 w 3255128"/>
              <a:gd name="csY1049" fmla="*/ 58812 h 1169641"/>
              <a:gd name="csX1050" fmla="*/ 3255128 w 3255128"/>
              <a:gd name="csY1050" fmla="*/ 58818 h 1169641"/>
              <a:gd name="csX1051" fmla="*/ 3255128 w 3255128"/>
              <a:gd name="csY1051" fmla="*/ 58907 h 1169641"/>
              <a:gd name="csX1052" fmla="*/ 3255128 w 3255128"/>
              <a:gd name="csY1052" fmla="*/ 59109 h 1169641"/>
              <a:gd name="csX1053" fmla="*/ 3255128 w 3255128"/>
              <a:gd name="csY1053" fmla="*/ 59157 h 1169641"/>
              <a:gd name="csX1054" fmla="*/ 3255128 w 3255128"/>
              <a:gd name="csY1054" fmla="*/ 59373 h 1169641"/>
              <a:gd name="csX1055" fmla="*/ 3255128 w 3255128"/>
              <a:gd name="csY1055" fmla="*/ 59409 h 1169641"/>
              <a:gd name="csX1056" fmla="*/ 3255128 w 3255128"/>
              <a:gd name="csY1056" fmla="*/ 59450 h 1169641"/>
              <a:gd name="csX1057" fmla="*/ 3255128 w 3255128"/>
              <a:gd name="csY1057" fmla="*/ 59543 h 1169641"/>
              <a:gd name="csX1058" fmla="*/ 3255128 w 3255128"/>
              <a:gd name="csY1058" fmla="*/ 59555 h 1169641"/>
              <a:gd name="csX1059" fmla="*/ 3255128 w 3255128"/>
              <a:gd name="csY1059" fmla="*/ 59568 h 1169641"/>
              <a:gd name="csX1060" fmla="*/ 3255128 w 3255128"/>
              <a:gd name="csY1060" fmla="*/ 59585 h 1169641"/>
              <a:gd name="csX1061" fmla="*/ 3255128 w 3255128"/>
              <a:gd name="csY1061" fmla="*/ 59593 h 1169641"/>
              <a:gd name="csX1062" fmla="*/ 3255128 w 3255128"/>
              <a:gd name="csY1062" fmla="*/ 59693 h 1169641"/>
              <a:gd name="csX1063" fmla="*/ 3255128 w 3255128"/>
              <a:gd name="csY1063" fmla="*/ 59755 h 1169641"/>
              <a:gd name="csX1064" fmla="*/ 3255128 w 3255128"/>
              <a:gd name="csY1064" fmla="*/ 59789 h 1169641"/>
              <a:gd name="csX1065" fmla="*/ 3255128 w 3255128"/>
              <a:gd name="csY1065" fmla="*/ 59805 h 1169641"/>
              <a:gd name="csX1066" fmla="*/ 3255128 w 3255128"/>
              <a:gd name="csY1066" fmla="*/ 59827 h 1169641"/>
              <a:gd name="csX1067" fmla="*/ 3255128 w 3255128"/>
              <a:gd name="csY1067" fmla="*/ 60014 h 1169641"/>
              <a:gd name="csX1068" fmla="*/ 3255128 w 3255128"/>
              <a:gd name="csY1068" fmla="*/ 60052 h 1169641"/>
              <a:gd name="csX1069" fmla="*/ 3255128 w 3255128"/>
              <a:gd name="csY1069" fmla="*/ 60118 h 1169641"/>
              <a:gd name="csX1070" fmla="*/ 3255128 w 3255128"/>
              <a:gd name="csY1070" fmla="*/ 60120 h 1169641"/>
              <a:gd name="csX1071" fmla="*/ 3255128 w 3255128"/>
              <a:gd name="csY1071" fmla="*/ 60123 h 1169641"/>
              <a:gd name="csX1072" fmla="*/ 3255128 w 3255128"/>
              <a:gd name="csY1072" fmla="*/ 60191 h 1169641"/>
              <a:gd name="csX1073" fmla="*/ 3255128 w 3255128"/>
              <a:gd name="csY1073" fmla="*/ 60248 h 1169641"/>
              <a:gd name="csX1074" fmla="*/ 3255128 w 3255128"/>
              <a:gd name="csY1074" fmla="*/ 60264 h 1169641"/>
              <a:gd name="csX1075" fmla="*/ 3255128 w 3255128"/>
              <a:gd name="csY1075" fmla="*/ 60289 h 1169641"/>
              <a:gd name="csX1076" fmla="*/ 3255128 w 3255128"/>
              <a:gd name="csY1076" fmla="*/ 60374 h 1169641"/>
              <a:gd name="csX1077" fmla="*/ 3255128 w 3255128"/>
              <a:gd name="csY1077" fmla="*/ 60440 h 1169641"/>
              <a:gd name="csX1078" fmla="*/ 3255128 w 3255128"/>
              <a:gd name="csY1078" fmla="*/ 60475 h 1169641"/>
              <a:gd name="csX1079" fmla="*/ 3255128 w 3255128"/>
              <a:gd name="csY1079" fmla="*/ 60600 h 1169641"/>
              <a:gd name="csX1080" fmla="*/ 3255128 w 3255128"/>
              <a:gd name="csY1080" fmla="*/ 60650 h 1169641"/>
              <a:gd name="csX1081" fmla="*/ 3255128 w 3255128"/>
              <a:gd name="csY1081" fmla="*/ 60698 h 1169641"/>
              <a:gd name="csX1082" fmla="*/ 3255128 w 3255128"/>
              <a:gd name="csY1082" fmla="*/ 60700 h 1169641"/>
              <a:gd name="csX1083" fmla="*/ 3255128 w 3255128"/>
              <a:gd name="csY1083" fmla="*/ 60896 h 1169641"/>
              <a:gd name="csX1084" fmla="*/ 3255128 w 3255128"/>
              <a:gd name="csY1084" fmla="*/ 60934 h 1169641"/>
              <a:gd name="csX1085" fmla="*/ 3255128 w 3255128"/>
              <a:gd name="csY1085" fmla="*/ 61039 h 1169641"/>
              <a:gd name="csX1086" fmla="*/ 3255128 w 3255128"/>
              <a:gd name="csY1086" fmla="*/ 61088 h 1169641"/>
              <a:gd name="csX1087" fmla="*/ 3255128 w 3255128"/>
              <a:gd name="csY1087" fmla="*/ 61137 h 1169641"/>
              <a:gd name="csX1088" fmla="*/ 3255128 w 3255128"/>
              <a:gd name="csY1088" fmla="*/ 61160 h 1169641"/>
              <a:gd name="csX1089" fmla="*/ 3255128 w 3255128"/>
              <a:gd name="csY1089" fmla="*/ 61248 h 1169641"/>
              <a:gd name="csX1090" fmla="*/ 3255128 w 3255128"/>
              <a:gd name="csY1090" fmla="*/ 61310 h 1169641"/>
              <a:gd name="csX1091" fmla="*/ 3255128 w 3255128"/>
              <a:gd name="csY1091" fmla="*/ 61346 h 1169641"/>
              <a:gd name="csX1092" fmla="*/ 3255128 w 3255128"/>
              <a:gd name="csY1092" fmla="*/ 61395 h 1169641"/>
              <a:gd name="csX1093" fmla="*/ 3255128 w 3255128"/>
              <a:gd name="csY1093" fmla="*/ 61489 h 1169641"/>
              <a:gd name="csX1094" fmla="*/ 3255128 w 3255128"/>
              <a:gd name="csY1094" fmla="*/ 61547 h 1169641"/>
              <a:gd name="csX1095" fmla="*/ 3255128 w 3255128"/>
              <a:gd name="csY1095" fmla="*/ 61619 h 1169641"/>
              <a:gd name="csX1096" fmla="*/ 3255128 w 3255128"/>
              <a:gd name="csY1096" fmla="*/ 61707 h 1169641"/>
              <a:gd name="csX1097" fmla="*/ 3255128 w 3255128"/>
              <a:gd name="csY1097" fmla="*/ 61740 h 1169641"/>
              <a:gd name="csX1098" fmla="*/ 3255128 w 3255128"/>
              <a:gd name="csY1098" fmla="*/ 61805 h 1169641"/>
              <a:gd name="csX1099" fmla="*/ 3255128 w 3255128"/>
              <a:gd name="csY1099" fmla="*/ 62083 h 1169641"/>
              <a:gd name="csX1100" fmla="*/ 3255128 w 3255128"/>
              <a:gd name="csY1100" fmla="*/ 62234 h 1169641"/>
              <a:gd name="csX1101" fmla="*/ 3255128 w 3255128"/>
              <a:gd name="csY1101" fmla="*/ 62262 h 1169641"/>
              <a:gd name="csX1102" fmla="*/ 3255128 w 3255128"/>
              <a:gd name="csY1102" fmla="*/ 62267 h 1169641"/>
              <a:gd name="csX1103" fmla="*/ 3255128 w 3255128"/>
              <a:gd name="csY1103" fmla="*/ 62276 h 1169641"/>
              <a:gd name="csX1104" fmla="*/ 3255128 w 3255128"/>
              <a:gd name="csY1104" fmla="*/ 62279 h 1169641"/>
              <a:gd name="csX1105" fmla="*/ 3255128 w 3255128"/>
              <a:gd name="csY1105" fmla="*/ 62317 h 1169641"/>
              <a:gd name="csX1106" fmla="*/ 3255128 w 3255128"/>
              <a:gd name="csY1106" fmla="*/ 62338 h 1169641"/>
              <a:gd name="csX1107" fmla="*/ 3255128 w 3255128"/>
              <a:gd name="csY1107" fmla="*/ 62388 h 1169641"/>
              <a:gd name="csX1108" fmla="*/ 3255128 w 3255128"/>
              <a:gd name="csY1108" fmla="*/ 62410 h 1169641"/>
              <a:gd name="csX1109" fmla="*/ 3255128 w 3255128"/>
              <a:gd name="csY1109" fmla="*/ 62458 h 1169641"/>
              <a:gd name="csX1110" fmla="*/ 3255128 w 3255128"/>
              <a:gd name="csY1110" fmla="*/ 62629 h 1169641"/>
              <a:gd name="csX1111" fmla="*/ 3255128 w 3255128"/>
              <a:gd name="csY1111" fmla="*/ 62636 h 1169641"/>
              <a:gd name="csX1112" fmla="*/ 3255128 w 3255128"/>
              <a:gd name="csY1112" fmla="*/ 62753 h 1169641"/>
              <a:gd name="csX1113" fmla="*/ 3255128 w 3255128"/>
              <a:gd name="csY1113" fmla="*/ 62775 h 1169641"/>
              <a:gd name="csX1114" fmla="*/ 3255128 w 3255128"/>
              <a:gd name="csY1114" fmla="*/ 62780 h 1169641"/>
              <a:gd name="csX1115" fmla="*/ 3255128 w 3255128"/>
              <a:gd name="csY1115" fmla="*/ 62847 h 1169641"/>
              <a:gd name="csX1116" fmla="*/ 3255128 w 3255128"/>
              <a:gd name="csY1116" fmla="*/ 62872 h 1169641"/>
              <a:gd name="csX1117" fmla="*/ 3255128 w 3255128"/>
              <a:gd name="csY1117" fmla="*/ 62949 h 1169641"/>
              <a:gd name="csX1118" fmla="*/ 3255128 w 3255128"/>
              <a:gd name="csY1118" fmla="*/ 63058 h 1169641"/>
              <a:gd name="csX1119" fmla="*/ 3255128 w 3255128"/>
              <a:gd name="csY1119" fmla="*/ 63115 h 1169641"/>
              <a:gd name="csX1120" fmla="*/ 3255128 w 3255128"/>
              <a:gd name="csY1120" fmla="*/ 63338 h 1169641"/>
              <a:gd name="csX1121" fmla="*/ 3255128 w 3255128"/>
              <a:gd name="csY1121" fmla="*/ 63428 h 1169641"/>
              <a:gd name="csX1122" fmla="*/ 3255128 w 3255128"/>
              <a:gd name="csY1122" fmla="*/ 63517 h 1169641"/>
              <a:gd name="csX1123" fmla="*/ 3255128 w 3255128"/>
              <a:gd name="csY1123" fmla="*/ 63619 h 1169641"/>
              <a:gd name="csX1124" fmla="*/ 3255128 w 3255128"/>
              <a:gd name="csY1124" fmla="*/ 63650 h 1169641"/>
              <a:gd name="csX1125" fmla="*/ 3255128 w 3255128"/>
              <a:gd name="csY1125" fmla="*/ 63656 h 1169641"/>
              <a:gd name="csX1126" fmla="*/ 3255128 w 3255128"/>
              <a:gd name="csY1126" fmla="*/ 63829 h 1169641"/>
              <a:gd name="csX1127" fmla="*/ 3255128 w 3255128"/>
              <a:gd name="csY1127" fmla="*/ 63887 h 1169641"/>
              <a:gd name="csX1128" fmla="*/ 3255128 w 3255128"/>
              <a:gd name="csY1128" fmla="*/ 63893 h 1169641"/>
              <a:gd name="csX1129" fmla="*/ 3255128 w 3255128"/>
              <a:gd name="csY1129" fmla="*/ 63970 h 1169641"/>
              <a:gd name="csX1130" fmla="*/ 3255128 w 3255128"/>
              <a:gd name="csY1130" fmla="*/ 64072 h 1169641"/>
              <a:gd name="csX1131" fmla="*/ 3255128 w 3255128"/>
              <a:gd name="csY1131" fmla="*/ 64149 h 1169641"/>
              <a:gd name="csX1132" fmla="*/ 3255128 w 3255128"/>
              <a:gd name="csY1132" fmla="*/ 64212 h 1169641"/>
              <a:gd name="csX1133" fmla="*/ 3255128 w 3255128"/>
              <a:gd name="csY1133" fmla="*/ 64397 h 1169641"/>
              <a:gd name="csX1134" fmla="*/ 3255128 w 3255128"/>
              <a:gd name="csY1134" fmla="*/ 64640 h 1169641"/>
              <a:gd name="csX1135" fmla="*/ 3255128 w 3255128"/>
              <a:gd name="csY1135" fmla="*/ 64659 h 1169641"/>
              <a:gd name="csX1136" fmla="*/ 3255128 w 3255128"/>
              <a:gd name="csY1136" fmla="*/ 64732 h 1169641"/>
              <a:gd name="csX1137" fmla="*/ 3255128 w 3255128"/>
              <a:gd name="csY1137" fmla="*/ 64804 h 1169641"/>
              <a:gd name="csX1138" fmla="*/ 3255128 w 3255128"/>
              <a:gd name="csY1138" fmla="*/ 64873 h 1169641"/>
              <a:gd name="csX1139" fmla="*/ 3255128 w 3255128"/>
              <a:gd name="csY1139" fmla="*/ 64960 h 1169641"/>
              <a:gd name="csX1140" fmla="*/ 3255128 w 3255128"/>
              <a:gd name="csY1140" fmla="*/ 65016 h 1169641"/>
              <a:gd name="csX1141" fmla="*/ 3255128 w 3255128"/>
              <a:gd name="csY1141" fmla="*/ 65045 h 1169641"/>
              <a:gd name="csX1142" fmla="*/ 3255128 w 3255128"/>
              <a:gd name="csY1142" fmla="*/ 65097 h 1169641"/>
              <a:gd name="csX1143" fmla="*/ 3255128 w 3255128"/>
              <a:gd name="csY1143" fmla="*/ 65118 h 1169641"/>
              <a:gd name="csX1144" fmla="*/ 3255128 w 3255128"/>
              <a:gd name="csY1144" fmla="*/ 65139 h 1169641"/>
              <a:gd name="csX1145" fmla="*/ 3255128 w 3255128"/>
              <a:gd name="csY1145" fmla="*/ 65227 h 1169641"/>
              <a:gd name="csX1146" fmla="*/ 3255128 w 3255128"/>
              <a:gd name="csY1146" fmla="*/ 65243 h 1169641"/>
              <a:gd name="csX1147" fmla="*/ 3255128 w 3255128"/>
              <a:gd name="csY1147" fmla="*/ 65278 h 1169641"/>
              <a:gd name="csX1148" fmla="*/ 3255128 w 3255128"/>
              <a:gd name="csY1148" fmla="*/ 65294 h 1169641"/>
              <a:gd name="csX1149" fmla="*/ 3255128 w 3255128"/>
              <a:gd name="csY1149" fmla="*/ 65325 h 1169641"/>
              <a:gd name="csX1150" fmla="*/ 3255128 w 3255128"/>
              <a:gd name="csY1150" fmla="*/ 65452 h 1169641"/>
              <a:gd name="csX1151" fmla="*/ 3255128 w 3255128"/>
              <a:gd name="csY1151" fmla="*/ 65490 h 1169641"/>
              <a:gd name="csX1152" fmla="*/ 3255128 w 3255128"/>
              <a:gd name="csY1152" fmla="*/ 65504 h 1169641"/>
              <a:gd name="csX1153" fmla="*/ 3255128 w 3255128"/>
              <a:gd name="csY1153" fmla="*/ 65578 h 1169641"/>
              <a:gd name="csX1154" fmla="*/ 3255128 w 3255128"/>
              <a:gd name="csY1154" fmla="*/ 65608 h 1169641"/>
              <a:gd name="csX1155" fmla="*/ 3255128 w 3255128"/>
              <a:gd name="csY1155" fmla="*/ 65680 h 1169641"/>
              <a:gd name="csX1156" fmla="*/ 3255128 w 3255128"/>
              <a:gd name="csY1156" fmla="*/ 65766 h 1169641"/>
              <a:gd name="csX1157" fmla="*/ 3255128 w 3255128"/>
              <a:gd name="csY1157" fmla="*/ 65787 h 1169641"/>
              <a:gd name="csX1158" fmla="*/ 3255128 w 3255128"/>
              <a:gd name="csY1158" fmla="*/ 65875 h 1169641"/>
              <a:gd name="csX1159" fmla="*/ 3255128 w 3255128"/>
              <a:gd name="csY1159" fmla="*/ 65911 h 1169641"/>
              <a:gd name="csX1160" fmla="*/ 3255128 w 3255128"/>
              <a:gd name="csY1160" fmla="*/ 65926 h 1169641"/>
              <a:gd name="csX1161" fmla="*/ 3255128 w 3255128"/>
              <a:gd name="csY1161" fmla="*/ 65973 h 1169641"/>
              <a:gd name="csX1162" fmla="*/ 3255128 w 3255128"/>
              <a:gd name="csY1162" fmla="*/ 66052 h 1169641"/>
              <a:gd name="csX1163" fmla="*/ 3255128 w 3255128"/>
              <a:gd name="csY1163" fmla="*/ 66067 h 1169641"/>
              <a:gd name="csX1164" fmla="*/ 3255128 w 3255128"/>
              <a:gd name="csY1164" fmla="*/ 66139 h 1169641"/>
              <a:gd name="csX1165" fmla="*/ 3255128 w 3255128"/>
              <a:gd name="csY1165" fmla="*/ 66175 h 1169641"/>
              <a:gd name="csX1166" fmla="*/ 3255128 w 3255128"/>
              <a:gd name="csY1166" fmla="*/ 66246 h 1169641"/>
              <a:gd name="csX1167" fmla="*/ 3255128 w 3255128"/>
              <a:gd name="csY1167" fmla="*/ 66334 h 1169641"/>
              <a:gd name="csX1168" fmla="*/ 3255128 w 3255128"/>
              <a:gd name="csY1168" fmla="*/ 66371 h 1169641"/>
              <a:gd name="csX1169" fmla="*/ 3255128 w 3255128"/>
              <a:gd name="csY1169" fmla="*/ 66385 h 1169641"/>
              <a:gd name="csX1170" fmla="*/ 3255128 w 3255128"/>
              <a:gd name="csY1170" fmla="*/ 66407 h 1169641"/>
              <a:gd name="csX1171" fmla="*/ 3255128 w 3255128"/>
              <a:gd name="csY1171" fmla="*/ 66432 h 1169641"/>
              <a:gd name="csX1172" fmla="*/ 3255128 w 3255128"/>
              <a:gd name="csY1172" fmla="*/ 66459 h 1169641"/>
              <a:gd name="csX1173" fmla="*/ 3255128 w 3255128"/>
              <a:gd name="csY1173" fmla="*/ 66619 h 1169641"/>
              <a:gd name="csX1174" fmla="*/ 3255128 w 3255128"/>
              <a:gd name="csY1174" fmla="*/ 66691 h 1169641"/>
              <a:gd name="csX1175" fmla="*/ 3255128 w 3255128"/>
              <a:gd name="csY1175" fmla="*/ 66710 h 1169641"/>
              <a:gd name="csX1176" fmla="*/ 3255128 w 3255128"/>
              <a:gd name="csY1176" fmla="*/ 66711 h 1169641"/>
              <a:gd name="csX1177" fmla="*/ 3255128 w 3255128"/>
              <a:gd name="csY1177" fmla="*/ 66787 h 1169641"/>
              <a:gd name="csX1178" fmla="*/ 3255128 w 3255128"/>
              <a:gd name="csY1178" fmla="*/ 66861 h 1169641"/>
              <a:gd name="csX1179" fmla="*/ 3255128 w 3255128"/>
              <a:gd name="csY1179" fmla="*/ 66889 h 1169641"/>
              <a:gd name="csX1180" fmla="*/ 3255128 w 3255128"/>
              <a:gd name="csY1180" fmla="*/ 66906 h 1169641"/>
              <a:gd name="csX1181" fmla="*/ 3255128 w 3255128"/>
              <a:gd name="csY1181" fmla="*/ 66933 h 1169641"/>
              <a:gd name="csX1182" fmla="*/ 3255128 w 3255128"/>
              <a:gd name="csY1182" fmla="*/ 67055 h 1169641"/>
              <a:gd name="csX1183" fmla="*/ 3255128 w 3255128"/>
              <a:gd name="csY1183" fmla="*/ 67085 h 1169641"/>
              <a:gd name="csX1184" fmla="*/ 3255128 w 3255128"/>
              <a:gd name="csY1184" fmla="*/ 67149 h 1169641"/>
              <a:gd name="csX1185" fmla="*/ 3255128 w 3255128"/>
              <a:gd name="csY1185" fmla="*/ 67156 h 1169641"/>
              <a:gd name="csX1186" fmla="*/ 3255128 w 3255128"/>
              <a:gd name="csY1186" fmla="*/ 67328 h 1169641"/>
              <a:gd name="csX1187" fmla="*/ 3255128 w 3255128"/>
              <a:gd name="csY1187" fmla="*/ 67335 h 1169641"/>
              <a:gd name="csX1188" fmla="*/ 3255128 w 3255128"/>
              <a:gd name="csY1188" fmla="*/ 67339 h 1169641"/>
              <a:gd name="csX1189" fmla="*/ 3255128 w 3255128"/>
              <a:gd name="csY1189" fmla="*/ 67380 h 1169641"/>
              <a:gd name="csX1190" fmla="*/ 3255128 w 3255128"/>
              <a:gd name="csY1190" fmla="*/ 67387 h 1169641"/>
              <a:gd name="csX1191" fmla="*/ 3255128 w 3255128"/>
              <a:gd name="csY1191" fmla="*/ 67464 h 1169641"/>
              <a:gd name="csX1192" fmla="*/ 3255128 w 3255128"/>
              <a:gd name="csY1192" fmla="*/ 67514 h 1169641"/>
              <a:gd name="csX1193" fmla="*/ 3255128 w 3255128"/>
              <a:gd name="csY1193" fmla="*/ 67583 h 1169641"/>
              <a:gd name="csX1194" fmla="*/ 3255128 w 3255128"/>
              <a:gd name="csY1194" fmla="*/ 67599 h 1169641"/>
              <a:gd name="csX1195" fmla="*/ 3255128 w 3255128"/>
              <a:gd name="csY1195" fmla="*/ 67742 h 1169641"/>
              <a:gd name="csX1196" fmla="*/ 3255128 w 3255128"/>
              <a:gd name="csY1196" fmla="*/ 67798 h 1169641"/>
              <a:gd name="csX1197" fmla="*/ 3255128 w 3255128"/>
              <a:gd name="csY1197" fmla="*/ 67826 h 1169641"/>
              <a:gd name="csX1198" fmla="*/ 3255128 w 3255128"/>
              <a:gd name="csY1198" fmla="*/ 67903 h 1169641"/>
              <a:gd name="csX1199" fmla="*/ 3255128 w 3255128"/>
              <a:gd name="csY1199" fmla="*/ 67988 h 1169641"/>
              <a:gd name="csX1200" fmla="*/ 3255128 w 3255128"/>
              <a:gd name="csY1200" fmla="*/ 68035 h 1169641"/>
              <a:gd name="csX1201" fmla="*/ 3255128 w 3255128"/>
              <a:gd name="csY1201" fmla="*/ 68060 h 1169641"/>
              <a:gd name="csX1202" fmla="*/ 3255128 w 3255128"/>
              <a:gd name="csY1202" fmla="*/ 68062 h 1169641"/>
              <a:gd name="csX1203" fmla="*/ 3255128 w 3255128"/>
              <a:gd name="csY1203" fmla="*/ 68076 h 1169641"/>
              <a:gd name="csX1204" fmla="*/ 3255128 w 3255128"/>
              <a:gd name="csY1204" fmla="*/ 68112 h 1169641"/>
              <a:gd name="csX1205" fmla="*/ 3255128 w 3255128"/>
              <a:gd name="csY1205" fmla="*/ 68161 h 1169641"/>
              <a:gd name="csX1206" fmla="*/ 3255128 w 3255128"/>
              <a:gd name="csY1206" fmla="*/ 68272 h 1169641"/>
              <a:gd name="csX1207" fmla="*/ 3255128 w 3255128"/>
              <a:gd name="csY1207" fmla="*/ 68349 h 1169641"/>
              <a:gd name="csX1208" fmla="*/ 3255128 w 3255128"/>
              <a:gd name="csY1208" fmla="*/ 68428 h 1169641"/>
              <a:gd name="csX1209" fmla="*/ 3255128 w 3255128"/>
              <a:gd name="csY1209" fmla="*/ 68494 h 1169641"/>
              <a:gd name="csX1210" fmla="*/ 3255128 w 3255128"/>
              <a:gd name="csY1210" fmla="*/ 68571 h 1169641"/>
              <a:gd name="csX1211" fmla="*/ 3255128 w 3255128"/>
              <a:gd name="csY1211" fmla="*/ 68603 h 1169641"/>
              <a:gd name="csX1212" fmla="*/ 3255128 w 3255128"/>
              <a:gd name="csY1212" fmla="*/ 68708 h 1169641"/>
              <a:gd name="csX1213" fmla="*/ 3255128 w 3255128"/>
              <a:gd name="csY1213" fmla="*/ 68746 h 1169641"/>
              <a:gd name="csX1214" fmla="*/ 3255128 w 3255128"/>
              <a:gd name="csY1214" fmla="*/ 68893 h 1169641"/>
              <a:gd name="csX1215" fmla="*/ 3255128 w 3255128"/>
              <a:gd name="csY1215" fmla="*/ 69042 h 1169641"/>
              <a:gd name="csX1216" fmla="*/ 3255128 w 3255128"/>
              <a:gd name="csY1216" fmla="*/ 69045 h 1169641"/>
              <a:gd name="csX1217" fmla="*/ 3255128 w 3255128"/>
              <a:gd name="csY1217" fmla="*/ 69167 h 1169641"/>
              <a:gd name="csX1218" fmla="*/ 3255128 w 3255128"/>
              <a:gd name="csY1218" fmla="*/ 69202 h 1169641"/>
              <a:gd name="csX1219" fmla="*/ 3255128 w 3255128"/>
              <a:gd name="csY1219" fmla="*/ 69207 h 1169641"/>
              <a:gd name="csX1220" fmla="*/ 3255128 w 3255128"/>
              <a:gd name="csY1220" fmla="*/ 69274 h 1169641"/>
              <a:gd name="csX1221" fmla="*/ 3255128 w 3255128"/>
              <a:gd name="csY1221" fmla="*/ 69359 h 1169641"/>
              <a:gd name="csX1222" fmla="*/ 3255128 w 3255128"/>
              <a:gd name="csY1222" fmla="*/ 69431 h 1169641"/>
              <a:gd name="csX1223" fmla="*/ 3255128 w 3255128"/>
              <a:gd name="csY1223" fmla="*/ 69500 h 1169641"/>
              <a:gd name="csX1224" fmla="*/ 3255128 w 3255128"/>
              <a:gd name="csY1224" fmla="*/ 69519 h 1169641"/>
              <a:gd name="csX1225" fmla="*/ 3255128 w 3255128"/>
              <a:gd name="csY1225" fmla="*/ 69541 h 1169641"/>
              <a:gd name="csX1226" fmla="*/ 3255128 w 3255128"/>
              <a:gd name="csY1226" fmla="*/ 69617 h 1169641"/>
              <a:gd name="csX1227" fmla="*/ 3255128 w 3255128"/>
              <a:gd name="csY1227" fmla="*/ 69643 h 1169641"/>
              <a:gd name="csX1228" fmla="*/ 3255128 w 3255128"/>
              <a:gd name="csY1228" fmla="*/ 69715 h 1169641"/>
              <a:gd name="csX1229" fmla="*/ 3255128 w 3255128"/>
              <a:gd name="csY1229" fmla="*/ 69747 h 1169641"/>
              <a:gd name="csX1230" fmla="*/ 3255128 w 3255128"/>
              <a:gd name="csY1230" fmla="*/ 69855 h 1169641"/>
              <a:gd name="csX1231" fmla="*/ 3255128 w 3255128"/>
              <a:gd name="csY1231" fmla="*/ 69922 h 1169641"/>
              <a:gd name="csX1232" fmla="*/ 3255128 w 3255128"/>
              <a:gd name="csY1232" fmla="*/ 70000 h 1169641"/>
              <a:gd name="csX1233" fmla="*/ 3255128 w 3255128"/>
              <a:gd name="csY1233" fmla="*/ 70079 h 1169641"/>
              <a:gd name="csX1234" fmla="*/ 3255128 w 3255128"/>
              <a:gd name="csY1234" fmla="*/ 70104 h 1169641"/>
              <a:gd name="csX1235" fmla="*/ 3255128 w 3255128"/>
              <a:gd name="csY1235" fmla="*/ 70314 h 1169641"/>
              <a:gd name="csX1236" fmla="*/ 3255128 w 3255128"/>
              <a:gd name="csY1236" fmla="*/ 70360 h 1169641"/>
              <a:gd name="csX1237" fmla="*/ 3255128 w 3255128"/>
              <a:gd name="csY1237" fmla="*/ 70381 h 1169641"/>
              <a:gd name="csX1238" fmla="*/ 3255128 w 3255128"/>
              <a:gd name="csY1238" fmla="*/ 70395 h 1169641"/>
              <a:gd name="csX1239" fmla="*/ 3255128 w 3255128"/>
              <a:gd name="csY1239" fmla="*/ 70416 h 1169641"/>
              <a:gd name="csX1240" fmla="*/ 3255128 w 3255128"/>
              <a:gd name="csY1240" fmla="*/ 70538 h 1169641"/>
              <a:gd name="csX1241" fmla="*/ 3255128 w 3255128"/>
              <a:gd name="csY1241" fmla="*/ 70643 h 1169641"/>
              <a:gd name="csX1242" fmla="*/ 3255128 w 3255128"/>
              <a:gd name="csY1242" fmla="*/ 70659 h 1169641"/>
              <a:gd name="csX1243" fmla="*/ 3255128 w 3255128"/>
              <a:gd name="csY1243" fmla="*/ 70679 h 1169641"/>
              <a:gd name="csX1244" fmla="*/ 3255128 w 3255128"/>
              <a:gd name="csY1244" fmla="*/ 70839 h 1169641"/>
              <a:gd name="csX1245" fmla="*/ 3255128 w 3255128"/>
              <a:gd name="csY1245" fmla="*/ 70854 h 1169641"/>
              <a:gd name="csX1246" fmla="*/ 3255128 w 3255128"/>
              <a:gd name="csY1246" fmla="*/ 70855 h 1169641"/>
              <a:gd name="csX1247" fmla="*/ 3255128 w 3255128"/>
              <a:gd name="csY1247" fmla="*/ 71082 h 1169641"/>
              <a:gd name="csX1248" fmla="*/ 3255128 w 3255128"/>
              <a:gd name="csY1248" fmla="*/ 71086 h 1169641"/>
              <a:gd name="csX1249" fmla="*/ 3255128 w 3255128"/>
              <a:gd name="csY1249" fmla="*/ 71089 h 1169641"/>
              <a:gd name="csX1250" fmla="*/ 3255128 w 3255128"/>
              <a:gd name="csY1250" fmla="*/ 71241 h 1169641"/>
              <a:gd name="csX1251" fmla="*/ 3255128 w 3255128"/>
              <a:gd name="csY1251" fmla="*/ 71329 h 1169641"/>
              <a:gd name="csX1252" fmla="*/ 3255128 w 3255128"/>
              <a:gd name="csY1252" fmla="*/ 71381 h 1169641"/>
              <a:gd name="csX1253" fmla="*/ 3255128 w 3255128"/>
              <a:gd name="csY1253" fmla="*/ 71406 h 1169641"/>
              <a:gd name="csX1254" fmla="*/ 3255128 w 3255128"/>
              <a:gd name="csY1254" fmla="*/ 71409 h 1169641"/>
              <a:gd name="csX1255" fmla="*/ 3255128 w 3255128"/>
              <a:gd name="csY1255" fmla="*/ 71560 h 1169641"/>
              <a:gd name="csX1256" fmla="*/ 3255128 w 3255128"/>
              <a:gd name="csY1256" fmla="*/ 71605 h 1169641"/>
              <a:gd name="csX1257" fmla="*/ 3255128 w 3255128"/>
              <a:gd name="csY1257" fmla="*/ 71699 h 1169641"/>
              <a:gd name="csX1258" fmla="*/ 3255128 w 3255128"/>
              <a:gd name="csY1258" fmla="*/ 71726 h 1169641"/>
              <a:gd name="csX1259" fmla="*/ 3255128 w 3255128"/>
              <a:gd name="csY1259" fmla="*/ 71776 h 1169641"/>
              <a:gd name="csX1260" fmla="*/ 3255128 w 3255128"/>
              <a:gd name="csY1260" fmla="*/ 71955 h 1169641"/>
              <a:gd name="csX1261" fmla="*/ 3255128 w 3255128"/>
              <a:gd name="csY1261" fmla="*/ 72014 h 1169641"/>
              <a:gd name="csX1262" fmla="*/ 3255128 w 3255128"/>
              <a:gd name="csY1262" fmla="*/ 72091 h 1169641"/>
              <a:gd name="csX1263" fmla="*/ 3255128 w 3255128"/>
              <a:gd name="csY1263" fmla="*/ 72103 h 1169641"/>
              <a:gd name="csX1264" fmla="*/ 3255128 w 3255128"/>
              <a:gd name="csY1264" fmla="*/ 72226 h 1169641"/>
              <a:gd name="csX1265" fmla="*/ 3255128 w 3255128"/>
              <a:gd name="csY1265" fmla="*/ 72262 h 1169641"/>
              <a:gd name="csX1266" fmla="*/ 3255128 w 3255128"/>
              <a:gd name="csY1266" fmla="*/ 72374 h 1169641"/>
              <a:gd name="csX1267" fmla="*/ 3255128 w 3255128"/>
              <a:gd name="csY1267" fmla="*/ 72396 h 1169641"/>
              <a:gd name="csX1268" fmla="*/ 3255128 w 3255128"/>
              <a:gd name="csY1268" fmla="*/ 72446 h 1169641"/>
              <a:gd name="csX1269" fmla="*/ 3255128 w 3255128"/>
              <a:gd name="csY1269" fmla="*/ 72662 h 1169641"/>
              <a:gd name="csX1270" fmla="*/ 3255128 w 3255128"/>
              <a:gd name="csY1270" fmla="*/ 72689 h 1169641"/>
              <a:gd name="csX1271" fmla="*/ 3255128 w 3255128"/>
              <a:gd name="csY1271" fmla="*/ 72739 h 1169641"/>
              <a:gd name="csX1272" fmla="*/ 3255128 w 3255128"/>
              <a:gd name="csY1272" fmla="*/ 72775 h 1169641"/>
              <a:gd name="csX1273" fmla="*/ 3255128 w 3255128"/>
              <a:gd name="csY1273" fmla="*/ 72833 h 1169641"/>
              <a:gd name="csX1274" fmla="*/ 3255128 w 3255128"/>
              <a:gd name="csY1274" fmla="*/ 72858 h 1169641"/>
              <a:gd name="csX1275" fmla="*/ 3255128 w 3255128"/>
              <a:gd name="csY1275" fmla="*/ 72905 h 1169641"/>
              <a:gd name="csX1276" fmla="*/ 3255128 w 3255128"/>
              <a:gd name="csY1276" fmla="*/ 72916 h 1169641"/>
              <a:gd name="csX1277" fmla="*/ 3255128 w 3255128"/>
              <a:gd name="csY1277" fmla="*/ 72930 h 1169641"/>
              <a:gd name="csX1278" fmla="*/ 3255128 w 3255128"/>
              <a:gd name="csY1278" fmla="*/ 72976 h 1169641"/>
              <a:gd name="csX1279" fmla="*/ 3255128 w 3255128"/>
              <a:gd name="csY1279" fmla="*/ 73044 h 1169641"/>
              <a:gd name="csX1280" fmla="*/ 3255128 w 3255128"/>
              <a:gd name="csY1280" fmla="*/ 73121 h 1169641"/>
              <a:gd name="csX1281" fmla="*/ 3255128 w 3255128"/>
              <a:gd name="csY1281" fmla="*/ 73142 h 1169641"/>
              <a:gd name="csX1282" fmla="*/ 3255128 w 3255128"/>
              <a:gd name="csY1282" fmla="*/ 73198 h 1169641"/>
              <a:gd name="csX1283" fmla="*/ 3255128 w 3255128"/>
              <a:gd name="csY1283" fmla="*/ 73503 h 1169641"/>
              <a:gd name="csX1284" fmla="*/ 3255128 w 3255128"/>
              <a:gd name="csY1284" fmla="*/ 73553 h 1169641"/>
              <a:gd name="csX1285" fmla="*/ 3255128 w 3255128"/>
              <a:gd name="csY1285" fmla="*/ 73578 h 1169641"/>
              <a:gd name="csX1286" fmla="*/ 3255128 w 3255128"/>
              <a:gd name="csY1286" fmla="*/ 73672 h 1169641"/>
              <a:gd name="csX1287" fmla="*/ 3255128 w 3255128"/>
              <a:gd name="csY1287" fmla="*/ 73797 h 1169641"/>
              <a:gd name="csX1288" fmla="*/ 3255128 w 3255128"/>
              <a:gd name="csY1288" fmla="*/ 73879 h 1169641"/>
              <a:gd name="csX1289" fmla="*/ 3255128 w 3255128"/>
              <a:gd name="csY1289" fmla="*/ 73915 h 1169641"/>
              <a:gd name="csX1290" fmla="*/ 3255128 w 3255128"/>
              <a:gd name="csY1290" fmla="*/ 73922 h 1169641"/>
              <a:gd name="csX1291" fmla="*/ 3255128 w 3255128"/>
              <a:gd name="csY1291" fmla="*/ 73951 h 1169641"/>
              <a:gd name="csX1292" fmla="*/ 3255128 w 3255128"/>
              <a:gd name="csY1292" fmla="*/ 73989 h 1169641"/>
              <a:gd name="csX1293" fmla="*/ 3255128 w 3255128"/>
              <a:gd name="csY1293" fmla="*/ 74020 h 1169641"/>
              <a:gd name="csX1294" fmla="*/ 3255128 w 3255128"/>
              <a:gd name="csY1294" fmla="*/ 74037 h 1169641"/>
              <a:gd name="csX1295" fmla="*/ 3255128 w 3255128"/>
              <a:gd name="csY1295" fmla="*/ 74058 h 1169641"/>
              <a:gd name="csX1296" fmla="*/ 3255128 w 3255128"/>
              <a:gd name="csY1296" fmla="*/ 74146 h 1169641"/>
              <a:gd name="csX1297" fmla="*/ 3255128 w 3255128"/>
              <a:gd name="csY1297" fmla="*/ 74163 h 1169641"/>
              <a:gd name="csX1298" fmla="*/ 3255128 w 3255128"/>
              <a:gd name="csY1298" fmla="*/ 74199 h 1169641"/>
              <a:gd name="csX1299" fmla="*/ 3255128 w 3255128"/>
              <a:gd name="csY1299" fmla="*/ 74244 h 1169641"/>
              <a:gd name="csX1300" fmla="*/ 3255128 w 3255128"/>
              <a:gd name="csY1300" fmla="*/ 74342 h 1169641"/>
              <a:gd name="csX1301" fmla="*/ 3255128 w 3255128"/>
              <a:gd name="csY1301" fmla="*/ 74585 h 1169641"/>
              <a:gd name="csX1302" fmla="*/ 3255128 w 3255128"/>
              <a:gd name="csY1302" fmla="*/ 74599 h 1169641"/>
              <a:gd name="csX1303" fmla="*/ 3255128 w 3255128"/>
              <a:gd name="csY1303" fmla="*/ 74936 h 1169641"/>
              <a:gd name="csX1304" fmla="*/ 3255128 w 3255128"/>
              <a:gd name="csY1304" fmla="*/ 75058 h 1169641"/>
              <a:gd name="csX1305" fmla="*/ 3255128 w 3255128"/>
              <a:gd name="csY1305" fmla="*/ 75115 h 1169641"/>
              <a:gd name="csX1306" fmla="*/ 3255128 w 3255128"/>
              <a:gd name="csY1306" fmla="*/ 75163 h 1169641"/>
              <a:gd name="csX1307" fmla="*/ 3255128 w 3255128"/>
              <a:gd name="csY1307" fmla="*/ 75199 h 1169641"/>
              <a:gd name="csX1308" fmla="*/ 3255128 w 3255128"/>
              <a:gd name="csY1308" fmla="*/ 75359 h 1169641"/>
              <a:gd name="csX1309" fmla="*/ 3255128 w 3255128"/>
              <a:gd name="csY1309" fmla="*/ 75378 h 1169641"/>
              <a:gd name="csX1310" fmla="*/ 3255128 w 3255128"/>
              <a:gd name="csY1310" fmla="*/ 75606 h 1169641"/>
              <a:gd name="csX1311" fmla="*/ 3255128 w 3255128"/>
              <a:gd name="csY1311" fmla="*/ 75610 h 1169641"/>
              <a:gd name="csX1312" fmla="*/ 3255128 w 3255128"/>
              <a:gd name="csY1312" fmla="*/ 75628 h 1169641"/>
              <a:gd name="csX1313" fmla="*/ 3255128 w 3255128"/>
              <a:gd name="csY1313" fmla="*/ 75709 h 1169641"/>
              <a:gd name="csX1314" fmla="*/ 3255128 w 3255128"/>
              <a:gd name="csY1314" fmla="*/ 75725 h 1169641"/>
              <a:gd name="csX1315" fmla="*/ 3255128 w 3255128"/>
              <a:gd name="csY1315" fmla="*/ 76080 h 1169641"/>
              <a:gd name="csX1316" fmla="*/ 3255128 w 3255128"/>
              <a:gd name="csY1316" fmla="*/ 76259 h 1169641"/>
              <a:gd name="csX1317" fmla="*/ 3255128 w 3255128"/>
              <a:gd name="csY1317" fmla="*/ 76291 h 1169641"/>
              <a:gd name="csX1318" fmla="*/ 3255128 w 3255128"/>
              <a:gd name="csY1318" fmla="*/ 76383 h 1169641"/>
              <a:gd name="csX1319" fmla="*/ 3255128 w 3255128"/>
              <a:gd name="csY1319" fmla="*/ 76475 h 1169641"/>
              <a:gd name="csX1320" fmla="*/ 3255128 w 3255128"/>
              <a:gd name="csY1320" fmla="*/ 76509 h 1169641"/>
              <a:gd name="csX1321" fmla="*/ 3255128 w 3255128"/>
              <a:gd name="csY1321" fmla="*/ 76534 h 1169641"/>
              <a:gd name="csX1322" fmla="*/ 3255128 w 3255128"/>
              <a:gd name="csY1322" fmla="*/ 76579 h 1169641"/>
              <a:gd name="csX1323" fmla="*/ 3255128 w 3255128"/>
              <a:gd name="csY1323" fmla="*/ 76611 h 1169641"/>
              <a:gd name="csX1324" fmla="*/ 3255128 w 3255128"/>
              <a:gd name="csY1324" fmla="*/ 76646 h 1169641"/>
              <a:gd name="csX1325" fmla="*/ 3255128 w 3255128"/>
              <a:gd name="csY1325" fmla="*/ 76730 h 1169641"/>
              <a:gd name="csX1326" fmla="*/ 3255128 w 3255128"/>
              <a:gd name="csY1326" fmla="*/ 76746 h 1169641"/>
              <a:gd name="csX1327" fmla="*/ 3255128 w 3255128"/>
              <a:gd name="csY1327" fmla="*/ 76925 h 1169641"/>
              <a:gd name="csX1328" fmla="*/ 3255128 w 3255128"/>
              <a:gd name="csY1328" fmla="*/ 76939 h 1169641"/>
              <a:gd name="csX1329" fmla="*/ 3255128 w 3255128"/>
              <a:gd name="csY1329" fmla="*/ 77182 h 1169641"/>
              <a:gd name="csX1330" fmla="*/ 3255128 w 3255128"/>
              <a:gd name="csY1330" fmla="*/ 77209 h 1169641"/>
              <a:gd name="csX1331" fmla="*/ 3255128 w 3255128"/>
              <a:gd name="csY1331" fmla="*/ 77250 h 1169641"/>
              <a:gd name="csX1332" fmla="*/ 3255128 w 3255128"/>
              <a:gd name="csY1332" fmla="*/ 77259 h 1169641"/>
              <a:gd name="csX1333" fmla="*/ 3255128 w 3255128"/>
              <a:gd name="csY1333" fmla="*/ 77373 h 1169641"/>
              <a:gd name="csX1334" fmla="*/ 3255128 w 3255128"/>
              <a:gd name="csY1334" fmla="*/ 77398 h 1169641"/>
              <a:gd name="csX1335" fmla="*/ 3255128 w 3255128"/>
              <a:gd name="csY1335" fmla="*/ 77543 h 1169641"/>
              <a:gd name="csX1336" fmla="*/ 3255128 w 3255128"/>
              <a:gd name="csY1336" fmla="*/ 77585 h 1169641"/>
              <a:gd name="csX1337" fmla="*/ 3255128 w 3255128"/>
              <a:gd name="csY1337" fmla="*/ 77641 h 1169641"/>
              <a:gd name="csX1338" fmla="*/ 3255128 w 3255128"/>
              <a:gd name="csY1338" fmla="*/ 77645 h 1169641"/>
              <a:gd name="csX1339" fmla="*/ 3255128 w 3255128"/>
              <a:gd name="csY1339" fmla="*/ 77657 h 1169641"/>
              <a:gd name="csX1340" fmla="*/ 3255128 w 3255128"/>
              <a:gd name="csY1340" fmla="*/ 77718 h 1169641"/>
              <a:gd name="csX1341" fmla="*/ 3255128 w 3255128"/>
              <a:gd name="csY1341" fmla="*/ 77812 h 1169641"/>
              <a:gd name="csX1342" fmla="*/ 3255128 w 3255128"/>
              <a:gd name="csY1342" fmla="*/ 77876 h 1169641"/>
              <a:gd name="csX1343" fmla="*/ 3255128 w 3255128"/>
              <a:gd name="csY1343" fmla="*/ 77898 h 1169641"/>
              <a:gd name="csX1344" fmla="*/ 3255128 w 3255128"/>
              <a:gd name="csY1344" fmla="*/ 77950 h 1169641"/>
              <a:gd name="csX1345" fmla="*/ 3255128 w 3255128"/>
              <a:gd name="csY1345" fmla="*/ 77953 h 1169641"/>
              <a:gd name="csX1346" fmla="*/ 3255128 w 3255128"/>
              <a:gd name="csY1346" fmla="*/ 78021 h 1169641"/>
              <a:gd name="csX1347" fmla="*/ 3255128 w 3255128"/>
              <a:gd name="csY1347" fmla="*/ 78096 h 1169641"/>
              <a:gd name="csX1348" fmla="*/ 3255128 w 3255128"/>
              <a:gd name="csY1348" fmla="*/ 78126 h 1169641"/>
              <a:gd name="csX1349" fmla="*/ 3255128 w 3255128"/>
              <a:gd name="csY1349" fmla="*/ 78131 h 1169641"/>
              <a:gd name="csX1350" fmla="*/ 3255128 w 3255128"/>
              <a:gd name="csY1350" fmla="*/ 78147 h 1169641"/>
              <a:gd name="csX1351" fmla="*/ 3255128 w 3255128"/>
              <a:gd name="csY1351" fmla="*/ 78192 h 1169641"/>
              <a:gd name="csX1352" fmla="*/ 3255128 w 3255128"/>
              <a:gd name="csY1352" fmla="*/ 78193 h 1169641"/>
              <a:gd name="csX1353" fmla="*/ 3255128 w 3255128"/>
              <a:gd name="csY1353" fmla="*/ 78211 h 1169641"/>
              <a:gd name="csX1354" fmla="*/ 3255128 w 3255128"/>
              <a:gd name="csY1354" fmla="*/ 78305 h 1169641"/>
              <a:gd name="csX1355" fmla="*/ 3255128 w 3255128"/>
              <a:gd name="csY1355" fmla="*/ 78357 h 1169641"/>
              <a:gd name="csX1356" fmla="*/ 3255128 w 3255128"/>
              <a:gd name="csY1356" fmla="*/ 78371 h 1169641"/>
              <a:gd name="csX1357" fmla="*/ 3255128 w 3255128"/>
              <a:gd name="csY1357" fmla="*/ 78424 h 1169641"/>
              <a:gd name="csX1358" fmla="*/ 3255128 w 3255128"/>
              <a:gd name="csY1358" fmla="*/ 78480 h 1169641"/>
              <a:gd name="csX1359" fmla="*/ 3255128 w 3255128"/>
              <a:gd name="csY1359" fmla="*/ 78542 h 1169641"/>
              <a:gd name="csX1360" fmla="*/ 3255128 w 3255128"/>
              <a:gd name="csY1360" fmla="*/ 78666 h 1169641"/>
              <a:gd name="csX1361" fmla="*/ 3255128 w 3255128"/>
              <a:gd name="csY1361" fmla="*/ 78764 h 1169641"/>
              <a:gd name="csX1362" fmla="*/ 3255128 w 3255128"/>
              <a:gd name="csY1362" fmla="*/ 78779 h 1169641"/>
              <a:gd name="csX1363" fmla="*/ 3255128 w 3255128"/>
              <a:gd name="csY1363" fmla="*/ 78862 h 1169641"/>
              <a:gd name="csX1364" fmla="*/ 3255128 w 3255128"/>
              <a:gd name="csY1364" fmla="*/ 78869 h 1169641"/>
              <a:gd name="csX1365" fmla="*/ 3255128 w 3255128"/>
              <a:gd name="csY1365" fmla="*/ 79028 h 1169641"/>
              <a:gd name="csX1366" fmla="*/ 3255128 w 3255128"/>
              <a:gd name="csY1366" fmla="*/ 79092 h 1169641"/>
              <a:gd name="csX1367" fmla="*/ 3255128 w 3255128"/>
              <a:gd name="csY1367" fmla="*/ 79132 h 1169641"/>
              <a:gd name="csX1368" fmla="*/ 3255128 w 3255128"/>
              <a:gd name="csY1368" fmla="*/ 79212 h 1169641"/>
              <a:gd name="csX1369" fmla="*/ 3255128 w 3255128"/>
              <a:gd name="csY1369" fmla="*/ 79238 h 1169641"/>
              <a:gd name="csX1370" fmla="*/ 3255128 w 3255128"/>
              <a:gd name="csY1370" fmla="*/ 79260 h 1169641"/>
              <a:gd name="csX1371" fmla="*/ 3255128 w 3255128"/>
              <a:gd name="csY1371" fmla="*/ 79563 h 1169641"/>
              <a:gd name="csX1372" fmla="*/ 3255128 w 3255128"/>
              <a:gd name="csY1372" fmla="*/ 79569 h 1169641"/>
              <a:gd name="csX1373" fmla="*/ 3255128 w 3255128"/>
              <a:gd name="csY1373" fmla="*/ 79639 h 1169641"/>
              <a:gd name="csX1374" fmla="*/ 3255128 w 3255128"/>
              <a:gd name="csY1374" fmla="*/ 79742 h 1169641"/>
              <a:gd name="csX1375" fmla="*/ 3255128 w 3255128"/>
              <a:gd name="csY1375" fmla="*/ 79908 h 1169641"/>
              <a:gd name="csX1376" fmla="*/ 3255128 w 3255128"/>
              <a:gd name="csY1376" fmla="*/ 80013 h 1169641"/>
              <a:gd name="csX1377" fmla="*/ 3255128 w 3255128"/>
              <a:gd name="csY1377" fmla="*/ 80168 h 1169641"/>
              <a:gd name="csX1378" fmla="*/ 3255128 w 3255128"/>
              <a:gd name="csY1378" fmla="*/ 80229 h 1169641"/>
              <a:gd name="csX1379" fmla="*/ 3255128 w 3255128"/>
              <a:gd name="csY1379" fmla="*/ 80233 h 1169641"/>
              <a:gd name="csX1380" fmla="*/ 3255128 w 3255128"/>
              <a:gd name="csY1380" fmla="*/ 80240 h 1169641"/>
              <a:gd name="csX1381" fmla="*/ 3255128 w 3255128"/>
              <a:gd name="csY1381" fmla="*/ 80367 h 1169641"/>
              <a:gd name="csX1382" fmla="*/ 3255128 w 3255128"/>
              <a:gd name="csY1382" fmla="*/ 80466 h 1169641"/>
              <a:gd name="csX1383" fmla="*/ 3255128 w 3255128"/>
              <a:gd name="csY1383" fmla="*/ 80645 h 1169641"/>
              <a:gd name="csX1384" fmla="*/ 3255128 w 3255128"/>
              <a:gd name="csY1384" fmla="*/ 80679 h 1169641"/>
              <a:gd name="csX1385" fmla="*/ 3255128 w 3255128"/>
              <a:gd name="csY1385" fmla="*/ 80709 h 1169641"/>
              <a:gd name="csX1386" fmla="*/ 3255128 w 3255128"/>
              <a:gd name="csY1386" fmla="*/ 80717 h 1169641"/>
              <a:gd name="csX1387" fmla="*/ 3255128 w 3255128"/>
              <a:gd name="csY1387" fmla="*/ 80786 h 1169641"/>
              <a:gd name="csX1388" fmla="*/ 3255128 w 3255128"/>
              <a:gd name="csY1388" fmla="*/ 80841 h 1169641"/>
              <a:gd name="csX1389" fmla="*/ 3255128 w 3255128"/>
              <a:gd name="csY1389" fmla="*/ 80888 h 1169641"/>
              <a:gd name="csX1390" fmla="*/ 3255128 w 3255128"/>
              <a:gd name="csY1390" fmla="*/ 80913 h 1169641"/>
              <a:gd name="csX1391" fmla="*/ 3255128 w 3255128"/>
              <a:gd name="csY1391" fmla="*/ 80929 h 1169641"/>
              <a:gd name="csX1392" fmla="*/ 3255128 w 3255128"/>
              <a:gd name="csY1392" fmla="*/ 81010 h 1169641"/>
              <a:gd name="csX1393" fmla="*/ 3255128 w 3255128"/>
              <a:gd name="csY1393" fmla="*/ 81069 h 1169641"/>
              <a:gd name="csX1394" fmla="*/ 3255128 w 3255128"/>
              <a:gd name="csY1394" fmla="*/ 81206 h 1169641"/>
              <a:gd name="csX1395" fmla="*/ 3255128 w 3255128"/>
              <a:gd name="csY1395" fmla="*/ 81315 h 1169641"/>
              <a:gd name="csX1396" fmla="*/ 3255128 w 3255128"/>
              <a:gd name="csY1396" fmla="*/ 81347 h 1169641"/>
              <a:gd name="csX1397" fmla="*/ 3255128 w 3255128"/>
              <a:gd name="csY1397" fmla="*/ 81365 h 1169641"/>
              <a:gd name="csX1398" fmla="*/ 3255128 w 3255128"/>
              <a:gd name="csY1398" fmla="*/ 81449 h 1169641"/>
              <a:gd name="csX1399" fmla="*/ 3255128 w 3255128"/>
              <a:gd name="csY1399" fmla="*/ 81456 h 1169641"/>
              <a:gd name="csX1400" fmla="*/ 3255128 w 3255128"/>
              <a:gd name="csY1400" fmla="*/ 81561 h 1169641"/>
              <a:gd name="csX1401" fmla="*/ 3255128 w 3255128"/>
              <a:gd name="csY1401" fmla="*/ 81599 h 1169641"/>
              <a:gd name="csX1402" fmla="*/ 3255128 w 3255128"/>
              <a:gd name="csY1402" fmla="*/ 81630 h 1169641"/>
              <a:gd name="csX1403" fmla="*/ 3255128 w 3255128"/>
              <a:gd name="csY1403" fmla="*/ 81717 h 1169641"/>
              <a:gd name="csX1404" fmla="*/ 3255128 w 3255128"/>
              <a:gd name="csY1404" fmla="*/ 81824 h 1169641"/>
              <a:gd name="csX1405" fmla="*/ 3255128 w 3255128"/>
              <a:gd name="csY1405" fmla="*/ 81965 h 1169641"/>
              <a:gd name="csX1406" fmla="*/ 3255128 w 3255128"/>
              <a:gd name="csY1406" fmla="*/ 82000 h 1169641"/>
              <a:gd name="csX1407" fmla="*/ 3255128 w 3255128"/>
              <a:gd name="csY1407" fmla="*/ 82020 h 1169641"/>
              <a:gd name="csX1408" fmla="*/ 3255128 w 3255128"/>
              <a:gd name="csY1408" fmla="*/ 82063 h 1169641"/>
              <a:gd name="csX1409" fmla="*/ 3255128 w 3255128"/>
              <a:gd name="csY1409" fmla="*/ 82125 h 1169641"/>
              <a:gd name="csX1410" fmla="*/ 3255128 w 3255128"/>
              <a:gd name="csY1410" fmla="*/ 82176 h 1169641"/>
              <a:gd name="csX1411" fmla="*/ 3255128 w 3255128"/>
              <a:gd name="csY1411" fmla="*/ 82212 h 1169641"/>
              <a:gd name="csX1412" fmla="*/ 3255128 w 3255128"/>
              <a:gd name="csY1412" fmla="*/ 82242 h 1169641"/>
              <a:gd name="csX1413" fmla="*/ 3255128 w 3255128"/>
              <a:gd name="csY1413" fmla="*/ 82284 h 1169641"/>
              <a:gd name="csX1414" fmla="*/ 3255128 w 3255128"/>
              <a:gd name="csY1414" fmla="*/ 82372 h 1169641"/>
              <a:gd name="csX1415" fmla="*/ 3255128 w 3255128"/>
              <a:gd name="csY1415" fmla="*/ 82470 h 1169641"/>
              <a:gd name="csX1416" fmla="*/ 3255128 w 3255128"/>
              <a:gd name="csY1416" fmla="*/ 82496 h 1169641"/>
              <a:gd name="csX1417" fmla="*/ 3255128 w 3255128"/>
              <a:gd name="csY1417" fmla="*/ 82648 h 1169641"/>
              <a:gd name="csX1418" fmla="*/ 3255128 w 3255128"/>
              <a:gd name="csY1418" fmla="*/ 82846 h 1169641"/>
              <a:gd name="csX1419" fmla="*/ 3255128 w 3255128"/>
              <a:gd name="csY1419" fmla="*/ 82932 h 1169641"/>
              <a:gd name="csX1420" fmla="*/ 3255128 w 3255128"/>
              <a:gd name="csY1420" fmla="*/ 82944 h 1169641"/>
              <a:gd name="csX1421" fmla="*/ 3255128 w 3255128"/>
              <a:gd name="csY1421" fmla="*/ 82955 h 1169641"/>
              <a:gd name="csX1422" fmla="*/ 3255128 w 3255128"/>
              <a:gd name="csY1422" fmla="*/ 83057 h 1169641"/>
              <a:gd name="csX1423" fmla="*/ 3255128 w 3255128"/>
              <a:gd name="csY1423" fmla="*/ 83062 h 1169641"/>
              <a:gd name="csX1424" fmla="*/ 3255128 w 3255128"/>
              <a:gd name="csY1424" fmla="*/ 83078 h 1169641"/>
              <a:gd name="csX1425" fmla="*/ 3255128 w 3255128"/>
              <a:gd name="csY1425" fmla="*/ 83107 h 1169641"/>
              <a:gd name="csX1426" fmla="*/ 3255128 w 3255128"/>
              <a:gd name="csY1426" fmla="*/ 83123 h 1169641"/>
              <a:gd name="csX1427" fmla="*/ 3255128 w 3255128"/>
              <a:gd name="csY1427" fmla="*/ 83241 h 1169641"/>
              <a:gd name="csX1428" fmla="*/ 3255128 w 3255128"/>
              <a:gd name="csY1428" fmla="*/ 83300 h 1169641"/>
              <a:gd name="csX1429" fmla="*/ 3255128 w 3255128"/>
              <a:gd name="csY1429" fmla="*/ 83391 h 1169641"/>
              <a:gd name="csX1430" fmla="*/ 3255128 w 3255128"/>
              <a:gd name="csY1430" fmla="*/ 83496 h 1169641"/>
              <a:gd name="csX1431" fmla="*/ 3255128 w 3255128"/>
              <a:gd name="csY1431" fmla="*/ 83512 h 1169641"/>
              <a:gd name="csX1432" fmla="*/ 3255128 w 3255128"/>
              <a:gd name="csY1432" fmla="*/ 83603 h 1169641"/>
              <a:gd name="csX1433" fmla="*/ 3255128 w 3255128"/>
              <a:gd name="csY1433" fmla="*/ 83655 h 1169641"/>
              <a:gd name="csX1434" fmla="*/ 3255128 w 3255128"/>
              <a:gd name="csY1434" fmla="*/ 83705 h 1169641"/>
              <a:gd name="csX1435" fmla="*/ 3255128 w 3255128"/>
              <a:gd name="csY1435" fmla="*/ 83726 h 1169641"/>
              <a:gd name="csX1436" fmla="*/ 3255128 w 3255128"/>
              <a:gd name="csY1436" fmla="*/ 83732 h 1169641"/>
              <a:gd name="csX1437" fmla="*/ 3255128 w 3255128"/>
              <a:gd name="csY1437" fmla="*/ 83898 h 1169641"/>
              <a:gd name="csX1438" fmla="*/ 3255128 w 3255128"/>
              <a:gd name="csY1438" fmla="*/ 83948 h 1169641"/>
              <a:gd name="csX1439" fmla="*/ 3255128 w 3255128"/>
              <a:gd name="csY1439" fmla="*/ 83975 h 1169641"/>
              <a:gd name="csX1440" fmla="*/ 3255128 w 3255128"/>
              <a:gd name="csY1440" fmla="*/ 84144 h 1169641"/>
              <a:gd name="csX1441" fmla="*/ 3255128 w 3255128"/>
              <a:gd name="csY1441" fmla="*/ 84164 h 1169641"/>
              <a:gd name="csX1442" fmla="*/ 3255128 w 3255128"/>
              <a:gd name="csY1442" fmla="*/ 84182 h 1169641"/>
              <a:gd name="csX1443" fmla="*/ 3255128 w 3255128"/>
              <a:gd name="csY1443" fmla="*/ 84185 h 1169641"/>
              <a:gd name="csX1444" fmla="*/ 3255128 w 3255128"/>
              <a:gd name="csY1444" fmla="*/ 84196 h 1169641"/>
              <a:gd name="csX1445" fmla="*/ 3255128 w 3255128"/>
              <a:gd name="csY1445" fmla="*/ 84262 h 1169641"/>
              <a:gd name="csX1446" fmla="*/ 3255128 w 3255128"/>
              <a:gd name="csY1446" fmla="*/ 84407 h 1169641"/>
              <a:gd name="csX1447" fmla="*/ 3255128 w 3255128"/>
              <a:gd name="csY1447" fmla="*/ 84509 h 1169641"/>
              <a:gd name="csX1448" fmla="*/ 3255128 w 3255128"/>
              <a:gd name="csY1448" fmla="*/ 84552 h 1169641"/>
              <a:gd name="csX1449" fmla="*/ 3255128 w 3255128"/>
              <a:gd name="csY1449" fmla="*/ 84603 h 1169641"/>
              <a:gd name="csX1450" fmla="*/ 3255128 w 3255128"/>
              <a:gd name="csY1450" fmla="*/ 84740 h 1169641"/>
              <a:gd name="csX1451" fmla="*/ 3255128 w 3255128"/>
              <a:gd name="csY1451" fmla="*/ 84795 h 1169641"/>
              <a:gd name="csX1452" fmla="*/ 3255128 w 3255128"/>
              <a:gd name="csY1452" fmla="*/ 84867 h 1169641"/>
              <a:gd name="csX1453" fmla="*/ 3255128 w 3255128"/>
              <a:gd name="csY1453" fmla="*/ 84955 h 1169641"/>
              <a:gd name="csX1454" fmla="*/ 3255128 w 3255128"/>
              <a:gd name="csY1454" fmla="*/ 84986 h 1169641"/>
              <a:gd name="csX1455" fmla="*/ 3255128 w 3255128"/>
              <a:gd name="csY1455" fmla="*/ 85165 h 1169641"/>
              <a:gd name="csX1456" fmla="*/ 3255128 w 3255128"/>
              <a:gd name="csY1456" fmla="*/ 85210 h 1169641"/>
              <a:gd name="csX1457" fmla="*/ 3255128 w 3255128"/>
              <a:gd name="csY1457" fmla="*/ 85515 h 1169641"/>
              <a:gd name="csX1458" fmla="*/ 3255128 w 3255128"/>
              <a:gd name="csY1458" fmla="*/ 85530 h 1169641"/>
              <a:gd name="csX1459" fmla="*/ 3255128 w 3255128"/>
              <a:gd name="csY1459" fmla="*/ 85628 h 1169641"/>
              <a:gd name="csX1460" fmla="*/ 3255128 w 3255128"/>
              <a:gd name="csY1460" fmla="*/ 85711 h 1169641"/>
              <a:gd name="csX1461" fmla="*/ 3255128 w 3255128"/>
              <a:gd name="csY1461" fmla="*/ 85726 h 1169641"/>
              <a:gd name="csX1462" fmla="*/ 3255128 w 3255128"/>
              <a:gd name="csY1462" fmla="*/ 85783 h 1169641"/>
              <a:gd name="csX1463" fmla="*/ 3255128 w 3255128"/>
              <a:gd name="csY1463" fmla="*/ 85974 h 1169641"/>
              <a:gd name="csX1464" fmla="*/ 3255128 w 3255128"/>
              <a:gd name="csY1464" fmla="*/ 85996 h 1169641"/>
              <a:gd name="csX1465" fmla="*/ 3255128 w 3255128"/>
              <a:gd name="csY1465" fmla="*/ 86076 h 1169641"/>
              <a:gd name="csX1466" fmla="*/ 3255128 w 3255128"/>
              <a:gd name="csY1466" fmla="*/ 86169 h 1169641"/>
              <a:gd name="csX1467" fmla="*/ 3255128 w 3255128"/>
              <a:gd name="csY1467" fmla="*/ 86431 h 1169641"/>
              <a:gd name="csX1468" fmla="*/ 3255128 w 3255128"/>
              <a:gd name="csY1468" fmla="*/ 86433 h 1169641"/>
              <a:gd name="csX1469" fmla="*/ 3255128 w 3255128"/>
              <a:gd name="csY1469" fmla="*/ 86520 h 1169641"/>
              <a:gd name="csX1470" fmla="*/ 3255128 w 3255128"/>
              <a:gd name="csY1470" fmla="*/ 86576 h 1169641"/>
              <a:gd name="csX1471" fmla="*/ 3255128 w 3255128"/>
              <a:gd name="csY1471" fmla="*/ 86732 h 1169641"/>
              <a:gd name="csX1472" fmla="*/ 3255128 w 3255128"/>
              <a:gd name="csY1472" fmla="*/ 86804 h 1169641"/>
              <a:gd name="csX1473" fmla="*/ 3255128 w 3255128"/>
              <a:gd name="csY1473" fmla="*/ 86877 h 1169641"/>
              <a:gd name="csX1474" fmla="*/ 3255128 w 3255128"/>
              <a:gd name="csY1474" fmla="*/ 86890 h 1169641"/>
              <a:gd name="csX1475" fmla="*/ 3255128 w 3255128"/>
              <a:gd name="csY1475" fmla="*/ 86911 h 1169641"/>
              <a:gd name="csX1476" fmla="*/ 3255128 w 3255128"/>
              <a:gd name="csY1476" fmla="*/ 86995 h 1169641"/>
              <a:gd name="csX1477" fmla="*/ 3255128 w 3255128"/>
              <a:gd name="csY1477" fmla="*/ 86999 h 1169641"/>
              <a:gd name="csX1478" fmla="*/ 3255128 w 3255128"/>
              <a:gd name="csY1478" fmla="*/ 87050 h 1169641"/>
              <a:gd name="csX1479" fmla="*/ 3255128 w 3255128"/>
              <a:gd name="csY1479" fmla="*/ 87097 h 1169641"/>
              <a:gd name="csX1480" fmla="*/ 3255128 w 3255128"/>
              <a:gd name="csY1480" fmla="*/ 87135 h 1169641"/>
              <a:gd name="csX1481" fmla="*/ 3255128 w 3255128"/>
              <a:gd name="csY1481" fmla="*/ 87168 h 1169641"/>
              <a:gd name="csX1482" fmla="*/ 3255128 w 3255128"/>
              <a:gd name="csY1482" fmla="*/ 87226 h 1169641"/>
              <a:gd name="csX1483" fmla="*/ 3255128 w 3255128"/>
              <a:gd name="csY1483" fmla="*/ 87452 h 1169641"/>
              <a:gd name="csX1484" fmla="*/ 3255128 w 3255128"/>
              <a:gd name="csY1484" fmla="*/ 87577 h 1169641"/>
              <a:gd name="csX1485" fmla="*/ 3255128 w 3255128"/>
              <a:gd name="csY1485" fmla="*/ 87612 h 1169641"/>
              <a:gd name="csX1486" fmla="*/ 3255128 w 3255128"/>
              <a:gd name="csY1486" fmla="*/ 87627 h 1169641"/>
              <a:gd name="csX1487" fmla="*/ 3255128 w 3255128"/>
              <a:gd name="csY1487" fmla="*/ 87911 h 1169641"/>
              <a:gd name="csX1488" fmla="*/ 3255128 w 3255128"/>
              <a:gd name="csY1488" fmla="*/ 88016 h 1169641"/>
              <a:gd name="csX1489" fmla="*/ 3255128 w 3255128"/>
              <a:gd name="csY1489" fmla="*/ 88175 h 1169641"/>
              <a:gd name="csX1490" fmla="*/ 3255128 w 3255128"/>
              <a:gd name="csY1490" fmla="*/ 88179 h 1169641"/>
              <a:gd name="csX1491" fmla="*/ 3255128 w 3255128"/>
              <a:gd name="csY1491" fmla="*/ 88197 h 1169641"/>
              <a:gd name="csX1492" fmla="*/ 3255128 w 3255128"/>
              <a:gd name="csY1492" fmla="*/ 88225 h 1169641"/>
              <a:gd name="csX1493" fmla="*/ 3255128 w 3255128"/>
              <a:gd name="csY1493" fmla="*/ 88366 h 1169641"/>
              <a:gd name="csX1494" fmla="*/ 3255128 w 3255128"/>
              <a:gd name="csY1494" fmla="*/ 88463 h 1169641"/>
              <a:gd name="csX1495" fmla="*/ 3255128 w 3255128"/>
              <a:gd name="csY1495" fmla="*/ 88494 h 1169641"/>
              <a:gd name="csX1496" fmla="*/ 3255128 w 3255128"/>
              <a:gd name="csY1496" fmla="*/ 88509 h 1169641"/>
              <a:gd name="csX1497" fmla="*/ 3255128 w 3255128"/>
              <a:gd name="csY1497" fmla="*/ 88684 h 1169641"/>
              <a:gd name="csX1498" fmla="*/ 3255128 w 3255128"/>
              <a:gd name="csY1498" fmla="*/ 88716 h 1169641"/>
              <a:gd name="csX1499" fmla="*/ 3255128 w 3255128"/>
              <a:gd name="csY1499" fmla="*/ 88752 h 1169641"/>
              <a:gd name="csX1500" fmla="*/ 3255128 w 3255128"/>
              <a:gd name="csY1500" fmla="*/ 88829 h 1169641"/>
              <a:gd name="csX1501" fmla="*/ 3255128 w 3255128"/>
              <a:gd name="csY1501" fmla="*/ 88919 h 1169641"/>
              <a:gd name="csX1502" fmla="*/ 3255128 w 3255128"/>
              <a:gd name="csY1502" fmla="*/ 89014 h 1169641"/>
              <a:gd name="csX1503" fmla="*/ 3255128 w 3255128"/>
              <a:gd name="csY1503" fmla="*/ 89078 h 1169641"/>
              <a:gd name="csX1504" fmla="*/ 3255128 w 3255128"/>
              <a:gd name="csY1504" fmla="*/ 89159 h 1169641"/>
              <a:gd name="csX1505" fmla="*/ 3255128 w 3255128"/>
              <a:gd name="csY1505" fmla="*/ 89236 h 1169641"/>
              <a:gd name="csX1506" fmla="*/ 3255128 w 3255128"/>
              <a:gd name="csY1506" fmla="*/ 89315 h 1169641"/>
              <a:gd name="csX1507" fmla="*/ 3255128 w 3255128"/>
              <a:gd name="csY1507" fmla="*/ 89387 h 1169641"/>
              <a:gd name="csX1508" fmla="*/ 3255128 w 3255128"/>
              <a:gd name="csY1508" fmla="*/ 89390 h 1169641"/>
              <a:gd name="csX1509" fmla="*/ 3255128 w 3255128"/>
              <a:gd name="csY1509" fmla="*/ 89473 h 1169641"/>
              <a:gd name="csX1510" fmla="*/ 3255128 w 3255128"/>
              <a:gd name="csY1510" fmla="*/ 89494 h 1169641"/>
              <a:gd name="csX1511" fmla="*/ 3255128 w 3255128"/>
              <a:gd name="csY1511" fmla="*/ 89499 h 1169641"/>
              <a:gd name="csX1512" fmla="*/ 3255128 w 3255128"/>
              <a:gd name="csY1512" fmla="*/ 89582 h 1169641"/>
              <a:gd name="csX1513" fmla="*/ 3255128 w 3255128"/>
              <a:gd name="csY1513" fmla="*/ 89613 h 1169641"/>
              <a:gd name="csX1514" fmla="*/ 3255128 w 3255128"/>
              <a:gd name="csY1514" fmla="*/ 89633 h 1169641"/>
              <a:gd name="csX1515" fmla="*/ 3255128 w 3255128"/>
              <a:gd name="csY1515" fmla="*/ 89710 h 1169641"/>
              <a:gd name="csX1516" fmla="*/ 3255128 w 3255128"/>
              <a:gd name="csY1516" fmla="*/ 89792 h 1169641"/>
              <a:gd name="csX1517" fmla="*/ 3255128 w 3255128"/>
              <a:gd name="csY1517" fmla="*/ 89832 h 1169641"/>
              <a:gd name="csX1518" fmla="*/ 3255128 w 3255128"/>
              <a:gd name="csY1518" fmla="*/ 89988 h 1169641"/>
              <a:gd name="csX1519" fmla="*/ 3255128 w 3255128"/>
              <a:gd name="csY1519" fmla="*/ 90035 h 1169641"/>
              <a:gd name="csX1520" fmla="*/ 3255128 w 3255128"/>
              <a:gd name="csY1520" fmla="*/ 90226 h 1169641"/>
              <a:gd name="csX1521" fmla="*/ 3255128 w 3255128"/>
              <a:gd name="csY1521" fmla="*/ 90380 h 1169641"/>
              <a:gd name="csX1522" fmla="*/ 3255128 w 3255128"/>
              <a:gd name="csY1522" fmla="*/ 90494 h 1169641"/>
              <a:gd name="csX1523" fmla="*/ 3255128 w 3255128"/>
              <a:gd name="csY1523" fmla="*/ 90498 h 1169641"/>
              <a:gd name="csX1524" fmla="*/ 3255128 w 3255128"/>
              <a:gd name="csY1524" fmla="*/ 90519 h 1169641"/>
              <a:gd name="csX1525" fmla="*/ 3255128 w 3255128"/>
              <a:gd name="csY1525" fmla="*/ 90539 h 1169641"/>
              <a:gd name="csX1526" fmla="*/ 3255128 w 3255128"/>
              <a:gd name="csY1526" fmla="*/ 90596 h 1169641"/>
              <a:gd name="csX1527" fmla="*/ 3255128 w 3255128"/>
              <a:gd name="csY1527" fmla="*/ 90605 h 1169641"/>
              <a:gd name="csX1528" fmla="*/ 3255128 w 3255128"/>
              <a:gd name="csY1528" fmla="*/ 90665 h 1169641"/>
              <a:gd name="csX1529" fmla="*/ 3255128 w 3255128"/>
              <a:gd name="csY1529" fmla="*/ 90695 h 1169641"/>
              <a:gd name="csX1530" fmla="*/ 3255128 w 3255128"/>
              <a:gd name="csY1530" fmla="*/ 90729 h 1169641"/>
              <a:gd name="csX1531" fmla="*/ 3255128 w 3255128"/>
              <a:gd name="csY1531" fmla="*/ 90762 h 1169641"/>
              <a:gd name="csX1532" fmla="*/ 3255128 w 3255128"/>
              <a:gd name="csY1532" fmla="*/ 90767 h 1169641"/>
              <a:gd name="csX1533" fmla="*/ 3255128 w 3255128"/>
              <a:gd name="csY1533" fmla="*/ 90874 h 1169641"/>
              <a:gd name="csX1534" fmla="*/ 3255128 w 3255128"/>
              <a:gd name="csY1534" fmla="*/ 90979 h 1169641"/>
              <a:gd name="csX1535" fmla="*/ 3255128 w 3255128"/>
              <a:gd name="csY1535" fmla="*/ 90998 h 1169641"/>
              <a:gd name="csX1536" fmla="*/ 3255128 w 3255128"/>
              <a:gd name="csY1536" fmla="*/ 91046 h 1169641"/>
              <a:gd name="csX1537" fmla="*/ 3255128 w 3255128"/>
              <a:gd name="csY1537" fmla="*/ 91060 h 1169641"/>
              <a:gd name="csX1538" fmla="*/ 3255128 w 3255128"/>
              <a:gd name="csY1538" fmla="*/ 91203 h 1169641"/>
              <a:gd name="csX1539" fmla="*/ 3255128 w 3255128"/>
              <a:gd name="csY1539" fmla="*/ 91333 h 1169641"/>
              <a:gd name="csX1540" fmla="*/ 3255128 w 3255128"/>
              <a:gd name="csY1540" fmla="*/ 91415 h 1169641"/>
              <a:gd name="csX1541" fmla="*/ 3255128 w 3255128"/>
              <a:gd name="csY1541" fmla="*/ 91420 h 1169641"/>
              <a:gd name="csX1542" fmla="*/ 3255128 w 3255128"/>
              <a:gd name="csY1542" fmla="*/ 91519 h 1169641"/>
              <a:gd name="csX1543" fmla="*/ 3255128 w 3255128"/>
              <a:gd name="csY1543" fmla="*/ 91646 h 1169641"/>
              <a:gd name="csX1544" fmla="*/ 3255128 w 3255128"/>
              <a:gd name="csY1544" fmla="*/ 91752 h 1169641"/>
              <a:gd name="csX1545" fmla="*/ 3255128 w 3255128"/>
              <a:gd name="csY1545" fmla="*/ 91819 h 1169641"/>
              <a:gd name="csX1546" fmla="*/ 3255128 w 3255128"/>
              <a:gd name="csY1546" fmla="*/ 91874 h 1169641"/>
              <a:gd name="csX1547" fmla="*/ 3255128 w 3255128"/>
              <a:gd name="csY1547" fmla="*/ 91879 h 1169641"/>
              <a:gd name="csX1548" fmla="*/ 3255128 w 3255128"/>
              <a:gd name="csY1548" fmla="*/ 91976 h 1169641"/>
              <a:gd name="csX1549" fmla="*/ 3255128 w 3255128"/>
              <a:gd name="csY1549" fmla="*/ 91997 h 1169641"/>
              <a:gd name="csX1550" fmla="*/ 3255128 w 3255128"/>
              <a:gd name="csY1550" fmla="*/ 92172 h 1169641"/>
              <a:gd name="csX1551" fmla="*/ 3255128 w 3255128"/>
              <a:gd name="csY1551" fmla="*/ 92204 h 1169641"/>
              <a:gd name="csX1552" fmla="*/ 3255128 w 3255128"/>
              <a:gd name="csY1552" fmla="*/ 92239 h 1169641"/>
              <a:gd name="csX1553" fmla="*/ 3255128 w 3255128"/>
              <a:gd name="csY1553" fmla="*/ 92415 h 1169641"/>
              <a:gd name="csX1554" fmla="*/ 3255128 w 3255128"/>
              <a:gd name="csY1554" fmla="*/ 92422 h 1169641"/>
              <a:gd name="csX1555" fmla="*/ 3255128 w 3255128"/>
              <a:gd name="csY1555" fmla="*/ 92492 h 1169641"/>
              <a:gd name="csX1556" fmla="*/ 3255128 w 3255128"/>
              <a:gd name="csY1556" fmla="*/ 92527 h 1169641"/>
              <a:gd name="csX1557" fmla="*/ 3255128 w 3255128"/>
              <a:gd name="csY1557" fmla="*/ 92802 h 1169641"/>
              <a:gd name="csX1558" fmla="*/ 3255128 w 3255128"/>
              <a:gd name="csY1558" fmla="*/ 92852 h 1169641"/>
              <a:gd name="csX1559" fmla="*/ 3255128 w 3255128"/>
              <a:gd name="csY1559" fmla="*/ 93029 h 1169641"/>
              <a:gd name="csX1560" fmla="*/ 3255128 w 3255128"/>
              <a:gd name="csY1560" fmla="*/ 93037 h 1169641"/>
              <a:gd name="csX1561" fmla="*/ 3255128 w 3255128"/>
              <a:gd name="csY1561" fmla="*/ 93208 h 1169641"/>
              <a:gd name="csX1562" fmla="*/ 3255128 w 3255128"/>
              <a:gd name="csY1562" fmla="*/ 93248 h 1169641"/>
              <a:gd name="csX1563" fmla="*/ 3255128 w 3255128"/>
              <a:gd name="csY1563" fmla="*/ 93286 h 1169641"/>
              <a:gd name="csX1564" fmla="*/ 3255128 w 3255128"/>
              <a:gd name="csY1564" fmla="*/ 93311 h 1169641"/>
              <a:gd name="csX1565" fmla="*/ 3255128 w 3255128"/>
              <a:gd name="csY1565" fmla="*/ 93482 h 1169641"/>
              <a:gd name="csX1566" fmla="*/ 3255128 w 3255128"/>
              <a:gd name="csY1566" fmla="*/ 93496 h 1169641"/>
              <a:gd name="csX1567" fmla="*/ 3255128 w 3255128"/>
              <a:gd name="csY1567" fmla="*/ 93498 h 1169641"/>
              <a:gd name="csX1568" fmla="*/ 3255128 w 3255128"/>
              <a:gd name="csY1568" fmla="*/ 93546 h 1169641"/>
              <a:gd name="csX1569" fmla="*/ 3255128 w 3255128"/>
              <a:gd name="csY1569" fmla="*/ 93562 h 1169641"/>
              <a:gd name="csX1570" fmla="*/ 3255128 w 3255128"/>
              <a:gd name="csY1570" fmla="*/ 93570 h 1169641"/>
              <a:gd name="csX1571" fmla="*/ 3255128 w 3255128"/>
              <a:gd name="csY1571" fmla="*/ 93786 h 1169641"/>
              <a:gd name="csX1572" fmla="*/ 3255128 w 3255128"/>
              <a:gd name="csY1572" fmla="*/ 93863 h 1169641"/>
              <a:gd name="csX1573" fmla="*/ 3255128 w 3255128"/>
              <a:gd name="csY1573" fmla="*/ 93910 h 1169641"/>
              <a:gd name="csX1574" fmla="*/ 3255128 w 3255128"/>
              <a:gd name="csY1574" fmla="*/ 93934 h 1169641"/>
              <a:gd name="csX1575" fmla="*/ 3255128 w 3255128"/>
              <a:gd name="csY1575" fmla="*/ 94044 h 1169641"/>
              <a:gd name="csX1576" fmla="*/ 3255128 w 3255128"/>
              <a:gd name="csY1576" fmla="*/ 94089 h 1169641"/>
              <a:gd name="csX1577" fmla="*/ 3255128 w 3255128"/>
              <a:gd name="csY1577" fmla="*/ 94102 h 1169641"/>
              <a:gd name="csX1578" fmla="*/ 3255128 w 3255128"/>
              <a:gd name="csY1578" fmla="*/ 94130 h 1169641"/>
              <a:gd name="csX1579" fmla="*/ 3255128 w 3255128"/>
              <a:gd name="csY1579" fmla="*/ 94144 h 1169641"/>
              <a:gd name="csX1580" fmla="*/ 3255128 w 3255128"/>
              <a:gd name="csY1580" fmla="*/ 94168 h 1169641"/>
              <a:gd name="csX1581" fmla="*/ 3255128 w 3255128"/>
              <a:gd name="csY1581" fmla="*/ 94218 h 1169641"/>
              <a:gd name="csX1582" fmla="*/ 3255128 w 3255128"/>
              <a:gd name="csY1582" fmla="*/ 94312 h 1169641"/>
              <a:gd name="csX1583" fmla="*/ 3255128 w 3255128"/>
              <a:gd name="csY1583" fmla="*/ 94393 h 1169641"/>
              <a:gd name="csX1584" fmla="*/ 3255128 w 3255128"/>
              <a:gd name="csY1584" fmla="*/ 94476 h 1169641"/>
              <a:gd name="csX1585" fmla="*/ 3255128 w 3255128"/>
              <a:gd name="csY1585" fmla="*/ 94483 h 1169641"/>
              <a:gd name="csX1586" fmla="*/ 3255128 w 3255128"/>
              <a:gd name="csY1586" fmla="*/ 94589 h 1169641"/>
              <a:gd name="csX1587" fmla="*/ 3255128 w 3255128"/>
              <a:gd name="csY1587" fmla="*/ 94677 h 1169641"/>
              <a:gd name="csX1588" fmla="*/ 3255128 w 3255128"/>
              <a:gd name="csY1588" fmla="*/ 94692 h 1169641"/>
              <a:gd name="csX1589" fmla="*/ 3255128 w 3255128"/>
              <a:gd name="csY1589" fmla="*/ 94702 h 1169641"/>
              <a:gd name="csX1590" fmla="*/ 3255128 w 3255128"/>
              <a:gd name="csY1590" fmla="*/ 94853 h 1169641"/>
              <a:gd name="csX1591" fmla="*/ 3255128 w 3255128"/>
              <a:gd name="csY1591" fmla="*/ 94941 h 1169641"/>
              <a:gd name="csX1592" fmla="*/ 3255128 w 3255128"/>
              <a:gd name="csY1592" fmla="*/ 95039 h 1169641"/>
              <a:gd name="csX1593" fmla="*/ 3255128 w 3255128"/>
              <a:gd name="csY1593" fmla="*/ 95151 h 1169641"/>
              <a:gd name="csX1594" fmla="*/ 3255128 w 3255128"/>
              <a:gd name="csY1594" fmla="*/ 95232 h 1169641"/>
              <a:gd name="csX1595" fmla="*/ 3255128 w 3255128"/>
              <a:gd name="csY1595" fmla="*/ 95475 h 1169641"/>
              <a:gd name="csX1596" fmla="*/ 3255128 w 3255128"/>
              <a:gd name="csY1596" fmla="*/ 95482 h 1169641"/>
              <a:gd name="csX1597" fmla="*/ 3255128 w 3255128"/>
              <a:gd name="csY1597" fmla="*/ 95501 h 1169641"/>
              <a:gd name="csX1598" fmla="*/ 3255128 w 3255128"/>
              <a:gd name="csY1598" fmla="*/ 95580 h 1169641"/>
              <a:gd name="csX1599" fmla="*/ 3255128 w 3255128"/>
              <a:gd name="csY1599" fmla="*/ 95678 h 1169641"/>
              <a:gd name="csX1600" fmla="*/ 3255128 w 3255128"/>
              <a:gd name="csY1600" fmla="*/ 95706 h 1169641"/>
              <a:gd name="csX1601" fmla="*/ 3255128 w 3255128"/>
              <a:gd name="csY1601" fmla="*/ 95723 h 1169641"/>
              <a:gd name="csX1602" fmla="*/ 3255128 w 3255128"/>
              <a:gd name="csY1602" fmla="*/ 95960 h 1169641"/>
              <a:gd name="csX1603" fmla="*/ 3255128 w 3255128"/>
              <a:gd name="csY1603" fmla="*/ 96081 h 1169641"/>
              <a:gd name="csX1604" fmla="*/ 3255128 w 3255128"/>
              <a:gd name="csY1604" fmla="*/ 96153 h 1169641"/>
              <a:gd name="csX1605" fmla="*/ 3255128 w 3255128"/>
              <a:gd name="csY1605" fmla="*/ 96379 h 1169641"/>
              <a:gd name="csX1606" fmla="*/ 3255128 w 3255128"/>
              <a:gd name="csY1606" fmla="*/ 96446 h 1169641"/>
              <a:gd name="csX1607" fmla="*/ 3255128 w 3255128"/>
              <a:gd name="csY1607" fmla="*/ 96496 h 1169641"/>
              <a:gd name="csX1608" fmla="*/ 3255128 w 3255128"/>
              <a:gd name="csY1608" fmla="*/ 96692 h 1169641"/>
              <a:gd name="csX1609" fmla="*/ 3255128 w 3255128"/>
              <a:gd name="csY1609" fmla="*/ 96751 h 1169641"/>
              <a:gd name="csX1610" fmla="*/ 3255128 w 3255128"/>
              <a:gd name="csY1610" fmla="*/ 96759 h 1169641"/>
              <a:gd name="csX1611" fmla="*/ 3255128 w 3255128"/>
              <a:gd name="csY1611" fmla="*/ 96801 h 1169641"/>
              <a:gd name="csX1612" fmla="*/ 3255128 w 3255128"/>
              <a:gd name="csY1612" fmla="*/ 96962 h 1169641"/>
              <a:gd name="csX1613" fmla="*/ 3255128 w 3255128"/>
              <a:gd name="csY1613" fmla="*/ 97042 h 1169641"/>
              <a:gd name="csX1614" fmla="*/ 3255128 w 3255128"/>
              <a:gd name="csY1614" fmla="*/ 97049 h 1169641"/>
              <a:gd name="csX1615" fmla="*/ 3255128 w 3255128"/>
              <a:gd name="csY1615" fmla="*/ 97121 h 1169641"/>
              <a:gd name="csX1616" fmla="*/ 3255128 w 3255128"/>
              <a:gd name="csY1616" fmla="*/ 97260 h 1169641"/>
              <a:gd name="csX1617" fmla="*/ 3255128 w 3255128"/>
              <a:gd name="csY1617" fmla="*/ 97285 h 1169641"/>
              <a:gd name="csX1618" fmla="*/ 3255128 w 3255128"/>
              <a:gd name="csY1618" fmla="*/ 97362 h 1169641"/>
              <a:gd name="csX1619" fmla="*/ 3255128 w 3255128"/>
              <a:gd name="csY1619" fmla="*/ 97539 h 1169641"/>
              <a:gd name="csX1620" fmla="*/ 3255128 w 3255128"/>
              <a:gd name="csY1620" fmla="*/ 97593 h 1169641"/>
              <a:gd name="csX1621" fmla="*/ 3255128 w 3255128"/>
              <a:gd name="csY1621" fmla="*/ 97640 h 1169641"/>
              <a:gd name="csX1622" fmla="*/ 3255128 w 3255128"/>
              <a:gd name="csY1622" fmla="*/ 97656 h 1169641"/>
              <a:gd name="csX1623" fmla="*/ 3255128 w 3255128"/>
              <a:gd name="csY1623" fmla="*/ 97835 h 1169641"/>
              <a:gd name="csX1624" fmla="*/ 3255128 w 3255128"/>
              <a:gd name="csY1624" fmla="*/ 97843 h 1169641"/>
              <a:gd name="csX1625" fmla="*/ 3255128 w 3255128"/>
              <a:gd name="csY1625" fmla="*/ 98063 h 1169641"/>
              <a:gd name="csX1626" fmla="*/ 3255128 w 3255128"/>
              <a:gd name="csY1626" fmla="*/ 98066 h 1169641"/>
              <a:gd name="csX1627" fmla="*/ 3255128 w 3255128"/>
              <a:gd name="csY1627" fmla="*/ 98306 h 1169641"/>
              <a:gd name="csX1628" fmla="*/ 3255128 w 3255128"/>
              <a:gd name="csY1628" fmla="*/ 98352 h 1169641"/>
              <a:gd name="csX1629" fmla="*/ 3255128 w 3255128"/>
              <a:gd name="csY1629" fmla="*/ 98383 h 1169641"/>
              <a:gd name="csX1630" fmla="*/ 3255128 w 3255128"/>
              <a:gd name="csY1630" fmla="*/ 98537 h 1169641"/>
              <a:gd name="csX1631" fmla="*/ 3255128 w 3255128"/>
              <a:gd name="csY1631" fmla="*/ 98671 h 1169641"/>
              <a:gd name="csX1632" fmla="*/ 3255128 w 3255128"/>
              <a:gd name="csY1632" fmla="*/ 98716 h 1169641"/>
              <a:gd name="csX1633" fmla="*/ 3255128 w 3255128"/>
              <a:gd name="csY1633" fmla="*/ 98738 h 1169641"/>
              <a:gd name="csX1634" fmla="*/ 3255128 w 3255128"/>
              <a:gd name="csY1634" fmla="*/ 98810 h 1169641"/>
              <a:gd name="csX1635" fmla="*/ 3255128 w 3255128"/>
              <a:gd name="csY1635" fmla="*/ 99000 h 1169641"/>
              <a:gd name="csX1636" fmla="*/ 3255128 w 3255128"/>
              <a:gd name="csY1636" fmla="*/ 99022 h 1169641"/>
              <a:gd name="csX1637" fmla="*/ 3255128 w 3255128"/>
              <a:gd name="csY1637" fmla="*/ 99103 h 1169641"/>
              <a:gd name="csX1638" fmla="*/ 3255128 w 3255128"/>
              <a:gd name="csY1638" fmla="*/ 99145 h 1169641"/>
              <a:gd name="csX1639" fmla="*/ 3255128 w 3255128"/>
              <a:gd name="csY1639" fmla="*/ 99286 h 1169641"/>
              <a:gd name="csX1640" fmla="*/ 3255128 w 3255128"/>
              <a:gd name="csY1640" fmla="*/ 99319 h 1169641"/>
              <a:gd name="csX1641" fmla="*/ 3255128 w 3255128"/>
              <a:gd name="csY1641" fmla="*/ 99373 h 1169641"/>
              <a:gd name="csX1642" fmla="*/ 3255128 w 3255128"/>
              <a:gd name="csY1642" fmla="*/ 99429 h 1169641"/>
              <a:gd name="csX1643" fmla="*/ 3255128 w 3255128"/>
              <a:gd name="csY1643" fmla="*/ 99458 h 1169641"/>
              <a:gd name="csX1644" fmla="*/ 3255128 w 3255128"/>
              <a:gd name="csY1644" fmla="*/ 99459 h 1169641"/>
              <a:gd name="csX1645" fmla="*/ 3255128 w 3255128"/>
              <a:gd name="csY1645" fmla="*/ 99460 h 1169641"/>
              <a:gd name="csX1646" fmla="*/ 3255128 w 3255128"/>
              <a:gd name="csY1646" fmla="*/ 99568 h 1169641"/>
              <a:gd name="csX1647" fmla="*/ 3255128 w 3255128"/>
              <a:gd name="csY1647" fmla="*/ 99619 h 1169641"/>
              <a:gd name="csX1648" fmla="*/ 3255128 w 3255128"/>
              <a:gd name="csY1648" fmla="*/ 99666 h 1169641"/>
              <a:gd name="csX1649" fmla="*/ 3255128 w 3255128"/>
              <a:gd name="csY1649" fmla="*/ 99691 h 1169641"/>
              <a:gd name="csX1650" fmla="*/ 3255128 w 3255128"/>
              <a:gd name="csY1650" fmla="*/ 99752 h 1169641"/>
              <a:gd name="csX1651" fmla="*/ 3255128 w 3255128"/>
              <a:gd name="csY1651" fmla="*/ 99778 h 1169641"/>
              <a:gd name="csX1652" fmla="*/ 3255128 w 3255128"/>
              <a:gd name="csY1652" fmla="*/ 99795 h 1169641"/>
              <a:gd name="csX1653" fmla="*/ 3255128 w 3255128"/>
              <a:gd name="csY1653" fmla="*/ 99903 h 1169641"/>
              <a:gd name="csX1654" fmla="*/ 3255128 w 3255128"/>
              <a:gd name="csY1654" fmla="*/ 99917 h 1169641"/>
              <a:gd name="csX1655" fmla="*/ 3255128 w 3255128"/>
              <a:gd name="csY1655" fmla="*/ 99984 h 1169641"/>
              <a:gd name="csX1656" fmla="*/ 3255128 w 3255128"/>
              <a:gd name="csY1656" fmla="*/ 100021 h 1169641"/>
              <a:gd name="csX1657" fmla="*/ 3255128 w 3255128"/>
              <a:gd name="csY1657" fmla="*/ 100102 h 1169641"/>
              <a:gd name="csX1658" fmla="*/ 3255128 w 3255128"/>
              <a:gd name="csY1658" fmla="*/ 100298 h 1169641"/>
              <a:gd name="csX1659" fmla="*/ 3255128 w 3255128"/>
              <a:gd name="csY1659" fmla="*/ 100333 h 1169641"/>
              <a:gd name="csX1660" fmla="*/ 3255128 w 3255128"/>
              <a:gd name="csY1660" fmla="*/ 100339 h 1169641"/>
              <a:gd name="csX1661" fmla="*/ 3255128 w 3255128"/>
              <a:gd name="csY1661" fmla="*/ 100465 h 1169641"/>
              <a:gd name="csX1662" fmla="*/ 3255128 w 3255128"/>
              <a:gd name="csY1662" fmla="*/ 100480 h 1169641"/>
              <a:gd name="csX1663" fmla="*/ 3255128 w 3255128"/>
              <a:gd name="csY1663" fmla="*/ 100548 h 1169641"/>
              <a:gd name="csX1664" fmla="*/ 3255128 w 3255128"/>
              <a:gd name="csY1664" fmla="*/ 100646 h 1169641"/>
              <a:gd name="csX1665" fmla="*/ 3255128 w 3255128"/>
              <a:gd name="csY1665" fmla="*/ 100676 h 1169641"/>
              <a:gd name="csX1666" fmla="*/ 3255128 w 3255128"/>
              <a:gd name="csY1666" fmla="*/ 100798 h 1169641"/>
              <a:gd name="csX1667" fmla="*/ 3255128 w 3255128"/>
              <a:gd name="csY1667" fmla="*/ 100899 h 1169641"/>
              <a:gd name="csX1668" fmla="*/ 3255128 w 3255128"/>
              <a:gd name="csY1668" fmla="*/ 100908 h 1169641"/>
              <a:gd name="csX1669" fmla="*/ 3255128 w 3255128"/>
              <a:gd name="csY1669" fmla="*/ 100966 h 1169641"/>
              <a:gd name="csX1670" fmla="*/ 3255128 w 3255128"/>
              <a:gd name="csY1670" fmla="*/ 101032 h 1169641"/>
              <a:gd name="csX1671" fmla="*/ 3255128 w 3255128"/>
              <a:gd name="csY1671" fmla="*/ 101078 h 1169641"/>
              <a:gd name="csX1672" fmla="*/ 3255128 w 3255128"/>
              <a:gd name="csY1672" fmla="*/ 101123 h 1169641"/>
              <a:gd name="csX1673" fmla="*/ 3255128 w 3255128"/>
              <a:gd name="csY1673" fmla="*/ 101319 h 1169641"/>
              <a:gd name="csX1674" fmla="*/ 3255128 w 3255128"/>
              <a:gd name="csY1674" fmla="*/ 101346 h 1169641"/>
              <a:gd name="csX1675" fmla="*/ 3255128 w 3255128"/>
              <a:gd name="csY1675" fmla="*/ 101347 h 1169641"/>
              <a:gd name="csX1676" fmla="*/ 3255128 w 3255128"/>
              <a:gd name="csY1676" fmla="*/ 101556 h 1169641"/>
              <a:gd name="csX1677" fmla="*/ 3255128 w 3255128"/>
              <a:gd name="csY1677" fmla="*/ 101562 h 1169641"/>
              <a:gd name="csX1678" fmla="*/ 3255128 w 3255128"/>
              <a:gd name="csY1678" fmla="*/ 101569 h 1169641"/>
              <a:gd name="csX1679" fmla="*/ 3255128 w 3255128"/>
              <a:gd name="csY1679" fmla="*/ 101589 h 1169641"/>
              <a:gd name="csX1680" fmla="*/ 3255128 w 3255128"/>
              <a:gd name="csY1680" fmla="*/ 101605 h 1169641"/>
              <a:gd name="csX1681" fmla="*/ 3255128 w 3255128"/>
              <a:gd name="csY1681" fmla="*/ 101728 h 1169641"/>
              <a:gd name="csX1682" fmla="*/ 3255128 w 3255128"/>
              <a:gd name="csY1682" fmla="*/ 101805 h 1169641"/>
              <a:gd name="csX1683" fmla="*/ 3255128 w 3255128"/>
              <a:gd name="csY1683" fmla="*/ 102012 h 1169641"/>
              <a:gd name="csX1684" fmla="*/ 3255128 w 3255128"/>
              <a:gd name="csY1684" fmla="*/ 102015 h 1169641"/>
              <a:gd name="csX1685" fmla="*/ 3255128 w 3255128"/>
              <a:gd name="csY1685" fmla="*/ 102026 h 1169641"/>
              <a:gd name="csX1686" fmla="*/ 3255128 w 3255128"/>
              <a:gd name="csY1686" fmla="*/ 102346 h 1169641"/>
              <a:gd name="csX1687" fmla="*/ 3255128 w 3255128"/>
              <a:gd name="csY1687" fmla="*/ 102355 h 1169641"/>
              <a:gd name="csX1688" fmla="*/ 3255128 w 3255128"/>
              <a:gd name="csY1688" fmla="*/ 102401 h 1169641"/>
              <a:gd name="csX1689" fmla="*/ 3255128 w 3255128"/>
              <a:gd name="csY1689" fmla="*/ 102470 h 1169641"/>
              <a:gd name="csX1690" fmla="*/ 3255128 w 3255128"/>
              <a:gd name="csY1690" fmla="*/ 102486 h 1169641"/>
              <a:gd name="csX1691" fmla="*/ 3255128 w 3255128"/>
              <a:gd name="csY1691" fmla="*/ 102489 h 1169641"/>
              <a:gd name="csX1692" fmla="*/ 3255128 w 3255128"/>
              <a:gd name="csY1692" fmla="*/ 102542 h 1169641"/>
              <a:gd name="csX1693" fmla="*/ 3255128 w 3255128"/>
              <a:gd name="csY1693" fmla="*/ 102685 h 1169641"/>
              <a:gd name="csX1694" fmla="*/ 3255128 w 3255128"/>
              <a:gd name="csY1694" fmla="*/ 102841 h 1169641"/>
              <a:gd name="csX1695" fmla="*/ 3255128 w 3255128"/>
              <a:gd name="csY1695" fmla="*/ 102963 h 1169641"/>
              <a:gd name="csX1696" fmla="*/ 3255128 w 3255128"/>
              <a:gd name="csY1696" fmla="*/ 103191 h 1169641"/>
              <a:gd name="csX1697" fmla="*/ 3255128 w 3255128"/>
              <a:gd name="csY1697" fmla="*/ 103236 h 1169641"/>
              <a:gd name="csX1698" fmla="*/ 3255128 w 3255128"/>
              <a:gd name="csY1698" fmla="*/ 103370 h 1169641"/>
              <a:gd name="csX1699" fmla="*/ 3255128 w 3255128"/>
              <a:gd name="csY1699" fmla="*/ 103458 h 1169641"/>
              <a:gd name="csX1700" fmla="*/ 3255128 w 3255128"/>
              <a:gd name="csY1700" fmla="*/ 103525 h 1169641"/>
              <a:gd name="csX1701" fmla="*/ 3255128 w 3255128"/>
              <a:gd name="csY1701" fmla="*/ 103548 h 1169641"/>
              <a:gd name="csX1702" fmla="*/ 3255128 w 3255128"/>
              <a:gd name="csY1702" fmla="*/ 103615 h 1169641"/>
              <a:gd name="csX1703" fmla="*/ 3255128 w 3255128"/>
              <a:gd name="csY1703" fmla="*/ 103620 h 1169641"/>
              <a:gd name="csX1704" fmla="*/ 3255128 w 3255128"/>
              <a:gd name="csY1704" fmla="*/ 103623 h 1169641"/>
              <a:gd name="csX1705" fmla="*/ 3255128 w 3255128"/>
              <a:gd name="csY1705" fmla="*/ 103721 h 1169641"/>
              <a:gd name="csX1706" fmla="*/ 3255128 w 3255128"/>
              <a:gd name="csY1706" fmla="*/ 103772 h 1169641"/>
              <a:gd name="csX1707" fmla="*/ 3255128 w 3255128"/>
              <a:gd name="csY1707" fmla="*/ 103839 h 1169641"/>
              <a:gd name="csX1708" fmla="*/ 3255128 w 3255128"/>
              <a:gd name="csY1708" fmla="*/ 103913 h 1169641"/>
              <a:gd name="csX1709" fmla="*/ 3255128 w 3255128"/>
              <a:gd name="csY1709" fmla="*/ 104018 h 1169641"/>
              <a:gd name="csX1710" fmla="*/ 3255128 w 3255128"/>
              <a:gd name="csY1710" fmla="*/ 104056 h 1169641"/>
              <a:gd name="csX1711" fmla="*/ 3255128 w 3255128"/>
              <a:gd name="csY1711" fmla="*/ 104087 h 1169641"/>
              <a:gd name="csX1712" fmla="*/ 3255128 w 3255128"/>
              <a:gd name="csY1712" fmla="*/ 104088 h 1169641"/>
              <a:gd name="csX1713" fmla="*/ 3255128 w 3255128"/>
              <a:gd name="csY1713" fmla="*/ 104268 h 1169641"/>
              <a:gd name="csX1714" fmla="*/ 3255128 w 3255128"/>
              <a:gd name="csY1714" fmla="*/ 104298 h 1169641"/>
              <a:gd name="csX1715" fmla="*/ 3255128 w 3255128"/>
              <a:gd name="csY1715" fmla="*/ 104406 h 1169641"/>
              <a:gd name="csX1716" fmla="*/ 3255128 w 3255128"/>
              <a:gd name="csY1716" fmla="*/ 104422 h 1169641"/>
              <a:gd name="csX1717" fmla="*/ 3255128 w 3255128"/>
              <a:gd name="csY1717" fmla="*/ 104477 h 1169641"/>
              <a:gd name="csX1718" fmla="*/ 3255128 w 3255128"/>
              <a:gd name="csY1718" fmla="*/ 104504 h 1169641"/>
              <a:gd name="csX1719" fmla="*/ 3255128 w 3255128"/>
              <a:gd name="csY1719" fmla="*/ 104622 h 1169641"/>
              <a:gd name="csX1720" fmla="*/ 3255128 w 3255128"/>
              <a:gd name="csY1720" fmla="*/ 104638 h 1169641"/>
              <a:gd name="csX1721" fmla="*/ 3255128 w 3255128"/>
              <a:gd name="csY1721" fmla="*/ 104727 h 1169641"/>
              <a:gd name="csX1722" fmla="*/ 3255128 w 3255128"/>
              <a:gd name="csY1722" fmla="*/ 104818 h 1169641"/>
              <a:gd name="csX1723" fmla="*/ 3255128 w 3255128"/>
              <a:gd name="csY1723" fmla="*/ 104829 h 1169641"/>
              <a:gd name="csX1724" fmla="*/ 3255128 w 3255128"/>
              <a:gd name="csY1724" fmla="*/ 104832 h 1169641"/>
              <a:gd name="csX1725" fmla="*/ 3255128 w 3255128"/>
              <a:gd name="csY1725" fmla="*/ 104850 h 1169641"/>
              <a:gd name="csX1726" fmla="*/ 3255128 w 3255128"/>
              <a:gd name="csY1726" fmla="*/ 104853 h 1169641"/>
              <a:gd name="csX1727" fmla="*/ 3255128 w 3255128"/>
              <a:gd name="csY1727" fmla="*/ 105072 h 1169641"/>
              <a:gd name="csX1728" fmla="*/ 3255128 w 3255128"/>
              <a:gd name="csY1728" fmla="*/ 105092 h 1169641"/>
              <a:gd name="csX1729" fmla="*/ 3255128 w 3255128"/>
              <a:gd name="csY1729" fmla="*/ 105268 h 1169641"/>
              <a:gd name="csX1730" fmla="*/ 3255128 w 3255128"/>
              <a:gd name="csY1730" fmla="*/ 105286 h 1169641"/>
              <a:gd name="csX1731" fmla="*/ 3255128 w 3255128"/>
              <a:gd name="csY1731" fmla="*/ 105303 h 1169641"/>
              <a:gd name="csX1732" fmla="*/ 3255128 w 3255128"/>
              <a:gd name="csY1732" fmla="*/ 105424 h 1169641"/>
              <a:gd name="csX1733" fmla="*/ 3255128 w 3255128"/>
              <a:gd name="csY1733" fmla="*/ 105535 h 1169641"/>
              <a:gd name="csX1734" fmla="*/ 3255128 w 3255128"/>
              <a:gd name="csY1734" fmla="*/ 105745 h 1169641"/>
              <a:gd name="csX1735" fmla="*/ 3255128 w 3255128"/>
              <a:gd name="csY1735" fmla="*/ 105890 h 1169641"/>
              <a:gd name="csX1736" fmla="*/ 3255128 w 3255128"/>
              <a:gd name="csY1736" fmla="*/ 105973 h 1169641"/>
              <a:gd name="csX1737" fmla="*/ 3255128 w 3255128"/>
              <a:gd name="csY1737" fmla="*/ 106109 h 1169641"/>
              <a:gd name="csX1738" fmla="*/ 3255128 w 3255128"/>
              <a:gd name="csY1738" fmla="*/ 106139 h 1169641"/>
              <a:gd name="csX1739" fmla="*/ 3255128 w 3255128"/>
              <a:gd name="csY1739" fmla="*/ 106183 h 1169641"/>
              <a:gd name="csX1740" fmla="*/ 3255128 w 3255128"/>
              <a:gd name="csY1740" fmla="*/ 106189 h 1169641"/>
              <a:gd name="csX1741" fmla="*/ 3255128 w 3255128"/>
              <a:gd name="csY1741" fmla="*/ 106203 h 1169641"/>
              <a:gd name="csX1742" fmla="*/ 3255128 w 3255128"/>
              <a:gd name="csY1742" fmla="*/ 106219 h 1169641"/>
              <a:gd name="csX1743" fmla="*/ 3255128 w 3255128"/>
              <a:gd name="csY1743" fmla="*/ 106349 h 1169641"/>
              <a:gd name="csX1744" fmla="*/ 3255128 w 3255128"/>
              <a:gd name="csY1744" fmla="*/ 106355 h 1169641"/>
              <a:gd name="csX1745" fmla="*/ 3255128 w 3255128"/>
              <a:gd name="csY1745" fmla="*/ 106432 h 1169641"/>
              <a:gd name="csX1746" fmla="*/ 3255128 w 3255128"/>
              <a:gd name="csY1746" fmla="*/ 106546 h 1169641"/>
              <a:gd name="csX1747" fmla="*/ 3255128 w 3255128"/>
              <a:gd name="csY1747" fmla="*/ 106639 h 1169641"/>
              <a:gd name="csX1748" fmla="*/ 3255128 w 3255128"/>
              <a:gd name="csY1748" fmla="*/ 106642 h 1169641"/>
              <a:gd name="csX1749" fmla="*/ 3255128 w 3255128"/>
              <a:gd name="csY1749" fmla="*/ 106787 h 1169641"/>
              <a:gd name="csX1750" fmla="*/ 3255128 w 3255128"/>
              <a:gd name="csY1750" fmla="*/ 106851 h 1169641"/>
              <a:gd name="csX1751" fmla="*/ 3255128 w 3255128"/>
              <a:gd name="csY1751" fmla="*/ 106990 h 1169641"/>
              <a:gd name="csX1752" fmla="*/ 3255128 w 3255128"/>
              <a:gd name="csY1752" fmla="*/ 106997 h 1169641"/>
              <a:gd name="csX1753" fmla="*/ 3255128 w 3255128"/>
              <a:gd name="csY1753" fmla="*/ 107124 h 1169641"/>
              <a:gd name="csX1754" fmla="*/ 3255128 w 3255128"/>
              <a:gd name="csY1754" fmla="*/ 107246 h 1169641"/>
              <a:gd name="csX1755" fmla="*/ 3255128 w 3255128"/>
              <a:gd name="csY1755" fmla="*/ 107271 h 1169641"/>
              <a:gd name="csX1756" fmla="*/ 3255128 w 3255128"/>
              <a:gd name="csY1756" fmla="*/ 107310 h 1169641"/>
              <a:gd name="csX1757" fmla="*/ 3255128 w 3255128"/>
              <a:gd name="csY1757" fmla="*/ 107329 h 1169641"/>
              <a:gd name="csX1758" fmla="*/ 3255128 w 3255128"/>
              <a:gd name="csY1758" fmla="*/ 107412 h 1169641"/>
              <a:gd name="csX1759" fmla="*/ 3255128 w 3255128"/>
              <a:gd name="csY1759" fmla="*/ 107433 h 1169641"/>
              <a:gd name="csX1760" fmla="*/ 3255128 w 3255128"/>
              <a:gd name="csY1760" fmla="*/ 107555 h 1169641"/>
              <a:gd name="csX1761" fmla="*/ 3255128 w 3255128"/>
              <a:gd name="csY1761" fmla="*/ 107590 h 1169641"/>
              <a:gd name="csX1762" fmla="*/ 3255128 w 3255128"/>
              <a:gd name="csY1762" fmla="*/ 107772 h 1169641"/>
              <a:gd name="csX1763" fmla="*/ 3255128 w 3255128"/>
              <a:gd name="csY1763" fmla="*/ 108085 h 1169641"/>
              <a:gd name="csX1764" fmla="*/ 3255128 w 3255128"/>
              <a:gd name="csY1764" fmla="*/ 108210 h 1169641"/>
              <a:gd name="csX1765" fmla="*/ 3255128 w 3255128"/>
              <a:gd name="csY1765" fmla="*/ 108231 h 1169641"/>
              <a:gd name="csX1766" fmla="*/ 3255128 w 3255128"/>
              <a:gd name="csY1766" fmla="*/ 108292 h 1169641"/>
              <a:gd name="csX1767" fmla="*/ 3255128 w 3255128"/>
              <a:gd name="csY1767" fmla="*/ 108328 h 1169641"/>
              <a:gd name="csX1768" fmla="*/ 3255128 w 3255128"/>
              <a:gd name="csY1768" fmla="*/ 108335 h 1169641"/>
              <a:gd name="csX1769" fmla="*/ 3255128 w 3255128"/>
              <a:gd name="csY1769" fmla="*/ 108433 h 1169641"/>
              <a:gd name="csX1770" fmla="*/ 3255128 w 3255128"/>
              <a:gd name="csY1770" fmla="*/ 108559 h 1169641"/>
              <a:gd name="csX1771" fmla="*/ 3255128 w 3255128"/>
              <a:gd name="csY1771" fmla="*/ 108576 h 1169641"/>
              <a:gd name="csX1772" fmla="*/ 3255128 w 3255128"/>
              <a:gd name="csY1772" fmla="*/ 108591 h 1169641"/>
              <a:gd name="csX1773" fmla="*/ 3255128 w 3255128"/>
              <a:gd name="csY1773" fmla="*/ 108607 h 1169641"/>
              <a:gd name="csX1774" fmla="*/ 3255128 w 3255128"/>
              <a:gd name="csY1774" fmla="*/ 108786 h 1169641"/>
              <a:gd name="csX1775" fmla="*/ 3255128 w 3255128"/>
              <a:gd name="csY1775" fmla="*/ 108942 h 1169641"/>
              <a:gd name="csX1776" fmla="*/ 3255128 w 3255128"/>
              <a:gd name="csY1776" fmla="*/ 109121 h 1169641"/>
              <a:gd name="csX1777" fmla="*/ 3255128 w 3255128"/>
              <a:gd name="csY1777" fmla="*/ 109349 h 1169641"/>
              <a:gd name="csX1778" fmla="*/ 3255128 w 3255128"/>
              <a:gd name="csY1778" fmla="*/ 109472 h 1169641"/>
              <a:gd name="csX1779" fmla="*/ 3255128 w 3255128"/>
              <a:gd name="csY1779" fmla="*/ 109612 h 1169641"/>
              <a:gd name="csX1780" fmla="*/ 3255128 w 3255128"/>
              <a:gd name="csY1780" fmla="*/ 109823 h 1169641"/>
              <a:gd name="csX1781" fmla="*/ 3255128 w 3255128"/>
              <a:gd name="csY1781" fmla="*/ 109827 h 1169641"/>
              <a:gd name="csX1782" fmla="*/ 3255128 w 3255128"/>
              <a:gd name="csY1782" fmla="*/ 109957 h 1169641"/>
              <a:gd name="csX1783" fmla="*/ 3255128 w 3255128"/>
              <a:gd name="csY1783" fmla="*/ 110002 h 1169641"/>
              <a:gd name="csX1784" fmla="*/ 3255128 w 3255128"/>
              <a:gd name="csY1784" fmla="*/ 110055 h 1169641"/>
              <a:gd name="csX1785" fmla="*/ 3255128 w 3255128"/>
              <a:gd name="csY1785" fmla="*/ 110069 h 1169641"/>
              <a:gd name="csX1786" fmla="*/ 3255128 w 3255128"/>
              <a:gd name="csY1786" fmla="*/ 110138 h 1169641"/>
              <a:gd name="csX1787" fmla="*/ 3255128 w 3255128"/>
              <a:gd name="csY1787" fmla="*/ 110234 h 1169641"/>
              <a:gd name="csX1788" fmla="*/ 3255128 w 3255128"/>
              <a:gd name="csY1788" fmla="*/ 110389 h 1169641"/>
              <a:gd name="csX1789" fmla="*/ 3255128 w 3255128"/>
              <a:gd name="csY1789" fmla="*/ 110493 h 1169641"/>
              <a:gd name="csX1790" fmla="*/ 3255128 w 3255128"/>
              <a:gd name="csY1790" fmla="*/ 110585 h 1169641"/>
              <a:gd name="csX1791" fmla="*/ 3255128 w 3255128"/>
              <a:gd name="csY1791" fmla="*/ 110605 h 1169641"/>
              <a:gd name="csX1792" fmla="*/ 3255128 w 3255128"/>
              <a:gd name="csY1792" fmla="*/ 110632 h 1169641"/>
              <a:gd name="csX1793" fmla="*/ 3255128 w 3255128"/>
              <a:gd name="csY1793" fmla="*/ 110703 h 1169641"/>
              <a:gd name="csX1794" fmla="*/ 3255128 w 3255128"/>
              <a:gd name="csY1794" fmla="*/ 110875 h 1169641"/>
              <a:gd name="csX1795" fmla="*/ 3255128 w 3255128"/>
              <a:gd name="csY1795" fmla="*/ 110882 h 1169641"/>
              <a:gd name="csX1796" fmla="*/ 3255128 w 3255128"/>
              <a:gd name="csY1796" fmla="*/ 110950 h 1169641"/>
              <a:gd name="csX1797" fmla="*/ 3255128 w 3255128"/>
              <a:gd name="csY1797" fmla="*/ 110952 h 1169641"/>
              <a:gd name="csX1798" fmla="*/ 3255128 w 3255128"/>
              <a:gd name="csY1798" fmla="*/ 111064 h 1169641"/>
              <a:gd name="csX1799" fmla="*/ 3255128 w 3255128"/>
              <a:gd name="csY1799" fmla="*/ 111089 h 1169641"/>
              <a:gd name="csX1800" fmla="*/ 3255128 w 3255128"/>
              <a:gd name="csY1800" fmla="*/ 111159 h 1169641"/>
              <a:gd name="csX1801" fmla="*/ 3255128 w 3255128"/>
              <a:gd name="csY1801" fmla="*/ 111162 h 1169641"/>
              <a:gd name="csX1802" fmla="*/ 3255128 w 3255128"/>
              <a:gd name="csY1802" fmla="*/ 111173 h 1169641"/>
              <a:gd name="csX1803" fmla="*/ 3255128 w 3255128"/>
              <a:gd name="csY1803" fmla="*/ 111270 h 1169641"/>
              <a:gd name="csX1804" fmla="*/ 3255128 w 3255128"/>
              <a:gd name="csY1804" fmla="*/ 111341 h 1169641"/>
              <a:gd name="csX1805" fmla="*/ 3255128 w 3255128"/>
              <a:gd name="csY1805" fmla="*/ 111584 h 1169641"/>
              <a:gd name="csX1806" fmla="*/ 3255128 w 3255128"/>
              <a:gd name="csY1806" fmla="*/ 111591 h 1169641"/>
              <a:gd name="csX1807" fmla="*/ 3255128 w 3255128"/>
              <a:gd name="csY1807" fmla="*/ 111619 h 1169641"/>
              <a:gd name="csX1808" fmla="*/ 3255128 w 3255128"/>
              <a:gd name="csY1808" fmla="*/ 111663 h 1169641"/>
              <a:gd name="csX1809" fmla="*/ 3255128 w 3255128"/>
              <a:gd name="csY1809" fmla="*/ 111815 h 1169641"/>
              <a:gd name="csX1810" fmla="*/ 3255128 w 3255128"/>
              <a:gd name="csY1810" fmla="*/ 111932 h 1169641"/>
              <a:gd name="csX1811" fmla="*/ 3255128 w 3255128"/>
              <a:gd name="csY1811" fmla="*/ 111956 h 1169641"/>
              <a:gd name="csX1812" fmla="*/ 3255128 w 3255128"/>
              <a:gd name="csY1812" fmla="*/ 111998 h 1169641"/>
              <a:gd name="csX1813" fmla="*/ 3255128 w 3255128"/>
              <a:gd name="csY1813" fmla="*/ 112110 h 1169641"/>
              <a:gd name="csX1814" fmla="*/ 3255128 w 3255128"/>
              <a:gd name="csY1814" fmla="*/ 112289 h 1169641"/>
              <a:gd name="csX1815" fmla="*/ 3255128 w 3255128"/>
              <a:gd name="csY1815" fmla="*/ 112311 h 1169641"/>
              <a:gd name="csX1816" fmla="*/ 3255128 w 3255128"/>
              <a:gd name="csY1816" fmla="*/ 112313 h 1169641"/>
              <a:gd name="csX1817" fmla="*/ 3255128 w 3255128"/>
              <a:gd name="csY1817" fmla="*/ 112472 h 1169641"/>
              <a:gd name="csX1818" fmla="*/ 3255128 w 3255128"/>
              <a:gd name="csY1818" fmla="*/ 112539 h 1169641"/>
              <a:gd name="csX1819" fmla="*/ 3255128 w 3255128"/>
              <a:gd name="csY1819" fmla="*/ 112544 h 1169641"/>
              <a:gd name="csX1820" fmla="*/ 3255128 w 3255128"/>
              <a:gd name="csY1820" fmla="*/ 112605 h 1169641"/>
              <a:gd name="csX1821" fmla="*/ 3255128 w 3255128"/>
              <a:gd name="csY1821" fmla="*/ 112770 h 1169641"/>
              <a:gd name="csX1822" fmla="*/ 3255128 w 3255128"/>
              <a:gd name="csY1822" fmla="*/ 112837 h 1169641"/>
              <a:gd name="csX1823" fmla="*/ 3255128 w 3255128"/>
              <a:gd name="csY1823" fmla="*/ 112875 h 1169641"/>
              <a:gd name="csX1824" fmla="*/ 3255128 w 3255128"/>
              <a:gd name="csY1824" fmla="*/ 112955 h 1169641"/>
              <a:gd name="csX1825" fmla="*/ 3255128 w 3255128"/>
              <a:gd name="csY1825" fmla="*/ 113083 h 1169641"/>
              <a:gd name="csX1826" fmla="*/ 3255128 w 3255128"/>
              <a:gd name="csY1826" fmla="*/ 113186 h 1169641"/>
              <a:gd name="csX1827" fmla="*/ 3255128 w 3255128"/>
              <a:gd name="csY1827" fmla="*/ 113192 h 1169641"/>
              <a:gd name="csX1828" fmla="*/ 3255128 w 3255128"/>
              <a:gd name="csY1828" fmla="*/ 113312 h 1169641"/>
              <a:gd name="csX1829" fmla="*/ 3255128 w 3255128"/>
              <a:gd name="csY1829" fmla="*/ 113508 h 1169641"/>
              <a:gd name="csX1830" fmla="*/ 3255128 w 3255128"/>
              <a:gd name="csY1830" fmla="*/ 113651 h 1169641"/>
              <a:gd name="csX1831" fmla="*/ 3255128 w 3255128"/>
              <a:gd name="csY1831" fmla="*/ 113756 h 1169641"/>
              <a:gd name="csX1832" fmla="*/ 3255128 w 3255128"/>
              <a:gd name="csY1832" fmla="*/ 113976 h 1169641"/>
              <a:gd name="csX1833" fmla="*/ 3255128 w 3255128"/>
              <a:gd name="csY1833" fmla="*/ 113988 h 1169641"/>
              <a:gd name="csX1834" fmla="*/ 3255128 w 3255128"/>
              <a:gd name="csY1834" fmla="*/ 114161 h 1169641"/>
              <a:gd name="csX1835" fmla="*/ 3255128 w 3255128"/>
              <a:gd name="csY1835" fmla="*/ 114246 h 1169641"/>
              <a:gd name="csX1836" fmla="*/ 3255128 w 3255128"/>
              <a:gd name="csY1836" fmla="*/ 114454 h 1169641"/>
              <a:gd name="csX1837" fmla="*/ 3255128 w 3255128"/>
              <a:gd name="csY1837" fmla="*/ 114581 h 1169641"/>
              <a:gd name="csX1838" fmla="*/ 3255128 w 3255128"/>
              <a:gd name="csY1838" fmla="*/ 114589 h 1169641"/>
              <a:gd name="csX1839" fmla="*/ 3255128 w 3255128"/>
              <a:gd name="csY1839" fmla="*/ 114636 h 1169641"/>
              <a:gd name="csX1840" fmla="*/ 3255128 w 3255128"/>
              <a:gd name="csY1840" fmla="*/ 114809 h 1169641"/>
              <a:gd name="csX1841" fmla="*/ 3255128 w 3255128"/>
              <a:gd name="csY1841" fmla="*/ 114879 h 1169641"/>
              <a:gd name="csX1842" fmla="*/ 3255128 w 3255128"/>
              <a:gd name="csY1842" fmla="*/ 114894 h 1169641"/>
              <a:gd name="csX1843" fmla="*/ 3255128 w 3255128"/>
              <a:gd name="csY1843" fmla="*/ 115058 h 1169641"/>
              <a:gd name="csX1844" fmla="*/ 3255128 w 3255128"/>
              <a:gd name="csY1844" fmla="*/ 115095 h 1169641"/>
              <a:gd name="csX1845" fmla="*/ 3255128 w 3255128"/>
              <a:gd name="csY1845" fmla="*/ 115122 h 1169641"/>
              <a:gd name="csX1846" fmla="*/ 3255128 w 3255128"/>
              <a:gd name="csY1846" fmla="*/ 115127 h 1169641"/>
              <a:gd name="csX1847" fmla="*/ 3255128 w 3255128"/>
              <a:gd name="csY1847" fmla="*/ 115199 h 1169641"/>
              <a:gd name="csX1848" fmla="*/ 3255128 w 3255128"/>
              <a:gd name="csY1848" fmla="*/ 115254 h 1169641"/>
              <a:gd name="csX1849" fmla="*/ 3255128 w 3255128"/>
              <a:gd name="csY1849" fmla="*/ 115268 h 1169641"/>
              <a:gd name="csX1850" fmla="*/ 3255128 w 3255128"/>
              <a:gd name="csY1850" fmla="*/ 115342 h 1169641"/>
              <a:gd name="csX1851" fmla="*/ 3255128 w 3255128"/>
              <a:gd name="csY1851" fmla="*/ 115353 h 1169641"/>
              <a:gd name="csX1852" fmla="*/ 3255128 w 3255128"/>
              <a:gd name="csY1852" fmla="*/ 115373 h 1169641"/>
              <a:gd name="csX1853" fmla="*/ 3255128 w 3255128"/>
              <a:gd name="csY1853" fmla="*/ 115410 h 1169641"/>
              <a:gd name="csX1854" fmla="*/ 3255128 w 3255128"/>
              <a:gd name="csY1854" fmla="*/ 115455 h 1169641"/>
              <a:gd name="csX1855" fmla="*/ 3255128 w 3255128"/>
              <a:gd name="csY1855" fmla="*/ 115470 h 1169641"/>
              <a:gd name="csX1856" fmla="*/ 3255128 w 3255128"/>
              <a:gd name="csY1856" fmla="*/ 115569 h 1169641"/>
              <a:gd name="csX1857" fmla="*/ 3255128 w 3255128"/>
              <a:gd name="csY1857" fmla="*/ 115604 h 1169641"/>
              <a:gd name="csX1858" fmla="*/ 3255128 w 3255128"/>
              <a:gd name="csY1858" fmla="*/ 115775 h 1169641"/>
              <a:gd name="csX1859" fmla="*/ 3255128 w 3255128"/>
              <a:gd name="csY1859" fmla="*/ 115816 h 1169641"/>
              <a:gd name="csX1860" fmla="*/ 3255128 w 3255128"/>
              <a:gd name="csY1860" fmla="*/ 116043 h 1169641"/>
              <a:gd name="csX1861" fmla="*/ 3255128 w 3255128"/>
              <a:gd name="csY1861" fmla="*/ 116189 h 1169641"/>
              <a:gd name="csX1862" fmla="*/ 3255128 w 3255128"/>
              <a:gd name="csY1862" fmla="*/ 116234 h 1169641"/>
              <a:gd name="csX1863" fmla="*/ 3255128 w 3255128"/>
              <a:gd name="csY1863" fmla="*/ 116252 h 1169641"/>
              <a:gd name="csX1864" fmla="*/ 3255128 w 3255128"/>
              <a:gd name="csY1864" fmla="*/ 116336 h 1169641"/>
              <a:gd name="csX1865" fmla="*/ 3255128 w 3255128"/>
              <a:gd name="csY1865" fmla="*/ 116378 h 1169641"/>
              <a:gd name="csX1866" fmla="*/ 3255128 w 3255128"/>
              <a:gd name="csY1866" fmla="*/ 116476 h 1169641"/>
              <a:gd name="csX1867" fmla="*/ 3255128 w 3255128"/>
              <a:gd name="csY1867" fmla="*/ 116501 h 1169641"/>
              <a:gd name="csX1868" fmla="*/ 3255128 w 3255128"/>
              <a:gd name="csY1868" fmla="*/ 116559 h 1169641"/>
              <a:gd name="csX1869" fmla="*/ 3255128 w 3255128"/>
              <a:gd name="csY1869" fmla="*/ 116625 h 1169641"/>
              <a:gd name="csX1870" fmla="*/ 3255128 w 3255128"/>
              <a:gd name="csY1870" fmla="*/ 116685 h 1169641"/>
              <a:gd name="csX1871" fmla="*/ 3255128 w 3255128"/>
              <a:gd name="csY1871" fmla="*/ 116711 h 1169641"/>
              <a:gd name="csX1872" fmla="*/ 3255128 w 3255128"/>
              <a:gd name="csY1872" fmla="*/ 116744 h 1169641"/>
              <a:gd name="csX1873" fmla="*/ 3255128 w 3255128"/>
              <a:gd name="csY1873" fmla="*/ 116821 h 1169641"/>
              <a:gd name="csX1874" fmla="*/ 3255128 w 3255128"/>
              <a:gd name="csY1874" fmla="*/ 116837 h 1169641"/>
              <a:gd name="csX1875" fmla="*/ 3255128 w 3255128"/>
              <a:gd name="csY1875" fmla="*/ 116940 h 1169641"/>
              <a:gd name="csX1876" fmla="*/ 3255128 w 3255128"/>
              <a:gd name="csY1876" fmla="*/ 117149 h 1169641"/>
              <a:gd name="csX1877" fmla="*/ 3255128 w 3255128"/>
              <a:gd name="csY1877" fmla="*/ 117259 h 1169641"/>
              <a:gd name="csX1878" fmla="*/ 3255128 w 3255128"/>
              <a:gd name="csY1878" fmla="*/ 117296 h 1169641"/>
              <a:gd name="csX1879" fmla="*/ 3255128 w 3255128"/>
              <a:gd name="csY1879" fmla="*/ 117357 h 1169641"/>
              <a:gd name="csX1880" fmla="*/ 3255128 w 3255128"/>
              <a:gd name="csY1880" fmla="*/ 117392 h 1169641"/>
              <a:gd name="csX1881" fmla="*/ 3255128 w 3255128"/>
              <a:gd name="csY1881" fmla="*/ 117398 h 1169641"/>
              <a:gd name="csX1882" fmla="*/ 3255128 w 3255128"/>
              <a:gd name="csY1882" fmla="*/ 117419 h 1169641"/>
              <a:gd name="csX1883" fmla="*/ 3255128 w 3255128"/>
              <a:gd name="csY1883" fmla="*/ 117469 h 1169641"/>
              <a:gd name="csX1884" fmla="*/ 3255128 w 3255128"/>
              <a:gd name="csY1884" fmla="*/ 117475 h 1169641"/>
              <a:gd name="csX1885" fmla="*/ 3255128 w 3255128"/>
              <a:gd name="csY1885" fmla="*/ 117491 h 1169641"/>
              <a:gd name="csX1886" fmla="*/ 3255128 w 3255128"/>
              <a:gd name="csY1886" fmla="*/ 117608 h 1169641"/>
              <a:gd name="csX1887" fmla="*/ 3255128 w 3255128"/>
              <a:gd name="csY1887" fmla="*/ 117641 h 1169641"/>
              <a:gd name="csX1888" fmla="*/ 3255128 w 3255128"/>
              <a:gd name="csY1888" fmla="*/ 117706 h 1169641"/>
              <a:gd name="csX1889" fmla="*/ 3255128 w 3255128"/>
              <a:gd name="csY1889" fmla="*/ 117837 h 1169641"/>
              <a:gd name="csX1890" fmla="*/ 3255128 w 3255128"/>
              <a:gd name="csY1890" fmla="*/ 117851 h 1169641"/>
              <a:gd name="csX1891" fmla="*/ 3255128 w 3255128"/>
              <a:gd name="csY1891" fmla="*/ 117925 h 1169641"/>
              <a:gd name="csX1892" fmla="*/ 3255128 w 3255128"/>
              <a:gd name="csY1892" fmla="*/ 117928 h 1169641"/>
              <a:gd name="csX1893" fmla="*/ 3255128 w 3255128"/>
              <a:gd name="csY1893" fmla="*/ 117939 h 1169641"/>
              <a:gd name="csX1894" fmla="*/ 3255128 w 3255128"/>
              <a:gd name="csY1894" fmla="*/ 117953 h 1169641"/>
              <a:gd name="csX1895" fmla="*/ 3255128 w 3255128"/>
              <a:gd name="csY1895" fmla="*/ 118135 h 1169641"/>
              <a:gd name="csX1896" fmla="*/ 3255128 w 3255128"/>
              <a:gd name="csY1896" fmla="*/ 118139 h 1169641"/>
              <a:gd name="csX1897" fmla="*/ 3255128 w 3255128"/>
              <a:gd name="csY1897" fmla="*/ 118378 h 1169641"/>
              <a:gd name="csX1898" fmla="*/ 3255128 w 3255128"/>
              <a:gd name="csY1898" fmla="*/ 118399 h 1169641"/>
              <a:gd name="csX1899" fmla="*/ 3255128 w 3255128"/>
              <a:gd name="csY1899" fmla="*/ 118598 h 1169641"/>
              <a:gd name="csX1900" fmla="*/ 3255128 w 3255128"/>
              <a:gd name="csY1900" fmla="*/ 118876 h 1169641"/>
              <a:gd name="csX1901" fmla="*/ 3255128 w 3255128"/>
              <a:gd name="csY1901" fmla="*/ 118974 h 1169641"/>
              <a:gd name="csX1902" fmla="*/ 3255128 w 3255128"/>
              <a:gd name="csY1902" fmla="*/ 119072 h 1169641"/>
              <a:gd name="csX1903" fmla="*/ 3255128 w 3255128"/>
              <a:gd name="csY1903" fmla="*/ 119153 h 1169641"/>
              <a:gd name="csX1904" fmla="*/ 3255128 w 3255128"/>
              <a:gd name="csY1904" fmla="*/ 119208 h 1169641"/>
              <a:gd name="csX1905" fmla="*/ 3255128 w 3255128"/>
              <a:gd name="csY1905" fmla="*/ 119216 h 1169641"/>
              <a:gd name="csX1906" fmla="*/ 3255128 w 3255128"/>
              <a:gd name="csY1906" fmla="*/ 119399 h 1169641"/>
              <a:gd name="csX1907" fmla="*/ 3255128 w 3255128"/>
              <a:gd name="csY1907" fmla="*/ 119638 h 1169641"/>
              <a:gd name="csX1908" fmla="*/ 3255128 w 3255128"/>
              <a:gd name="csY1908" fmla="*/ 120097 h 1169641"/>
              <a:gd name="csX1909" fmla="*/ 3255128 w 3255128"/>
              <a:gd name="csY1909" fmla="*/ 120124 h 1169641"/>
              <a:gd name="csX1910" fmla="*/ 3255128 w 3255128"/>
              <a:gd name="csY1910" fmla="*/ 120231 h 1169641"/>
              <a:gd name="csX1911" fmla="*/ 3255128 w 3255128"/>
              <a:gd name="csY1911" fmla="*/ 120439 h 1169641"/>
              <a:gd name="csX1912" fmla="*/ 3255128 w 3255128"/>
              <a:gd name="csY1912" fmla="*/ 120443 h 1169641"/>
              <a:gd name="csX1913" fmla="*/ 3255128 w 3255128"/>
              <a:gd name="csY1913" fmla="*/ 120582 h 1169641"/>
              <a:gd name="csX1914" fmla="*/ 3255128 w 3255128"/>
              <a:gd name="csY1914" fmla="*/ 120879 h 1169641"/>
              <a:gd name="csX1915" fmla="*/ 3255128 w 3255128"/>
              <a:gd name="csY1915" fmla="*/ 121021 h 1169641"/>
              <a:gd name="csX1916" fmla="*/ 3255128 w 3255128"/>
              <a:gd name="csY1916" fmla="*/ 121145 h 1169641"/>
              <a:gd name="csX1917" fmla="*/ 3255128 w 3255128"/>
              <a:gd name="csY1917" fmla="*/ 121200 h 1169641"/>
              <a:gd name="csX1918" fmla="*/ 3255128 w 3255128"/>
              <a:gd name="csY1918" fmla="*/ 121338 h 1169641"/>
              <a:gd name="csX1919" fmla="*/ 3255128 w 3255128"/>
              <a:gd name="csY1919" fmla="*/ 121355 h 1169641"/>
              <a:gd name="csX1920" fmla="*/ 3255128 w 3255128"/>
              <a:gd name="csY1920" fmla="*/ 121460 h 1169641"/>
              <a:gd name="csX1921" fmla="*/ 3255128 w 3255128"/>
              <a:gd name="csY1921" fmla="*/ 121463 h 1169641"/>
              <a:gd name="csX1922" fmla="*/ 3255128 w 3255128"/>
              <a:gd name="csY1922" fmla="*/ 121551 h 1169641"/>
              <a:gd name="csX1923" fmla="*/ 3255128 w 3255128"/>
              <a:gd name="csY1923" fmla="*/ 121639 h 1169641"/>
              <a:gd name="csX1924" fmla="*/ 3255128 w 3255128"/>
              <a:gd name="csY1924" fmla="*/ 121669 h 1169641"/>
              <a:gd name="csX1925" fmla="*/ 3255128 w 3255128"/>
              <a:gd name="csY1925" fmla="*/ 121848 h 1169641"/>
              <a:gd name="csX1926" fmla="*/ 3255128 w 3255128"/>
              <a:gd name="csY1926" fmla="*/ 121918 h 1169641"/>
              <a:gd name="csX1927" fmla="*/ 3255128 w 3255128"/>
              <a:gd name="csY1927" fmla="*/ 122128 h 1169641"/>
              <a:gd name="csX1928" fmla="*/ 3255128 w 3255128"/>
              <a:gd name="csY1928" fmla="*/ 122236 h 1169641"/>
              <a:gd name="csX1929" fmla="*/ 3255128 w 3255128"/>
              <a:gd name="csY1929" fmla="*/ 122307 h 1169641"/>
              <a:gd name="csX1930" fmla="*/ 3255128 w 3255128"/>
              <a:gd name="csY1930" fmla="*/ 122459 h 1169641"/>
              <a:gd name="csX1931" fmla="*/ 3255128 w 3255128"/>
              <a:gd name="csY1931" fmla="*/ 122468 h 1169641"/>
              <a:gd name="csX1932" fmla="*/ 3255128 w 3255128"/>
              <a:gd name="csY1932" fmla="*/ 122655 h 1169641"/>
              <a:gd name="csX1933" fmla="*/ 3255128 w 3255128"/>
              <a:gd name="csY1933" fmla="*/ 122680 h 1169641"/>
              <a:gd name="csX1934" fmla="*/ 3255128 w 3255128"/>
              <a:gd name="csY1934" fmla="*/ 122707 h 1169641"/>
              <a:gd name="csX1935" fmla="*/ 3255128 w 3255128"/>
              <a:gd name="csY1935" fmla="*/ 122907 h 1169641"/>
              <a:gd name="csX1936" fmla="*/ 3255128 w 3255128"/>
              <a:gd name="csY1936" fmla="*/ 122922 h 1169641"/>
              <a:gd name="csX1937" fmla="*/ 3255128 w 3255128"/>
              <a:gd name="csY1937" fmla="*/ 123005 h 1169641"/>
              <a:gd name="csX1938" fmla="*/ 3255128 w 3255128"/>
              <a:gd name="csY1938" fmla="*/ 123026 h 1169641"/>
              <a:gd name="csX1939" fmla="*/ 3255128 w 3255128"/>
              <a:gd name="csY1939" fmla="*/ 123116 h 1169641"/>
              <a:gd name="csX1940" fmla="*/ 3255128 w 3255128"/>
              <a:gd name="csY1940" fmla="*/ 123165 h 1169641"/>
              <a:gd name="csX1941" fmla="*/ 3255128 w 3255128"/>
              <a:gd name="csY1941" fmla="*/ 123242 h 1169641"/>
              <a:gd name="csX1942" fmla="*/ 3255128 w 3255128"/>
              <a:gd name="csY1942" fmla="*/ 123575 h 1169641"/>
              <a:gd name="csX1943" fmla="*/ 3255128 w 3255128"/>
              <a:gd name="csY1943" fmla="*/ 123728 h 1169641"/>
              <a:gd name="csX1944" fmla="*/ 3255128 w 3255128"/>
              <a:gd name="csY1944" fmla="*/ 123803 h 1169641"/>
              <a:gd name="csX1945" fmla="*/ 3255128 w 3255128"/>
              <a:gd name="csY1945" fmla="*/ 123942 h 1169641"/>
              <a:gd name="csX1946" fmla="*/ 3255128 w 3255128"/>
              <a:gd name="csY1946" fmla="*/ 124026 h 1169641"/>
              <a:gd name="csX1947" fmla="*/ 3255128 w 3255128"/>
              <a:gd name="csY1947" fmla="*/ 124046 h 1169641"/>
              <a:gd name="csX1948" fmla="*/ 3255128 w 3255128"/>
              <a:gd name="csY1948" fmla="*/ 124049 h 1169641"/>
              <a:gd name="csX1949" fmla="*/ 3255128 w 3255128"/>
              <a:gd name="csY1949" fmla="*/ 124123 h 1169641"/>
              <a:gd name="csX1950" fmla="*/ 3255128 w 3255128"/>
              <a:gd name="csY1950" fmla="*/ 124232 h 1169641"/>
              <a:gd name="csX1951" fmla="*/ 3255128 w 3255128"/>
              <a:gd name="csY1951" fmla="*/ 124472 h 1169641"/>
              <a:gd name="csX1952" fmla="*/ 3255128 w 3255128"/>
              <a:gd name="csY1952" fmla="*/ 124751 h 1169641"/>
              <a:gd name="csX1953" fmla="*/ 3255128 w 3255128"/>
              <a:gd name="csY1953" fmla="*/ 124880 h 1169641"/>
              <a:gd name="csX1954" fmla="*/ 3255128 w 3255128"/>
              <a:gd name="csY1954" fmla="*/ 124954 h 1169641"/>
              <a:gd name="csX1955" fmla="*/ 3255128 w 3255128"/>
              <a:gd name="csY1955" fmla="*/ 124963 h 1169641"/>
              <a:gd name="csX1956" fmla="*/ 3255128 w 3255128"/>
              <a:gd name="csY1956" fmla="*/ 125108 h 1169641"/>
              <a:gd name="csX1957" fmla="*/ 3255128 w 3255128"/>
              <a:gd name="csY1957" fmla="*/ 125113 h 1169641"/>
              <a:gd name="csX1958" fmla="*/ 3255128 w 3255128"/>
              <a:gd name="csY1958" fmla="*/ 125142 h 1169641"/>
              <a:gd name="csX1959" fmla="*/ 3255128 w 3255128"/>
              <a:gd name="csY1959" fmla="*/ 125263 h 1169641"/>
              <a:gd name="csX1960" fmla="*/ 3255128 w 3255128"/>
              <a:gd name="csY1960" fmla="*/ 125339 h 1169641"/>
              <a:gd name="csX1961" fmla="*/ 3255128 w 3255128"/>
              <a:gd name="csY1961" fmla="*/ 125392 h 1169641"/>
              <a:gd name="csX1962" fmla="*/ 3255128 w 3255128"/>
              <a:gd name="csY1962" fmla="*/ 125399 h 1169641"/>
              <a:gd name="csX1963" fmla="*/ 3255128 w 3255128"/>
              <a:gd name="csY1963" fmla="*/ 125420 h 1169641"/>
              <a:gd name="csX1964" fmla="*/ 3255128 w 3255128"/>
              <a:gd name="csY1964" fmla="*/ 125602 h 1169641"/>
              <a:gd name="csX1965" fmla="*/ 3255128 w 3255128"/>
              <a:gd name="csY1965" fmla="*/ 125648 h 1169641"/>
              <a:gd name="csX1966" fmla="*/ 3255128 w 3255128"/>
              <a:gd name="csY1966" fmla="*/ 125740 h 1169641"/>
              <a:gd name="csX1967" fmla="*/ 3255128 w 3255128"/>
              <a:gd name="csY1967" fmla="*/ 125761 h 1169641"/>
              <a:gd name="csX1968" fmla="*/ 3255128 w 3255128"/>
              <a:gd name="csY1968" fmla="*/ 125827 h 1169641"/>
              <a:gd name="csX1969" fmla="*/ 3255128 w 3255128"/>
              <a:gd name="csY1969" fmla="*/ 125858 h 1169641"/>
              <a:gd name="csX1970" fmla="*/ 3255128 w 3255128"/>
              <a:gd name="csY1970" fmla="*/ 125936 h 1169641"/>
              <a:gd name="csX1971" fmla="*/ 3255128 w 3255128"/>
              <a:gd name="csY1971" fmla="*/ 125982 h 1169641"/>
              <a:gd name="csX1972" fmla="*/ 3255128 w 3255128"/>
              <a:gd name="csY1972" fmla="*/ 126061 h 1169641"/>
              <a:gd name="csX1973" fmla="*/ 3255128 w 3255128"/>
              <a:gd name="csY1973" fmla="*/ 126165 h 1169641"/>
              <a:gd name="csX1974" fmla="*/ 3255128 w 3255128"/>
              <a:gd name="csY1974" fmla="*/ 126178 h 1169641"/>
              <a:gd name="csX1975" fmla="*/ 3255128 w 3255128"/>
              <a:gd name="csY1975" fmla="*/ 126220 h 1169641"/>
              <a:gd name="csX1976" fmla="*/ 3255128 w 3255128"/>
              <a:gd name="csY1976" fmla="*/ 126296 h 1169641"/>
              <a:gd name="csX1977" fmla="*/ 3255128 w 3255128"/>
              <a:gd name="csY1977" fmla="*/ 126410 h 1169641"/>
              <a:gd name="csX1978" fmla="*/ 3255128 w 3255128"/>
              <a:gd name="csY1978" fmla="*/ 126421 h 1169641"/>
              <a:gd name="csX1979" fmla="*/ 3255128 w 3255128"/>
              <a:gd name="csY1979" fmla="*/ 126428 h 1169641"/>
              <a:gd name="csX1980" fmla="*/ 3255128 w 3255128"/>
              <a:gd name="csY1980" fmla="*/ 126475 h 1169641"/>
              <a:gd name="csX1981" fmla="*/ 3255128 w 3255128"/>
              <a:gd name="csY1981" fmla="*/ 126545 h 1169641"/>
              <a:gd name="csX1982" fmla="*/ 3255128 w 3255128"/>
              <a:gd name="csY1982" fmla="*/ 126730 h 1169641"/>
              <a:gd name="csX1983" fmla="*/ 3255128 w 3255128"/>
              <a:gd name="csY1983" fmla="*/ 126755 h 1169641"/>
              <a:gd name="csX1984" fmla="*/ 3255128 w 3255128"/>
              <a:gd name="csY1984" fmla="*/ 126863 h 1169641"/>
              <a:gd name="csX1985" fmla="*/ 3255128 w 3255128"/>
              <a:gd name="csY1985" fmla="*/ 126934 h 1169641"/>
              <a:gd name="csX1986" fmla="*/ 3255128 w 3255128"/>
              <a:gd name="csY1986" fmla="*/ 127014 h 1169641"/>
              <a:gd name="csX1987" fmla="*/ 3255128 w 3255128"/>
              <a:gd name="csY1987" fmla="*/ 127059 h 1169641"/>
              <a:gd name="csX1988" fmla="*/ 3255128 w 3255128"/>
              <a:gd name="csY1988" fmla="*/ 127095 h 1169641"/>
              <a:gd name="csX1989" fmla="*/ 3255128 w 3255128"/>
              <a:gd name="csY1989" fmla="*/ 127302 h 1169641"/>
              <a:gd name="csX1990" fmla="*/ 3255128 w 3255128"/>
              <a:gd name="csY1990" fmla="*/ 127307 h 1169641"/>
              <a:gd name="csX1991" fmla="*/ 3255128 w 3255128"/>
              <a:gd name="csY1991" fmla="*/ 127309 h 1169641"/>
              <a:gd name="csX1992" fmla="*/ 3255128 w 3255128"/>
              <a:gd name="csY1992" fmla="*/ 127378 h 1169641"/>
              <a:gd name="csX1993" fmla="*/ 3255128 w 3255128"/>
              <a:gd name="csY1993" fmla="*/ 127442 h 1169641"/>
              <a:gd name="csX1994" fmla="*/ 3255128 w 3255128"/>
              <a:gd name="csY1994" fmla="*/ 127450 h 1169641"/>
              <a:gd name="csX1995" fmla="*/ 3255128 w 3255128"/>
              <a:gd name="csY1995" fmla="*/ 127525 h 1169641"/>
              <a:gd name="csX1996" fmla="*/ 3255128 w 3255128"/>
              <a:gd name="csY1996" fmla="*/ 127546 h 1169641"/>
              <a:gd name="csX1997" fmla="*/ 3255128 w 3255128"/>
              <a:gd name="csY1997" fmla="*/ 127662 h 1169641"/>
              <a:gd name="csX1998" fmla="*/ 3255128 w 3255128"/>
              <a:gd name="csY1998" fmla="*/ 127725 h 1169641"/>
              <a:gd name="csX1999" fmla="*/ 3255128 w 3255128"/>
              <a:gd name="csY1999" fmla="*/ 127743 h 1169641"/>
              <a:gd name="csX2000" fmla="*/ 3255128 w 3255128"/>
              <a:gd name="csY2000" fmla="*/ 127787 h 1169641"/>
              <a:gd name="csX2001" fmla="*/ 3255128 w 3255128"/>
              <a:gd name="csY2001" fmla="*/ 127837 h 1169641"/>
              <a:gd name="csX2002" fmla="*/ 3255128 w 3255128"/>
              <a:gd name="csY2002" fmla="*/ 127909 h 1169641"/>
              <a:gd name="csX2003" fmla="*/ 3255128 w 3255128"/>
              <a:gd name="csY2003" fmla="*/ 127911 h 1169641"/>
              <a:gd name="csX2004" fmla="*/ 3255128 w 3255128"/>
              <a:gd name="csY2004" fmla="*/ 127975 h 1169641"/>
              <a:gd name="csX2005" fmla="*/ 3255128 w 3255128"/>
              <a:gd name="csY2005" fmla="*/ 128121 h 1169641"/>
              <a:gd name="csX2006" fmla="*/ 3255128 w 3255128"/>
              <a:gd name="csY2006" fmla="*/ 128202 h 1169641"/>
              <a:gd name="csX2007" fmla="*/ 3255128 w 3255128"/>
              <a:gd name="csY2007" fmla="*/ 128226 h 1169641"/>
              <a:gd name="csX2008" fmla="*/ 3255128 w 3255128"/>
              <a:gd name="csY2008" fmla="*/ 128323 h 1169641"/>
              <a:gd name="csX2009" fmla="*/ 3255128 w 3255128"/>
              <a:gd name="csY2009" fmla="*/ 128385 h 1169641"/>
              <a:gd name="csX2010" fmla="*/ 3255128 w 3255128"/>
              <a:gd name="csY2010" fmla="*/ 128435 h 1169641"/>
              <a:gd name="csX2011" fmla="*/ 3255128 w 3255128"/>
              <a:gd name="csY2011" fmla="*/ 128457 h 1169641"/>
              <a:gd name="csX2012" fmla="*/ 3255128 w 3255128"/>
              <a:gd name="csY2012" fmla="*/ 128557 h 1169641"/>
              <a:gd name="csX2013" fmla="*/ 3255128 w 3255128"/>
              <a:gd name="csY2013" fmla="*/ 128676 h 1169641"/>
              <a:gd name="csX2014" fmla="*/ 3255128 w 3255128"/>
              <a:gd name="csY2014" fmla="*/ 128750 h 1169641"/>
              <a:gd name="csX2015" fmla="*/ 3255128 w 3255128"/>
              <a:gd name="csY2015" fmla="*/ 128894 h 1169641"/>
              <a:gd name="csX2016" fmla="*/ 3255128 w 3255128"/>
              <a:gd name="csY2016" fmla="*/ 128896 h 1169641"/>
              <a:gd name="csX2017" fmla="*/ 3255128 w 3255128"/>
              <a:gd name="csY2017" fmla="*/ 128919 h 1169641"/>
              <a:gd name="csX2018" fmla="*/ 3255128 w 3255128"/>
              <a:gd name="csY2018" fmla="*/ 128926 h 1169641"/>
              <a:gd name="csX2019" fmla="*/ 3255128 w 3255128"/>
              <a:gd name="csY2019" fmla="*/ 128993 h 1169641"/>
              <a:gd name="csX2020" fmla="*/ 3255128 w 3255128"/>
              <a:gd name="csY2020" fmla="*/ 129105 h 1169641"/>
              <a:gd name="csX2021" fmla="*/ 3255128 w 3255128"/>
              <a:gd name="csY2021" fmla="*/ 129421 h 1169641"/>
              <a:gd name="csX2022" fmla="*/ 3255128 w 3255128"/>
              <a:gd name="csY2022" fmla="*/ 129564 h 1169641"/>
              <a:gd name="csX2023" fmla="*/ 3255128 w 3255128"/>
              <a:gd name="csY2023" fmla="*/ 129581 h 1169641"/>
              <a:gd name="csX2024" fmla="*/ 3255128 w 3255128"/>
              <a:gd name="csY2024" fmla="*/ 129597 h 1169641"/>
              <a:gd name="csX2025" fmla="*/ 3255128 w 3255128"/>
              <a:gd name="csY2025" fmla="*/ 129890 h 1169641"/>
              <a:gd name="csX2026" fmla="*/ 3255128 w 3255128"/>
              <a:gd name="csY2026" fmla="*/ 129940 h 1169641"/>
              <a:gd name="csX2027" fmla="*/ 3255128 w 3255128"/>
              <a:gd name="csY2027" fmla="*/ 130119 h 1169641"/>
              <a:gd name="csX2028" fmla="*/ 3255128 w 3255128"/>
              <a:gd name="csY2028" fmla="*/ 130229 h 1169641"/>
              <a:gd name="csX2029" fmla="*/ 3255128 w 3255128"/>
              <a:gd name="csY2029" fmla="*/ 130245 h 1169641"/>
              <a:gd name="csX2030" fmla="*/ 3255128 w 3255128"/>
              <a:gd name="csY2030" fmla="*/ 130347 h 1169641"/>
              <a:gd name="csX2031" fmla="*/ 3255128 w 3255128"/>
              <a:gd name="csY2031" fmla="*/ 130494 h 1169641"/>
              <a:gd name="csX2032" fmla="*/ 3255128 w 3255128"/>
              <a:gd name="csY2032" fmla="*/ 130502 h 1169641"/>
              <a:gd name="csX2033" fmla="*/ 3255128 w 3255128"/>
              <a:gd name="csY2033" fmla="*/ 130688 h 1169641"/>
              <a:gd name="csX2034" fmla="*/ 3255128 w 3255128"/>
              <a:gd name="csY2034" fmla="*/ 130698 h 1169641"/>
              <a:gd name="csX2035" fmla="*/ 3255128 w 3255128"/>
              <a:gd name="csY2035" fmla="*/ 130704 h 1169641"/>
              <a:gd name="csX2036" fmla="*/ 3255128 w 3255128"/>
              <a:gd name="csY2036" fmla="*/ 130792 h 1169641"/>
              <a:gd name="csX2037" fmla="*/ 3255128 w 3255128"/>
              <a:gd name="csY2037" fmla="*/ 130806 h 1169641"/>
              <a:gd name="csX2038" fmla="*/ 3255128 w 3255128"/>
              <a:gd name="csY2038" fmla="*/ 130995 h 1169641"/>
              <a:gd name="csX2039" fmla="*/ 3255128 w 3255128"/>
              <a:gd name="csY2039" fmla="*/ 131048 h 1169641"/>
              <a:gd name="csX2040" fmla="*/ 3255128 w 3255128"/>
              <a:gd name="csY2040" fmla="*/ 131383 h 1169641"/>
              <a:gd name="csX2041" fmla="*/ 3255128 w 3255128"/>
              <a:gd name="csY2041" fmla="*/ 131454 h 1169641"/>
              <a:gd name="csX2042" fmla="*/ 3255128 w 3255128"/>
              <a:gd name="csY2042" fmla="*/ 131479 h 1169641"/>
              <a:gd name="csX2043" fmla="*/ 3255128 w 3255128"/>
              <a:gd name="csY2043" fmla="*/ 131517 h 1169641"/>
              <a:gd name="csX2044" fmla="*/ 3255128 w 3255128"/>
              <a:gd name="csY2044" fmla="*/ 131579 h 1169641"/>
              <a:gd name="csX2045" fmla="*/ 3255128 w 3255128"/>
              <a:gd name="csY2045" fmla="*/ 131615 h 1169641"/>
              <a:gd name="csX2046" fmla="*/ 3255128 w 3255128"/>
              <a:gd name="csY2046" fmla="*/ 131713 h 1169641"/>
              <a:gd name="csX2047" fmla="*/ 3255128 w 3255128"/>
              <a:gd name="csY2047" fmla="*/ 131729 h 1169641"/>
              <a:gd name="csX2048" fmla="*/ 3255128 w 3255128"/>
              <a:gd name="csY2048" fmla="*/ 131827 h 1169641"/>
              <a:gd name="csX2049" fmla="*/ 3255128 w 3255128"/>
              <a:gd name="csY2049" fmla="*/ 131929 h 1169641"/>
              <a:gd name="csX2050" fmla="*/ 3255128 w 3255128"/>
              <a:gd name="csY2050" fmla="*/ 132006 h 1169641"/>
              <a:gd name="csX2051" fmla="*/ 3255128 w 3255128"/>
              <a:gd name="csY2051" fmla="*/ 132069 h 1169641"/>
              <a:gd name="csX2052" fmla="*/ 3255128 w 3255128"/>
              <a:gd name="csY2052" fmla="*/ 132165 h 1169641"/>
              <a:gd name="csX2053" fmla="*/ 3255128 w 3255128"/>
              <a:gd name="csY2053" fmla="*/ 132263 h 1169641"/>
              <a:gd name="csX2054" fmla="*/ 3255128 w 3255128"/>
              <a:gd name="csY2054" fmla="*/ 132361 h 1169641"/>
              <a:gd name="csX2055" fmla="*/ 3255128 w 3255128"/>
              <a:gd name="csY2055" fmla="*/ 132414 h 1169641"/>
              <a:gd name="csX2056" fmla="*/ 3255128 w 3255128"/>
              <a:gd name="csY2056" fmla="*/ 132624 h 1169641"/>
              <a:gd name="csX2057" fmla="*/ 3255128 w 3255128"/>
              <a:gd name="csY2057" fmla="*/ 132722 h 1169641"/>
              <a:gd name="csX2058" fmla="*/ 3255128 w 3255128"/>
              <a:gd name="csY2058" fmla="*/ 132820 h 1169641"/>
              <a:gd name="csX2059" fmla="*/ 3255128 w 3255128"/>
              <a:gd name="csY2059" fmla="*/ 132950 h 1169641"/>
              <a:gd name="csX2060" fmla="*/ 3255128 w 3255128"/>
              <a:gd name="csY2060" fmla="*/ 133012 h 1169641"/>
              <a:gd name="csX2061" fmla="*/ 3255128 w 3255128"/>
              <a:gd name="csY2061" fmla="*/ 133062 h 1169641"/>
              <a:gd name="csX2062" fmla="*/ 3255128 w 3255128"/>
              <a:gd name="csY2062" fmla="*/ 133084 h 1169641"/>
              <a:gd name="csX2063" fmla="*/ 3255128 w 3255128"/>
              <a:gd name="csY2063" fmla="*/ 133151 h 1169641"/>
              <a:gd name="csX2064" fmla="*/ 3255128 w 3255128"/>
              <a:gd name="csY2064" fmla="*/ 133196 h 1169641"/>
              <a:gd name="csX2065" fmla="*/ 3255128 w 3255128"/>
              <a:gd name="csY2065" fmla="*/ 133270 h 1169641"/>
              <a:gd name="csX2066" fmla="*/ 3255128 w 3255128"/>
              <a:gd name="csY2066" fmla="*/ 133292 h 1169641"/>
              <a:gd name="csX2067" fmla="*/ 3255128 w 3255128"/>
              <a:gd name="csY2067" fmla="*/ 133375 h 1169641"/>
              <a:gd name="csX2068" fmla="*/ 3255128 w 3255128"/>
              <a:gd name="csY2068" fmla="*/ 133435 h 1169641"/>
              <a:gd name="csX2069" fmla="*/ 3255128 w 3255128"/>
              <a:gd name="csY2069" fmla="*/ 133521 h 1169641"/>
              <a:gd name="csX2070" fmla="*/ 3255128 w 3255128"/>
              <a:gd name="csY2070" fmla="*/ 133546 h 1169641"/>
              <a:gd name="csX2071" fmla="*/ 3255128 w 3255128"/>
              <a:gd name="csY2071" fmla="*/ 133732 h 1169641"/>
              <a:gd name="csX2072" fmla="*/ 3255128 w 3255128"/>
              <a:gd name="csY2072" fmla="*/ 133873 h 1169641"/>
              <a:gd name="csX2073" fmla="*/ 3255128 w 3255128"/>
              <a:gd name="csY2073" fmla="*/ 134032 h 1169641"/>
              <a:gd name="csX2074" fmla="*/ 3255128 w 3255128"/>
              <a:gd name="csY2074" fmla="*/ 134101 h 1169641"/>
              <a:gd name="csX2075" fmla="*/ 3255128 w 3255128"/>
              <a:gd name="csY2075" fmla="*/ 134173 h 1169641"/>
              <a:gd name="csX2076" fmla="*/ 3255128 w 3255128"/>
              <a:gd name="csY2076" fmla="*/ 134191 h 1169641"/>
              <a:gd name="csX2077" fmla="*/ 3255128 w 3255128"/>
              <a:gd name="csY2077" fmla="*/ 134208 h 1169641"/>
              <a:gd name="csX2078" fmla="*/ 3255128 w 3255128"/>
              <a:gd name="csY2078" fmla="*/ 134291 h 1169641"/>
              <a:gd name="csX2079" fmla="*/ 3255128 w 3255128"/>
              <a:gd name="csY2079" fmla="*/ 134312 h 1169641"/>
              <a:gd name="csX2080" fmla="*/ 3255128 w 3255128"/>
              <a:gd name="csY2080" fmla="*/ 134316 h 1169641"/>
              <a:gd name="csX2081" fmla="*/ 3255128 w 3255128"/>
              <a:gd name="csY2081" fmla="*/ 134410 h 1169641"/>
              <a:gd name="csX2082" fmla="*/ 3255128 w 3255128"/>
              <a:gd name="csY2082" fmla="*/ 134522 h 1169641"/>
              <a:gd name="csX2083" fmla="*/ 3255128 w 3255128"/>
              <a:gd name="csY2083" fmla="*/ 134567 h 1169641"/>
              <a:gd name="csX2084" fmla="*/ 3255128 w 3255128"/>
              <a:gd name="csY2084" fmla="*/ 134589 h 1169641"/>
              <a:gd name="csX2085" fmla="*/ 3255128 w 3255128"/>
              <a:gd name="csY2085" fmla="*/ 134746 h 1169641"/>
              <a:gd name="csX2086" fmla="*/ 3255128 w 3255128"/>
              <a:gd name="csY2086" fmla="*/ 134749 h 1169641"/>
              <a:gd name="csX2087" fmla="*/ 3255128 w 3255128"/>
              <a:gd name="csY2087" fmla="*/ 135089 h 1169641"/>
              <a:gd name="csX2088" fmla="*/ 3255128 w 3255128"/>
              <a:gd name="csY2088" fmla="*/ 135208 h 1169641"/>
              <a:gd name="csX2089" fmla="*/ 3255128 w 3255128"/>
              <a:gd name="csY2089" fmla="*/ 135249 h 1169641"/>
              <a:gd name="csX2090" fmla="*/ 3255128 w 3255128"/>
              <a:gd name="csY2090" fmla="*/ 135312 h 1169641"/>
              <a:gd name="csX2091" fmla="*/ 3255128 w 3255128"/>
              <a:gd name="csY2091" fmla="*/ 135321 h 1169641"/>
              <a:gd name="csX2092" fmla="*/ 3255128 w 3255128"/>
              <a:gd name="csY2092" fmla="*/ 135352 h 1169641"/>
              <a:gd name="csX2093" fmla="*/ 3255128 w 3255128"/>
              <a:gd name="csY2093" fmla="*/ 135568 h 1169641"/>
              <a:gd name="csX2094" fmla="*/ 3255128 w 3255128"/>
              <a:gd name="csY2094" fmla="*/ 135586 h 1169641"/>
              <a:gd name="csX2095" fmla="*/ 3255128 w 3255128"/>
              <a:gd name="csY2095" fmla="*/ 135760 h 1169641"/>
              <a:gd name="csX2096" fmla="*/ 3255128 w 3255128"/>
              <a:gd name="csY2096" fmla="*/ 135790 h 1169641"/>
              <a:gd name="csX2097" fmla="*/ 3255128 w 3255128"/>
              <a:gd name="csY2097" fmla="*/ 135933 h 1169641"/>
              <a:gd name="csX2098" fmla="*/ 3255128 w 3255128"/>
              <a:gd name="csY2098" fmla="*/ 135969 h 1169641"/>
              <a:gd name="csX2099" fmla="*/ 3255128 w 3255128"/>
              <a:gd name="csY2099" fmla="*/ 136018 h 1169641"/>
              <a:gd name="csX2100" fmla="*/ 3255128 w 3255128"/>
              <a:gd name="csY2100" fmla="*/ 136428 h 1169641"/>
              <a:gd name="csX2101" fmla="*/ 3255128 w 3255128"/>
              <a:gd name="csY2101" fmla="*/ 136449 h 1169641"/>
              <a:gd name="csX2102" fmla="*/ 3255128 w 3255128"/>
              <a:gd name="csY2102" fmla="*/ 136583 h 1169641"/>
              <a:gd name="csX2103" fmla="*/ 3255128 w 3255128"/>
              <a:gd name="csY2103" fmla="*/ 136706 h 1169641"/>
              <a:gd name="csX2104" fmla="*/ 3255128 w 3255128"/>
              <a:gd name="csY2104" fmla="*/ 136899 h 1169641"/>
              <a:gd name="csX2105" fmla="*/ 3255128 w 3255128"/>
              <a:gd name="csY2105" fmla="*/ 136902 h 1169641"/>
              <a:gd name="csX2106" fmla="*/ 3255128 w 3255128"/>
              <a:gd name="csY2106" fmla="*/ 136934 h 1169641"/>
              <a:gd name="csX2107" fmla="*/ 3255128 w 3255128"/>
              <a:gd name="csY2107" fmla="*/ 136969 h 1169641"/>
              <a:gd name="csX2108" fmla="*/ 3255128 w 3255128"/>
              <a:gd name="csY2108" fmla="*/ 137113 h 1169641"/>
              <a:gd name="csX2109" fmla="*/ 3255128 w 3255128"/>
              <a:gd name="csY2109" fmla="*/ 137129 h 1169641"/>
              <a:gd name="csX2110" fmla="*/ 3255128 w 3255128"/>
              <a:gd name="csY2110" fmla="*/ 137231 h 1169641"/>
              <a:gd name="csX2111" fmla="*/ 3255128 w 3255128"/>
              <a:gd name="csY2111" fmla="*/ 137376 h 1169641"/>
              <a:gd name="csX2112" fmla="*/ 3255128 w 3255128"/>
              <a:gd name="csY2112" fmla="*/ 137464 h 1169641"/>
              <a:gd name="csX2113" fmla="*/ 3255128 w 3255128"/>
              <a:gd name="csY2113" fmla="*/ 137532 h 1169641"/>
              <a:gd name="csX2114" fmla="*/ 3255128 w 3255128"/>
              <a:gd name="csY2114" fmla="*/ 137582 h 1169641"/>
              <a:gd name="csX2115" fmla="*/ 3255128 w 3255128"/>
              <a:gd name="csY2115" fmla="*/ 137604 h 1169641"/>
              <a:gd name="csX2116" fmla="*/ 3255128 w 3255128"/>
              <a:gd name="csY2116" fmla="*/ 137690 h 1169641"/>
              <a:gd name="csX2117" fmla="*/ 3255128 w 3255128"/>
              <a:gd name="csY2117" fmla="*/ 137711 h 1169641"/>
              <a:gd name="csX2118" fmla="*/ 3255128 w 3255128"/>
              <a:gd name="csY2118" fmla="*/ 137761 h 1169641"/>
              <a:gd name="csX2119" fmla="*/ 3255128 w 3255128"/>
              <a:gd name="csY2119" fmla="*/ 137850 h 1169641"/>
              <a:gd name="csX2120" fmla="*/ 3255128 w 3255128"/>
              <a:gd name="csY2120" fmla="*/ 137897 h 1169641"/>
              <a:gd name="csX2121" fmla="*/ 3255128 w 3255128"/>
              <a:gd name="csY2121" fmla="*/ 137961 h 1169641"/>
              <a:gd name="csX2122" fmla="*/ 3255128 w 3255128"/>
              <a:gd name="csY2122" fmla="*/ 138041 h 1169641"/>
              <a:gd name="csX2123" fmla="*/ 3255128 w 3255128"/>
              <a:gd name="csY2123" fmla="*/ 138061 h 1169641"/>
              <a:gd name="csX2124" fmla="*/ 3255128 w 3255128"/>
              <a:gd name="csY2124" fmla="*/ 138066 h 1169641"/>
              <a:gd name="csX2125" fmla="*/ 3255128 w 3255128"/>
              <a:gd name="csY2125" fmla="*/ 138220 h 1169641"/>
              <a:gd name="csX2126" fmla="*/ 3255128 w 3255128"/>
              <a:gd name="csY2126" fmla="*/ 138245 h 1169641"/>
              <a:gd name="csX2127" fmla="*/ 3255128 w 3255128"/>
              <a:gd name="csY2127" fmla="*/ 138252 h 1169641"/>
              <a:gd name="csX2128" fmla="*/ 3255128 w 3255128"/>
              <a:gd name="csY2128" fmla="*/ 138273 h 1169641"/>
              <a:gd name="csX2129" fmla="*/ 3255128 w 3255128"/>
              <a:gd name="csY2129" fmla="*/ 138276 h 1169641"/>
              <a:gd name="csX2130" fmla="*/ 3255128 w 3255128"/>
              <a:gd name="csY2130" fmla="*/ 138343 h 1169641"/>
              <a:gd name="csX2131" fmla="*/ 3255128 w 3255128"/>
              <a:gd name="csY2131" fmla="*/ 138345 h 1169641"/>
              <a:gd name="csX2132" fmla="*/ 3255128 w 3255128"/>
              <a:gd name="csY2132" fmla="*/ 138381 h 1169641"/>
              <a:gd name="csX2133" fmla="*/ 3255128 w 3255128"/>
              <a:gd name="csY2133" fmla="*/ 138500 h 1169641"/>
              <a:gd name="csX2134" fmla="*/ 3255128 w 3255128"/>
              <a:gd name="csY2134" fmla="*/ 138516 h 1169641"/>
              <a:gd name="csX2135" fmla="*/ 3255128 w 3255128"/>
              <a:gd name="csY2135" fmla="*/ 138577 h 1169641"/>
              <a:gd name="csX2136" fmla="*/ 3255128 w 3255128"/>
              <a:gd name="csY2136" fmla="*/ 138593 h 1169641"/>
              <a:gd name="csX2137" fmla="*/ 3255128 w 3255128"/>
              <a:gd name="csY2137" fmla="*/ 138709 h 1169641"/>
              <a:gd name="csX2138" fmla="*/ 3255128 w 3255128"/>
              <a:gd name="csY2138" fmla="*/ 138711 h 1169641"/>
              <a:gd name="csX2139" fmla="*/ 3255128 w 3255128"/>
              <a:gd name="csY2139" fmla="*/ 138835 h 1169641"/>
              <a:gd name="csX2140" fmla="*/ 3255128 w 3255128"/>
              <a:gd name="csY2140" fmla="*/ 138979 h 1169641"/>
              <a:gd name="csX2141" fmla="*/ 3255128 w 3255128"/>
              <a:gd name="csY2141" fmla="*/ 139029 h 1169641"/>
              <a:gd name="csX2142" fmla="*/ 3255128 w 3255128"/>
              <a:gd name="csY2142" fmla="*/ 139168 h 1169641"/>
              <a:gd name="csX2143" fmla="*/ 3255128 w 3255128"/>
              <a:gd name="csY2143" fmla="*/ 139225 h 1169641"/>
              <a:gd name="csX2144" fmla="*/ 3255128 w 3255128"/>
              <a:gd name="csY2144" fmla="*/ 139263 h 1169641"/>
              <a:gd name="csX2145" fmla="*/ 3255128 w 3255128"/>
              <a:gd name="csY2145" fmla="*/ 139266 h 1169641"/>
              <a:gd name="csX2146" fmla="*/ 3255128 w 3255128"/>
              <a:gd name="csY2146" fmla="*/ 139488 h 1169641"/>
              <a:gd name="csX2147" fmla="*/ 3255128 w 3255128"/>
              <a:gd name="csY2147" fmla="*/ 139583 h 1169641"/>
              <a:gd name="csX2148" fmla="*/ 3255128 w 3255128"/>
              <a:gd name="csY2148" fmla="*/ 139684 h 1169641"/>
              <a:gd name="csX2149" fmla="*/ 3255128 w 3255128"/>
              <a:gd name="csY2149" fmla="*/ 139716 h 1169641"/>
              <a:gd name="csX2150" fmla="*/ 3255128 w 3255128"/>
              <a:gd name="csY2150" fmla="*/ 139876 h 1169641"/>
              <a:gd name="csX2151" fmla="*/ 3255128 w 3255128"/>
              <a:gd name="csY2151" fmla="*/ 139948 h 1169641"/>
              <a:gd name="csX2152" fmla="*/ 3255128 w 3255128"/>
              <a:gd name="csY2152" fmla="*/ 139959 h 1169641"/>
              <a:gd name="csX2153" fmla="*/ 3255128 w 3255128"/>
              <a:gd name="csY2153" fmla="*/ 139962 h 1169641"/>
              <a:gd name="csX2154" fmla="*/ 3255128 w 3255128"/>
              <a:gd name="csY2154" fmla="*/ 140036 h 1169641"/>
              <a:gd name="csX2155" fmla="*/ 3255128 w 3255128"/>
              <a:gd name="csY2155" fmla="*/ 140231 h 1169641"/>
              <a:gd name="csX2156" fmla="*/ 3255128 w 3255128"/>
              <a:gd name="csY2156" fmla="*/ 140303 h 1169641"/>
              <a:gd name="csX2157" fmla="*/ 3255128 w 3255128"/>
              <a:gd name="csY2157" fmla="*/ 140544 h 1169641"/>
              <a:gd name="csX2158" fmla="*/ 3255128 w 3255128"/>
              <a:gd name="csY2158" fmla="*/ 140596 h 1169641"/>
              <a:gd name="csX2159" fmla="*/ 3255128 w 3255128"/>
              <a:gd name="csY2159" fmla="*/ 140632 h 1169641"/>
              <a:gd name="csX2160" fmla="*/ 3255128 w 3255128"/>
              <a:gd name="csY2160" fmla="*/ 140690 h 1169641"/>
              <a:gd name="csX2161" fmla="*/ 3255128 w 3255128"/>
              <a:gd name="csY2161" fmla="*/ 140762 h 1169641"/>
              <a:gd name="csX2162" fmla="*/ 3255128 w 3255128"/>
              <a:gd name="csY2162" fmla="*/ 140856 h 1169641"/>
              <a:gd name="csX2163" fmla="*/ 3255128 w 3255128"/>
              <a:gd name="csY2163" fmla="*/ 140867 h 1169641"/>
              <a:gd name="csX2164" fmla="*/ 3255128 w 3255128"/>
              <a:gd name="csY2164" fmla="*/ 141055 h 1169641"/>
              <a:gd name="csX2165" fmla="*/ 3255128 w 3255128"/>
              <a:gd name="csY2165" fmla="*/ 141176 h 1169641"/>
              <a:gd name="csX2166" fmla="*/ 3255128 w 3255128"/>
              <a:gd name="csY2166" fmla="*/ 141333 h 1169641"/>
              <a:gd name="csX2167" fmla="*/ 3255128 w 3255128"/>
              <a:gd name="csY2167" fmla="*/ 141410 h 1169641"/>
              <a:gd name="csX2168" fmla="*/ 3255128 w 3255128"/>
              <a:gd name="csY2168" fmla="*/ 141465 h 1169641"/>
              <a:gd name="csX2169" fmla="*/ 3255128 w 3255128"/>
              <a:gd name="csY2169" fmla="*/ 141515 h 1169641"/>
              <a:gd name="csX2170" fmla="*/ 3255128 w 3255128"/>
              <a:gd name="csY2170" fmla="*/ 141529 h 1169641"/>
              <a:gd name="csX2171" fmla="*/ 3255128 w 3255128"/>
              <a:gd name="csY2171" fmla="*/ 141772 h 1169641"/>
              <a:gd name="csX2172" fmla="*/ 3255128 w 3255128"/>
              <a:gd name="csY2172" fmla="*/ 141779 h 1169641"/>
              <a:gd name="csX2173" fmla="*/ 3255128 w 3255128"/>
              <a:gd name="csY2173" fmla="*/ 141846 h 1169641"/>
              <a:gd name="csX2174" fmla="*/ 3255128 w 3255128"/>
              <a:gd name="csY2174" fmla="*/ 141974 h 1169641"/>
              <a:gd name="csX2175" fmla="*/ 3255128 w 3255128"/>
              <a:gd name="csY2175" fmla="*/ 141999 h 1169641"/>
              <a:gd name="csX2176" fmla="*/ 3255128 w 3255128"/>
              <a:gd name="csY2176" fmla="*/ 142003 h 1169641"/>
              <a:gd name="csX2177" fmla="*/ 3255128 w 3255128"/>
              <a:gd name="csY2177" fmla="*/ 142216 h 1169641"/>
              <a:gd name="csX2178" fmla="*/ 3255128 w 3255128"/>
              <a:gd name="csY2178" fmla="*/ 142334 h 1169641"/>
              <a:gd name="csX2179" fmla="*/ 3255128 w 3255128"/>
              <a:gd name="csY2179" fmla="*/ 142565 h 1169641"/>
              <a:gd name="csX2180" fmla="*/ 3255128 w 3255128"/>
              <a:gd name="csY2180" fmla="*/ 142581 h 1169641"/>
              <a:gd name="csX2181" fmla="*/ 3255128 w 3255128"/>
              <a:gd name="csY2181" fmla="*/ 142793 h 1169641"/>
              <a:gd name="csX2182" fmla="*/ 3255128 w 3255128"/>
              <a:gd name="csY2182" fmla="*/ 142886 h 1169641"/>
              <a:gd name="csX2183" fmla="*/ 3255128 w 3255128"/>
              <a:gd name="csY2183" fmla="*/ 142972 h 1169641"/>
              <a:gd name="csX2184" fmla="*/ 3255128 w 3255128"/>
              <a:gd name="csY2184" fmla="*/ 143020 h 1169641"/>
              <a:gd name="csX2185" fmla="*/ 3255128 w 3255128"/>
              <a:gd name="csY2185" fmla="*/ 143215 h 1169641"/>
              <a:gd name="csX2186" fmla="*/ 3255128 w 3255128"/>
              <a:gd name="csY2186" fmla="*/ 143229 h 1169641"/>
              <a:gd name="csX2187" fmla="*/ 3255128 w 3255128"/>
              <a:gd name="csY2187" fmla="*/ 143345 h 1169641"/>
              <a:gd name="csX2188" fmla="*/ 3255128 w 3255128"/>
              <a:gd name="csY2188" fmla="*/ 143355 h 1169641"/>
              <a:gd name="csX2189" fmla="*/ 3255128 w 3255128"/>
              <a:gd name="csY2189" fmla="*/ 143446 h 1169641"/>
              <a:gd name="csX2190" fmla="*/ 3255128 w 3255128"/>
              <a:gd name="csY2190" fmla="*/ 143447 h 1169641"/>
              <a:gd name="csX2191" fmla="*/ 3255128 w 3255128"/>
              <a:gd name="csY2191" fmla="*/ 143688 h 1169641"/>
              <a:gd name="csX2192" fmla="*/ 3255128 w 3255128"/>
              <a:gd name="csY2192" fmla="*/ 143833 h 1169641"/>
              <a:gd name="csX2193" fmla="*/ 3255128 w 3255128"/>
              <a:gd name="csY2193" fmla="*/ 143993 h 1169641"/>
              <a:gd name="csX2194" fmla="*/ 3255128 w 3255128"/>
              <a:gd name="csY2194" fmla="*/ 144095 h 1169641"/>
              <a:gd name="csX2195" fmla="*/ 3255128 w 3255128"/>
              <a:gd name="csY2195" fmla="*/ 144236 h 1169641"/>
              <a:gd name="csX2196" fmla="*/ 3255128 w 3255128"/>
              <a:gd name="csY2196" fmla="*/ 144240 h 1169641"/>
              <a:gd name="csX2197" fmla="*/ 3255128 w 3255128"/>
              <a:gd name="csY2197" fmla="*/ 144258 h 1169641"/>
              <a:gd name="csX2198" fmla="*/ 3255128 w 3255128"/>
              <a:gd name="csY2198" fmla="*/ 144298 h 1169641"/>
              <a:gd name="csX2199" fmla="*/ 3255128 w 3255128"/>
              <a:gd name="csY2199" fmla="*/ 144370 h 1169641"/>
              <a:gd name="csX2200" fmla="*/ 3255128 w 3255128"/>
              <a:gd name="csY2200" fmla="*/ 144396 h 1169641"/>
              <a:gd name="csX2201" fmla="*/ 3255128 w 3255128"/>
              <a:gd name="csY2201" fmla="*/ 144468 h 1169641"/>
              <a:gd name="csX2202" fmla="*/ 3255128 w 3255128"/>
              <a:gd name="csY2202" fmla="*/ 144554 h 1169641"/>
              <a:gd name="csX2203" fmla="*/ 3255128 w 3255128"/>
              <a:gd name="csY2203" fmla="*/ 144575 h 1169641"/>
              <a:gd name="csX2204" fmla="*/ 3255128 w 3255128"/>
              <a:gd name="csY2204" fmla="*/ 144586 h 1169641"/>
              <a:gd name="csX2205" fmla="*/ 3255128 w 3255128"/>
              <a:gd name="csY2205" fmla="*/ 144663 h 1169641"/>
              <a:gd name="csX2206" fmla="*/ 3255128 w 3255128"/>
              <a:gd name="csY2206" fmla="*/ 144714 h 1169641"/>
              <a:gd name="csX2207" fmla="*/ 3255128 w 3255128"/>
              <a:gd name="csY2207" fmla="*/ 144832 h 1169641"/>
              <a:gd name="csX2208" fmla="*/ 3255128 w 3255128"/>
              <a:gd name="csY2208" fmla="*/ 145018 h 1169641"/>
              <a:gd name="csX2209" fmla="*/ 3255128 w 3255128"/>
              <a:gd name="csY2209" fmla="*/ 145028 h 1169641"/>
              <a:gd name="csX2210" fmla="*/ 3255128 w 3255128"/>
              <a:gd name="csY2210" fmla="*/ 145116 h 1169641"/>
              <a:gd name="csX2211" fmla="*/ 3255128 w 3255128"/>
              <a:gd name="csY2211" fmla="*/ 145139 h 1169641"/>
              <a:gd name="csX2212" fmla="*/ 3255128 w 3255128"/>
              <a:gd name="csY2212" fmla="*/ 145376 h 1169641"/>
              <a:gd name="csX2213" fmla="*/ 3255128 w 3255128"/>
              <a:gd name="csY2213" fmla="*/ 145477 h 1169641"/>
              <a:gd name="csX2214" fmla="*/ 3255128 w 3255128"/>
              <a:gd name="csY2214" fmla="*/ 145502 h 1169641"/>
              <a:gd name="csX2215" fmla="*/ 3255128 w 3255128"/>
              <a:gd name="csY2215" fmla="*/ 145555 h 1169641"/>
              <a:gd name="csX2216" fmla="*/ 3255128 w 3255128"/>
              <a:gd name="csY2216" fmla="*/ 145575 h 1169641"/>
              <a:gd name="csX2217" fmla="*/ 3255128 w 3255128"/>
              <a:gd name="csY2217" fmla="*/ 145853 h 1169641"/>
              <a:gd name="csX2218" fmla="*/ 3255128 w 3255128"/>
              <a:gd name="csY2218" fmla="*/ 146004 h 1169641"/>
              <a:gd name="csX2219" fmla="*/ 3255128 w 3255128"/>
              <a:gd name="csY2219" fmla="*/ 146032 h 1169641"/>
              <a:gd name="csX2220" fmla="*/ 3255128 w 3255128"/>
              <a:gd name="csY2220" fmla="*/ 146049 h 1169641"/>
              <a:gd name="csX2221" fmla="*/ 3255128 w 3255128"/>
              <a:gd name="csY2221" fmla="*/ 146228 h 1169641"/>
              <a:gd name="csX2222" fmla="*/ 3255128 w 3255128"/>
              <a:gd name="csY2222" fmla="*/ 146319 h 1169641"/>
              <a:gd name="csX2223" fmla="*/ 3255128 w 3255128"/>
              <a:gd name="csY2223" fmla="*/ 146399 h 1169641"/>
              <a:gd name="csX2224" fmla="*/ 3255128 w 3255128"/>
              <a:gd name="csY2224" fmla="*/ 146523 h 1169641"/>
              <a:gd name="csX2225" fmla="*/ 3255128 w 3255128"/>
              <a:gd name="csY2225" fmla="*/ 146726 h 1169641"/>
              <a:gd name="csX2226" fmla="*/ 3255128 w 3255128"/>
              <a:gd name="csY2226" fmla="*/ 146756 h 1169641"/>
              <a:gd name="csX2227" fmla="*/ 3255128 w 3255128"/>
              <a:gd name="csY2227" fmla="*/ 146823 h 1169641"/>
              <a:gd name="csX2228" fmla="*/ 3255128 w 3255128"/>
              <a:gd name="csY2228" fmla="*/ 146885 h 1169641"/>
              <a:gd name="csX2229" fmla="*/ 3255128 w 3255128"/>
              <a:gd name="csY2229" fmla="*/ 147200 h 1169641"/>
              <a:gd name="csX2230" fmla="*/ 3255128 w 3255128"/>
              <a:gd name="csY2230" fmla="*/ 147208 h 1169641"/>
              <a:gd name="csX2231" fmla="*/ 3255128 w 3255128"/>
              <a:gd name="csY2231" fmla="*/ 147420 h 1169641"/>
              <a:gd name="csX2232" fmla="*/ 3255128 w 3255128"/>
              <a:gd name="csY2232" fmla="*/ 147496 h 1169641"/>
              <a:gd name="csX2233" fmla="*/ 3255128 w 3255128"/>
              <a:gd name="csY2233" fmla="*/ 147599 h 1169641"/>
              <a:gd name="csX2234" fmla="*/ 3255128 w 3255128"/>
              <a:gd name="csY2234" fmla="*/ 147856 h 1169641"/>
              <a:gd name="csX2235" fmla="*/ 3255128 w 3255128"/>
              <a:gd name="csY2235" fmla="*/ 148315 h 1169641"/>
              <a:gd name="csX2236" fmla="*/ 3255128 w 3255128"/>
              <a:gd name="csY2236" fmla="*/ 148329 h 1169641"/>
              <a:gd name="csX2237" fmla="*/ 3255128 w 3255128"/>
              <a:gd name="csY2237" fmla="*/ 148502 h 1169641"/>
              <a:gd name="csX2238" fmla="*/ 3255128 w 3255128"/>
              <a:gd name="csY2238" fmla="*/ 148574 h 1169641"/>
              <a:gd name="csX2239" fmla="*/ 3255128 w 3255128"/>
              <a:gd name="csY2239" fmla="*/ 148587 h 1169641"/>
              <a:gd name="csX2240" fmla="*/ 3255128 w 3255128"/>
              <a:gd name="csY2240" fmla="*/ 148643 h 1169641"/>
              <a:gd name="csX2241" fmla="*/ 3255128 w 3255128"/>
              <a:gd name="csY2241" fmla="*/ 148786 h 1169641"/>
              <a:gd name="csX2242" fmla="*/ 3255128 w 3255128"/>
              <a:gd name="csY2242" fmla="*/ 148863 h 1169641"/>
              <a:gd name="csX2243" fmla="*/ 3255128 w 3255128"/>
              <a:gd name="csY2243" fmla="*/ 148867 h 1169641"/>
              <a:gd name="csX2244" fmla="*/ 3255128 w 3255128"/>
              <a:gd name="csY2244" fmla="*/ 148885 h 1169641"/>
              <a:gd name="csX2245" fmla="*/ 3255128 w 3255128"/>
              <a:gd name="csY2245" fmla="*/ 149106 h 1169641"/>
              <a:gd name="csX2246" fmla="*/ 3255128 w 3255128"/>
              <a:gd name="csY2246" fmla="*/ 149183 h 1169641"/>
              <a:gd name="csX2247" fmla="*/ 3255128 w 3255128"/>
              <a:gd name="csY2247" fmla="*/ 149222 h 1169641"/>
              <a:gd name="csX2248" fmla="*/ 3255128 w 3255128"/>
              <a:gd name="csY2248" fmla="*/ 149309 h 1169641"/>
              <a:gd name="csX2249" fmla="*/ 3255128 w 3255128"/>
              <a:gd name="csY2249" fmla="*/ 149347 h 1169641"/>
              <a:gd name="csX2250" fmla="*/ 3255128 w 3255128"/>
              <a:gd name="csY2250" fmla="*/ 149468 h 1169641"/>
              <a:gd name="csX2251" fmla="*/ 3255128 w 3255128"/>
              <a:gd name="csY2251" fmla="*/ 149543 h 1169641"/>
              <a:gd name="csX2252" fmla="*/ 3255128 w 3255128"/>
              <a:gd name="csY2252" fmla="*/ 149559 h 1169641"/>
              <a:gd name="csX2253" fmla="*/ 3255128 w 3255128"/>
              <a:gd name="csY2253" fmla="*/ 149681 h 1169641"/>
              <a:gd name="csX2254" fmla="*/ 3255128 w 3255128"/>
              <a:gd name="csY2254" fmla="*/ 149766 h 1169641"/>
              <a:gd name="csX2255" fmla="*/ 3255128 w 3255128"/>
              <a:gd name="csY2255" fmla="*/ 149786 h 1169641"/>
              <a:gd name="csX2256" fmla="*/ 3255128 w 3255128"/>
              <a:gd name="csY2256" fmla="*/ 149822 h 1169641"/>
              <a:gd name="csX2257" fmla="*/ 3255128 w 3255128"/>
              <a:gd name="csY2257" fmla="*/ 149945 h 1169641"/>
              <a:gd name="csX2258" fmla="*/ 3255128 w 3255128"/>
              <a:gd name="csY2258" fmla="*/ 149982 h 1169641"/>
              <a:gd name="csX2259" fmla="*/ 3255128 w 3255128"/>
              <a:gd name="csY2259" fmla="*/ 149995 h 1169641"/>
              <a:gd name="csX2260" fmla="*/ 3255128 w 3255128"/>
              <a:gd name="csY2260" fmla="*/ 150003 h 1169641"/>
              <a:gd name="csX2261" fmla="*/ 3255128 w 3255128"/>
              <a:gd name="csY2261" fmla="*/ 150182 h 1169641"/>
              <a:gd name="csX2262" fmla="*/ 3255128 w 3255128"/>
              <a:gd name="csY2262" fmla="*/ 150191 h 1169641"/>
              <a:gd name="csX2263" fmla="*/ 3255128 w 3255128"/>
              <a:gd name="csY2263" fmla="*/ 150229 h 1169641"/>
              <a:gd name="csX2264" fmla="*/ 3255128 w 3255128"/>
              <a:gd name="csY2264" fmla="*/ 150454 h 1169641"/>
              <a:gd name="csX2265" fmla="*/ 3255128 w 3255128"/>
              <a:gd name="csY2265" fmla="*/ 150650 h 1169641"/>
              <a:gd name="csX2266" fmla="*/ 3255128 w 3255128"/>
              <a:gd name="csY2266" fmla="*/ 150703 h 1169641"/>
              <a:gd name="csX2267" fmla="*/ 3255128 w 3255128"/>
              <a:gd name="csY2267" fmla="*/ 150842 h 1169641"/>
              <a:gd name="csX2268" fmla="*/ 3255128 w 3255128"/>
              <a:gd name="csY2268" fmla="*/ 150914 h 1169641"/>
              <a:gd name="csX2269" fmla="*/ 3255128 w 3255128"/>
              <a:gd name="csY2269" fmla="*/ 150919 h 1169641"/>
              <a:gd name="csX2270" fmla="*/ 3255128 w 3255128"/>
              <a:gd name="csY2270" fmla="*/ 151085 h 1169641"/>
              <a:gd name="csX2271" fmla="*/ 3255128 w 3255128"/>
              <a:gd name="csY2271" fmla="*/ 151098 h 1169641"/>
              <a:gd name="csX2272" fmla="*/ 3255128 w 3255128"/>
              <a:gd name="csY2272" fmla="*/ 151157 h 1169641"/>
              <a:gd name="csX2273" fmla="*/ 3255128 w 3255128"/>
              <a:gd name="csY2273" fmla="*/ 151162 h 1169641"/>
              <a:gd name="csX2274" fmla="*/ 3255128 w 3255128"/>
              <a:gd name="csY2274" fmla="*/ 151234 h 1169641"/>
              <a:gd name="csX2275" fmla="*/ 3255128 w 3255128"/>
              <a:gd name="csY2275" fmla="*/ 151353 h 1169641"/>
              <a:gd name="csX2276" fmla="*/ 3255128 w 3255128"/>
              <a:gd name="csY2276" fmla="*/ 151369 h 1169641"/>
              <a:gd name="csX2277" fmla="*/ 3255128 w 3255128"/>
              <a:gd name="csY2277" fmla="*/ 151383 h 1169641"/>
              <a:gd name="csX2278" fmla="*/ 3255128 w 3255128"/>
              <a:gd name="csY2278" fmla="*/ 151450 h 1169641"/>
              <a:gd name="csX2279" fmla="*/ 3255128 w 3255128"/>
              <a:gd name="csY2279" fmla="*/ 151562 h 1169641"/>
              <a:gd name="csX2280" fmla="*/ 3255128 w 3255128"/>
              <a:gd name="csY2280" fmla="*/ 151805 h 1169641"/>
              <a:gd name="csX2281" fmla="*/ 3255128 w 3255128"/>
              <a:gd name="csY2281" fmla="*/ 151832 h 1169641"/>
              <a:gd name="csX2282" fmla="*/ 3255128 w 3255128"/>
              <a:gd name="csY2282" fmla="*/ 151882 h 1169641"/>
              <a:gd name="csX2283" fmla="*/ 3255128 w 3255128"/>
              <a:gd name="csY2283" fmla="*/ 152021 h 1169641"/>
              <a:gd name="csX2284" fmla="*/ 3255128 w 3255128"/>
              <a:gd name="csY2284" fmla="*/ 152119 h 1169641"/>
              <a:gd name="csX2285" fmla="*/ 3255128 w 3255128"/>
              <a:gd name="csY2285" fmla="*/ 152142 h 1169641"/>
              <a:gd name="csX2286" fmla="*/ 3255128 w 3255128"/>
              <a:gd name="csY2286" fmla="*/ 152264 h 1169641"/>
              <a:gd name="csX2287" fmla="*/ 3255128 w 3255128"/>
              <a:gd name="csY2287" fmla="*/ 152341 h 1169641"/>
              <a:gd name="csX2288" fmla="*/ 3255128 w 3255128"/>
              <a:gd name="csY2288" fmla="*/ 152366 h 1169641"/>
              <a:gd name="csX2289" fmla="*/ 3255128 w 3255128"/>
              <a:gd name="csY2289" fmla="*/ 152812 h 1169641"/>
              <a:gd name="csX2290" fmla="*/ 3255128 w 3255128"/>
              <a:gd name="csY2290" fmla="*/ 152815 h 1169641"/>
              <a:gd name="csX2291" fmla="*/ 3255128 w 3255128"/>
              <a:gd name="csY2291" fmla="*/ 152872 h 1169641"/>
              <a:gd name="csX2292" fmla="*/ 3255128 w 3255128"/>
              <a:gd name="csY2292" fmla="*/ 153182 h 1169641"/>
              <a:gd name="csX2293" fmla="*/ 3255128 w 3255128"/>
              <a:gd name="csY2293" fmla="*/ 153289 h 1169641"/>
              <a:gd name="csX2294" fmla="*/ 3255128 w 3255128"/>
              <a:gd name="csY2294" fmla="*/ 153331 h 1169641"/>
              <a:gd name="csX2295" fmla="*/ 3255128 w 3255128"/>
              <a:gd name="csY2295" fmla="*/ 153387 h 1169641"/>
              <a:gd name="csX2296" fmla="*/ 3255128 w 3255128"/>
              <a:gd name="csY2296" fmla="*/ 153405 h 1169641"/>
              <a:gd name="csX2297" fmla="*/ 3255128 w 3255128"/>
              <a:gd name="csY2297" fmla="*/ 153485 h 1169641"/>
              <a:gd name="csX2298" fmla="*/ 3255128 w 3255128"/>
              <a:gd name="csY2298" fmla="*/ 153641 h 1169641"/>
              <a:gd name="csX2299" fmla="*/ 3255128 w 3255128"/>
              <a:gd name="csY2299" fmla="*/ 153936 h 1169641"/>
              <a:gd name="csX2300" fmla="*/ 3255128 w 3255128"/>
              <a:gd name="csY2300" fmla="*/ 153974 h 1169641"/>
              <a:gd name="csX2301" fmla="*/ 3255128 w 3255128"/>
              <a:gd name="csY2301" fmla="*/ 153979 h 1169641"/>
              <a:gd name="csX2302" fmla="*/ 3255128 w 3255128"/>
              <a:gd name="csY2302" fmla="*/ 154170 h 1169641"/>
              <a:gd name="csX2303" fmla="*/ 3255128 w 3255128"/>
              <a:gd name="csY2303" fmla="*/ 154186 h 1169641"/>
              <a:gd name="csX2304" fmla="*/ 3255128 w 3255128"/>
              <a:gd name="csY2304" fmla="*/ 154286 h 1169641"/>
              <a:gd name="csX2305" fmla="*/ 3255128 w 3255128"/>
              <a:gd name="csY2305" fmla="*/ 154413 h 1169641"/>
              <a:gd name="csX2306" fmla="*/ 3255128 w 3255128"/>
              <a:gd name="csY2306" fmla="*/ 154420 h 1169641"/>
              <a:gd name="csX2307" fmla="*/ 3255128 w 3255128"/>
              <a:gd name="csY2307" fmla="*/ 154572 h 1169641"/>
              <a:gd name="csX2308" fmla="*/ 3255128 w 3255128"/>
              <a:gd name="csY2308" fmla="*/ 154622 h 1169641"/>
              <a:gd name="csX2309" fmla="*/ 3255128 w 3255128"/>
              <a:gd name="csY2309" fmla="*/ 154702 h 1169641"/>
              <a:gd name="csX2310" fmla="*/ 3255128 w 3255128"/>
              <a:gd name="csY2310" fmla="*/ 154799 h 1169641"/>
              <a:gd name="csX2311" fmla="*/ 3255128 w 3255128"/>
              <a:gd name="csY2311" fmla="*/ 154818 h 1169641"/>
              <a:gd name="csX2312" fmla="*/ 3255128 w 3255128"/>
              <a:gd name="csY2312" fmla="*/ 154852 h 1169641"/>
              <a:gd name="csX2313" fmla="*/ 3255128 w 3255128"/>
              <a:gd name="csY2313" fmla="*/ 154856 h 1169641"/>
              <a:gd name="csX2314" fmla="*/ 3255128 w 3255128"/>
              <a:gd name="csY2314" fmla="*/ 155061 h 1169641"/>
              <a:gd name="csX2315" fmla="*/ 3255128 w 3255128"/>
              <a:gd name="csY2315" fmla="*/ 155068 h 1169641"/>
              <a:gd name="csX2316" fmla="*/ 3255128 w 3255128"/>
              <a:gd name="csY2316" fmla="*/ 155081 h 1169641"/>
              <a:gd name="csX2317" fmla="*/ 3255128 w 3255128"/>
              <a:gd name="csY2317" fmla="*/ 155277 h 1169641"/>
              <a:gd name="csX2318" fmla="*/ 3255128 w 3255128"/>
              <a:gd name="csY2318" fmla="*/ 155362 h 1169641"/>
              <a:gd name="csX2319" fmla="*/ 3255128 w 3255128"/>
              <a:gd name="csY2319" fmla="*/ 155434 h 1169641"/>
              <a:gd name="csX2320" fmla="*/ 3255128 w 3255128"/>
              <a:gd name="csY2320" fmla="*/ 155520 h 1169641"/>
              <a:gd name="csX2321" fmla="*/ 3255128 w 3255128"/>
              <a:gd name="csY2321" fmla="*/ 155527 h 1169641"/>
              <a:gd name="csX2322" fmla="*/ 3255128 w 3255128"/>
              <a:gd name="csY2322" fmla="*/ 155541 h 1169641"/>
              <a:gd name="csX2323" fmla="*/ 3255128 w 3255128"/>
              <a:gd name="csY2323" fmla="*/ 155629 h 1169641"/>
              <a:gd name="csX2324" fmla="*/ 3255128 w 3255128"/>
              <a:gd name="csY2324" fmla="*/ 155680 h 1169641"/>
              <a:gd name="csX2325" fmla="*/ 3255128 w 3255128"/>
              <a:gd name="csY2325" fmla="*/ 155727 h 1169641"/>
              <a:gd name="csX2326" fmla="*/ 3255128 w 3255128"/>
              <a:gd name="csY2326" fmla="*/ 155872 h 1169641"/>
              <a:gd name="csX2327" fmla="*/ 3255128 w 3255128"/>
              <a:gd name="csY2327" fmla="*/ 155873 h 1169641"/>
              <a:gd name="csX2328" fmla="*/ 3255128 w 3255128"/>
              <a:gd name="csY2328" fmla="*/ 155903 h 1169641"/>
              <a:gd name="csX2329" fmla="*/ 3255128 w 3255128"/>
              <a:gd name="csY2329" fmla="*/ 155970 h 1169641"/>
              <a:gd name="csX2330" fmla="*/ 3255128 w 3255128"/>
              <a:gd name="csY2330" fmla="*/ 156068 h 1169641"/>
              <a:gd name="csX2331" fmla="*/ 3255128 w 3255128"/>
              <a:gd name="csY2331" fmla="*/ 156082 h 1169641"/>
              <a:gd name="csX2332" fmla="*/ 3255128 w 3255128"/>
              <a:gd name="csY2332" fmla="*/ 156541 h 1169641"/>
              <a:gd name="csX2333" fmla="*/ 3255128 w 3255128"/>
              <a:gd name="csY2333" fmla="*/ 156686 h 1169641"/>
              <a:gd name="csX2334" fmla="*/ 3255128 w 3255128"/>
              <a:gd name="csY2334" fmla="*/ 156769 h 1169641"/>
              <a:gd name="csX2335" fmla="*/ 3255128 w 3255128"/>
              <a:gd name="csY2335" fmla="*/ 156809 h 1169641"/>
              <a:gd name="csX2336" fmla="*/ 3255128 w 3255128"/>
              <a:gd name="csY2336" fmla="*/ 157093 h 1169641"/>
              <a:gd name="csX2337" fmla="*/ 3255128 w 3255128"/>
              <a:gd name="csY2337" fmla="*/ 157439 h 1169641"/>
              <a:gd name="csX2338" fmla="*/ 3255128 w 3255128"/>
              <a:gd name="csY2338" fmla="*/ 157567 h 1169641"/>
              <a:gd name="csX2339" fmla="*/ 3255128 w 3255128"/>
              <a:gd name="csY2339" fmla="*/ 157685 h 1169641"/>
              <a:gd name="csX2340" fmla="*/ 3255128 w 3255128"/>
              <a:gd name="csY2340" fmla="*/ 157809 h 1169641"/>
              <a:gd name="csX2341" fmla="*/ 3255128 w 3255128"/>
              <a:gd name="csY2341" fmla="*/ 158355 h 1169641"/>
              <a:gd name="csX2342" fmla="*/ 3255128 w 3255128"/>
              <a:gd name="csY2342" fmla="*/ 158456 h 1169641"/>
              <a:gd name="csX2343" fmla="*/ 3255128 w 3255128"/>
              <a:gd name="csY2343" fmla="*/ 158462 h 1169641"/>
              <a:gd name="csX2344" fmla="*/ 3255128 w 3255128"/>
              <a:gd name="csY2344" fmla="*/ 158494 h 1169641"/>
              <a:gd name="csX2345" fmla="*/ 3255128 w 3255128"/>
              <a:gd name="csY2345" fmla="*/ 158690 h 1169641"/>
              <a:gd name="csX2346" fmla="*/ 3255128 w 3255128"/>
              <a:gd name="csY2346" fmla="*/ 158706 h 1169641"/>
              <a:gd name="csX2347" fmla="*/ 3255128 w 3255128"/>
              <a:gd name="csY2347" fmla="*/ 158885 h 1169641"/>
              <a:gd name="csX2348" fmla="*/ 3255128 w 3255128"/>
              <a:gd name="csY2348" fmla="*/ 159040 h 1169641"/>
              <a:gd name="csX2349" fmla="*/ 3255128 w 3255128"/>
              <a:gd name="csY2349" fmla="*/ 159092 h 1169641"/>
              <a:gd name="csX2350" fmla="*/ 3255128 w 3255128"/>
              <a:gd name="csY2350" fmla="*/ 159142 h 1169641"/>
              <a:gd name="csX2351" fmla="*/ 3255128 w 3255128"/>
              <a:gd name="csY2351" fmla="*/ 159295 h 1169641"/>
              <a:gd name="csX2352" fmla="*/ 3255128 w 3255128"/>
              <a:gd name="csY2352" fmla="*/ 159338 h 1169641"/>
              <a:gd name="csX2353" fmla="*/ 3255128 w 3255128"/>
              <a:gd name="csY2353" fmla="*/ 159376 h 1169641"/>
              <a:gd name="csX2354" fmla="*/ 3255128 w 3255128"/>
              <a:gd name="csY2354" fmla="*/ 159426 h 1169641"/>
              <a:gd name="csX2355" fmla="*/ 3255128 w 3255128"/>
              <a:gd name="csY2355" fmla="*/ 159601 h 1169641"/>
              <a:gd name="csX2356" fmla="*/ 3255128 w 3255128"/>
              <a:gd name="csY2356" fmla="*/ 159609 h 1169641"/>
              <a:gd name="csX2357" fmla="*/ 3255128 w 3255128"/>
              <a:gd name="csY2357" fmla="*/ 159676 h 1169641"/>
              <a:gd name="csX2358" fmla="*/ 3255128 w 3255128"/>
              <a:gd name="csY2358" fmla="*/ 159688 h 1169641"/>
              <a:gd name="csX2359" fmla="*/ 3255128 w 3255128"/>
              <a:gd name="csY2359" fmla="*/ 159797 h 1169641"/>
              <a:gd name="csX2360" fmla="*/ 3255128 w 3255128"/>
              <a:gd name="csY2360" fmla="*/ 159833 h 1169641"/>
              <a:gd name="csX2361" fmla="*/ 3255128 w 3255128"/>
              <a:gd name="csY2361" fmla="*/ 159836 h 1169641"/>
              <a:gd name="csX2362" fmla="*/ 3255128 w 3255128"/>
              <a:gd name="csY2362" fmla="*/ 159989 h 1169641"/>
              <a:gd name="csX2363" fmla="*/ 3255128 w 3255128"/>
              <a:gd name="csY2363" fmla="*/ 160061 h 1169641"/>
              <a:gd name="csX2364" fmla="*/ 3255128 w 3255128"/>
              <a:gd name="csY2364" fmla="*/ 160147 h 1169641"/>
              <a:gd name="csX2365" fmla="*/ 3255128 w 3255128"/>
              <a:gd name="csY2365" fmla="*/ 160149 h 1169641"/>
              <a:gd name="csX2366" fmla="*/ 3255128 w 3255128"/>
              <a:gd name="csY2366" fmla="*/ 160153 h 1169641"/>
              <a:gd name="csX2367" fmla="*/ 3255128 w 3255128"/>
              <a:gd name="csY2367" fmla="*/ 160168 h 1169641"/>
              <a:gd name="csX2368" fmla="*/ 3255128 w 3255128"/>
              <a:gd name="csY2368" fmla="*/ 160171 h 1169641"/>
              <a:gd name="csX2369" fmla="*/ 3255128 w 3255128"/>
              <a:gd name="csY2369" fmla="*/ 160307 h 1169641"/>
              <a:gd name="csX2370" fmla="*/ 3255128 w 3255128"/>
              <a:gd name="csY2370" fmla="*/ 160349 h 1169641"/>
              <a:gd name="csX2371" fmla="*/ 3255128 w 3255128"/>
              <a:gd name="csY2371" fmla="*/ 160505 h 1169641"/>
              <a:gd name="csX2372" fmla="*/ 3255128 w 3255128"/>
              <a:gd name="csY2372" fmla="*/ 160709 h 1169641"/>
              <a:gd name="csX2373" fmla="*/ 3255128 w 3255128"/>
              <a:gd name="csY2373" fmla="*/ 160938 h 1169641"/>
              <a:gd name="csX2374" fmla="*/ 3255128 w 3255128"/>
              <a:gd name="csY2374" fmla="*/ 161052 h 1169641"/>
              <a:gd name="csX2375" fmla="*/ 3255128 w 3255128"/>
              <a:gd name="csY2375" fmla="*/ 161143 h 1169641"/>
              <a:gd name="csX2376" fmla="*/ 3255128 w 3255128"/>
              <a:gd name="csY2376" fmla="*/ 161168 h 1169641"/>
              <a:gd name="csX2377" fmla="*/ 3255128 w 3255128"/>
              <a:gd name="csY2377" fmla="*/ 161284 h 1169641"/>
              <a:gd name="csX2378" fmla="*/ 3255128 w 3255128"/>
              <a:gd name="csY2378" fmla="*/ 161289 h 1169641"/>
              <a:gd name="csX2379" fmla="*/ 3255128 w 3255128"/>
              <a:gd name="csY2379" fmla="*/ 161355 h 1169641"/>
              <a:gd name="csX2380" fmla="*/ 3255128 w 3255128"/>
              <a:gd name="csY2380" fmla="*/ 161427 h 1169641"/>
              <a:gd name="csX2381" fmla="*/ 3255128 w 3255128"/>
              <a:gd name="csY2381" fmla="*/ 161436 h 1169641"/>
              <a:gd name="csX2382" fmla="*/ 3255128 w 3255128"/>
              <a:gd name="csY2382" fmla="*/ 161468 h 1169641"/>
              <a:gd name="csX2383" fmla="*/ 3255128 w 3255128"/>
              <a:gd name="csY2383" fmla="*/ 161720 h 1169641"/>
              <a:gd name="csX2384" fmla="*/ 3255128 w 3255128"/>
              <a:gd name="csY2384" fmla="*/ 161791 h 1169641"/>
              <a:gd name="csX2385" fmla="*/ 3255128 w 3255128"/>
              <a:gd name="csY2385" fmla="*/ 161932 h 1169641"/>
              <a:gd name="csX2386" fmla="*/ 3255128 w 3255128"/>
              <a:gd name="csY2386" fmla="*/ 161959 h 1169641"/>
              <a:gd name="csX2387" fmla="*/ 3255128 w 3255128"/>
              <a:gd name="csY2387" fmla="*/ 162075 h 1169641"/>
              <a:gd name="csX2388" fmla="*/ 3255128 w 3255128"/>
              <a:gd name="csY2388" fmla="*/ 162128 h 1169641"/>
              <a:gd name="csX2389" fmla="*/ 3255128 w 3255128"/>
              <a:gd name="csY2389" fmla="*/ 162200 h 1169641"/>
              <a:gd name="csX2390" fmla="*/ 3255128 w 3255128"/>
              <a:gd name="csY2390" fmla="*/ 162250 h 1169641"/>
              <a:gd name="csX2391" fmla="*/ 3255128 w 3255128"/>
              <a:gd name="csY2391" fmla="*/ 162329 h 1169641"/>
              <a:gd name="csX2392" fmla="*/ 3255128 w 3255128"/>
              <a:gd name="csY2392" fmla="*/ 162391 h 1169641"/>
              <a:gd name="csX2393" fmla="*/ 3255128 w 3255128"/>
              <a:gd name="csY2393" fmla="*/ 162416 h 1169641"/>
              <a:gd name="csX2394" fmla="*/ 3255128 w 3255128"/>
              <a:gd name="csY2394" fmla="*/ 162463 h 1169641"/>
              <a:gd name="csX2395" fmla="*/ 3255128 w 3255128"/>
              <a:gd name="csY2395" fmla="*/ 162493 h 1169641"/>
              <a:gd name="csX2396" fmla="*/ 3255128 w 3255128"/>
              <a:gd name="csY2396" fmla="*/ 162534 h 1169641"/>
              <a:gd name="csX2397" fmla="*/ 3255128 w 3255128"/>
              <a:gd name="csY2397" fmla="*/ 162639 h 1169641"/>
              <a:gd name="csX2398" fmla="*/ 3255128 w 3255128"/>
              <a:gd name="csY2398" fmla="*/ 162669 h 1169641"/>
              <a:gd name="csX2399" fmla="*/ 3255128 w 3255128"/>
              <a:gd name="csY2399" fmla="*/ 162736 h 1169641"/>
              <a:gd name="csX2400" fmla="*/ 3255128 w 3255128"/>
              <a:gd name="csY2400" fmla="*/ 162798 h 1169641"/>
              <a:gd name="csX2401" fmla="*/ 3255128 w 3255128"/>
              <a:gd name="csY2401" fmla="*/ 162848 h 1169641"/>
              <a:gd name="csX2402" fmla="*/ 3255128 w 3255128"/>
              <a:gd name="csY2402" fmla="*/ 162865 h 1169641"/>
              <a:gd name="csX2403" fmla="*/ 3255128 w 3255128"/>
              <a:gd name="csY2403" fmla="*/ 162932 h 1169641"/>
              <a:gd name="csX2404" fmla="*/ 3255128 w 3255128"/>
              <a:gd name="csY2404" fmla="*/ 163089 h 1169641"/>
              <a:gd name="csX2405" fmla="*/ 3255128 w 3255128"/>
              <a:gd name="csY2405" fmla="*/ 163111 h 1169641"/>
              <a:gd name="csX2406" fmla="*/ 3255128 w 3255128"/>
              <a:gd name="csY2406" fmla="*/ 163307 h 1169641"/>
              <a:gd name="csX2407" fmla="*/ 3255128 w 3255128"/>
              <a:gd name="csY2407" fmla="*/ 163332 h 1169641"/>
              <a:gd name="csX2408" fmla="*/ 3255128 w 3255128"/>
              <a:gd name="csY2408" fmla="*/ 163339 h 1169641"/>
              <a:gd name="csX2409" fmla="*/ 3255128 w 3255128"/>
              <a:gd name="csY2409" fmla="*/ 163344 h 1169641"/>
              <a:gd name="csX2410" fmla="*/ 3255128 w 3255128"/>
              <a:gd name="csY2410" fmla="*/ 163560 h 1169641"/>
              <a:gd name="csX2411" fmla="*/ 3255128 w 3255128"/>
              <a:gd name="csY2411" fmla="*/ 163570 h 1169641"/>
              <a:gd name="csX2412" fmla="*/ 3255128 w 3255128"/>
              <a:gd name="csY2412" fmla="*/ 163922 h 1169641"/>
              <a:gd name="csX2413" fmla="*/ 3255128 w 3255128"/>
              <a:gd name="csY2413" fmla="*/ 163938 h 1169641"/>
              <a:gd name="csX2414" fmla="*/ 3255128 w 3255128"/>
              <a:gd name="csY2414" fmla="*/ 163946 h 1169641"/>
              <a:gd name="csX2415" fmla="*/ 3255128 w 3255128"/>
              <a:gd name="csY2415" fmla="*/ 163992 h 1169641"/>
              <a:gd name="csX2416" fmla="*/ 3255128 w 3255128"/>
              <a:gd name="csY2416" fmla="*/ 164010 h 1169641"/>
              <a:gd name="csX2417" fmla="*/ 3255128 w 3255128"/>
              <a:gd name="csY2417" fmla="*/ 164125 h 1169641"/>
              <a:gd name="csX2418" fmla="*/ 3255128 w 3255128"/>
              <a:gd name="csY2418" fmla="*/ 164208 h 1169641"/>
              <a:gd name="csX2419" fmla="*/ 3255128 w 3255128"/>
              <a:gd name="csY2419" fmla="*/ 164236 h 1169641"/>
              <a:gd name="csX2420" fmla="*/ 3255128 w 3255128"/>
              <a:gd name="csY2420" fmla="*/ 164303 h 1169641"/>
              <a:gd name="csX2421" fmla="*/ 3255128 w 3255128"/>
              <a:gd name="csY2421" fmla="*/ 164353 h 1169641"/>
              <a:gd name="csX2422" fmla="*/ 3255128 w 3255128"/>
              <a:gd name="csY2422" fmla="*/ 164451 h 1169641"/>
              <a:gd name="csX2423" fmla="*/ 3255128 w 3255128"/>
              <a:gd name="csY2423" fmla="*/ 164658 h 1169641"/>
              <a:gd name="csX2424" fmla="*/ 3255128 w 3255128"/>
              <a:gd name="csY2424" fmla="*/ 164667 h 1169641"/>
              <a:gd name="csX2425" fmla="*/ 3255128 w 3255128"/>
              <a:gd name="csY2425" fmla="*/ 164688 h 1169641"/>
              <a:gd name="csX2426" fmla="*/ 3255128 w 3255128"/>
              <a:gd name="csY2426" fmla="*/ 164776 h 1169641"/>
              <a:gd name="csX2427" fmla="*/ 3255128 w 3255128"/>
              <a:gd name="csY2427" fmla="*/ 164827 h 1169641"/>
              <a:gd name="csX2428" fmla="*/ 3255128 w 3255128"/>
              <a:gd name="csY2428" fmla="*/ 164961 h 1169641"/>
              <a:gd name="csX2429" fmla="*/ 3255128 w 3255128"/>
              <a:gd name="csY2429" fmla="*/ 165006 h 1169641"/>
              <a:gd name="csX2430" fmla="*/ 3255128 w 3255128"/>
              <a:gd name="csY2430" fmla="*/ 165117 h 1169641"/>
              <a:gd name="csX2431" fmla="*/ 3255128 w 3255128"/>
              <a:gd name="csY2431" fmla="*/ 165219 h 1169641"/>
              <a:gd name="csX2432" fmla="*/ 3255128 w 3255128"/>
              <a:gd name="csY2432" fmla="*/ 165222 h 1169641"/>
              <a:gd name="csX2433" fmla="*/ 3255128 w 3255128"/>
              <a:gd name="csY2433" fmla="*/ 165456 h 1169641"/>
              <a:gd name="csX2434" fmla="*/ 3255128 w 3255128"/>
              <a:gd name="csY2434" fmla="*/ 165609 h 1169641"/>
              <a:gd name="csX2435" fmla="*/ 3255128 w 3255128"/>
              <a:gd name="csY2435" fmla="*/ 165858 h 1169641"/>
              <a:gd name="csX2436" fmla="*/ 3255128 w 3255128"/>
              <a:gd name="csY2436" fmla="*/ 165956 h 1169641"/>
              <a:gd name="csX2437" fmla="*/ 3255128 w 3255128"/>
              <a:gd name="csY2437" fmla="*/ 166054 h 1169641"/>
              <a:gd name="csX2438" fmla="*/ 3255128 w 3255128"/>
              <a:gd name="csY2438" fmla="*/ 166068 h 1169641"/>
              <a:gd name="csX2439" fmla="*/ 3255128 w 3255128"/>
              <a:gd name="csY2439" fmla="*/ 166104 h 1169641"/>
              <a:gd name="csX2440" fmla="*/ 3255128 w 3255128"/>
              <a:gd name="csY2440" fmla="*/ 166142 h 1169641"/>
              <a:gd name="csX2441" fmla="*/ 3255128 w 3255128"/>
              <a:gd name="csY2441" fmla="*/ 166240 h 1169641"/>
              <a:gd name="csX2442" fmla="*/ 3255128 w 3255128"/>
              <a:gd name="csY2442" fmla="*/ 166563 h 1169641"/>
              <a:gd name="csX2443" fmla="*/ 3255128 w 3255128"/>
              <a:gd name="csY2443" fmla="*/ 166588 h 1169641"/>
              <a:gd name="csX2444" fmla="*/ 3255128 w 3255128"/>
              <a:gd name="csY2444" fmla="*/ 166755 h 1169641"/>
              <a:gd name="csX2445" fmla="*/ 3255128 w 3255128"/>
              <a:gd name="csY2445" fmla="*/ 166827 h 1169641"/>
              <a:gd name="csX2446" fmla="*/ 3255128 w 3255128"/>
              <a:gd name="csY2446" fmla="*/ 166936 h 1169641"/>
              <a:gd name="csX2447" fmla="*/ 3255128 w 3255128"/>
              <a:gd name="csY2447" fmla="*/ 167013 h 1169641"/>
              <a:gd name="csX2448" fmla="*/ 3255128 w 3255128"/>
              <a:gd name="csY2448" fmla="*/ 167425 h 1169641"/>
              <a:gd name="csX2449" fmla="*/ 3255128 w 3255128"/>
              <a:gd name="csY2449" fmla="*/ 167475 h 1169641"/>
              <a:gd name="csX2450" fmla="*/ 3255128 w 3255128"/>
              <a:gd name="csY2450" fmla="*/ 167609 h 1169641"/>
              <a:gd name="csX2451" fmla="*/ 3255128 w 3255128"/>
              <a:gd name="csY2451" fmla="*/ 167652 h 1169641"/>
              <a:gd name="csX2452" fmla="*/ 3255128 w 3255128"/>
              <a:gd name="csY2452" fmla="*/ 167735 h 1169641"/>
              <a:gd name="csX2453" fmla="*/ 3255128 w 3255128"/>
              <a:gd name="csY2453" fmla="*/ 167802 h 1169641"/>
              <a:gd name="csX2454" fmla="*/ 3255128 w 3255128"/>
              <a:gd name="csY2454" fmla="*/ 167879 h 1169641"/>
              <a:gd name="csX2455" fmla="*/ 3255128 w 3255128"/>
              <a:gd name="csY2455" fmla="*/ 167934 h 1169641"/>
              <a:gd name="csX2456" fmla="*/ 3255128 w 3255128"/>
              <a:gd name="csY2456" fmla="*/ 167959 h 1169641"/>
              <a:gd name="csX2457" fmla="*/ 3255128 w 3255128"/>
              <a:gd name="csY2457" fmla="*/ 168442 h 1169641"/>
              <a:gd name="csX2458" fmla="*/ 3255128 w 3255128"/>
              <a:gd name="csY2458" fmla="*/ 168533 h 1169641"/>
              <a:gd name="csX2459" fmla="*/ 3255128 w 3255128"/>
              <a:gd name="csY2459" fmla="*/ 168725 h 1169641"/>
              <a:gd name="csX2460" fmla="*/ 3255128 w 3255128"/>
              <a:gd name="csY2460" fmla="*/ 168756 h 1169641"/>
              <a:gd name="csX2461" fmla="*/ 3255128 w 3255128"/>
              <a:gd name="csY2461" fmla="*/ 168760 h 1169641"/>
              <a:gd name="csX2462" fmla="*/ 3255128 w 3255128"/>
              <a:gd name="csY2462" fmla="*/ 168823 h 1169641"/>
              <a:gd name="csX2463" fmla="*/ 3255128 w 3255128"/>
              <a:gd name="csY2463" fmla="*/ 168935 h 1169641"/>
              <a:gd name="csX2464" fmla="*/ 3255128 w 3255128"/>
              <a:gd name="csY2464" fmla="*/ 168980 h 1169641"/>
              <a:gd name="csX2465" fmla="*/ 3255128 w 3255128"/>
              <a:gd name="csY2465" fmla="*/ 169095 h 1169641"/>
              <a:gd name="csX2466" fmla="*/ 3255128 w 3255128"/>
              <a:gd name="csY2466" fmla="*/ 169327 h 1169641"/>
              <a:gd name="csX2467" fmla="*/ 3255128 w 3255128"/>
              <a:gd name="csY2467" fmla="*/ 169662 h 1169641"/>
              <a:gd name="csX2468" fmla="*/ 3255128 w 3255128"/>
              <a:gd name="csY2468" fmla="*/ 169975 h 1169641"/>
              <a:gd name="csX2469" fmla="*/ 3255128 w 3255128"/>
              <a:gd name="csY2469" fmla="*/ 170203 h 1169641"/>
              <a:gd name="csX2470" fmla="*/ 3255128 w 3255128"/>
              <a:gd name="csY2470" fmla="*/ 170208 h 1169641"/>
              <a:gd name="csX2471" fmla="*/ 3255128 w 3255128"/>
              <a:gd name="csY2471" fmla="*/ 170326 h 1169641"/>
              <a:gd name="csX2472" fmla="*/ 3255128 w 3255128"/>
              <a:gd name="csY2472" fmla="*/ 170346 h 1169641"/>
              <a:gd name="csX2473" fmla="*/ 3255128 w 3255128"/>
              <a:gd name="csY2473" fmla="*/ 170434 h 1169641"/>
              <a:gd name="csX2474" fmla="*/ 3255128 w 3255128"/>
              <a:gd name="csY2474" fmla="*/ 170557 h 1169641"/>
              <a:gd name="csX2475" fmla="*/ 3255128 w 3255128"/>
              <a:gd name="csY2475" fmla="*/ 170712 h 1169641"/>
              <a:gd name="csX2476" fmla="*/ 3255128 w 3255128"/>
              <a:gd name="csY2476" fmla="*/ 170856 h 1169641"/>
              <a:gd name="csX2477" fmla="*/ 3255128 w 3255128"/>
              <a:gd name="csY2477" fmla="*/ 170908 h 1169641"/>
              <a:gd name="csX2478" fmla="*/ 3255128 w 3255128"/>
              <a:gd name="csY2478" fmla="*/ 170924 h 1169641"/>
              <a:gd name="csX2479" fmla="*/ 3255128 w 3255128"/>
              <a:gd name="csY2479" fmla="*/ 170974 h 1169641"/>
              <a:gd name="csX2480" fmla="*/ 3255128 w 3255128"/>
              <a:gd name="csY2480" fmla="*/ 171119 h 1169641"/>
              <a:gd name="csX2481" fmla="*/ 3255128 w 3255128"/>
              <a:gd name="csY2481" fmla="*/ 171205 h 1169641"/>
              <a:gd name="csX2482" fmla="*/ 3255128 w 3255128"/>
              <a:gd name="csY2482" fmla="*/ 171275 h 1169641"/>
              <a:gd name="csX2483" fmla="*/ 3255128 w 3255128"/>
              <a:gd name="csY2483" fmla="*/ 171315 h 1169641"/>
              <a:gd name="csX2484" fmla="*/ 3255128 w 3255128"/>
              <a:gd name="csY2484" fmla="*/ 171347 h 1169641"/>
              <a:gd name="csX2485" fmla="*/ 3255128 w 3255128"/>
              <a:gd name="csY2485" fmla="*/ 171382 h 1169641"/>
              <a:gd name="csX2486" fmla="*/ 3255128 w 3255128"/>
              <a:gd name="csY2486" fmla="*/ 171433 h 1169641"/>
              <a:gd name="csX2487" fmla="*/ 3255128 w 3255128"/>
              <a:gd name="csY2487" fmla="*/ 171454 h 1169641"/>
              <a:gd name="csX2488" fmla="*/ 3255128 w 3255128"/>
              <a:gd name="csY2488" fmla="*/ 171471 h 1169641"/>
              <a:gd name="csX2489" fmla="*/ 3255128 w 3255128"/>
              <a:gd name="csY2489" fmla="*/ 171563 h 1169641"/>
              <a:gd name="csX2490" fmla="*/ 3255128 w 3255128"/>
              <a:gd name="csY2490" fmla="*/ 171593 h 1169641"/>
              <a:gd name="csX2491" fmla="*/ 3255128 w 3255128"/>
              <a:gd name="csY2491" fmla="*/ 171640 h 1169641"/>
              <a:gd name="csX2492" fmla="*/ 3255128 w 3255128"/>
              <a:gd name="csY2492" fmla="*/ 171664 h 1169641"/>
              <a:gd name="csX2493" fmla="*/ 3255128 w 3255128"/>
              <a:gd name="csY2493" fmla="*/ 171789 h 1169641"/>
              <a:gd name="csX2494" fmla="*/ 3255128 w 3255128"/>
              <a:gd name="csY2494" fmla="*/ 171825 h 1169641"/>
              <a:gd name="csX2495" fmla="*/ 3255128 w 3255128"/>
              <a:gd name="csY2495" fmla="*/ 171945 h 1169641"/>
              <a:gd name="csX2496" fmla="*/ 3255128 w 3255128"/>
              <a:gd name="csY2496" fmla="*/ 171995 h 1169641"/>
              <a:gd name="csX2497" fmla="*/ 3255128 w 3255128"/>
              <a:gd name="csY2497" fmla="*/ 172250 h 1169641"/>
              <a:gd name="csX2498" fmla="*/ 3255128 w 3255128"/>
              <a:gd name="csY2498" fmla="*/ 172263 h 1169641"/>
              <a:gd name="csX2499" fmla="*/ 3255128 w 3255128"/>
              <a:gd name="csY2499" fmla="*/ 172279 h 1169641"/>
              <a:gd name="csX2500" fmla="*/ 3255128 w 3255128"/>
              <a:gd name="csY2500" fmla="*/ 172402 h 1169641"/>
              <a:gd name="csX2501" fmla="*/ 3255128 w 3255128"/>
              <a:gd name="csY2501" fmla="*/ 172454 h 1169641"/>
              <a:gd name="csX2502" fmla="*/ 3255128 w 3255128"/>
              <a:gd name="csY2502" fmla="*/ 172473 h 1169641"/>
              <a:gd name="csX2503" fmla="*/ 3255128 w 3255128"/>
              <a:gd name="csY2503" fmla="*/ 172479 h 1169641"/>
              <a:gd name="csX2504" fmla="*/ 3255128 w 3255128"/>
              <a:gd name="csY2504" fmla="*/ 172686 h 1169641"/>
              <a:gd name="csX2505" fmla="*/ 3255128 w 3255128"/>
              <a:gd name="csY2505" fmla="*/ 172689 h 1169641"/>
              <a:gd name="csX2506" fmla="*/ 3255128 w 3255128"/>
              <a:gd name="csY2506" fmla="*/ 172722 h 1169641"/>
              <a:gd name="csX2507" fmla="*/ 3255128 w 3255128"/>
              <a:gd name="csY2507" fmla="*/ 172898 h 1169641"/>
              <a:gd name="csX2508" fmla="*/ 3255128 w 3255128"/>
              <a:gd name="csY2508" fmla="*/ 172918 h 1169641"/>
              <a:gd name="csX2509" fmla="*/ 3255128 w 3255128"/>
              <a:gd name="csY2509" fmla="*/ 172929 h 1169641"/>
              <a:gd name="csX2510" fmla="*/ 3255128 w 3255128"/>
              <a:gd name="csY2510" fmla="*/ 172932 h 1169641"/>
              <a:gd name="csX2511" fmla="*/ 3255128 w 3255128"/>
              <a:gd name="csY2511" fmla="*/ 173006 h 1169641"/>
              <a:gd name="csX2512" fmla="*/ 3255128 w 3255128"/>
              <a:gd name="csY2512" fmla="*/ 173160 h 1169641"/>
              <a:gd name="csX2513" fmla="*/ 3255128 w 3255128"/>
              <a:gd name="csY2513" fmla="*/ 173357 h 1169641"/>
              <a:gd name="csX2514" fmla="*/ 3255128 w 3255128"/>
              <a:gd name="csY2514" fmla="*/ 173480 h 1169641"/>
              <a:gd name="csX2515" fmla="*/ 3255128 w 3255128"/>
              <a:gd name="csY2515" fmla="*/ 173702 h 1169641"/>
              <a:gd name="csX2516" fmla="*/ 3255128 w 3255128"/>
              <a:gd name="csY2516" fmla="*/ 173898 h 1169641"/>
              <a:gd name="csX2517" fmla="*/ 3255128 w 3255128"/>
              <a:gd name="csY2517" fmla="*/ 173996 h 1169641"/>
              <a:gd name="csX2518" fmla="*/ 3255128 w 3255128"/>
              <a:gd name="csY2518" fmla="*/ 174289 h 1169641"/>
              <a:gd name="csX2519" fmla="*/ 3255128 w 3255128"/>
              <a:gd name="csY2519" fmla="*/ 174311 h 1169641"/>
              <a:gd name="csX2520" fmla="*/ 3255128 w 3255128"/>
              <a:gd name="csY2520" fmla="*/ 174375 h 1169641"/>
              <a:gd name="csX2521" fmla="*/ 3255128 w 3255128"/>
              <a:gd name="csY2521" fmla="*/ 174644 h 1169641"/>
              <a:gd name="csX2522" fmla="*/ 3255128 w 3255128"/>
              <a:gd name="csY2522" fmla="*/ 174959 h 1169641"/>
              <a:gd name="csX2523" fmla="*/ 3255128 w 3255128"/>
              <a:gd name="csY2523" fmla="*/ 175103 h 1169641"/>
              <a:gd name="csX2524" fmla="*/ 3255128 w 3255128"/>
              <a:gd name="csY2524" fmla="*/ 175208 h 1169641"/>
              <a:gd name="csX2525" fmla="*/ 3255128 w 3255128"/>
              <a:gd name="csY2525" fmla="*/ 175269 h 1169641"/>
              <a:gd name="csX2526" fmla="*/ 3255128 w 3255128"/>
              <a:gd name="csY2526" fmla="*/ 175418 h 1169641"/>
              <a:gd name="csX2527" fmla="*/ 3255128 w 3255128"/>
              <a:gd name="csY2527" fmla="*/ 175522 h 1169641"/>
              <a:gd name="csX2528" fmla="*/ 3255128 w 3255128"/>
              <a:gd name="csY2528" fmla="*/ 175589 h 1169641"/>
              <a:gd name="csX2529" fmla="*/ 3255128 w 3255128"/>
              <a:gd name="csY2529" fmla="*/ 175746 h 1169641"/>
              <a:gd name="csX2530" fmla="*/ 3255128 w 3255128"/>
              <a:gd name="csY2530" fmla="*/ 175778 h 1169641"/>
              <a:gd name="csX2531" fmla="*/ 3255128 w 3255128"/>
              <a:gd name="csY2531" fmla="*/ 175942 h 1169641"/>
              <a:gd name="csX2532" fmla="*/ 3255128 w 3255128"/>
              <a:gd name="csY2532" fmla="*/ 176098 h 1169641"/>
              <a:gd name="csX2533" fmla="*/ 3255128 w 3255128"/>
              <a:gd name="csY2533" fmla="*/ 176185 h 1169641"/>
              <a:gd name="csX2534" fmla="*/ 3255128 w 3255128"/>
              <a:gd name="csY2534" fmla="*/ 176192 h 1169641"/>
              <a:gd name="csX2535" fmla="*/ 3255128 w 3255128"/>
              <a:gd name="csY2535" fmla="*/ 176579 h 1169641"/>
              <a:gd name="csX2536" fmla="*/ 3255128 w 3255128"/>
              <a:gd name="csY2536" fmla="*/ 176659 h 1169641"/>
              <a:gd name="csX2537" fmla="*/ 3255128 w 3255128"/>
              <a:gd name="csY2537" fmla="*/ 176799 h 1169641"/>
              <a:gd name="csX2538" fmla="*/ 3255128 w 3255128"/>
              <a:gd name="csY2538" fmla="*/ 176877 h 1169641"/>
              <a:gd name="csX2539" fmla="*/ 3255128 w 3255128"/>
              <a:gd name="csY2539" fmla="*/ 176922 h 1169641"/>
              <a:gd name="csX2540" fmla="*/ 3255128 w 3255128"/>
              <a:gd name="csY2540" fmla="*/ 176978 h 1169641"/>
              <a:gd name="csX2541" fmla="*/ 3255128 w 3255128"/>
              <a:gd name="csY2541" fmla="*/ 177206 h 1169641"/>
              <a:gd name="csX2542" fmla="*/ 3255128 w 3255128"/>
              <a:gd name="csY2542" fmla="*/ 177227 h 1169641"/>
              <a:gd name="csX2543" fmla="*/ 3255128 w 3255128"/>
              <a:gd name="csY2543" fmla="*/ 177525 h 1169641"/>
              <a:gd name="csX2544" fmla="*/ 3255128 w 3255128"/>
              <a:gd name="csY2544" fmla="*/ 177680 h 1169641"/>
              <a:gd name="csX2545" fmla="*/ 3255128 w 3255128"/>
              <a:gd name="csY2545" fmla="*/ 177686 h 1169641"/>
              <a:gd name="csX2546" fmla="*/ 3255128 w 3255128"/>
              <a:gd name="csY2546" fmla="*/ 177788 h 1169641"/>
              <a:gd name="csX2547" fmla="*/ 3255128 w 3255128"/>
              <a:gd name="csY2547" fmla="*/ 177814 h 1169641"/>
              <a:gd name="csX2548" fmla="*/ 3255128 w 3255128"/>
              <a:gd name="csY2548" fmla="*/ 177859 h 1169641"/>
              <a:gd name="csX2549" fmla="*/ 3255128 w 3255128"/>
              <a:gd name="csY2549" fmla="*/ 177984 h 1169641"/>
              <a:gd name="csX2550" fmla="*/ 3255128 w 3255128"/>
              <a:gd name="csY2550" fmla="*/ 178107 h 1169641"/>
              <a:gd name="csX2551" fmla="*/ 3255128 w 3255128"/>
              <a:gd name="csY2551" fmla="*/ 178246 h 1169641"/>
              <a:gd name="csX2552" fmla="*/ 3255128 w 3255128"/>
              <a:gd name="csY2552" fmla="*/ 178329 h 1169641"/>
              <a:gd name="csX2553" fmla="*/ 3255128 w 3255128"/>
              <a:gd name="csY2553" fmla="*/ 178462 h 1169641"/>
              <a:gd name="csX2554" fmla="*/ 3255128 w 3255128"/>
              <a:gd name="csY2554" fmla="*/ 178525 h 1169641"/>
              <a:gd name="csX2555" fmla="*/ 3255128 w 3255128"/>
              <a:gd name="csY2555" fmla="*/ 178711 h 1169641"/>
              <a:gd name="csX2556" fmla="*/ 3255128 w 3255128"/>
              <a:gd name="csY2556" fmla="*/ 178768 h 1169641"/>
              <a:gd name="csX2557" fmla="*/ 3255128 w 3255128"/>
              <a:gd name="csY2557" fmla="*/ 178775 h 1169641"/>
              <a:gd name="csX2558" fmla="*/ 3255128 w 3255128"/>
              <a:gd name="csY2558" fmla="*/ 178809 h 1169641"/>
              <a:gd name="csX2559" fmla="*/ 3255128 w 3255128"/>
              <a:gd name="csY2559" fmla="*/ 178921 h 1169641"/>
              <a:gd name="csX2560" fmla="*/ 3255128 w 3255128"/>
              <a:gd name="csY2560" fmla="*/ 179127 h 1169641"/>
              <a:gd name="csX2561" fmla="*/ 3255128 w 3255128"/>
              <a:gd name="csY2561" fmla="*/ 179245 h 1169641"/>
              <a:gd name="csX2562" fmla="*/ 3255128 w 3255128"/>
              <a:gd name="csY2562" fmla="*/ 179441 h 1169641"/>
              <a:gd name="csX2563" fmla="*/ 3255128 w 3255128"/>
              <a:gd name="csY2563" fmla="*/ 179476 h 1169641"/>
              <a:gd name="csX2564" fmla="*/ 3255128 w 3255128"/>
              <a:gd name="csY2564" fmla="*/ 179789 h 1169641"/>
              <a:gd name="csX2565" fmla="*/ 3255128 w 3255128"/>
              <a:gd name="csY2565" fmla="*/ 180266 h 1169641"/>
              <a:gd name="csX2566" fmla="*/ 3255128 w 3255128"/>
              <a:gd name="csY2566" fmla="*/ 180293 h 1169641"/>
              <a:gd name="csX2567" fmla="*/ 3255128 w 3255128"/>
              <a:gd name="csY2567" fmla="*/ 180462 h 1169641"/>
              <a:gd name="csX2568" fmla="*/ 3255128 w 3255128"/>
              <a:gd name="csY2568" fmla="*/ 180618 h 1169641"/>
              <a:gd name="csX2569" fmla="*/ 3255128 w 3255128"/>
              <a:gd name="csY2569" fmla="*/ 180732 h 1169641"/>
              <a:gd name="csX2570" fmla="*/ 3255128 w 3255128"/>
              <a:gd name="csY2570" fmla="*/ 180812 h 1169641"/>
              <a:gd name="csX2571" fmla="*/ 3255128 w 3255128"/>
              <a:gd name="csY2571" fmla="*/ 180941 h 1169641"/>
              <a:gd name="csX2572" fmla="*/ 3255128 w 3255128"/>
              <a:gd name="csY2572" fmla="*/ 181169 h 1169641"/>
              <a:gd name="csX2573" fmla="*/ 3255128 w 3255128"/>
              <a:gd name="csY2573" fmla="*/ 181174 h 1169641"/>
              <a:gd name="csX2574" fmla="*/ 3255128 w 3255128"/>
              <a:gd name="csY2574" fmla="*/ 181397 h 1169641"/>
              <a:gd name="csX2575" fmla="*/ 3255128 w 3255128"/>
              <a:gd name="csY2575" fmla="*/ 181400 h 1169641"/>
              <a:gd name="csX2576" fmla="*/ 3255128 w 3255128"/>
              <a:gd name="csY2576" fmla="*/ 181549 h 1169641"/>
              <a:gd name="csX2577" fmla="*/ 3255128 w 3255128"/>
              <a:gd name="csY2577" fmla="*/ 181613 h 1169641"/>
              <a:gd name="csX2578" fmla="*/ 3255128 w 3255128"/>
              <a:gd name="csY2578" fmla="*/ 181822 h 1169641"/>
              <a:gd name="csX2579" fmla="*/ 3255128 w 3255128"/>
              <a:gd name="csY2579" fmla="*/ 181833 h 1169641"/>
              <a:gd name="csX2580" fmla="*/ 3255128 w 3255128"/>
              <a:gd name="csY2580" fmla="*/ 182045 h 1169641"/>
              <a:gd name="csX2581" fmla="*/ 3255128 w 3255128"/>
              <a:gd name="csY2581" fmla="*/ 182281 h 1169641"/>
              <a:gd name="csX2582" fmla="*/ 3255128 w 3255128"/>
              <a:gd name="csY2582" fmla="*/ 182504 h 1169641"/>
              <a:gd name="csX2583" fmla="*/ 3255128 w 3255128"/>
              <a:gd name="csY2583" fmla="*/ 182606 h 1169641"/>
              <a:gd name="csX2584" fmla="*/ 3255128 w 3255128"/>
              <a:gd name="csY2584" fmla="*/ 182627 h 1169641"/>
              <a:gd name="csX2585" fmla="*/ 3255128 w 3255128"/>
              <a:gd name="csY2585" fmla="*/ 182791 h 1169641"/>
              <a:gd name="csX2586" fmla="*/ 3255128 w 3255128"/>
              <a:gd name="csY2586" fmla="*/ 182806 h 1169641"/>
              <a:gd name="csX2587" fmla="*/ 3255128 w 3255128"/>
              <a:gd name="csY2587" fmla="*/ 182849 h 1169641"/>
              <a:gd name="csX2588" fmla="*/ 3255128 w 3255128"/>
              <a:gd name="csY2588" fmla="*/ 182915 h 1169641"/>
              <a:gd name="csX2589" fmla="*/ 3255128 w 3255128"/>
              <a:gd name="csY2589" fmla="*/ 183045 h 1169641"/>
              <a:gd name="csX2590" fmla="*/ 3255128 w 3255128"/>
              <a:gd name="csY2590" fmla="*/ 183056 h 1169641"/>
              <a:gd name="csX2591" fmla="*/ 3255128 w 3255128"/>
              <a:gd name="csY2591" fmla="*/ 183230 h 1169641"/>
              <a:gd name="csX2592" fmla="*/ 3255128 w 3255128"/>
              <a:gd name="csY2592" fmla="*/ 183395 h 1169641"/>
              <a:gd name="csX2593" fmla="*/ 3255128 w 3255128"/>
              <a:gd name="csY2593" fmla="*/ 183439 h 1169641"/>
              <a:gd name="csX2594" fmla="*/ 3255128 w 3255128"/>
              <a:gd name="csY2594" fmla="*/ 183565 h 1169641"/>
              <a:gd name="csX2595" fmla="*/ 3255128 w 3255128"/>
              <a:gd name="csY2595" fmla="*/ 183688 h 1169641"/>
              <a:gd name="csX2596" fmla="*/ 3255128 w 3255128"/>
              <a:gd name="csY2596" fmla="*/ 183884 h 1169641"/>
              <a:gd name="csX2597" fmla="*/ 3255128 w 3255128"/>
              <a:gd name="csY2597" fmla="*/ 183898 h 1169641"/>
              <a:gd name="csX2598" fmla="*/ 3255128 w 3255128"/>
              <a:gd name="csY2598" fmla="*/ 183972 h 1169641"/>
              <a:gd name="csX2599" fmla="*/ 3255128 w 3255128"/>
              <a:gd name="csY2599" fmla="*/ 184235 h 1169641"/>
              <a:gd name="csX2600" fmla="*/ 3255128 w 3255128"/>
              <a:gd name="csY2600" fmla="*/ 184416 h 1169641"/>
              <a:gd name="csX2601" fmla="*/ 3255128 w 3255128"/>
              <a:gd name="csY2601" fmla="*/ 184425 h 1169641"/>
              <a:gd name="csX2602" fmla="*/ 3255128 w 3255128"/>
              <a:gd name="csY2602" fmla="*/ 184446 h 1169641"/>
              <a:gd name="csX2603" fmla="*/ 3255128 w 3255128"/>
              <a:gd name="csY2603" fmla="*/ 184678 h 1169641"/>
              <a:gd name="csX2604" fmla="*/ 3255128 w 3255128"/>
              <a:gd name="csY2604" fmla="*/ 184920 h 1169641"/>
              <a:gd name="csX2605" fmla="*/ 3255128 w 3255128"/>
              <a:gd name="csY2605" fmla="*/ 185116 h 1169641"/>
              <a:gd name="csX2606" fmla="*/ 3255128 w 3255128"/>
              <a:gd name="csY2606" fmla="*/ 185255 h 1169641"/>
              <a:gd name="csX2607" fmla="*/ 3255128 w 3255128"/>
              <a:gd name="csY2607" fmla="*/ 185326 h 1169641"/>
              <a:gd name="csX2608" fmla="*/ 3255128 w 3255128"/>
              <a:gd name="csY2608" fmla="*/ 185332 h 1169641"/>
              <a:gd name="csX2609" fmla="*/ 3255128 w 3255128"/>
              <a:gd name="csY2609" fmla="*/ 185498 h 1169641"/>
              <a:gd name="csX2610" fmla="*/ 3255128 w 3255128"/>
              <a:gd name="csY2610" fmla="*/ 185568 h 1169641"/>
              <a:gd name="csX2611" fmla="*/ 3255128 w 3255128"/>
              <a:gd name="csY2611" fmla="*/ 185575 h 1169641"/>
              <a:gd name="csX2612" fmla="*/ 3255128 w 3255128"/>
              <a:gd name="csY2612" fmla="*/ 185639 h 1169641"/>
              <a:gd name="csX2613" fmla="*/ 3255128 w 3255128"/>
              <a:gd name="csY2613" fmla="*/ 185782 h 1169641"/>
              <a:gd name="csX2614" fmla="*/ 3255128 w 3255128"/>
              <a:gd name="csY2614" fmla="*/ 185785 h 1169641"/>
              <a:gd name="csX2615" fmla="*/ 3255128 w 3255128"/>
              <a:gd name="csY2615" fmla="*/ 185796 h 1169641"/>
              <a:gd name="csX2616" fmla="*/ 3255128 w 3255128"/>
              <a:gd name="csY2616" fmla="*/ 185801 h 1169641"/>
              <a:gd name="csX2617" fmla="*/ 3255128 w 3255128"/>
              <a:gd name="csY2617" fmla="*/ 186027 h 1169641"/>
              <a:gd name="csX2618" fmla="*/ 3255128 w 3255128"/>
              <a:gd name="csY2618" fmla="*/ 186449 h 1169641"/>
              <a:gd name="csX2619" fmla="*/ 3255128 w 3255128"/>
              <a:gd name="csY2619" fmla="*/ 186555 h 1169641"/>
              <a:gd name="csX2620" fmla="*/ 3255128 w 3255128"/>
              <a:gd name="csY2620" fmla="*/ 186560 h 1169641"/>
              <a:gd name="csX2621" fmla="*/ 3255128 w 3255128"/>
              <a:gd name="csY2621" fmla="*/ 186733 h 1169641"/>
              <a:gd name="csX2622" fmla="*/ 3255128 w 3255128"/>
              <a:gd name="csY2622" fmla="*/ 186818 h 1169641"/>
              <a:gd name="csX2623" fmla="*/ 3255128 w 3255128"/>
              <a:gd name="csY2623" fmla="*/ 186908 h 1169641"/>
              <a:gd name="csX2624" fmla="*/ 3255128 w 3255128"/>
              <a:gd name="csY2624" fmla="*/ 187228 h 1169641"/>
              <a:gd name="csX2625" fmla="*/ 3255128 w 3255128"/>
              <a:gd name="csY2625" fmla="*/ 187384 h 1169641"/>
              <a:gd name="csX2626" fmla="*/ 3255128 w 3255128"/>
              <a:gd name="csY2626" fmla="*/ 187418 h 1169641"/>
              <a:gd name="csX2627" fmla="*/ 3255128 w 3255128"/>
              <a:gd name="csY2627" fmla="*/ 187699 h 1169641"/>
              <a:gd name="csX2628" fmla="*/ 3255128 w 3255128"/>
              <a:gd name="csY2628" fmla="*/ 187915 h 1169641"/>
              <a:gd name="csX2629" fmla="*/ 3255128 w 3255128"/>
              <a:gd name="csY2629" fmla="*/ 188066 h 1169641"/>
              <a:gd name="csX2630" fmla="*/ 3255128 w 3255128"/>
              <a:gd name="csY2630" fmla="*/ 188163 h 1169641"/>
              <a:gd name="csX2631" fmla="*/ 3255128 w 3255128"/>
              <a:gd name="csY2631" fmla="*/ 188315 h 1169641"/>
              <a:gd name="csX2632" fmla="*/ 3255128 w 3255128"/>
              <a:gd name="csY2632" fmla="*/ 188511 h 1169641"/>
              <a:gd name="csX2633" fmla="*/ 3255128 w 3255128"/>
              <a:gd name="csY2633" fmla="*/ 188525 h 1169641"/>
              <a:gd name="csX2634" fmla="*/ 3255128 w 3255128"/>
              <a:gd name="csY2634" fmla="*/ 188599 h 1169641"/>
              <a:gd name="csX2635" fmla="*/ 3255128 w 3255128"/>
              <a:gd name="csY2635" fmla="*/ 188754 h 1169641"/>
              <a:gd name="csX2636" fmla="*/ 3255128 w 3255128"/>
              <a:gd name="csY2636" fmla="*/ 188761 h 1169641"/>
              <a:gd name="csX2637" fmla="*/ 3255128 w 3255128"/>
              <a:gd name="csY2637" fmla="*/ 188811 h 1169641"/>
              <a:gd name="csX2638" fmla="*/ 3255128 w 3255128"/>
              <a:gd name="csY2638" fmla="*/ 189073 h 1169641"/>
              <a:gd name="csX2639" fmla="*/ 3255128 w 3255128"/>
              <a:gd name="csY2639" fmla="*/ 189212 h 1169641"/>
              <a:gd name="csX2640" fmla="*/ 3255128 w 3255128"/>
              <a:gd name="csY2640" fmla="*/ 189270 h 1169641"/>
              <a:gd name="csX2641" fmla="*/ 3255128 w 3255128"/>
              <a:gd name="csY2641" fmla="*/ 189295 h 1169641"/>
              <a:gd name="csX2642" fmla="*/ 3255128 w 3255128"/>
              <a:gd name="csY2642" fmla="*/ 189316 h 1169641"/>
              <a:gd name="csX2643" fmla="*/ 3255128 w 3255128"/>
              <a:gd name="csY2643" fmla="*/ 189393 h 1169641"/>
              <a:gd name="csX2644" fmla="*/ 3255128 w 3255128"/>
              <a:gd name="csY2644" fmla="*/ 189440 h 1169641"/>
              <a:gd name="csX2645" fmla="*/ 3255128 w 3255128"/>
              <a:gd name="csY2645" fmla="*/ 189775 h 1169641"/>
              <a:gd name="csX2646" fmla="*/ 3255128 w 3255128"/>
              <a:gd name="csY2646" fmla="*/ 189811 h 1169641"/>
              <a:gd name="csX2647" fmla="*/ 3255128 w 3255128"/>
              <a:gd name="csY2647" fmla="*/ 190088 h 1169641"/>
              <a:gd name="csX2648" fmla="*/ 3255128 w 3255128"/>
              <a:gd name="csY2648" fmla="*/ 190093 h 1169641"/>
              <a:gd name="csX2649" fmla="*/ 3255128 w 3255128"/>
              <a:gd name="csY2649" fmla="*/ 190316 h 1169641"/>
              <a:gd name="csX2650" fmla="*/ 3255128 w 3255128"/>
              <a:gd name="csY2650" fmla="*/ 190321 h 1169641"/>
              <a:gd name="csX2651" fmla="*/ 3255128 w 3255128"/>
              <a:gd name="csY2651" fmla="*/ 190547 h 1169641"/>
              <a:gd name="csX2652" fmla="*/ 3255128 w 3255128"/>
              <a:gd name="csY2652" fmla="*/ 190969 h 1169641"/>
              <a:gd name="csX2653" fmla="*/ 3255128 w 3255128"/>
              <a:gd name="csY2653" fmla="*/ 191099 h 1169641"/>
              <a:gd name="csX2654" fmla="*/ 3255128 w 3255128"/>
              <a:gd name="csY2654" fmla="*/ 191103 h 1169641"/>
              <a:gd name="csX2655" fmla="*/ 3255128 w 3255128"/>
              <a:gd name="csY2655" fmla="*/ 191182 h 1169641"/>
              <a:gd name="csX2656" fmla="*/ 3255128 w 3255128"/>
              <a:gd name="csY2656" fmla="*/ 191428 h 1169641"/>
              <a:gd name="csX2657" fmla="*/ 3255128 w 3255128"/>
              <a:gd name="csY2657" fmla="*/ 191562 h 1169641"/>
              <a:gd name="csX2658" fmla="*/ 3255128 w 3255128"/>
              <a:gd name="csY2658" fmla="*/ 191938 h 1169641"/>
              <a:gd name="csX2659" fmla="*/ 3255128 w 3255128"/>
              <a:gd name="csY2659" fmla="*/ 191980 h 1169641"/>
              <a:gd name="csX2660" fmla="*/ 3255128 w 3255128"/>
              <a:gd name="csY2660" fmla="*/ 192098 h 1169641"/>
              <a:gd name="csX2661" fmla="*/ 3255128 w 3255128"/>
              <a:gd name="csY2661" fmla="*/ 192117 h 1169641"/>
              <a:gd name="csX2662" fmla="*/ 3255128 w 3255128"/>
              <a:gd name="csY2662" fmla="*/ 192210 h 1169641"/>
              <a:gd name="csX2663" fmla="*/ 3255128 w 3255128"/>
              <a:gd name="csY2663" fmla="*/ 192329 h 1169641"/>
              <a:gd name="csX2664" fmla="*/ 3255128 w 3255128"/>
              <a:gd name="csY2664" fmla="*/ 192468 h 1169641"/>
              <a:gd name="csX2665" fmla="*/ 3255128 w 3255128"/>
              <a:gd name="csY2665" fmla="*/ 192586 h 1169641"/>
              <a:gd name="csX2666" fmla="*/ 3255128 w 3255128"/>
              <a:gd name="csY2666" fmla="*/ 192765 h 1169641"/>
              <a:gd name="csX2667" fmla="*/ 3255128 w 3255128"/>
              <a:gd name="csY2667" fmla="*/ 192835 h 1169641"/>
              <a:gd name="csX2668" fmla="*/ 3255128 w 3255128"/>
              <a:gd name="csY2668" fmla="*/ 193031 h 1169641"/>
              <a:gd name="csX2669" fmla="*/ 3255128 w 3255128"/>
              <a:gd name="csY2669" fmla="*/ 193045 h 1169641"/>
              <a:gd name="csX2670" fmla="*/ 3255128 w 3255128"/>
              <a:gd name="csY2670" fmla="*/ 193119 h 1169641"/>
              <a:gd name="csX2671" fmla="*/ 3255128 w 3255128"/>
              <a:gd name="csY2671" fmla="*/ 193224 h 1169641"/>
              <a:gd name="csX2672" fmla="*/ 3255128 w 3255128"/>
              <a:gd name="csY2672" fmla="*/ 193349 h 1169641"/>
              <a:gd name="csX2673" fmla="*/ 3255128 w 3255128"/>
              <a:gd name="csY2673" fmla="*/ 193381 h 1169641"/>
              <a:gd name="csX2674" fmla="*/ 3255128 w 3255128"/>
              <a:gd name="csY2674" fmla="*/ 193593 h 1169641"/>
              <a:gd name="csX2675" fmla="*/ 3255128 w 3255128"/>
              <a:gd name="csY2675" fmla="*/ 193597 h 1169641"/>
              <a:gd name="csX2676" fmla="*/ 3255128 w 3255128"/>
              <a:gd name="csY2676" fmla="*/ 193615 h 1169641"/>
              <a:gd name="csX2677" fmla="*/ 3255128 w 3255128"/>
              <a:gd name="csY2677" fmla="*/ 193682 h 1169641"/>
              <a:gd name="csX2678" fmla="*/ 3255128 w 3255128"/>
              <a:gd name="csY2678" fmla="*/ 193772 h 1169641"/>
              <a:gd name="csX2679" fmla="*/ 3255128 w 3255128"/>
              <a:gd name="csY2679" fmla="*/ 193839 h 1169641"/>
              <a:gd name="csX2680" fmla="*/ 3255128 w 3255128"/>
              <a:gd name="csY2680" fmla="*/ 194022 h 1169641"/>
              <a:gd name="csX2681" fmla="*/ 3255128 w 3255128"/>
              <a:gd name="csY2681" fmla="*/ 194402 h 1169641"/>
              <a:gd name="csX2682" fmla="*/ 3255128 w 3255128"/>
              <a:gd name="csY2682" fmla="*/ 194496 h 1169641"/>
              <a:gd name="csX2683" fmla="*/ 3255128 w 3255128"/>
              <a:gd name="csY2683" fmla="*/ 194563 h 1169641"/>
              <a:gd name="csX2684" fmla="*/ 3255128 w 3255128"/>
              <a:gd name="csY2684" fmla="*/ 194681 h 1169641"/>
              <a:gd name="csX2685" fmla="*/ 3255128 w 3255128"/>
              <a:gd name="csY2685" fmla="*/ 194720 h 1169641"/>
              <a:gd name="csX2686" fmla="*/ 3255128 w 3255128"/>
              <a:gd name="csY2686" fmla="*/ 194912 h 1169641"/>
              <a:gd name="csX2687" fmla="*/ 3255128 w 3255128"/>
              <a:gd name="csY2687" fmla="*/ 195040 h 1169641"/>
              <a:gd name="csX2688" fmla="*/ 3255128 w 3255128"/>
              <a:gd name="csY2688" fmla="*/ 195625 h 1169641"/>
              <a:gd name="csX2689" fmla="*/ 3255128 w 3255128"/>
              <a:gd name="csY2689" fmla="*/ 195644 h 1169641"/>
              <a:gd name="csX2690" fmla="*/ 3255128 w 3255128"/>
              <a:gd name="csY2690" fmla="*/ 195702 h 1169641"/>
              <a:gd name="csX2691" fmla="*/ 3255128 w 3255128"/>
              <a:gd name="csY2691" fmla="*/ 195768 h 1169641"/>
              <a:gd name="csX2692" fmla="*/ 3255128 w 3255128"/>
              <a:gd name="csY2692" fmla="*/ 195871 h 1169641"/>
              <a:gd name="csX2693" fmla="*/ 3255128 w 3255128"/>
              <a:gd name="csY2693" fmla="*/ 195937 h 1169641"/>
              <a:gd name="csX2694" fmla="*/ 3255128 w 3255128"/>
              <a:gd name="csY2694" fmla="*/ 196083 h 1169641"/>
              <a:gd name="csX2695" fmla="*/ 3255128 w 3255128"/>
              <a:gd name="csY2695" fmla="*/ 196180 h 1169641"/>
              <a:gd name="csX2696" fmla="*/ 3255128 w 3255128"/>
              <a:gd name="csY2696" fmla="*/ 196206 h 1169641"/>
              <a:gd name="csX2697" fmla="*/ 3255128 w 3255128"/>
              <a:gd name="csY2697" fmla="*/ 196292 h 1169641"/>
              <a:gd name="csX2698" fmla="*/ 3255128 w 3255128"/>
              <a:gd name="csY2698" fmla="*/ 196519 h 1169641"/>
              <a:gd name="csX2699" fmla="*/ 3255128 w 3255128"/>
              <a:gd name="csY2699" fmla="*/ 196541 h 1169641"/>
              <a:gd name="csX2700" fmla="*/ 3255128 w 3255128"/>
              <a:gd name="csY2700" fmla="*/ 196605 h 1169641"/>
              <a:gd name="csX2701" fmla="*/ 3255128 w 3255128"/>
              <a:gd name="csY2701" fmla="*/ 196751 h 1169641"/>
              <a:gd name="csX2702" fmla="*/ 3255128 w 3255128"/>
              <a:gd name="csY2702" fmla="*/ 196804 h 1169641"/>
              <a:gd name="csX2703" fmla="*/ 3255128 w 3255128"/>
              <a:gd name="csY2703" fmla="*/ 196854 h 1169641"/>
              <a:gd name="csX2704" fmla="*/ 3255128 w 3255128"/>
              <a:gd name="csY2704" fmla="*/ 196978 h 1169641"/>
              <a:gd name="csX2705" fmla="*/ 3255128 w 3255128"/>
              <a:gd name="csY2705" fmla="*/ 197082 h 1169641"/>
              <a:gd name="csX2706" fmla="*/ 3255128 w 3255128"/>
              <a:gd name="csY2706" fmla="*/ 197087 h 1169641"/>
              <a:gd name="csX2707" fmla="*/ 3255128 w 3255128"/>
              <a:gd name="csY2707" fmla="*/ 197278 h 1169641"/>
              <a:gd name="csX2708" fmla="*/ 3255128 w 3255128"/>
              <a:gd name="csY2708" fmla="*/ 197313 h 1169641"/>
              <a:gd name="csX2709" fmla="*/ 3255128 w 3255128"/>
              <a:gd name="csY2709" fmla="*/ 197338 h 1169641"/>
              <a:gd name="csX2710" fmla="*/ 3255128 w 3255128"/>
              <a:gd name="csY2710" fmla="*/ 197526 h 1169641"/>
              <a:gd name="csX2711" fmla="*/ 3255128 w 3255128"/>
              <a:gd name="csY2711" fmla="*/ 197685 h 1169641"/>
              <a:gd name="csX2712" fmla="*/ 3255128 w 3255128"/>
              <a:gd name="csY2712" fmla="*/ 197735 h 1169641"/>
              <a:gd name="csX2713" fmla="*/ 3255128 w 3255128"/>
              <a:gd name="csY2713" fmla="*/ 197901 h 1169641"/>
              <a:gd name="csX2714" fmla="*/ 3255128 w 3255128"/>
              <a:gd name="csY2714" fmla="*/ 197967 h 1169641"/>
              <a:gd name="csX2715" fmla="*/ 3255128 w 3255128"/>
              <a:gd name="csY2715" fmla="*/ 198194 h 1169641"/>
              <a:gd name="csX2716" fmla="*/ 3255128 w 3255128"/>
              <a:gd name="csY2716" fmla="*/ 198219 h 1169641"/>
              <a:gd name="csX2717" fmla="*/ 3255128 w 3255128"/>
              <a:gd name="csY2717" fmla="*/ 198220 h 1169641"/>
              <a:gd name="csX2718" fmla="*/ 3255128 w 3255128"/>
              <a:gd name="csY2718" fmla="*/ 198351 h 1169641"/>
              <a:gd name="csX2719" fmla="*/ 3255128 w 3255128"/>
              <a:gd name="csY2719" fmla="*/ 198359 h 1169641"/>
              <a:gd name="csX2720" fmla="*/ 3255128 w 3255128"/>
              <a:gd name="csY2720" fmla="*/ 198399 h 1169641"/>
              <a:gd name="csX2721" fmla="*/ 3255128 w 3255128"/>
              <a:gd name="csY2721" fmla="*/ 198426 h 1169641"/>
              <a:gd name="csX2722" fmla="*/ 3255128 w 3255128"/>
              <a:gd name="csY2722" fmla="*/ 198649 h 1169641"/>
              <a:gd name="csX2723" fmla="*/ 3255128 w 3255128"/>
              <a:gd name="csY2723" fmla="*/ 198666 h 1169641"/>
              <a:gd name="csX2724" fmla="*/ 3255128 w 3255128"/>
              <a:gd name="csY2724" fmla="*/ 198704 h 1169641"/>
              <a:gd name="csX2725" fmla="*/ 3255128 w 3255128"/>
              <a:gd name="csY2725" fmla="*/ 198900 h 1169641"/>
              <a:gd name="csX2726" fmla="*/ 3255128 w 3255128"/>
              <a:gd name="csY2726" fmla="*/ 199074 h 1169641"/>
              <a:gd name="csX2727" fmla="*/ 3255128 w 3255128"/>
              <a:gd name="csY2727" fmla="*/ 199240 h 1169641"/>
              <a:gd name="csX2728" fmla="*/ 3255128 w 3255128"/>
              <a:gd name="csY2728" fmla="*/ 199302 h 1169641"/>
              <a:gd name="csX2729" fmla="*/ 3255128 w 3255128"/>
              <a:gd name="csY2729" fmla="*/ 199352 h 1169641"/>
              <a:gd name="csX2730" fmla="*/ 3255128 w 3255128"/>
              <a:gd name="csY2730" fmla="*/ 199374 h 1169641"/>
              <a:gd name="csX2731" fmla="*/ 3255128 w 3255128"/>
              <a:gd name="csY2731" fmla="*/ 199548 h 1169641"/>
              <a:gd name="csX2732" fmla="*/ 3255128 w 3255128"/>
              <a:gd name="csY2732" fmla="*/ 199586 h 1169641"/>
              <a:gd name="csX2733" fmla="*/ 3255128 w 3255128"/>
              <a:gd name="csY2733" fmla="*/ 199667 h 1169641"/>
              <a:gd name="csX2734" fmla="*/ 3255128 w 3255128"/>
              <a:gd name="csY2734" fmla="*/ 199797 h 1169641"/>
              <a:gd name="csX2735" fmla="*/ 3255128 w 3255128"/>
              <a:gd name="csY2735" fmla="*/ 199811 h 1169641"/>
              <a:gd name="csX2736" fmla="*/ 3255128 w 3255128"/>
              <a:gd name="csY2736" fmla="*/ 200007 h 1169641"/>
              <a:gd name="csX2737" fmla="*/ 3255128 w 3255128"/>
              <a:gd name="csY2737" fmla="*/ 200022 h 1169641"/>
              <a:gd name="csX2738" fmla="*/ 3255128 w 3255128"/>
              <a:gd name="csY2738" fmla="*/ 200271 h 1169641"/>
              <a:gd name="csX2739" fmla="*/ 3255128 w 3255128"/>
              <a:gd name="csY2739" fmla="*/ 200359 h 1169641"/>
              <a:gd name="csX2740" fmla="*/ 3255128 w 3255128"/>
              <a:gd name="csY2740" fmla="*/ 200457 h 1169641"/>
              <a:gd name="csX2741" fmla="*/ 3255128 w 3255128"/>
              <a:gd name="csY2741" fmla="*/ 200481 h 1169641"/>
              <a:gd name="csX2742" fmla="*/ 3255128 w 3255128"/>
              <a:gd name="csY2742" fmla="*/ 200636 h 1169641"/>
              <a:gd name="csX2743" fmla="*/ 3255128 w 3255128"/>
              <a:gd name="csY2743" fmla="*/ 200919 h 1169641"/>
              <a:gd name="csX2744" fmla="*/ 3255128 w 3255128"/>
              <a:gd name="csY2744" fmla="*/ 201168 h 1169641"/>
              <a:gd name="csX2745" fmla="*/ 3255128 w 3255128"/>
              <a:gd name="csY2745" fmla="*/ 201232 h 1169641"/>
              <a:gd name="csX2746" fmla="*/ 3255128 w 3255128"/>
              <a:gd name="csY2746" fmla="*/ 201378 h 1169641"/>
              <a:gd name="csX2747" fmla="*/ 3255128 w 3255128"/>
              <a:gd name="csY2747" fmla="*/ 202065 h 1169641"/>
              <a:gd name="csX2748" fmla="*/ 3255128 w 3255128"/>
              <a:gd name="csY2748" fmla="*/ 202148 h 1169641"/>
              <a:gd name="csX2749" fmla="*/ 3255128 w 3255128"/>
              <a:gd name="csY2749" fmla="*/ 202153 h 1169641"/>
              <a:gd name="csX2750" fmla="*/ 3255128 w 3255128"/>
              <a:gd name="csY2750" fmla="*/ 202169 h 1169641"/>
              <a:gd name="csX2751" fmla="*/ 3255128 w 3255128"/>
              <a:gd name="csY2751" fmla="*/ 202539 h 1169641"/>
              <a:gd name="csX2752" fmla="*/ 3255128 w 3255128"/>
              <a:gd name="csY2752" fmla="*/ 202919 h 1169641"/>
              <a:gd name="csX2753" fmla="*/ 3255128 w 3255128"/>
              <a:gd name="csY2753" fmla="*/ 202946 h 1169641"/>
              <a:gd name="csX2754" fmla="*/ 3255128 w 3255128"/>
              <a:gd name="csY2754" fmla="*/ 203169 h 1169641"/>
              <a:gd name="csX2755" fmla="*/ 3255128 w 3255128"/>
              <a:gd name="csY2755" fmla="*/ 203668 h 1169641"/>
              <a:gd name="csX2756" fmla="*/ 3255128 w 3255128"/>
              <a:gd name="csY2756" fmla="*/ 203770 h 1169641"/>
              <a:gd name="csX2757" fmla="*/ 3255128 w 3255128"/>
              <a:gd name="csY2757" fmla="*/ 204187 h 1169641"/>
              <a:gd name="csX2758" fmla="*/ 3255128 w 3255128"/>
              <a:gd name="csY2758" fmla="*/ 204390 h 1169641"/>
              <a:gd name="csX2759" fmla="*/ 3255128 w 3255128"/>
              <a:gd name="csY2759" fmla="*/ 204418 h 1169641"/>
              <a:gd name="csX2760" fmla="*/ 3255128 w 3255128"/>
              <a:gd name="csY2760" fmla="*/ 204549 h 1169641"/>
              <a:gd name="csX2761" fmla="*/ 3255128 w 3255128"/>
              <a:gd name="csY2761" fmla="*/ 204563 h 1169641"/>
              <a:gd name="csX2762" fmla="*/ 3255128 w 3255128"/>
              <a:gd name="csY2762" fmla="*/ 204648 h 1169641"/>
              <a:gd name="csX2763" fmla="*/ 3255128 w 3255128"/>
              <a:gd name="csY2763" fmla="*/ 204667 h 1169641"/>
              <a:gd name="csX2764" fmla="*/ 3255128 w 3255128"/>
              <a:gd name="csY2764" fmla="*/ 204791 h 1169641"/>
              <a:gd name="csX2765" fmla="*/ 3255128 w 3255128"/>
              <a:gd name="csY2765" fmla="*/ 204877 h 1169641"/>
              <a:gd name="csX2766" fmla="*/ 3255128 w 3255128"/>
              <a:gd name="csY2766" fmla="*/ 204898 h 1169641"/>
              <a:gd name="csX2767" fmla="*/ 3255128 w 3255128"/>
              <a:gd name="csY2767" fmla="*/ 204970 h 1169641"/>
              <a:gd name="csX2768" fmla="*/ 3255128 w 3255128"/>
              <a:gd name="csY2768" fmla="*/ 204986 h 1169641"/>
              <a:gd name="csX2769" fmla="*/ 3255128 w 3255128"/>
              <a:gd name="csY2769" fmla="*/ 205084 h 1169641"/>
              <a:gd name="csX2770" fmla="*/ 3255128 w 3255128"/>
              <a:gd name="csY2770" fmla="*/ 205125 h 1169641"/>
              <a:gd name="csX2771" fmla="*/ 3255128 w 3255128"/>
              <a:gd name="csY2771" fmla="*/ 205263 h 1169641"/>
              <a:gd name="csX2772" fmla="*/ 3255128 w 3255128"/>
              <a:gd name="csY2772" fmla="*/ 205321 h 1169641"/>
              <a:gd name="csX2773" fmla="*/ 3255128 w 3255128"/>
              <a:gd name="csY2773" fmla="*/ 205439 h 1169641"/>
              <a:gd name="csX2774" fmla="*/ 3255128 w 3255128"/>
              <a:gd name="csY2774" fmla="*/ 205529 h 1169641"/>
              <a:gd name="csX2775" fmla="*/ 3255128 w 3255128"/>
              <a:gd name="csY2775" fmla="*/ 205618 h 1169641"/>
              <a:gd name="csX2776" fmla="*/ 3255128 w 3255128"/>
              <a:gd name="csY2776" fmla="*/ 205688 h 1169641"/>
              <a:gd name="csX2777" fmla="*/ 3255128 w 3255128"/>
              <a:gd name="csY2777" fmla="*/ 205752 h 1169641"/>
              <a:gd name="csX2778" fmla="*/ 3255128 w 3255128"/>
              <a:gd name="csY2778" fmla="*/ 205898 h 1169641"/>
              <a:gd name="csX2779" fmla="*/ 3255128 w 3255128"/>
              <a:gd name="csY2779" fmla="*/ 206006 h 1169641"/>
              <a:gd name="csX2780" fmla="*/ 3255128 w 3255128"/>
              <a:gd name="csY2780" fmla="*/ 206077 h 1169641"/>
              <a:gd name="csX2781" fmla="*/ 3255128 w 3255128"/>
              <a:gd name="csY2781" fmla="*/ 206166 h 1169641"/>
              <a:gd name="csX2782" fmla="*/ 3255128 w 3255128"/>
              <a:gd name="csY2782" fmla="*/ 206202 h 1169641"/>
              <a:gd name="csX2783" fmla="*/ 3255128 w 3255128"/>
              <a:gd name="csY2783" fmla="*/ 206238 h 1169641"/>
              <a:gd name="csX2784" fmla="*/ 3255128 w 3255128"/>
              <a:gd name="csY2784" fmla="*/ 206450 h 1169641"/>
              <a:gd name="csX2785" fmla="*/ 3255128 w 3255128"/>
              <a:gd name="csY2785" fmla="*/ 206591 h 1169641"/>
              <a:gd name="csX2786" fmla="*/ 3255128 w 3255128"/>
              <a:gd name="csY2786" fmla="*/ 206673 h 1169641"/>
              <a:gd name="csX2787" fmla="*/ 3255128 w 3255128"/>
              <a:gd name="csY2787" fmla="*/ 206692 h 1169641"/>
              <a:gd name="csX2788" fmla="*/ 3255128 w 3255128"/>
              <a:gd name="csY2788" fmla="*/ 206886 h 1169641"/>
              <a:gd name="csX2789" fmla="*/ 3255128 w 3255128"/>
              <a:gd name="csY2789" fmla="*/ 207146 h 1169641"/>
              <a:gd name="csX2790" fmla="*/ 3255128 w 3255128"/>
              <a:gd name="csY2790" fmla="*/ 207223 h 1169641"/>
              <a:gd name="csX2791" fmla="*/ 3255128 w 3255128"/>
              <a:gd name="csY2791" fmla="*/ 207345 h 1169641"/>
              <a:gd name="csX2792" fmla="*/ 3255128 w 3255128"/>
              <a:gd name="csY2792" fmla="*/ 207573 h 1169641"/>
              <a:gd name="csX2793" fmla="*/ 3255128 w 3255128"/>
              <a:gd name="csY2793" fmla="*/ 207819 h 1169641"/>
              <a:gd name="csX2794" fmla="*/ 3255128 w 3255128"/>
              <a:gd name="csY2794" fmla="*/ 207893 h 1169641"/>
              <a:gd name="csX2795" fmla="*/ 3255128 w 3255128"/>
              <a:gd name="csY2795" fmla="*/ 208652 h 1169641"/>
              <a:gd name="csX2796" fmla="*/ 3255128 w 3255128"/>
              <a:gd name="csY2796" fmla="*/ 208724 h 1169641"/>
              <a:gd name="csX2797" fmla="*/ 3255128 w 3255128"/>
              <a:gd name="csY2797" fmla="*/ 208933 h 1169641"/>
              <a:gd name="csX2798" fmla="*/ 3255128 w 3255128"/>
              <a:gd name="csY2798" fmla="*/ 209017 h 1169641"/>
              <a:gd name="csX2799" fmla="*/ 3255128 w 3255128"/>
              <a:gd name="csY2799" fmla="*/ 209033 h 1169641"/>
              <a:gd name="csX2800" fmla="*/ 3255128 w 3255128"/>
              <a:gd name="csY2800" fmla="*/ 209190 h 1169641"/>
              <a:gd name="csX2801" fmla="*/ 3255128 w 3255128"/>
              <a:gd name="csY2801" fmla="*/ 209275 h 1169641"/>
              <a:gd name="csX2802" fmla="*/ 3255128 w 3255128"/>
              <a:gd name="csY2802" fmla="*/ 209372 h 1169641"/>
              <a:gd name="csX2803" fmla="*/ 3255128 w 3255128"/>
              <a:gd name="csY2803" fmla="*/ 209392 h 1169641"/>
              <a:gd name="csX2804" fmla="*/ 3255128 w 3255128"/>
              <a:gd name="csY2804" fmla="*/ 209506 h 1169641"/>
              <a:gd name="csX2805" fmla="*/ 3255128 w 3255128"/>
              <a:gd name="csY2805" fmla="*/ 209685 h 1169641"/>
              <a:gd name="csX2806" fmla="*/ 3255128 w 3255128"/>
              <a:gd name="csY2806" fmla="*/ 209783 h 1169641"/>
              <a:gd name="csX2807" fmla="*/ 3255128 w 3255128"/>
              <a:gd name="csY2807" fmla="*/ 209831 h 1169641"/>
              <a:gd name="csX2808" fmla="*/ 3255128 w 3255128"/>
              <a:gd name="csY2808" fmla="*/ 209935 h 1169641"/>
              <a:gd name="csX2809" fmla="*/ 3255128 w 3255128"/>
              <a:gd name="csY2809" fmla="*/ 210040 h 1169641"/>
              <a:gd name="csX2810" fmla="*/ 3255128 w 3255128"/>
              <a:gd name="csY2810" fmla="*/ 210156 h 1169641"/>
              <a:gd name="csX2811" fmla="*/ 3255128 w 3255128"/>
              <a:gd name="csY2811" fmla="*/ 210191 h 1169641"/>
              <a:gd name="csX2812" fmla="*/ 3255128 w 3255128"/>
              <a:gd name="csY2812" fmla="*/ 210633 h 1169641"/>
              <a:gd name="csX2813" fmla="*/ 3255128 w 3255128"/>
              <a:gd name="csY2813" fmla="*/ 210953 h 1169641"/>
              <a:gd name="csX2814" fmla="*/ 3255128 w 3255128"/>
              <a:gd name="csY2814" fmla="*/ 211072 h 1169641"/>
              <a:gd name="csX2815" fmla="*/ 3255128 w 3255128"/>
              <a:gd name="csY2815" fmla="*/ 211149 h 1169641"/>
              <a:gd name="csX2816" fmla="*/ 3255128 w 3255128"/>
              <a:gd name="csY2816" fmla="*/ 211212 h 1169641"/>
              <a:gd name="csX2817" fmla="*/ 3255128 w 3255128"/>
              <a:gd name="csY2817" fmla="*/ 211218 h 1169641"/>
              <a:gd name="csX2818" fmla="*/ 3255128 w 3255128"/>
              <a:gd name="csY2818" fmla="*/ 211557 h 1169641"/>
              <a:gd name="csX2819" fmla="*/ 3255128 w 3255128"/>
              <a:gd name="csY2819" fmla="*/ 211773 h 1169641"/>
              <a:gd name="csX2820" fmla="*/ 3255128 w 3255128"/>
              <a:gd name="csY2820" fmla="*/ 211850 h 1169641"/>
              <a:gd name="csX2821" fmla="*/ 3255128 w 3255128"/>
              <a:gd name="csY2821" fmla="*/ 212093 h 1169641"/>
              <a:gd name="csX2822" fmla="*/ 3255128 w 3255128"/>
              <a:gd name="csY2822" fmla="*/ 212155 h 1169641"/>
              <a:gd name="csX2823" fmla="*/ 3255128 w 3255128"/>
              <a:gd name="csY2823" fmla="*/ 212205 h 1169641"/>
              <a:gd name="csX2824" fmla="*/ 3255128 w 3255128"/>
              <a:gd name="csY2824" fmla="*/ 212227 h 1169641"/>
              <a:gd name="csX2825" fmla="*/ 3255128 w 3255128"/>
              <a:gd name="csY2825" fmla="*/ 212518 h 1169641"/>
              <a:gd name="csX2826" fmla="*/ 3255128 w 3255128"/>
              <a:gd name="csY2826" fmla="*/ 212520 h 1169641"/>
              <a:gd name="csX2827" fmla="*/ 3255128 w 3255128"/>
              <a:gd name="csY2827" fmla="*/ 212664 h 1169641"/>
              <a:gd name="csX2828" fmla="*/ 3255128 w 3255128"/>
              <a:gd name="csY2828" fmla="*/ 212689 h 1169641"/>
              <a:gd name="csX2829" fmla="*/ 3255128 w 3255128"/>
              <a:gd name="csY2829" fmla="*/ 212875 h 1169641"/>
              <a:gd name="csX2830" fmla="*/ 3255128 w 3255128"/>
              <a:gd name="csY2830" fmla="*/ 213334 h 1169641"/>
              <a:gd name="csX2831" fmla="*/ 3255128 w 3255128"/>
              <a:gd name="csY2831" fmla="*/ 213439 h 1169641"/>
              <a:gd name="csX2832" fmla="*/ 3255128 w 3255128"/>
              <a:gd name="csY2832" fmla="*/ 213537 h 1169641"/>
              <a:gd name="csX2833" fmla="*/ 3255128 w 3255128"/>
              <a:gd name="csY2833" fmla="*/ 213560 h 1169641"/>
              <a:gd name="csX2834" fmla="*/ 3255128 w 3255128"/>
              <a:gd name="csY2834" fmla="*/ 213710 h 1169641"/>
              <a:gd name="csX2835" fmla="*/ 3255128 w 3255128"/>
              <a:gd name="csY2835" fmla="*/ 213795 h 1169641"/>
              <a:gd name="csX2836" fmla="*/ 3255128 w 3255128"/>
              <a:gd name="csY2836" fmla="*/ 213889 h 1169641"/>
              <a:gd name="csX2837" fmla="*/ 3255128 w 3255128"/>
              <a:gd name="csY2837" fmla="*/ 214019 h 1169641"/>
              <a:gd name="csX2838" fmla="*/ 3255128 w 3255128"/>
              <a:gd name="csY2838" fmla="*/ 214634 h 1169641"/>
              <a:gd name="csX2839" fmla="*/ 3255128 w 3255128"/>
              <a:gd name="csY2839" fmla="*/ 214667 h 1169641"/>
              <a:gd name="csX2840" fmla="*/ 3255128 w 3255128"/>
              <a:gd name="csY2840" fmla="*/ 214676 h 1169641"/>
              <a:gd name="csX2841" fmla="*/ 3255128 w 3255128"/>
              <a:gd name="csY2841" fmla="*/ 214810 h 1169641"/>
              <a:gd name="csX2842" fmla="*/ 3255128 w 3255128"/>
              <a:gd name="csY2842" fmla="*/ 215153 h 1169641"/>
              <a:gd name="csX2843" fmla="*/ 3255128 w 3255128"/>
              <a:gd name="csY2843" fmla="*/ 215175 h 1169641"/>
              <a:gd name="csX2844" fmla="*/ 3255128 w 3255128"/>
              <a:gd name="csY2844" fmla="*/ 215458 h 1169641"/>
              <a:gd name="csX2845" fmla="*/ 3255128 w 3255128"/>
              <a:gd name="csY2845" fmla="*/ 215515 h 1169641"/>
              <a:gd name="csX2846" fmla="*/ 3255128 w 3255128"/>
              <a:gd name="csY2846" fmla="*/ 215738 h 1169641"/>
              <a:gd name="csX2847" fmla="*/ 3255128 w 3255128"/>
              <a:gd name="csY2847" fmla="*/ 215917 h 1169641"/>
              <a:gd name="csX2848" fmla="*/ 3255128 w 3255128"/>
              <a:gd name="csY2848" fmla="*/ 216019 h 1169641"/>
              <a:gd name="csX2849" fmla="*/ 3255128 w 3255128"/>
              <a:gd name="csY2849" fmla="*/ 216050 h 1169641"/>
              <a:gd name="csX2850" fmla="*/ 3255128 w 3255128"/>
              <a:gd name="csY2850" fmla="*/ 216056 h 1169641"/>
              <a:gd name="csX2851" fmla="*/ 3255128 w 3255128"/>
              <a:gd name="csY2851" fmla="*/ 216229 h 1169641"/>
              <a:gd name="csX2852" fmla="*/ 3255128 w 3255128"/>
              <a:gd name="csY2852" fmla="*/ 216293 h 1169641"/>
              <a:gd name="csX2853" fmla="*/ 3255128 w 3255128"/>
              <a:gd name="csY2853" fmla="*/ 216370 h 1169641"/>
              <a:gd name="csX2854" fmla="*/ 3255128 w 3255128"/>
              <a:gd name="csY2854" fmla="*/ 216472 h 1169641"/>
              <a:gd name="csX2855" fmla="*/ 3255128 w 3255128"/>
              <a:gd name="csY2855" fmla="*/ 216549 h 1169641"/>
              <a:gd name="csX2856" fmla="*/ 3255128 w 3255128"/>
              <a:gd name="csY2856" fmla="*/ 217040 h 1169641"/>
              <a:gd name="csX2857" fmla="*/ 3255128 w 3255128"/>
              <a:gd name="csY2857" fmla="*/ 217132 h 1169641"/>
              <a:gd name="csX2858" fmla="*/ 3255128 w 3255128"/>
              <a:gd name="csY2858" fmla="*/ 217204 h 1169641"/>
              <a:gd name="csX2859" fmla="*/ 3255128 w 3255128"/>
              <a:gd name="csY2859" fmla="*/ 217416 h 1169641"/>
              <a:gd name="csX2860" fmla="*/ 3255128 w 3255128"/>
              <a:gd name="csY2860" fmla="*/ 217497 h 1169641"/>
              <a:gd name="csX2861" fmla="*/ 3255128 w 3255128"/>
              <a:gd name="csY2861" fmla="*/ 217643 h 1169641"/>
              <a:gd name="csX2862" fmla="*/ 3255128 w 3255128"/>
              <a:gd name="csY2862" fmla="*/ 217852 h 1169641"/>
              <a:gd name="csX2863" fmla="*/ 3255128 w 3255128"/>
              <a:gd name="csY2863" fmla="*/ 217978 h 1169641"/>
              <a:gd name="csX2864" fmla="*/ 3255128 w 3255128"/>
              <a:gd name="csY2864" fmla="*/ 218080 h 1169641"/>
              <a:gd name="csX2865" fmla="*/ 3255128 w 3255128"/>
              <a:gd name="csY2865" fmla="*/ 218311 h 1169641"/>
              <a:gd name="csX2866" fmla="*/ 3255128 w 3255128"/>
              <a:gd name="csY2866" fmla="*/ 218539 h 1169641"/>
              <a:gd name="csX2867" fmla="*/ 3255128 w 3255128"/>
              <a:gd name="csY2867" fmla="*/ 218859 h 1169641"/>
              <a:gd name="csX2868" fmla="*/ 3255128 w 3255128"/>
              <a:gd name="csY2868" fmla="*/ 219019 h 1169641"/>
              <a:gd name="csX2869" fmla="*/ 3255128 w 3255128"/>
              <a:gd name="csY2869" fmla="*/ 219091 h 1169641"/>
              <a:gd name="csX2870" fmla="*/ 3255128 w 3255128"/>
              <a:gd name="csY2870" fmla="*/ 219187 h 1169641"/>
              <a:gd name="csX2871" fmla="*/ 3255128 w 3255128"/>
              <a:gd name="csY2871" fmla="*/ 219261 h 1169641"/>
              <a:gd name="csX2872" fmla="*/ 3255128 w 3255128"/>
              <a:gd name="csY2872" fmla="*/ 219739 h 1169641"/>
              <a:gd name="csX2873" fmla="*/ 3255128 w 3255128"/>
              <a:gd name="csY2873" fmla="*/ 219780 h 1169641"/>
              <a:gd name="csX2874" fmla="*/ 3255128 w 3255128"/>
              <a:gd name="csY2874" fmla="*/ 219983 h 1169641"/>
              <a:gd name="csX2875" fmla="*/ 3255128 w 3255128"/>
              <a:gd name="csY2875" fmla="*/ 219999 h 1169641"/>
              <a:gd name="csX2876" fmla="*/ 3255128 w 3255128"/>
              <a:gd name="csY2876" fmla="*/ 220142 h 1169641"/>
              <a:gd name="csX2877" fmla="*/ 3255128 w 3255128"/>
              <a:gd name="csY2877" fmla="*/ 220198 h 1169641"/>
              <a:gd name="csX2878" fmla="*/ 3255128 w 3255128"/>
              <a:gd name="csY2878" fmla="*/ 220226 h 1169641"/>
              <a:gd name="csX2879" fmla="*/ 3255128 w 3255128"/>
              <a:gd name="csY2879" fmla="*/ 220303 h 1169641"/>
              <a:gd name="csX2880" fmla="*/ 3255128 w 3255128"/>
              <a:gd name="csY2880" fmla="*/ 220460 h 1169641"/>
              <a:gd name="csX2881" fmla="*/ 3255128 w 3255128"/>
              <a:gd name="csY2881" fmla="*/ 220476 h 1169641"/>
              <a:gd name="csX2882" fmla="*/ 3255128 w 3255128"/>
              <a:gd name="csY2882" fmla="*/ 220561 h 1169641"/>
              <a:gd name="csX2883" fmla="*/ 3255128 w 3255128"/>
              <a:gd name="csY2883" fmla="*/ 220672 h 1169641"/>
              <a:gd name="csX2884" fmla="*/ 3255128 w 3255128"/>
              <a:gd name="csY2884" fmla="*/ 220749 h 1169641"/>
              <a:gd name="csX2885" fmla="*/ 3255128 w 3255128"/>
              <a:gd name="csY2885" fmla="*/ 220828 h 1169641"/>
              <a:gd name="csX2886" fmla="*/ 3255128 w 3255128"/>
              <a:gd name="csY2886" fmla="*/ 221108 h 1169641"/>
              <a:gd name="csX2887" fmla="*/ 3255128 w 3255128"/>
              <a:gd name="csY2887" fmla="*/ 221146 h 1169641"/>
              <a:gd name="csX2888" fmla="*/ 3255128 w 3255128"/>
              <a:gd name="csY2888" fmla="*/ 221442 h 1169641"/>
              <a:gd name="csX2889" fmla="*/ 3255128 w 3255128"/>
              <a:gd name="csY2889" fmla="*/ 221567 h 1169641"/>
              <a:gd name="csX2890" fmla="*/ 3255128 w 3255128"/>
              <a:gd name="csY2890" fmla="*/ 221607 h 1169641"/>
              <a:gd name="csX2891" fmla="*/ 3255128 w 3255128"/>
              <a:gd name="csY2891" fmla="*/ 221674 h 1169641"/>
              <a:gd name="csX2892" fmla="*/ 3255128 w 3255128"/>
              <a:gd name="csY2892" fmla="*/ 221759 h 1169641"/>
              <a:gd name="csX2893" fmla="*/ 3255128 w 3255128"/>
              <a:gd name="csY2893" fmla="*/ 221831 h 1169641"/>
              <a:gd name="csX2894" fmla="*/ 3255128 w 3255128"/>
              <a:gd name="csY2894" fmla="*/ 221919 h 1169641"/>
              <a:gd name="csX2895" fmla="*/ 3255128 w 3255128"/>
              <a:gd name="csY2895" fmla="*/ 222017 h 1169641"/>
              <a:gd name="csX2896" fmla="*/ 3255128 w 3255128"/>
              <a:gd name="csY2896" fmla="*/ 222043 h 1169641"/>
              <a:gd name="csX2897" fmla="*/ 3255128 w 3255128"/>
              <a:gd name="csY2897" fmla="*/ 222115 h 1169641"/>
              <a:gd name="csX2898" fmla="*/ 3255128 w 3255128"/>
              <a:gd name="csY2898" fmla="*/ 222255 h 1169641"/>
              <a:gd name="csX2899" fmla="*/ 3255128 w 3255128"/>
              <a:gd name="csY2899" fmla="*/ 222322 h 1169641"/>
              <a:gd name="csX2900" fmla="*/ 3255128 w 3255128"/>
              <a:gd name="csY2900" fmla="*/ 222479 h 1169641"/>
              <a:gd name="csX2901" fmla="*/ 3255128 w 3255128"/>
              <a:gd name="csY2901" fmla="*/ 222504 h 1169641"/>
              <a:gd name="csX2902" fmla="*/ 3255128 w 3255128"/>
              <a:gd name="csY2902" fmla="*/ 222714 h 1169641"/>
              <a:gd name="csX2903" fmla="*/ 3255128 w 3255128"/>
              <a:gd name="csY2903" fmla="*/ 222781 h 1169641"/>
              <a:gd name="csX2904" fmla="*/ 3255128 w 3255128"/>
              <a:gd name="csY2904" fmla="*/ 222816 h 1169641"/>
              <a:gd name="csX2905" fmla="*/ 3255128 w 3255128"/>
              <a:gd name="csY2905" fmla="*/ 222938 h 1169641"/>
              <a:gd name="csX2906" fmla="*/ 3255128 w 3255128"/>
              <a:gd name="csY2906" fmla="*/ 223059 h 1169641"/>
              <a:gd name="csX2907" fmla="*/ 3255128 w 3255128"/>
              <a:gd name="csY2907" fmla="*/ 223255 h 1169641"/>
              <a:gd name="csX2908" fmla="*/ 3255128 w 3255128"/>
              <a:gd name="csY2908" fmla="*/ 223486 h 1169641"/>
              <a:gd name="csX2909" fmla="*/ 3255128 w 3255128"/>
              <a:gd name="csY2909" fmla="*/ 223729 h 1169641"/>
              <a:gd name="csX2910" fmla="*/ 3255128 w 3255128"/>
              <a:gd name="csY2910" fmla="*/ 223781 h 1169641"/>
              <a:gd name="csX2911" fmla="*/ 3255128 w 3255128"/>
              <a:gd name="csY2911" fmla="*/ 223806 h 1169641"/>
              <a:gd name="csX2912" fmla="*/ 3255128 w 3255128"/>
              <a:gd name="csY2912" fmla="*/ 224099 h 1169641"/>
              <a:gd name="csX2913" fmla="*/ 3255128 w 3255128"/>
              <a:gd name="csY2913" fmla="*/ 224503 h 1169641"/>
              <a:gd name="csX2914" fmla="*/ 3255128 w 3255128"/>
              <a:gd name="csY2914" fmla="*/ 224626 h 1169641"/>
              <a:gd name="csX2915" fmla="*/ 3255128 w 3255128"/>
              <a:gd name="csY2915" fmla="*/ 224662 h 1169641"/>
              <a:gd name="csX2916" fmla="*/ 3255128 w 3255128"/>
              <a:gd name="csY2916" fmla="*/ 224796 h 1169641"/>
              <a:gd name="csX2917" fmla="*/ 3255128 w 3255128"/>
              <a:gd name="csY2917" fmla="*/ 224846 h 1169641"/>
              <a:gd name="csX2918" fmla="*/ 3255128 w 3255128"/>
              <a:gd name="csY2918" fmla="*/ 225305 h 1169641"/>
              <a:gd name="csX2919" fmla="*/ 3255128 w 3255128"/>
              <a:gd name="csY2919" fmla="*/ 225330 h 1169641"/>
              <a:gd name="csX2920" fmla="*/ 3255128 w 3255128"/>
              <a:gd name="csY2920" fmla="*/ 225376 h 1169641"/>
              <a:gd name="csX2921" fmla="*/ 3255128 w 3255128"/>
              <a:gd name="csY2921" fmla="*/ 225444 h 1169641"/>
              <a:gd name="csX2922" fmla="*/ 3255128 w 3255128"/>
              <a:gd name="csY2922" fmla="*/ 225542 h 1169641"/>
              <a:gd name="csX2923" fmla="*/ 3255128 w 3255128"/>
              <a:gd name="csY2923" fmla="*/ 225903 h 1169641"/>
              <a:gd name="csX2924" fmla="*/ 3255128 w 3255128"/>
              <a:gd name="csY2924" fmla="*/ 225953 h 1169641"/>
              <a:gd name="csX2925" fmla="*/ 3255128 w 3255128"/>
              <a:gd name="csY2925" fmla="*/ 225978 h 1169641"/>
              <a:gd name="csX2926" fmla="*/ 3255128 w 3255128"/>
              <a:gd name="csY2926" fmla="*/ 226279 h 1169641"/>
              <a:gd name="csX2927" fmla="*/ 3255128 w 3255128"/>
              <a:gd name="csY2927" fmla="*/ 226351 h 1169641"/>
              <a:gd name="csX2928" fmla="*/ 3255128 w 3255128"/>
              <a:gd name="csY2928" fmla="*/ 226437 h 1169641"/>
              <a:gd name="csX2929" fmla="*/ 3255128 w 3255128"/>
              <a:gd name="csY2929" fmla="*/ 226458 h 1169641"/>
              <a:gd name="csX2930" fmla="*/ 3255128 w 3255128"/>
              <a:gd name="csY2930" fmla="*/ 226546 h 1169641"/>
              <a:gd name="csX2931" fmla="*/ 3255128 w 3255128"/>
              <a:gd name="csY2931" fmla="*/ 226563 h 1169641"/>
              <a:gd name="csX2932" fmla="*/ 3255128 w 3255128"/>
              <a:gd name="csY2932" fmla="*/ 226644 h 1169641"/>
              <a:gd name="csX2933" fmla="*/ 3255128 w 3255128"/>
              <a:gd name="csY2933" fmla="*/ 226742 h 1169641"/>
              <a:gd name="csX2934" fmla="*/ 3255128 w 3255128"/>
              <a:gd name="csY2934" fmla="*/ 226985 h 1169641"/>
              <a:gd name="csX2935" fmla="*/ 3255128 w 3255128"/>
              <a:gd name="csY2935" fmla="*/ 226999 h 1169641"/>
              <a:gd name="csX2936" fmla="*/ 3255128 w 3255128"/>
              <a:gd name="csY2936" fmla="*/ 227336 h 1169641"/>
              <a:gd name="csX2937" fmla="*/ 3255128 w 3255128"/>
              <a:gd name="csY2937" fmla="*/ 227458 h 1169641"/>
              <a:gd name="csX2938" fmla="*/ 3255128 w 3255128"/>
              <a:gd name="csY2938" fmla="*/ 227515 h 1169641"/>
              <a:gd name="csX2939" fmla="*/ 3255128 w 3255128"/>
              <a:gd name="csY2939" fmla="*/ 228006 h 1169641"/>
              <a:gd name="csX2940" fmla="*/ 3255128 w 3255128"/>
              <a:gd name="csY2940" fmla="*/ 228010 h 1169641"/>
              <a:gd name="csX2941" fmla="*/ 3255128 w 3255128"/>
              <a:gd name="csY2941" fmla="*/ 228028 h 1169641"/>
              <a:gd name="csX2942" fmla="*/ 3255128 w 3255128"/>
              <a:gd name="csY2942" fmla="*/ 228125 h 1169641"/>
              <a:gd name="csX2943" fmla="*/ 3255128 w 3255128"/>
              <a:gd name="csY2943" fmla="*/ 228783 h 1169641"/>
              <a:gd name="csX2944" fmla="*/ 3255128 w 3255128"/>
              <a:gd name="csY2944" fmla="*/ 228909 h 1169641"/>
              <a:gd name="csX2945" fmla="*/ 3255128 w 3255128"/>
              <a:gd name="csY2945" fmla="*/ 228979 h 1169641"/>
              <a:gd name="csX2946" fmla="*/ 3255128 w 3255128"/>
              <a:gd name="csY2946" fmla="*/ 229130 h 1169641"/>
              <a:gd name="csX2947" fmla="*/ 3255128 w 3255128"/>
              <a:gd name="csY2947" fmla="*/ 229146 h 1169641"/>
              <a:gd name="csX2948" fmla="*/ 3255128 w 3255128"/>
              <a:gd name="csY2948" fmla="*/ 229325 h 1169641"/>
              <a:gd name="csX2949" fmla="*/ 3255128 w 3255128"/>
              <a:gd name="csY2949" fmla="*/ 229650 h 1169641"/>
              <a:gd name="csX2950" fmla="*/ 3255128 w 3255128"/>
              <a:gd name="csY2950" fmla="*/ 229985 h 1169641"/>
              <a:gd name="csX2951" fmla="*/ 3255128 w 3255128"/>
              <a:gd name="csY2951" fmla="*/ 230057 h 1169641"/>
              <a:gd name="csX2952" fmla="*/ 3255128 w 3255128"/>
              <a:gd name="csY2952" fmla="*/ 230212 h 1169641"/>
              <a:gd name="csX2953" fmla="*/ 3255128 w 3255128"/>
              <a:gd name="csY2953" fmla="*/ 230298 h 1169641"/>
              <a:gd name="csX2954" fmla="*/ 3255128 w 3255128"/>
              <a:gd name="csY2954" fmla="*/ 230350 h 1169641"/>
              <a:gd name="csX2955" fmla="*/ 3255128 w 3255128"/>
              <a:gd name="csY2955" fmla="*/ 230496 h 1169641"/>
              <a:gd name="csX2956" fmla="*/ 3255128 w 3255128"/>
              <a:gd name="csY2956" fmla="*/ 230526 h 1169641"/>
              <a:gd name="csX2957" fmla="*/ 3255128 w 3255128"/>
              <a:gd name="csY2957" fmla="*/ 230531 h 1169641"/>
              <a:gd name="csX2958" fmla="*/ 3255128 w 3255128"/>
              <a:gd name="csY2958" fmla="*/ 230547 h 1169641"/>
              <a:gd name="csX2959" fmla="*/ 3255128 w 3255128"/>
              <a:gd name="csY2959" fmla="*/ 230593 h 1169641"/>
              <a:gd name="csX2960" fmla="*/ 3255128 w 3255128"/>
              <a:gd name="csY2960" fmla="*/ 230705 h 1169641"/>
              <a:gd name="csX2961" fmla="*/ 3255128 w 3255128"/>
              <a:gd name="csY2961" fmla="*/ 230757 h 1169641"/>
              <a:gd name="csX2962" fmla="*/ 3255128 w 3255128"/>
              <a:gd name="csY2962" fmla="*/ 231066 h 1169641"/>
              <a:gd name="csX2963" fmla="*/ 3255128 w 3255128"/>
              <a:gd name="csY2963" fmla="*/ 231164 h 1169641"/>
              <a:gd name="csX2964" fmla="*/ 3255128 w 3255128"/>
              <a:gd name="csY2964" fmla="*/ 231179 h 1169641"/>
              <a:gd name="csX2965" fmla="*/ 3255128 w 3255128"/>
              <a:gd name="csY2965" fmla="*/ 231262 h 1169641"/>
              <a:gd name="csX2966" fmla="*/ 3255128 w 3255128"/>
              <a:gd name="csY2966" fmla="*/ 231269 h 1169641"/>
              <a:gd name="csX2967" fmla="*/ 3255128 w 3255128"/>
              <a:gd name="csY2967" fmla="*/ 231428 h 1169641"/>
              <a:gd name="csX2968" fmla="*/ 3255128 w 3255128"/>
              <a:gd name="csY2968" fmla="*/ 231612 h 1169641"/>
              <a:gd name="csX2969" fmla="*/ 3255128 w 3255128"/>
              <a:gd name="csY2969" fmla="*/ 231638 h 1169641"/>
              <a:gd name="csX2970" fmla="*/ 3255128 w 3255128"/>
              <a:gd name="csY2970" fmla="*/ 231660 h 1169641"/>
              <a:gd name="csX2971" fmla="*/ 3255128 w 3255128"/>
              <a:gd name="csY2971" fmla="*/ 231963 h 1169641"/>
              <a:gd name="csX2972" fmla="*/ 3255128 w 3255128"/>
              <a:gd name="csY2972" fmla="*/ 232142 h 1169641"/>
              <a:gd name="csX2973" fmla="*/ 3255128 w 3255128"/>
              <a:gd name="csY2973" fmla="*/ 232308 h 1169641"/>
              <a:gd name="csX2974" fmla="*/ 3255128 w 3255128"/>
              <a:gd name="csY2974" fmla="*/ 232633 h 1169641"/>
              <a:gd name="csX2975" fmla="*/ 3255128 w 3255128"/>
              <a:gd name="csY2975" fmla="*/ 232640 h 1169641"/>
              <a:gd name="csX2976" fmla="*/ 3255128 w 3255128"/>
              <a:gd name="csY2976" fmla="*/ 232767 h 1169641"/>
              <a:gd name="csX2977" fmla="*/ 3255128 w 3255128"/>
              <a:gd name="csY2977" fmla="*/ 233045 h 1169641"/>
              <a:gd name="csX2978" fmla="*/ 3255128 w 3255128"/>
              <a:gd name="csY2978" fmla="*/ 233079 h 1169641"/>
              <a:gd name="csX2979" fmla="*/ 3255128 w 3255128"/>
              <a:gd name="csY2979" fmla="*/ 233117 h 1169641"/>
              <a:gd name="csX2980" fmla="*/ 3255128 w 3255128"/>
              <a:gd name="csY2980" fmla="*/ 233241 h 1169641"/>
              <a:gd name="csX2981" fmla="*/ 3255128 w 3255128"/>
              <a:gd name="csY2981" fmla="*/ 233288 h 1169641"/>
              <a:gd name="csX2982" fmla="*/ 3255128 w 3255128"/>
              <a:gd name="csY2982" fmla="*/ 233313 h 1169641"/>
              <a:gd name="csX2983" fmla="*/ 3255128 w 3255128"/>
              <a:gd name="csY2983" fmla="*/ 233329 h 1169641"/>
              <a:gd name="csX2984" fmla="*/ 3255128 w 3255128"/>
              <a:gd name="csY2984" fmla="*/ 233410 h 1169641"/>
              <a:gd name="csX2985" fmla="*/ 3255128 w 3255128"/>
              <a:gd name="csY2985" fmla="*/ 233606 h 1169641"/>
              <a:gd name="csX2986" fmla="*/ 3255128 w 3255128"/>
              <a:gd name="csY2986" fmla="*/ 233715 h 1169641"/>
              <a:gd name="csX2987" fmla="*/ 3255128 w 3255128"/>
              <a:gd name="csY2987" fmla="*/ 233747 h 1169641"/>
              <a:gd name="csX2988" fmla="*/ 3255128 w 3255128"/>
              <a:gd name="csY2988" fmla="*/ 233765 h 1169641"/>
              <a:gd name="csX2989" fmla="*/ 3255128 w 3255128"/>
              <a:gd name="csY2989" fmla="*/ 233849 h 1169641"/>
              <a:gd name="csX2990" fmla="*/ 3255128 w 3255128"/>
              <a:gd name="csY2990" fmla="*/ 233856 h 1169641"/>
              <a:gd name="csX2991" fmla="*/ 3255128 w 3255128"/>
              <a:gd name="csY2991" fmla="*/ 233961 h 1169641"/>
              <a:gd name="csX2992" fmla="*/ 3255128 w 3255128"/>
              <a:gd name="csY2992" fmla="*/ 233999 h 1169641"/>
              <a:gd name="csX2993" fmla="*/ 3255128 w 3255128"/>
              <a:gd name="csY2993" fmla="*/ 234224 h 1169641"/>
              <a:gd name="csX2994" fmla="*/ 3255128 w 3255128"/>
              <a:gd name="csY2994" fmla="*/ 234420 h 1169641"/>
              <a:gd name="csX2995" fmla="*/ 3255128 w 3255128"/>
              <a:gd name="csY2995" fmla="*/ 234612 h 1169641"/>
              <a:gd name="csX2996" fmla="*/ 3255128 w 3255128"/>
              <a:gd name="csY2996" fmla="*/ 234684 h 1169641"/>
              <a:gd name="csX2997" fmla="*/ 3255128 w 3255128"/>
              <a:gd name="csY2997" fmla="*/ 234772 h 1169641"/>
              <a:gd name="csX2998" fmla="*/ 3255128 w 3255128"/>
              <a:gd name="csY2998" fmla="*/ 234870 h 1169641"/>
              <a:gd name="csX2999" fmla="*/ 3255128 w 3255128"/>
              <a:gd name="csY2999" fmla="*/ 235332 h 1169641"/>
              <a:gd name="csX3000" fmla="*/ 3255128 w 3255128"/>
              <a:gd name="csY3000" fmla="*/ 235791 h 1169641"/>
              <a:gd name="csX3001" fmla="*/ 3255128 w 3255128"/>
              <a:gd name="csY3001" fmla="*/ 235896 h 1169641"/>
              <a:gd name="csX3002" fmla="*/ 3255128 w 3255128"/>
              <a:gd name="csY3002" fmla="*/ 235912 h 1169641"/>
              <a:gd name="csX3003" fmla="*/ 3255128 w 3255128"/>
              <a:gd name="csY3003" fmla="*/ 236132 h 1169641"/>
              <a:gd name="csX3004" fmla="*/ 3255128 w 3255128"/>
              <a:gd name="csY3004" fmla="*/ 236582 h 1169641"/>
              <a:gd name="csX3005" fmla="*/ 3255128 w 3255128"/>
              <a:gd name="csY3005" fmla="*/ 236662 h 1169641"/>
              <a:gd name="csX3006" fmla="*/ 3255128 w 3255128"/>
              <a:gd name="csY3006" fmla="*/ 236952 h 1169641"/>
              <a:gd name="csX3007" fmla="*/ 3255128 w 3255128"/>
              <a:gd name="csY3007" fmla="*/ 237267 h 1169641"/>
              <a:gd name="csX3008" fmla="*/ 3255128 w 3255128"/>
              <a:gd name="csY3008" fmla="*/ 237610 h 1169641"/>
              <a:gd name="csX3009" fmla="*/ 3255128 w 3255128"/>
              <a:gd name="csY3009" fmla="*/ 237915 h 1169641"/>
              <a:gd name="csX3010" fmla="*/ 3255128 w 3255128"/>
              <a:gd name="csY3010" fmla="*/ 237930 h 1169641"/>
              <a:gd name="csX3011" fmla="*/ 3255128 w 3255128"/>
              <a:gd name="csY3011" fmla="*/ 238028 h 1169641"/>
              <a:gd name="csX3012" fmla="*/ 3255128 w 3255128"/>
              <a:gd name="csY3012" fmla="*/ 238111 h 1169641"/>
              <a:gd name="csX3013" fmla="*/ 3255128 w 3255128"/>
              <a:gd name="csY3013" fmla="*/ 238126 h 1169641"/>
              <a:gd name="csX3014" fmla="*/ 3255128 w 3255128"/>
              <a:gd name="csY3014" fmla="*/ 238183 h 1169641"/>
              <a:gd name="csX3015" fmla="*/ 3255128 w 3255128"/>
              <a:gd name="csY3015" fmla="*/ 238374 h 1169641"/>
              <a:gd name="csX3016" fmla="*/ 3255128 w 3255128"/>
              <a:gd name="csY3016" fmla="*/ 238476 h 1169641"/>
              <a:gd name="csX3017" fmla="*/ 3255128 w 3255128"/>
              <a:gd name="csY3017" fmla="*/ 238569 h 1169641"/>
              <a:gd name="csX3018" fmla="*/ 3255128 w 3255128"/>
              <a:gd name="csY3018" fmla="*/ 238831 h 1169641"/>
              <a:gd name="csX3019" fmla="*/ 3255128 w 3255128"/>
              <a:gd name="csY3019" fmla="*/ 238976 h 1169641"/>
              <a:gd name="csX3020" fmla="*/ 3255128 w 3255128"/>
              <a:gd name="csY3020" fmla="*/ 239132 h 1169641"/>
              <a:gd name="csX3021" fmla="*/ 3255128 w 3255128"/>
              <a:gd name="csY3021" fmla="*/ 239204 h 1169641"/>
              <a:gd name="csX3022" fmla="*/ 3255128 w 3255128"/>
              <a:gd name="csY3022" fmla="*/ 239290 h 1169641"/>
              <a:gd name="csX3023" fmla="*/ 3255128 w 3255128"/>
              <a:gd name="csY3023" fmla="*/ 239311 h 1169641"/>
              <a:gd name="csX3024" fmla="*/ 3255128 w 3255128"/>
              <a:gd name="csY3024" fmla="*/ 239399 h 1169641"/>
              <a:gd name="csX3025" fmla="*/ 3255128 w 3255128"/>
              <a:gd name="csY3025" fmla="*/ 239450 h 1169641"/>
              <a:gd name="csX3026" fmla="*/ 3255128 w 3255128"/>
              <a:gd name="csY3026" fmla="*/ 239497 h 1169641"/>
              <a:gd name="csX3027" fmla="*/ 3255128 w 3255128"/>
              <a:gd name="csY3027" fmla="*/ 239852 h 1169641"/>
              <a:gd name="csX3028" fmla="*/ 3255128 w 3255128"/>
              <a:gd name="csY3028" fmla="*/ 240311 h 1169641"/>
              <a:gd name="csX3029" fmla="*/ 3255128 w 3255128"/>
              <a:gd name="csY3029" fmla="*/ 240416 h 1169641"/>
              <a:gd name="csX3030" fmla="*/ 3255128 w 3255128"/>
              <a:gd name="csY3030" fmla="*/ 240579 h 1169641"/>
              <a:gd name="csX3031" fmla="*/ 3255128 w 3255128"/>
              <a:gd name="csY3031" fmla="*/ 240863 h 1169641"/>
              <a:gd name="csX3032" fmla="*/ 3255128 w 3255128"/>
              <a:gd name="csY3032" fmla="*/ 241559 h 1169641"/>
              <a:gd name="csX3033" fmla="*/ 3255128 w 3255128"/>
              <a:gd name="csY3033" fmla="*/ 241636 h 1169641"/>
              <a:gd name="csX3034" fmla="*/ 3255128 w 3255128"/>
              <a:gd name="csY3034" fmla="*/ 241787 h 1169641"/>
              <a:gd name="csX3035" fmla="*/ 3255128 w 3255128"/>
              <a:gd name="csY3035" fmla="*/ 241899 h 1169641"/>
              <a:gd name="csX3036" fmla="*/ 3255128 w 3255128"/>
              <a:gd name="csY3036" fmla="*/ 242232 h 1169641"/>
              <a:gd name="csX3037" fmla="*/ 3255128 w 3255128"/>
              <a:gd name="csY3037" fmla="*/ 242388 h 1169641"/>
              <a:gd name="csX3038" fmla="*/ 3255128 w 3255128"/>
              <a:gd name="csY3038" fmla="*/ 242435 h 1169641"/>
              <a:gd name="csX3039" fmla="*/ 3255128 w 3255128"/>
              <a:gd name="csY3039" fmla="*/ 242626 h 1169641"/>
              <a:gd name="csX3040" fmla="*/ 3255128 w 3255128"/>
              <a:gd name="csY3040" fmla="*/ 242780 h 1169641"/>
              <a:gd name="csX3041" fmla="*/ 3255128 w 3255128"/>
              <a:gd name="csY3041" fmla="*/ 242894 h 1169641"/>
              <a:gd name="csX3042" fmla="*/ 3255128 w 3255128"/>
              <a:gd name="csY3042" fmla="*/ 242898 h 1169641"/>
              <a:gd name="csX3043" fmla="*/ 3255128 w 3255128"/>
              <a:gd name="csY3043" fmla="*/ 242996 h 1169641"/>
              <a:gd name="csX3044" fmla="*/ 3255128 w 3255128"/>
              <a:gd name="csY3044" fmla="*/ 243065 h 1169641"/>
              <a:gd name="csX3045" fmla="*/ 3255128 w 3255128"/>
              <a:gd name="csY3045" fmla="*/ 243129 h 1169641"/>
              <a:gd name="csX3046" fmla="*/ 3255128 w 3255128"/>
              <a:gd name="csY3046" fmla="*/ 243167 h 1169641"/>
              <a:gd name="csX3047" fmla="*/ 3255128 w 3255128"/>
              <a:gd name="csY3047" fmla="*/ 243274 h 1169641"/>
              <a:gd name="csX3048" fmla="*/ 3255128 w 3255128"/>
              <a:gd name="csY3048" fmla="*/ 243379 h 1169641"/>
              <a:gd name="csX3049" fmla="*/ 3255128 w 3255128"/>
              <a:gd name="csY3049" fmla="*/ 243446 h 1169641"/>
              <a:gd name="csX3050" fmla="*/ 3255128 w 3255128"/>
              <a:gd name="csY3050" fmla="*/ 243603 h 1169641"/>
              <a:gd name="csX3051" fmla="*/ 3255128 w 3255128"/>
              <a:gd name="csY3051" fmla="*/ 243733 h 1169641"/>
              <a:gd name="csX3052" fmla="*/ 3255128 w 3255128"/>
              <a:gd name="csY3052" fmla="*/ 243815 h 1169641"/>
              <a:gd name="csX3053" fmla="*/ 3255128 w 3255128"/>
              <a:gd name="csY3053" fmla="*/ 243919 h 1169641"/>
              <a:gd name="csX3054" fmla="*/ 3255128 w 3255128"/>
              <a:gd name="csY3054" fmla="*/ 244274 h 1169641"/>
              <a:gd name="csX3055" fmla="*/ 3255128 w 3255128"/>
              <a:gd name="csY3055" fmla="*/ 244376 h 1169641"/>
              <a:gd name="csX3056" fmla="*/ 3255128 w 3255128"/>
              <a:gd name="csY3056" fmla="*/ 244397 h 1169641"/>
              <a:gd name="csX3057" fmla="*/ 3255128 w 3255128"/>
              <a:gd name="csY3057" fmla="*/ 244572 h 1169641"/>
              <a:gd name="csX3058" fmla="*/ 3255128 w 3255128"/>
              <a:gd name="csY3058" fmla="*/ 244815 h 1169641"/>
              <a:gd name="csX3059" fmla="*/ 3255128 w 3255128"/>
              <a:gd name="csY3059" fmla="*/ 244822 h 1169641"/>
              <a:gd name="csX3060" fmla="*/ 3255128 w 3255128"/>
              <a:gd name="csY3060" fmla="*/ 244892 h 1169641"/>
              <a:gd name="csX3061" fmla="*/ 3255128 w 3255128"/>
              <a:gd name="csY3061" fmla="*/ 245898 h 1169641"/>
              <a:gd name="csX3062" fmla="*/ 3255128 w 3255128"/>
              <a:gd name="csY3062" fmla="*/ 245962 h 1169641"/>
              <a:gd name="csX3063" fmla="*/ 3255128 w 3255128"/>
              <a:gd name="csY3063" fmla="*/ 245970 h 1169641"/>
              <a:gd name="csX3064" fmla="*/ 3255128 w 3255128"/>
              <a:gd name="csY3064" fmla="*/ 246186 h 1169641"/>
              <a:gd name="csX3065" fmla="*/ 3255128 w 3255128"/>
              <a:gd name="csY3065" fmla="*/ 246263 h 1169641"/>
              <a:gd name="csX3066" fmla="*/ 3255128 w 3255128"/>
              <a:gd name="csY3066" fmla="*/ 246568 h 1169641"/>
              <a:gd name="csX3067" fmla="*/ 3255128 w 3255128"/>
              <a:gd name="csY3067" fmla="*/ 246618 h 1169641"/>
              <a:gd name="csX3068" fmla="*/ 3255128 w 3255128"/>
              <a:gd name="csY3068" fmla="*/ 246883 h 1169641"/>
              <a:gd name="csX3069" fmla="*/ 3255128 w 3255128"/>
              <a:gd name="csY3069" fmla="*/ 247077 h 1169641"/>
              <a:gd name="csX3070" fmla="*/ 3255128 w 3255128"/>
              <a:gd name="csY3070" fmla="*/ 247102 h 1169641"/>
              <a:gd name="csX3071" fmla="*/ 3255128 w 3255128"/>
              <a:gd name="csY3071" fmla="*/ 247253 h 1169641"/>
              <a:gd name="csX3072" fmla="*/ 3255128 w 3255128"/>
              <a:gd name="csY3072" fmla="*/ 247901 h 1169641"/>
              <a:gd name="csX3073" fmla="*/ 3255128 w 3255128"/>
              <a:gd name="csY3073" fmla="*/ 248123 h 1169641"/>
              <a:gd name="csX3074" fmla="*/ 3255128 w 3255128"/>
              <a:gd name="csY3074" fmla="*/ 248360 h 1169641"/>
              <a:gd name="csX3075" fmla="*/ 3255128 w 3255128"/>
              <a:gd name="csY3075" fmla="*/ 248553 h 1169641"/>
              <a:gd name="csX3076" fmla="*/ 3255128 w 3255128"/>
              <a:gd name="csY3076" fmla="*/ 248896 h 1169641"/>
              <a:gd name="csX3077" fmla="*/ 3255128 w 3255128"/>
              <a:gd name="csY3077" fmla="*/ 249092 h 1169641"/>
              <a:gd name="csX3078" fmla="*/ 3255128 w 3255128"/>
              <a:gd name="csY3078" fmla="*/ 249151 h 1169641"/>
              <a:gd name="csX3079" fmla="*/ 3255128 w 3255128"/>
              <a:gd name="csY3079" fmla="*/ 249201 h 1169641"/>
              <a:gd name="csX3080" fmla="*/ 3255128 w 3255128"/>
              <a:gd name="csY3080" fmla="*/ 249442 h 1169641"/>
              <a:gd name="csX3081" fmla="*/ 3255128 w 3255128"/>
              <a:gd name="csY3081" fmla="*/ 249449 h 1169641"/>
              <a:gd name="csX3082" fmla="*/ 3255128 w 3255128"/>
              <a:gd name="csY3082" fmla="*/ 249660 h 1169641"/>
              <a:gd name="csX3083" fmla="*/ 3255128 w 3255128"/>
              <a:gd name="csY3083" fmla="*/ 249685 h 1169641"/>
              <a:gd name="csX3084" fmla="*/ 3255128 w 3255128"/>
              <a:gd name="csY3084" fmla="*/ 249762 h 1169641"/>
              <a:gd name="csX3085" fmla="*/ 3255128 w 3255128"/>
              <a:gd name="csY3085" fmla="*/ 249993 h 1169641"/>
              <a:gd name="csX3086" fmla="*/ 3255128 w 3255128"/>
              <a:gd name="csY3086" fmla="*/ 250463 h 1169641"/>
              <a:gd name="csX3087" fmla="*/ 3255128 w 3255128"/>
              <a:gd name="csY3087" fmla="*/ 250706 h 1169641"/>
              <a:gd name="csX3088" fmla="*/ 3255128 w 3255128"/>
              <a:gd name="csY3088" fmla="*/ 250783 h 1169641"/>
              <a:gd name="csX3089" fmla="*/ 3255128 w 3255128"/>
              <a:gd name="csY3089" fmla="*/ 251210 h 1169641"/>
              <a:gd name="csX3090" fmla="*/ 3255128 w 3255128"/>
              <a:gd name="csY3090" fmla="*/ 251422 h 1169641"/>
              <a:gd name="csX3091" fmla="*/ 3255128 w 3255128"/>
              <a:gd name="csY3091" fmla="*/ 251545 h 1169641"/>
              <a:gd name="csX3092" fmla="*/ 3255128 w 3255128"/>
              <a:gd name="csY3092" fmla="*/ 251686 h 1169641"/>
              <a:gd name="csX3093" fmla="*/ 3255128 w 3255128"/>
              <a:gd name="csY3093" fmla="*/ 251773 h 1169641"/>
              <a:gd name="csX3094" fmla="*/ 3255128 w 3255128"/>
              <a:gd name="csY3094" fmla="*/ 251829 h 1169641"/>
              <a:gd name="csX3095" fmla="*/ 3255128 w 3255128"/>
              <a:gd name="csY3095" fmla="*/ 251858 h 1169641"/>
              <a:gd name="csX3096" fmla="*/ 3255128 w 3255128"/>
              <a:gd name="csY3096" fmla="*/ 252091 h 1169641"/>
              <a:gd name="csX3097" fmla="*/ 3255128 w 3255128"/>
              <a:gd name="csY3097" fmla="*/ 252303 h 1169641"/>
              <a:gd name="csX3098" fmla="*/ 3255128 w 3255128"/>
              <a:gd name="csY3098" fmla="*/ 252317 h 1169641"/>
              <a:gd name="csX3099" fmla="*/ 3255128 w 3255128"/>
              <a:gd name="csY3099" fmla="*/ 252421 h 1169641"/>
              <a:gd name="csX3100" fmla="*/ 3255128 w 3255128"/>
              <a:gd name="csY3100" fmla="*/ 252739 h 1169641"/>
              <a:gd name="csX3101" fmla="*/ 3255128 w 3255128"/>
              <a:gd name="csY3101" fmla="*/ 252865 h 1169641"/>
              <a:gd name="csX3102" fmla="*/ 3255128 w 3255128"/>
              <a:gd name="csY3102" fmla="*/ 252880 h 1169641"/>
              <a:gd name="csX3103" fmla="*/ 3255128 w 3255128"/>
              <a:gd name="csY3103" fmla="*/ 253198 h 1169641"/>
              <a:gd name="csX3104" fmla="*/ 3255128 w 3255128"/>
              <a:gd name="csY3104" fmla="*/ 253432 h 1169641"/>
              <a:gd name="csX3105" fmla="*/ 3255128 w 3255128"/>
              <a:gd name="csY3105" fmla="*/ 253523 h 1169641"/>
              <a:gd name="csX3106" fmla="*/ 3255128 w 3255128"/>
              <a:gd name="csY3106" fmla="*/ 253719 h 1169641"/>
              <a:gd name="csX3107" fmla="*/ 3255128 w 3255128"/>
              <a:gd name="csY3107" fmla="*/ 253746 h 1169641"/>
              <a:gd name="csX3108" fmla="*/ 3255128 w 3255128"/>
              <a:gd name="csY3108" fmla="*/ 253747 h 1169641"/>
              <a:gd name="csX3109" fmla="*/ 3255128 w 3255128"/>
              <a:gd name="csY3109" fmla="*/ 253962 h 1169641"/>
              <a:gd name="csX3110" fmla="*/ 3255128 w 3255128"/>
              <a:gd name="csY3110" fmla="*/ 253969 h 1169641"/>
              <a:gd name="csX3111" fmla="*/ 3255128 w 3255128"/>
              <a:gd name="csY3111" fmla="*/ 254005 h 1169641"/>
              <a:gd name="csX3112" fmla="*/ 3255128 w 3255128"/>
              <a:gd name="csY3112" fmla="*/ 254412 h 1169641"/>
              <a:gd name="csX3113" fmla="*/ 3255128 w 3255128"/>
              <a:gd name="csY3113" fmla="*/ 254801 h 1169641"/>
              <a:gd name="csX3114" fmla="*/ 3255128 w 3255128"/>
              <a:gd name="csY3114" fmla="*/ 254886 h 1169641"/>
              <a:gd name="csX3115" fmla="*/ 3255128 w 3255128"/>
              <a:gd name="csY3115" fmla="*/ 254889 h 1169641"/>
              <a:gd name="csX3116" fmla="*/ 3255128 w 3255128"/>
              <a:gd name="csY3116" fmla="*/ 255085 h 1169641"/>
              <a:gd name="csX3117" fmla="*/ 3255128 w 3255128"/>
              <a:gd name="csY3117" fmla="*/ 255241 h 1169641"/>
              <a:gd name="csX3118" fmla="*/ 3255128 w 3255128"/>
              <a:gd name="csY3118" fmla="*/ 255363 h 1169641"/>
              <a:gd name="csX3119" fmla="*/ 3255128 w 3255128"/>
              <a:gd name="csY3119" fmla="*/ 255858 h 1169641"/>
              <a:gd name="csX3120" fmla="*/ 3255128 w 3255128"/>
              <a:gd name="csY3120" fmla="*/ 255948 h 1169641"/>
              <a:gd name="csX3121" fmla="*/ 3255128 w 3255128"/>
              <a:gd name="csY3121" fmla="*/ 256015 h 1169641"/>
              <a:gd name="csX3122" fmla="*/ 3255128 w 3255128"/>
              <a:gd name="csY3122" fmla="*/ 256020 h 1169641"/>
              <a:gd name="csX3123" fmla="*/ 3255128 w 3255128"/>
              <a:gd name="csY3123" fmla="*/ 256172 h 1169641"/>
              <a:gd name="csX3124" fmla="*/ 3255128 w 3255128"/>
              <a:gd name="csY3124" fmla="*/ 256313 h 1169641"/>
              <a:gd name="csX3125" fmla="*/ 3255128 w 3255128"/>
              <a:gd name="csY3125" fmla="*/ 256456 h 1169641"/>
              <a:gd name="csX3126" fmla="*/ 3255128 w 3255128"/>
              <a:gd name="csY3126" fmla="*/ 256668 h 1169641"/>
              <a:gd name="csX3127" fmla="*/ 3255128 w 3255128"/>
              <a:gd name="csY3127" fmla="*/ 257127 h 1169641"/>
              <a:gd name="csX3128" fmla="*/ 3255128 w 3255128"/>
              <a:gd name="csY3128" fmla="*/ 257229 h 1169641"/>
              <a:gd name="csX3129" fmla="*/ 3255128 w 3255128"/>
              <a:gd name="csY3129" fmla="*/ 257250 h 1169641"/>
              <a:gd name="csX3130" fmla="*/ 3255128 w 3255128"/>
              <a:gd name="csY3130" fmla="*/ 257472 h 1169641"/>
              <a:gd name="csX3131" fmla="*/ 3255128 w 3255128"/>
              <a:gd name="csY3131" fmla="*/ 257492 h 1169641"/>
              <a:gd name="csX3132" fmla="*/ 3255128 w 3255128"/>
              <a:gd name="csY3132" fmla="*/ 257668 h 1169641"/>
              <a:gd name="csX3133" fmla="*/ 3255128 w 3255128"/>
              <a:gd name="csY3133" fmla="*/ 258290 h 1169641"/>
              <a:gd name="csX3134" fmla="*/ 3255128 w 3255128"/>
              <a:gd name="csY3134" fmla="*/ 258373 h 1169641"/>
              <a:gd name="csX3135" fmla="*/ 3255128 w 3255128"/>
              <a:gd name="csY3135" fmla="*/ 258539 h 1169641"/>
              <a:gd name="csX3136" fmla="*/ 3255128 w 3255128"/>
              <a:gd name="csY3136" fmla="*/ 258589 h 1169641"/>
              <a:gd name="csX3137" fmla="*/ 3255128 w 3255128"/>
              <a:gd name="csY3137" fmla="*/ 258749 h 1169641"/>
              <a:gd name="csX3138" fmla="*/ 3255128 w 3255128"/>
              <a:gd name="csY3138" fmla="*/ 259039 h 1169641"/>
              <a:gd name="csX3139" fmla="*/ 3255128 w 3255128"/>
              <a:gd name="csY3139" fmla="*/ 259187 h 1169641"/>
              <a:gd name="csX3140" fmla="*/ 3255128 w 3255128"/>
              <a:gd name="csY3140" fmla="*/ 259397 h 1169641"/>
              <a:gd name="csX3141" fmla="*/ 3255128 w 3255128"/>
              <a:gd name="csY3141" fmla="*/ 259646 h 1169641"/>
              <a:gd name="csX3142" fmla="*/ 3255128 w 3255128"/>
              <a:gd name="csY3142" fmla="*/ 259671 h 1169641"/>
              <a:gd name="csX3143" fmla="*/ 3255128 w 3255128"/>
              <a:gd name="csY3143" fmla="*/ 259729 h 1169641"/>
              <a:gd name="csX3144" fmla="*/ 3255128 w 3255128"/>
              <a:gd name="csY3144" fmla="*/ 259955 h 1169641"/>
              <a:gd name="csX3145" fmla="*/ 3255128 w 3255128"/>
              <a:gd name="csY3145" fmla="*/ 259990 h 1169641"/>
              <a:gd name="csX3146" fmla="*/ 3255128 w 3255128"/>
              <a:gd name="csY3146" fmla="*/ 260485 h 1169641"/>
              <a:gd name="csX3147" fmla="*/ 3255128 w 3255128"/>
              <a:gd name="csY3147" fmla="*/ 260610 h 1169641"/>
              <a:gd name="csX3148" fmla="*/ 3255128 w 3255128"/>
              <a:gd name="csY3148" fmla="*/ 260692 h 1169641"/>
              <a:gd name="csX3149" fmla="*/ 3255128 w 3255128"/>
              <a:gd name="csY3149" fmla="*/ 260728 h 1169641"/>
              <a:gd name="csX3150" fmla="*/ 3255128 w 3255128"/>
              <a:gd name="csY3150" fmla="*/ 260735 h 1169641"/>
              <a:gd name="csX3151" fmla="*/ 3255128 w 3255128"/>
              <a:gd name="csY3151" fmla="*/ 260833 h 1169641"/>
              <a:gd name="csX3152" fmla="*/ 3255128 w 3255128"/>
              <a:gd name="csY3152" fmla="*/ 260959 h 1169641"/>
              <a:gd name="csX3153" fmla="*/ 3255128 w 3255128"/>
              <a:gd name="csY3153" fmla="*/ 260976 h 1169641"/>
              <a:gd name="csX3154" fmla="*/ 3255128 w 3255128"/>
              <a:gd name="csY3154" fmla="*/ 261749 h 1169641"/>
              <a:gd name="csX3155" fmla="*/ 3255128 w 3255128"/>
              <a:gd name="csY3155" fmla="*/ 262012 h 1169641"/>
              <a:gd name="csX3156" fmla="*/ 3255128 w 3255128"/>
              <a:gd name="csY3156" fmla="*/ 262227 h 1169641"/>
              <a:gd name="csX3157" fmla="*/ 3255128 w 3255128"/>
              <a:gd name="csY3157" fmla="*/ 262538 h 1169641"/>
              <a:gd name="csX3158" fmla="*/ 3255128 w 3255128"/>
              <a:gd name="csY3158" fmla="*/ 262893 h 1169641"/>
              <a:gd name="csX3159" fmla="*/ 3255128 w 3255128"/>
              <a:gd name="csY3159" fmla="*/ 263559 h 1169641"/>
              <a:gd name="csX3160" fmla="*/ 3255128 w 3255128"/>
              <a:gd name="csY3160" fmla="*/ 263991 h 1169641"/>
              <a:gd name="csX3161" fmla="*/ 3255128 w 3255128"/>
              <a:gd name="csY3161" fmla="*/ 264063 h 1169641"/>
              <a:gd name="csX3162" fmla="*/ 3255128 w 3255128"/>
              <a:gd name="csY3162" fmla="*/ 264356 h 1169641"/>
              <a:gd name="csX3163" fmla="*/ 3255128 w 3255128"/>
              <a:gd name="csY3163" fmla="*/ 264398 h 1169641"/>
              <a:gd name="csX3164" fmla="*/ 3255128 w 3255128"/>
              <a:gd name="csY3164" fmla="*/ 264510 h 1169641"/>
              <a:gd name="csX3165" fmla="*/ 3255128 w 3255128"/>
              <a:gd name="csY3165" fmla="*/ 264689 h 1169641"/>
              <a:gd name="csX3166" fmla="*/ 3255128 w 3255128"/>
              <a:gd name="csY3166" fmla="*/ 264711 h 1169641"/>
              <a:gd name="csX3167" fmla="*/ 3255128 w 3255128"/>
              <a:gd name="csY3167" fmla="*/ 264713 h 1169641"/>
              <a:gd name="csX3168" fmla="*/ 3255128 w 3255128"/>
              <a:gd name="csY3168" fmla="*/ 264872 h 1169641"/>
              <a:gd name="csX3169" fmla="*/ 3255128 w 3255128"/>
              <a:gd name="csY3169" fmla="*/ 264939 h 1169641"/>
              <a:gd name="csX3170" fmla="*/ 3255128 w 3255128"/>
              <a:gd name="csY3170" fmla="*/ 264944 h 1169641"/>
              <a:gd name="csX3171" fmla="*/ 3255128 w 3255128"/>
              <a:gd name="csY3171" fmla="*/ 265005 h 1169641"/>
              <a:gd name="csX3172" fmla="*/ 3255128 w 3255128"/>
              <a:gd name="csY3172" fmla="*/ 265170 h 1169641"/>
              <a:gd name="csX3173" fmla="*/ 3255128 w 3255128"/>
              <a:gd name="csY3173" fmla="*/ 265237 h 1169641"/>
              <a:gd name="csX3174" fmla="*/ 3255128 w 3255128"/>
              <a:gd name="csY3174" fmla="*/ 265355 h 1169641"/>
              <a:gd name="csX3175" fmla="*/ 3255128 w 3255128"/>
              <a:gd name="csY3175" fmla="*/ 265586 h 1169641"/>
              <a:gd name="csX3176" fmla="*/ 3255128 w 3255128"/>
              <a:gd name="csY3176" fmla="*/ 265592 h 1169641"/>
              <a:gd name="csX3177" fmla="*/ 3255128 w 3255128"/>
              <a:gd name="csY3177" fmla="*/ 266051 h 1169641"/>
              <a:gd name="csX3178" fmla="*/ 3255128 w 3255128"/>
              <a:gd name="csY3178" fmla="*/ 266376 h 1169641"/>
              <a:gd name="csX3179" fmla="*/ 3255128 w 3255128"/>
              <a:gd name="csY3179" fmla="*/ 266561 h 1169641"/>
              <a:gd name="csX3180" fmla="*/ 3255128 w 3255128"/>
              <a:gd name="csY3180" fmla="*/ 266854 h 1169641"/>
              <a:gd name="csX3181" fmla="*/ 3255128 w 3255128"/>
              <a:gd name="csY3181" fmla="*/ 266981 h 1169641"/>
              <a:gd name="csX3182" fmla="*/ 3255128 w 3255128"/>
              <a:gd name="csY3182" fmla="*/ 267209 h 1169641"/>
              <a:gd name="csX3183" fmla="*/ 3255128 w 3255128"/>
              <a:gd name="csY3183" fmla="*/ 267279 h 1169641"/>
              <a:gd name="csX3184" fmla="*/ 3255128 w 3255128"/>
              <a:gd name="csY3184" fmla="*/ 267458 h 1169641"/>
              <a:gd name="csX3185" fmla="*/ 3255128 w 3255128"/>
              <a:gd name="csY3185" fmla="*/ 267522 h 1169641"/>
              <a:gd name="csX3186" fmla="*/ 3255128 w 3255128"/>
              <a:gd name="csY3186" fmla="*/ 267599 h 1169641"/>
              <a:gd name="csX3187" fmla="*/ 3255128 w 3255128"/>
              <a:gd name="csY3187" fmla="*/ 267654 h 1169641"/>
              <a:gd name="csX3188" fmla="*/ 3255128 w 3255128"/>
              <a:gd name="csY3188" fmla="*/ 267668 h 1169641"/>
              <a:gd name="csX3189" fmla="*/ 3255128 w 3255128"/>
              <a:gd name="csY3189" fmla="*/ 267742 h 1169641"/>
              <a:gd name="csX3190" fmla="*/ 3255128 w 3255128"/>
              <a:gd name="csY3190" fmla="*/ 268216 h 1169641"/>
              <a:gd name="csX3191" fmla="*/ 3255128 w 3255128"/>
              <a:gd name="csY3191" fmla="*/ 268443 h 1169641"/>
              <a:gd name="csX3192" fmla="*/ 3255128 w 3255128"/>
              <a:gd name="csY3192" fmla="*/ 268778 h 1169641"/>
              <a:gd name="csX3193" fmla="*/ 3255128 w 3255128"/>
              <a:gd name="csY3193" fmla="*/ 268876 h 1169641"/>
              <a:gd name="csX3194" fmla="*/ 3255128 w 3255128"/>
              <a:gd name="csY3194" fmla="*/ 269025 h 1169641"/>
              <a:gd name="csX3195" fmla="*/ 3255128 w 3255128"/>
              <a:gd name="csY3195" fmla="*/ 269340 h 1169641"/>
              <a:gd name="csX3196" fmla="*/ 3255128 w 3255128"/>
              <a:gd name="csY3196" fmla="*/ 269659 h 1169641"/>
              <a:gd name="csX3197" fmla="*/ 3255128 w 3255128"/>
              <a:gd name="csY3197" fmla="*/ 269757 h 1169641"/>
              <a:gd name="csX3198" fmla="*/ 3255128 w 3255128"/>
              <a:gd name="csY3198" fmla="*/ 269875 h 1169641"/>
              <a:gd name="csX3199" fmla="*/ 3255128 w 3255128"/>
              <a:gd name="csY3199" fmla="*/ 269891 h 1169641"/>
              <a:gd name="csX3200" fmla="*/ 3255128 w 3255128"/>
              <a:gd name="csY3200" fmla="*/ 270106 h 1169641"/>
              <a:gd name="csX3201" fmla="*/ 3255128 w 3255128"/>
              <a:gd name="csY3201" fmla="*/ 270325 h 1169641"/>
              <a:gd name="csX3202" fmla="*/ 3255128 w 3255128"/>
              <a:gd name="csY3202" fmla="*/ 270539 h 1169641"/>
              <a:gd name="csX3203" fmla="*/ 3255128 w 3255128"/>
              <a:gd name="csY3203" fmla="*/ 270998 h 1169641"/>
              <a:gd name="csX3204" fmla="*/ 3255128 w 3255128"/>
              <a:gd name="csY3204" fmla="*/ 271276 h 1169641"/>
              <a:gd name="csX3205" fmla="*/ 3255128 w 3255128"/>
              <a:gd name="csY3205" fmla="*/ 271374 h 1169641"/>
              <a:gd name="csX3206" fmla="*/ 3255128 w 3255128"/>
              <a:gd name="csY3206" fmla="*/ 271472 h 1169641"/>
              <a:gd name="csX3207" fmla="*/ 3255128 w 3255128"/>
              <a:gd name="csY3207" fmla="*/ 271553 h 1169641"/>
              <a:gd name="csX3208" fmla="*/ 3255128 w 3255128"/>
              <a:gd name="csY3208" fmla="*/ 271608 h 1169641"/>
              <a:gd name="csX3209" fmla="*/ 3255128 w 3255128"/>
              <a:gd name="csY3209" fmla="*/ 271799 h 1169641"/>
              <a:gd name="csX3210" fmla="*/ 3255128 w 3255128"/>
              <a:gd name="csY3210" fmla="*/ 272524 h 1169641"/>
              <a:gd name="csX3211" fmla="*/ 3255128 w 3255128"/>
              <a:gd name="csY3211" fmla="*/ 272843 h 1169641"/>
              <a:gd name="csX3212" fmla="*/ 3255128 w 3255128"/>
              <a:gd name="csY3212" fmla="*/ 272982 h 1169641"/>
              <a:gd name="csX3213" fmla="*/ 3255128 w 3255128"/>
              <a:gd name="csY3213" fmla="*/ 273545 h 1169641"/>
              <a:gd name="csX3214" fmla="*/ 3255128 w 3255128"/>
              <a:gd name="csY3214" fmla="*/ 273860 h 1169641"/>
              <a:gd name="csX3215" fmla="*/ 3255128 w 3255128"/>
              <a:gd name="csY3215" fmla="*/ 273863 h 1169641"/>
              <a:gd name="csX3216" fmla="*/ 3255128 w 3255128"/>
              <a:gd name="csY3216" fmla="*/ 274039 h 1169641"/>
              <a:gd name="csX3217" fmla="*/ 3255128 w 3255128"/>
              <a:gd name="csY3217" fmla="*/ 275080 h 1169641"/>
              <a:gd name="csX3218" fmla="*/ 3255128 w 3255128"/>
              <a:gd name="csY3218" fmla="*/ 275307 h 1169641"/>
              <a:gd name="csX3219" fmla="*/ 3255128 w 3255128"/>
              <a:gd name="csY3219" fmla="*/ 275322 h 1169641"/>
              <a:gd name="csX3220" fmla="*/ 3255128 w 3255128"/>
              <a:gd name="csY3220" fmla="*/ 275565 h 1169641"/>
              <a:gd name="csX3221" fmla="*/ 3255128 w 3255128"/>
              <a:gd name="csY3221" fmla="*/ 275642 h 1169641"/>
              <a:gd name="csX3222" fmla="*/ 3255128 w 3255128"/>
              <a:gd name="csY3222" fmla="*/ 276128 h 1169641"/>
              <a:gd name="csX3223" fmla="*/ 3255128 w 3255128"/>
              <a:gd name="csY3223" fmla="*/ 276203 h 1169641"/>
              <a:gd name="csX3224" fmla="*/ 3255128 w 3255128"/>
              <a:gd name="csY3224" fmla="*/ 276342 h 1169641"/>
              <a:gd name="csX3225" fmla="*/ 3255128 w 3255128"/>
              <a:gd name="csY3225" fmla="*/ 276426 h 1169641"/>
              <a:gd name="csX3226" fmla="*/ 3255128 w 3255128"/>
              <a:gd name="csY3226" fmla="*/ 276446 h 1169641"/>
              <a:gd name="csX3227" fmla="*/ 3255128 w 3255128"/>
              <a:gd name="csY3227" fmla="*/ 276523 h 1169641"/>
              <a:gd name="csX3228" fmla="*/ 3255128 w 3255128"/>
              <a:gd name="csY3228" fmla="*/ 276872 h 1169641"/>
              <a:gd name="csX3229" fmla="*/ 3255128 w 3255128"/>
              <a:gd name="csY3229" fmla="*/ 277363 h 1169641"/>
              <a:gd name="csX3230" fmla="*/ 3255128 w 3255128"/>
              <a:gd name="csY3230" fmla="*/ 277508 h 1169641"/>
              <a:gd name="csX3231" fmla="*/ 3255128 w 3255128"/>
              <a:gd name="csY3231" fmla="*/ 277542 h 1169641"/>
              <a:gd name="csX3232" fmla="*/ 3255128 w 3255128"/>
              <a:gd name="csY3232" fmla="*/ 277792 h 1169641"/>
              <a:gd name="csX3233" fmla="*/ 3255128 w 3255128"/>
              <a:gd name="csY3233" fmla="*/ 277820 h 1169641"/>
              <a:gd name="csX3234" fmla="*/ 3255128 w 3255128"/>
              <a:gd name="csY3234" fmla="*/ 278140 h 1169641"/>
              <a:gd name="csX3235" fmla="*/ 3255128 w 3255128"/>
              <a:gd name="csY3235" fmla="*/ 278336 h 1169641"/>
              <a:gd name="csX3236" fmla="*/ 3255128 w 3255128"/>
              <a:gd name="csY3236" fmla="*/ 278565 h 1169641"/>
              <a:gd name="csX3237" fmla="*/ 3255128 w 3255128"/>
              <a:gd name="csY3237" fmla="*/ 278810 h 1169641"/>
              <a:gd name="csX3238" fmla="*/ 3255128 w 3255128"/>
              <a:gd name="csY3238" fmla="*/ 279414 h 1169641"/>
              <a:gd name="csX3239" fmla="*/ 3255128 w 3255128"/>
              <a:gd name="csY3239" fmla="*/ 279707 h 1169641"/>
              <a:gd name="csX3240" fmla="*/ 3255128 w 3255128"/>
              <a:gd name="csY3240" fmla="*/ 279842 h 1169641"/>
              <a:gd name="csX3241" fmla="*/ 3255128 w 3255128"/>
              <a:gd name="csY3241" fmla="*/ 279850 h 1169641"/>
              <a:gd name="csX3242" fmla="*/ 3255128 w 3255128"/>
              <a:gd name="csY3242" fmla="*/ 280062 h 1169641"/>
              <a:gd name="csX3243" fmla="*/ 3255128 w 3255128"/>
              <a:gd name="csY3243" fmla="*/ 280309 h 1169641"/>
              <a:gd name="csX3244" fmla="*/ 3255128 w 3255128"/>
              <a:gd name="csY3244" fmla="*/ 280311 h 1169641"/>
              <a:gd name="csX3245" fmla="*/ 3255128 w 3255128"/>
              <a:gd name="csY3245" fmla="*/ 280375 h 1169641"/>
              <a:gd name="csX3246" fmla="*/ 3255128 w 3255128"/>
              <a:gd name="csY3246" fmla="*/ 280521 h 1169641"/>
              <a:gd name="csX3247" fmla="*/ 3255128 w 3255128"/>
              <a:gd name="csY3247" fmla="*/ 280626 h 1169641"/>
              <a:gd name="csX3248" fmla="*/ 3255128 w 3255128"/>
              <a:gd name="csY3248" fmla="*/ 280723 h 1169641"/>
              <a:gd name="csX3249" fmla="*/ 3255128 w 3255128"/>
              <a:gd name="csY3249" fmla="*/ 280857 h 1169641"/>
              <a:gd name="csX3250" fmla="*/ 3255128 w 3255128"/>
              <a:gd name="csY3250" fmla="*/ 280957 h 1169641"/>
              <a:gd name="csX3251" fmla="*/ 3255128 w 3255128"/>
              <a:gd name="csY3251" fmla="*/ 281296 h 1169641"/>
              <a:gd name="csX3252" fmla="*/ 3255128 w 3255128"/>
              <a:gd name="csY3252" fmla="*/ 281505 h 1169641"/>
              <a:gd name="csX3253" fmla="*/ 3255128 w 3255128"/>
              <a:gd name="csY3253" fmla="*/ 281964 h 1169641"/>
              <a:gd name="csX3254" fmla="*/ 3255128 w 3255128"/>
              <a:gd name="csY3254" fmla="*/ 281997 h 1169641"/>
              <a:gd name="csX3255" fmla="*/ 3255128 w 3255128"/>
              <a:gd name="csY3255" fmla="*/ 282340 h 1169641"/>
              <a:gd name="csX3256" fmla="*/ 3255128 w 3255128"/>
              <a:gd name="csY3256" fmla="*/ 282519 h 1169641"/>
              <a:gd name="csX3257" fmla="*/ 3255128 w 3255128"/>
              <a:gd name="csY3257" fmla="*/ 282645 h 1169641"/>
              <a:gd name="csX3258" fmla="*/ 3255128 w 3255128"/>
              <a:gd name="csY3258" fmla="*/ 282894 h 1169641"/>
              <a:gd name="csX3259" fmla="*/ 3255128 w 3255128"/>
              <a:gd name="csY3259" fmla="*/ 283104 h 1169641"/>
              <a:gd name="csX3260" fmla="*/ 3255128 w 3255128"/>
              <a:gd name="csY3260" fmla="*/ 283192 h 1169641"/>
              <a:gd name="csX3261" fmla="*/ 3255128 w 3255128"/>
              <a:gd name="csY3261" fmla="*/ 283206 h 1169641"/>
              <a:gd name="csX3262" fmla="*/ 3255128 w 3255128"/>
              <a:gd name="csY3262" fmla="*/ 284129 h 1169641"/>
              <a:gd name="csX3263" fmla="*/ 3255128 w 3255128"/>
              <a:gd name="csY3263" fmla="*/ 284227 h 1169641"/>
              <a:gd name="csX3264" fmla="*/ 3255128 w 3255128"/>
              <a:gd name="csY3264" fmla="*/ 284406 h 1169641"/>
              <a:gd name="csX3265" fmla="*/ 3255128 w 3255128"/>
              <a:gd name="csY3265" fmla="*/ 284469 h 1169641"/>
              <a:gd name="csX3266" fmla="*/ 3255128 w 3255128"/>
              <a:gd name="csY3266" fmla="*/ 285350 h 1169641"/>
              <a:gd name="csX3267" fmla="*/ 3255128 w 3255128"/>
              <a:gd name="csY3267" fmla="*/ 285484 h 1169641"/>
              <a:gd name="csX3268" fmla="*/ 3255128 w 3255128"/>
              <a:gd name="csY3268" fmla="*/ 285551 h 1169641"/>
              <a:gd name="csX3269" fmla="*/ 3255128 w 3255128"/>
              <a:gd name="csY3269" fmla="*/ 285835 h 1169641"/>
              <a:gd name="csX3270" fmla="*/ 3255128 w 3255128"/>
              <a:gd name="csY3270" fmla="*/ 286132 h 1169641"/>
              <a:gd name="csX3271" fmla="*/ 3255128 w 3255128"/>
              <a:gd name="csY3271" fmla="*/ 286273 h 1169641"/>
              <a:gd name="csX3272" fmla="*/ 3255128 w 3255128"/>
              <a:gd name="csY3272" fmla="*/ 286432 h 1169641"/>
              <a:gd name="csX3273" fmla="*/ 3255128 w 3255128"/>
              <a:gd name="csY3273" fmla="*/ 286591 h 1169641"/>
              <a:gd name="csX3274" fmla="*/ 3255128 w 3255128"/>
              <a:gd name="csY3274" fmla="*/ 286608 h 1169641"/>
              <a:gd name="csX3275" fmla="*/ 3255128 w 3255128"/>
              <a:gd name="csY3275" fmla="*/ 286716 h 1169641"/>
              <a:gd name="csX3276" fmla="*/ 3255128 w 3255128"/>
              <a:gd name="csY3276" fmla="*/ 286967 h 1169641"/>
              <a:gd name="csX3277" fmla="*/ 3255128 w 3255128"/>
              <a:gd name="csY3277" fmla="*/ 287146 h 1169641"/>
              <a:gd name="csX3278" fmla="*/ 3255128 w 3255128"/>
              <a:gd name="csY3278" fmla="*/ 287489 h 1169641"/>
              <a:gd name="csX3279" fmla="*/ 3255128 w 3255128"/>
              <a:gd name="csY3279" fmla="*/ 287712 h 1169641"/>
              <a:gd name="csX3280" fmla="*/ 3255128 w 3255128"/>
              <a:gd name="csY3280" fmla="*/ 287721 h 1169641"/>
              <a:gd name="csX3281" fmla="*/ 3255128 w 3255128"/>
              <a:gd name="csY3281" fmla="*/ 288160 h 1169641"/>
              <a:gd name="csX3282" fmla="*/ 3255128 w 3255128"/>
              <a:gd name="csY3282" fmla="*/ 288333 h 1169641"/>
              <a:gd name="csX3283" fmla="*/ 3255128 w 3255128"/>
              <a:gd name="csY3283" fmla="*/ 288369 h 1169641"/>
              <a:gd name="csX3284" fmla="*/ 3255128 w 3255128"/>
              <a:gd name="csY3284" fmla="*/ 288418 h 1169641"/>
              <a:gd name="csX3285" fmla="*/ 3255128 w 3255128"/>
              <a:gd name="csY3285" fmla="*/ 288828 h 1169641"/>
              <a:gd name="csX3286" fmla="*/ 3255128 w 3255128"/>
              <a:gd name="csY3286" fmla="*/ 289106 h 1169641"/>
              <a:gd name="csX3287" fmla="*/ 3255128 w 3255128"/>
              <a:gd name="csY3287" fmla="*/ 289299 h 1169641"/>
              <a:gd name="csX3288" fmla="*/ 3255128 w 3255128"/>
              <a:gd name="csY3288" fmla="*/ 289302 h 1169641"/>
              <a:gd name="csX3289" fmla="*/ 3255128 w 3255128"/>
              <a:gd name="csY3289" fmla="*/ 289776 h 1169641"/>
              <a:gd name="csX3290" fmla="*/ 3255128 w 3255128"/>
              <a:gd name="csY3290" fmla="*/ 290004 h 1169641"/>
              <a:gd name="csX3291" fmla="*/ 3255128 w 3255128"/>
              <a:gd name="csY3291" fmla="*/ 290361 h 1169641"/>
              <a:gd name="csX3292" fmla="*/ 3255128 w 3255128"/>
              <a:gd name="csY3292" fmla="*/ 290652 h 1169641"/>
              <a:gd name="csX3293" fmla="*/ 3255128 w 3255128"/>
              <a:gd name="csY3293" fmla="*/ 290673 h 1169641"/>
              <a:gd name="csX3294" fmla="*/ 3255128 w 3255128"/>
              <a:gd name="csY3294" fmla="*/ 290900 h 1169641"/>
              <a:gd name="csX3295" fmla="*/ 3255128 w 3255128"/>
              <a:gd name="csY3295" fmla="*/ 290916 h 1169641"/>
              <a:gd name="csX3296" fmla="*/ 3255128 w 3255128"/>
              <a:gd name="csY3296" fmla="*/ 290993 h 1169641"/>
              <a:gd name="csX3297" fmla="*/ 3255128 w 3255128"/>
              <a:gd name="csY3297" fmla="*/ 291111 h 1169641"/>
              <a:gd name="csX3298" fmla="*/ 3255128 w 3255128"/>
              <a:gd name="csY3298" fmla="*/ 291235 h 1169641"/>
              <a:gd name="csX3299" fmla="*/ 3255128 w 3255128"/>
              <a:gd name="csY3299" fmla="*/ 291663 h 1169641"/>
              <a:gd name="csX3300" fmla="*/ 3255128 w 3255128"/>
              <a:gd name="csY3300" fmla="*/ 291666 h 1169641"/>
              <a:gd name="csX3301" fmla="*/ 3255128 w 3255128"/>
              <a:gd name="csY3301" fmla="*/ 291983 h 1169641"/>
              <a:gd name="csX3302" fmla="*/ 3255128 w 3255128"/>
              <a:gd name="csY3302" fmla="*/ 292116 h 1169641"/>
              <a:gd name="csX3303" fmla="*/ 3255128 w 3255128"/>
              <a:gd name="csY3303" fmla="*/ 292348 h 1169641"/>
              <a:gd name="csX3304" fmla="*/ 3255128 w 3255128"/>
              <a:gd name="csY3304" fmla="*/ 292631 h 1169641"/>
              <a:gd name="csX3305" fmla="*/ 3255128 w 3255128"/>
              <a:gd name="csY3305" fmla="*/ 292703 h 1169641"/>
              <a:gd name="csX3306" fmla="*/ 3255128 w 3255128"/>
              <a:gd name="csY3306" fmla="*/ 292996 h 1169641"/>
              <a:gd name="csX3307" fmla="*/ 3255128 w 3255128"/>
              <a:gd name="csY3307" fmla="*/ 293032 h 1169641"/>
              <a:gd name="csX3308" fmla="*/ 3255128 w 3255128"/>
              <a:gd name="csY3308" fmla="*/ 293090 h 1169641"/>
              <a:gd name="csX3309" fmla="*/ 3255128 w 3255128"/>
              <a:gd name="csY3309" fmla="*/ 293162 h 1169641"/>
              <a:gd name="csX3310" fmla="*/ 3255128 w 3255128"/>
              <a:gd name="csY3310" fmla="*/ 293455 h 1169641"/>
              <a:gd name="csX3311" fmla="*/ 3255128 w 3255128"/>
              <a:gd name="csY3311" fmla="*/ 293733 h 1169641"/>
              <a:gd name="csX3312" fmla="*/ 3255128 w 3255128"/>
              <a:gd name="csY3312" fmla="*/ 293810 h 1169641"/>
              <a:gd name="csX3313" fmla="*/ 3255128 w 3255128"/>
              <a:gd name="csY3313" fmla="*/ 293929 h 1169641"/>
              <a:gd name="csX3314" fmla="*/ 3255128 w 3255128"/>
              <a:gd name="csY3314" fmla="*/ 294172 h 1169641"/>
              <a:gd name="csX3315" fmla="*/ 3255128 w 3255128"/>
              <a:gd name="csY3315" fmla="*/ 294179 h 1169641"/>
              <a:gd name="csX3316" fmla="*/ 3255128 w 3255128"/>
              <a:gd name="csY3316" fmla="*/ 294246 h 1169641"/>
              <a:gd name="csX3317" fmla="*/ 3255128 w 3255128"/>
              <a:gd name="csY3317" fmla="*/ 294403 h 1169641"/>
              <a:gd name="csX3318" fmla="*/ 3255128 w 3255128"/>
              <a:gd name="csY3318" fmla="*/ 295193 h 1169641"/>
              <a:gd name="csX3319" fmla="*/ 3255128 w 3255128"/>
              <a:gd name="csY3319" fmla="*/ 295372 h 1169641"/>
              <a:gd name="csX3320" fmla="*/ 3255128 w 3255128"/>
              <a:gd name="csY3320" fmla="*/ 295420 h 1169641"/>
              <a:gd name="csX3321" fmla="*/ 3255128 w 3255128"/>
              <a:gd name="csY3321" fmla="*/ 295755 h 1169641"/>
              <a:gd name="csX3322" fmla="*/ 3255128 w 3255128"/>
              <a:gd name="csY3322" fmla="*/ 296636 h 1169641"/>
              <a:gd name="csX3323" fmla="*/ 3255128 w 3255128"/>
              <a:gd name="csY3323" fmla="*/ 296640 h 1169641"/>
              <a:gd name="csX3324" fmla="*/ 3255128 w 3255128"/>
              <a:gd name="csY3324" fmla="*/ 296770 h 1169641"/>
              <a:gd name="csX3325" fmla="*/ 3255128 w 3255128"/>
              <a:gd name="csY3325" fmla="*/ 296868 h 1169641"/>
              <a:gd name="csX3326" fmla="*/ 3255128 w 3255128"/>
              <a:gd name="csY3326" fmla="*/ 297418 h 1169641"/>
              <a:gd name="csX3327" fmla="*/ 3255128 w 3255128"/>
              <a:gd name="csY3327" fmla="*/ 297516 h 1169641"/>
              <a:gd name="csX3328" fmla="*/ 3255128 w 3255128"/>
              <a:gd name="csY3328" fmla="*/ 297877 h 1169641"/>
              <a:gd name="csX3329" fmla="*/ 3255128 w 3255128"/>
              <a:gd name="csY3329" fmla="*/ 297902 h 1169641"/>
              <a:gd name="csX3330" fmla="*/ 3255128 w 3255128"/>
              <a:gd name="csY3330" fmla="*/ 297975 h 1169641"/>
              <a:gd name="csX3331" fmla="*/ 3255128 w 3255128"/>
              <a:gd name="csY3331" fmla="*/ 298253 h 1169641"/>
              <a:gd name="csX3332" fmla="*/ 3255128 w 3255128"/>
              <a:gd name="csY3332" fmla="*/ 298404 h 1169641"/>
              <a:gd name="csX3333" fmla="*/ 3255128 w 3255128"/>
              <a:gd name="csY3333" fmla="*/ 298432 h 1169641"/>
              <a:gd name="csX3334" fmla="*/ 3255128 w 3255128"/>
              <a:gd name="csY3334" fmla="*/ 298449 h 1169641"/>
              <a:gd name="csX3335" fmla="*/ 3255128 w 3255128"/>
              <a:gd name="csY3335" fmla="*/ 298628 h 1169641"/>
              <a:gd name="csX3336" fmla="*/ 3255128 w 3255128"/>
              <a:gd name="csY3336" fmla="*/ 298799 h 1169641"/>
              <a:gd name="csX3337" fmla="*/ 3255128 w 3255128"/>
              <a:gd name="csY3337" fmla="*/ 298923 h 1169641"/>
              <a:gd name="csX3338" fmla="*/ 3255128 w 3255128"/>
              <a:gd name="csY3338" fmla="*/ 299126 h 1169641"/>
              <a:gd name="csX3339" fmla="*/ 3255128 w 3255128"/>
              <a:gd name="csY3339" fmla="*/ 299285 h 1169641"/>
              <a:gd name="csX3340" fmla="*/ 3255128 w 3255128"/>
              <a:gd name="csY3340" fmla="*/ 299820 h 1169641"/>
              <a:gd name="csX3341" fmla="*/ 3255128 w 3255128"/>
              <a:gd name="csY3341" fmla="*/ 299896 h 1169641"/>
              <a:gd name="csX3342" fmla="*/ 3255128 w 3255128"/>
              <a:gd name="csY3342" fmla="*/ 299999 h 1169641"/>
              <a:gd name="csX3343" fmla="*/ 3255128 w 3255128"/>
              <a:gd name="csY3343" fmla="*/ 300902 h 1169641"/>
              <a:gd name="csX3344" fmla="*/ 3255128 w 3255128"/>
              <a:gd name="csY3344" fmla="*/ 300974 h 1169641"/>
              <a:gd name="csX3345" fmla="*/ 3255128 w 3255128"/>
              <a:gd name="csY3345" fmla="*/ 301043 h 1169641"/>
              <a:gd name="csX3346" fmla="*/ 3255128 w 3255128"/>
              <a:gd name="csY3346" fmla="*/ 301186 h 1169641"/>
              <a:gd name="csX3347" fmla="*/ 3255128 w 3255128"/>
              <a:gd name="csY3347" fmla="*/ 301267 h 1169641"/>
              <a:gd name="csX3348" fmla="*/ 3255128 w 3255128"/>
              <a:gd name="csY3348" fmla="*/ 301622 h 1169641"/>
              <a:gd name="csX3349" fmla="*/ 3255128 w 3255128"/>
              <a:gd name="csY3349" fmla="*/ 301959 h 1169641"/>
              <a:gd name="csX3350" fmla="*/ 3255128 w 3255128"/>
              <a:gd name="csY3350" fmla="*/ 302081 h 1169641"/>
              <a:gd name="csX3351" fmla="*/ 3255128 w 3255128"/>
              <a:gd name="csY3351" fmla="*/ 302186 h 1169641"/>
              <a:gd name="csX3352" fmla="*/ 3255128 w 3255128"/>
              <a:gd name="csY3352" fmla="*/ 302222 h 1169641"/>
              <a:gd name="csX3353" fmla="*/ 3255128 w 3255128"/>
              <a:gd name="csY3353" fmla="*/ 302382 h 1169641"/>
              <a:gd name="csX3354" fmla="*/ 3255128 w 3255128"/>
              <a:gd name="csY3354" fmla="*/ 302629 h 1169641"/>
              <a:gd name="csX3355" fmla="*/ 3255128 w 3255128"/>
              <a:gd name="csY3355" fmla="*/ 303103 h 1169641"/>
              <a:gd name="csX3356" fmla="*/ 3255128 w 3255128"/>
              <a:gd name="csY3356" fmla="*/ 303314 h 1169641"/>
              <a:gd name="csX3357" fmla="*/ 3255128 w 3255128"/>
              <a:gd name="csY3357" fmla="*/ 303319 h 1169641"/>
              <a:gd name="csX3358" fmla="*/ 3255128 w 3255128"/>
              <a:gd name="csY3358" fmla="*/ 303498 h 1169641"/>
              <a:gd name="csX3359" fmla="*/ 3255128 w 3255128"/>
              <a:gd name="csY3359" fmla="*/ 303557 h 1169641"/>
              <a:gd name="csX3360" fmla="*/ 3255128 w 3255128"/>
              <a:gd name="csY3360" fmla="*/ 303634 h 1169641"/>
              <a:gd name="csX3361" fmla="*/ 3255128 w 3255128"/>
              <a:gd name="csY3361" fmla="*/ 303753 h 1169641"/>
              <a:gd name="csX3362" fmla="*/ 3255128 w 3255128"/>
              <a:gd name="csY3362" fmla="*/ 303769 h 1169641"/>
              <a:gd name="csX3363" fmla="*/ 3255128 w 3255128"/>
              <a:gd name="csY3363" fmla="*/ 303962 h 1169641"/>
              <a:gd name="csX3364" fmla="*/ 3255128 w 3255128"/>
              <a:gd name="csY3364" fmla="*/ 304205 h 1169641"/>
              <a:gd name="csX3365" fmla="*/ 3255128 w 3255128"/>
              <a:gd name="csY3365" fmla="*/ 304232 h 1169641"/>
              <a:gd name="csX3366" fmla="*/ 3255128 w 3255128"/>
              <a:gd name="csY3366" fmla="*/ 304282 h 1169641"/>
              <a:gd name="csX3367" fmla="*/ 3255128 w 3255128"/>
              <a:gd name="csY3367" fmla="*/ 304421 h 1169641"/>
              <a:gd name="csX3368" fmla="*/ 3255128 w 3255128"/>
              <a:gd name="csY3368" fmla="*/ 304519 h 1169641"/>
              <a:gd name="csX3369" fmla="*/ 3255128 w 3255128"/>
              <a:gd name="csY3369" fmla="*/ 304664 h 1169641"/>
              <a:gd name="csX3370" fmla="*/ 3255128 w 3255128"/>
              <a:gd name="csY3370" fmla="*/ 304741 h 1169641"/>
              <a:gd name="csX3371" fmla="*/ 3255128 w 3255128"/>
              <a:gd name="csY3371" fmla="*/ 304766 h 1169641"/>
              <a:gd name="csX3372" fmla="*/ 3255128 w 3255128"/>
              <a:gd name="csY3372" fmla="*/ 305212 h 1169641"/>
              <a:gd name="csX3373" fmla="*/ 3255128 w 3255128"/>
              <a:gd name="csY3373" fmla="*/ 305215 h 1169641"/>
              <a:gd name="csX3374" fmla="*/ 3255128 w 3255128"/>
              <a:gd name="csY3374" fmla="*/ 305689 h 1169641"/>
              <a:gd name="csX3375" fmla="*/ 3255128 w 3255128"/>
              <a:gd name="csY3375" fmla="*/ 305787 h 1169641"/>
              <a:gd name="csX3376" fmla="*/ 3255128 w 3255128"/>
              <a:gd name="csY3376" fmla="*/ 305885 h 1169641"/>
              <a:gd name="csX3377" fmla="*/ 3255128 w 3255128"/>
              <a:gd name="csY3377" fmla="*/ 306586 h 1169641"/>
              <a:gd name="csX3378" fmla="*/ 3255128 w 3255128"/>
              <a:gd name="csY3378" fmla="*/ 307252 h 1169641"/>
              <a:gd name="csX3379" fmla="*/ 3255128 w 3255128"/>
              <a:gd name="csY3379" fmla="*/ 307256 h 1169641"/>
              <a:gd name="csX3380" fmla="*/ 3255128 w 3255128"/>
              <a:gd name="csY3380" fmla="*/ 307834 h 1169641"/>
              <a:gd name="csX3381" fmla="*/ 3255128 w 3255128"/>
              <a:gd name="csY3381" fmla="*/ 308273 h 1169641"/>
              <a:gd name="csX3382" fmla="*/ 3255128 w 3255128"/>
              <a:gd name="csY3382" fmla="*/ 308482 h 1169641"/>
              <a:gd name="csX3383" fmla="*/ 3255128 w 3255128"/>
              <a:gd name="csY3383" fmla="*/ 308941 h 1169641"/>
              <a:gd name="csX3384" fmla="*/ 3255128 w 3255128"/>
              <a:gd name="csY3384" fmla="*/ 309086 h 1169641"/>
              <a:gd name="csX3385" fmla="*/ 3255128 w 3255128"/>
              <a:gd name="csY3385" fmla="*/ 309493 h 1169641"/>
              <a:gd name="csX3386" fmla="*/ 3255128 w 3255128"/>
              <a:gd name="csY3386" fmla="*/ 309839 h 1169641"/>
              <a:gd name="csX3387" fmla="*/ 3255128 w 3255128"/>
              <a:gd name="csY3387" fmla="*/ 309967 h 1169641"/>
              <a:gd name="csX3388" fmla="*/ 3255128 w 3255128"/>
              <a:gd name="csY3388" fmla="*/ 310085 h 1169641"/>
              <a:gd name="csX3389" fmla="*/ 3255128 w 3255128"/>
              <a:gd name="csY3389" fmla="*/ 310755 h 1169641"/>
              <a:gd name="csX3390" fmla="*/ 3255128 w 3255128"/>
              <a:gd name="csY3390" fmla="*/ 310862 h 1169641"/>
              <a:gd name="csX3391" fmla="*/ 3255128 w 3255128"/>
              <a:gd name="csY3391" fmla="*/ 311106 h 1169641"/>
              <a:gd name="csX3392" fmla="*/ 3255128 w 3255128"/>
              <a:gd name="csY3392" fmla="*/ 311285 h 1169641"/>
              <a:gd name="csX3393" fmla="*/ 3255128 w 3255128"/>
              <a:gd name="csY3393" fmla="*/ 311776 h 1169641"/>
              <a:gd name="csX3394" fmla="*/ 3255128 w 3255128"/>
              <a:gd name="csY3394" fmla="*/ 312009 h 1169641"/>
              <a:gd name="csX3395" fmla="*/ 3255128 w 3255128"/>
              <a:gd name="csY3395" fmla="*/ 312076 h 1169641"/>
              <a:gd name="csX3396" fmla="*/ 3255128 w 3255128"/>
              <a:gd name="csY3396" fmla="*/ 312233 h 1169641"/>
              <a:gd name="csX3397" fmla="*/ 3255128 w 3255128"/>
              <a:gd name="csY3397" fmla="*/ 312461 h 1169641"/>
              <a:gd name="csX3398" fmla="*/ 3255128 w 3255128"/>
              <a:gd name="csY3398" fmla="*/ 312553 h 1169641"/>
              <a:gd name="csX3399" fmla="*/ 3255128 w 3255128"/>
              <a:gd name="csY3399" fmla="*/ 312749 h 1169641"/>
              <a:gd name="csX3400" fmla="*/ 3255128 w 3255128"/>
              <a:gd name="csY3400" fmla="*/ 313109 h 1169641"/>
              <a:gd name="csX3401" fmla="*/ 3255128 w 3255128"/>
              <a:gd name="csY3401" fmla="*/ 313543 h 1169641"/>
              <a:gd name="csX3402" fmla="*/ 3255128 w 3255128"/>
              <a:gd name="csY3402" fmla="*/ 313568 h 1169641"/>
              <a:gd name="csX3403" fmla="*/ 3255128 w 3255128"/>
              <a:gd name="csY3403" fmla="*/ 313755 h 1169641"/>
              <a:gd name="csX3404" fmla="*/ 3255128 w 3255128"/>
              <a:gd name="csY3404" fmla="*/ 313827 h 1169641"/>
              <a:gd name="csX3405" fmla="*/ 3255128 w 3255128"/>
              <a:gd name="csY3405" fmla="*/ 314120 h 1169641"/>
              <a:gd name="csX3406" fmla="*/ 3255128 w 3255128"/>
              <a:gd name="csY3406" fmla="*/ 314191 h 1169641"/>
              <a:gd name="csX3407" fmla="*/ 3255128 w 3255128"/>
              <a:gd name="csY3407" fmla="*/ 314359 h 1169641"/>
              <a:gd name="csX3408" fmla="*/ 3255128 w 3255128"/>
              <a:gd name="csY3408" fmla="*/ 314475 h 1169641"/>
              <a:gd name="csX3409" fmla="*/ 3255128 w 3255128"/>
              <a:gd name="csY3409" fmla="*/ 314600 h 1169641"/>
              <a:gd name="csX3410" fmla="*/ 3255128 w 3255128"/>
              <a:gd name="csY3410" fmla="*/ 314650 h 1169641"/>
              <a:gd name="csX3411" fmla="*/ 3255128 w 3255128"/>
              <a:gd name="csY3411" fmla="*/ 314934 h 1169641"/>
              <a:gd name="csX3412" fmla="*/ 3255128 w 3255128"/>
              <a:gd name="csY3412" fmla="*/ 315039 h 1169641"/>
              <a:gd name="csX3413" fmla="*/ 3255128 w 3255128"/>
              <a:gd name="csY3413" fmla="*/ 315198 h 1169641"/>
              <a:gd name="csX3414" fmla="*/ 3255128 w 3255128"/>
              <a:gd name="csY3414" fmla="*/ 315248 h 1169641"/>
              <a:gd name="csX3415" fmla="*/ 3255128 w 3255128"/>
              <a:gd name="csY3415" fmla="*/ 315489 h 1169641"/>
              <a:gd name="csX3416" fmla="*/ 3255128 w 3255128"/>
              <a:gd name="csY3416" fmla="*/ 315707 h 1169641"/>
              <a:gd name="csX3417" fmla="*/ 3255128 w 3255128"/>
              <a:gd name="csY3417" fmla="*/ 315732 h 1169641"/>
              <a:gd name="csX3418" fmla="*/ 3255128 w 3255128"/>
              <a:gd name="csY3418" fmla="*/ 315739 h 1169641"/>
              <a:gd name="csX3419" fmla="*/ 3255128 w 3255128"/>
              <a:gd name="csY3419" fmla="*/ 316338 h 1169641"/>
              <a:gd name="csX3420" fmla="*/ 3255128 w 3255128"/>
              <a:gd name="csY3420" fmla="*/ 316410 h 1169641"/>
              <a:gd name="csX3421" fmla="*/ 3255128 w 3255128"/>
              <a:gd name="csY3421" fmla="*/ 316636 h 1169641"/>
              <a:gd name="csX3422" fmla="*/ 3255128 w 3255128"/>
              <a:gd name="csY3422" fmla="*/ 316703 h 1169641"/>
              <a:gd name="csX3423" fmla="*/ 3255128 w 3255128"/>
              <a:gd name="csY3423" fmla="*/ 316753 h 1169641"/>
              <a:gd name="csX3424" fmla="*/ 3255128 w 3255128"/>
              <a:gd name="csY3424" fmla="*/ 317058 h 1169641"/>
              <a:gd name="csX3425" fmla="*/ 3255128 w 3255128"/>
              <a:gd name="csY3425" fmla="*/ 317517 h 1169641"/>
              <a:gd name="csX3426" fmla="*/ 3255128 w 3255128"/>
              <a:gd name="csY3426" fmla="*/ 317619 h 1169641"/>
              <a:gd name="csX3427" fmla="*/ 3255128 w 3255128"/>
              <a:gd name="csY3427" fmla="*/ 318542 h 1169641"/>
              <a:gd name="csX3428" fmla="*/ 3255128 w 3255128"/>
              <a:gd name="csY3428" fmla="*/ 318640 h 1169641"/>
              <a:gd name="csX3429" fmla="*/ 3255128 w 3255128"/>
              <a:gd name="csY3429" fmla="*/ 319227 h 1169641"/>
              <a:gd name="csX3430" fmla="*/ 3255128 w 3255128"/>
              <a:gd name="csY3430" fmla="*/ 319825 h 1169641"/>
              <a:gd name="csX3431" fmla="*/ 3255128 w 3255128"/>
              <a:gd name="csY3431" fmla="*/ 319875 h 1169641"/>
              <a:gd name="csX3432" fmla="*/ 3255128 w 3255128"/>
              <a:gd name="csY3432" fmla="*/ 320009 h 1169641"/>
              <a:gd name="csX3433" fmla="*/ 3255128 w 3255128"/>
              <a:gd name="csY3433" fmla="*/ 320052 h 1169641"/>
              <a:gd name="csX3434" fmla="*/ 3255128 w 3255128"/>
              <a:gd name="csY3434" fmla="*/ 320334 h 1169641"/>
              <a:gd name="csX3435" fmla="*/ 3255128 w 3255128"/>
              <a:gd name="csY3435" fmla="*/ 320359 h 1169641"/>
              <a:gd name="csX3436" fmla="*/ 3255128 w 3255128"/>
              <a:gd name="csY3436" fmla="*/ 320933 h 1169641"/>
              <a:gd name="csX3437" fmla="*/ 3255128 w 3255128"/>
              <a:gd name="csY3437" fmla="*/ 321125 h 1169641"/>
              <a:gd name="csX3438" fmla="*/ 3255128 w 3255128"/>
              <a:gd name="csY3438" fmla="*/ 321156 h 1169641"/>
              <a:gd name="csX3439" fmla="*/ 3255128 w 3255128"/>
              <a:gd name="csY3439" fmla="*/ 321223 h 1169641"/>
              <a:gd name="csX3440" fmla="*/ 3255128 w 3255128"/>
              <a:gd name="csY3440" fmla="*/ 321335 h 1169641"/>
              <a:gd name="csX3441" fmla="*/ 3255128 w 3255128"/>
              <a:gd name="csY3441" fmla="*/ 321380 h 1169641"/>
              <a:gd name="csX3442" fmla="*/ 3255128 w 3255128"/>
              <a:gd name="csY3442" fmla="*/ 322062 h 1169641"/>
              <a:gd name="csX3443" fmla="*/ 3255128 w 3255128"/>
              <a:gd name="csY3443" fmla="*/ 322603 h 1169641"/>
              <a:gd name="csX3444" fmla="*/ 3255128 w 3255128"/>
              <a:gd name="csY3444" fmla="*/ 322746 h 1169641"/>
              <a:gd name="csX3445" fmla="*/ 3255128 w 3255128"/>
              <a:gd name="csY3445" fmla="*/ 323519 h 1169641"/>
              <a:gd name="csX3446" fmla="*/ 3255128 w 3255128"/>
              <a:gd name="csY3446" fmla="*/ 323715 h 1169641"/>
              <a:gd name="csX3447" fmla="*/ 3255128 w 3255128"/>
              <a:gd name="csY3447" fmla="*/ 323747 h 1169641"/>
              <a:gd name="csX3448" fmla="*/ 3255128 w 3255128"/>
              <a:gd name="csY3448" fmla="*/ 323782 h 1169641"/>
              <a:gd name="csX3449" fmla="*/ 3255128 w 3255128"/>
              <a:gd name="csY3449" fmla="*/ 324345 h 1169641"/>
              <a:gd name="csX3450" fmla="*/ 3255128 w 3255128"/>
              <a:gd name="csY3450" fmla="*/ 324395 h 1169641"/>
              <a:gd name="csX3451" fmla="*/ 3255128 w 3255128"/>
              <a:gd name="csY3451" fmla="*/ 324663 h 1169641"/>
              <a:gd name="csX3452" fmla="*/ 3255128 w 3255128"/>
              <a:gd name="csY3452" fmla="*/ 324679 h 1169641"/>
              <a:gd name="csX3453" fmla="*/ 3255128 w 3255128"/>
              <a:gd name="csY3453" fmla="*/ 324854 h 1169641"/>
              <a:gd name="csX3454" fmla="*/ 3255128 w 3255128"/>
              <a:gd name="csY3454" fmla="*/ 324879 h 1169641"/>
              <a:gd name="csX3455" fmla="*/ 3255128 w 3255128"/>
              <a:gd name="csY3455" fmla="*/ 325086 h 1169641"/>
              <a:gd name="csX3456" fmla="*/ 3255128 w 3255128"/>
              <a:gd name="csY3456" fmla="*/ 325089 h 1169641"/>
              <a:gd name="csX3457" fmla="*/ 3255128 w 3255128"/>
              <a:gd name="csY3457" fmla="*/ 325329 h 1169641"/>
              <a:gd name="csX3458" fmla="*/ 3255128 w 3255128"/>
              <a:gd name="csY3458" fmla="*/ 325406 h 1169641"/>
              <a:gd name="csX3459" fmla="*/ 3255128 w 3255128"/>
              <a:gd name="csY3459" fmla="*/ 325560 h 1169641"/>
              <a:gd name="csX3460" fmla="*/ 3255128 w 3255128"/>
              <a:gd name="csY3460" fmla="*/ 326396 h 1169641"/>
              <a:gd name="csX3461" fmla="*/ 3255128 w 3255128"/>
              <a:gd name="csY3461" fmla="*/ 326689 h 1169641"/>
              <a:gd name="csX3462" fmla="*/ 3255128 w 3255128"/>
              <a:gd name="csY3462" fmla="*/ 326775 h 1169641"/>
              <a:gd name="csX3463" fmla="*/ 3255128 w 3255128"/>
              <a:gd name="csY3463" fmla="*/ 327044 h 1169641"/>
              <a:gd name="csX3464" fmla="*/ 3255128 w 3255128"/>
              <a:gd name="csY3464" fmla="*/ 327503 h 1169641"/>
              <a:gd name="csX3465" fmla="*/ 3255128 w 3255128"/>
              <a:gd name="csY3465" fmla="*/ 327669 h 1169641"/>
              <a:gd name="csX3466" fmla="*/ 3255128 w 3255128"/>
              <a:gd name="csY3466" fmla="*/ 327922 h 1169641"/>
              <a:gd name="csX3467" fmla="*/ 3255128 w 3255128"/>
              <a:gd name="csY3467" fmla="*/ 327989 h 1169641"/>
              <a:gd name="csX3468" fmla="*/ 3255128 w 3255128"/>
              <a:gd name="csY3468" fmla="*/ 328146 h 1169641"/>
              <a:gd name="csX3469" fmla="*/ 3255128 w 3255128"/>
              <a:gd name="csY3469" fmla="*/ 328342 h 1169641"/>
              <a:gd name="csX3470" fmla="*/ 3255128 w 3255128"/>
              <a:gd name="csY3470" fmla="*/ 328585 h 1169641"/>
              <a:gd name="csX3471" fmla="*/ 3255128 w 3255128"/>
              <a:gd name="csY3471" fmla="*/ 328592 h 1169641"/>
              <a:gd name="csX3472" fmla="*/ 3255128 w 3255128"/>
              <a:gd name="csY3472" fmla="*/ 329199 h 1169641"/>
              <a:gd name="csX3473" fmla="*/ 3255128 w 3255128"/>
              <a:gd name="csY3473" fmla="*/ 329378 h 1169641"/>
              <a:gd name="csX3474" fmla="*/ 3255128 w 3255128"/>
              <a:gd name="csY3474" fmla="*/ 329606 h 1169641"/>
              <a:gd name="csX3475" fmla="*/ 3255128 w 3255128"/>
              <a:gd name="csY3475" fmla="*/ 330080 h 1169641"/>
              <a:gd name="csX3476" fmla="*/ 3255128 w 3255128"/>
              <a:gd name="csY3476" fmla="*/ 330214 h 1169641"/>
              <a:gd name="csX3477" fmla="*/ 3255128 w 3255128"/>
              <a:gd name="csY3477" fmla="*/ 330259 h 1169641"/>
              <a:gd name="csX3478" fmla="*/ 3255128 w 3255128"/>
              <a:gd name="csY3478" fmla="*/ 330646 h 1169641"/>
              <a:gd name="csX3479" fmla="*/ 3255128 w 3255128"/>
              <a:gd name="csY3479" fmla="*/ 330862 h 1169641"/>
              <a:gd name="csX3480" fmla="*/ 3255128 w 3255128"/>
              <a:gd name="csY3480" fmla="*/ 331111 h 1169641"/>
              <a:gd name="csX3481" fmla="*/ 3255128 w 3255128"/>
              <a:gd name="csY3481" fmla="*/ 331209 h 1169641"/>
              <a:gd name="csX3482" fmla="*/ 3255128 w 3255128"/>
              <a:gd name="csY3482" fmla="*/ 331321 h 1169641"/>
              <a:gd name="csX3483" fmla="*/ 3255128 w 3255128"/>
              <a:gd name="csY3483" fmla="*/ 331527 h 1169641"/>
              <a:gd name="csX3484" fmla="*/ 3255128 w 3255128"/>
              <a:gd name="csY3484" fmla="*/ 331645 h 1169641"/>
              <a:gd name="csX3485" fmla="*/ 3255128 w 3255128"/>
              <a:gd name="csY3485" fmla="*/ 331841 h 1169641"/>
              <a:gd name="csX3486" fmla="*/ 3255128 w 3255128"/>
              <a:gd name="csY3486" fmla="*/ 331876 h 1169641"/>
              <a:gd name="csX3487" fmla="*/ 3255128 w 3255128"/>
              <a:gd name="csY3487" fmla="*/ 332189 h 1169641"/>
              <a:gd name="csX3488" fmla="*/ 3255128 w 3255128"/>
              <a:gd name="csY3488" fmla="*/ 332666 h 1169641"/>
              <a:gd name="csX3489" fmla="*/ 3255128 w 3255128"/>
              <a:gd name="csY3489" fmla="*/ 332862 h 1169641"/>
              <a:gd name="csX3490" fmla="*/ 3255128 w 3255128"/>
              <a:gd name="csY3490" fmla="*/ 333132 h 1169641"/>
              <a:gd name="csX3491" fmla="*/ 3255128 w 3255128"/>
              <a:gd name="csY3491" fmla="*/ 333212 h 1169641"/>
              <a:gd name="csX3492" fmla="*/ 3255128 w 3255128"/>
              <a:gd name="csY3492" fmla="*/ 333569 h 1169641"/>
              <a:gd name="csX3493" fmla="*/ 3255128 w 3255128"/>
              <a:gd name="csY3493" fmla="*/ 334013 h 1169641"/>
              <a:gd name="csX3494" fmla="*/ 3255128 w 3255128"/>
              <a:gd name="csY3494" fmla="*/ 334233 h 1169641"/>
              <a:gd name="csX3495" fmla="*/ 3255128 w 3255128"/>
              <a:gd name="csY3495" fmla="*/ 335315 h 1169641"/>
              <a:gd name="csX3496" fmla="*/ 3255128 w 3255128"/>
              <a:gd name="csY3496" fmla="*/ 335456 h 1169641"/>
              <a:gd name="csX3497" fmla="*/ 3255128 w 3255128"/>
              <a:gd name="csY3497" fmla="*/ 335599 h 1169641"/>
              <a:gd name="csX3498" fmla="*/ 3255128 w 3255128"/>
              <a:gd name="csY3498" fmla="*/ 335630 h 1169641"/>
              <a:gd name="csX3499" fmla="*/ 3255128 w 3255128"/>
              <a:gd name="csY3499" fmla="*/ 335965 h 1169641"/>
              <a:gd name="csX3500" fmla="*/ 3255128 w 3255128"/>
              <a:gd name="csY3500" fmla="*/ 336372 h 1169641"/>
              <a:gd name="csX3501" fmla="*/ 3255128 w 3255128"/>
              <a:gd name="csY3501" fmla="*/ 336635 h 1169641"/>
              <a:gd name="csX3502" fmla="*/ 3255128 w 3255128"/>
              <a:gd name="csY3502" fmla="*/ 336816 h 1169641"/>
              <a:gd name="csX3503" fmla="*/ 3255128 w 3255128"/>
              <a:gd name="csY3503" fmla="*/ 336846 h 1169641"/>
              <a:gd name="csX3504" fmla="*/ 3255128 w 3255128"/>
              <a:gd name="csY3504" fmla="*/ 337078 h 1169641"/>
              <a:gd name="csX3505" fmla="*/ 3255128 w 3255128"/>
              <a:gd name="csY3505" fmla="*/ 337516 h 1169641"/>
              <a:gd name="csX3506" fmla="*/ 3255128 w 3255128"/>
              <a:gd name="csY3506" fmla="*/ 337655 h 1169641"/>
              <a:gd name="csX3507" fmla="*/ 3255128 w 3255128"/>
              <a:gd name="csY3507" fmla="*/ 337726 h 1169641"/>
              <a:gd name="csX3508" fmla="*/ 3255128 w 3255128"/>
              <a:gd name="csY3508" fmla="*/ 337732 h 1169641"/>
              <a:gd name="csX3509" fmla="*/ 3255128 w 3255128"/>
              <a:gd name="csY3509" fmla="*/ 337898 h 1169641"/>
              <a:gd name="csX3510" fmla="*/ 3255128 w 3255128"/>
              <a:gd name="csY3510" fmla="*/ 337975 h 1169641"/>
              <a:gd name="csX3511" fmla="*/ 3255128 w 3255128"/>
              <a:gd name="csY3511" fmla="*/ 338182 h 1169641"/>
              <a:gd name="csX3512" fmla="*/ 3255128 w 3255128"/>
              <a:gd name="csY3512" fmla="*/ 338185 h 1169641"/>
              <a:gd name="csX3513" fmla="*/ 3255128 w 3255128"/>
              <a:gd name="csY3513" fmla="*/ 338196 h 1169641"/>
              <a:gd name="csX3514" fmla="*/ 3255128 w 3255128"/>
              <a:gd name="csY3514" fmla="*/ 338955 h 1169641"/>
              <a:gd name="csX3515" fmla="*/ 3255128 w 3255128"/>
              <a:gd name="csY3515" fmla="*/ 339133 h 1169641"/>
              <a:gd name="csX3516" fmla="*/ 3255128 w 3255128"/>
              <a:gd name="csY3516" fmla="*/ 339628 h 1169641"/>
              <a:gd name="csX3517" fmla="*/ 3255128 w 3255128"/>
              <a:gd name="csY3517" fmla="*/ 340999 h 1169641"/>
              <a:gd name="csX3518" fmla="*/ 3255128 w 3255128"/>
              <a:gd name="csY3518" fmla="*/ 341612 h 1169641"/>
              <a:gd name="csX3519" fmla="*/ 3255128 w 3255128"/>
              <a:gd name="csY3519" fmla="*/ 342175 h 1169641"/>
              <a:gd name="csX3520" fmla="*/ 3255128 w 3255128"/>
              <a:gd name="csY3520" fmla="*/ 342493 h 1169641"/>
              <a:gd name="csX3521" fmla="*/ 3255128 w 3255128"/>
              <a:gd name="csY3521" fmla="*/ 342716 h 1169641"/>
              <a:gd name="csX3522" fmla="*/ 3255128 w 3255128"/>
              <a:gd name="csY3522" fmla="*/ 343499 h 1169641"/>
              <a:gd name="csX3523" fmla="*/ 3255128 w 3255128"/>
              <a:gd name="csY3523" fmla="*/ 343582 h 1169641"/>
              <a:gd name="csX3524" fmla="*/ 3255128 w 3255128"/>
              <a:gd name="csY3524" fmla="*/ 344380 h 1169641"/>
              <a:gd name="csX3525" fmla="*/ 3255128 w 3255128"/>
              <a:gd name="csY3525" fmla="*/ 344498 h 1169641"/>
              <a:gd name="csX3526" fmla="*/ 3255128 w 3255128"/>
              <a:gd name="csY3526" fmla="*/ 344729 h 1169641"/>
              <a:gd name="csX3527" fmla="*/ 3255128 w 3255128"/>
              <a:gd name="csY3527" fmla="*/ 345519 h 1169641"/>
              <a:gd name="csX3528" fmla="*/ 3255128 w 3255128"/>
              <a:gd name="csY3528" fmla="*/ 345997 h 1169641"/>
              <a:gd name="csX3529" fmla="*/ 3255128 w 3255128"/>
              <a:gd name="csY3529" fmla="*/ 346239 h 1169641"/>
              <a:gd name="csX3530" fmla="*/ 3255128 w 3255128"/>
              <a:gd name="csY3530" fmla="*/ 346422 h 1169641"/>
              <a:gd name="csX3531" fmla="*/ 3255128 w 3255128"/>
              <a:gd name="csY3531" fmla="*/ 346802 h 1169641"/>
              <a:gd name="csX3532" fmla="*/ 3255128 w 3255128"/>
              <a:gd name="csY3532" fmla="*/ 347120 h 1169641"/>
              <a:gd name="csX3533" fmla="*/ 3255128 w 3255128"/>
              <a:gd name="csY3533" fmla="*/ 348044 h 1169641"/>
              <a:gd name="csX3534" fmla="*/ 3255128 w 3255128"/>
              <a:gd name="csY3534" fmla="*/ 348102 h 1169641"/>
              <a:gd name="csX3535" fmla="*/ 3255128 w 3255128"/>
              <a:gd name="csY3535" fmla="*/ 348168 h 1169641"/>
              <a:gd name="csX3536" fmla="*/ 3255128 w 3255128"/>
              <a:gd name="csY3536" fmla="*/ 348483 h 1169641"/>
              <a:gd name="csX3537" fmla="*/ 3255128 w 3255128"/>
              <a:gd name="csY3537" fmla="*/ 348692 h 1169641"/>
              <a:gd name="csX3538" fmla="*/ 3255128 w 3255128"/>
              <a:gd name="csY3538" fmla="*/ 348941 h 1169641"/>
              <a:gd name="csX3539" fmla="*/ 3255128 w 3255128"/>
              <a:gd name="csY3539" fmla="*/ 349151 h 1169641"/>
              <a:gd name="csX3540" fmla="*/ 3255128 w 3255128"/>
              <a:gd name="csY3540" fmla="*/ 349482 h 1169641"/>
              <a:gd name="csX3541" fmla="*/ 3255128 w 3255128"/>
              <a:gd name="csY3541" fmla="*/ 349678 h 1169641"/>
              <a:gd name="csX3542" fmla="*/ 3255128 w 3255128"/>
              <a:gd name="csY3542" fmla="*/ 350751 h 1169641"/>
              <a:gd name="csX3543" fmla="*/ 3255128 w 3255128"/>
              <a:gd name="csY3543" fmla="*/ 350759 h 1169641"/>
              <a:gd name="csX3544" fmla="*/ 3255128 w 3255128"/>
              <a:gd name="csY3544" fmla="*/ 351049 h 1169641"/>
              <a:gd name="csX3545" fmla="*/ 3255128 w 3255128"/>
              <a:gd name="csY3545" fmla="*/ 351640 h 1169641"/>
              <a:gd name="csX3546" fmla="*/ 3255128 w 3255128"/>
              <a:gd name="csY3546" fmla="*/ 351774 h 1169641"/>
              <a:gd name="csX3547" fmla="*/ 3255128 w 3255128"/>
              <a:gd name="csY3547" fmla="*/ 351986 h 1169641"/>
              <a:gd name="csX3548" fmla="*/ 3255128 w 3255128"/>
              <a:gd name="csY3548" fmla="*/ 352422 h 1169641"/>
              <a:gd name="csX3549" fmla="*/ 3255128 w 3255128"/>
              <a:gd name="csY3549" fmla="*/ 352671 h 1169641"/>
              <a:gd name="csX3550" fmla="*/ 3255128 w 3255128"/>
              <a:gd name="csY3550" fmla="*/ 352881 h 1169641"/>
              <a:gd name="csX3551" fmla="*/ 3255128 w 3255128"/>
              <a:gd name="csY3551" fmla="*/ 353319 h 1169641"/>
              <a:gd name="csX3552" fmla="*/ 3255128 w 3255128"/>
              <a:gd name="csY3552" fmla="*/ 353568 h 1169641"/>
              <a:gd name="csX3553" fmla="*/ 3255128 w 3255128"/>
              <a:gd name="csY3553" fmla="*/ 353778 h 1169641"/>
              <a:gd name="csX3554" fmla="*/ 3255128 w 3255128"/>
              <a:gd name="csY3554" fmla="*/ 354465 h 1169641"/>
              <a:gd name="csX3555" fmla="*/ 3255128 w 3255128"/>
              <a:gd name="csY3555" fmla="*/ 354548 h 1169641"/>
              <a:gd name="csX3556" fmla="*/ 3255128 w 3255128"/>
              <a:gd name="csY3556" fmla="*/ 354569 h 1169641"/>
              <a:gd name="csX3557" fmla="*/ 3255128 w 3255128"/>
              <a:gd name="csY3557" fmla="*/ 355346 h 1169641"/>
              <a:gd name="csX3558" fmla="*/ 3255128 w 3255128"/>
              <a:gd name="csY3558" fmla="*/ 355569 h 1169641"/>
              <a:gd name="csX3559" fmla="*/ 3255128 w 3255128"/>
              <a:gd name="csY3559" fmla="*/ 356963 h 1169641"/>
              <a:gd name="csX3560" fmla="*/ 3255128 w 3255128"/>
              <a:gd name="csY3560" fmla="*/ 357191 h 1169641"/>
              <a:gd name="csX3561" fmla="*/ 3255128 w 3255128"/>
              <a:gd name="csY3561" fmla="*/ 357370 h 1169641"/>
              <a:gd name="csX3562" fmla="*/ 3255128 w 3255128"/>
              <a:gd name="csY3562" fmla="*/ 357525 h 1169641"/>
              <a:gd name="csX3563" fmla="*/ 3255128 w 3255128"/>
              <a:gd name="csY3563" fmla="*/ 357721 h 1169641"/>
              <a:gd name="csX3564" fmla="*/ 3255128 w 3255128"/>
              <a:gd name="csY3564" fmla="*/ 357839 h 1169641"/>
              <a:gd name="csX3565" fmla="*/ 3255128 w 3255128"/>
              <a:gd name="csY3565" fmla="*/ 358018 h 1169641"/>
              <a:gd name="csX3566" fmla="*/ 3255128 w 3255128"/>
              <a:gd name="csY3566" fmla="*/ 358088 h 1169641"/>
              <a:gd name="csX3567" fmla="*/ 3255128 w 3255128"/>
              <a:gd name="csY3567" fmla="*/ 358298 h 1169641"/>
              <a:gd name="csX3568" fmla="*/ 3255128 w 3255128"/>
              <a:gd name="csY3568" fmla="*/ 358406 h 1169641"/>
              <a:gd name="csX3569" fmla="*/ 3255128 w 3255128"/>
              <a:gd name="csY3569" fmla="*/ 358477 h 1169641"/>
              <a:gd name="csX3570" fmla="*/ 3255128 w 3255128"/>
              <a:gd name="csY3570" fmla="*/ 358602 h 1169641"/>
              <a:gd name="csX3571" fmla="*/ 3255128 w 3255128"/>
              <a:gd name="csY3571" fmla="*/ 358638 h 1169641"/>
              <a:gd name="csX3572" fmla="*/ 3255128 w 3255128"/>
              <a:gd name="csY3572" fmla="*/ 358850 h 1169641"/>
              <a:gd name="csX3573" fmla="*/ 3255128 w 3255128"/>
              <a:gd name="csY3573" fmla="*/ 359092 h 1169641"/>
              <a:gd name="csX3574" fmla="*/ 3255128 w 3255128"/>
              <a:gd name="csY3574" fmla="*/ 359286 h 1169641"/>
              <a:gd name="csX3575" fmla="*/ 3255128 w 3255128"/>
              <a:gd name="csY3575" fmla="*/ 359745 h 1169641"/>
              <a:gd name="csX3576" fmla="*/ 3255128 w 3255128"/>
              <a:gd name="csY3576" fmla="*/ 359973 h 1169641"/>
              <a:gd name="csX3577" fmla="*/ 3255128 w 3255128"/>
              <a:gd name="csY3577" fmla="*/ 360219 h 1169641"/>
              <a:gd name="csX3578" fmla="*/ 3255128 w 3255128"/>
              <a:gd name="csY3578" fmla="*/ 360293 h 1169641"/>
              <a:gd name="csX3579" fmla="*/ 3255128 w 3255128"/>
              <a:gd name="csY3579" fmla="*/ 361124 h 1169641"/>
              <a:gd name="csX3580" fmla="*/ 3255128 w 3255128"/>
              <a:gd name="csY3580" fmla="*/ 361433 h 1169641"/>
              <a:gd name="csX3581" fmla="*/ 3255128 w 3255128"/>
              <a:gd name="csY3581" fmla="*/ 361590 h 1169641"/>
              <a:gd name="csX3582" fmla="*/ 3255128 w 3255128"/>
              <a:gd name="csY3582" fmla="*/ 361772 h 1169641"/>
              <a:gd name="csX3583" fmla="*/ 3255128 w 3255128"/>
              <a:gd name="csY3583" fmla="*/ 362231 h 1169641"/>
              <a:gd name="csX3584" fmla="*/ 3255128 w 3255128"/>
              <a:gd name="csY3584" fmla="*/ 362335 h 1169641"/>
              <a:gd name="csX3585" fmla="*/ 3255128 w 3255128"/>
              <a:gd name="csY3585" fmla="*/ 362591 h 1169641"/>
              <a:gd name="csX3586" fmla="*/ 3255128 w 3255128"/>
              <a:gd name="csY3586" fmla="*/ 363472 h 1169641"/>
              <a:gd name="csX3587" fmla="*/ 3255128 w 3255128"/>
              <a:gd name="csY3587" fmla="*/ 363612 h 1169641"/>
              <a:gd name="csX3588" fmla="*/ 3255128 w 3255128"/>
              <a:gd name="csY3588" fmla="*/ 363957 h 1169641"/>
              <a:gd name="csX3589" fmla="*/ 3255128 w 3255128"/>
              <a:gd name="csY3589" fmla="*/ 364493 h 1169641"/>
              <a:gd name="csX3590" fmla="*/ 3255128 w 3255128"/>
              <a:gd name="csY3590" fmla="*/ 364555 h 1169641"/>
              <a:gd name="csX3591" fmla="*/ 3255128 w 3255128"/>
              <a:gd name="csY3591" fmla="*/ 364605 h 1169641"/>
              <a:gd name="csX3592" fmla="*/ 3255128 w 3255128"/>
              <a:gd name="csY3592" fmla="*/ 364627 h 1169641"/>
              <a:gd name="csX3593" fmla="*/ 3255128 w 3255128"/>
              <a:gd name="csY3593" fmla="*/ 364920 h 1169641"/>
              <a:gd name="csX3594" fmla="*/ 3255128 w 3255128"/>
              <a:gd name="csY3594" fmla="*/ 365064 h 1169641"/>
              <a:gd name="csX3595" fmla="*/ 3255128 w 3255128"/>
              <a:gd name="csY3595" fmla="*/ 365089 h 1169641"/>
              <a:gd name="csX3596" fmla="*/ 3255128 w 3255128"/>
              <a:gd name="csY3596" fmla="*/ 365275 h 1169641"/>
              <a:gd name="csX3597" fmla="*/ 3255128 w 3255128"/>
              <a:gd name="csY3597" fmla="*/ 365734 h 1169641"/>
              <a:gd name="csX3598" fmla="*/ 3255128 w 3255128"/>
              <a:gd name="csY3598" fmla="*/ 366110 h 1169641"/>
              <a:gd name="csX3599" fmla="*/ 3255128 w 3255128"/>
              <a:gd name="csY3599" fmla="*/ 366289 h 1169641"/>
              <a:gd name="csX3600" fmla="*/ 3255128 w 3255128"/>
              <a:gd name="csY3600" fmla="*/ 369440 h 1169641"/>
              <a:gd name="csX3601" fmla="*/ 3255128 w 3255128"/>
              <a:gd name="csY3601" fmla="*/ 369604 h 1169641"/>
              <a:gd name="csX3602" fmla="*/ 3255128 w 3255128"/>
              <a:gd name="csY3602" fmla="*/ 369816 h 1169641"/>
              <a:gd name="csX3603" fmla="*/ 3255128 w 3255128"/>
              <a:gd name="csY3603" fmla="*/ 370043 h 1169641"/>
              <a:gd name="csX3604" fmla="*/ 3255128 w 3255128"/>
              <a:gd name="csY3604" fmla="*/ 370252 h 1169641"/>
              <a:gd name="csX3605" fmla="*/ 3255128 w 3255128"/>
              <a:gd name="csY3605" fmla="*/ 370378 h 1169641"/>
              <a:gd name="csX3606" fmla="*/ 3255128 w 3255128"/>
              <a:gd name="csY3606" fmla="*/ 370711 h 1169641"/>
              <a:gd name="csX3607" fmla="*/ 3255128 w 3255128"/>
              <a:gd name="csY3607" fmla="*/ 371259 h 1169641"/>
              <a:gd name="csX3608" fmla="*/ 3255128 w 3255128"/>
              <a:gd name="csY3608" fmla="*/ 371419 h 1169641"/>
              <a:gd name="csX3609" fmla="*/ 3255128 w 3255128"/>
              <a:gd name="csY3609" fmla="*/ 371491 h 1169641"/>
              <a:gd name="csX3610" fmla="*/ 3255128 w 3255128"/>
              <a:gd name="csY3610" fmla="*/ 372139 h 1169641"/>
              <a:gd name="csX3611" fmla="*/ 3255128 w 3255128"/>
              <a:gd name="csY3611" fmla="*/ 372399 h 1169641"/>
              <a:gd name="csX3612" fmla="*/ 3255128 w 3255128"/>
              <a:gd name="csY3612" fmla="*/ 372598 h 1169641"/>
              <a:gd name="csX3613" fmla="*/ 3255128 w 3255128"/>
              <a:gd name="csY3613" fmla="*/ 372876 h 1169641"/>
              <a:gd name="csX3614" fmla="*/ 3255128 w 3255128"/>
              <a:gd name="csY3614" fmla="*/ 373072 h 1169641"/>
              <a:gd name="csX3615" fmla="*/ 3255128 w 3255128"/>
              <a:gd name="csY3615" fmla="*/ 373546 h 1169641"/>
              <a:gd name="csX3616" fmla="*/ 3255128 w 3255128"/>
              <a:gd name="csY3616" fmla="*/ 374231 h 1169641"/>
              <a:gd name="csX3617" fmla="*/ 3255128 w 3255128"/>
              <a:gd name="csY3617" fmla="*/ 374443 h 1169641"/>
              <a:gd name="csX3618" fmla="*/ 3255128 w 3255128"/>
              <a:gd name="csY3618" fmla="*/ 374879 h 1169641"/>
              <a:gd name="csX3619" fmla="*/ 3255128 w 3255128"/>
              <a:gd name="csY3619" fmla="*/ 375338 h 1169641"/>
              <a:gd name="csX3620" fmla="*/ 3255128 w 3255128"/>
              <a:gd name="csY3620" fmla="*/ 375886 h 1169641"/>
              <a:gd name="csX3621" fmla="*/ 3255128 w 3255128"/>
              <a:gd name="csY3621" fmla="*/ 376129 h 1169641"/>
              <a:gd name="csX3622" fmla="*/ 3255128 w 3255128"/>
              <a:gd name="csY3622" fmla="*/ 376206 h 1169641"/>
              <a:gd name="csX3623" fmla="*/ 3255128 w 3255128"/>
              <a:gd name="csY3623" fmla="*/ 377026 h 1169641"/>
              <a:gd name="csX3624" fmla="*/ 3255128 w 3255128"/>
              <a:gd name="csY3624" fmla="*/ 377942 h 1169641"/>
              <a:gd name="csX3625" fmla="*/ 3255128 w 3255128"/>
              <a:gd name="csY3625" fmla="*/ 378751 h 1169641"/>
              <a:gd name="csX3626" fmla="*/ 3255128 w 3255128"/>
              <a:gd name="csY3626" fmla="*/ 378963 h 1169641"/>
              <a:gd name="csX3627" fmla="*/ 3255128 w 3255128"/>
              <a:gd name="csY3627" fmla="*/ 379142 h 1169641"/>
              <a:gd name="csX3628" fmla="*/ 3255128 w 3255128"/>
              <a:gd name="csY3628" fmla="*/ 379399 h 1169641"/>
              <a:gd name="csX3629" fmla="*/ 3255128 w 3255128"/>
              <a:gd name="csY3629" fmla="*/ 379858 h 1169641"/>
              <a:gd name="csX3630" fmla="*/ 3255128 w 3255128"/>
              <a:gd name="csY3630" fmla="*/ 380406 h 1169641"/>
              <a:gd name="csX3631" fmla="*/ 3255128 w 3255128"/>
              <a:gd name="csY3631" fmla="*/ 380410 h 1169641"/>
              <a:gd name="csX3632" fmla="*/ 3255128 w 3255128"/>
              <a:gd name="csY3632" fmla="*/ 380428 h 1169641"/>
              <a:gd name="csX3633" fmla="*/ 3255128 w 3255128"/>
              <a:gd name="csY3633" fmla="*/ 381309 h 1169641"/>
              <a:gd name="csX3634" fmla="*/ 3255128 w 3255128"/>
              <a:gd name="csY3634" fmla="*/ 381546 h 1169641"/>
              <a:gd name="csX3635" fmla="*/ 3255128 w 3255128"/>
              <a:gd name="csY3635" fmla="*/ 381725 h 1169641"/>
              <a:gd name="csX3636" fmla="*/ 3255128 w 3255128"/>
              <a:gd name="csY3636" fmla="*/ 382385 h 1169641"/>
              <a:gd name="csX3637" fmla="*/ 3255128 w 3255128"/>
              <a:gd name="csY3637" fmla="*/ 382457 h 1169641"/>
              <a:gd name="csX3638" fmla="*/ 3255128 w 3255128"/>
              <a:gd name="csY3638" fmla="*/ 382750 h 1169641"/>
              <a:gd name="csX3639" fmla="*/ 3255128 w 3255128"/>
              <a:gd name="csY3639" fmla="*/ 382896 h 1169641"/>
              <a:gd name="csX3640" fmla="*/ 3255128 w 3255128"/>
              <a:gd name="csY3640" fmla="*/ 382926 h 1169641"/>
              <a:gd name="csX3641" fmla="*/ 3255128 w 3255128"/>
              <a:gd name="csY3641" fmla="*/ 382993 h 1169641"/>
              <a:gd name="csX3642" fmla="*/ 3255128 w 3255128"/>
              <a:gd name="csY3642" fmla="*/ 383105 h 1169641"/>
              <a:gd name="csX3643" fmla="*/ 3255128 w 3255128"/>
              <a:gd name="csY3643" fmla="*/ 383564 h 1169641"/>
              <a:gd name="csX3644" fmla="*/ 3255128 w 3255128"/>
              <a:gd name="csY3644" fmla="*/ 385033 h 1169641"/>
              <a:gd name="csX3645" fmla="*/ 3255128 w 3255128"/>
              <a:gd name="csY3645" fmla="*/ 385479 h 1169641"/>
              <a:gd name="csX3646" fmla="*/ 3255128 w 3255128"/>
              <a:gd name="csY3646" fmla="*/ 385517 h 1169641"/>
              <a:gd name="csX3647" fmla="*/ 3255128 w 3255128"/>
              <a:gd name="csY3647" fmla="*/ 385713 h 1169641"/>
              <a:gd name="csX3648" fmla="*/ 3255128 w 3255128"/>
              <a:gd name="csY3648" fmla="*/ 385729 h 1169641"/>
              <a:gd name="csX3649" fmla="*/ 3255128 w 3255128"/>
              <a:gd name="csY3649" fmla="*/ 386115 h 1169641"/>
              <a:gd name="csX3650" fmla="*/ 3255128 w 3255128"/>
              <a:gd name="csY3650" fmla="*/ 386165 h 1169641"/>
              <a:gd name="csX3651" fmla="*/ 3255128 w 3255128"/>
              <a:gd name="csY3651" fmla="*/ 386361 h 1169641"/>
              <a:gd name="csX3652" fmla="*/ 3255128 w 3255128"/>
              <a:gd name="csY3652" fmla="*/ 386399 h 1169641"/>
              <a:gd name="csX3653" fmla="*/ 3255128 w 3255128"/>
              <a:gd name="csY3653" fmla="*/ 386624 h 1169641"/>
              <a:gd name="csX3654" fmla="*/ 3255128 w 3255128"/>
              <a:gd name="csY3654" fmla="*/ 386820 h 1169641"/>
              <a:gd name="csX3655" fmla="*/ 3255128 w 3255128"/>
              <a:gd name="csY3655" fmla="*/ 387012 h 1169641"/>
              <a:gd name="csX3656" fmla="*/ 3255128 w 3255128"/>
              <a:gd name="csY3656" fmla="*/ 387084 h 1169641"/>
              <a:gd name="csX3657" fmla="*/ 3255128 w 3255128"/>
              <a:gd name="csY3657" fmla="*/ 387172 h 1169641"/>
              <a:gd name="csX3658" fmla="*/ 3255128 w 3255128"/>
              <a:gd name="csY3658" fmla="*/ 387270 h 1169641"/>
              <a:gd name="csX3659" fmla="*/ 3255128 w 3255128"/>
              <a:gd name="csY3659" fmla="*/ 387732 h 1169641"/>
              <a:gd name="csX3660" fmla="*/ 3255128 w 3255128"/>
              <a:gd name="csY3660" fmla="*/ 388191 h 1169641"/>
              <a:gd name="csX3661" fmla="*/ 3255128 w 3255128"/>
              <a:gd name="csY3661" fmla="*/ 388312 h 1169641"/>
              <a:gd name="csX3662" fmla="*/ 3255128 w 3255128"/>
              <a:gd name="csY3662" fmla="*/ 388982 h 1169641"/>
              <a:gd name="csX3663" fmla="*/ 3255128 w 3255128"/>
              <a:gd name="csY3663" fmla="*/ 389352 h 1169641"/>
              <a:gd name="csX3664" fmla="*/ 3255128 w 3255128"/>
              <a:gd name="csY3664" fmla="*/ 390583 h 1169641"/>
              <a:gd name="csX3665" fmla="*/ 3255128 w 3255128"/>
              <a:gd name="csY3665" fmla="*/ 390969 h 1169641"/>
              <a:gd name="csX3666" fmla="*/ 3255128 w 3255128"/>
              <a:gd name="csY3666" fmla="*/ 391231 h 1169641"/>
              <a:gd name="csX3667" fmla="*/ 3255128 w 3255128"/>
              <a:gd name="csY3667" fmla="*/ 391376 h 1169641"/>
              <a:gd name="csX3668" fmla="*/ 3255128 w 3255128"/>
              <a:gd name="csY3668" fmla="*/ 391532 h 1169641"/>
              <a:gd name="csX3669" fmla="*/ 3255128 w 3255128"/>
              <a:gd name="csY3669" fmla="*/ 391604 h 1169641"/>
              <a:gd name="csX3670" fmla="*/ 3255128 w 3255128"/>
              <a:gd name="csY3670" fmla="*/ 391690 h 1169641"/>
              <a:gd name="csX3671" fmla="*/ 3255128 w 3255128"/>
              <a:gd name="csY3671" fmla="*/ 391711 h 1169641"/>
              <a:gd name="csX3672" fmla="*/ 3255128 w 3255128"/>
              <a:gd name="csY3672" fmla="*/ 391799 h 1169641"/>
              <a:gd name="csX3673" fmla="*/ 3255128 w 3255128"/>
              <a:gd name="csY3673" fmla="*/ 391850 h 1169641"/>
              <a:gd name="csX3674" fmla="*/ 3255128 w 3255128"/>
              <a:gd name="csY3674" fmla="*/ 391897 h 1169641"/>
              <a:gd name="csX3675" fmla="*/ 3255128 w 3255128"/>
              <a:gd name="csY3675" fmla="*/ 392252 h 1169641"/>
              <a:gd name="csX3676" fmla="*/ 3255128 w 3255128"/>
              <a:gd name="csY3676" fmla="*/ 392711 h 1169641"/>
              <a:gd name="csX3677" fmla="*/ 3255128 w 3255128"/>
              <a:gd name="csY3677" fmla="*/ 392979 h 1169641"/>
              <a:gd name="csX3678" fmla="*/ 3255128 w 3255128"/>
              <a:gd name="csY3678" fmla="*/ 393263 h 1169641"/>
              <a:gd name="csX3679" fmla="*/ 3255128 w 3255128"/>
              <a:gd name="csY3679" fmla="*/ 393959 h 1169641"/>
              <a:gd name="csX3680" fmla="*/ 3255128 w 3255128"/>
              <a:gd name="csY3680" fmla="*/ 394036 h 1169641"/>
              <a:gd name="csX3681" fmla="*/ 3255128 w 3255128"/>
              <a:gd name="csY3681" fmla="*/ 394632 h 1169641"/>
              <a:gd name="csX3682" fmla="*/ 3255128 w 3255128"/>
              <a:gd name="csY3682" fmla="*/ 395465 h 1169641"/>
              <a:gd name="csX3683" fmla="*/ 3255128 w 3255128"/>
              <a:gd name="csY3683" fmla="*/ 395779 h 1169641"/>
              <a:gd name="csX3684" fmla="*/ 3255128 w 3255128"/>
              <a:gd name="csY3684" fmla="*/ 395846 h 1169641"/>
              <a:gd name="csX3685" fmla="*/ 3255128 w 3255128"/>
              <a:gd name="csY3685" fmla="*/ 396003 h 1169641"/>
              <a:gd name="csX3686" fmla="*/ 3255128 w 3255128"/>
              <a:gd name="csY3686" fmla="*/ 396319 h 1169641"/>
              <a:gd name="csX3687" fmla="*/ 3255128 w 3255128"/>
              <a:gd name="csY3687" fmla="*/ 398298 h 1169641"/>
              <a:gd name="csX3688" fmla="*/ 3255128 w 3255128"/>
              <a:gd name="csY3688" fmla="*/ 398370 h 1169641"/>
              <a:gd name="csX3689" fmla="*/ 3255128 w 3255128"/>
              <a:gd name="csY3689" fmla="*/ 398586 h 1169641"/>
              <a:gd name="csX3690" fmla="*/ 3255128 w 3255128"/>
              <a:gd name="csY3690" fmla="*/ 398663 h 1169641"/>
              <a:gd name="csX3691" fmla="*/ 3255128 w 3255128"/>
              <a:gd name="csY3691" fmla="*/ 398968 h 1169641"/>
              <a:gd name="csX3692" fmla="*/ 3255128 w 3255128"/>
              <a:gd name="csY3692" fmla="*/ 399018 h 1169641"/>
              <a:gd name="csX3693" fmla="*/ 3255128 w 3255128"/>
              <a:gd name="csY3693" fmla="*/ 399477 h 1169641"/>
              <a:gd name="csX3694" fmla="*/ 3255128 w 3255128"/>
              <a:gd name="csY3694" fmla="*/ 399502 h 1169641"/>
              <a:gd name="csX3695" fmla="*/ 3255128 w 3255128"/>
              <a:gd name="csY3695" fmla="*/ 400523 h 1169641"/>
              <a:gd name="csX3696" fmla="*/ 3255128 w 3255128"/>
              <a:gd name="csY3696" fmla="*/ 402863 h 1169641"/>
              <a:gd name="csX3697" fmla="*/ 3255128 w 3255128"/>
              <a:gd name="csY3697" fmla="*/ 403106 h 1169641"/>
              <a:gd name="csX3698" fmla="*/ 3255128 w 3255128"/>
              <a:gd name="csY3698" fmla="*/ 403183 h 1169641"/>
              <a:gd name="csX3699" fmla="*/ 3255128 w 3255128"/>
              <a:gd name="csY3699" fmla="*/ 403822 h 1169641"/>
              <a:gd name="csX3700" fmla="*/ 3255128 w 3255128"/>
              <a:gd name="csY3700" fmla="*/ 403945 h 1169641"/>
              <a:gd name="csX3701" fmla="*/ 3255128 w 3255128"/>
              <a:gd name="csY3701" fmla="*/ 404229 h 1169641"/>
              <a:gd name="csX3702" fmla="*/ 3255128 w 3255128"/>
              <a:gd name="csY3702" fmla="*/ 404703 h 1169641"/>
              <a:gd name="csX3703" fmla="*/ 3255128 w 3255128"/>
              <a:gd name="csY3703" fmla="*/ 405832 h 1169641"/>
              <a:gd name="csX3704" fmla="*/ 3255128 w 3255128"/>
              <a:gd name="csY3704" fmla="*/ 406812 h 1169641"/>
              <a:gd name="csX3705" fmla="*/ 3255128 w 3255128"/>
              <a:gd name="csY3705" fmla="*/ 407289 h 1169641"/>
              <a:gd name="csX3706" fmla="*/ 3255128 w 3255128"/>
              <a:gd name="csY3706" fmla="*/ 407485 h 1169641"/>
              <a:gd name="csX3707" fmla="*/ 3255128 w 3255128"/>
              <a:gd name="csY3707" fmla="*/ 407641 h 1169641"/>
              <a:gd name="csX3708" fmla="*/ 3255128 w 3255128"/>
              <a:gd name="csY3708" fmla="*/ 408420 h 1169641"/>
              <a:gd name="csX3709" fmla="*/ 3255128 w 3255128"/>
              <a:gd name="csY3709" fmla="*/ 408572 h 1169641"/>
              <a:gd name="csX3710" fmla="*/ 3255128 w 3255128"/>
              <a:gd name="csY3710" fmla="*/ 408856 h 1169641"/>
              <a:gd name="csX3711" fmla="*/ 3255128 w 3255128"/>
              <a:gd name="csY3711" fmla="*/ 409068 h 1169641"/>
              <a:gd name="csX3712" fmla="*/ 3255128 w 3255128"/>
              <a:gd name="csY3712" fmla="*/ 409527 h 1169641"/>
              <a:gd name="csX3713" fmla="*/ 3255128 w 3255128"/>
              <a:gd name="csY3713" fmla="*/ 409629 h 1169641"/>
              <a:gd name="csX3714" fmla="*/ 3255128 w 3255128"/>
              <a:gd name="csY3714" fmla="*/ 409650 h 1169641"/>
              <a:gd name="csX3715" fmla="*/ 3255128 w 3255128"/>
              <a:gd name="csY3715" fmla="*/ 409872 h 1169641"/>
              <a:gd name="csX3716" fmla="*/ 3255128 w 3255128"/>
              <a:gd name="csY3716" fmla="*/ 410068 h 1169641"/>
              <a:gd name="csX3717" fmla="*/ 3255128 w 3255128"/>
              <a:gd name="csY3717" fmla="*/ 411439 h 1169641"/>
              <a:gd name="csX3718" fmla="*/ 3255128 w 3255128"/>
              <a:gd name="csY3718" fmla="*/ 412355 h 1169641"/>
              <a:gd name="csX3719" fmla="*/ 3255128 w 3255128"/>
              <a:gd name="csY3719" fmla="*/ 413092 h 1169641"/>
              <a:gd name="csX3720" fmla="*/ 3255128 w 3255128"/>
              <a:gd name="csY3720" fmla="*/ 413376 h 1169641"/>
              <a:gd name="csX3721" fmla="*/ 3255128 w 3255128"/>
              <a:gd name="csY3721" fmla="*/ 414149 h 1169641"/>
              <a:gd name="csX3722" fmla="*/ 3255128 w 3255128"/>
              <a:gd name="csY3722" fmla="*/ 414938 h 1169641"/>
              <a:gd name="csX3723" fmla="*/ 3255128 w 3255128"/>
              <a:gd name="csY3723" fmla="*/ 415959 h 1169641"/>
              <a:gd name="csX3724" fmla="*/ 3255128 w 3255128"/>
              <a:gd name="csY3724" fmla="*/ 416463 h 1169641"/>
              <a:gd name="csX3725" fmla="*/ 3255128 w 3255128"/>
              <a:gd name="csY3725" fmla="*/ 416798 h 1169641"/>
              <a:gd name="csX3726" fmla="*/ 3255128 w 3255128"/>
              <a:gd name="csY3726" fmla="*/ 417111 h 1169641"/>
              <a:gd name="csX3727" fmla="*/ 3255128 w 3255128"/>
              <a:gd name="csY3727" fmla="*/ 417339 h 1169641"/>
              <a:gd name="csX3728" fmla="*/ 3255128 w 3255128"/>
              <a:gd name="csY3728" fmla="*/ 417344 h 1169641"/>
              <a:gd name="csX3729" fmla="*/ 3255128 w 3255128"/>
              <a:gd name="csY3729" fmla="*/ 417570 h 1169641"/>
              <a:gd name="csX3730" fmla="*/ 3255128 w 3255128"/>
              <a:gd name="csY3730" fmla="*/ 417992 h 1169641"/>
              <a:gd name="csX3731" fmla="*/ 3255128 w 3255128"/>
              <a:gd name="csY3731" fmla="*/ 418451 h 1169641"/>
              <a:gd name="csX3732" fmla="*/ 3255128 w 3255128"/>
              <a:gd name="csY3732" fmla="*/ 418776 h 1169641"/>
              <a:gd name="csX3733" fmla="*/ 3255128 w 3255128"/>
              <a:gd name="csY3733" fmla="*/ 418961 h 1169641"/>
              <a:gd name="csX3734" fmla="*/ 3255128 w 3255128"/>
              <a:gd name="csY3734" fmla="*/ 419609 h 1169641"/>
              <a:gd name="csX3735" fmla="*/ 3255128 w 3255128"/>
              <a:gd name="csY3735" fmla="*/ 419858 h 1169641"/>
              <a:gd name="csX3736" fmla="*/ 3255128 w 3255128"/>
              <a:gd name="csY3736" fmla="*/ 420054 h 1169641"/>
              <a:gd name="csX3737" fmla="*/ 3255128 w 3255128"/>
              <a:gd name="csY3737" fmla="*/ 420068 h 1169641"/>
              <a:gd name="csX3738" fmla="*/ 3255128 w 3255128"/>
              <a:gd name="csY3738" fmla="*/ 420142 h 1169641"/>
              <a:gd name="csX3739" fmla="*/ 3255128 w 3255128"/>
              <a:gd name="csY3739" fmla="*/ 420616 h 1169641"/>
              <a:gd name="csX3740" fmla="*/ 3255128 w 3255128"/>
              <a:gd name="csY3740" fmla="*/ 421425 h 1169641"/>
              <a:gd name="csX3741" fmla="*/ 3255128 w 3255128"/>
              <a:gd name="csY3741" fmla="*/ 422725 h 1169641"/>
              <a:gd name="csX3742" fmla="*/ 3255128 w 3255128"/>
              <a:gd name="csY3742" fmla="*/ 424924 h 1169641"/>
              <a:gd name="csX3743" fmla="*/ 3255128 w 3255128"/>
              <a:gd name="csY3743" fmla="*/ 425243 h 1169641"/>
              <a:gd name="csX3744" fmla="*/ 3255128 w 3255128"/>
              <a:gd name="csY3744" fmla="*/ 425382 h 1169641"/>
              <a:gd name="csX3745" fmla="*/ 3255128 w 3255128"/>
              <a:gd name="csY3745" fmla="*/ 425945 h 1169641"/>
              <a:gd name="csX3746" fmla="*/ 3255128 w 3255128"/>
              <a:gd name="csY3746" fmla="*/ 426263 h 1169641"/>
              <a:gd name="csX3747" fmla="*/ 3255128 w 3255128"/>
              <a:gd name="csY3747" fmla="*/ 427480 h 1169641"/>
              <a:gd name="csX3748" fmla="*/ 3255128 w 3255128"/>
              <a:gd name="csY3748" fmla="*/ 429763 h 1169641"/>
              <a:gd name="csX3749" fmla="*/ 3255128 w 3255128"/>
              <a:gd name="csY3749" fmla="*/ 429942 h 1169641"/>
              <a:gd name="csX3750" fmla="*/ 3255128 w 3255128"/>
              <a:gd name="csY3750" fmla="*/ 430192 h 1169641"/>
              <a:gd name="csX3751" fmla="*/ 3255128 w 3255128"/>
              <a:gd name="csY3751" fmla="*/ 431210 h 1169641"/>
              <a:gd name="csX3752" fmla="*/ 3255128 w 3255128"/>
              <a:gd name="csY3752" fmla="*/ 431814 h 1169641"/>
              <a:gd name="csX3753" fmla="*/ 3255128 w 3255128"/>
              <a:gd name="csY3753" fmla="*/ 432107 h 1169641"/>
              <a:gd name="csX3754" fmla="*/ 3255128 w 3255128"/>
              <a:gd name="csY3754" fmla="*/ 432462 h 1169641"/>
              <a:gd name="csX3755" fmla="*/ 3255128 w 3255128"/>
              <a:gd name="csY3755" fmla="*/ 432711 h 1169641"/>
              <a:gd name="csX3756" fmla="*/ 3255128 w 3255128"/>
              <a:gd name="csY3756" fmla="*/ 432775 h 1169641"/>
              <a:gd name="csX3757" fmla="*/ 3255128 w 3255128"/>
              <a:gd name="csY3757" fmla="*/ 432921 h 1169641"/>
              <a:gd name="csX3758" fmla="*/ 3255128 w 3255128"/>
              <a:gd name="csY3758" fmla="*/ 433696 h 1169641"/>
              <a:gd name="csX3759" fmla="*/ 3255128 w 3255128"/>
              <a:gd name="csY3759" fmla="*/ 436529 h 1169641"/>
              <a:gd name="csX3760" fmla="*/ 3255128 w 3255128"/>
              <a:gd name="csY3760" fmla="*/ 436627 h 1169641"/>
              <a:gd name="csX3761" fmla="*/ 3255128 w 3255128"/>
              <a:gd name="csY3761" fmla="*/ 436806 h 1169641"/>
              <a:gd name="csX3762" fmla="*/ 3255128 w 3255128"/>
              <a:gd name="csY3762" fmla="*/ 438235 h 1169641"/>
              <a:gd name="csX3763" fmla="*/ 3255128 w 3255128"/>
              <a:gd name="csY3763" fmla="*/ 439116 h 1169641"/>
              <a:gd name="csX3764" fmla="*/ 3255128 w 3255128"/>
              <a:gd name="csY3764" fmla="*/ 440560 h 1169641"/>
              <a:gd name="csX3765" fmla="*/ 3255128 w 3255128"/>
              <a:gd name="csY3765" fmla="*/ 440733 h 1169641"/>
              <a:gd name="csX3766" fmla="*/ 3255128 w 3255128"/>
              <a:gd name="csY3766" fmla="*/ 440818 h 1169641"/>
              <a:gd name="csX3767" fmla="*/ 3255128 w 3255128"/>
              <a:gd name="csY3767" fmla="*/ 441699 h 1169641"/>
              <a:gd name="csX3768" fmla="*/ 3255128 w 3255128"/>
              <a:gd name="csY3768" fmla="*/ 442176 h 1169641"/>
              <a:gd name="csX3769" fmla="*/ 3255128 w 3255128"/>
              <a:gd name="csY3769" fmla="*/ 442761 h 1169641"/>
              <a:gd name="csX3770" fmla="*/ 3255128 w 3255128"/>
              <a:gd name="csY3770" fmla="*/ 443073 h 1169641"/>
              <a:gd name="csX3771" fmla="*/ 3255128 w 3255128"/>
              <a:gd name="csY3771" fmla="*/ 443316 h 1169641"/>
              <a:gd name="csX3772" fmla="*/ 3255128 w 3255128"/>
              <a:gd name="csY3772" fmla="*/ 443393 h 1169641"/>
              <a:gd name="csX3773" fmla="*/ 3255128 w 3255128"/>
              <a:gd name="csY3773" fmla="*/ 444063 h 1169641"/>
              <a:gd name="csX3774" fmla="*/ 3255128 w 3255128"/>
              <a:gd name="csY3774" fmla="*/ 445103 h 1169641"/>
              <a:gd name="csX3775" fmla="*/ 3255128 w 3255128"/>
              <a:gd name="csY3775" fmla="*/ 445562 h 1169641"/>
              <a:gd name="csX3776" fmla="*/ 3255128 w 3255128"/>
              <a:gd name="csY3776" fmla="*/ 446210 h 1169641"/>
              <a:gd name="csX3777" fmla="*/ 3255128 w 3255128"/>
              <a:gd name="csY3777" fmla="*/ 446803 h 1169641"/>
              <a:gd name="csX3778" fmla="*/ 3255128 w 3255128"/>
              <a:gd name="csY3778" fmla="*/ 447593 h 1169641"/>
              <a:gd name="csX3779" fmla="*/ 3255128 w 3255128"/>
              <a:gd name="csY3779" fmla="*/ 447772 h 1169641"/>
              <a:gd name="csX3780" fmla="*/ 3255128 w 3255128"/>
              <a:gd name="csY3780" fmla="*/ 449040 h 1169641"/>
              <a:gd name="csX3781" fmla="*/ 3255128 w 3255128"/>
              <a:gd name="csY3781" fmla="*/ 450804 h 1169641"/>
              <a:gd name="csX3782" fmla="*/ 3255128 w 3255128"/>
              <a:gd name="csY3782" fmla="*/ 451323 h 1169641"/>
              <a:gd name="csX3783" fmla="*/ 3255128 w 3255128"/>
              <a:gd name="csY3783" fmla="*/ 451526 h 1169641"/>
              <a:gd name="csX3784" fmla="*/ 3255128 w 3255128"/>
              <a:gd name="csY3784" fmla="*/ 451685 h 1169641"/>
              <a:gd name="csX3785" fmla="*/ 3255128 w 3255128"/>
              <a:gd name="csY3785" fmla="*/ 452220 h 1169641"/>
              <a:gd name="csX3786" fmla="*/ 3255128 w 3255128"/>
              <a:gd name="csY3786" fmla="*/ 452399 h 1169641"/>
              <a:gd name="csX3787" fmla="*/ 3255128 w 3255128"/>
              <a:gd name="csY3787" fmla="*/ 453302 h 1169641"/>
              <a:gd name="csX3788" fmla="*/ 3255128 w 3255128"/>
              <a:gd name="csY3788" fmla="*/ 453374 h 1169641"/>
              <a:gd name="csX3789" fmla="*/ 3255128 w 3255128"/>
              <a:gd name="csY3789" fmla="*/ 453586 h 1169641"/>
              <a:gd name="csX3790" fmla="*/ 3255128 w 3255128"/>
              <a:gd name="csY3790" fmla="*/ 453667 h 1169641"/>
              <a:gd name="csX3791" fmla="*/ 3255128 w 3255128"/>
              <a:gd name="csY3791" fmla="*/ 454022 h 1169641"/>
              <a:gd name="csX3792" fmla="*/ 3255128 w 3255128"/>
              <a:gd name="csY3792" fmla="*/ 454359 h 1169641"/>
              <a:gd name="csX3793" fmla="*/ 3255128 w 3255128"/>
              <a:gd name="csY3793" fmla="*/ 454481 h 1169641"/>
              <a:gd name="csX3794" fmla="*/ 3255128 w 3255128"/>
              <a:gd name="csY3794" fmla="*/ 455029 h 1169641"/>
              <a:gd name="csX3795" fmla="*/ 3255128 w 3255128"/>
              <a:gd name="csY3795" fmla="*/ 456153 h 1169641"/>
              <a:gd name="csX3796" fmla="*/ 3255128 w 3255128"/>
              <a:gd name="csY3796" fmla="*/ 456169 h 1169641"/>
              <a:gd name="csX3797" fmla="*/ 3255128 w 3255128"/>
              <a:gd name="csY3797" fmla="*/ 456919 h 1169641"/>
              <a:gd name="csX3798" fmla="*/ 3255128 w 3255128"/>
              <a:gd name="csY3798" fmla="*/ 458089 h 1169641"/>
              <a:gd name="csX3799" fmla="*/ 3255128 w 3255128"/>
              <a:gd name="csY3799" fmla="*/ 458187 h 1169641"/>
              <a:gd name="csX3800" fmla="*/ 3255128 w 3255128"/>
              <a:gd name="csY3800" fmla="*/ 458285 h 1169641"/>
              <a:gd name="csX3801" fmla="*/ 3255128 w 3255128"/>
              <a:gd name="csY3801" fmla="*/ 458986 h 1169641"/>
              <a:gd name="csX3802" fmla="*/ 3255128 w 3255128"/>
              <a:gd name="csY3802" fmla="*/ 459656 h 1169641"/>
              <a:gd name="csX3803" fmla="*/ 3255128 w 3255128"/>
              <a:gd name="csY3803" fmla="*/ 460673 h 1169641"/>
              <a:gd name="csX3804" fmla="*/ 3255128 w 3255128"/>
              <a:gd name="csY3804" fmla="*/ 461893 h 1169641"/>
              <a:gd name="csX3805" fmla="*/ 3255128 w 3255128"/>
              <a:gd name="csY3805" fmla="*/ 463155 h 1169641"/>
              <a:gd name="csX3806" fmla="*/ 3255128 w 3255128"/>
              <a:gd name="csY3806" fmla="*/ 463506 h 1169641"/>
              <a:gd name="csX3807" fmla="*/ 3255128 w 3255128"/>
              <a:gd name="csY3807" fmla="*/ 463685 h 1169641"/>
              <a:gd name="csX3808" fmla="*/ 3255128 w 3255128"/>
              <a:gd name="csY3808" fmla="*/ 464176 h 1169641"/>
              <a:gd name="csX3809" fmla="*/ 3255128 w 3255128"/>
              <a:gd name="csY3809" fmla="*/ 464633 h 1169641"/>
              <a:gd name="csX3810" fmla="*/ 3255128 w 3255128"/>
              <a:gd name="csY3810" fmla="*/ 464953 h 1169641"/>
              <a:gd name="csX3811" fmla="*/ 3255128 w 3255128"/>
              <a:gd name="csY3811" fmla="*/ 465149 h 1169641"/>
              <a:gd name="csX3812" fmla="*/ 3255128 w 3255128"/>
              <a:gd name="csY3812" fmla="*/ 466155 h 1169641"/>
              <a:gd name="csX3813" fmla="*/ 3255128 w 3255128"/>
              <a:gd name="csY3813" fmla="*/ 466227 h 1169641"/>
              <a:gd name="csX3814" fmla="*/ 3255128 w 3255128"/>
              <a:gd name="csY3814" fmla="*/ 466520 h 1169641"/>
              <a:gd name="csX3815" fmla="*/ 3255128 w 3255128"/>
              <a:gd name="csY3815" fmla="*/ 466875 h 1169641"/>
              <a:gd name="csX3816" fmla="*/ 3255128 w 3255128"/>
              <a:gd name="csY3816" fmla="*/ 467334 h 1169641"/>
              <a:gd name="csX3817" fmla="*/ 3255128 w 3255128"/>
              <a:gd name="csY3817" fmla="*/ 467439 h 1169641"/>
              <a:gd name="csX3818" fmla="*/ 3255128 w 3255128"/>
              <a:gd name="csY3818" fmla="*/ 468810 h 1169641"/>
              <a:gd name="csX3819" fmla="*/ 3255128 w 3255128"/>
              <a:gd name="csY3819" fmla="*/ 469153 h 1169641"/>
              <a:gd name="csX3820" fmla="*/ 3255128 w 3255128"/>
              <a:gd name="csY3820" fmla="*/ 469458 h 1169641"/>
              <a:gd name="csX3821" fmla="*/ 3255128 w 3255128"/>
              <a:gd name="csY3821" fmla="*/ 469917 h 1169641"/>
              <a:gd name="csX3822" fmla="*/ 3255128 w 3255128"/>
              <a:gd name="csY3822" fmla="*/ 470019 h 1169641"/>
              <a:gd name="csX3823" fmla="*/ 3255128 w 3255128"/>
              <a:gd name="csY3823" fmla="*/ 470942 h 1169641"/>
              <a:gd name="csX3824" fmla="*/ 3255128 w 3255128"/>
              <a:gd name="csY3824" fmla="*/ 471040 h 1169641"/>
              <a:gd name="csX3825" fmla="*/ 3255128 w 3255128"/>
              <a:gd name="csY3825" fmla="*/ 473780 h 1169641"/>
              <a:gd name="csX3826" fmla="*/ 3255128 w 3255128"/>
              <a:gd name="csY3826" fmla="*/ 475146 h 1169641"/>
              <a:gd name="csX3827" fmla="*/ 3255128 w 3255128"/>
              <a:gd name="csY3827" fmla="*/ 475919 h 1169641"/>
              <a:gd name="csX3828" fmla="*/ 3255128 w 3255128"/>
              <a:gd name="csY3828" fmla="*/ 476115 h 1169641"/>
              <a:gd name="csX3829" fmla="*/ 3255128 w 3255128"/>
              <a:gd name="csY3829" fmla="*/ 477486 h 1169641"/>
              <a:gd name="csX3830" fmla="*/ 3255128 w 3255128"/>
              <a:gd name="csY3830" fmla="*/ 477729 h 1169641"/>
              <a:gd name="csX3831" fmla="*/ 3255128 w 3255128"/>
              <a:gd name="csY3831" fmla="*/ 477806 h 1169641"/>
              <a:gd name="csX3832" fmla="*/ 3255128 w 3255128"/>
              <a:gd name="csY3832" fmla="*/ 478796 h 1169641"/>
              <a:gd name="csX3833" fmla="*/ 3255128 w 3255128"/>
              <a:gd name="csY3833" fmla="*/ 479444 h 1169641"/>
              <a:gd name="csX3834" fmla="*/ 3255128 w 3255128"/>
              <a:gd name="csY3834" fmla="*/ 479903 h 1169641"/>
              <a:gd name="csX3835" fmla="*/ 3255128 w 3255128"/>
              <a:gd name="csY3835" fmla="*/ 480546 h 1169641"/>
              <a:gd name="csX3836" fmla="*/ 3255128 w 3255128"/>
              <a:gd name="csY3836" fmla="*/ 480742 h 1169641"/>
              <a:gd name="csX3837" fmla="*/ 3255128 w 3255128"/>
              <a:gd name="csY3837" fmla="*/ 480985 h 1169641"/>
              <a:gd name="csX3838" fmla="*/ 3255128 w 3255128"/>
              <a:gd name="csY3838" fmla="*/ 480992 h 1169641"/>
              <a:gd name="csX3839" fmla="*/ 3255128 w 3255128"/>
              <a:gd name="csY3839" fmla="*/ 482006 h 1169641"/>
              <a:gd name="csX3840" fmla="*/ 3255128 w 3255128"/>
              <a:gd name="csY3840" fmla="*/ 485066 h 1169641"/>
              <a:gd name="csX3841" fmla="*/ 3255128 w 3255128"/>
              <a:gd name="csY3841" fmla="*/ 485262 h 1169641"/>
              <a:gd name="csX3842" fmla="*/ 3255128 w 3255128"/>
              <a:gd name="csY3842" fmla="*/ 485612 h 1169641"/>
              <a:gd name="csX3843" fmla="*/ 3255128 w 3255128"/>
              <a:gd name="csY3843" fmla="*/ 486633 h 1169641"/>
              <a:gd name="csX3844" fmla="*/ 3255128 w 3255128"/>
              <a:gd name="csY3844" fmla="*/ 487715 h 1169641"/>
              <a:gd name="csX3845" fmla="*/ 3255128 w 3255128"/>
              <a:gd name="csY3845" fmla="*/ 487856 h 1169641"/>
              <a:gd name="csX3846" fmla="*/ 3255128 w 3255128"/>
              <a:gd name="csY3846" fmla="*/ 487999 h 1169641"/>
              <a:gd name="csX3847" fmla="*/ 3255128 w 3255128"/>
              <a:gd name="csY3847" fmla="*/ 488772 h 1169641"/>
              <a:gd name="csX3848" fmla="*/ 3255128 w 3255128"/>
              <a:gd name="csY3848" fmla="*/ 489035 h 1169641"/>
              <a:gd name="csX3849" fmla="*/ 3255128 w 3255128"/>
              <a:gd name="csY3849" fmla="*/ 489916 h 1169641"/>
              <a:gd name="csX3850" fmla="*/ 3255128 w 3255128"/>
              <a:gd name="csY3850" fmla="*/ 490132 h 1169641"/>
              <a:gd name="csX3851" fmla="*/ 3255128 w 3255128"/>
              <a:gd name="csY3851" fmla="*/ 490582 h 1169641"/>
              <a:gd name="csX3852" fmla="*/ 3255128 w 3255128"/>
              <a:gd name="csY3852" fmla="*/ 491533 h 1169641"/>
              <a:gd name="csX3853" fmla="*/ 3255128 w 3255128"/>
              <a:gd name="csY3853" fmla="*/ 492028 h 1169641"/>
              <a:gd name="csX3854" fmla="*/ 3255128 w 3255128"/>
              <a:gd name="csY3854" fmla="*/ 493399 h 1169641"/>
              <a:gd name="csX3855" fmla="*/ 3255128 w 3255128"/>
              <a:gd name="csY3855" fmla="*/ 495899 h 1169641"/>
              <a:gd name="csX3856" fmla="*/ 3255128 w 3255128"/>
              <a:gd name="csY3856" fmla="*/ 496780 h 1169641"/>
              <a:gd name="csX3857" fmla="*/ 3255128 w 3255128"/>
              <a:gd name="csY3857" fmla="*/ 496898 h 1169641"/>
              <a:gd name="csX3858" fmla="*/ 3255128 w 3255128"/>
              <a:gd name="csY3858" fmla="*/ 497129 h 1169641"/>
              <a:gd name="csX3859" fmla="*/ 3255128 w 3255128"/>
              <a:gd name="csY3859" fmla="*/ 497919 h 1169641"/>
              <a:gd name="csX3860" fmla="*/ 3255128 w 3255128"/>
              <a:gd name="csY3860" fmla="*/ 498397 h 1169641"/>
              <a:gd name="csX3861" fmla="*/ 3255128 w 3255128"/>
              <a:gd name="csY3861" fmla="*/ 498822 h 1169641"/>
              <a:gd name="csX3862" fmla="*/ 3255128 w 3255128"/>
              <a:gd name="csY3862" fmla="*/ 500568 h 1169641"/>
              <a:gd name="csX3863" fmla="*/ 3255128 w 3255128"/>
              <a:gd name="csY3863" fmla="*/ 500883 h 1169641"/>
              <a:gd name="csX3864" fmla="*/ 3255128 w 3255128"/>
              <a:gd name="csY3864" fmla="*/ 503151 h 1169641"/>
              <a:gd name="csX3865" fmla="*/ 3255128 w 3255128"/>
              <a:gd name="csY3865" fmla="*/ 503449 h 1169641"/>
              <a:gd name="csX3866" fmla="*/ 3255128 w 3255128"/>
              <a:gd name="csY3866" fmla="*/ 504386 h 1169641"/>
              <a:gd name="csX3867" fmla="*/ 3255128 w 3255128"/>
              <a:gd name="csY3867" fmla="*/ 506865 h 1169641"/>
              <a:gd name="csX3868" fmla="*/ 3255128 w 3255128"/>
              <a:gd name="csY3868" fmla="*/ 507746 h 1169641"/>
              <a:gd name="csX3869" fmla="*/ 3255128 w 3255128"/>
              <a:gd name="csY3869" fmla="*/ 507969 h 1169641"/>
              <a:gd name="csX3870" fmla="*/ 3255128 w 3255128"/>
              <a:gd name="csY3870" fmla="*/ 509363 h 1169641"/>
              <a:gd name="csX3871" fmla="*/ 3255128 w 3255128"/>
              <a:gd name="csY3871" fmla="*/ 511250 h 1169641"/>
              <a:gd name="csX3872" fmla="*/ 3255128 w 3255128"/>
              <a:gd name="csY3872" fmla="*/ 511492 h 1169641"/>
              <a:gd name="csX3873" fmla="*/ 3255128 w 3255128"/>
              <a:gd name="csY3873" fmla="*/ 512373 h 1169641"/>
              <a:gd name="csX3874" fmla="*/ 3255128 w 3255128"/>
              <a:gd name="csY3874" fmla="*/ 513990 h 1169641"/>
              <a:gd name="csX3875" fmla="*/ 3255128 w 3255128"/>
              <a:gd name="csY3875" fmla="*/ 514735 h 1169641"/>
              <a:gd name="csX3876" fmla="*/ 3255128 w 3255128"/>
              <a:gd name="csY3876" fmla="*/ 516012 h 1169641"/>
              <a:gd name="csX3877" fmla="*/ 3255128 w 3255128"/>
              <a:gd name="csY3877" fmla="*/ 516893 h 1169641"/>
              <a:gd name="csX3878" fmla="*/ 3255128 w 3255128"/>
              <a:gd name="csY3878" fmla="*/ 517027 h 1169641"/>
              <a:gd name="csX3879" fmla="*/ 3255128 w 3255128"/>
              <a:gd name="csY3879" fmla="*/ 517675 h 1169641"/>
              <a:gd name="csX3880" fmla="*/ 3255128 w 3255128"/>
              <a:gd name="csY3880" fmla="*/ 518134 h 1169641"/>
              <a:gd name="csX3881" fmla="*/ 3255128 w 3255128"/>
              <a:gd name="csY3881" fmla="*/ 518510 h 1169641"/>
              <a:gd name="csX3882" fmla="*/ 3255128 w 3255128"/>
              <a:gd name="csY3882" fmla="*/ 518689 h 1169641"/>
              <a:gd name="csX3883" fmla="*/ 3255128 w 3255128"/>
              <a:gd name="csY3883" fmla="*/ 522216 h 1169641"/>
              <a:gd name="csX3884" fmla="*/ 3255128 w 3255128"/>
              <a:gd name="csY3884" fmla="*/ 522443 h 1169641"/>
              <a:gd name="csX3885" fmla="*/ 3255128 w 3255128"/>
              <a:gd name="csY3885" fmla="*/ 522778 h 1169641"/>
              <a:gd name="csX3886" fmla="*/ 3255128 w 3255128"/>
              <a:gd name="csY3886" fmla="*/ 523659 h 1169641"/>
              <a:gd name="csX3887" fmla="*/ 3255128 w 3255128"/>
              <a:gd name="csY3887" fmla="*/ 523891 h 1169641"/>
              <a:gd name="csX3888" fmla="*/ 3255128 w 3255128"/>
              <a:gd name="csY3888" fmla="*/ 524539 h 1169641"/>
              <a:gd name="csX3889" fmla="*/ 3255128 w 3255128"/>
              <a:gd name="csY3889" fmla="*/ 524998 h 1169641"/>
              <a:gd name="csX3890" fmla="*/ 3255128 w 3255128"/>
              <a:gd name="csY3890" fmla="*/ 525276 h 1169641"/>
              <a:gd name="csX3891" fmla="*/ 3255128 w 3255128"/>
              <a:gd name="csY3891" fmla="*/ 525472 h 1169641"/>
              <a:gd name="csX3892" fmla="*/ 3255128 w 3255128"/>
              <a:gd name="csY3892" fmla="*/ 525946 h 1169641"/>
              <a:gd name="csX3893" fmla="*/ 3255128 w 3255128"/>
              <a:gd name="csY3893" fmla="*/ 526843 h 1169641"/>
              <a:gd name="csX3894" fmla="*/ 3255128 w 3255128"/>
              <a:gd name="csY3894" fmla="*/ 530342 h 1169641"/>
              <a:gd name="csX3895" fmla="*/ 3255128 w 3255128"/>
              <a:gd name="csY3895" fmla="*/ 531363 h 1169641"/>
              <a:gd name="csX3896" fmla="*/ 3255128 w 3255128"/>
              <a:gd name="csY3896" fmla="*/ 531542 h 1169641"/>
              <a:gd name="csX3897" fmla="*/ 3255128 w 3255128"/>
              <a:gd name="csY3897" fmla="*/ 532810 h 1169641"/>
              <a:gd name="csX3898" fmla="*/ 3255128 w 3255128"/>
              <a:gd name="csY3898" fmla="*/ 534857 h 1169641"/>
              <a:gd name="csX3899" fmla="*/ 3255128 w 3255128"/>
              <a:gd name="csY3899" fmla="*/ 535296 h 1169641"/>
              <a:gd name="csX3900" fmla="*/ 3255128 w 3255128"/>
              <a:gd name="csY3900" fmla="*/ 535505 h 1169641"/>
              <a:gd name="csX3901" fmla="*/ 3255128 w 3255128"/>
              <a:gd name="csY3901" fmla="*/ 535964 h 1169641"/>
              <a:gd name="csX3902" fmla="*/ 3255128 w 3255128"/>
              <a:gd name="csY3902" fmla="*/ 538129 h 1169641"/>
              <a:gd name="csX3903" fmla="*/ 3255128 w 3255128"/>
              <a:gd name="csY3903" fmla="*/ 538799 h 1169641"/>
              <a:gd name="csX3904" fmla="*/ 3255128 w 3255128"/>
              <a:gd name="csY3904" fmla="*/ 539484 h 1169641"/>
              <a:gd name="csX3905" fmla="*/ 3255128 w 3255128"/>
              <a:gd name="csY3905" fmla="*/ 540132 h 1169641"/>
              <a:gd name="csX3906" fmla="*/ 3255128 w 3255128"/>
              <a:gd name="csY3906" fmla="*/ 540591 h 1169641"/>
              <a:gd name="csX3907" fmla="*/ 3255128 w 3255128"/>
              <a:gd name="csY3907" fmla="*/ 541382 h 1169641"/>
              <a:gd name="csX3908" fmla="*/ 3255128 w 3255128"/>
              <a:gd name="csY3908" fmla="*/ 543776 h 1169641"/>
              <a:gd name="csX3909" fmla="*/ 3255128 w 3255128"/>
              <a:gd name="csY3909" fmla="*/ 544004 h 1169641"/>
              <a:gd name="csX3910" fmla="*/ 3255128 w 3255128"/>
              <a:gd name="csY3910" fmla="*/ 544652 h 1169641"/>
              <a:gd name="csX3911" fmla="*/ 3255128 w 3255128"/>
              <a:gd name="csY3911" fmla="*/ 545111 h 1169641"/>
              <a:gd name="csX3912" fmla="*/ 3255128 w 3255128"/>
              <a:gd name="csY3912" fmla="*/ 545663 h 1169641"/>
              <a:gd name="csX3913" fmla="*/ 3255128 w 3255128"/>
              <a:gd name="csY3913" fmla="*/ 547032 h 1169641"/>
              <a:gd name="csX3914" fmla="*/ 3255128 w 3255128"/>
              <a:gd name="csY3914" fmla="*/ 548179 h 1169641"/>
              <a:gd name="csX3915" fmla="*/ 3255128 w 3255128"/>
              <a:gd name="csY3915" fmla="*/ 548246 h 1169641"/>
              <a:gd name="csX3916" fmla="*/ 3255128 w 3255128"/>
              <a:gd name="csY3916" fmla="*/ 548403 h 1169641"/>
              <a:gd name="csX3917" fmla="*/ 3255128 w 3255128"/>
              <a:gd name="csY3917" fmla="*/ 550770 h 1169641"/>
              <a:gd name="csX3918" fmla="*/ 3255128 w 3255128"/>
              <a:gd name="csY3918" fmla="*/ 551368 h 1169641"/>
              <a:gd name="csX3919" fmla="*/ 3255128 w 3255128"/>
              <a:gd name="csY3919" fmla="*/ 551418 h 1169641"/>
              <a:gd name="csX3920" fmla="*/ 3255128 w 3255128"/>
              <a:gd name="csY3920" fmla="*/ 551877 h 1169641"/>
              <a:gd name="csX3921" fmla="*/ 3255128 w 3255128"/>
              <a:gd name="csY3921" fmla="*/ 551902 h 1169641"/>
              <a:gd name="csX3922" fmla="*/ 3255128 w 3255128"/>
              <a:gd name="csY3922" fmla="*/ 552923 h 1169641"/>
              <a:gd name="csX3923" fmla="*/ 3255128 w 3255128"/>
              <a:gd name="csY3923" fmla="*/ 556222 h 1169641"/>
              <a:gd name="csX3924" fmla="*/ 3255128 w 3255128"/>
              <a:gd name="csY3924" fmla="*/ 556629 h 1169641"/>
              <a:gd name="csX3925" fmla="*/ 3255128 w 3255128"/>
              <a:gd name="csY3925" fmla="*/ 557103 h 1169641"/>
              <a:gd name="csX3926" fmla="*/ 3255128 w 3255128"/>
              <a:gd name="csY3926" fmla="*/ 558232 h 1169641"/>
              <a:gd name="csX3927" fmla="*/ 3255128 w 3255128"/>
              <a:gd name="csY3927" fmla="*/ 559212 h 1169641"/>
              <a:gd name="csX3928" fmla="*/ 3255128 w 3255128"/>
              <a:gd name="csY3928" fmla="*/ 559689 h 1169641"/>
              <a:gd name="csX3929" fmla="*/ 3255128 w 3255128"/>
              <a:gd name="csY3929" fmla="*/ 559885 h 1169641"/>
              <a:gd name="csX3930" fmla="*/ 3255128 w 3255128"/>
              <a:gd name="csY3930" fmla="*/ 561256 h 1169641"/>
              <a:gd name="csX3931" fmla="*/ 3255128 w 3255128"/>
              <a:gd name="csY3931" fmla="*/ 563839 h 1169641"/>
              <a:gd name="csX3932" fmla="*/ 3255128 w 3255128"/>
              <a:gd name="csY3932" fmla="*/ 564755 h 1169641"/>
              <a:gd name="csX3933" fmla="*/ 3255128 w 3255128"/>
              <a:gd name="csY3933" fmla="*/ 565776 h 1169641"/>
              <a:gd name="csX3934" fmla="*/ 3255128 w 3255128"/>
              <a:gd name="csY3934" fmla="*/ 568359 h 1169641"/>
              <a:gd name="csX3935" fmla="*/ 3255128 w 3255128"/>
              <a:gd name="csY3935" fmla="*/ 569198 h 1169641"/>
              <a:gd name="csX3936" fmla="*/ 3255128 w 3255128"/>
              <a:gd name="csY3936" fmla="*/ 569739 h 1169641"/>
              <a:gd name="csX3937" fmla="*/ 3255128 w 3255128"/>
              <a:gd name="csY3937" fmla="*/ 572542 h 1169641"/>
              <a:gd name="csX3938" fmla="*/ 3255128 w 3255128"/>
              <a:gd name="csY3938" fmla="*/ 573825 h 1169641"/>
              <a:gd name="csX3939" fmla="*/ 3255128 w 3255128"/>
              <a:gd name="csY3939" fmla="*/ 575125 h 1169641"/>
              <a:gd name="csX3940" fmla="*/ 3255128 w 3255128"/>
              <a:gd name="csY3940" fmla="*/ 577782 h 1169641"/>
              <a:gd name="csX3941" fmla="*/ 3255128 w 3255128"/>
              <a:gd name="csY3941" fmla="*/ 578345 h 1169641"/>
              <a:gd name="csX3942" fmla="*/ 3255128 w 3255128"/>
              <a:gd name="csY3942" fmla="*/ 578663 h 1169641"/>
              <a:gd name="csX3943" fmla="*/ 3255128 w 3255128"/>
              <a:gd name="csY3943" fmla="*/ 582592 h 1169641"/>
              <a:gd name="csX3944" fmla="*/ 3255128 w 3255128"/>
              <a:gd name="csY3944" fmla="*/ 584214 h 1169641"/>
              <a:gd name="csX3945" fmla="*/ 3255128 w 3255128"/>
              <a:gd name="csY3945" fmla="*/ 584862 h 1169641"/>
              <a:gd name="csX3946" fmla="*/ 3255128 w 3255128"/>
              <a:gd name="csY3946" fmla="*/ 585111 h 1169641"/>
              <a:gd name="csX3947" fmla="*/ 3255128 w 3255128"/>
              <a:gd name="csY3947" fmla="*/ 585321 h 1169641"/>
              <a:gd name="csX3948" fmla="*/ 3255128 w 3255128"/>
              <a:gd name="csY3948" fmla="*/ 590635 h 1169641"/>
              <a:gd name="csX3949" fmla="*/ 3255128 w 3255128"/>
              <a:gd name="csY3949" fmla="*/ 591516 h 1169641"/>
              <a:gd name="csX3950" fmla="*/ 3255128 w 3255128"/>
              <a:gd name="csY3950" fmla="*/ 593133 h 1169641"/>
              <a:gd name="csX3951" fmla="*/ 3255128 w 3255128"/>
              <a:gd name="csY3951" fmla="*/ 596463 h 1169641"/>
              <a:gd name="csX3952" fmla="*/ 3255128 w 3255128"/>
              <a:gd name="csY3952" fmla="*/ 605774 h 1169641"/>
              <a:gd name="csX3953" fmla="*/ 3255128 w 3255128"/>
              <a:gd name="csY3953" fmla="*/ 605986 h 1169641"/>
              <a:gd name="csX3954" fmla="*/ 3255128 w 3255128"/>
              <a:gd name="csY3954" fmla="*/ 606422 h 1169641"/>
              <a:gd name="csX3955" fmla="*/ 3255128 w 3255128"/>
              <a:gd name="csY3955" fmla="*/ 606881 h 1169641"/>
              <a:gd name="csX3956" fmla="*/ 3255128 w 3255128"/>
              <a:gd name="csY3956" fmla="*/ 607429 h 1169641"/>
              <a:gd name="csX3957" fmla="*/ 3255128 w 3255128"/>
              <a:gd name="csY3957" fmla="*/ 608569 h 1169641"/>
              <a:gd name="csX3958" fmla="*/ 3255128 w 3255128"/>
              <a:gd name="csY3958" fmla="*/ 612056 h 1169641"/>
              <a:gd name="csX3959" fmla="*/ 3255128 w 3255128"/>
              <a:gd name="csY3959" fmla="*/ 614293 h 1169641"/>
              <a:gd name="csX3960" fmla="*/ 3255128 w 3255128"/>
              <a:gd name="csY3960" fmla="*/ 616576 h 1169641"/>
              <a:gd name="csX3961" fmla="*/ 3255128 w 3255128"/>
              <a:gd name="csY3961" fmla="*/ 618555 h 1169641"/>
              <a:gd name="csX3962" fmla="*/ 3255128 w 3255128"/>
              <a:gd name="csY3962" fmla="*/ 618627 h 1169641"/>
              <a:gd name="csX3963" fmla="*/ 3255128 w 3255128"/>
              <a:gd name="csY3963" fmla="*/ 618920 h 1169641"/>
              <a:gd name="csX3964" fmla="*/ 3255128 w 3255128"/>
              <a:gd name="csY3964" fmla="*/ 619275 h 1169641"/>
              <a:gd name="csX3965" fmla="*/ 3255128 w 3255128"/>
              <a:gd name="csY3965" fmla="*/ 619734 h 1169641"/>
              <a:gd name="csX3966" fmla="*/ 3255128 w 3255128"/>
              <a:gd name="csY3966" fmla="*/ 623342 h 1169641"/>
              <a:gd name="csX3967" fmla="*/ 3255128 w 3255128"/>
              <a:gd name="csY3967" fmla="*/ 623440 h 1169641"/>
              <a:gd name="csX3968" fmla="*/ 3255128 w 3255128"/>
              <a:gd name="csY3968" fmla="*/ 627546 h 1169641"/>
              <a:gd name="csX3969" fmla="*/ 3255128 w 3255128"/>
              <a:gd name="csY3969" fmla="*/ 629886 h 1169641"/>
              <a:gd name="csX3970" fmla="*/ 3255128 w 3255128"/>
              <a:gd name="csY3970" fmla="*/ 630129 h 1169641"/>
              <a:gd name="csX3971" fmla="*/ 3255128 w 3255128"/>
              <a:gd name="csY3971" fmla="*/ 630206 h 1169641"/>
              <a:gd name="csX3972" fmla="*/ 3255128 w 3255128"/>
              <a:gd name="csY3972" fmla="*/ 634406 h 1169641"/>
              <a:gd name="csX3973" fmla="*/ 3255128 w 3255128"/>
              <a:gd name="csY3973" fmla="*/ 639033 h 1169641"/>
              <a:gd name="csX3974" fmla="*/ 3255128 w 3255128"/>
              <a:gd name="csY3974" fmla="*/ 640115 h 1169641"/>
              <a:gd name="csX3975" fmla="*/ 3255128 w 3255128"/>
              <a:gd name="csY3975" fmla="*/ 640399 h 1169641"/>
              <a:gd name="csX3976" fmla="*/ 3255128 w 3255128"/>
              <a:gd name="csY3976" fmla="*/ 641172 h 1169641"/>
              <a:gd name="csX3977" fmla="*/ 3255128 w 3255128"/>
              <a:gd name="csY3977" fmla="*/ 642982 h 1169641"/>
              <a:gd name="csX3978" fmla="*/ 3255128 w 3255128"/>
              <a:gd name="csY3978" fmla="*/ 645799 h 1169641"/>
              <a:gd name="csX3979" fmla="*/ 3255128 w 3255128"/>
              <a:gd name="csY3979" fmla="*/ 650319 h 1169641"/>
              <a:gd name="csX3980" fmla="*/ 3255128 w 3255128"/>
              <a:gd name="csY3980" fmla="*/ 652968 h 1169641"/>
              <a:gd name="csX3981" fmla="*/ 3255128 w 3255128"/>
              <a:gd name="csY3981" fmla="*/ 656786 h 1169641"/>
              <a:gd name="csX3982" fmla="*/ 3255128 w 3255128"/>
              <a:gd name="csY3982" fmla="*/ 663650 h 1169641"/>
              <a:gd name="csX3983" fmla="*/ 3255128 w 3255128"/>
              <a:gd name="csY3983" fmla="*/ 674616 h 1169641"/>
              <a:gd name="csX3984" fmla="*/ 3255128 w 3255128"/>
              <a:gd name="csY3984" fmla="*/ 678346 h 1169641"/>
              <a:gd name="csX3985" fmla="*/ 3255128 w 3255128"/>
              <a:gd name="csY3985" fmla="*/ 679243 h 1169641"/>
              <a:gd name="csX3986" fmla="*/ 3255128 w 3255128"/>
              <a:gd name="csY3986" fmla="*/ 683763 h 1169641"/>
              <a:gd name="csX3987" fmla="*/ 3255128 w 3255128"/>
              <a:gd name="csY3987" fmla="*/ 683942 h 1169641"/>
              <a:gd name="csX3988" fmla="*/ 3255128 w 3255128"/>
              <a:gd name="csY3988" fmla="*/ 685210 h 1169641"/>
              <a:gd name="csX3989" fmla="*/ 3255128 w 3255128"/>
              <a:gd name="csY3989" fmla="*/ 687696 h 1169641"/>
              <a:gd name="csX3990" fmla="*/ 3255128 w 3255128"/>
              <a:gd name="csY3990" fmla="*/ 690529 h 1169641"/>
              <a:gd name="csX3991" fmla="*/ 3255128 w 3255128"/>
              <a:gd name="csY3991" fmla="*/ 691199 h 1169641"/>
              <a:gd name="csX3992" fmla="*/ 3255128 w 3255128"/>
              <a:gd name="csY3992" fmla="*/ 696176 h 1169641"/>
              <a:gd name="csX3993" fmla="*/ 3255128 w 3255128"/>
              <a:gd name="csY3993" fmla="*/ 698063 h 1169641"/>
              <a:gd name="csX3994" fmla="*/ 3255128 w 3255128"/>
              <a:gd name="csY3994" fmla="*/ 700803 h 1169641"/>
              <a:gd name="csX3995" fmla="*/ 3255128 w 3255128"/>
              <a:gd name="csY3995" fmla="*/ 705323 h 1169641"/>
              <a:gd name="csX3996" fmla="*/ 3255128 w 3255128"/>
              <a:gd name="csY3996" fmla="*/ 709029 h 1169641"/>
              <a:gd name="csX3997" fmla="*/ 3255128 w 3255128"/>
              <a:gd name="csY3997" fmla="*/ 712089 h 1169641"/>
              <a:gd name="csX3998" fmla="*/ 3255128 w 3255128"/>
              <a:gd name="csY3998" fmla="*/ 712285 h 1169641"/>
              <a:gd name="csX3999" fmla="*/ 3255128 w 3255128"/>
              <a:gd name="csY3999" fmla="*/ 713656 h 1169641"/>
              <a:gd name="csX4000" fmla="*/ 3255128 w 3255128"/>
              <a:gd name="csY4000" fmla="*/ 717155 h 1169641"/>
              <a:gd name="csX4001" fmla="*/ 3255128 w 3255128"/>
              <a:gd name="csY4001" fmla="*/ 718176 h 1169641"/>
              <a:gd name="csX4002" fmla="*/ 3255128 w 3255128"/>
              <a:gd name="csY4002" fmla="*/ 724942 h 1169641"/>
              <a:gd name="csX4003" fmla="*/ 3255128 w 3255128"/>
              <a:gd name="csY4003" fmla="*/ 734992 h 1169641"/>
              <a:gd name="csX4004" fmla="*/ 3255128 w 3255128"/>
              <a:gd name="csY4004" fmla="*/ 743035 h 1169641"/>
              <a:gd name="csX4005" fmla="*/ 3255128 w 3255128"/>
              <a:gd name="csY4005" fmla="*/ 743916 h 1169641"/>
              <a:gd name="csX4006" fmla="*/ 3255128 w 3255128"/>
              <a:gd name="csY4006" fmla="*/ 745533 h 1169641"/>
              <a:gd name="csX4007" fmla="*/ 3255128 w 3255128"/>
              <a:gd name="csY4007" fmla="*/ 758386 h 1169641"/>
              <a:gd name="csX4008" fmla="*/ 3255128 w 3255128"/>
              <a:gd name="csY4008" fmla="*/ 771027 h 1169641"/>
              <a:gd name="csX4009" fmla="*/ 3255128 w 3255128"/>
              <a:gd name="csY4009" fmla="*/ 771675 h 1169641"/>
              <a:gd name="csX4010" fmla="*/ 3255128 w 3255128"/>
              <a:gd name="csY4010" fmla="*/ 772134 h 1169641"/>
              <a:gd name="csX4011" fmla="*/ 3255128 w 3255128"/>
              <a:gd name="csY4011" fmla="*/ 779946 h 1169641"/>
              <a:gd name="csX4012" fmla="*/ 3255128 w 3255128"/>
              <a:gd name="csY4012" fmla="*/ 792799 h 1169641"/>
              <a:gd name="csX4013" fmla="*/ 3255128 w 3255128"/>
              <a:gd name="csY4013" fmla="*/ 795382 h 1169641"/>
              <a:gd name="csX4014" fmla="*/ 3255128 w 3255128"/>
              <a:gd name="csY4014" fmla="*/ 805368 h 1169641"/>
              <a:gd name="csX4015" fmla="*/ 3255128 w 3255128"/>
              <a:gd name="csY4015" fmla="*/ 843599 h 1169641"/>
              <a:gd name="csX4016" fmla="*/ 3255128 w 3255128"/>
              <a:gd name="csY4016" fmla="*/ 850463 h 1169641"/>
              <a:gd name="csX4017" fmla="*/ 3255128 w 3255128"/>
              <a:gd name="csY4017" fmla="*/ 861429 h 1169641"/>
              <a:gd name="csX4018" fmla="*/ 3255128 w 3255128"/>
              <a:gd name="csY4018" fmla="*/ 866056 h 1169641"/>
              <a:gd name="csX4019" fmla="*/ 3255128 w 3255128"/>
              <a:gd name="csY4019" fmla="*/ 870576 h 1169641"/>
              <a:gd name="csX4020" fmla="*/ 3255128 w 3255128"/>
              <a:gd name="csY4020" fmla="*/ 877342 h 1169641"/>
              <a:gd name="csX4021" fmla="*/ 3255128 w 3255128"/>
              <a:gd name="csY4021" fmla="*/ 910786 h 1169641"/>
              <a:gd name="csX4022" fmla="*/ 3255128 w 3255128"/>
              <a:gd name="csY4022" fmla="*/ 932346 h 1169641"/>
              <a:gd name="csX4023" fmla="*/ 3255128 w 3255128"/>
              <a:gd name="csY4023" fmla="*/ 945199 h 1169641"/>
              <a:gd name="csX4024" fmla="*/ 3255128 w 3255128"/>
              <a:gd name="csY4024" fmla="*/ 1097599 h 1169641"/>
              <a:gd name="csX4025" fmla="*/ 3183103 w 3255128"/>
              <a:gd name="csY4025" fmla="*/ 1169641 h 1169641"/>
              <a:gd name="csX4026" fmla="*/ 72026 w 3255128"/>
              <a:gd name="csY4026" fmla="*/ 1169641 h 1169641"/>
              <a:gd name="csX4027" fmla="*/ 0 w 3255128"/>
              <a:gd name="csY4027" fmla="*/ 1097599 h 1169641"/>
              <a:gd name="csX4028" fmla="*/ 0 w 3255128"/>
              <a:gd name="csY4028" fmla="*/ 945199 h 1169641"/>
              <a:gd name="csX4029" fmla="*/ 0 w 3255128"/>
              <a:gd name="csY4029" fmla="*/ 932346 h 1169641"/>
              <a:gd name="csX4030" fmla="*/ 0 w 3255128"/>
              <a:gd name="csY4030" fmla="*/ 910786 h 1169641"/>
              <a:gd name="csX4031" fmla="*/ 0 w 3255128"/>
              <a:gd name="csY4031" fmla="*/ 877342 h 1169641"/>
              <a:gd name="csX4032" fmla="*/ 0 w 3255128"/>
              <a:gd name="csY4032" fmla="*/ 870576 h 1169641"/>
              <a:gd name="csX4033" fmla="*/ 0 w 3255128"/>
              <a:gd name="csY4033" fmla="*/ 866056 h 1169641"/>
              <a:gd name="csX4034" fmla="*/ 0 w 3255128"/>
              <a:gd name="csY4034" fmla="*/ 861429 h 1169641"/>
              <a:gd name="csX4035" fmla="*/ 0 w 3255128"/>
              <a:gd name="csY4035" fmla="*/ 850463 h 1169641"/>
              <a:gd name="csX4036" fmla="*/ 0 w 3255128"/>
              <a:gd name="csY4036" fmla="*/ 843599 h 1169641"/>
              <a:gd name="csX4037" fmla="*/ 0 w 3255128"/>
              <a:gd name="csY4037" fmla="*/ 805368 h 1169641"/>
              <a:gd name="csX4038" fmla="*/ 0 w 3255128"/>
              <a:gd name="csY4038" fmla="*/ 795382 h 1169641"/>
              <a:gd name="csX4039" fmla="*/ 0 w 3255128"/>
              <a:gd name="csY4039" fmla="*/ 792799 h 1169641"/>
              <a:gd name="csX4040" fmla="*/ 0 w 3255128"/>
              <a:gd name="csY4040" fmla="*/ 779946 h 1169641"/>
              <a:gd name="csX4041" fmla="*/ 0 w 3255128"/>
              <a:gd name="csY4041" fmla="*/ 772134 h 1169641"/>
              <a:gd name="csX4042" fmla="*/ 0 w 3255128"/>
              <a:gd name="csY4042" fmla="*/ 771675 h 1169641"/>
              <a:gd name="csX4043" fmla="*/ 0 w 3255128"/>
              <a:gd name="csY4043" fmla="*/ 771027 h 1169641"/>
              <a:gd name="csX4044" fmla="*/ 0 w 3255128"/>
              <a:gd name="csY4044" fmla="*/ 758386 h 1169641"/>
              <a:gd name="csX4045" fmla="*/ 0 w 3255128"/>
              <a:gd name="csY4045" fmla="*/ 745533 h 1169641"/>
              <a:gd name="csX4046" fmla="*/ 0 w 3255128"/>
              <a:gd name="csY4046" fmla="*/ 743916 h 1169641"/>
              <a:gd name="csX4047" fmla="*/ 0 w 3255128"/>
              <a:gd name="csY4047" fmla="*/ 743035 h 1169641"/>
              <a:gd name="csX4048" fmla="*/ 0 w 3255128"/>
              <a:gd name="csY4048" fmla="*/ 734992 h 1169641"/>
              <a:gd name="csX4049" fmla="*/ 0 w 3255128"/>
              <a:gd name="csY4049" fmla="*/ 724942 h 1169641"/>
              <a:gd name="csX4050" fmla="*/ 0 w 3255128"/>
              <a:gd name="csY4050" fmla="*/ 718176 h 1169641"/>
              <a:gd name="csX4051" fmla="*/ 0 w 3255128"/>
              <a:gd name="csY4051" fmla="*/ 717155 h 1169641"/>
              <a:gd name="csX4052" fmla="*/ 0 w 3255128"/>
              <a:gd name="csY4052" fmla="*/ 713656 h 1169641"/>
              <a:gd name="csX4053" fmla="*/ 0 w 3255128"/>
              <a:gd name="csY4053" fmla="*/ 712285 h 1169641"/>
              <a:gd name="csX4054" fmla="*/ 0 w 3255128"/>
              <a:gd name="csY4054" fmla="*/ 712089 h 1169641"/>
              <a:gd name="csX4055" fmla="*/ 0 w 3255128"/>
              <a:gd name="csY4055" fmla="*/ 709029 h 1169641"/>
              <a:gd name="csX4056" fmla="*/ 0 w 3255128"/>
              <a:gd name="csY4056" fmla="*/ 705323 h 1169641"/>
              <a:gd name="csX4057" fmla="*/ 0 w 3255128"/>
              <a:gd name="csY4057" fmla="*/ 700803 h 1169641"/>
              <a:gd name="csX4058" fmla="*/ 0 w 3255128"/>
              <a:gd name="csY4058" fmla="*/ 698063 h 1169641"/>
              <a:gd name="csX4059" fmla="*/ 0 w 3255128"/>
              <a:gd name="csY4059" fmla="*/ 696176 h 1169641"/>
              <a:gd name="csX4060" fmla="*/ 0 w 3255128"/>
              <a:gd name="csY4060" fmla="*/ 691199 h 1169641"/>
              <a:gd name="csX4061" fmla="*/ 0 w 3255128"/>
              <a:gd name="csY4061" fmla="*/ 690529 h 1169641"/>
              <a:gd name="csX4062" fmla="*/ 0 w 3255128"/>
              <a:gd name="csY4062" fmla="*/ 687696 h 1169641"/>
              <a:gd name="csX4063" fmla="*/ 0 w 3255128"/>
              <a:gd name="csY4063" fmla="*/ 685210 h 1169641"/>
              <a:gd name="csX4064" fmla="*/ 0 w 3255128"/>
              <a:gd name="csY4064" fmla="*/ 683942 h 1169641"/>
              <a:gd name="csX4065" fmla="*/ 0 w 3255128"/>
              <a:gd name="csY4065" fmla="*/ 683763 h 1169641"/>
              <a:gd name="csX4066" fmla="*/ 0 w 3255128"/>
              <a:gd name="csY4066" fmla="*/ 679243 h 1169641"/>
              <a:gd name="csX4067" fmla="*/ 0 w 3255128"/>
              <a:gd name="csY4067" fmla="*/ 678346 h 1169641"/>
              <a:gd name="csX4068" fmla="*/ 0 w 3255128"/>
              <a:gd name="csY4068" fmla="*/ 674616 h 1169641"/>
              <a:gd name="csX4069" fmla="*/ 0 w 3255128"/>
              <a:gd name="csY4069" fmla="*/ 663650 h 1169641"/>
              <a:gd name="csX4070" fmla="*/ 0 w 3255128"/>
              <a:gd name="csY4070" fmla="*/ 656786 h 1169641"/>
              <a:gd name="csX4071" fmla="*/ 0 w 3255128"/>
              <a:gd name="csY4071" fmla="*/ 652968 h 1169641"/>
              <a:gd name="csX4072" fmla="*/ 0 w 3255128"/>
              <a:gd name="csY4072" fmla="*/ 650319 h 1169641"/>
              <a:gd name="csX4073" fmla="*/ 0 w 3255128"/>
              <a:gd name="csY4073" fmla="*/ 645799 h 1169641"/>
              <a:gd name="csX4074" fmla="*/ 0 w 3255128"/>
              <a:gd name="csY4074" fmla="*/ 642982 h 1169641"/>
              <a:gd name="csX4075" fmla="*/ 0 w 3255128"/>
              <a:gd name="csY4075" fmla="*/ 641172 h 1169641"/>
              <a:gd name="csX4076" fmla="*/ 0 w 3255128"/>
              <a:gd name="csY4076" fmla="*/ 640399 h 1169641"/>
              <a:gd name="csX4077" fmla="*/ 0 w 3255128"/>
              <a:gd name="csY4077" fmla="*/ 640115 h 1169641"/>
              <a:gd name="csX4078" fmla="*/ 0 w 3255128"/>
              <a:gd name="csY4078" fmla="*/ 639033 h 1169641"/>
              <a:gd name="csX4079" fmla="*/ 0 w 3255128"/>
              <a:gd name="csY4079" fmla="*/ 634406 h 1169641"/>
              <a:gd name="csX4080" fmla="*/ 0 w 3255128"/>
              <a:gd name="csY4080" fmla="*/ 630206 h 1169641"/>
              <a:gd name="csX4081" fmla="*/ 0 w 3255128"/>
              <a:gd name="csY4081" fmla="*/ 630129 h 1169641"/>
              <a:gd name="csX4082" fmla="*/ 0 w 3255128"/>
              <a:gd name="csY4082" fmla="*/ 629886 h 1169641"/>
              <a:gd name="csX4083" fmla="*/ 0 w 3255128"/>
              <a:gd name="csY4083" fmla="*/ 627546 h 1169641"/>
              <a:gd name="csX4084" fmla="*/ 0 w 3255128"/>
              <a:gd name="csY4084" fmla="*/ 623440 h 1169641"/>
              <a:gd name="csX4085" fmla="*/ 0 w 3255128"/>
              <a:gd name="csY4085" fmla="*/ 623342 h 1169641"/>
              <a:gd name="csX4086" fmla="*/ 0 w 3255128"/>
              <a:gd name="csY4086" fmla="*/ 619734 h 1169641"/>
              <a:gd name="csX4087" fmla="*/ 0 w 3255128"/>
              <a:gd name="csY4087" fmla="*/ 619275 h 1169641"/>
              <a:gd name="csX4088" fmla="*/ 0 w 3255128"/>
              <a:gd name="csY4088" fmla="*/ 618920 h 1169641"/>
              <a:gd name="csX4089" fmla="*/ 0 w 3255128"/>
              <a:gd name="csY4089" fmla="*/ 618627 h 1169641"/>
              <a:gd name="csX4090" fmla="*/ 0 w 3255128"/>
              <a:gd name="csY4090" fmla="*/ 618555 h 1169641"/>
              <a:gd name="csX4091" fmla="*/ 0 w 3255128"/>
              <a:gd name="csY4091" fmla="*/ 616576 h 1169641"/>
              <a:gd name="csX4092" fmla="*/ 0 w 3255128"/>
              <a:gd name="csY4092" fmla="*/ 614293 h 1169641"/>
              <a:gd name="csX4093" fmla="*/ 0 w 3255128"/>
              <a:gd name="csY4093" fmla="*/ 612056 h 1169641"/>
              <a:gd name="csX4094" fmla="*/ 0 w 3255128"/>
              <a:gd name="csY4094" fmla="*/ 608569 h 1169641"/>
              <a:gd name="csX4095" fmla="*/ 0 w 3255128"/>
              <a:gd name="csY4095" fmla="*/ 607429 h 1169641"/>
              <a:gd name="csX4096" fmla="*/ 0 w 3255128"/>
              <a:gd name="csY4096" fmla="*/ 606881 h 1169641"/>
              <a:gd name="csX4097" fmla="*/ 0 w 3255128"/>
              <a:gd name="csY4097" fmla="*/ 606422 h 1169641"/>
              <a:gd name="csX4098" fmla="*/ 0 w 3255128"/>
              <a:gd name="csY4098" fmla="*/ 605986 h 1169641"/>
              <a:gd name="csX4099" fmla="*/ 0 w 3255128"/>
              <a:gd name="csY4099" fmla="*/ 605774 h 1169641"/>
              <a:gd name="csX4100" fmla="*/ 0 w 3255128"/>
              <a:gd name="csY4100" fmla="*/ 596463 h 1169641"/>
              <a:gd name="csX4101" fmla="*/ 0 w 3255128"/>
              <a:gd name="csY4101" fmla="*/ 593133 h 1169641"/>
              <a:gd name="csX4102" fmla="*/ 0 w 3255128"/>
              <a:gd name="csY4102" fmla="*/ 591516 h 1169641"/>
              <a:gd name="csX4103" fmla="*/ 0 w 3255128"/>
              <a:gd name="csY4103" fmla="*/ 590635 h 1169641"/>
              <a:gd name="csX4104" fmla="*/ 0 w 3255128"/>
              <a:gd name="csY4104" fmla="*/ 585321 h 1169641"/>
              <a:gd name="csX4105" fmla="*/ 0 w 3255128"/>
              <a:gd name="csY4105" fmla="*/ 585111 h 1169641"/>
              <a:gd name="csX4106" fmla="*/ 0 w 3255128"/>
              <a:gd name="csY4106" fmla="*/ 584862 h 1169641"/>
              <a:gd name="csX4107" fmla="*/ 0 w 3255128"/>
              <a:gd name="csY4107" fmla="*/ 584214 h 1169641"/>
              <a:gd name="csX4108" fmla="*/ 0 w 3255128"/>
              <a:gd name="csY4108" fmla="*/ 582592 h 1169641"/>
              <a:gd name="csX4109" fmla="*/ 0 w 3255128"/>
              <a:gd name="csY4109" fmla="*/ 578663 h 1169641"/>
              <a:gd name="csX4110" fmla="*/ 0 w 3255128"/>
              <a:gd name="csY4110" fmla="*/ 578345 h 1169641"/>
              <a:gd name="csX4111" fmla="*/ 0 w 3255128"/>
              <a:gd name="csY4111" fmla="*/ 577782 h 1169641"/>
              <a:gd name="csX4112" fmla="*/ 0 w 3255128"/>
              <a:gd name="csY4112" fmla="*/ 575125 h 1169641"/>
              <a:gd name="csX4113" fmla="*/ 0 w 3255128"/>
              <a:gd name="csY4113" fmla="*/ 573825 h 1169641"/>
              <a:gd name="csX4114" fmla="*/ 0 w 3255128"/>
              <a:gd name="csY4114" fmla="*/ 572542 h 1169641"/>
              <a:gd name="csX4115" fmla="*/ 0 w 3255128"/>
              <a:gd name="csY4115" fmla="*/ 569739 h 1169641"/>
              <a:gd name="csX4116" fmla="*/ 0 w 3255128"/>
              <a:gd name="csY4116" fmla="*/ 569198 h 1169641"/>
              <a:gd name="csX4117" fmla="*/ 0 w 3255128"/>
              <a:gd name="csY4117" fmla="*/ 568359 h 1169641"/>
              <a:gd name="csX4118" fmla="*/ 0 w 3255128"/>
              <a:gd name="csY4118" fmla="*/ 565776 h 1169641"/>
              <a:gd name="csX4119" fmla="*/ 0 w 3255128"/>
              <a:gd name="csY4119" fmla="*/ 564755 h 1169641"/>
              <a:gd name="csX4120" fmla="*/ 0 w 3255128"/>
              <a:gd name="csY4120" fmla="*/ 563839 h 1169641"/>
              <a:gd name="csX4121" fmla="*/ 0 w 3255128"/>
              <a:gd name="csY4121" fmla="*/ 561256 h 1169641"/>
              <a:gd name="csX4122" fmla="*/ 0 w 3255128"/>
              <a:gd name="csY4122" fmla="*/ 559885 h 1169641"/>
              <a:gd name="csX4123" fmla="*/ 0 w 3255128"/>
              <a:gd name="csY4123" fmla="*/ 559689 h 1169641"/>
              <a:gd name="csX4124" fmla="*/ 0 w 3255128"/>
              <a:gd name="csY4124" fmla="*/ 559212 h 1169641"/>
              <a:gd name="csX4125" fmla="*/ 0 w 3255128"/>
              <a:gd name="csY4125" fmla="*/ 558232 h 1169641"/>
              <a:gd name="csX4126" fmla="*/ 0 w 3255128"/>
              <a:gd name="csY4126" fmla="*/ 557103 h 1169641"/>
              <a:gd name="csX4127" fmla="*/ 0 w 3255128"/>
              <a:gd name="csY4127" fmla="*/ 556629 h 1169641"/>
              <a:gd name="csX4128" fmla="*/ 0 w 3255128"/>
              <a:gd name="csY4128" fmla="*/ 556222 h 1169641"/>
              <a:gd name="csX4129" fmla="*/ 0 w 3255128"/>
              <a:gd name="csY4129" fmla="*/ 552923 h 1169641"/>
              <a:gd name="csX4130" fmla="*/ 0 w 3255128"/>
              <a:gd name="csY4130" fmla="*/ 551902 h 1169641"/>
              <a:gd name="csX4131" fmla="*/ 0 w 3255128"/>
              <a:gd name="csY4131" fmla="*/ 551877 h 1169641"/>
              <a:gd name="csX4132" fmla="*/ 0 w 3255128"/>
              <a:gd name="csY4132" fmla="*/ 551418 h 1169641"/>
              <a:gd name="csX4133" fmla="*/ 0 w 3255128"/>
              <a:gd name="csY4133" fmla="*/ 551368 h 1169641"/>
              <a:gd name="csX4134" fmla="*/ 0 w 3255128"/>
              <a:gd name="csY4134" fmla="*/ 550770 h 1169641"/>
              <a:gd name="csX4135" fmla="*/ 0 w 3255128"/>
              <a:gd name="csY4135" fmla="*/ 548403 h 1169641"/>
              <a:gd name="csX4136" fmla="*/ 0 w 3255128"/>
              <a:gd name="csY4136" fmla="*/ 548246 h 1169641"/>
              <a:gd name="csX4137" fmla="*/ 0 w 3255128"/>
              <a:gd name="csY4137" fmla="*/ 548179 h 1169641"/>
              <a:gd name="csX4138" fmla="*/ 0 w 3255128"/>
              <a:gd name="csY4138" fmla="*/ 547032 h 1169641"/>
              <a:gd name="csX4139" fmla="*/ 0 w 3255128"/>
              <a:gd name="csY4139" fmla="*/ 545663 h 1169641"/>
              <a:gd name="csX4140" fmla="*/ 0 w 3255128"/>
              <a:gd name="csY4140" fmla="*/ 545111 h 1169641"/>
              <a:gd name="csX4141" fmla="*/ 0 w 3255128"/>
              <a:gd name="csY4141" fmla="*/ 544652 h 1169641"/>
              <a:gd name="csX4142" fmla="*/ 0 w 3255128"/>
              <a:gd name="csY4142" fmla="*/ 544004 h 1169641"/>
              <a:gd name="csX4143" fmla="*/ 0 w 3255128"/>
              <a:gd name="csY4143" fmla="*/ 543776 h 1169641"/>
              <a:gd name="csX4144" fmla="*/ 0 w 3255128"/>
              <a:gd name="csY4144" fmla="*/ 541382 h 1169641"/>
              <a:gd name="csX4145" fmla="*/ 0 w 3255128"/>
              <a:gd name="csY4145" fmla="*/ 540591 h 1169641"/>
              <a:gd name="csX4146" fmla="*/ 0 w 3255128"/>
              <a:gd name="csY4146" fmla="*/ 540132 h 1169641"/>
              <a:gd name="csX4147" fmla="*/ 0 w 3255128"/>
              <a:gd name="csY4147" fmla="*/ 539484 h 1169641"/>
              <a:gd name="csX4148" fmla="*/ 0 w 3255128"/>
              <a:gd name="csY4148" fmla="*/ 538799 h 1169641"/>
              <a:gd name="csX4149" fmla="*/ 0 w 3255128"/>
              <a:gd name="csY4149" fmla="*/ 538129 h 1169641"/>
              <a:gd name="csX4150" fmla="*/ 0 w 3255128"/>
              <a:gd name="csY4150" fmla="*/ 535964 h 1169641"/>
              <a:gd name="csX4151" fmla="*/ 0 w 3255128"/>
              <a:gd name="csY4151" fmla="*/ 535505 h 1169641"/>
              <a:gd name="csX4152" fmla="*/ 0 w 3255128"/>
              <a:gd name="csY4152" fmla="*/ 535296 h 1169641"/>
              <a:gd name="csX4153" fmla="*/ 0 w 3255128"/>
              <a:gd name="csY4153" fmla="*/ 534857 h 1169641"/>
              <a:gd name="csX4154" fmla="*/ 0 w 3255128"/>
              <a:gd name="csY4154" fmla="*/ 532810 h 1169641"/>
              <a:gd name="csX4155" fmla="*/ 0 w 3255128"/>
              <a:gd name="csY4155" fmla="*/ 531542 h 1169641"/>
              <a:gd name="csX4156" fmla="*/ 0 w 3255128"/>
              <a:gd name="csY4156" fmla="*/ 531363 h 1169641"/>
              <a:gd name="csX4157" fmla="*/ 0 w 3255128"/>
              <a:gd name="csY4157" fmla="*/ 530342 h 1169641"/>
              <a:gd name="csX4158" fmla="*/ 0 w 3255128"/>
              <a:gd name="csY4158" fmla="*/ 526843 h 1169641"/>
              <a:gd name="csX4159" fmla="*/ 0 w 3255128"/>
              <a:gd name="csY4159" fmla="*/ 525946 h 1169641"/>
              <a:gd name="csX4160" fmla="*/ 0 w 3255128"/>
              <a:gd name="csY4160" fmla="*/ 525472 h 1169641"/>
              <a:gd name="csX4161" fmla="*/ 0 w 3255128"/>
              <a:gd name="csY4161" fmla="*/ 525276 h 1169641"/>
              <a:gd name="csX4162" fmla="*/ 0 w 3255128"/>
              <a:gd name="csY4162" fmla="*/ 524998 h 1169641"/>
              <a:gd name="csX4163" fmla="*/ 0 w 3255128"/>
              <a:gd name="csY4163" fmla="*/ 524539 h 1169641"/>
              <a:gd name="csX4164" fmla="*/ 0 w 3255128"/>
              <a:gd name="csY4164" fmla="*/ 523891 h 1169641"/>
              <a:gd name="csX4165" fmla="*/ 0 w 3255128"/>
              <a:gd name="csY4165" fmla="*/ 523659 h 1169641"/>
              <a:gd name="csX4166" fmla="*/ 0 w 3255128"/>
              <a:gd name="csY4166" fmla="*/ 522778 h 1169641"/>
              <a:gd name="csX4167" fmla="*/ 0 w 3255128"/>
              <a:gd name="csY4167" fmla="*/ 522443 h 1169641"/>
              <a:gd name="csX4168" fmla="*/ 0 w 3255128"/>
              <a:gd name="csY4168" fmla="*/ 522216 h 1169641"/>
              <a:gd name="csX4169" fmla="*/ 0 w 3255128"/>
              <a:gd name="csY4169" fmla="*/ 518689 h 1169641"/>
              <a:gd name="csX4170" fmla="*/ 0 w 3255128"/>
              <a:gd name="csY4170" fmla="*/ 518510 h 1169641"/>
              <a:gd name="csX4171" fmla="*/ 0 w 3255128"/>
              <a:gd name="csY4171" fmla="*/ 518134 h 1169641"/>
              <a:gd name="csX4172" fmla="*/ 0 w 3255128"/>
              <a:gd name="csY4172" fmla="*/ 517675 h 1169641"/>
              <a:gd name="csX4173" fmla="*/ 0 w 3255128"/>
              <a:gd name="csY4173" fmla="*/ 517027 h 1169641"/>
              <a:gd name="csX4174" fmla="*/ 0 w 3255128"/>
              <a:gd name="csY4174" fmla="*/ 516893 h 1169641"/>
              <a:gd name="csX4175" fmla="*/ 0 w 3255128"/>
              <a:gd name="csY4175" fmla="*/ 516012 h 1169641"/>
              <a:gd name="csX4176" fmla="*/ 0 w 3255128"/>
              <a:gd name="csY4176" fmla="*/ 514735 h 1169641"/>
              <a:gd name="csX4177" fmla="*/ 0 w 3255128"/>
              <a:gd name="csY4177" fmla="*/ 513990 h 1169641"/>
              <a:gd name="csX4178" fmla="*/ 0 w 3255128"/>
              <a:gd name="csY4178" fmla="*/ 512373 h 1169641"/>
              <a:gd name="csX4179" fmla="*/ 0 w 3255128"/>
              <a:gd name="csY4179" fmla="*/ 511492 h 1169641"/>
              <a:gd name="csX4180" fmla="*/ 0 w 3255128"/>
              <a:gd name="csY4180" fmla="*/ 511250 h 1169641"/>
              <a:gd name="csX4181" fmla="*/ 0 w 3255128"/>
              <a:gd name="csY4181" fmla="*/ 509363 h 1169641"/>
              <a:gd name="csX4182" fmla="*/ 0 w 3255128"/>
              <a:gd name="csY4182" fmla="*/ 507969 h 1169641"/>
              <a:gd name="csX4183" fmla="*/ 0 w 3255128"/>
              <a:gd name="csY4183" fmla="*/ 507746 h 1169641"/>
              <a:gd name="csX4184" fmla="*/ 0 w 3255128"/>
              <a:gd name="csY4184" fmla="*/ 506865 h 1169641"/>
              <a:gd name="csX4185" fmla="*/ 0 w 3255128"/>
              <a:gd name="csY4185" fmla="*/ 504386 h 1169641"/>
              <a:gd name="csX4186" fmla="*/ 0 w 3255128"/>
              <a:gd name="csY4186" fmla="*/ 503449 h 1169641"/>
              <a:gd name="csX4187" fmla="*/ 0 w 3255128"/>
              <a:gd name="csY4187" fmla="*/ 503151 h 1169641"/>
              <a:gd name="csX4188" fmla="*/ 0 w 3255128"/>
              <a:gd name="csY4188" fmla="*/ 500883 h 1169641"/>
              <a:gd name="csX4189" fmla="*/ 0 w 3255128"/>
              <a:gd name="csY4189" fmla="*/ 500568 h 1169641"/>
              <a:gd name="csX4190" fmla="*/ 0 w 3255128"/>
              <a:gd name="csY4190" fmla="*/ 498822 h 1169641"/>
              <a:gd name="csX4191" fmla="*/ 0 w 3255128"/>
              <a:gd name="csY4191" fmla="*/ 498397 h 1169641"/>
              <a:gd name="csX4192" fmla="*/ 0 w 3255128"/>
              <a:gd name="csY4192" fmla="*/ 497919 h 1169641"/>
              <a:gd name="csX4193" fmla="*/ 0 w 3255128"/>
              <a:gd name="csY4193" fmla="*/ 497129 h 1169641"/>
              <a:gd name="csX4194" fmla="*/ 0 w 3255128"/>
              <a:gd name="csY4194" fmla="*/ 496898 h 1169641"/>
              <a:gd name="csX4195" fmla="*/ 0 w 3255128"/>
              <a:gd name="csY4195" fmla="*/ 496780 h 1169641"/>
              <a:gd name="csX4196" fmla="*/ 0 w 3255128"/>
              <a:gd name="csY4196" fmla="*/ 495899 h 1169641"/>
              <a:gd name="csX4197" fmla="*/ 0 w 3255128"/>
              <a:gd name="csY4197" fmla="*/ 493399 h 1169641"/>
              <a:gd name="csX4198" fmla="*/ 0 w 3255128"/>
              <a:gd name="csY4198" fmla="*/ 492028 h 1169641"/>
              <a:gd name="csX4199" fmla="*/ 0 w 3255128"/>
              <a:gd name="csY4199" fmla="*/ 491533 h 1169641"/>
              <a:gd name="csX4200" fmla="*/ 0 w 3255128"/>
              <a:gd name="csY4200" fmla="*/ 490582 h 1169641"/>
              <a:gd name="csX4201" fmla="*/ 0 w 3255128"/>
              <a:gd name="csY4201" fmla="*/ 490132 h 1169641"/>
              <a:gd name="csX4202" fmla="*/ 0 w 3255128"/>
              <a:gd name="csY4202" fmla="*/ 489916 h 1169641"/>
              <a:gd name="csX4203" fmla="*/ 0 w 3255128"/>
              <a:gd name="csY4203" fmla="*/ 489035 h 1169641"/>
              <a:gd name="csX4204" fmla="*/ 0 w 3255128"/>
              <a:gd name="csY4204" fmla="*/ 488772 h 1169641"/>
              <a:gd name="csX4205" fmla="*/ 0 w 3255128"/>
              <a:gd name="csY4205" fmla="*/ 487999 h 1169641"/>
              <a:gd name="csX4206" fmla="*/ 0 w 3255128"/>
              <a:gd name="csY4206" fmla="*/ 487856 h 1169641"/>
              <a:gd name="csX4207" fmla="*/ 0 w 3255128"/>
              <a:gd name="csY4207" fmla="*/ 487715 h 1169641"/>
              <a:gd name="csX4208" fmla="*/ 0 w 3255128"/>
              <a:gd name="csY4208" fmla="*/ 486633 h 1169641"/>
              <a:gd name="csX4209" fmla="*/ 0 w 3255128"/>
              <a:gd name="csY4209" fmla="*/ 485612 h 1169641"/>
              <a:gd name="csX4210" fmla="*/ 0 w 3255128"/>
              <a:gd name="csY4210" fmla="*/ 485262 h 1169641"/>
              <a:gd name="csX4211" fmla="*/ 0 w 3255128"/>
              <a:gd name="csY4211" fmla="*/ 485066 h 1169641"/>
              <a:gd name="csX4212" fmla="*/ 0 w 3255128"/>
              <a:gd name="csY4212" fmla="*/ 482006 h 1169641"/>
              <a:gd name="csX4213" fmla="*/ 0 w 3255128"/>
              <a:gd name="csY4213" fmla="*/ 480992 h 1169641"/>
              <a:gd name="csX4214" fmla="*/ 0 w 3255128"/>
              <a:gd name="csY4214" fmla="*/ 480985 h 1169641"/>
              <a:gd name="csX4215" fmla="*/ 0 w 3255128"/>
              <a:gd name="csY4215" fmla="*/ 480742 h 1169641"/>
              <a:gd name="csX4216" fmla="*/ 0 w 3255128"/>
              <a:gd name="csY4216" fmla="*/ 480546 h 1169641"/>
              <a:gd name="csX4217" fmla="*/ 0 w 3255128"/>
              <a:gd name="csY4217" fmla="*/ 479903 h 1169641"/>
              <a:gd name="csX4218" fmla="*/ 0 w 3255128"/>
              <a:gd name="csY4218" fmla="*/ 479444 h 1169641"/>
              <a:gd name="csX4219" fmla="*/ 0 w 3255128"/>
              <a:gd name="csY4219" fmla="*/ 478796 h 1169641"/>
              <a:gd name="csX4220" fmla="*/ 0 w 3255128"/>
              <a:gd name="csY4220" fmla="*/ 477806 h 1169641"/>
              <a:gd name="csX4221" fmla="*/ 0 w 3255128"/>
              <a:gd name="csY4221" fmla="*/ 477729 h 1169641"/>
              <a:gd name="csX4222" fmla="*/ 0 w 3255128"/>
              <a:gd name="csY4222" fmla="*/ 477486 h 1169641"/>
              <a:gd name="csX4223" fmla="*/ 0 w 3255128"/>
              <a:gd name="csY4223" fmla="*/ 476115 h 1169641"/>
              <a:gd name="csX4224" fmla="*/ 0 w 3255128"/>
              <a:gd name="csY4224" fmla="*/ 475919 h 1169641"/>
              <a:gd name="csX4225" fmla="*/ 0 w 3255128"/>
              <a:gd name="csY4225" fmla="*/ 475146 h 1169641"/>
              <a:gd name="csX4226" fmla="*/ 0 w 3255128"/>
              <a:gd name="csY4226" fmla="*/ 473780 h 1169641"/>
              <a:gd name="csX4227" fmla="*/ 0 w 3255128"/>
              <a:gd name="csY4227" fmla="*/ 471040 h 1169641"/>
              <a:gd name="csX4228" fmla="*/ 0 w 3255128"/>
              <a:gd name="csY4228" fmla="*/ 470942 h 1169641"/>
              <a:gd name="csX4229" fmla="*/ 0 w 3255128"/>
              <a:gd name="csY4229" fmla="*/ 470019 h 1169641"/>
              <a:gd name="csX4230" fmla="*/ 0 w 3255128"/>
              <a:gd name="csY4230" fmla="*/ 469917 h 1169641"/>
              <a:gd name="csX4231" fmla="*/ 0 w 3255128"/>
              <a:gd name="csY4231" fmla="*/ 469458 h 1169641"/>
              <a:gd name="csX4232" fmla="*/ 0 w 3255128"/>
              <a:gd name="csY4232" fmla="*/ 469153 h 1169641"/>
              <a:gd name="csX4233" fmla="*/ 0 w 3255128"/>
              <a:gd name="csY4233" fmla="*/ 468810 h 1169641"/>
              <a:gd name="csX4234" fmla="*/ 0 w 3255128"/>
              <a:gd name="csY4234" fmla="*/ 467439 h 1169641"/>
              <a:gd name="csX4235" fmla="*/ 0 w 3255128"/>
              <a:gd name="csY4235" fmla="*/ 467334 h 1169641"/>
              <a:gd name="csX4236" fmla="*/ 0 w 3255128"/>
              <a:gd name="csY4236" fmla="*/ 466875 h 1169641"/>
              <a:gd name="csX4237" fmla="*/ 0 w 3255128"/>
              <a:gd name="csY4237" fmla="*/ 466520 h 1169641"/>
              <a:gd name="csX4238" fmla="*/ 0 w 3255128"/>
              <a:gd name="csY4238" fmla="*/ 466227 h 1169641"/>
              <a:gd name="csX4239" fmla="*/ 0 w 3255128"/>
              <a:gd name="csY4239" fmla="*/ 466155 h 1169641"/>
              <a:gd name="csX4240" fmla="*/ 0 w 3255128"/>
              <a:gd name="csY4240" fmla="*/ 465149 h 1169641"/>
              <a:gd name="csX4241" fmla="*/ 0 w 3255128"/>
              <a:gd name="csY4241" fmla="*/ 464953 h 1169641"/>
              <a:gd name="csX4242" fmla="*/ 0 w 3255128"/>
              <a:gd name="csY4242" fmla="*/ 464633 h 1169641"/>
              <a:gd name="csX4243" fmla="*/ 0 w 3255128"/>
              <a:gd name="csY4243" fmla="*/ 464176 h 1169641"/>
              <a:gd name="csX4244" fmla="*/ 0 w 3255128"/>
              <a:gd name="csY4244" fmla="*/ 463685 h 1169641"/>
              <a:gd name="csX4245" fmla="*/ 0 w 3255128"/>
              <a:gd name="csY4245" fmla="*/ 463506 h 1169641"/>
              <a:gd name="csX4246" fmla="*/ 0 w 3255128"/>
              <a:gd name="csY4246" fmla="*/ 463155 h 1169641"/>
              <a:gd name="csX4247" fmla="*/ 0 w 3255128"/>
              <a:gd name="csY4247" fmla="*/ 461893 h 1169641"/>
              <a:gd name="csX4248" fmla="*/ 0 w 3255128"/>
              <a:gd name="csY4248" fmla="*/ 460673 h 1169641"/>
              <a:gd name="csX4249" fmla="*/ 0 w 3255128"/>
              <a:gd name="csY4249" fmla="*/ 459656 h 1169641"/>
              <a:gd name="csX4250" fmla="*/ 0 w 3255128"/>
              <a:gd name="csY4250" fmla="*/ 458986 h 1169641"/>
              <a:gd name="csX4251" fmla="*/ 0 w 3255128"/>
              <a:gd name="csY4251" fmla="*/ 458285 h 1169641"/>
              <a:gd name="csX4252" fmla="*/ 0 w 3255128"/>
              <a:gd name="csY4252" fmla="*/ 458187 h 1169641"/>
              <a:gd name="csX4253" fmla="*/ 0 w 3255128"/>
              <a:gd name="csY4253" fmla="*/ 458089 h 1169641"/>
              <a:gd name="csX4254" fmla="*/ 0 w 3255128"/>
              <a:gd name="csY4254" fmla="*/ 456919 h 1169641"/>
              <a:gd name="csX4255" fmla="*/ 0 w 3255128"/>
              <a:gd name="csY4255" fmla="*/ 456169 h 1169641"/>
              <a:gd name="csX4256" fmla="*/ 0 w 3255128"/>
              <a:gd name="csY4256" fmla="*/ 456153 h 1169641"/>
              <a:gd name="csX4257" fmla="*/ 0 w 3255128"/>
              <a:gd name="csY4257" fmla="*/ 455029 h 1169641"/>
              <a:gd name="csX4258" fmla="*/ 0 w 3255128"/>
              <a:gd name="csY4258" fmla="*/ 454481 h 1169641"/>
              <a:gd name="csX4259" fmla="*/ 0 w 3255128"/>
              <a:gd name="csY4259" fmla="*/ 454359 h 1169641"/>
              <a:gd name="csX4260" fmla="*/ 0 w 3255128"/>
              <a:gd name="csY4260" fmla="*/ 454022 h 1169641"/>
              <a:gd name="csX4261" fmla="*/ 0 w 3255128"/>
              <a:gd name="csY4261" fmla="*/ 453667 h 1169641"/>
              <a:gd name="csX4262" fmla="*/ 0 w 3255128"/>
              <a:gd name="csY4262" fmla="*/ 453586 h 1169641"/>
              <a:gd name="csX4263" fmla="*/ 0 w 3255128"/>
              <a:gd name="csY4263" fmla="*/ 453374 h 1169641"/>
              <a:gd name="csX4264" fmla="*/ 0 w 3255128"/>
              <a:gd name="csY4264" fmla="*/ 453302 h 1169641"/>
              <a:gd name="csX4265" fmla="*/ 0 w 3255128"/>
              <a:gd name="csY4265" fmla="*/ 452399 h 1169641"/>
              <a:gd name="csX4266" fmla="*/ 0 w 3255128"/>
              <a:gd name="csY4266" fmla="*/ 452220 h 1169641"/>
              <a:gd name="csX4267" fmla="*/ 0 w 3255128"/>
              <a:gd name="csY4267" fmla="*/ 451685 h 1169641"/>
              <a:gd name="csX4268" fmla="*/ 0 w 3255128"/>
              <a:gd name="csY4268" fmla="*/ 451526 h 1169641"/>
              <a:gd name="csX4269" fmla="*/ 0 w 3255128"/>
              <a:gd name="csY4269" fmla="*/ 451323 h 1169641"/>
              <a:gd name="csX4270" fmla="*/ 0 w 3255128"/>
              <a:gd name="csY4270" fmla="*/ 450804 h 1169641"/>
              <a:gd name="csX4271" fmla="*/ 0 w 3255128"/>
              <a:gd name="csY4271" fmla="*/ 449040 h 1169641"/>
              <a:gd name="csX4272" fmla="*/ 0 w 3255128"/>
              <a:gd name="csY4272" fmla="*/ 447772 h 1169641"/>
              <a:gd name="csX4273" fmla="*/ 0 w 3255128"/>
              <a:gd name="csY4273" fmla="*/ 447593 h 1169641"/>
              <a:gd name="csX4274" fmla="*/ 0 w 3255128"/>
              <a:gd name="csY4274" fmla="*/ 446803 h 1169641"/>
              <a:gd name="csX4275" fmla="*/ 0 w 3255128"/>
              <a:gd name="csY4275" fmla="*/ 446210 h 1169641"/>
              <a:gd name="csX4276" fmla="*/ 0 w 3255128"/>
              <a:gd name="csY4276" fmla="*/ 445562 h 1169641"/>
              <a:gd name="csX4277" fmla="*/ 0 w 3255128"/>
              <a:gd name="csY4277" fmla="*/ 445103 h 1169641"/>
              <a:gd name="csX4278" fmla="*/ 0 w 3255128"/>
              <a:gd name="csY4278" fmla="*/ 444063 h 1169641"/>
              <a:gd name="csX4279" fmla="*/ 0 w 3255128"/>
              <a:gd name="csY4279" fmla="*/ 443393 h 1169641"/>
              <a:gd name="csX4280" fmla="*/ 0 w 3255128"/>
              <a:gd name="csY4280" fmla="*/ 443316 h 1169641"/>
              <a:gd name="csX4281" fmla="*/ 0 w 3255128"/>
              <a:gd name="csY4281" fmla="*/ 443073 h 1169641"/>
              <a:gd name="csX4282" fmla="*/ 0 w 3255128"/>
              <a:gd name="csY4282" fmla="*/ 442761 h 1169641"/>
              <a:gd name="csX4283" fmla="*/ 0 w 3255128"/>
              <a:gd name="csY4283" fmla="*/ 442176 h 1169641"/>
              <a:gd name="csX4284" fmla="*/ 0 w 3255128"/>
              <a:gd name="csY4284" fmla="*/ 441699 h 1169641"/>
              <a:gd name="csX4285" fmla="*/ 0 w 3255128"/>
              <a:gd name="csY4285" fmla="*/ 440818 h 1169641"/>
              <a:gd name="csX4286" fmla="*/ 0 w 3255128"/>
              <a:gd name="csY4286" fmla="*/ 440733 h 1169641"/>
              <a:gd name="csX4287" fmla="*/ 0 w 3255128"/>
              <a:gd name="csY4287" fmla="*/ 440560 h 1169641"/>
              <a:gd name="csX4288" fmla="*/ 0 w 3255128"/>
              <a:gd name="csY4288" fmla="*/ 439116 h 1169641"/>
              <a:gd name="csX4289" fmla="*/ 0 w 3255128"/>
              <a:gd name="csY4289" fmla="*/ 438235 h 1169641"/>
              <a:gd name="csX4290" fmla="*/ 0 w 3255128"/>
              <a:gd name="csY4290" fmla="*/ 436806 h 1169641"/>
              <a:gd name="csX4291" fmla="*/ 0 w 3255128"/>
              <a:gd name="csY4291" fmla="*/ 436627 h 1169641"/>
              <a:gd name="csX4292" fmla="*/ 0 w 3255128"/>
              <a:gd name="csY4292" fmla="*/ 436529 h 1169641"/>
              <a:gd name="csX4293" fmla="*/ 0 w 3255128"/>
              <a:gd name="csY4293" fmla="*/ 433696 h 1169641"/>
              <a:gd name="csX4294" fmla="*/ 0 w 3255128"/>
              <a:gd name="csY4294" fmla="*/ 432921 h 1169641"/>
              <a:gd name="csX4295" fmla="*/ 0 w 3255128"/>
              <a:gd name="csY4295" fmla="*/ 432775 h 1169641"/>
              <a:gd name="csX4296" fmla="*/ 0 w 3255128"/>
              <a:gd name="csY4296" fmla="*/ 432711 h 1169641"/>
              <a:gd name="csX4297" fmla="*/ 0 w 3255128"/>
              <a:gd name="csY4297" fmla="*/ 432462 h 1169641"/>
              <a:gd name="csX4298" fmla="*/ 0 w 3255128"/>
              <a:gd name="csY4298" fmla="*/ 432107 h 1169641"/>
              <a:gd name="csX4299" fmla="*/ 0 w 3255128"/>
              <a:gd name="csY4299" fmla="*/ 431814 h 1169641"/>
              <a:gd name="csX4300" fmla="*/ 0 w 3255128"/>
              <a:gd name="csY4300" fmla="*/ 431210 h 1169641"/>
              <a:gd name="csX4301" fmla="*/ 0 w 3255128"/>
              <a:gd name="csY4301" fmla="*/ 430192 h 1169641"/>
              <a:gd name="csX4302" fmla="*/ 0 w 3255128"/>
              <a:gd name="csY4302" fmla="*/ 429942 h 1169641"/>
              <a:gd name="csX4303" fmla="*/ 0 w 3255128"/>
              <a:gd name="csY4303" fmla="*/ 429763 h 1169641"/>
              <a:gd name="csX4304" fmla="*/ 0 w 3255128"/>
              <a:gd name="csY4304" fmla="*/ 427480 h 1169641"/>
              <a:gd name="csX4305" fmla="*/ 0 w 3255128"/>
              <a:gd name="csY4305" fmla="*/ 426263 h 1169641"/>
              <a:gd name="csX4306" fmla="*/ 0 w 3255128"/>
              <a:gd name="csY4306" fmla="*/ 425945 h 1169641"/>
              <a:gd name="csX4307" fmla="*/ 0 w 3255128"/>
              <a:gd name="csY4307" fmla="*/ 425382 h 1169641"/>
              <a:gd name="csX4308" fmla="*/ 0 w 3255128"/>
              <a:gd name="csY4308" fmla="*/ 425243 h 1169641"/>
              <a:gd name="csX4309" fmla="*/ 0 w 3255128"/>
              <a:gd name="csY4309" fmla="*/ 424924 h 1169641"/>
              <a:gd name="csX4310" fmla="*/ 0 w 3255128"/>
              <a:gd name="csY4310" fmla="*/ 422725 h 1169641"/>
              <a:gd name="csX4311" fmla="*/ 0 w 3255128"/>
              <a:gd name="csY4311" fmla="*/ 421425 h 1169641"/>
              <a:gd name="csX4312" fmla="*/ 0 w 3255128"/>
              <a:gd name="csY4312" fmla="*/ 420616 h 1169641"/>
              <a:gd name="csX4313" fmla="*/ 0 w 3255128"/>
              <a:gd name="csY4313" fmla="*/ 420142 h 1169641"/>
              <a:gd name="csX4314" fmla="*/ 0 w 3255128"/>
              <a:gd name="csY4314" fmla="*/ 420068 h 1169641"/>
              <a:gd name="csX4315" fmla="*/ 0 w 3255128"/>
              <a:gd name="csY4315" fmla="*/ 420054 h 1169641"/>
              <a:gd name="csX4316" fmla="*/ 0 w 3255128"/>
              <a:gd name="csY4316" fmla="*/ 419858 h 1169641"/>
              <a:gd name="csX4317" fmla="*/ 0 w 3255128"/>
              <a:gd name="csY4317" fmla="*/ 419609 h 1169641"/>
              <a:gd name="csX4318" fmla="*/ 0 w 3255128"/>
              <a:gd name="csY4318" fmla="*/ 418961 h 1169641"/>
              <a:gd name="csX4319" fmla="*/ 0 w 3255128"/>
              <a:gd name="csY4319" fmla="*/ 418776 h 1169641"/>
              <a:gd name="csX4320" fmla="*/ 0 w 3255128"/>
              <a:gd name="csY4320" fmla="*/ 418451 h 1169641"/>
              <a:gd name="csX4321" fmla="*/ 0 w 3255128"/>
              <a:gd name="csY4321" fmla="*/ 417992 h 1169641"/>
              <a:gd name="csX4322" fmla="*/ 0 w 3255128"/>
              <a:gd name="csY4322" fmla="*/ 417570 h 1169641"/>
              <a:gd name="csX4323" fmla="*/ 0 w 3255128"/>
              <a:gd name="csY4323" fmla="*/ 417344 h 1169641"/>
              <a:gd name="csX4324" fmla="*/ 0 w 3255128"/>
              <a:gd name="csY4324" fmla="*/ 417339 h 1169641"/>
              <a:gd name="csX4325" fmla="*/ 0 w 3255128"/>
              <a:gd name="csY4325" fmla="*/ 417111 h 1169641"/>
              <a:gd name="csX4326" fmla="*/ 0 w 3255128"/>
              <a:gd name="csY4326" fmla="*/ 416798 h 1169641"/>
              <a:gd name="csX4327" fmla="*/ 0 w 3255128"/>
              <a:gd name="csY4327" fmla="*/ 416463 h 1169641"/>
              <a:gd name="csX4328" fmla="*/ 0 w 3255128"/>
              <a:gd name="csY4328" fmla="*/ 415959 h 1169641"/>
              <a:gd name="csX4329" fmla="*/ 0 w 3255128"/>
              <a:gd name="csY4329" fmla="*/ 414938 h 1169641"/>
              <a:gd name="csX4330" fmla="*/ 0 w 3255128"/>
              <a:gd name="csY4330" fmla="*/ 414149 h 1169641"/>
              <a:gd name="csX4331" fmla="*/ 0 w 3255128"/>
              <a:gd name="csY4331" fmla="*/ 413376 h 1169641"/>
              <a:gd name="csX4332" fmla="*/ 0 w 3255128"/>
              <a:gd name="csY4332" fmla="*/ 413092 h 1169641"/>
              <a:gd name="csX4333" fmla="*/ 0 w 3255128"/>
              <a:gd name="csY4333" fmla="*/ 412355 h 1169641"/>
              <a:gd name="csX4334" fmla="*/ 0 w 3255128"/>
              <a:gd name="csY4334" fmla="*/ 411439 h 1169641"/>
              <a:gd name="csX4335" fmla="*/ 0 w 3255128"/>
              <a:gd name="csY4335" fmla="*/ 410068 h 1169641"/>
              <a:gd name="csX4336" fmla="*/ 0 w 3255128"/>
              <a:gd name="csY4336" fmla="*/ 409872 h 1169641"/>
              <a:gd name="csX4337" fmla="*/ 0 w 3255128"/>
              <a:gd name="csY4337" fmla="*/ 409650 h 1169641"/>
              <a:gd name="csX4338" fmla="*/ 0 w 3255128"/>
              <a:gd name="csY4338" fmla="*/ 409629 h 1169641"/>
              <a:gd name="csX4339" fmla="*/ 0 w 3255128"/>
              <a:gd name="csY4339" fmla="*/ 409527 h 1169641"/>
              <a:gd name="csX4340" fmla="*/ 0 w 3255128"/>
              <a:gd name="csY4340" fmla="*/ 409068 h 1169641"/>
              <a:gd name="csX4341" fmla="*/ 0 w 3255128"/>
              <a:gd name="csY4341" fmla="*/ 408856 h 1169641"/>
              <a:gd name="csX4342" fmla="*/ 0 w 3255128"/>
              <a:gd name="csY4342" fmla="*/ 408572 h 1169641"/>
              <a:gd name="csX4343" fmla="*/ 0 w 3255128"/>
              <a:gd name="csY4343" fmla="*/ 408420 h 1169641"/>
              <a:gd name="csX4344" fmla="*/ 0 w 3255128"/>
              <a:gd name="csY4344" fmla="*/ 407641 h 1169641"/>
              <a:gd name="csX4345" fmla="*/ 0 w 3255128"/>
              <a:gd name="csY4345" fmla="*/ 407485 h 1169641"/>
              <a:gd name="csX4346" fmla="*/ 0 w 3255128"/>
              <a:gd name="csY4346" fmla="*/ 407289 h 1169641"/>
              <a:gd name="csX4347" fmla="*/ 0 w 3255128"/>
              <a:gd name="csY4347" fmla="*/ 406812 h 1169641"/>
              <a:gd name="csX4348" fmla="*/ 0 w 3255128"/>
              <a:gd name="csY4348" fmla="*/ 405832 h 1169641"/>
              <a:gd name="csX4349" fmla="*/ 0 w 3255128"/>
              <a:gd name="csY4349" fmla="*/ 404703 h 1169641"/>
              <a:gd name="csX4350" fmla="*/ 0 w 3255128"/>
              <a:gd name="csY4350" fmla="*/ 404229 h 1169641"/>
              <a:gd name="csX4351" fmla="*/ 0 w 3255128"/>
              <a:gd name="csY4351" fmla="*/ 403945 h 1169641"/>
              <a:gd name="csX4352" fmla="*/ 0 w 3255128"/>
              <a:gd name="csY4352" fmla="*/ 403822 h 1169641"/>
              <a:gd name="csX4353" fmla="*/ 0 w 3255128"/>
              <a:gd name="csY4353" fmla="*/ 403183 h 1169641"/>
              <a:gd name="csX4354" fmla="*/ 0 w 3255128"/>
              <a:gd name="csY4354" fmla="*/ 403106 h 1169641"/>
              <a:gd name="csX4355" fmla="*/ 0 w 3255128"/>
              <a:gd name="csY4355" fmla="*/ 402863 h 1169641"/>
              <a:gd name="csX4356" fmla="*/ 0 w 3255128"/>
              <a:gd name="csY4356" fmla="*/ 400523 h 1169641"/>
              <a:gd name="csX4357" fmla="*/ 0 w 3255128"/>
              <a:gd name="csY4357" fmla="*/ 399502 h 1169641"/>
              <a:gd name="csX4358" fmla="*/ 0 w 3255128"/>
              <a:gd name="csY4358" fmla="*/ 399477 h 1169641"/>
              <a:gd name="csX4359" fmla="*/ 0 w 3255128"/>
              <a:gd name="csY4359" fmla="*/ 399018 h 1169641"/>
              <a:gd name="csX4360" fmla="*/ 0 w 3255128"/>
              <a:gd name="csY4360" fmla="*/ 398968 h 1169641"/>
              <a:gd name="csX4361" fmla="*/ 0 w 3255128"/>
              <a:gd name="csY4361" fmla="*/ 398663 h 1169641"/>
              <a:gd name="csX4362" fmla="*/ 0 w 3255128"/>
              <a:gd name="csY4362" fmla="*/ 398586 h 1169641"/>
              <a:gd name="csX4363" fmla="*/ 0 w 3255128"/>
              <a:gd name="csY4363" fmla="*/ 398370 h 1169641"/>
              <a:gd name="csX4364" fmla="*/ 0 w 3255128"/>
              <a:gd name="csY4364" fmla="*/ 398298 h 1169641"/>
              <a:gd name="csX4365" fmla="*/ 0 w 3255128"/>
              <a:gd name="csY4365" fmla="*/ 396319 h 1169641"/>
              <a:gd name="csX4366" fmla="*/ 0 w 3255128"/>
              <a:gd name="csY4366" fmla="*/ 396003 h 1169641"/>
              <a:gd name="csX4367" fmla="*/ 0 w 3255128"/>
              <a:gd name="csY4367" fmla="*/ 395846 h 1169641"/>
              <a:gd name="csX4368" fmla="*/ 0 w 3255128"/>
              <a:gd name="csY4368" fmla="*/ 395779 h 1169641"/>
              <a:gd name="csX4369" fmla="*/ 0 w 3255128"/>
              <a:gd name="csY4369" fmla="*/ 395465 h 1169641"/>
              <a:gd name="csX4370" fmla="*/ 0 w 3255128"/>
              <a:gd name="csY4370" fmla="*/ 394632 h 1169641"/>
              <a:gd name="csX4371" fmla="*/ 0 w 3255128"/>
              <a:gd name="csY4371" fmla="*/ 394036 h 1169641"/>
              <a:gd name="csX4372" fmla="*/ 0 w 3255128"/>
              <a:gd name="csY4372" fmla="*/ 393959 h 1169641"/>
              <a:gd name="csX4373" fmla="*/ 0 w 3255128"/>
              <a:gd name="csY4373" fmla="*/ 393263 h 1169641"/>
              <a:gd name="csX4374" fmla="*/ 0 w 3255128"/>
              <a:gd name="csY4374" fmla="*/ 392979 h 1169641"/>
              <a:gd name="csX4375" fmla="*/ 0 w 3255128"/>
              <a:gd name="csY4375" fmla="*/ 392711 h 1169641"/>
              <a:gd name="csX4376" fmla="*/ 0 w 3255128"/>
              <a:gd name="csY4376" fmla="*/ 392252 h 1169641"/>
              <a:gd name="csX4377" fmla="*/ 0 w 3255128"/>
              <a:gd name="csY4377" fmla="*/ 391897 h 1169641"/>
              <a:gd name="csX4378" fmla="*/ 0 w 3255128"/>
              <a:gd name="csY4378" fmla="*/ 391850 h 1169641"/>
              <a:gd name="csX4379" fmla="*/ 0 w 3255128"/>
              <a:gd name="csY4379" fmla="*/ 391799 h 1169641"/>
              <a:gd name="csX4380" fmla="*/ 0 w 3255128"/>
              <a:gd name="csY4380" fmla="*/ 391711 h 1169641"/>
              <a:gd name="csX4381" fmla="*/ 0 w 3255128"/>
              <a:gd name="csY4381" fmla="*/ 391690 h 1169641"/>
              <a:gd name="csX4382" fmla="*/ 0 w 3255128"/>
              <a:gd name="csY4382" fmla="*/ 391604 h 1169641"/>
              <a:gd name="csX4383" fmla="*/ 0 w 3255128"/>
              <a:gd name="csY4383" fmla="*/ 391532 h 1169641"/>
              <a:gd name="csX4384" fmla="*/ 0 w 3255128"/>
              <a:gd name="csY4384" fmla="*/ 391376 h 1169641"/>
              <a:gd name="csX4385" fmla="*/ 0 w 3255128"/>
              <a:gd name="csY4385" fmla="*/ 391231 h 1169641"/>
              <a:gd name="csX4386" fmla="*/ 0 w 3255128"/>
              <a:gd name="csY4386" fmla="*/ 390969 h 1169641"/>
              <a:gd name="csX4387" fmla="*/ 0 w 3255128"/>
              <a:gd name="csY4387" fmla="*/ 390583 h 1169641"/>
              <a:gd name="csX4388" fmla="*/ 0 w 3255128"/>
              <a:gd name="csY4388" fmla="*/ 389352 h 1169641"/>
              <a:gd name="csX4389" fmla="*/ 0 w 3255128"/>
              <a:gd name="csY4389" fmla="*/ 388982 h 1169641"/>
              <a:gd name="csX4390" fmla="*/ 0 w 3255128"/>
              <a:gd name="csY4390" fmla="*/ 388312 h 1169641"/>
              <a:gd name="csX4391" fmla="*/ 0 w 3255128"/>
              <a:gd name="csY4391" fmla="*/ 388191 h 1169641"/>
              <a:gd name="csX4392" fmla="*/ 0 w 3255128"/>
              <a:gd name="csY4392" fmla="*/ 387732 h 1169641"/>
              <a:gd name="csX4393" fmla="*/ 0 w 3255128"/>
              <a:gd name="csY4393" fmla="*/ 387270 h 1169641"/>
              <a:gd name="csX4394" fmla="*/ 0 w 3255128"/>
              <a:gd name="csY4394" fmla="*/ 387172 h 1169641"/>
              <a:gd name="csX4395" fmla="*/ 0 w 3255128"/>
              <a:gd name="csY4395" fmla="*/ 387084 h 1169641"/>
              <a:gd name="csX4396" fmla="*/ 0 w 3255128"/>
              <a:gd name="csY4396" fmla="*/ 387012 h 1169641"/>
              <a:gd name="csX4397" fmla="*/ 0 w 3255128"/>
              <a:gd name="csY4397" fmla="*/ 386820 h 1169641"/>
              <a:gd name="csX4398" fmla="*/ 0 w 3255128"/>
              <a:gd name="csY4398" fmla="*/ 386624 h 1169641"/>
              <a:gd name="csX4399" fmla="*/ 0 w 3255128"/>
              <a:gd name="csY4399" fmla="*/ 386399 h 1169641"/>
              <a:gd name="csX4400" fmla="*/ 0 w 3255128"/>
              <a:gd name="csY4400" fmla="*/ 386361 h 1169641"/>
              <a:gd name="csX4401" fmla="*/ 0 w 3255128"/>
              <a:gd name="csY4401" fmla="*/ 386165 h 1169641"/>
              <a:gd name="csX4402" fmla="*/ 0 w 3255128"/>
              <a:gd name="csY4402" fmla="*/ 386115 h 1169641"/>
              <a:gd name="csX4403" fmla="*/ 0 w 3255128"/>
              <a:gd name="csY4403" fmla="*/ 385729 h 1169641"/>
              <a:gd name="csX4404" fmla="*/ 0 w 3255128"/>
              <a:gd name="csY4404" fmla="*/ 385713 h 1169641"/>
              <a:gd name="csX4405" fmla="*/ 0 w 3255128"/>
              <a:gd name="csY4405" fmla="*/ 385517 h 1169641"/>
              <a:gd name="csX4406" fmla="*/ 0 w 3255128"/>
              <a:gd name="csY4406" fmla="*/ 385479 h 1169641"/>
              <a:gd name="csX4407" fmla="*/ 0 w 3255128"/>
              <a:gd name="csY4407" fmla="*/ 385033 h 1169641"/>
              <a:gd name="csX4408" fmla="*/ 0 w 3255128"/>
              <a:gd name="csY4408" fmla="*/ 383564 h 1169641"/>
              <a:gd name="csX4409" fmla="*/ 0 w 3255128"/>
              <a:gd name="csY4409" fmla="*/ 383105 h 1169641"/>
              <a:gd name="csX4410" fmla="*/ 0 w 3255128"/>
              <a:gd name="csY4410" fmla="*/ 382993 h 1169641"/>
              <a:gd name="csX4411" fmla="*/ 0 w 3255128"/>
              <a:gd name="csY4411" fmla="*/ 382926 h 1169641"/>
              <a:gd name="csX4412" fmla="*/ 0 w 3255128"/>
              <a:gd name="csY4412" fmla="*/ 382896 h 1169641"/>
              <a:gd name="csX4413" fmla="*/ 0 w 3255128"/>
              <a:gd name="csY4413" fmla="*/ 382750 h 1169641"/>
              <a:gd name="csX4414" fmla="*/ 0 w 3255128"/>
              <a:gd name="csY4414" fmla="*/ 382457 h 1169641"/>
              <a:gd name="csX4415" fmla="*/ 0 w 3255128"/>
              <a:gd name="csY4415" fmla="*/ 382385 h 1169641"/>
              <a:gd name="csX4416" fmla="*/ 0 w 3255128"/>
              <a:gd name="csY4416" fmla="*/ 381725 h 1169641"/>
              <a:gd name="csX4417" fmla="*/ 0 w 3255128"/>
              <a:gd name="csY4417" fmla="*/ 381546 h 1169641"/>
              <a:gd name="csX4418" fmla="*/ 0 w 3255128"/>
              <a:gd name="csY4418" fmla="*/ 381309 h 1169641"/>
              <a:gd name="csX4419" fmla="*/ 0 w 3255128"/>
              <a:gd name="csY4419" fmla="*/ 380428 h 1169641"/>
              <a:gd name="csX4420" fmla="*/ 0 w 3255128"/>
              <a:gd name="csY4420" fmla="*/ 380410 h 1169641"/>
              <a:gd name="csX4421" fmla="*/ 0 w 3255128"/>
              <a:gd name="csY4421" fmla="*/ 380406 h 1169641"/>
              <a:gd name="csX4422" fmla="*/ 0 w 3255128"/>
              <a:gd name="csY4422" fmla="*/ 379858 h 1169641"/>
              <a:gd name="csX4423" fmla="*/ 0 w 3255128"/>
              <a:gd name="csY4423" fmla="*/ 379399 h 1169641"/>
              <a:gd name="csX4424" fmla="*/ 0 w 3255128"/>
              <a:gd name="csY4424" fmla="*/ 379142 h 1169641"/>
              <a:gd name="csX4425" fmla="*/ 0 w 3255128"/>
              <a:gd name="csY4425" fmla="*/ 378963 h 1169641"/>
              <a:gd name="csX4426" fmla="*/ 0 w 3255128"/>
              <a:gd name="csY4426" fmla="*/ 378751 h 1169641"/>
              <a:gd name="csX4427" fmla="*/ 0 w 3255128"/>
              <a:gd name="csY4427" fmla="*/ 377942 h 1169641"/>
              <a:gd name="csX4428" fmla="*/ 0 w 3255128"/>
              <a:gd name="csY4428" fmla="*/ 377026 h 1169641"/>
              <a:gd name="csX4429" fmla="*/ 0 w 3255128"/>
              <a:gd name="csY4429" fmla="*/ 376206 h 1169641"/>
              <a:gd name="csX4430" fmla="*/ 0 w 3255128"/>
              <a:gd name="csY4430" fmla="*/ 376129 h 1169641"/>
              <a:gd name="csX4431" fmla="*/ 0 w 3255128"/>
              <a:gd name="csY4431" fmla="*/ 375886 h 1169641"/>
              <a:gd name="csX4432" fmla="*/ 0 w 3255128"/>
              <a:gd name="csY4432" fmla="*/ 375338 h 1169641"/>
              <a:gd name="csX4433" fmla="*/ 0 w 3255128"/>
              <a:gd name="csY4433" fmla="*/ 374879 h 1169641"/>
              <a:gd name="csX4434" fmla="*/ 0 w 3255128"/>
              <a:gd name="csY4434" fmla="*/ 374443 h 1169641"/>
              <a:gd name="csX4435" fmla="*/ 0 w 3255128"/>
              <a:gd name="csY4435" fmla="*/ 374231 h 1169641"/>
              <a:gd name="csX4436" fmla="*/ 0 w 3255128"/>
              <a:gd name="csY4436" fmla="*/ 373546 h 1169641"/>
              <a:gd name="csX4437" fmla="*/ 0 w 3255128"/>
              <a:gd name="csY4437" fmla="*/ 373072 h 1169641"/>
              <a:gd name="csX4438" fmla="*/ 0 w 3255128"/>
              <a:gd name="csY4438" fmla="*/ 372876 h 1169641"/>
              <a:gd name="csX4439" fmla="*/ 0 w 3255128"/>
              <a:gd name="csY4439" fmla="*/ 372598 h 1169641"/>
              <a:gd name="csX4440" fmla="*/ 0 w 3255128"/>
              <a:gd name="csY4440" fmla="*/ 372399 h 1169641"/>
              <a:gd name="csX4441" fmla="*/ 0 w 3255128"/>
              <a:gd name="csY4441" fmla="*/ 372139 h 1169641"/>
              <a:gd name="csX4442" fmla="*/ 0 w 3255128"/>
              <a:gd name="csY4442" fmla="*/ 371491 h 1169641"/>
              <a:gd name="csX4443" fmla="*/ 0 w 3255128"/>
              <a:gd name="csY4443" fmla="*/ 371419 h 1169641"/>
              <a:gd name="csX4444" fmla="*/ 0 w 3255128"/>
              <a:gd name="csY4444" fmla="*/ 371259 h 1169641"/>
              <a:gd name="csX4445" fmla="*/ 0 w 3255128"/>
              <a:gd name="csY4445" fmla="*/ 370711 h 1169641"/>
              <a:gd name="csX4446" fmla="*/ 0 w 3255128"/>
              <a:gd name="csY4446" fmla="*/ 370378 h 1169641"/>
              <a:gd name="csX4447" fmla="*/ 0 w 3255128"/>
              <a:gd name="csY4447" fmla="*/ 370252 h 1169641"/>
              <a:gd name="csX4448" fmla="*/ 0 w 3255128"/>
              <a:gd name="csY4448" fmla="*/ 370043 h 1169641"/>
              <a:gd name="csX4449" fmla="*/ 0 w 3255128"/>
              <a:gd name="csY4449" fmla="*/ 369816 h 1169641"/>
              <a:gd name="csX4450" fmla="*/ 0 w 3255128"/>
              <a:gd name="csY4450" fmla="*/ 369604 h 1169641"/>
              <a:gd name="csX4451" fmla="*/ 0 w 3255128"/>
              <a:gd name="csY4451" fmla="*/ 369440 h 1169641"/>
              <a:gd name="csX4452" fmla="*/ 0 w 3255128"/>
              <a:gd name="csY4452" fmla="*/ 366289 h 1169641"/>
              <a:gd name="csX4453" fmla="*/ 0 w 3255128"/>
              <a:gd name="csY4453" fmla="*/ 366110 h 1169641"/>
              <a:gd name="csX4454" fmla="*/ 0 w 3255128"/>
              <a:gd name="csY4454" fmla="*/ 365734 h 1169641"/>
              <a:gd name="csX4455" fmla="*/ 0 w 3255128"/>
              <a:gd name="csY4455" fmla="*/ 365275 h 1169641"/>
              <a:gd name="csX4456" fmla="*/ 0 w 3255128"/>
              <a:gd name="csY4456" fmla="*/ 365089 h 1169641"/>
              <a:gd name="csX4457" fmla="*/ 0 w 3255128"/>
              <a:gd name="csY4457" fmla="*/ 365064 h 1169641"/>
              <a:gd name="csX4458" fmla="*/ 0 w 3255128"/>
              <a:gd name="csY4458" fmla="*/ 364920 h 1169641"/>
              <a:gd name="csX4459" fmla="*/ 0 w 3255128"/>
              <a:gd name="csY4459" fmla="*/ 364627 h 1169641"/>
              <a:gd name="csX4460" fmla="*/ 0 w 3255128"/>
              <a:gd name="csY4460" fmla="*/ 364605 h 1169641"/>
              <a:gd name="csX4461" fmla="*/ 0 w 3255128"/>
              <a:gd name="csY4461" fmla="*/ 364555 h 1169641"/>
              <a:gd name="csX4462" fmla="*/ 0 w 3255128"/>
              <a:gd name="csY4462" fmla="*/ 364493 h 1169641"/>
              <a:gd name="csX4463" fmla="*/ 0 w 3255128"/>
              <a:gd name="csY4463" fmla="*/ 363957 h 1169641"/>
              <a:gd name="csX4464" fmla="*/ 0 w 3255128"/>
              <a:gd name="csY4464" fmla="*/ 363612 h 1169641"/>
              <a:gd name="csX4465" fmla="*/ 0 w 3255128"/>
              <a:gd name="csY4465" fmla="*/ 363472 h 1169641"/>
              <a:gd name="csX4466" fmla="*/ 0 w 3255128"/>
              <a:gd name="csY4466" fmla="*/ 362591 h 1169641"/>
              <a:gd name="csX4467" fmla="*/ 0 w 3255128"/>
              <a:gd name="csY4467" fmla="*/ 362335 h 1169641"/>
              <a:gd name="csX4468" fmla="*/ 0 w 3255128"/>
              <a:gd name="csY4468" fmla="*/ 362231 h 1169641"/>
              <a:gd name="csX4469" fmla="*/ 0 w 3255128"/>
              <a:gd name="csY4469" fmla="*/ 361772 h 1169641"/>
              <a:gd name="csX4470" fmla="*/ 0 w 3255128"/>
              <a:gd name="csY4470" fmla="*/ 361590 h 1169641"/>
              <a:gd name="csX4471" fmla="*/ 0 w 3255128"/>
              <a:gd name="csY4471" fmla="*/ 361433 h 1169641"/>
              <a:gd name="csX4472" fmla="*/ 0 w 3255128"/>
              <a:gd name="csY4472" fmla="*/ 361124 h 1169641"/>
              <a:gd name="csX4473" fmla="*/ 0 w 3255128"/>
              <a:gd name="csY4473" fmla="*/ 360293 h 1169641"/>
              <a:gd name="csX4474" fmla="*/ 0 w 3255128"/>
              <a:gd name="csY4474" fmla="*/ 360219 h 1169641"/>
              <a:gd name="csX4475" fmla="*/ 0 w 3255128"/>
              <a:gd name="csY4475" fmla="*/ 359973 h 1169641"/>
              <a:gd name="csX4476" fmla="*/ 0 w 3255128"/>
              <a:gd name="csY4476" fmla="*/ 359745 h 1169641"/>
              <a:gd name="csX4477" fmla="*/ 0 w 3255128"/>
              <a:gd name="csY4477" fmla="*/ 359286 h 1169641"/>
              <a:gd name="csX4478" fmla="*/ 0 w 3255128"/>
              <a:gd name="csY4478" fmla="*/ 359092 h 1169641"/>
              <a:gd name="csX4479" fmla="*/ 0 w 3255128"/>
              <a:gd name="csY4479" fmla="*/ 358850 h 1169641"/>
              <a:gd name="csX4480" fmla="*/ 0 w 3255128"/>
              <a:gd name="csY4480" fmla="*/ 358638 h 1169641"/>
              <a:gd name="csX4481" fmla="*/ 0 w 3255128"/>
              <a:gd name="csY4481" fmla="*/ 358602 h 1169641"/>
              <a:gd name="csX4482" fmla="*/ 0 w 3255128"/>
              <a:gd name="csY4482" fmla="*/ 358477 h 1169641"/>
              <a:gd name="csX4483" fmla="*/ 0 w 3255128"/>
              <a:gd name="csY4483" fmla="*/ 358406 h 1169641"/>
              <a:gd name="csX4484" fmla="*/ 0 w 3255128"/>
              <a:gd name="csY4484" fmla="*/ 358298 h 1169641"/>
              <a:gd name="csX4485" fmla="*/ 0 w 3255128"/>
              <a:gd name="csY4485" fmla="*/ 358088 h 1169641"/>
              <a:gd name="csX4486" fmla="*/ 0 w 3255128"/>
              <a:gd name="csY4486" fmla="*/ 358018 h 1169641"/>
              <a:gd name="csX4487" fmla="*/ 0 w 3255128"/>
              <a:gd name="csY4487" fmla="*/ 357839 h 1169641"/>
              <a:gd name="csX4488" fmla="*/ 0 w 3255128"/>
              <a:gd name="csY4488" fmla="*/ 357721 h 1169641"/>
              <a:gd name="csX4489" fmla="*/ 0 w 3255128"/>
              <a:gd name="csY4489" fmla="*/ 357525 h 1169641"/>
              <a:gd name="csX4490" fmla="*/ 0 w 3255128"/>
              <a:gd name="csY4490" fmla="*/ 357370 h 1169641"/>
              <a:gd name="csX4491" fmla="*/ 0 w 3255128"/>
              <a:gd name="csY4491" fmla="*/ 357191 h 1169641"/>
              <a:gd name="csX4492" fmla="*/ 0 w 3255128"/>
              <a:gd name="csY4492" fmla="*/ 356963 h 1169641"/>
              <a:gd name="csX4493" fmla="*/ 0 w 3255128"/>
              <a:gd name="csY4493" fmla="*/ 355569 h 1169641"/>
              <a:gd name="csX4494" fmla="*/ 0 w 3255128"/>
              <a:gd name="csY4494" fmla="*/ 355346 h 1169641"/>
              <a:gd name="csX4495" fmla="*/ 0 w 3255128"/>
              <a:gd name="csY4495" fmla="*/ 354569 h 1169641"/>
              <a:gd name="csX4496" fmla="*/ 0 w 3255128"/>
              <a:gd name="csY4496" fmla="*/ 354548 h 1169641"/>
              <a:gd name="csX4497" fmla="*/ 0 w 3255128"/>
              <a:gd name="csY4497" fmla="*/ 354465 h 1169641"/>
              <a:gd name="csX4498" fmla="*/ 0 w 3255128"/>
              <a:gd name="csY4498" fmla="*/ 353778 h 1169641"/>
              <a:gd name="csX4499" fmla="*/ 0 w 3255128"/>
              <a:gd name="csY4499" fmla="*/ 353568 h 1169641"/>
              <a:gd name="csX4500" fmla="*/ 0 w 3255128"/>
              <a:gd name="csY4500" fmla="*/ 353319 h 1169641"/>
              <a:gd name="csX4501" fmla="*/ 0 w 3255128"/>
              <a:gd name="csY4501" fmla="*/ 352881 h 1169641"/>
              <a:gd name="csX4502" fmla="*/ 0 w 3255128"/>
              <a:gd name="csY4502" fmla="*/ 352671 h 1169641"/>
              <a:gd name="csX4503" fmla="*/ 0 w 3255128"/>
              <a:gd name="csY4503" fmla="*/ 352422 h 1169641"/>
              <a:gd name="csX4504" fmla="*/ 0 w 3255128"/>
              <a:gd name="csY4504" fmla="*/ 351986 h 1169641"/>
              <a:gd name="csX4505" fmla="*/ 0 w 3255128"/>
              <a:gd name="csY4505" fmla="*/ 351774 h 1169641"/>
              <a:gd name="csX4506" fmla="*/ 0 w 3255128"/>
              <a:gd name="csY4506" fmla="*/ 351640 h 1169641"/>
              <a:gd name="csX4507" fmla="*/ 0 w 3255128"/>
              <a:gd name="csY4507" fmla="*/ 351049 h 1169641"/>
              <a:gd name="csX4508" fmla="*/ 0 w 3255128"/>
              <a:gd name="csY4508" fmla="*/ 350759 h 1169641"/>
              <a:gd name="csX4509" fmla="*/ 0 w 3255128"/>
              <a:gd name="csY4509" fmla="*/ 350751 h 1169641"/>
              <a:gd name="csX4510" fmla="*/ 0 w 3255128"/>
              <a:gd name="csY4510" fmla="*/ 349678 h 1169641"/>
              <a:gd name="csX4511" fmla="*/ 0 w 3255128"/>
              <a:gd name="csY4511" fmla="*/ 349482 h 1169641"/>
              <a:gd name="csX4512" fmla="*/ 0 w 3255128"/>
              <a:gd name="csY4512" fmla="*/ 349151 h 1169641"/>
              <a:gd name="csX4513" fmla="*/ 0 w 3255128"/>
              <a:gd name="csY4513" fmla="*/ 348941 h 1169641"/>
              <a:gd name="csX4514" fmla="*/ 0 w 3255128"/>
              <a:gd name="csY4514" fmla="*/ 348692 h 1169641"/>
              <a:gd name="csX4515" fmla="*/ 0 w 3255128"/>
              <a:gd name="csY4515" fmla="*/ 348483 h 1169641"/>
              <a:gd name="csX4516" fmla="*/ 0 w 3255128"/>
              <a:gd name="csY4516" fmla="*/ 348168 h 1169641"/>
              <a:gd name="csX4517" fmla="*/ 0 w 3255128"/>
              <a:gd name="csY4517" fmla="*/ 348102 h 1169641"/>
              <a:gd name="csX4518" fmla="*/ 0 w 3255128"/>
              <a:gd name="csY4518" fmla="*/ 348044 h 1169641"/>
              <a:gd name="csX4519" fmla="*/ 0 w 3255128"/>
              <a:gd name="csY4519" fmla="*/ 347120 h 1169641"/>
              <a:gd name="csX4520" fmla="*/ 0 w 3255128"/>
              <a:gd name="csY4520" fmla="*/ 346802 h 1169641"/>
              <a:gd name="csX4521" fmla="*/ 0 w 3255128"/>
              <a:gd name="csY4521" fmla="*/ 346422 h 1169641"/>
              <a:gd name="csX4522" fmla="*/ 0 w 3255128"/>
              <a:gd name="csY4522" fmla="*/ 346239 h 1169641"/>
              <a:gd name="csX4523" fmla="*/ 0 w 3255128"/>
              <a:gd name="csY4523" fmla="*/ 345997 h 1169641"/>
              <a:gd name="csX4524" fmla="*/ 0 w 3255128"/>
              <a:gd name="csY4524" fmla="*/ 345519 h 1169641"/>
              <a:gd name="csX4525" fmla="*/ 0 w 3255128"/>
              <a:gd name="csY4525" fmla="*/ 344729 h 1169641"/>
              <a:gd name="csX4526" fmla="*/ 0 w 3255128"/>
              <a:gd name="csY4526" fmla="*/ 344498 h 1169641"/>
              <a:gd name="csX4527" fmla="*/ 0 w 3255128"/>
              <a:gd name="csY4527" fmla="*/ 344380 h 1169641"/>
              <a:gd name="csX4528" fmla="*/ 0 w 3255128"/>
              <a:gd name="csY4528" fmla="*/ 343582 h 1169641"/>
              <a:gd name="csX4529" fmla="*/ 0 w 3255128"/>
              <a:gd name="csY4529" fmla="*/ 343499 h 1169641"/>
              <a:gd name="csX4530" fmla="*/ 0 w 3255128"/>
              <a:gd name="csY4530" fmla="*/ 342716 h 1169641"/>
              <a:gd name="csX4531" fmla="*/ 0 w 3255128"/>
              <a:gd name="csY4531" fmla="*/ 342493 h 1169641"/>
              <a:gd name="csX4532" fmla="*/ 0 w 3255128"/>
              <a:gd name="csY4532" fmla="*/ 342175 h 1169641"/>
              <a:gd name="csX4533" fmla="*/ 0 w 3255128"/>
              <a:gd name="csY4533" fmla="*/ 341612 h 1169641"/>
              <a:gd name="csX4534" fmla="*/ 0 w 3255128"/>
              <a:gd name="csY4534" fmla="*/ 340999 h 1169641"/>
              <a:gd name="csX4535" fmla="*/ 0 w 3255128"/>
              <a:gd name="csY4535" fmla="*/ 339628 h 1169641"/>
              <a:gd name="csX4536" fmla="*/ 0 w 3255128"/>
              <a:gd name="csY4536" fmla="*/ 339133 h 1169641"/>
              <a:gd name="csX4537" fmla="*/ 0 w 3255128"/>
              <a:gd name="csY4537" fmla="*/ 338955 h 1169641"/>
              <a:gd name="csX4538" fmla="*/ 0 w 3255128"/>
              <a:gd name="csY4538" fmla="*/ 338196 h 1169641"/>
              <a:gd name="csX4539" fmla="*/ 0 w 3255128"/>
              <a:gd name="csY4539" fmla="*/ 338185 h 1169641"/>
              <a:gd name="csX4540" fmla="*/ 0 w 3255128"/>
              <a:gd name="csY4540" fmla="*/ 338182 h 1169641"/>
              <a:gd name="csX4541" fmla="*/ 0 w 3255128"/>
              <a:gd name="csY4541" fmla="*/ 337975 h 1169641"/>
              <a:gd name="csX4542" fmla="*/ 0 w 3255128"/>
              <a:gd name="csY4542" fmla="*/ 337898 h 1169641"/>
              <a:gd name="csX4543" fmla="*/ 0 w 3255128"/>
              <a:gd name="csY4543" fmla="*/ 337732 h 1169641"/>
              <a:gd name="csX4544" fmla="*/ 0 w 3255128"/>
              <a:gd name="csY4544" fmla="*/ 337726 h 1169641"/>
              <a:gd name="csX4545" fmla="*/ 0 w 3255128"/>
              <a:gd name="csY4545" fmla="*/ 337655 h 1169641"/>
              <a:gd name="csX4546" fmla="*/ 0 w 3255128"/>
              <a:gd name="csY4546" fmla="*/ 337516 h 1169641"/>
              <a:gd name="csX4547" fmla="*/ 0 w 3255128"/>
              <a:gd name="csY4547" fmla="*/ 337078 h 1169641"/>
              <a:gd name="csX4548" fmla="*/ 0 w 3255128"/>
              <a:gd name="csY4548" fmla="*/ 336846 h 1169641"/>
              <a:gd name="csX4549" fmla="*/ 0 w 3255128"/>
              <a:gd name="csY4549" fmla="*/ 336816 h 1169641"/>
              <a:gd name="csX4550" fmla="*/ 0 w 3255128"/>
              <a:gd name="csY4550" fmla="*/ 336635 h 1169641"/>
              <a:gd name="csX4551" fmla="*/ 0 w 3255128"/>
              <a:gd name="csY4551" fmla="*/ 336372 h 1169641"/>
              <a:gd name="csX4552" fmla="*/ 0 w 3255128"/>
              <a:gd name="csY4552" fmla="*/ 335965 h 1169641"/>
              <a:gd name="csX4553" fmla="*/ 0 w 3255128"/>
              <a:gd name="csY4553" fmla="*/ 335630 h 1169641"/>
              <a:gd name="csX4554" fmla="*/ 0 w 3255128"/>
              <a:gd name="csY4554" fmla="*/ 335599 h 1169641"/>
              <a:gd name="csX4555" fmla="*/ 0 w 3255128"/>
              <a:gd name="csY4555" fmla="*/ 335456 h 1169641"/>
              <a:gd name="csX4556" fmla="*/ 0 w 3255128"/>
              <a:gd name="csY4556" fmla="*/ 335315 h 1169641"/>
              <a:gd name="csX4557" fmla="*/ 0 w 3255128"/>
              <a:gd name="csY4557" fmla="*/ 334233 h 1169641"/>
              <a:gd name="csX4558" fmla="*/ 0 w 3255128"/>
              <a:gd name="csY4558" fmla="*/ 334013 h 1169641"/>
              <a:gd name="csX4559" fmla="*/ 0 w 3255128"/>
              <a:gd name="csY4559" fmla="*/ 333569 h 1169641"/>
              <a:gd name="csX4560" fmla="*/ 0 w 3255128"/>
              <a:gd name="csY4560" fmla="*/ 333212 h 1169641"/>
              <a:gd name="csX4561" fmla="*/ 0 w 3255128"/>
              <a:gd name="csY4561" fmla="*/ 333132 h 1169641"/>
              <a:gd name="csX4562" fmla="*/ 0 w 3255128"/>
              <a:gd name="csY4562" fmla="*/ 332862 h 1169641"/>
              <a:gd name="csX4563" fmla="*/ 0 w 3255128"/>
              <a:gd name="csY4563" fmla="*/ 332666 h 1169641"/>
              <a:gd name="csX4564" fmla="*/ 0 w 3255128"/>
              <a:gd name="csY4564" fmla="*/ 332189 h 1169641"/>
              <a:gd name="csX4565" fmla="*/ 0 w 3255128"/>
              <a:gd name="csY4565" fmla="*/ 331876 h 1169641"/>
              <a:gd name="csX4566" fmla="*/ 0 w 3255128"/>
              <a:gd name="csY4566" fmla="*/ 331841 h 1169641"/>
              <a:gd name="csX4567" fmla="*/ 0 w 3255128"/>
              <a:gd name="csY4567" fmla="*/ 331645 h 1169641"/>
              <a:gd name="csX4568" fmla="*/ 0 w 3255128"/>
              <a:gd name="csY4568" fmla="*/ 331527 h 1169641"/>
              <a:gd name="csX4569" fmla="*/ 0 w 3255128"/>
              <a:gd name="csY4569" fmla="*/ 331321 h 1169641"/>
              <a:gd name="csX4570" fmla="*/ 0 w 3255128"/>
              <a:gd name="csY4570" fmla="*/ 331209 h 1169641"/>
              <a:gd name="csX4571" fmla="*/ 0 w 3255128"/>
              <a:gd name="csY4571" fmla="*/ 331111 h 1169641"/>
              <a:gd name="csX4572" fmla="*/ 0 w 3255128"/>
              <a:gd name="csY4572" fmla="*/ 330862 h 1169641"/>
              <a:gd name="csX4573" fmla="*/ 0 w 3255128"/>
              <a:gd name="csY4573" fmla="*/ 330646 h 1169641"/>
              <a:gd name="csX4574" fmla="*/ 0 w 3255128"/>
              <a:gd name="csY4574" fmla="*/ 330259 h 1169641"/>
              <a:gd name="csX4575" fmla="*/ 0 w 3255128"/>
              <a:gd name="csY4575" fmla="*/ 330214 h 1169641"/>
              <a:gd name="csX4576" fmla="*/ 0 w 3255128"/>
              <a:gd name="csY4576" fmla="*/ 330080 h 1169641"/>
              <a:gd name="csX4577" fmla="*/ 0 w 3255128"/>
              <a:gd name="csY4577" fmla="*/ 329606 h 1169641"/>
              <a:gd name="csX4578" fmla="*/ 0 w 3255128"/>
              <a:gd name="csY4578" fmla="*/ 329378 h 1169641"/>
              <a:gd name="csX4579" fmla="*/ 0 w 3255128"/>
              <a:gd name="csY4579" fmla="*/ 329199 h 1169641"/>
              <a:gd name="csX4580" fmla="*/ 0 w 3255128"/>
              <a:gd name="csY4580" fmla="*/ 328592 h 1169641"/>
              <a:gd name="csX4581" fmla="*/ 0 w 3255128"/>
              <a:gd name="csY4581" fmla="*/ 328585 h 1169641"/>
              <a:gd name="csX4582" fmla="*/ 0 w 3255128"/>
              <a:gd name="csY4582" fmla="*/ 328342 h 1169641"/>
              <a:gd name="csX4583" fmla="*/ 0 w 3255128"/>
              <a:gd name="csY4583" fmla="*/ 328146 h 1169641"/>
              <a:gd name="csX4584" fmla="*/ 0 w 3255128"/>
              <a:gd name="csY4584" fmla="*/ 327989 h 1169641"/>
              <a:gd name="csX4585" fmla="*/ 0 w 3255128"/>
              <a:gd name="csY4585" fmla="*/ 327922 h 1169641"/>
              <a:gd name="csX4586" fmla="*/ 0 w 3255128"/>
              <a:gd name="csY4586" fmla="*/ 327669 h 1169641"/>
              <a:gd name="csX4587" fmla="*/ 0 w 3255128"/>
              <a:gd name="csY4587" fmla="*/ 327503 h 1169641"/>
              <a:gd name="csX4588" fmla="*/ 0 w 3255128"/>
              <a:gd name="csY4588" fmla="*/ 327044 h 1169641"/>
              <a:gd name="csX4589" fmla="*/ 0 w 3255128"/>
              <a:gd name="csY4589" fmla="*/ 326775 h 1169641"/>
              <a:gd name="csX4590" fmla="*/ 0 w 3255128"/>
              <a:gd name="csY4590" fmla="*/ 326689 h 1169641"/>
              <a:gd name="csX4591" fmla="*/ 0 w 3255128"/>
              <a:gd name="csY4591" fmla="*/ 326396 h 1169641"/>
              <a:gd name="csX4592" fmla="*/ 0 w 3255128"/>
              <a:gd name="csY4592" fmla="*/ 325560 h 1169641"/>
              <a:gd name="csX4593" fmla="*/ 0 w 3255128"/>
              <a:gd name="csY4593" fmla="*/ 325406 h 1169641"/>
              <a:gd name="csX4594" fmla="*/ 0 w 3255128"/>
              <a:gd name="csY4594" fmla="*/ 325329 h 1169641"/>
              <a:gd name="csX4595" fmla="*/ 0 w 3255128"/>
              <a:gd name="csY4595" fmla="*/ 325089 h 1169641"/>
              <a:gd name="csX4596" fmla="*/ 0 w 3255128"/>
              <a:gd name="csY4596" fmla="*/ 325086 h 1169641"/>
              <a:gd name="csX4597" fmla="*/ 0 w 3255128"/>
              <a:gd name="csY4597" fmla="*/ 324879 h 1169641"/>
              <a:gd name="csX4598" fmla="*/ 0 w 3255128"/>
              <a:gd name="csY4598" fmla="*/ 324854 h 1169641"/>
              <a:gd name="csX4599" fmla="*/ 0 w 3255128"/>
              <a:gd name="csY4599" fmla="*/ 324679 h 1169641"/>
              <a:gd name="csX4600" fmla="*/ 0 w 3255128"/>
              <a:gd name="csY4600" fmla="*/ 324663 h 1169641"/>
              <a:gd name="csX4601" fmla="*/ 0 w 3255128"/>
              <a:gd name="csY4601" fmla="*/ 324395 h 1169641"/>
              <a:gd name="csX4602" fmla="*/ 0 w 3255128"/>
              <a:gd name="csY4602" fmla="*/ 324345 h 1169641"/>
              <a:gd name="csX4603" fmla="*/ 0 w 3255128"/>
              <a:gd name="csY4603" fmla="*/ 323782 h 1169641"/>
              <a:gd name="csX4604" fmla="*/ 0 w 3255128"/>
              <a:gd name="csY4604" fmla="*/ 323747 h 1169641"/>
              <a:gd name="csX4605" fmla="*/ 0 w 3255128"/>
              <a:gd name="csY4605" fmla="*/ 323715 h 1169641"/>
              <a:gd name="csX4606" fmla="*/ 0 w 3255128"/>
              <a:gd name="csY4606" fmla="*/ 323519 h 1169641"/>
              <a:gd name="csX4607" fmla="*/ 0 w 3255128"/>
              <a:gd name="csY4607" fmla="*/ 322746 h 1169641"/>
              <a:gd name="csX4608" fmla="*/ 0 w 3255128"/>
              <a:gd name="csY4608" fmla="*/ 322603 h 1169641"/>
              <a:gd name="csX4609" fmla="*/ 0 w 3255128"/>
              <a:gd name="csY4609" fmla="*/ 322062 h 1169641"/>
              <a:gd name="csX4610" fmla="*/ 0 w 3255128"/>
              <a:gd name="csY4610" fmla="*/ 321380 h 1169641"/>
              <a:gd name="csX4611" fmla="*/ 0 w 3255128"/>
              <a:gd name="csY4611" fmla="*/ 321335 h 1169641"/>
              <a:gd name="csX4612" fmla="*/ 0 w 3255128"/>
              <a:gd name="csY4612" fmla="*/ 321223 h 1169641"/>
              <a:gd name="csX4613" fmla="*/ 0 w 3255128"/>
              <a:gd name="csY4613" fmla="*/ 321156 h 1169641"/>
              <a:gd name="csX4614" fmla="*/ 0 w 3255128"/>
              <a:gd name="csY4614" fmla="*/ 321125 h 1169641"/>
              <a:gd name="csX4615" fmla="*/ 0 w 3255128"/>
              <a:gd name="csY4615" fmla="*/ 320933 h 1169641"/>
              <a:gd name="csX4616" fmla="*/ 0 w 3255128"/>
              <a:gd name="csY4616" fmla="*/ 320359 h 1169641"/>
              <a:gd name="csX4617" fmla="*/ 0 w 3255128"/>
              <a:gd name="csY4617" fmla="*/ 320334 h 1169641"/>
              <a:gd name="csX4618" fmla="*/ 0 w 3255128"/>
              <a:gd name="csY4618" fmla="*/ 320052 h 1169641"/>
              <a:gd name="csX4619" fmla="*/ 0 w 3255128"/>
              <a:gd name="csY4619" fmla="*/ 320009 h 1169641"/>
              <a:gd name="csX4620" fmla="*/ 0 w 3255128"/>
              <a:gd name="csY4620" fmla="*/ 319875 h 1169641"/>
              <a:gd name="csX4621" fmla="*/ 0 w 3255128"/>
              <a:gd name="csY4621" fmla="*/ 319825 h 1169641"/>
              <a:gd name="csX4622" fmla="*/ 0 w 3255128"/>
              <a:gd name="csY4622" fmla="*/ 319227 h 1169641"/>
              <a:gd name="csX4623" fmla="*/ 0 w 3255128"/>
              <a:gd name="csY4623" fmla="*/ 318640 h 1169641"/>
              <a:gd name="csX4624" fmla="*/ 0 w 3255128"/>
              <a:gd name="csY4624" fmla="*/ 318542 h 1169641"/>
              <a:gd name="csX4625" fmla="*/ 0 w 3255128"/>
              <a:gd name="csY4625" fmla="*/ 317619 h 1169641"/>
              <a:gd name="csX4626" fmla="*/ 0 w 3255128"/>
              <a:gd name="csY4626" fmla="*/ 317517 h 1169641"/>
              <a:gd name="csX4627" fmla="*/ 0 w 3255128"/>
              <a:gd name="csY4627" fmla="*/ 317058 h 1169641"/>
              <a:gd name="csX4628" fmla="*/ 0 w 3255128"/>
              <a:gd name="csY4628" fmla="*/ 316753 h 1169641"/>
              <a:gd name="csX4629" fmla="*/ 0 w 3255128"/>
              <a:gd name="csY4629" fmla="*/ 316703 h 1169641"/>
              <a:gd name="csX4630" fmla="*/ 0 w 3255128"/>
              <a:gd name="csY4630" fmla="*/ 316636 h 1169641"/>
              <a:gd name="csX4631" fmla="*/ 0 w 3255128"/>
              <a:gd name="csY4631" fmla="*/ 316410 h 1169641"/>
              <a:gd name="csX4632" fmla="*/ 0 w 3255128"/>
              <a:gd name="csY4632" fmla="*/ 316338 h 1169641"/>
              <a:gd name="csX4633" fmla="*/ 0 w 3255128"/>
              <a:gd name="csY4633" fmla="*/ 315739 h 1169641"/>
              <a:gd name="csX4634" fmla="*/ 0 w 3255128"/>
              <a:gd name="csY4634" fmla="*/ 315732 h 1169641"/>
              <a:gd name="csX4635" fmla="*/ 0 w 3255128"/>
              <a:gd name="csY4635" fmla="*/ 315707 h 1169641"/>
              <a:gd name="csX4636" fmla="*/ 0 w 3255128"/>
              <a:gd name="csY4636" fmla="*/ 315489 h 1169641"/>
              <a:gd name="csX4637" fmla="*/ 0 w 3255128"/>
              <a:gd name="csY4637" fmla="*/ 315248 h 1169641"/>
              <a:gd name="csX4638" fmla="*/ 0 w 3255128"/>
              <a:gd name="csY4638" fmla="*/ 315198 h 1169641"/>
              <a:gd name="csX4639" fmla="*/ 0 w 3255128"/>
              <a:gd name="csY4639" fmla="*/ 315039 h 1169641"/>
              <a:gd name="csX4640" fmla="*/ 0 w 3255128"/>
              <a:gd name="csY4640" fmla="*/ 314934 h 1169641"/>
              <a:gd name="csX4641" fmla="*/ 0 w 3255128"/>
              <a:gd name="csY4641" fmla="*/ 314650 h 1169641"/>
              <a:gd name="csX4642" fmla="*/ 0 w 3255128"/>
              <a:gd name="csY4642" fmla="*/ 314600 h 1169641"/>
              <a:gd name="csX4643" fmla="*/ 0 w 3255128"/>
              <a:gd name="csY4643" fmla="*/ 314475 h 1169641"/>
              <a:gd name="csX4644" fmla="*/ 0 w 3255128"/>
              <a:gd name="csY4644" fmla="*/ 314359 h 1169641"/>
              <a:gd name="csX4645" fmla="*/ 0 w 3255128"/>
              <a:gd name="csY4645" fmla="*/ 314191 h 1169641"/>
              <a:gd name="csX4646" fmla="*/ 0 w 3255128"/>
              <a:gd name="csY4646" fmla="*/ 314120 h 1169641"/>
              <a:gd name="csX4647" fmla="*/ 0 w 3255128"/>
              <a:gd name="csY4647" fmla="*/ 313827 h 1169641"/>
              <a:gd name="csX4648" fmla="*/ 0 w 3255128"/>
              <a:gd name="csY4648" fmla="*/ 313755 h 1169641"/>
              <a:gd name="csX4649" fmla="*/ 0 w 3255128"/>
              <a:gd name="csY4649" fmla="*/ 313568 h 1169641"/>
              <a:gd name="csX4650" fmla="*/ 0 w 3255128"/>
              <a:gd name="csY4650" fmla="*/ 313543 h 1169641"/>
              <a:gd name="csX4651" fmla="*/ 0 w 3255128"/>
              <a:gd name="csY4651" fmla="*/ 313109 h 1169641"/>
              <a:gd name="csX4652" fmla="*/ 0 w 3255128"/>
              <a:gd name="csY4652" fmla="*/ 312749 h 1169641"/>
              <a:gd name="csX4653" fmla="*/ 0 w 3255128"/>
              <a:gd name="csY4653" fmla="*/ 312553 h 1169641"/>
              <a:gd name="csX4654" fmla="*/ 0 w 3255128"/>
              <a:gd name="csY4654" fmla="*/ 312461 h 1169641"/>
              <a:gd name="csX4655" fmla="*/ 0 w 3255128"/>
              <a:gd name="csY4655" fmla="*/ 312233 h 1169641"/>
              <a:gd name="csX4656" fmla="*/ 0 w 3255128"/>
              <a:gd name="csY4656" fmla="*/ 312076 h 1169641"/>
              <a:gd name="csX4657" fmla="*/ 0 w 3255128"/>
              <a:gd name="csY4657" fmla="*/ 312009 h 1169641"/>
              <a:gd name="csX4658" fmla="*/ 0 w 3255128"/>
              <a:gd name="csY4658" fmla="*/ 311776 h 1169641"/>
              <a:gd name="csX4659" fmla="*/ 0 w 3255128"/>
              <a:gd name="csY4659" fmla="*/ 311285 h 1169641"/>
              <a:gd name="csX4660" fmla="*/ 0 w 3255128"/>
              <a:gd name="csY4660" fmla="*/ 311106 h 1169641"/>
              <a:gd name="csX4661" fmla="*/ 0 w 3255128"/>
              <a:gd name="csY4661" fmla="*/ 310862 h 1169641"/>
              <a:gd name="csX4662" fmla="*/ 0 w 3255128"/>
              <a:gd name="csY4662" fmla="*/ 310755 h 1169641"/>
              <a:gd name="csX4663" fmla="*/ 0 w 3255128"/>
              <a:gd name="csY4663" fmla="*/ 310085 h 1169641"/>
              <a:gd name="csX4664" fmla="*/ 0 w 3255128"/>
              <a:gd name="csY4664" fmla="*/ 309967 h 1169641"/>
              <a:gd name="csX4665" fmla="*/ 0 w 3255128"/>
              <a:gd name="csY4665" fmla="*/ 309839 h 1169641"/>
              <a:gd name="csX4666" fmla="*/ 0 w 3255128"/>
              <a:gd name="csY4666" fmla="*/ 309493 h 1169641"/>
              <a:gd name="csX4667" fmla="*/ 0 w 3255128"/>
              <a:gd name="csY4667" fmla="*/ 309086 h 1169641"/>
              <a:gd name="csX4668" fmla="*/ 0 w 3255128"/>
              <a:gd name="csY4668" fmla="*/ 308941 h 1169641"/>
              <a:gd name="csX4669" fmla="*/ 0 w 3255128"/>
              <a:gd name="csY4669" fmla="*/ 308482 h 1169641"/>
              <a:gd name="csX4670" fmla="*/ 0 w 3255128"/>
              <a:gd name="csY4670" fmla="*/ 308273 h 1169641"/>
              <a:gd name="csX4671" fmla="*/ 0 w 3255128"/>
              <a:gd name="csY4671" fmla="*/ 307834 h 1169641"/>
              <a:gd name="csX4672" fmla="*/ 0 w 3255128"/>
              <a:gd name="csY4672" fmla="*/ 307256 h 1169641"/>
              <a:gd name="csX4673" fmla="*/ 0 w 3255128"/>
              <a:gd name="csY4673" fmla="*/ 307252 h 1169641"/>
              <a:gd name="csX4674" fmla="*/ 0 w 3255128"/>
              <a:gd name="csY4674" fmla="*/ 306586 h 1169641"/>
              <a:gd name="csX4675" fmla="*/ 0 w 3255128"/>
              <a:gd name="csY4675" fmla="*/ 305885 h 1169641"/>
              <a:gd name="csX4676" fmla="*/ 0 w 3255128"/>
              <a:gd name="csY4676" fmla="*/ 305787 h 1169641"/>
              <a:gd name="csX4677" fmla="*/ 0 w 3255128"/>
              <a:gd name="csY4677" fmla="*/ 305689 h 1169641"/>
              <a:gd name="csX4678" fmla="*/ 0 w 3255128"/>
              <a:gd name="csY4678" fmla="*/ 305215 h 1169641"/>
              <a:gd name="csX4679" fmla="*/ 0 w 3255128"/>
              <a:gd name="csY4679" fmla="*/ 305212 h 1169641"/>
              <a:gd name="csX4680" fmla="*/ 0 w 3255128"/>
              <a:gd name="csY4680" fmla="*/ 304766 h 1169641"/>
              <a:gd name="csX4681" fmla="*/ 0 w 3255128"/>
              <a:gd name="csY4681" fmla="*/ 304741 h 1169641"/>
              <a:gd name="csX4682" fmla="*/ 0 w 3255128"/>
              <a:gd name="csY4682" fmla="*/ 304664 h 1169641"/>
              <a:gd name="csX4683" fmla="*/ 0 w 3255128"/>
              <a:gd name="csY4683" fmla="*/ 304519 h 1169641"/>
              <a:gd name="csX4684" fmla="*/ 0 w 3255128"/>
              <a:gd name="csY4684" fmla="*/ 304421 h 1169641"/>
              <a:gd name="csX4685" fmla="*/ 0 w 3255128"/>
              <a:gd name="csY4685" fmla="*/ 304282 h 1169641"/>
              <a:gd name="csX4686" fmla="*/ 0 w 3255128"/>
              <a:gd name="csY4686" fmla="*/ 304232 h 1169641"/>
              <a:gd name="csX4687" fmla="*/ 0 w 3255128"/>
              <a:gd name="csY4687" fmla="*/ 304205 h 1169641"/>
              <a:gd name="csX4688" fmla="*/ 0 w 3255128"/>
              <a:gd name="csY4688" fmla="*/ 303962 h 1169641"/>
              <a:gd name="csX4689" fmla="*/ 0 w 3255128"/>
              <a:gd name="csY4689" fmla="*/ 303769 h 1169641"/>
              <a:gd name="csX4690" fmla="*/ 0 w 3255128"/>
              <a:gd name="csY4690" fmla="*/ 303753 h 1169641"/>
              <a:gd name="csX4691" fmla="*/ 0 w 3255128"/>
              <a:gd name="csY4691" fmla="*/ 303634 h 1169641"/>
              <a:gd name="csX4692" fmla="*/ 0 w 3255128"/>
              <a:gd name="csY4692" fmla="*/ 303557 h 1169641"/>
              <a:gd name="csX4693" fmla="*/ 0 w 3255128"/>
              <a:gd name="csY4693" fmla="*/ 303498 h 1169641"/>
              <a:gd name="csX4694" fmla="*/ 0 w 3255128"/>
              <a:gd name="csY4694" fmla="*/ 303319 h 1169641"/>
              <a:gd name="csX4695" fmla="*/ 0 w 3255128"/>
              <a:gd name="csY4695" fmla="*/ 303314 h 1169641"/>
              <a:gd name="csX4696" fmla="*/ 0 w 3255128"/>
              <a:gd name="csY4696" fmla="*/ 303103 h 1169641"/>
              <a:gd name="csX4697" fmla="*/ 0 w 3255128"/>
              <a:gd name="csY4697" fmla="*/ 302629 h 1169641"/>
              <a:gd name="csX4698" fmla="*/ 0 w 3255128"/>
              <a:gd name="csY4698" fmla="*/ 302382 h 1169641"/>
              <a:gd name="csX4699" fmla="*/ 0 w 3255128"/>
              <a:gd name="csY4699" fmla="*/ 302222 h 1169641"/>
              <a:gd name="csX4700" fmla="*/ 0 w 3255128"/>
              <a:gd name="csY4700" fmla="*/ 302186 h 1169641"/>
              <a:gd name="csX4701" fmla="*/ 0 w 3255128"/>
              <a:gd name="csY4701" fmla="*/ 302081 h 1169641"/>
              <a:gd name="csX4702" fmla="*/ 0 w 3255128"/>
              <a:gd name="csY4702" fmla="*/ 301959 h 1169641"/>
              <a:gd name="csX4703" fmla="*/ 0 w 3255128"/>
              <a:gd name="csY4703" fmla="*/ 301622 h 1169641"/>
              <a:gd name="csX4704" fmla="*/ 0 w 3255128"/>
              <a:gd name="csY4704" fmla="*/ 301267 h 1169641"/>
              <a:gd name="csX4705" fmla="*/ 0 w 3255128"/>
              <a:gd name="csY4705" fmla="*/ 301186 h 1169641"/>
              <a:gd name="csX4706" fmla="*/ 0 w 3255128"/>
              <a:gd name="csY4706" fmla="*/ 301043 h 1169641"/>
              <a:gd name="csX4707" fmla="*/ 0 w 3255128"/>
              <a:gd name="csY4707" fmla="*/ 300974 h 1169641"/>
              <a:gd name="csX4708" fmla="*/ 0 w 3255128"/>
              <a:gd name="csY4708" fmla="*/ 300902 h 1169641"/>
              <a:gd name="csX4709" fmla="*/ 0 w 3255128"/>
              <a:gd name="csY4709" fmla="*/ 299999 h 1169641"/>
              <a:gd name="csX4710" fmla="*/ 0 w 3255128"/>
              <a:gd name="csY4710" fmla="*/ 299896 h 1169641"/>
              <a:gd name="csX4711" fmla="*/ 0 w 3255128"/>
              <a:gd name="csY4711" fmla="*/ 299820 h 1169641"/>
              <a:gd name="csX4712" fmla="*/ 0 w 3255128"/>
              <a:gd name="csY4712" fmla="*/ 299285 h 1169641"/>
              <a:gd name="csX4713" fmla="*/ 0 w 3255128"/>
              <a:gd name="csY4713" fmla="*/ 299126 h 1169641"/>
              <a:gd name="csX4714" fmla="*/ 0 w 3255128"/>
              <a:gd name="csY4714" fmla="*/ 298923 h 1169641"/>
              <a:gd name="csX4715" fmla="*/ 0 w 3255128"/>
              <a:gd name="csY4715" fmla="*/ 298799 h 1169641"/>
              <a:gd name="csX4716" fmla="*/ 0 w 3255128"/>
              <a:gd name="csY4716" fmla="*/ 298628 h 1169641"/>
              <a:gd name="csX4717" fmla="*/ 0 w 3255128"/>
              <a:gd name="csY4717" fmla="*/ 298449 h 1169641"/>
              <a:gd name="csX4718" fmla="*/ 0 w 3255128"/>
              <a:gd name="csY4718" fmla="*/ 298432 h 1169641"/>
              <a:gd name="csX4719" fmla="*/ 0 w 3255128"/>
              <a:gd name="csY4719" fmla="*/ 298404 h 1169641"/>
              <a:gd name="csX4720" fmla="*/ 0 w 3255128"/>
              <a:gd name="csY4720" fmla="*/ 298253 h 1169641"/>
              <a:gd name="csX4721" fmla="*/ 0 w 3255128"/>
              <a:gd name="csY4721" fmla="*/ 297975 h 1169641"/>
              <a:gd name="csX4722" fmla="*/ 0 w 3255128"/>
              <a:gd name="csY4722" fmla="*/ 297902 h 1169641"/>
              <a:gd name="csX4723" fmla="*/ 0 w 3255128"/>
              <a:gd name="csY4723" fmla="*/ 297877 h 1169641"/>
              <a:gd name="csX4724" fmla="*/ 0 w 3255128"/>
              <a:gd name="csY4724" fmla="*/ 297516 h 1169641"/>
              <a:gd name="csX4725" fmla="*/ 0 w 3255128"/>
              <a:gd name="csY4725" fmla="*/ 297418 h 1169641"/>
              <a:gd name="csX4726" fmla="*/ 0 w 3255128"/>
              <a:gd name="csY4726" fmla="*/ 296868 h 1169641"/>
              <a:gd name="csX4727" fmla="*/ 0 w 3255128"/>
              <a:gd name="csY4727" fmla="*/ 296770 h 1169641"/>
              <a:gd name="csX4728" fmla="*/ 0 w 3255128"/>
              <a:gd name="csY4728" fmla="*/ 296640 h 1169641"/>
              <a:gd name="csX4729" fmla="*/ 0 w 3255128"/>
              <a:gd name="csY4729" fmla="*/ 296636 h 1169641"/>
              <a:gd name="csX4730" fmla="*/ 0 w 3255128"/>
              <a:gd name="csY4730" fmla="*/ 295755 h 1169641"/>
              <a:gd name="csX4731" fmla="*/ 0 w 3255128"/>
              <a:gd name="csY4731" fmla="*/ 295420 h 1169641"/>
              <a:gd name="csX4732" fmla="*/ 0 w 3255128"/>
              <a:gd name="csY4732" fmla="*/ 295372 h 1169641"/>
              <a:gd name="csX4733" fmla="*/ 0 w 3255128"/>
              <a:gd name="csY4733" fmla="*/ 295193 h 1169641"/>
              <a:gd name="csX4734" fmla="*/ 0 w 3255128"/>
              <a:gd name="csY4734" fmla="*/ 294403 h 1169641"/>
              <a:gd name="csX4735" fmla="*/ 0 w 3255128"/>
              <a:gd name="csY4735" fmla="*/ 294246 h 1169641"/>
              <a:gd name="csX4736" fmla="*/ 0 w 3255128"/>
              <a:gd name="csY4736" fmla="*/ 294179 h 1169641"/>
              <a:gd name="csX4737" fmla="*/ 0 w 3255128"/>
              <a:gd name="csY4737" fmla="*/ 294172 h 1169641"/>
              <a:gd name="csX4738" fmla="*/ 0 w 3255128"/>
              <a:gd name="csY4738" fmla="*/ 293929 h 1169641"/>
              <a:gd name="csX4739" fmla="*/ 0 w 3255128"/>
              <a:gd name="csY4739" fmla="*/ 293810 h 1169641"/>
              <a:gd name="csX4740" fmla="*/ 0 w 3255128"/>
              <a:gd name="csY4740" fmla="*/ 293733 h 1169641"/>
              <a:gd name="csX4741" fmla="*/ 0 w 3255128"/>
              <a:gd name="csY4741" fmla="*/ 293455 h 1169641"/>
              <a:gd name="csX4742" fmla="*/ 0 w 3255128"/>
              <a:gd name="csY4742" fmla="*/ 293162 h 1169641"/>
              <a:gd name="csX4743" fmla="*/ 0 w 3255128"/>
              <a:gd name="csY4743" fmla="*/ 293090 h 1169641"/>
              <a:gd name="csX4744" fmla="*/ 0 w 3255128"/>
              <a:gd name="csY4744" fmla="*/ 293032 h 1169641"/>
              <a:gd name="csX4745" fmla="*/ 0 w 3255128"/>
              <a:gd name="csY4745" fmla="*/ 292996 h 1169641"/>
              <a:gd name="csX4746" fmla="*/ 0 w 3255128"/>
              <a:gd name="csY4746" fmla="*/ 292703 h 1169641"/>
              <a:gd name="csX4747" fmla="*/ 0 w 3255128"/>
              <a:gd name="csY4747" fmla="*/ 292631 h 1169641"/>
              <a:gd name="csX4748" fmla="*/ 0 w 3255128"/>
              <a:gd name="csY4748" fmla="*/ 292348 h 1169641"/>
              <a:gd name="csX4749" fmla="*/ 0 w 3255128"/>
              <a:gd name="csY4749" fmla="*/ 292116 h 1169641"/>
              <a:gd name="csX4750" fmla="*/ 0 w 3255128"/>
              <a:gd name="csY4750" fmla="*/ 291983 h 1169641"/>
              <a:gd name="csX4751" fmla="*/ 0 w 3255128"/>
              <a:gd name="csY4751" fmla="*/ 291666 h 1169641"/>
              <a:gd name="csX4752" fmla="*/ 0 w 3255128"/>
              <a:gd name="csY4752" fmla="*/ 291663 h 1169641"/>
              <a:gd name="csX4753" fmla="*/ 0 w 3255128"/>
              <a:gd name="csY4753" fmla="*/ 291235 h 1169641"/>
              <a:gd name="csX4754" fmla="*/ 0 w 3255128"/>
              <a:gd name="csY4754" fmla="*/ 291111 h 1169641"/>
              <a:gd name="csX4755" fmla="*/ 0 w 3255128"/>
              <a:gd name="csY4755" fmla="*/ 290993 h 1169641"/>
              <a:gd name="csX4756" fmla="*/ 0 w 3255128"/>
              <a:gd name="csY4756" fmla="*/ 290916 h 1169641"/>
              <a:gd name="csX4757" fmla="*/ 0 w 3255128"/>
              <a:gd name="csY4757" fmla="*/ 290900 h 1169641"/>
              <a:gd name="csX4758" fmla="*/ 0 w 3255128"/>
              <a:gd name="csY4758" fmla="*/ 290673 h 1169641"/>
              <a:gd name="csX4759" fmla="*/ 0 w 3255128"/>
              <a:gd name="csY4759" fmla="*/ 290652 h 1169641"/>
              <a:gd name="csX4760" fmla="*/ 0 w 3255128"/>
              <a:gd name="csY4760" fmla="*/ 290361 h 1169641"/>
              <a:gd name="csX4761" fmla="*/ 0 w 3255128"/>
              <a:gd name="csY4761" fmla="*/ 290004 h 1169641"/>
              <a:gd name="csX4762" fmla="*/ 0 w 3255128"/>
              <a:gd name="csY4762" fmla="*/ 289776 h 1169641"/>
              <a:gd name="csX4763" fmla="*/ 0 w 3255128"/>
              <a:gd name="csY4763" fmla="*/ 289302 h 1169641"/>
              <a:gd name="csX4764" fmla="*/ 0 w 3255128"/>
              <a:gd name="csY4764" fmla="*/ 289299 h 1169641"/>
              <a:gd name="csX4765" fmla="*/ 0 w 3255128"/>
              <a:gd name="csY4765" fmla="*/ 289106 h 1169641"/>
              <a:gd name="csX4766" fmla="*/ 0 w 3255128"/>
              <a:gd name="csY4766" fmla="*/ 288828 h 1169641"/>
              <a:gd name="csX4767" fmla="*/ 0 w 3255128"/>
              <a:gd name="csY4767" fmla="*/ 288418 h 1169641"/>
              <a:gd name="csX4768" fmla="*/ 0 w 3255128"/>
              <a:gd name="csY4768" fmla="*/ 288369 h 1169641"/>
              <a:gd name="csX4769" fmla="*/ 0 w 3255128"/>
              <a:gd name="csY4769" fmla="*/ 288333 h 1169641"/>
              <a:gd name="csX4770" fmla="*/ 0 w 3255128"/>
              <a:gd name="csY4770" fmla="*/ 288160 h 1169641"/>
              <a:gd name="csX4771" fmla="*/ 0 w 3255128"/>
              <a:gd name="csY4771" fmla="*/ 287721 h 1169641"/>
              <a:gd name="csX4772" fmla="*/ 0 w 3255128"/>
              <a:gd name="csY4772" fmla="*/ 287712 h 1169641"/>
              <a:gd name="csX4773" fmla="*/ 0 w 3255128"/>
              <a:gd name="csY4773" fmla="*/ 287489 h 1169641"/>
              <a:gd name="csX4774" fmla="*/ 0 w 3255128"/>
              <a:gd name="csY4774" fmla="*/ 287146 h 1169641"/>
              <a:gd name="csX4775" fmla="*/ 0 w 3255128"/>
              <a:gd name="csY4775" fmla="*/ 286967 h 1169641"/>
              <a:gd name="csX4776" fmla="*/ 0 w 3255128"/>
              <a:gd name="csY4776" fmla="*/ 286716 h 1169641"/>
              <a:gd name="csX4777" fmla="*/ 0 w 3255128"/>
              <a:gd name="csY4777" fmla="*/ 286608 h 1169641"/>
              <a:gd name="csX4778" fmla="*/ 0 w 3255128"/>
              <a:gd name="csY4778" fmla="*/ 286591 h 1169641"/>
              <a:gd name="csX4779" fmla="*/ 0 w 3255128"/>
              <a:gd name="csY4779" fmla="*/ 286432 h 1169641"/>
              <a:gd name="csX4780" fmla="*/ 0 w 3255128"/>
              <a:gd name="csY4780" fmla="*/ 286273 h 1169641"/>
              <a:gd name="csX4781" fmla="*/ 0 w 3255128"/>
              <a:gd name="csY4781" fmla="*/ 286132 h 1169641"/>
              <a:gd name="csX4782" fmla="*/ 0 w 3255128"/>
              <a:gd name="csY4782" fmla="*/ 285835 h 1169641"/>
              <a:gd name="csX4783" fmla="*/ 0 w 3255128"/>
              <a:gd name="csY4783" fmla="*/ 285551 h 1169641"/>
              <a:gd name="csX4784" fmla="*/ 0 w 3255128"/>
              <a:gd name="csY4784" fmla="*/ 285484 h 1169641"/>
              <a:gd name="csX4785" fmla="*/ 0 w 3255128"/>
              <a:gd name="csY4785" fmla="*/ 285350 h 1169641"/>
              <a:gd name="csX4786" fmla="*/ 0 w 3255128"/>
              <a:gd name="csY4786" fmla="*/ 284469 h 1169641"/>
              <a:gd name="csX4787" fmla="*/ 0 w 3255128"/>
              <a:gd name="csY4787" fmla="*/ 284406 h 1169641"/>
              <a:gd name="csX4788" fmla="*/ 0 w 3255128"/>
              <a:gd name="csY4788" fmla="*/ 284227 h 1169641"/>
              <a:gd name="csX4789" fmla="*/ 0 w 3255128"/>
              <a:gd name="csY4789" fmla="*/ 284129 h 1169641"/>
              <a:gd name="csX4790" fmla="*/ 0 w 3255128"/>
              <a:gd name="csY4790" fmla="*/ 283206 h 1169641"/>
              <a:gd name="csX4791" fmla="*/ 0 w 3255128"/>
              <a:gd name="csY4791" fmla="*/ 283192 h 1169641"/>
              <a:gd name="csX4792" fmla="*/ 0 w 3255128"/>
              <a:gd name="csY4792" fmla="*/ 283104 h 1169641"/>
              <a:gd name="csX4793" fmla="*/ 0 w 3255128"/>
              <a:gd name="csY4793" fmla="*/ 282894 h 1169641"/>
              <a:gd name="csX4794" fmla="*/ 0 w 3255128"/>
              <a:gd name="csY4794" fmla="*/ 282645 h 1169641"/>
              <a:gd name="csX4795" fmla="*/ 0 w 3255128"/>
              <a:gd name="csY4795" fmla="*/ 282519 h 1169641"/>
              <a:gd name="csX4796" fmla="*/ 0 w 3255128"/>
              <a:gd name="csY4796" fmla="*/ 282340 h 1169641"/>
              <a:gd name="csX4797" fmla="*/ 0 w 3255128"/>
              <a:gd name="csY4797" fmla="*/ 281997 h 1169641"/>
              <a:gd name="csX4798" fmla="*/ 0 w 3255128"/>
              <a:gd name="csY4798" fmla="*/ 281964 h 1169641"/>
              <a:gd name="csX4799" fmla="*/ 0 w 3255128"/>
              <a:gd name="csY4799" fmla="*/ 281505 h 1169641"/>
              <a:gd name="csX4800" fmla="*/ 0 w 3255128"/>
              <a:gd name="csY4800" fmla="*/ 281296 h 1169641"/>
              <a:gd name="csX4801" fmla="*/ 0 w 3255128"/>
              <a:gd name="csY4801" fmla="*/ 280957 h 1169641"/>
              <a:gd name="csX4802" fmla="*/ 0 w 3255128"/>
              <a:gd name="csY4802" fmla="*/ 280857 h 1169641"/>
              <a:gd name="csX4803" fmla="*/ 0 w 3255128"/>
              <a:gd name="csY4803" fmla="*/ 280723 h 1169641"/>
              <a:gd name="csX4804" fmla="*/ 0 w 3255128"/>
              <a:gd name="csY4804" fmla="*/ 280626 h 1169641"/>
              <a:gd name="csX4805" fmla="*/ 0 w 3255128"/>
              <a:gd name="csY4805" fmla="*/ 280521 h 1169641"/>
              <a:gd name="csX4806" fmla="*/ 0 w 3255128"/>
              <a:gd name="csY4806" fmla="*/ 280375 h 1169641"/>
              <a:gd name="csX4807" fmla="*/ 0 w 3255128"/>
              <a:gd name="csY4807" fmla="*/ 280311 h 1169641"/>
              <a:gd name="csX4808" fmla="*/ 0 w 3255128"/>
              <a:gd name="csY4808" fmla="*/ 280309 h 1169641"/>
              <a:gd name="csX4809" fmla="*/ 0 w 3255128"/>
              <a:gd name="csY4809" fmla="*/ 280062 h 1169641"/>
              <a:gd name="csX4810" fmla="*/ 0 w 3255128"/>
              <a:gd name="csY4810" fmla="*/ 279850 h 1169641"/>
              <a:gd name="csX4811" fmla="*/ 0 w 3255128"/>
              <a:gd name="csY4811" fmla="*/ 279842 h 1169641"/>
              <a:gd name="csX4812" fmla="*/ 0 w 3255128"/>
              <a:gd name="csY4812" fmla="*/ 279707 h 1169641"/>
              <a:gd name="csX4813" fmla="*/ 0 w 3255128"/>
              <a:gd name="csY4813" fmla="*/ 279414 h 1169641"/>
              <a:gd name="csX4814" fmla="*/ 0 w 3255128"/>
              <a:gd name="csY4814" fmla="*/ 278810 h 1169641"/>
              <a:gd name="csX4815" fmla="*/ 0 w 3255128"/>
              <a:gd name="csY4815" fmla="*/ 278565 h 1169641"/>
              <a:gd name="csX4816" fmla="*/ 0 w 3255128"/>
              <a:gd name="csY4816" fmla="*/ 278336 h 1169641"/>
              <a:gd name="csX4817" fmla="*/ 0 w 3255128"/>
              <a:gd name="csY4817" fmla="*/ 278140 h 1169641"/>
              <a:gd name="csX4818" fmla="*/ 0 w 3255128"/>
              <a:gd name="csY4818" fmla="*/ 277820 h 1169641"/>
              <a:gd name="csX4819" fmla="*/ 0 w 3255128"/>
              <a:gd name="csY4819" fmla="*/ 277792 h 1169641"/>
              <a:gd name="csX4820" fmla="*/ 0 w 3255128"/>
              <a:gd name="csY4820" fmla="*/ 277542 h 1169641"/>
              <a:gd name="csX4821" fmla="*/ 0 w 3255128"/>
              <a:gd name="csY4821" fmla="*/ 277508 h 1169641"/>
              <a:gd name="csX4822" fmla="*/ 0 w 3255128"/>
              <a:gd name="csY4822" fmla="*/ 277363 h 1169641"/>
              <a:gd name="csX4823" fmla="*/ 0 w 3255128"/>
              <a:gd name="csY4823" fmla="*/ 276872 h 1169641"/>
              <a:gd name="csX4824" fmla="*/ 0 w 3255128"/>
              <a:gd name="csY4824" fmla="*/ 276523 h 1169641"/>
              <a:gd name="csX4825" fmla="*/ 0 w 3255128"/>
              <a:gd name="csY4825" fmla="*/ 276446 h 1169641"/>
              <a:gd name="csX4826" fmla="*/ 0 w 3255128"/>
              <a:gd name="csY4826" fmla="*/ 276426 h 1169641"/>
              <a:gd name="csX4827" fmla="*/ 0 w 3255128"/>
              <a:gd name="csY4827" fmla="*/ 276342 h 1169641"/>
              <a:gd name="csX4828" fmla="*/ 0 w 3255128"/>
              <a:gd name="csY4828" fmla="*/ 276203 h 1169641"/>
              <a:gd name="csX4829" fmla="*/ 0 w 3255128"/>
              <a:gd name="csY4829" fmla="*/ 276128 h 1169641"/>
              <a:gd name="csX4830" fmla="*/ 0 w 3255128"/>
              <a:gd name="csY4830" fmla="*/ 275642 h 1169641"/>
              <a:gd name="csX4831" fmla="*/ 0 w 3255128"/>
              <a:gd name="csY4831" fmla="*/ 275565 h 1169641"/>
              <a:gd name="csX4832" fmla="*/ 0 w 3255128"/>
              <a:gd name="csY4832" fmla="*/ 275322 h 1169641"/>
              <a:gd name="csX4833" fmla="*/ 0 w 3255128"/>
              <a:gd name="csY4833" fmla="*/ 275307 h 1169641"/>
              <a:gd name="csX4834" fmla="*/ 0 w 3255128"/>
              <a:gd name="csY4834" fmla="*/ 275080 h 1169641"/>
              <a:gd name="csX4835" fmla="*/ 0 w 3255128"/>
              <a:gd name="csY4835" fmla="*/ 274039 h 1169641"/>
              <a:gd name="csX4836" fmla="*/ 0 w 3255128"/>
              <a:gd name="csY4836" fmla="*/ 273863 h 1169641"/>
              <a:gd name="csX4837" fmla="*/ 0 w 3255128"/>
              <a:gd name="csY4837" fmla="*/ 273860 h 1169641"/>
              <a:gd name="csX4838" fmla="*/ 0 w 3255128"/>
              <a:gd name="csY4838" fmla="*/ 273545 h 1169641"/>
              <a:gd name="csX4839" fmla="*/ 0 w 3255128"/>
              <a:gd name="csY4839" fmla="*/ 272982 h 1169641"/>
              <a:gd name="csX4840" fmla="*/ 0 w 3255128"/>
              <a:gd name="csY4840" fmla="*/ 272843 h 1169641"/>
              <a:gd name="csX4841" fmla="*/ 0 w 3255128"/>
              <a:gd name="csY4841" fmla="*/ 272524 h 1169641"/>
              <a:gd name="csX4842" fmla="*/ 0 w 3255128"/>
              <a:gd name="csY4842" fmla="*/ 271799 h 1169641"/>
              <a:gd name="csX4843" fmla="*/ 0 w 3255128"/>
              <a:gd name="csY4843" fmla="*/ 271608 h 1169641"/>
              <a:gd name="csX4844" fmla="*/ 0 w 3255128"/>
              <a:gd name="csY4844" fmla="*/ 271553 h 1169641"/>
              <a:gd name="csX4845" fmla="*/ 0 w 3255128"/>
              <a:gd name="csY4845" fmla="*/ 271472 h 1169641"/>
              <a:gd name="csX4846" fmla="*/ 0 w 3255128"/>
              <a:gd name="csY4846" fmla="*/ 271374 h 1169641"/>
              <a:gd name="csX4847" fmla="*/ 0 w 3255128"/>
              <a:gd name="csY4847" fmla="*/ 271276 h 1169641"/>
              <a:gd name="csX4848" fmla="*/ 0 w 3255128"/>
              <a:gd name="csY4848" fmla="*/ 270998 h 1169641"/>
              <a:gd name="csX4849" fmla="*/ 0 w 3255128"/>
              <a:gd name="csY4849" fmla="*/ 270539 h 1169641"/>
              <a:gd name="csX4850" fmla="*/ 0 w 3255128"/>
              <a:gd name="csY4850" fmla="*/ 270325 h 1169641"/>
              <a:gd name="csX4851" fmla="*/ 0 w 3255128"/>
              <a:gd name="csY4851" fmla="*/ 270106 h 1169641"/>
              <a:gd name="csX4852" fmla="*/ 0 w 3255128"/>
              <a:gd name="csY4852" fmla="*/ 269891 h 1169641"/>
              <a:gd name="csX4853" fmla="*/ 0 w 3255128"/>
              <a:gd name="csY4853" fmla="*/ 269875 h 1169641"/>
              <a:gd name="csX4854" fmla="*/ 0 w 3255128"/>
              <a:gd name="csY4854" fmla="*/ 269757 h 1169641"/>
              <a:gd name="csX4855" fmla="*/ 0 w 3255128"/>
              <a:gd name="csY4855" fmla="*/ 269659 h 1169641"/>
              <a:gd name="csX4856" fmla="*/ 0 w 3255128"/>
              <a:gd name="csY4856" fmla="*/ 269340 h 1169641"/>
              <a:gd name="csX4857" fmla="*/ 0 w 3255128"/>
              <a:gd name="csY4857" fmla="*/ 269025 h 1169641"/>
              <a:gd name="csX4858" fmla="*/ 0 w 3255128"/>
              <a:gd name="csY4858" fmla="*/ 268876 h 1169641"/>
              <a:gd name="csX4859" fmla="*/ 0 w 3255128"/>
              <a:gd name="csY4859" fmla="*/ 268778 h 1169641"/>
              <a:gd name="csX4860" fmla="*/ 0 w 3255128"/>
              <a:gd name="csY4860" fmla="*/ 268443 h 1169641"/>
              <a:gd name="csX4861" fmla="*/ 0 w 3255128"/>
              <a:gd name="csY4861" fmla="*/ 268216 h 1169641"/>
              <a:gd name="csX4862" fmla="*/ 0 w 3255128"/>
              <a:gd name="csY4862" fmla="*/ 267742 h 1169641"/>
              <a:gd name="csX4863" fmla="*/ 0 w 3255128"/>
              <a:gd name="csY4863" fmla="*/ 267668 h 1169641"/>
              <a:gd name="csX4864" fmla="*/ 0 w 3255128"/>
              <a:gd name="csY4864" fmla="*/ 267654 h 1169641"/>
              <a:gd name="csX4865" fmla="*/ 0 w 3255128"/>
              <a:gd name="csY4865" fmla="*/ 267599 h 1169641"/>
              <a:gd name="csX4866" fmla="*/ 0 w 3255128"/>
              <a:gd name="csY4866" fmla="*/ 267522 h 1169641"/>
              <a:gd name="csX4867" fmla="*/ 0 w 3255128"/>
              <a:gd name="csY4867" fmla="*/ 267458 h 1169641"/>
              <a:gd name="csX4868" fmla="*/ 0 w 3255128"/>
              <a:gd name="csY4868" fmla="*/ 267279 h 1169641"/>
              <a:gd name="csX4869" fmla="*/ 0 w 3255128"/>
              <a:gd name="csY4869" fmla="*/ 267209 h 1169641"/>
              <a:gd name="csX4870" fmla="*/ 0 w 3255128"/>
              <a:gd name="csY4870" fmla="*/ 266981 h 1169641"/>
              <a:gd name="csX4871" fmla="*/ 0 w 3255128"/>
              <a:gd name="csY4871" fmla="*/ 266854 h 1169641"/>
              <a:gd name="csX4872" fmla="*/ 0 w 3255128"/>
              <a:gd name="csY4872" fmla="*/ 266561 h 1169641"/>
              <a:gd name="csX4873" fmla="*/ 0 w 3255128"/>
              <a:gd name="csY4873" fmla="*/ 266376 h 1169641"/>
              <a:gd name="csX4874" fmla="*/ 0 w 3255128"/>
              <a:gd name="csY4874" fmla="*/ 266051 h 1169641"/>
              <a:gd name="csX4875" fmla="*/ 0 w 3255128"/>
              <a:gd name="csY4875" fmla="*/ 265592 h 1169641"/>
              <a:gd name="csX4876" fmla="*/ 0 w 3255128"/>
              <a:gd name="csY4876" fmla="*/ 265586 h 1169641"/>
              <a:gd name="csX4877" fmla="*/ 0 w 3255128"/>
              <a:gd name="csY4877" fmla="*/ 265355 h 1169641"/>
              <a:gd name="csX4878" fmla="*/ 0 w 3255128"/>
              <a:gd name="csY4878" fmla="*/ 265237 h 1169641"/>
              <a:gd name="csX4879" fmla="*/ 0 w 3255128"/>
              <a:gd name="csY4879" fmla="*/ 265170 h 1169641"/>
              <a:gd name="csX4880" fmla="*/ 0 w 3255128"/>
              <a:gd name="csY4880" fmla="*/ 265005 h 1169641"/>
              <a:gd name="csX4881" fmla="*/ 0 w 3255128"/>
              <a:gd name="csY4881" fmla="*/ 264944 h 1169641"/>
              <a:gd name="csX4882" fmla="*/ 0 w 3255128"/>
              <a:gd name="csY4882" fmla="*/ 264939 h 1169641"/>
              <a:gd name="csX4883" fmla="*/ 0 w 3255128"/>
              <a:gd name="csY4883" fmla="*/ 264872 h 1169641"/>
              <a:gd name="csX4884" fmla="*/ 0 w 3255128"/>
              <a:gd name="csY4884" fmla="*/ 264713 h 1169641"/>
              <a:gd name="csX4885" fmla="*/ 0 w 3255128"/>
              <a:gd name="csY4885" fmla="*/ 264711 h 1169641"/>
              <a:gd name="csX4886" fmla="*/ 0 w 3255128"/>
              <a:gd name="csY4886" fmla="*/ 264689 h 1169641"/>
              <a:gd name="csX4887" fmla="*/ 0 w 3255128"/>
              <a:gd name="csY4887" fmla="*/ 264510 h 1169641"/>
              <a:gd name="csX4888" fmla="*/ 0 w 3255128"/>
              <a:gd name="csY4888" fmla="*/ 264398 h 1169641"/>
              <a:gd name="csX4889" fmla="*/ 0 w 3255128"/>
              <a:gd name="csY4889" fmla="*/ 264356 h 1169641"/>
              <a:gd name="csX4890" fmla="*/ 0 w 3255128"/>
              <a:gd name="csY4890" fmla="*/ 264063 h 1169641"/>
              <a:gd name="csX4891" fmla="*/ 0 w 3255128"/>
              <a:gd name="csY4891" fmla="*/ 263991 h 1169641"/>
              <a:gd name="csX4892" fmla="*/ 0 w 3255128"/>
              <a:gd name="csY4892" fmla="*/ 263559 h 1169641"/>
              <a:gd name="csX4893" fmla="*/ 0 w 3255128"/>
              <a:gd name="csY4893" fmla="*/ 262893 h 1169641"/>
              <a:gd name="csX4894" fmla="*/ 0 w 3255128"/>
              <a:gd name="csY4894" fmla="*/ 262538 h 1169641"/>
              <a:gd name="csX4895" fmla="*/ 0 w 3255128"/>
              <a:gd name="csY4895" fmla="*/ 262227 h 1169641"/>
              <a:gd name="csX4896" fmla="*/ 0 w 3255128"/>
              <a:gd name="csY4896" fmla="*/ 262012 h 1169641"/>
              <a:gd name="csX4897" fmla="*/ 0 w 3255128"/>
              <a:gd name="csY4897" fmla="*/ 261749 h 1169641"/>
              <a:gd name="csX4898" fmla="*/ 0 w 3255128"/>
              <a:gd name="csY4898" fmla="*/ 260976 h 1169641"/>
              <a:gd name="csX4899" fmla="*/ 0 w 3255128"/>
              <a:gd name="csY4899" fmla="*/ 260959 h 1169641"/>
              <a:gd name="csX4900" fmla="*/ 0 w 3255128"/>
              <a:gd name="csY4900" fmla="*/ 260833 h 1169641"/>
              <a:gd name="csX4901" fmla="*/ 0 w 3255128"/>
              <a:gd name="csY4901" fmla="*/ 260735 h 1169641"/>
              <a:gd name="csX4902" fmla="*/ 0 w 3255128"/>
              <a:gd name="csY4902" fmla="*/ 260728 h 1169641"/>
              <a:gd name="csX4903" fmla="*/ 0 w 3255128"/>
              <a:gd name="csY4903" fmla="*/ 260692 h 1169641"/>
              <a:gd name="csX4904" fmla="*/ 0 w 3255128"/>
              <a:gd name="csY4904" fmla="*/ 260610 h 1169641"/>
              <a:gd name="csX4905" fmla="*/ 0 w 3255128"/>
              <a:gd name="csY4905" fmla="*/ 260485 h 1169641"/>
              <a:gd name="csX4906" fmla="*/ 0 w 3255128"/>
              <a:gd name="csY4906" fmla="*/ 259990 h 1169641"/>
              <a:gd name="csX4907" fmla="*/ 0 w 3255128"/>
              <a:gd name="csY4907" fmla="*/ 259955 h 1169641"/>
              <a:gd name="csX4908" fmla="*/ 0 w 3255128"/>
              <a:gd name="csY4908" fmla="*/ 259729 h 1169641"/>
              <a:gd name="csX4909" fmla="*/ 0 w 3255128"/>
              <a:gd name="csY4909" fmla="*/ 259671 h 1169641"/>
              <a:gd name="csX4910" fmla="*/ 0 w 3255128"/>
              <a:gd name="csY4910" fmla="*/ 259646 h 1169641"/>
              <a:gd name="csX4911" fmla="*/ 0 w 3255128"/>
              <a:gd name="csY4911" fmla="*/ 259397 h 1169641"/>
              <a:gd name="csX4912" fmla="*/ 0 w 3255128"/>
              <a:gd name="csY4912" fmla="*/ 259187 h 1169641"/>
              <a:gd name="csX4913" fmla="*/ 0 w 3255128"/>
              <a:gd name="csY4913" fmla="*/ 259039 h 1169641"/>
              <a:gd name="csX4914" fmla="*/ 0 w 3255128"/>
              <a:gd name="csY4914" fmla="*/ 258749 h 1169641"/>
              <a:gd name="csX4915" fmla="*/ 0 w 3255128"/>
              <a:gd name="csY4915" fmla="*/ 258589 h 1169641"/>
              <a:gd name="csX4916" fmla="*/ 0 w 3255128"/>
              <a:gd name="csY4916" fmla="*/ 258539 h 1169641"/>
              <a:gd name="csX4917" fmla="*/ 0 w 3255128"/>
              <a:gd name="csY4917" fmla="*/ 258373 h 1169641"/>
              <a:gd name="csX4918" fmla="*/ 0 w 3255128"/>
              <a:gd name="csY4918" fmla="*/ 258290 h 1169641"/>
              <a:gd name="csX4919" fmla="*/ 0 w 3255128"/>
              <a:gd name="csY4919" fmla="*/ 257668 h 1169641"/>
              <a:gd name="csX4920" fmla="*/ 0 w 3255128"/>
              <a:gd name="csY4920" fmla="*/ 257492 h 1169641"/>
              <a:gd name="csX4921" fmla="*/ 0 w 3255128"/>
              <a:gd name="csY4921" fmla="*/ 257472 h 1169641"/>
              <a:gd name="csX4922" fmla="*/ 0 w 3255128"/>
              <a:gd name="csY4922" fmla="*/ 257250 h 1169641"/>
              <a:gd name="csX4923" fmla="*/ 0 w 3255128"/>
              <a:gd name="csY4923" fmla="*/ 257229 h 1169641"/>
              <a:gd name="csX4924" fmla="*/ 0 w 3255128"/>
              <a:gd name="csY4924" fmla="*/ 257127 h 1169641"/>
              <a:gd name="csX4925" fmla="*/ 0 w 3255128"/>
              <a:gd name="csY4925" fmla="*/ 256668 h 1169641"/>
              <a:gd name="csX4926" fmla="*/ 0 w 3255128"/>
              <a:gd name="csY4926" fmla="*/ 256456 h 1169641"/>
              <a:gd name="csX4927" fmla="*/ 0 w 3255128"/>
              <a:gd name="csY4927" fmla="*/ 256313 h 1169641"/>
              <a:gd name="csX4928" fmla="*/ 0 w 3255128"/>
              <a:gd name="csY4928" fmla="*/ 256172 h 1169641"/>
              <a:gd name="csX4929" fmla="*/ 0 w 3255128"/>
              <a:gd name="csY4929" fmla="*/ 256020 h 1169641"/>
              <a:gd name="csX4930" fmla="*/ 0 w 3255128"/>
              <a:gd name="csY4930" fmla="*/ 256015 h 1169641"/>
              <a:gd name="csX4931" fmla="*/ 0 w 3255128"/>
              <a:gd name="csY4931" fmla="*/ 255948 h 1169641"/>
              <a:gd name="csX4932" fmla="*/ 0 w 3255128"/>
              <a:gd name="csY4932" fmla="*/ 255858 h 1169641"/>
              <a:gd name="csX4933" fmla="*/ 0 w 3255128"/>
              <a:gd name="csY4933" fmla="*/ 255363 h 1169641"/>
              <a:gd name="csX4934" fmla="*/ 0 w 3255128"/>
              <a:gd name="csY4934" fmla="*/ 255241 h 1169641"/>
              <a:gd name="csX4935" fmla="*/ 0 w 3255128"/>
              <a:gd name="csY4935" fmla="*/ 255085 h 1169641"/>
              <a:gd name="csX4936" fmla="*/ 0 w 3255128"/>
              <a:gd name="csY4936" fmla="*/ 254889 h 1169641"/>
              <a:gd name="csX4937" fmla="*/ 0 w 3255128"/>
              <a:gd name="csY4937" fmla="*/ 254886 h 1169641"/>
              <a:gd name="csX4938" fmla="*/ 0 w 3255128"/>
              <a:gd name="csY4938" fmla="*/ 254801 h 1169641"/>
              <a:gd name="csX4939" fmla="*/ 0 w 3255128"/>
              <a:gd name="csY4939" fmla="*/ 254412 h 1169641"/>
              <a:gd name="csX4940" fmla="*/ 0 w 3255128"/>
              <a:gd name="csY4940" fmla="*/ 254005 h 1169641"/>
              <a:gd name="csX4941" fmla="*/ 0 w 3255128"/>
              <a:gd name="csY4941" fmla="*/ 253969 h 1169641"/>
              <a:gd name="csX4942" fmla="*/ 0 w 3255128"/>
              <a:gd name="csY4942" fmla="*/ 253962 h 1169641"/>
              <a:gd name="csX4943" fmla="*/ 0 w 3255128"/>
              <a:gd name="csY4943" fmla="*/ 253747 h 1169641"/>
              <a:gd name="csX4944" fmla="*/ 0 w 3255128"/>
              <a:gd name="csY4944" fmla="*/ 253746 h 1169641"/>
              <a:gd name="csX4945" fmla="*/ 0 w 3255128"/>
              <a:gd name="csY4945" fmla="*/ 253719 h 1169641"/>
              <a:gd name="csX4946" fmla="*/ 0 w 3255128"/>
              <a:gd name="csY4946" fmla="*/ 253523 h 1169641"/>
              <a:gd name="csX4947" fmla="*/ 0 w 3255128"/>
              <a:gd name="csY4947" fmla="*/ 253432 h 1169641"/>
              <a:gd name="csX4948" fmla="*/ 0 w 3255128"/>
              <a:gd name="csY4948" fmla="*/ 253198 h 1169641"/>
              <a:gd name="csX4949" fmla="*/ 0 w 3255128"/>
              <a:gd name="csY4949" fmla="*/ 252880 h 1169641"/>
              <a:gd name="csX4950" fmla="*/ 0 w 3255128"/>
              <a:gd name="csY4950" fmla="*/ 252865 h 1169641"/>
              <a:gd name="csX4951" fmla="*/ 0 w 3255128"/>
              <a:gd name="csY4951" fmla="*/ 252739 h 1169641"/>
              <a:gd name="csX4952" fmla="*/ 0 w 3255128"/>
              <a:gd name="csY4952" fmla="*/ 252421 h 1169641"/>
              <a:gd name="csX4953" fmla="*/ 0 w 3255128"/>
              <a:gd name="csY4953" fmla="*/ 252317 h 1169641"/>
              <a:gd name="csX4954" fmla="*/ 0 w 3255128"/>
              <a:gd name="csY4954" fmla="*/ 252303 h 1169641"/>
              <a:gd name="csX4955" fmla="*/ 0 w 3255128"/>
              <a:gd name="csY4955" fmla="*/ 252091 h 1169641"/>
              <a:gd name="csX4956" fmla="*/ 0 w 3255128"/>
              <a:gd name="csY4956" fmla="*/ 251858 h 1169641"/>
              <a:gd name="csX4957" fmla="*/ 0 w 3255128"/>
              <a:gd name="csY4957" fmla="*/ 251829 h 1169641"/>
              <a:gd name="csX4958" fmla="*/ 0 w 3255128"/>
              <a:gd name="csY4958" fmla="*/ 251773 h 1169641"/>
              <a:gd name="csX4959" fmla="*/ 0 w 3255128"/>
              <a:gd name="csY4959" fmla="*/ 251686 h 1169641"/>
              <a:gd name="csX4960" fmla="*/ 0 w 3255128"/>
              <a:gd name="csY4960" fmla="*/ 251545 h 1169641"/>
              <a:gd name="csX4961" fmla="*/ 0 w 3255128"/>
              <a:gd name="csY4961" fmla="*/ 251422 h 1169641"/>
              <a:gd name="csX4962" fmla="*/ 0 w 3255128"/>
              <a:gd name="csY4962" fmla="*/ 251210 h 1169641"/>
              <a:gd name="csX4963" fmla="*/ 0 w 3255128"/>
              <a:gd name="csY4963" fmla="*/ 250783 h 1169641"/>
              <a:gd name="csX4964" fmla="*/ 0 w 3255128"/>
              <a:gd name="csY4964" fmla="*/ 250706 h 1169641"/>
              <a:gd name="csX4965" fmla="*/ 0 w 3255128"/>
              <a:gd name="csY4965" fmla="*/ 250463 h 1169641"/>
              <a:gd name="csX4966" fmla="*/ 0 w 3255128"/>
              <a:gd name="csY4966" fmla="*/ 249993 h 1169641"/>
              <a:gd name="csX4967" fmla="*/ 0 w 3255128"/>
              <a:gd name="csY4967" fmla="*/ 249762 h 1169641"/>
              <a:gd name="csX4968" fmla="*/ 0 w 3255128"/>
              <a:gd name="csY4968" fmla="*/ 249685 h 1169641"/>
              <a:gd name="csX4969" fmla="*/ 0 w 3255128"/>
              <a:gd name="csY4969" fmla="*/ 249660 h 1169641"/>
              <a:gd name="csX4970" fmla="*/ 0 w 3255128"/>
              <a:gd name="csY4970" fmla="*/ 249449 h 1169641"/>
              <a:gd name="csX4971" fmla="*/ 0 w 3255128"/>
              <a:gd name="csY4971" fmla="*/ 249442 h 1169641"/>
              <a:gd name="csX4972" fmla="*/ 0 w 3255128"/>
              <a:gd name="csY4972" fmla="*/ 249201 h 1169641"/>
              <a:gd name="csX4973" fmla="*/ 0 w 3255128"/>
              <a:gd name="csY4973" fmla="*/ 249151 h 1169641"/>
              <a:gd name="csX4974" fmla="*/ 0 w 3255128"/>
              <a:gd name="csY4974" fmla="*/ 249092 h 1169641"/>
              <a:gd name="csX4975" fmla="*/ 0 w 3255128"/>
              <a:gd name="csY4975" fmla="*/ 248896 h 1169641"/>
              <a:gd name="csX4976" fmla="*/ 0 w 3255128"/>
              <a:gd name="csY4976" fmla="*/ 248553 h 1169641"/>
              <a:gd name="csX4977" fmla="*/ 0 w 3255128"/>
              <a:gd name="csY4977" fmla="*/ 248360 h 1169641"/>
              <a:gd name="csX4978" fmla="*/ 0 w 3255128"/>
              <a:gd name="csY4978" fmla="*/ 248123 h 1169641"/>
              <a:gd name="csX4979" fmla="*/ 0 w 3255128"/>
              <a:gd name="csY4979" fmla="*/ 247901 h 1169641"/>
              <a:gd name="csX4980" fmla="*/ 0 w 3255128"/>
              <a:gd name="csY4980" fmla="*/ 247253 h 1169641"/>
              <a:gd name="csX4981" fmla="*/ 0 w 3255128"/>
              <a:gd name="csY4981" fmla="*/ 247102 h 1169641"/>
              <a:gd name="csX4982" fmla="*/ 0 w 3255128"/>
              <a:gd name="csY4982" fmla="*/ 247077 h 1169641"/>
              <a:gd name="csX4983" fmla="*/ 0 w 3255128"/>
              <a:gd name="csY4983" fmla="*/ 246883 h 1169641"/>
              <a:gd name="csX4984" fmla="*/ 0 w 3255128"/>
              <a:gd name="csY4984" fmla="*/ 246618 h 1169641"/>
              <a:gd name="csX4985" fmla="*/ 0 w 3255128"/>
              <a:gd name="csY4985" fmla="*/ 246568 h 1169641"/>
              <a:gd name="csX4986" fmla="*/ 0 w 3255128"/>
              <a:gd name="csY4986" fmla="*/ 246263 h 1169641"/>
              <a:gd name="csX4987" fmla="*/ 0 w 3255128"/>
              <a:gd name="csY4987" fmla="*/ 246186 h 1169641"/>
              <a:gd name="csX4988" fmla="*/ 0 w 3255128"/>
              <a:gd name="csY4988" fmla="*/ 245970 h 1169641"/>
              <a:gd name="csX4989" fmla="*/ 0 w 3255128"/>
              <a:gd name="csY4989" fmla="*/ 245962 h 1169641"/>
              <a:gd name="csX4990" fmla="*/ 0 w 3255128"/>
              <a:gd name="csY4990" fmla="*/ 245898 h 1169641"/>
              <a:gd name="csX4991" fmla="*/ 0 w 3255128"/>
              <a:gd name="csY4991" fmla="*/ 244892 h 1169641"/>
              <a:gd name="csX4992" fmla="*/ 0 w 3255128"/>
              <a:gd name="csY4992" fmla="*/ 244822 h 1169641"/>
              <a:gd name="csX4993" fmla="*/ 0 w 3255128"/>
              <a:gd name="csY4993" fmla="*/ 244815 h 1169641"/>
              <a:gd name="csX4994" fmla="*/ 0 w 3255128"/>
              <a:gd name="csY4994" fmla="*/ 244572 h 1169641"/>
              <a:gd name="csX4995" fmla="*/ 0 w 3255128"/>
              <a:gd name="csY4995" fmla="*/ 244397 h 1169641"/>
              <a:gd name="csX4996" fmla="*/ 0 w 3255128"/>
              <a:gd name="csY4996" fmla="*/ 244376 h 1169641"/>
              <a:gd name="csX4997" fmla="*/ 0 w 3255128"/>
              <a:gd name="csY4997" fmla="*/ 244274 h 1169641"/>
              <a:gd name="csX4998" fmla="*/ 0 w 3255128"/>
              <a:gd name="csY4998" fmla="*/ 243919 h 1169641"/>
              <a:gd name="csX4999" fmla="*/ 0 w 3255128"/>
              <a:gd name="csY4999" fmla="*/ 243815 h 1169641"/>
              <a:gd name="csX5000" fmla="*/ 0 w 3255128"/>
              <a:gd name="csY5000" fmla="*/ 243733 h 1169641"/>
              <a:gd name="csX5001" fmla="*/ 0 w 3255128"/>
              <a:gd name="csY5001" fmla="*/ 243603 h 1169641"/>
              <a:gd name="csX5002" fmla="*/ 0 w 3255128"/>
              <a:gd name="csY5002" fmla="*/ 243446 h 1169641"/>
              <a:gd name="csX5003" fmla="*/ 0 w 3255128"/>
              <a:gd name="csY5003" fmla="*/ 243379 h 1169641"/>
              <a:gd name="csX5004" fmla="*/ 0 w 3255128"/>
              <a:gd name="csY5004" fmla="*/ 243274 h 1169641"/>
              <a:gd name="csX5005" fmla="*/ 0 w 3255128"/>
              <a:gd name="csY5005" fmla="*/ 243167 h 1169641"/>
              <a:gd name="csX5006" fmla="*/ 0 w 3255128"/>
              <a:gd name="csY5006" fmla="*/ 243129 h 1169641"/>
              <a:gd name="csX5007" fmla="*/ 0 w 3255128"/>
              <a:gd name="csY5007" fmla="*/ 243065 h 1169641"/>
              <a:gd name="csX5008" fmla="*/ 0 w 3255128"/>
              <a:gd name="csY5008" fmla="*/ 242996 h 1169641"/>
              <a:gd name="csX5009" fmla="*/ 0 w 3255128"/>
              <a:gd name="csY5009" fmla="*/ 242898 h 1169641"/>
              <a:gd name="csX5010" fmla="*/ 0 w 3255128"/>
              <a:gd name="csY5010" fmla="*/ 242894 h 1169641"/>
              <a:gd name="csX5011" fmla="*/ 0 w 3255128"/>
              <a:gd name="csY5011" fmla="*/ 242780 h 1169641"/>
              <a:gd name="csX5012" fmla="*/ 0 w 3255128"/>
              <a:gd name="csY5012" fmla="*/ 242626 h 1169641"/>
              <a:gd name="csX5013" fmla="*/ 0 w 3255128"/>
              <a:gd name="csY5013" fmla="*/ 242435 h 1169641"/>
              <a:gd name="csX5014" fmla="*/ 0 w 3255128"/>
              <a:gd name="csY5014" fmla="*/ 242388 h 1169641"/>
              <a:gd name="csX5015" fmla="*/ 0 w 3255128"/>
              <a:gd name="csY5015" fmla="*/ 242232 h 1169641"/>
              <a:gd name="csX5016" fmla="*/ 0 w 3255128"/>
              <a:gd name="csY5016" fmla="*/ 241899 h 1169641"/>
              <a:gd name="csX5017" fmla="*/ 0 w 3255128"/>
              <a:gd name="csY5017" fmla="*/ 241787 h 1169641"/>
              <a:gd name="csX5018" fmla="*/ 0 w 3255128"/>
              <a:gd name="csY5018" fmla="*/ 241636 h 1169641"/>
              <a:gd name="csX5019" fmla="*/ 0 w 3255128"/>
              <a:gd name="csY5019" fmla="*/ 241559 h 1169641"/>
              <a:gd name="csX5020" fmla="*/ 0 w 3255128"/>
              <a:gd name="csY5020" fmla="*/ 240863 h 1169641"/>
              <a:gd name="csX5021" fmla="*/ 0 w 3255128"/>
              <a:gd name="csY5021" fmla="*/ 240579 h 1169641"/>
              <a:gd name="csX5022" fmla="*/ 0 w 3255128"/>
              <a:gd name="csY5022" fmla="*/ 240416 h 1169641"/>
              <a:gd name="csX5023" fmla="*/ 0 w 3255128"/>
              <a:gd name="csY5023" fmla="*/ 240311 h 1169641"/>
              <a:gd name="csX5024" fmla="*/ 0 w 3255128"/>
              <a:gd name="csY5024" fmla="*/ 239852 h 1169641"/>
              <a:gd name="csX5025" fmla="*/ 0 w 3255128"/>
              <a:gd name="csY5025" fmla="*/ 239497 h 1169641"/>
              <a:gd name="csX5026" fmla="*/ 0 w 3255128"/>
              <a:gd name="csY5026" fmla="*/ 239450 h 1169641"/>
              <a:gd name="csX5027" fmla="*/ 0 w 3255128"/>
              <a:gd name="csY5027" fmla="*/ 239399 h 1169641"/>
              <a:gd name="csX5028" fmla="*/ 0 w 3255128"/>
              <a:gd name="csY5028" fmla="*/ 239311 h 1169641"/>
              <a:gd name="csX5029" fmla="*/ 0 w 3255128"/>
              <a:gd name="csY5029" fmla="*/ 239290 h 1169641"/>
              <a:gd name="csX5030" fmla="*/ 0 w 3255128"/>
              <a:gd name="csY5030" fmla="*/ 239204 h 1169641"/>
              <a:gd name="csX5031" fmla="*/ 0 w 3255128"/>
              <a:gd name="csY5031" fmla="*/ 239132 h 1169641"/>
              <a:gd name="csX5032" fmla="*/ 0 w 3255128"/>
              <a:gd name="csY5032" fmla="*/ 238976 h 1169641"/>
              <a:gd name="csX5033" fmla="*/ 0 w 3255128"/>
              <a:gd name="csY5033" fmla="*/ 238831 h 1169641"/>
              <a:gd name="csX5034" fmla="*/ 0 w 3255128"/>
              <a:gd name="csY5034" fmla="*/ 238569 h 1169641"/>
              <a:gd name="csX5035" fmla="*/ 0 w 3255128"/>
              <a:gd name="csY5035" fmla="*/ 238476 h 1169641"/>
              <a:gd name="csX5036" fmla="*/ 0 w 3255128"/>
              <a:gd name="csY5036" fmla="*/ 238374 h 1169641"/>
              <a:gd name="csX5037" fmla="*/ 0 w 3255128"/>
              <a:gd name="csY5037" fmla="*/ 238183 h 1169641"/>
              <a:gd name="csX5038" fmla="*/ 0 w 3255128"/>
              <a:gd name="csY5038" fmla="*/ 238126 h 1169641"/>
              <a:gd name="csX5039" fmla="*/ 0 w 3255128"/>
              <a:gd name="csY5039" fmla="*/ 238111 h 1169641"/>
              <a:gd name="csX5040" fmla="*/ 0 w 3255128"/>
              <a:gd name="csY5040" fmla="*/ 238028 h 1169641"/>
              <a:gd name="csX5041" fmla="*/ 0 w 3255128"/>
              <a:gd name="csY5041" fmla="*/ 237930 h 1169641"/>
              <a:gd name="csX5042" fmla="*/ 0 w 3255128"/>
              <a:gd name="csY5042" fmla="*/ 237915 h 1169641"/>
              <a:gd name="csX5043" fmla="*/ 0 w 3255128"/>
              <a:gd name="csY5043" fmla="*/ 237610 h 1169641"/>
              <a:gd name="csX5044" fmla="*/ 0 w 3255128"/>
              <a:gd name="csY5044" fmla="*/ 237267 h 1169641"/>
              <a:gd name="csX5045" fmla="*/ 0 w 3255128"/>
              <a:gd name="csY5045" fmla="*/ 236952 h 1169641"/>
              <a:gd name="csX5046" fmla="*/ 0 w 3255128"/>
              <a:gd name="csY5046" fmla="*/ 236662 h 1169641"/>
              <a:gd name="csX5047" fmla="*/ 0 w 3255128"/>
              <a:gd name="csY5047" fmla="*/ 236582 h 1169641"/>
              <a:gd name="csX5048" fmla="*/ 0 w 3255128"/>
              <a:gd name="csY5048" fmla="*/ 236132 h 1169641"/>
              <a:gd name="csX5049" fmla="*/ 0 w 3255128"/>
              <a:gd name="csY5049" fmla="*/ 235912 h 1169641"/>
              <a:gd name="csX5050" fmla="*/ 0 w 3255128"/>
              <a:gd name="csY5050" fmla="*/ 235896 h 1169641"/>
              <a:gd name="csX5051" fmla="*/ 0 w 3255128"/>
              <a:gd name="csY5051" fmla="*/ 235791 h 1169641"/>
              <a:gd name="csX5052" fmla="*/ 0 w 3255128"/>
              <a:gd name="csY5052" fmla="*/ 235332 h 1169641"/>
              <a:gd name="csX5053" fmla="*/ 0 w 3255128"/>
              <a:gd name="csY5053" fmla="*/ 234870 h 1169641"/>
              <a:gd name="csX5054" fmla="*/ 0 w 3255128"/>
              <a:gd name="csY5054" fmla="*/ 234772 h 1169641"/>
              <a:gd name="csX5055" fmla="*/ 0 w 3255128"/>
              <a:gd name="csY5055" fmla="*/ 234684 h 1169641"/>
              <a:gd name="csX5056" fmla="*/ 0 w 3255128"/>
              <a:gd name="csY5056" fmla="*/ 234612 h 1169641"/>
              <a:gd name="csX5057" fmla="*/ 0 w 3255128"/>
              <a:gd name="csY5057" fmla="*/ 234420 h 1169641"/>
              <a:gd name="csX5058" fmla="*/ 0 w 3255128"/>
              <a:gd name="csY5058" fmla="*/ 234224 h 1169641"/>
              <a:gd name="csX5059" fmla="*/ 0 w 3255128"/>
              <a:gd name="csY5059" fmla="*/ 233999 h 1169641"/>
              <a:gd name="csX5060" fmla="*/ 0 w 3255128"/>
              <a:gd name="csY5060" fmla="*/ 233961 h 1169641"/>
              <a:gd name="csX5061" fmla="*/ 0 w 3255128"/>
              <a:gd name="csY5061" fmla="*/ 233856 h 1169641"/>
              <a:gd name="csX5062" fmla="*/ 0 w 3255128"/>
              <a:gd name="csY5062" fmla="*/ 233849 h 1169641"/>
              <a:gd name="csX5063" fmla="*/ 0 w 3255128"/>
              <a:gd name="csY5063" fmla="*/ 233765 h 1169641"/>
              <a:gd name="csX5064" fmla="*/ 0 w 3255128"/>
              <a:gd name="csY5064" fmla="*/ 233747 h 1169641"/>
              <a:gd name="csX5065" fmla="*/ 0 w 3255128"/>
              <a:gd name="csY5065" fmla="*/ 233715 h 1169641"/>
              <a:gd name="csX5066" fmla="*/ 0 w 3255128"/>
              <a:gd name="csY5066" fmla="*/ 233606 h 1169641"/>
              <a:gd name="csX5067" fmla="*/ 0 w 3255128"/>
              <a:gd name="csY5067" fmla="*/ 233410 h 1169641"/>
              <a:gd name="csX5068" fmla="*/ 0 w 3255128"/>
              <a:gd name="csY5068" fmla="*/ 233329 h 1169641"/>
              <a:gd name="csX5069" fmla="*/ 0 w 3255128"/>
              <a:gd name="csY5069" fmla="*/ 233313 h 1169641"/>
              <a:gd name="csX5070" fmla="*/ 0 w 3255128"/>
              <a:gd name="csY5070" fmla="*/ 233288 h 1169641"/>
              <a:gd name="csX5071" fmla="*/ 0 w 3255128"/>
              <a:gd name="csY5071" fmla="*/ 233241 h 1169641"/>
              <a:gd name="csX5072" fmla="*/ 0 w 3255128"/>
              <a:gd name="csY5072" fmla="*/ 233117 h 1169641"/>
              <a:gd name="csX5073" fmla="*/ 0 w 3255128"/>
              <a:gd name="csY5073" fmla="*/ 233079 h 1169641"/>
              <a:gd name="csX5074" fmla="*/ 0 w 3255128"/>
              <a:gd name="csY5074" fmla="*/ 233045 h 1169641"/>
              <a:gd name="csX5075" fmla="*/ 0 w 3255128"/>
              <a:gd name="csY5075" fmla="*/ 232767 h 1169641"/>
              <a:gd name="csX5076" fmla="*/ 0 w 3255128"/>
              <a:gd name="csY5076" fmla="*/ 232640 h 1169641"/>
              <a:gd name="csX5077" fmla="*/ 0 w 3255128"/>
              <a:gd name="csY5077" fmla="*/ 232633 h 1169641"/>
              <a:gd name="csX5078" fmla="*/ 0 w 3255128"/>
              <a:gd name="csY5078" fmla="*/ 232308 h 1169641"/>
              <a:gd name="csX5079" fmla="*/ 0 w 3255128"/>
              <a:gd name="csY5079" fmla="*/ 232142 h 1169641"/>
              <a:gd name="csX5080" fmla="*/ 0 w 3255128"/>
              <a:gd name="csY5080" fmla="*/ 231963 h 1169641"/>
              <a:gd name="csX5081" fmla="*/ 0 w 3255128"/>
              <a:gd name="csY5081" fmla="*/ 231660 h 1169641"/>
              <a:gd name="csX5082" fmla="*/ 0 w 3255128"/>
              <a:gd name="csY5082" fmla="*/ 231638 h 1169641"/>
              <a:gd name="csX5083" fmla="*/ 0 w 3255128"/>
              <a:gd name="csY5083" fmla="*/ 231612 h 1169641"/>
              <a:gd name="csX5084" fmla="*/ 0 w 3255128"/>
              <a:gd name="csY5084" fmla="*/ 231428 h 1169641"/>
              <a:gd name="csX5085" fmla="*/ 0 w 3255128"/>
              <a:gd name="csY5085" fmla="*/ 231269 h 1169641"/>
              <a:gd name="csX5086" fmla="*/ 0 w 3255128"/>
              <a:gd name="csY5086" fmla="*/ 231262 h 1169641"/>
              <a:gd name="csX5087" fmla="*/ 0 w 3255128"/>
              <a:gd name="csY5087" fmla="*/ 231179 h 1169641"/>
              <a:gd name="csX5088" fmla="*/ 0 w 3255128"/>
              <a:gd name="csY5088" fmla="*/ 231164 h 1169641"/>
              <a:gd name="csX5089" fmla="*/ 0 w 3255128"/>
              <a:gd name="csY5089" fmla="*/ 231066 h 1169641"/>
              <a:gd name="csX5090" fmla="*/ 0 w 3255128"/>
              <a:gd name="csY5090" fmla="*/ 230757 h 1169641"/>
              <a:gd name="csX5091" fmla="*/ 0 w 3255128"/>
              <a:gd name="csY5091" fmla="*/ 230705 h 1169641"/>
              <a:gd name="csX5092" fmla="*/ 0 w 3255128"/>
              <a:gd name="csY5092" fmla="*/ 230593 h 1169641"/>
              <a:gd name="csX5093" fmla="*/ 0 w 3255128"/>
              <a:gd name="csY5093" fmla="*/ 230547 h 1169641"/>
              <a:gd name="csX5094" fmla="*/ 0 w 3255128"/>
              <a:gd name="csY5094" fmla="*/ 230531 h 1169641"/>
              <a:gd name="csX5095" fmla="*/ 0 w 3255128"/>
              <a:gd name="csY5095" fmla="*/ 230526 h 1169641"/>
              <a:gd name="csX5096" fmla="*/ 0 w 3255128"/>
              <a:gd name="csY5096" fmla="*/ 230496 h 1169641"/>
              <a:gd name="csX5097" fmla="*/ 0 w 3255128"/>
              <a:gd name="csY5097" fmla="*/ 230350 h 1169641"/>
              <a:gd name="csX5098" fmla="*/ 0 w 3255128"/>
              <a:gd name="csY5098" fmla="*/ 230298 h 1169641"/>
              <a:gd name="csX5099" fmla="*/ 0 w 3255128"/>
              <a:gd name="csY5099" fmla="*/ 230212 h 1169641"/>
              <a:gd name="csX5100" fmla="*/ 0 w 3255128"/>
              <a:gd name="csY5100" fmla="*/ 230057 h 1169641"/>
              <a:gd name="csX5101" fmla="*/ 0 w 3255128"/>
              <a:gd name="csY5101" fmla="*/ 229985 h 1169641"/>
              <a:gd name="csX5102" fmla="*/ 0 w 3255128"/>
              <a:gd name="csY5102" fmla="*/ 229650 h 1169641"/>
              <a:gd name="csX5103" fmla="*/ 0 w 3255128"/>
              <a:gd name="csY5103" fmla="*/ 229325 h 1169641"/>
              <a:gd name="csX5104" fmla="*/ 0 w 3255128"/>
              <a:gd name="csY5104" fmla="*/ 229146 h 1169641"/>
              <a:gd name="csX5105" fmla="*/ 0 w 3255128"/>
              <a:gd name="csY5105" fmla="*/ 229130 h 1169641"/>
              <a:gd name="csX5106" fmla="*/ 0 w 3255128"/>
              <a:gd name="csY5106" fmla="*/ 228979 h 1169641"/>
              <a:gd name="csX5107" fmla="*/ 0 w 3255128"/>
              <a:gd name="csY5107" fmla="*/ 228909 h 1169641"/>
              <a:gd name="csX5108" fmla="*/ 0 w 3255128"/>
              <a:gd name="csY5108" fmla="*/ 228783 h 1169641"/>
              <a:gd name="csX5109" fmla="*/ 0 w 3255128"/>
              <a:gd name="csY5109" fmla="*/ 228125 h 1169641"/>
              <a:gd name="csX5110" fmla="*/ 0 w 3255128"/>
              <a:gd name="csY5110" fmla="*/ 228028 h 1169641"/>
              <a:gd name="csX5111" fmla="*/ 0 w 3255128"/>
              <a:gd name="csY5111" fmla="*/ 228010 h 1169641"/>
              <a:gd name="csX5112" fmla="*/ 0 w 3255128"/>
              <a:gd name="csY5112" fmla="*/ 228006 h 1169641"/>
              <a:gd name="csX5113" fmla="*/ 0 w 3255128"/>
              <a:gd name="csY5113" fmla="*/ 227515 h 1169641"/>
              <a:gd name="csX5114" fmla="*/ 0 w 3255128"/>
              <a:gd name="csY5114" fmla="*/ 227458 h 1169641"/>
              <a:gd name="csX5115" fmla="*/ 0 w 3255128"/>
              <a:gd name="csY5115" fmla="*/ 227336 h 1169641"/>
              <a:gd name="csX5116" fmla="*/ 0 w 3255128"/>
              <a:gd name="csY5116" fmla="*/ 226999 h 1169641"/>
              <a:gd name="csX5117" fmla="*/ 0 w 3255128"/>
              <a:gd name="csY5117" fmla="*/ 226985 h 1169641"/>
              <a:gd name="csX5118" fmla="*/ 0 w 3255128"/>
              <a:gd name="csY5118" fmla="*/ 226742 h 1169641"/>
              <a:gd name="csX5119" fmla="*/ 0 w 3255128"/>
              <a:gd name="csY5119" fmla="*/ 226644 h 1169641"/>
              <a:gd name="csX5120" fmla="*/ 0 w 3255128"/>
              <a:gd name="csY5120" fmla="*/ 226563 h 1169641"/>
              <a:gd name="csX5121" fmla="*/ 0 w 3255128"/>
              <a:gd name="csY5121" fmla="*/ 226546 h 1169641"/>
              <a:gd name="csX5122" fmla="*/ 0 w 3255128"/>
              <a:gd name="csY5122" fmla="*/ 226458 h 1169641"/>
              <a:gd name="csX5123" fmla="*/ 0 w 3255128"/>
              <a:gd name="csY5123" fmla="*/ 226437 h 1169641"/>
              <a:gd name="csX5124" fmla="*/ 0 w 3255128"/>
              <a:gd name="csY5124" fmla="*/ 226351 h 1169641"/>
              <a:gd name="csX5125" fmla="*/ 0 w 3255128"/>
              <a:gd name="csY5125" fmla="*/ 226279 h 1169641"/>
              <a:gd name="csX5126" fmla="*/ 0 w 3255128"/>
              <a:gd name="csY5126" fmla="*/ 225978 h 1169641"/>
              <a:gd name="csX5127" fmla="*/ 0 w 3255128"/>
              <a:gd name="csY5127" fmla="*/ 225953 h 1169641"/>
              <a:gd name="csX5128" fmla="*/ 0 w 3255128"/>
              <a:gd name="csY5128" fmla="*/ 225903 h 1169641"/>
              <a:gd name="csX5129" fmla="*/ 0 w 3255128"/>
              <a:gd name="csY5129" fmla="*/ 225542 h 1169641"/>
              <a:gd name="csX5130" fmla="*/ 0 w 3255128"/>
              <a:gd name="csY5130" fmla="*/ 225444 h 1169641"/>
              <a:gd name="csX5131" fmla="*/ 0 w 3255128"/>
              <a:gd name="csY5131" fmla="*/ 225376 h 1169641"/>
              <a:gd name="csX5132" fmla="*/ 0 w 3255128"/>
              <a:gd name="csY5132" fmla="*/ 225330 h 1169641"/>
              <a:gd name="csX5133" fmla="*/ 0 w 3255128"/>
              <a:gd name="csY5133" fmla="*/ 225305 h 1169641"/>
              <a:gd name="csX5134" fmla="*/ 0 w 3255128"/>
              <a:gd name="csY5134" fmla="*/ 224846 h 1169641"/>
              <a:gd name="csX5135" fmla="*/ 0 w 3255128"/>
              <a:gd name="csY5135" fmla="*/ 224796 h 1169641"/>
              <a:gd name="csX5136" fmla="*/ 0 w 3255128"/>
              <a:gd name="csY5136" fmla="*/ 224662 h 1169641"/>
              <a:gd name="csX5137" fmla="*/ 0 w 3255128"/>
              <a:gd name="csY5137" fmla="*/ 224626 h 1169641"/>
              <a:gd name="csX5138" fmla="*/ 0 w 3255128"/>
              <a:gd name="csY5138" fmla="*/ 224503 h 1169641"/>
              <a:gd name="csX5139" fmla="*/ 0 w 3255128"/>
              <a:gd name="csY5139" fmla="*/ 224099 h 1169641"/>
              <a:gd name="csX5140" fmla="*/ 0 w 3255128"/>
              <a:gd name="csY5140" fmla="*/ 223806 h 1169641"/>
              <a:gd name="csX5141" fmla="*/ 0 w 3255128"/>
              <a:gd name="csY5141" fmla="*/ 223781 h 1169641"/>
              <a:gd name="csX5142" fmla="*/ 0 w 3255128"/>
              <a:gd name="csY5142" fmla="*/ 223729 h 1169641"/>
              <a:gd name="csX5143" fmla="*/ 0 w 3255128"/>
              <a:gd name="csY5143" fmla="*/ 223486 h 1169641"/>
              <a:gd name="csX5144" fmla="*/ 0 w 3255128"/>
              <a:gd name="csY5144" fmla="*/ 223255 h 1169641"/>
              <a:gd name="csX5145" fmla="*/ 0 w 3255128"/>
              <a:gd name="csY5145" fmla="*/ 223059 h 1169641"/>
              <a:gd name="csX5146" fmla="*/ 0 w 3255128"/>
              <a:gd name="csY5146" fmla="*/ 222938 h 1169641"/>
              <a:gd name="csX5147" fmla="*/ 0 w 3255128"/>
              <a:gd name="csY5147" fmla="*/ 222816 h 1169641"/>
              <a:gd name="csX5148" fmla="*/ 0 w 3255128"/>
              <a:gd name="csY5148" fmla="*/ 222781 h 1169641"/>
              <a:gd name="csX5149" fmla="*/ 0 w 3255128"/>
              <a:gd name="csY5149" fmla="*/ 222714 h 1169641"/>
              <a:gd name="csX5150" fmla="*/ 0 w 3255128"/>
              <a:gd name="csY5150" fmla="*/ 222504 h 1169641"/>
              <a:gd name="csX5151" fmla="*/ 0 w 3255128"/>
              <a:gd name="csY5151" fmla="*/ 222479 h 1169641"/>
              <a:gd name="csX5152" fmla="*/ 0 w 3255128"/>
              <a:gd name="csY5152" fmla="*/ 222322 h 1169641"/>
              <a:gd name="csX5153" fmla="*/ 0 w 3255128"/>
              <a:gd name="csY5153" fmla="*/ 222255 h 1169641"/>
              <a:gd name="csX5154" fmla="*/ 0 w 3255128"/>
              <a:gd name="csY5154" fmla="*/ 222115 h 1169641"/>
              <a:gd name="csX5155" fmla="*/ 0 w 3255128"/>
              <a:gd name="csY5155" fmla="*/ 222043 h 1169641"/>
              <a:gd name="csX5156" fmla="*/ 0 w 3255128"/>
              <a:gd name="csY5156" fmla="*/ 222017 h 1169641"/>
              <a:gd name="csX5157" fmla="*/ 0 w 3255128"/>
              <a:gd name="csY5157" fmla="*/ 221919 h 1169641"/>
              <a:gd name="csX5158" fmla="*/ 0 w 3255128"/>
              <a:gd name="csY5158" fmla="*/ 221831 h 1169641"/>
              <a:gd name="csX5159" fmla="*/ 0 w 3255128"/>
              <a:gd name="csY5159" fmla="*/ 221759 h 1169641"/>
              <a:gd name="csX5160" fmla="*/ 0 w 3255128"/>
              <a:gd name="csY5160" fmla="*/ 221674 h 1169641"/>
              <a:gd name="csX5161" fmla="*/ 0 w 3255128"/>
              <a:gd name="csY5161" fmla="*/ 221607 h 1169641"/>
              <a:gd name="csX5162" fmla="*/ 0 w 3255128"/>
              <a:gd name="csY5162" fmla="*/ 221567 h 1169641"/>
              <a:gd name="csX5163" fmla="*/ 0 w 3255128"/>
              <a:gd name="csY5163" fmla="*/ 221442 h 1169641"/>
              <a:gd name="csX5164" fmla="*/ 0 w 3255128"/>
              <a:gd name="csY5164" fmla="*/ 221146 h 1169641"/>
              <a:gd name="csX5165" fmla="*/ 0 w 3255128"/>
              <a:gd name="csY5165" fmla="*/ 221108 h 1169641"/>
              <a:gd name="csX5166" fmla="*/ 0 w 3255128"/>
              <a:gd name="csY5166" fmla="*/ 220828 h 1169641"/>
              <a:gd name="csX5167" fmla="*/ 0 w 3255128"/>
              <a:gd name="csY5167" fmla="*/ 220749 h 1169641"/>
              <a:gd name="csX5168" fmla="*/ 0 w 3255128"/>
              <a:gd name="csY5168" fmla="*/ 220672 h 1169641"/>
              <a:gd name="csX5169" fmla="*/ 0 w 3255128"/>
              <a:gd name="csY5169" fmla="*/ 220561 h 1169641"/>
              <a:gd name="csX5170" fmla="*/ 0 w 3255128"/>
              <a:gd name="csY5170" fmla="*/ 220476 h 1169641"/>
              <a:gd name="csX5171" fmla="*/ 0 w 3255128"/>
              <a:gd name="csY5171" fmla="*/ 220460 h 1169641"/>
              <a:gd name="csX5172" fmla="*/ 0 w 3255128"/>
              <a:gd name="csY5172" fmla="*/ 220303 h 1169641"/>
              <a:gd name="csX5173" fmla="*/ 0 w 3255128"/>
              <a:gd name="csY5173" fmla="*/ 220226 h 1169641"/>
              <a:gd name="csX5174" fmla="*/ 0 w 3255128"/>
              <a:gd name="csY5174" fmla="*/ 220198 h 1169641"/>
              <a:gd name="csX5175" fmla="*/ 0 w 3255128"/>
              <a:gd name="csY5175" fmla="*/ 220142 h 1169641"/>
              <a:gd name="csX5176" fmla="*/ 0 w 3255128"/>
              <a:gd name="csY5176" fmla="*/ 219999 h 1169641"/>
              <a:gd name="csX5177" fmla="*/ 0 w 3255128"/>
              <a:gd name="csY5177" fmla="*/ 219983 h 1169641"/>
              <a:gd name="csX5178" fmla="*/ 0 w 3255128"/>
              <a:gd name="csY5178" fmla="*/ 219780 h 1169641"/>
              <a:gd name="csX5179" fmla="*/ 0 w 3255128"/>
              <a:gd name="csY5179" fmla="*/ 219739 h 1169641"/>
              <a:gd name="csX5180" fmla="*/ 0 w 3255128"/>
              <a:gd name="csY5180" fmla="*/ 219261 h 1169641"/>
              <a:gd name="csX5181" fmla="*/ 0 w 3255128"/>
              <a:gd name="csY5181" fmla="*/ 219187 h 1169641"/>
              <a:gd name="csX5182" fmla="*/ 0 w 3255128"/>
              <a:gd name="csY5182" fmla="*/ 219091 h 1169641"/>
              <a:gd name="csX5183" fmla="*/ 0 w 3255128"/>
              <a:gd name="csY5183" fmla="*/ 219019 h 1169641"/>
              <a:gd name="csX5184" fmla="*/ 0 w 3255128"/>
              <a:gd name="csY5184" fmla="*/ 218859 h 1169641"/>
              <a:gd name="csX5185" fmla="*/ 0 w 3255128"/>
              <a:gd name="csY5185" fmla="*/ 218539 h 1169641"/>
              <a:gd name="csX5186" fmla="*/ 0 w 3255128"/>
              <a:gd name="csY5186" fmla="*/ 218311 h 1169641"/>
              <a:gd name="csX5187" fmla="*/ 0 w 3255128"/>
              <a:gd name="csY5187" fmla="*/ 218080 h 1169641"/>
              <a:gd name="csX5188" fmla="*/ 0 w 3255128"/>
              <a:gd name="csY5188" fmla="*/ 217978 h 1169641"/>
              <a:gd name="csX5189" fmla="*/ 0 w 3255128"/>
              <a:gd name="csY5189" fmla="*/ 217852 h 1169641"/>
              <a:gd name="csX5190" fmla="*/ 0 w 3255128"/>
              <a:gd name="csY5190" fmla="*/ 217643 h 1169641"/>
              <a:gd name="csX5191" fmla="*/ 0 w 3255128"/>
              <a:gd name="csY5191" fmla="*/ 217497 h 1169641"/>
              <a:gd name="csX5192" fmla="*/ 0 w 3255128"/>
              <a:gd name="csY5192" fmla="*/ 217416 h 1169641"/>
              <a:gd name="csX5193" fmla="*/ 0 w 3255128"/>
              <a:gd name="csY5193" fmla="*/ 217204 h 1169641"/>
              <a:gd name="csX5194" fmla="*/ 0 w 3255128"/>
              <a:gd name="csY5194" fmla="*/ 217132 h 1169641"/>
              <a:gd name="csX5195" fmla="*/ 0 w 3255128"/>
              <a:gd name="csY5195" fmla="*/ 217040 h 1169641"/>
              <a:gd name="csX5196" fmla="*/ 0 w 3255128"/>
              <a:gd name="csY5196" fmla="*/ 216549 h 1169641"/>
              <a:gd name="csX5197" fmla="*/ 0 w 3255128"/>
              <a:gd name="csY5197" fmla="*/ 216472 h 1169641"/>
              <a:gd name="csX5198" fmla="*/ 0 w 3255128"/>
              <a:gd name="csY5198" fmla="*/ 216370 h 1169641"/>
              <a:gd name="csX5199" fmla="*/ 0 w 3255128"/>
              <a:gd name="csY5199" fmla="*/ 216293 h 1169641"/>
              <a:gd name="csX5200" fmla="*/ 0 w 3255128"/>
              <a:gd name="csY5200" fmla="*/ 216229 h 1169641"/>
              <a:gd name="csX5201" fmla="*/ 0 w 3255128"/>
              <a:gd name="csY5201" fmla="*/ 216056 h 1169641"/>
              <a:gd name="csX5202" fmla="*/ 0 w 3255128"/>
              <a:gd name="csY5202" fmla="*/ 216050 h 1169641"/>
              <a:gd name="csX5203" fmla="*/ 0 w 3255128"/>
              <a:gd name="csY5203" fmla="*/ 216019 h 1169641"/>
              <a:gd name="csX5204" fmla="*/ 0 w 3255128"/>
              <a:gd name="csY5204" fmla="*/ 215917 h 1169641"/>
              <a:gd name="csX5205" fmla="*/ 0 w 3255128"/>
              <a:gd name="csY5205" fmla="*/ 215738 h 1169641"/>
              <a:gd name="csX5206" fmla="*/ 0 w 3255128"/>
              <a:gd name="csY5206" fmla="*/ 215515 h 1169641"/>
              <a:gd name="csX5207" fmla="*/ 0 w 3255128"/>
              <a:gd name="csY5207" fmla="*/ 215458 h 1169641"/>
              <a:gd name="csX5208" fmla="*/ 0 w 3255128"/>
              <a:gd name="csY5208" fmla="*/ 215175 h 1169641"/>
              <a:gd name="csX5209" fmla="*/ 0 w 3255128"/>
              <a:gd name="csY5209" fmla="*/ 215153 h 1169641"/>
              <a:gd name="csX5210" fmla="*/ 0 w 3255128"/>
              <a:gd name="csY5210" fmla="*/ 214810 h 1169641"/>
              <a:gd name="csX5211" fmla="*/ 0 w 3255128"/>
              <a:gd name="csY5211" fmla="*/ 214676 h 1169641"/>
              <a:gd name="csX5212" fmla="*/ 0 w 3255128"/>
              <a:gd name="csY5212" fmla="*/ 214667 h 1169641"/>
              <a:gd name="csX5213" fmla="*/ 0 w 3255128"/>
              <a:gd name="csY5213" fmla="*/ 214634 h 1169641"/>
              <a:gd name="csX5214" fmla="*/ 0 w 3255128"/>
              <a:gd name="csY5214" fmla="*/ 214019 h 1169641"/>
              <a:gd name="csX5215" fmla="*/ 0 w 3255128"/>
              <a:gd name="csY5215" fmla="*/ 213889 h 1169641"/>
              <a:gd name="csX5216" fmla="*/ 0 w 3255128"/>
              <a:gd name="csY5216" fmla="*/ 213795 h 1169641"/>
              <a:gd name="csX5217" fmla="*/ 0 w 3255128"/>
              <a:gd name="csY5217" fmla="*/ 213710 h 1169641"/>
              <a:gd name="csX5218" fmla="*/ 0 w 3255128"/>
              <a:gd name="csY5218" fmla="*/ 213560 h 1169641"/>
              <a:gd name="csX5219" fmla="*/ 0 w 3255128"/>
              <a:gd name="csY5219" fmla="*/ 213537 h 1169641"/>
              <a:gd name="csX5220" fmla="*/ 0 w 3255128"/>
              <a:gd name="csY5220" fmla="*/ 213439 h 1169641"/>
              <a:gd name="csX5221" fmla="*/ 0 w 3255128"/>
              <a:gd name="csY5221" fmla="*/ 213334 h 1169641"/>
              <a:gd name="csX5222" fmla="*/ 0 w 3255128"/>
              <a:gd name="csY5222" fmla="*/ 212875 h 1169641"/>
              <a:gd name="csX5223" fmla="*/ 0 w 3255128"/>
              <a:gd name="csY5223" fmla="*/ 212689 h 1169641"/>
              <a:gd name="csX5224" fmla="*/ 0 w 3255128"/>
              <a:gd name="csY5224" fmla="*/ 212664 h 1169641"/>
              <a:gd name="csX5225" fmla="*/ 0 w 3255128"/>
              <a:gd name="csY5225" fmla="*/ 212520 h 1169641"/>
              <a:gd name="csX5226" fmla="*/ 0 w 3255128"/>
              <a:gd name="csY5226" fmla="*/ 212518 h 1169641"/>
              <a:gd name="csX5227" fmla="*/ 0 w 3255128"/>
              <a:gd name="csY5227" fmla="*/ 212227 h 1169641"/>
              <a:gd name="csX5228" fmla="*/ 0 w 3255128"/>
              <a:gd name="csY5228" fmla="*/ 212205 h 1169641"/>
              <a:gd name="csX5229" fmla="*/ 0 w 3255128"/>
              <a:gd name="csY5229" fmla="*/ 212155 h 1169641"/>
              <a:gd name="csX5230" fmla="*/ 0 w 3255128"/>
              <a:gd name="csY5230" fmla="*/ 212093 h 1169641"/>
              <a:gd name="csX5231" fmla="*/ 0 w 3255128"/>
              <a:gd name="csY5231" fmla="*/ 211850 h 1169641"/>
              <a:gd name="csX5232" fmla="*/ 0 w 3255128"/>
              <a:gd name="csY5232" fmla="*/ 211773 h 1169641"/>
              <a:gd name="csX5233" fmla="*/ 0 w 3255128"/>
              <a:gd name="csY5233" fmla="*/ 211557 h 1169641"/>
              <a:gd name="csX5234" fmla="*/ 0 w 3255128"/>
              <a:gd name="csY5234" fmla="*/ 211218 h 1169641"/>
              <a:gd name="csX5235" fmla="*/ 0 w 3255128"/>
              <a:gd name="csY5235" fmla="*/ 211212 h 1169641"/>
              <a:gd name="csX5236" fmla="*/ 0 w 3255128"/>
              <a:gd name="csY5236" fmla="*/ 211149 h 1169641"/>
              <a:gd name="csX5237" fmla="*/ 0 w 3255128"/>
              <a:gd name="csY5237" fmla="*/ 211072 h 1169641"/>
              <a:gd name="csX5238" fmla="*/ 0 w 3255128"/>
              <a:gd name="csY5238" fmla="*/ 210953 h 1169641"/>
              <a:gd name="csX5239" fmla="*/ 0 w 3255128"/>
              <a:gd name="csY5239" fmla="*/ 210633 h 1169641"/>
              <a:gd name="csX5240" fmla="*/ 0 w 3255128"/>
              <a:gd name="csY5240" fmla="*/ 210191 h 1169641"/>
              <a:gd name="csX5241" fmla="*/ 0 w 3255128"/>
              <a:gd name="csY5241" fmla="*/ 210156 h 1169641"/>
              <a:gd name="csX5242" fmla="*/ 0 w 3255128"/>
              <a:gd name="csY5242" fmla="*/ 210040 h 1169641"/>
              <a:gd name="csX5243" fmla="*/ 0 w 3255128"/>
              <a:gd name="csY5243" fmla="*/ 209935 h 1169641"/>
              <a:gd name="csX5244" fmla="*/ 0 w 3255128"/>
              <a:gd name="csY5244" fmla="*/ 209831 h 1169641"/>
              <a:gd name="csX5245" fmla="*/ 0 w 3255128"/>
              <a:gd name="csY5245" fmla="*/ 209783 h 1169641"/>
              <a:gd name="csX5246" fmla="*/ 0 w 3255128"/>
              <a:gd name="csY5246" fmla="*/ 209685 h 1169641"/>
              <a:gd name="csX5247" fmla="*/ 0 w 3255128"/>
              <a:gd name="csY5247" fmla="*/ 209506 h 1169641"/>
              <a:gd name="csX5248" fmla="*/ 0 w 3255128"/>
              <a:gd name="csY5248" fmla="*/ 209392 h 1169641"/>
              <a:gd name="csX5249" fmla="*/ 0 w 3255128"/>
              <a:gd name="csY5249" fmla="*/ 209372 h 1169641"/>
              <a:gd name="csX5250" fmla="*/ 0 w 3255128"/>
              <a:gd name="csY5250" fmla="*/ 209275 h 1169641"/>
              <a:gd name="csX5251" fmla="*/ 0 w 3255128"/>
              <a:gd name="csY5251" fmla="*/ 209190 h 1169641"/>
              <a:gd name="csX5252" fmla="*/ 0 w 3255128"/>
              <a:gd name="csY5252" fmla="*/ 209033 h 1169641"/>
              <a:gd name="csX5253" fmla="*/ 0 w 3255128"/>
              <a:gd name="csY5253" fmla="*/ 209017 h 1169641"/>
              <a:gd name="csX5254" fmla="*/ 0 w 3255128"/>
              <a:gd name="csY5254" fmla="*/ 208933 h 1169641"/>
              <a:gd name="csX5255" fmla="*/ 0 w 3255128"/>
              <a:gd name="csY5255" fmla="*/ 208724 h 1169641"/>
              <a:gd name="csX5256" fmla="*/ 0 w 3255128"/>
              <a:gd name="csY5256" fmla="*/ 208652 h 1169641"/>
              <a:gd name="csX5257" fmla="*/ 0 w 3255128"/>
              <a:gd name="csY5257" fmla="*/ 207893 h 1169641"/>
              <a:gd name="csX5258" fmla="*/ 0 w 3255128"/>
              <a:gd name="csY5258" fmla="*/ 207819 h 1169641"/>
              <a:gd name="csX5259" fmla="*/ 0 w 3255128"/>
              <a:gd name="csY5259" fmla="*/ 207573 h 1169641"/>
              <a:gd name="csX5260" fmla="*/ 0 w 3255128"/>
              <a:gd name="csY5260" fmla="*/ 207345 h 1169641"/>
              <a:gd name="csX5261" fmla="*/ 0 w 3255128"/>
              <a:gd name="csY5261" fmla="*/ 207223 h 1169641"/>
              <a:gd name="csX5262" fmla="*/ 0 w 3255128"/>
              <a:gd name="csY5262" fmla="*/ 207146 h 1169641"/>
              <a:gd name="csX5263" fmla="*/ 0 w 3255128"/>
              <a:gd name="csY5263" fmla="*/ 206886 h 1169641"/>
              <a:gd name="csX5264" fmla="*/ 0 w 3255128"/>
              <a:gd name="csY5264" fmla="*/ 206692 h 1169641"/>
              <a:gd name="csX5265" fmla="*/ 0 w 3255128"/>
              <a:gd name="csY5265" fmla="*/ 206673 h 1169641"/>
              <a:gd name="csX5266" fmla="*/ 0 w 3255128"/>
              <a:gd name="csY5266" fmla="*/ 206591 h 1169641"/>
              <a:gd name="csX5267" fmla="*/ 0 w 3255128"/>
              <a:gd name="csY5267" fmla="*/ 206450 h 1169641"/>
              <a:gd name="csX5268" fmla="*/ 0 w 3255128"/>
              <a:gd name="csY5268" fmla="*/ 206238 h 1169641"/>
              <a:gd name="csX5269" fmla="*/ 0 w 3255128"/>
              <a:gd name="csY5269" fmla="*/ 206202 h 1169641"/>
              <a:gd name="csX5270" fmla="*/ 0 w 3255128"/>
              <a:gd name="csY5270" fmla="*/ 206166 h 1169641"/>
              <a:gd name="csX5271" fmla="*/ 0 w 3255128"/>
              <a:gd name="csY5271" fmla="*/ 206077 h 1169641"/>
              <a:gd name="csX5272" fmla="*/ 0 w 3255128"/>
              <a:gd name="csY5272" fmla="*/ 206006 h 1169641"/>
              <a:gd name="csX5273" fmla="*/ 0 w 3255128"/>
              <a:gd name="csY5273" fmla="*/ 205898 h 1169641"/>
              <a:gd name="csX5274" fmla="*/ 0 w 3255128"/>
              <a:gd name="csY5274" fmla="*/ 205752 h 1169641"/>
              <a:gd name="csX5275" fmla="*/ 0 w 3255128"/>
              <a:gd name="csY5275" fmla="*/ 205688 h 1169641"/>
              <a:gd name="csX5276" fmla="*/ 0 w 3255128"/>
              <a:gd name="csY5276" fmla="*/ 205618 h 1169641"/>
              <a:gd name="csX5277" fmla="*/ 0 w 3255128"/>
              <a:gd name="csY5277" fmla="*/ 205529 h 1169641"/>
              <a:gd name="csX5278" fmla="*/ 0 w 3255128"/>
              <a:gd name="csY5278" fmla="*/ 205439 h 1169641"/>
              <a:gd name="csX5279" fmla="*/ 0 w 3255128"/>
              <a:gd name="csY5279" fmla="*/ 205321 h 1169641"/>
              <a:gd name="csX5280" fmla="*/ 0 w 3255128"/>
              <a:gd name="csY5280" fmla="*/ 205263 h 1169641"/>
              <a:gd name="csX5281" fmla="*/ 0 w 3255128"/>
              <a:gd name="csY5281" fmla="*/ 205125 h 1169641"/>
              <a:gd name="csX5282" fmla="*/ 0 w 3255128"/>
              <a:gd name="csY5282" fmla="*/ 205084 h 1169641"/>
              <a:gd name="csX5283" fmla="*/ 0 w 3255128"/>
              <a:gd name="csY5283" fmla="*/ 204986 h 1169641"/>
              <a:gd name="csX5284" fmla="*/ 0 w 3255128"/>
              <a:gd name="csY5284" fmla="*/ 204970 h 1169641"/>
              <a:gd name="csX5285" fmla="*/ 0 w 3255128"/>
              <a:gd name="csY5285" fmla="*/ 204898 h 1169641"/>
              <a:gd name="csX5286" fmla="*/ 0 w 3255128"/>
              <a:gd name="csY5286" fmla="*/ 204877 h 1169641"/>
              <a:gd name="csX5287" fmla="*/ 0 w 3255128"/>
              <a:gd name="csY5287" fmla="*/ 204791 h 1169641"/>
              <a:gd name="csX5288" fmla="*/ 0 w 3255128"/>
              <a:gd name="csY5288" fmla="*/ 204667 h 1169641"/>
              <a:gd name="csX5289" fmla="*/ 0 w 3255128"/>
              <a:gd name="csY5289" fmla="*/ 204648 h 1169641"/>
              <a:gd name="csX5290" fmla="*/ 0 w 3255128"/>
              <a:gd name="csY5290" fmla="*/ 204563 h 1169641"/>
              <a:gd name="csX5291" fmla="*/ 0 w 3255128"/>
              <a:gd name="csY5291" fmla="*/ 204549 h 1169641"/>
              <a:gd name="csX5292" fmla="*/ 0 w 3255128"/>
              <a:gd name="csY5292" fmla="*/ 204418 h 1169641"/>
              <a:gd name="csX5293" fmla="*/ 0 w 3255128"/>
              <a:gd name="csY5293" fmla="*/ 204390 h 1169641"/>
              <a:gd name="csX5294" fmla="*/ 0 w 3255128"/>
              <a:gd name="csY5294" fmla="*/ 204187 h 1169641"/>
              <a:gd name="csX5295" fmla="*/ 0 w 3255128"/>
              <a:gd name="csY5295" fmla="*/ 203770 h 1169641"/>
              <a:gd name="csX5296" fmla="*/ 0 w 3255128"/>
              <a:gd name="csY5296" fmla="*/ 203668 h 1169641"/>
              <a:gd name="csX5297" fmla="*/ 0 w 3255128"/>
              <a:gd name="csY5297" fmla="*/ 203169 h 1169641"/>
              <a:gd name="csX5298" fmla="*/ 0 w 3255128"/>
              <a:gd name="csY5298" fmla="*/ 202946 h 1169641"/>
              <a:gd name="csX5299" fmla="*/ 0 w 3255128"/>
              <a:gd name="csY5299" fmla="*/ 202919 h 1169641"/>
              <a:gd name="csX5300" fmla="*/ 0 w 3255128"/>
              <a:gd name="csY5300" fmla="*/ 202539 h 1169641"/>
              <a:gd name="csX5301" fmla="*/ 0 w 3255128"/>
              <a:gd name="csY5301" fmla="*/ 202169 h 1169641"/>
              <a:gd name="csX5302" fmla="*/ 0 w 3255128"/>
              <a:gd name="csY5302" fmla="*/ 202153 h 1169641"/>
              <a:gd name="csX5303" fmla="*/ 0 w 3255128"/>
              <a:gd name="csY5303" fmla="*/ 202148 h 1169641"/>
              <a:gd name="csX5304" fmla="*/ 0 w 3255128"/>
              <a:gd name="csY5304" fmla="*/ 202065 h 1169641"/>
              <a:gd name="csX5305" fmla="*/ 0 w 3255128"/>
              <a:gd name="csY5305" fmla="*/ 201378 h 1169641"/>
              <a:gd name="csX5306" fmla="*/ 0 w 3255128"/>
              <a:gd name="csY5306" fmla="*/ 201232 h 1169641"/>
              <a:gd name="csX5307" fmla="*/ 0 w 3255128"/>
              <a:gd name="csY5307" fmla="*/ 201168 h 1169641"/>
              <a:gd name="csX5308" fmla="*/ 0 w 3255128"/>
              <a:gd name="csY5308" fmla="*/ 200919 h 1169641"/>
              <a:gd name="csX5309" fmla="*/ 0 w 3255128"/>
              <a:gd name="csY5309" fmla="*/ 200636 h 1169641"/>
              <a:gd name="csX5310" fmla="*/ 0 w 3255128"/>
              <a:gd name="csY5310" fmla="*/ 200481 h 1169641"/>
              <a:gd name="csX5311" fmla="*/ 0 w 3255128"/>
              <a:gd name="csY5311" fmla="*/ 200457 h 1169641"/>
              <a:gd name="csX5312" fmla="*/ 0 w 3255128"/>
              <a:gd name="csY5312" fmla="*/ 200359 h 1169641"/>
              <a:gd name="csX5313" fmla="*/ 0 w 3255128"/>
              <a:gd name="csY5313" fmla="*/ 200271 h 1169641"/>
              <a:gd name="csX5314" fmla="*/ 0 w 3255128"/>
              <a:gd name="csY5314" fmla="*/ 200022 h 1169641"/>
              <a:gd name="csX5315" fmla="*/ 0 w 3255128"/>
              <a:gd name="csY5315" fmla="*/ 200007 h 1169641"/>
              <a:gd name="csX5316" fmla="*/ 0 w 3255128"/>
              <a:gd name="csY5316" fmla="*/ 199811 h 1169641"/>
              <a:gd name="csX5317" fmla="*/ 0 w 3255128"/>
              <a:gd name="csY5317" fmla="*/ 199797 h 1169641"/>
              <a:gd name="csX5318" fmla="*/ 0 w 3255128"/>
              <a:gd name="csY5318" fmla="*/ 199667 h 1169641"/>
              <a:gd name="csX5319" fmla="*/ 0 w 3255128"/>
              <a:gd name="csY5319" fmla="*/ 199586 h 1169641"/>
              <a:gd name="csX5320" fmla="*/ 0 w 3255128"/>
              <a:gd name="csY5320" fmla="*/ 199548 h 1169641"/>
              <a:gd name="csX5321" fmla="*/ 0 w 3255128"/>
              <a:gd name="csY5321" fmla="*/ 199374 h 1169641"/>
              <a:gd name="csX5322" fmla="*/ 0 w 3255128"/>
              <a:gd name="csY5322" fmla="*/ 199352 h 1169641"/>
              <a:gd name="csX5323" fmla="*/ 0 w 3255128"/>
              <a:gd name="csY5323" fmla="*/ 199302 h 1169641"/>
              <a:gd name="csX5324" fmla="*/ 0 w 3255128"/>
              <a:gd name="csY5324" fmla="*/ 199240 h 1169641"/>
              <a:gd name="csX5325" fmla="*/ 0 w 3255128"/>
              <a:gd name="csY5325" fmla="*/ 199074 h 1169641"/>
              <a:gd name="csX5326" fmla="*/ 0 w 3255128"/>
              <a:gd name="csY5326" fmla="*/ 198900 h 1169641"/>
              <a:gd name="csX5327" fmla="*/ 0 w 3255128"/>
              <a:gd name="csY5327" fmla="*/ 198704 h 1169641"/>
              <a:gd name="csX5328" fmla="*/ 0 w 3255128"/>
              <a:gd name="csY5328" fmla="*/ 198666 h 1169641"/>
              <a:gd name="csX5329" fmla="*/ 0 w 3255128"/>
              <a:gd name="csY5329" fmla="*/ 198649 h 1169641"/>
              <a:gd name="csX5330" fmla="*/ 0 w 3255128"/>
              <a:gd name="csY5330" fmla="*/ 198426 h 1169641"/>
              <a:gd name="csX5331" fmla="*/ 0 w 3255128"/>
              <a:gd name="csY5331" fmla="*/ 198399 h 1169641"/>
              <a:gd name="csX5332" fmla="*/ 0 w 3255128"/>
              <a:gd name="csY5332" fmla="*/ 198359 h 1169641"/>
              <a:gd name="csX5333" fmla="*/ 0 w 3255128"/>
              <a:gd name="csY5333" fmla="*/ 198351 h 1169641"/>
              <a:gd name="csX5334" fmla="*/ 0 w 3255128"/>
              <a:gd name="csY5334" fmla="*/ 198220 h 1169641"/>
              <a:gd name="csX5335" fmla="*/ 0 w 3255128"/>
              <a:gd name="csY5335" fmla="*/ 198219 h 1169641"/>
              <a:gd name="csX5336" fmla="*/ 0 w 3255128"/>
              <a:gd name="csY5336" fmla="*/ 198194 h 1169641"/>
              <a:gd name="csX5337" fmla="*/ 0 w 3255128"/>
              <a:gd name="csY5337" fmla="*/ 197967 h 1169641"/>
              <a:gd name="csX5338" fmla="*/ 0 w 3255128"/>
              <a:gd name="csY5338" fmla="*/ 197901 h 1169641"/>
              <a:gd name="csX5339" fmla="*/ 0 w 3255128"/>
              <a:gd name="csY5339" fmla="*/ 197735 h 1169641"/>
              <a:gd name="csX5340" fmla="*/ 0 w 3255128"/>
              <a:gd name="csY5340" fmla="*/ 197685 h 1169641"/>
              <a:gd name="csX5341" fmla="*/ 0 w 3255128"/>
              <a:gd name="csY5341" fmla="*/ 197526 h 1169641"/>
              <a:gd name="csX5342" fmla="*/ 0 w 3255128"/>
              <a:gd name="csY5342" fmla="*/ 197338 h 1169641"/>
              <a:gd name="csX5343" fmla="*/ 0 w 3255128"/>
              <a:gd name="csY5343" fmla="*/ 197313 h 1169641"/>
              <a:gd name="csX5344" fmla="*/ 0 w 3255128"/>
              <a:gd name="csY5344" fmla="*/ 197278 h 1169641"/>
              <a:gd name="csX5345" fmla="*/ 0 w 3255128"/>
              <a:gd name="csY5345" fmla="*/ 197087 h 1169641"/>
              <a:gd name="csX5346" fmla="*/ 0 w 3255128"/>
              <a:gd name="csY5346" fmla="*/ 197082 h 1169641"/>
              <a:gd name="csX5347" fmla="*/ 0 w 3255128"/>
              <a:gd name="csY5347" fmla="*/ 196978 h 1169641"/>
              <a:gd name="csX5348" fmla="*/ 0 w 3255128"/>
              <a:gd name="csY5348" fmla="*/ 196854 h 1169641"/>
              <a:gd name="csX5349" fmla="*/ 0 w 3255128"/>
              <a:gd name="csY5349" fmla="*/ 196804 h 1169641"/>
              <a:gd name="csX5350" fmla="*/ 0 w 3255128"/>
              <a:gd name="csY5350" fmla="*/ 196751 h 1169641"/>
              <a:gd name="csX5351" fmla="*/ 0 w 3255128"/>
              <a:gd name="csY5351" fmla="*/ 196605 h 1169641"/>
              <a:gd name="csX5352" fmla="*/ 0 w 3255128"/>
              <a:gd name="csY5352" fmla="*/ 196541 h 1169641"/>
              <a:gd name="csX5353" fmla="*/ 0 w 3255128"/>
              <a:gd name="csY5353" fmla="*/ 196519 h 1169641"/>
              <a:gd name="csX5354" fmla="*/ 0 w 3255128"/>
              <a:gd name="csY5354" fmla="*/ 196292 h 1169641"/>
              <a:gd name="csX5355" fmla="*/ 0 w 3255128"/>
              <a:gd name="csY5355" fmla="*/ 196206 h 1169641"/>
              <a:gd name="csX5356" fmla="*/ 0 w 3255128"/>
              <a:gd name="csY5356" fmla="*/ 196180 h 1169641"/>
              <a:gd name="csX5357" fmla="*/ 0 w 3255128"/>
              <a:gd name="csY5357" fmla="*/ 196083 h 1169641"/>
              <a:gd name="csX5358" fmla="*/ 0 w 3255128"/>
              <a:gd name="csY5358" fmla="*/ 195937 h 1169641"/>
              <a:gd name="csX5359" fmla="*/ 0 w 3255128"/>
              <a:gd name="csY5359" fmla="*/ 195871 h 1169641"/>
              <a:gd name="csX5360" fmla="*/ 0 w 3255128"/>
              <a:gd name="csY5360" fmla="*/ 195768 h 1169641"/>
              <a:gd name="csX5361" fmla="*/ 0 w 3255128"/>
              <a:gd name="csY5361" fmla="*/ 195702 h 1169641"/>
              <a:gd name="csX5362" fmla="*/ 0 w 3255128"/>
              <a:gd name="csY5362" fmla="*/ 195644 h 1169641"/>
              <a:gd name="csX5363" fmla="*/ 0 w 3255128"/>
              <a:gd name="csY5363" fmla="*/ 195625 h 1169641"/>
              <a:gd name="csX5364" fmla="*/ 0 w 3255128"/>
              <a:gd name="csY5364" fmla="*/ 195040 h 1169641"/>
              <a:gd name="csX5365" fmla="*/ 0 w 3255128"/>
              <a:gd name="csY5365" fmla="*/ 194912 h 1169641"/>
              <a:gd name="csX5366" fmla="*/ 0 w 3255128"/>
              <a:gd name="csY5366" fmla="*/ 194720 h 1169641"/>
              <a:gd name="csX5367" fmla="*/ 0 w 3255128"/>
              <a:gd name="csY5367" fmla="*/ 194681 h 1169641"/>
              <a:gd name="csX5368" fmla="*/ 0 w 3255128"/>
              <a:gd name="csY5368" fmla="*/ 194563 h 1169641"/>
              <a:gd name="csX5369" fmla="*/ 0 w 3255128"/>
              <a:gd name="csY5369" fmla="*/ 194496 h 1169641"/>
              <a:gd name="csX5370" fmla="*/ 0 w 3255128"/>
              <a:gd name="csY5370" fmla="*/ 194402 h 1169641"/>
              <a:gd name="csX5371" fmla="*/ 0 w 3255128"/>
              <a:gd name="csY5371" fmla="*/ 194022 h 1169641"/>
              <a:gd name="csX5372" fmla="*/ 0 w 3255128"/>
              <a:gd name="csY5372" fmla="*/ 193839 h 1169641"/>
              <a:gd name="csX5373" fmla="*/ 0 w 3255128"/>
              <a:gd name="csY5373" fmla="*/ 193772 h 1169641"/>
              <a:gd name="csX5374" fmla="*/ 0 w 3255128"/>
              <a:gd name="csY5374" fmla="*/ 193682 h 1169641"/>
              <a:gd name="csX5375" fmla="*/ 0 w 3255128"/>
              <a:gd name="csY5375" fmla="*/ 193615 h 1169641"/>
              <a:gd name="csX5376" fmla="*/ 0 w 3255128"/>
              <a:gd name="csY5376" fmla="*/ 193597 h 1169641"/>
              <a:gd name="csX5377" fmla="*/ 0 w 3255128"/>
              <a:gd name="csY5377" fmla="*/ 193593 h 1169641"/>
              <a:gd name="csX5378" fmla="*/ 0 w 3255128"/>
              <a:gd name="csY5378" fmla="*/ 193381 h 1169641"/>
              <a:gd name="csX5379" fmla="*/ 0 w 3255128"/>
              <a:gd name="csY5379" fmla="*/ 193349 h 1169641"/>
              <a:gd name="csX5380" fmla="*/ 0 w 3255128"/>
              <a:gd name="csY5380" fmla="*/ 193224 h 1169641"/>
              <a:gd name="csX5381" fmla="*/ 0 w 3255128"/>
              <a:gd name="csY5381" fmla="*/ 193119 h 1169641"/>
              <a:gd name="csX5382" fmla="*/ 0 w 3255128"/>
              <a:gd name="csY5382" fmla="*/ 193045 h 1169641"/>
              <a:gd name="csX5383" fmla="*/ 0 w 3255128"/>
              <a:gd name="csY5383" fmla="*/ 193031 h 1169641"/>
              <a:gd name="csX5384" fmla="*/ 0 w 3255128"/>
              <a:gd name="csY5384" fmla="*/ 192835 h 1169641"/>
              <a:gd name="csX5385" fmla="*/ 0 w 3255128"/>
              <a:gd name="csY5385" fmla="*/ 192765 h 1169641"/>
              <a:gd name="csX5386" fmla="*/ 0 w 3255128"/>
              <a:gd name="csY5386" fmla="*/ 192586 h 1169641"/>
              <a:gd name="csX5387" fmla="*/ 0 w 3255128"/>
              <a:gd name="csY5387" fmla="*/ 192468 h 1169641"/>
              <a:gd name="csX5388" fmla="*/ 0 w 3255128"/>
              <a:gd name="csY5388" fmla="*/ 192329 h 1169641"/>
              <a:gd name="csX5389" fmla="*/ 0 w 3255128"/>
              <a:gd name="csY5389" fmla="*/ 192210 h 1169641"/>
              <a:gd name="csX5390" fmla="*/ 0 w 3255128"/>
              <a:gd name="csY5390" fmla="*/ 192117 h 1169641"/>
              <a:gd name="csX5391" fmla="*/ 0 w 3255128"/>
              <a:gd name="csY5391" fmla="*/ 192098 h 1169641"/>
              <a:gd name="csX5392" fmla="*/ 0 w 3255128"/>
              <a:gd name="csY5392" fmla="*/ 191980 h 1169641"/>
              <a:gd name="csX5393" fmla="*/ 0 w 3255128"/>
              <a:gd name="csY5393" fmla="*/ 191938 h 1169641"/>
              <a:gd name="csX5394" fmla="*/ 0 w 3255128"/>
              <a:gd name="csY5394" fmla="*/ 191562 h 1169641"/>
              <a:gd name="csX5395" fmla="*/ 0 w 3255128"/>
              <a:gd name="csY5395" fmla="*/ 191428 h 1169641"/>
              <a:gd name="csX5396" fmla="*/ 0 w 3255128"/>
              <a:gd name="csY5396" fmla="*/ 191182 h 1169641"/>
              <a:gd name="csX5397" fmla="*/ 0 w 3255128"/>
              <a:gd name="csY5397" fmla="*/ 191103 h 1169641"/>
              <a:gd name="csX5398" fmla="*/ 0 w 3255128"/>
              <a:gd name="csY5398" fmla="*/ 191099 h 1169641"/>
              <a:gd name="csX5399" fmla="*/ 0 w 3255128"/>
              <a:gd name="csY5399" fmla="*/ 190969 h 1169641"/>
              <a:gd name="csX5400" fmla="*/ 0 w 3255128"/>
              <a:gd name="csY5400" fmla="*/ 190547 h 1169641"/>
              <a:gd name="csX5401" fmla="*/ 0 w 3255128"/>
              <a:gd name="csY5401" fmla="*/ 190321 h 1169641"/>
              <a:gd name="csX5402" fmla="*/ 0 w 3255128"/>
              <a:gd name="csY5402" fmla="*/ 190316 h 1169641"/>
              <a:gd name="csX5403" fmla="*/ 0 w 3255128"/>
              <a:gd name="csY5403" fmla="*/ 190093 h 1169641"/>
              <a:gd name="csX5404" fmla="*/ 0 w 3255128"/>
              <a:gd name="csY5404" fmla="*/ 190088 h 1169641"/>
              <a:gd name="csX5405" fmla="*/ 0 w 3255128"/>
              <a:gd name="csY5405" fmla="*/ 189811 h 1169641"/>
              <a:gd name="csX5406" fmla="*/ 0 w 3255128"/>
              <a:gd name="csY5406" fmla="*/ 189775 h 1169641"/>
              <a:gd name="csX5407" fmla="*/ 0 w 3255128"/>
              <a:gd name="csY5407" fmla="*/ 189440 h 1169641"/>
              <a:gd name="csX5408" fmla="*/ 0 w 3255128"/>
              <a:gd name="csY5408" fmla="*/ 189393 h 1169641"/>
              <a:gd name="csX5409" fmla="*/ 0 w 3255128"/>
              <a:gd name="csY5409" fmla="*/ 189316 h 1169641"/>
              <a:gd name="csX5410" fmla="*/ 0 w 3255128"/>
              <a:gd name="csY5410" fmla="*/ 189295 h 1169641"/>
              <a:gd name="csX5411" fmla="*/ 0 w 3255128"/>
              <a:gd name="csY5411" fmla="*/ 189270 h 1169641"/>
              <a:gd name="csX5412" fmla="*/ 0 w 3255128"/>
              <a:gd name="csY5412" fmla="*/ 189212 h 1169641"/>
              <a:gd name="csX5413" fmla="*/ 0 w 3255128"/>
              <a:gd name="csY5413" fmla="*/ 189073 h 1169641"/>
              <a:gd name="csX5414" fmla="*/ 0 w 3255128"/>
              <a:gd name="csY5414" fmla="*/ 188811 h 1169641"/>
              <a:gd name="csX5415" fmla="*/ 0 w 3255128"/>
              <a:gd name="csY5415" fmla="*/ 188761 h 1169641"/>
              <a:gd name="csX5416" fmla="*/ 0 w 3255128"/>
              <a:gd name="csY5416" fmla="*/ 188754 h 1169641"/>
              <a:gd name="csX5417" fmla="*/ 0 w 3255128"/>
              <a:gd name="csY5417" fmla="*/ 188599 h 1169641"/>
              <a:gd name="csX5418" fmla="*/ 0 w 3255128"/>
              <a:gd name="csY5418" fmla="*/ 188525 h 1169641"/>
              <a:gd name="csX5419" fmla="*/ 0 w 3255128"/>
              <a:gd name="csY5419" fmla="*/ 188511 h 1169641"/>
              <a:gd name="csX5420" fmla="*/ 0 w 3255128"/>
              <a:gd name="csY5420" fmla="*/ 188315 h 1169641"/>
              <a:gd name="csX5421" fmla="*/ 0 w 3255128"/>
              <a:gd name="csY5421" fmla="*/ 188163 h 1169641"/>
              <a:gd name="csX5422" fmla="*/ 0 w 3255128"/>
              <a:gd name="csY5422" fmla="*/ 188066 h 1169641"/>
              <a:gd name="csX5423" fmla="*/ 0 w 3255128"/>
              <a:gd name="csY5423" fmla="*/ 187915 h 1169641"/>
              <a:gd name="csX5424" fmla="*/ 0 w 3255128"/>
              <a:gd name="csY5424" fmla="*/ 187699 h 1169641"/>
              <a:gd name="csX5425" fmla="*/ 0 w 3255128"/>
              <a:gd name="csY5425" fmla="*/ 187418 h 1169641"/>
              <a:gd name="csX5426" fmla="*/ 0 w 3255128"/>
              <a:gd name="csY5426" fmla="*/ 187384 h 1169641"/>
              <a:gd name="csX5427" fmla="*/ 0 w 3255128"/>
              <a:gd name="csY5427" fmla="*/ 187228 h 1169641"/>
              <a:gd name="csX5428" fmla="*/ 0 w 3255128"/>
              <a:gd name="csY5428" fmla="*/ 186908 h 1169641"/>
              <a:gd name="csX5429" fmla="*/ 0 w 3255128"/>
              <a:gd name="csY5429" fmla="*/ 186818 h 1169641"/>
              <a:gd name="csX5430" fmla="*/ 0 w 3255128"/>
              <a:gd name="csY5430" fmla="*/ 186733 h 1169641"/>
              <a:gd name="csX5431" fmla="*/ 0 w 3255128"/>
              <a:gd name="csY5431" fmla="*/ 186560 h 1169641"/>
              <a:gd name="csX5432" fmla="*/ 0 w 3255128"/>
              <a:gd name="csY5432" fmla="*/ 186555 h 1169641"/>
              <a:gd name="csX5433" fmla="*/ 0 w 3255128"/>
              <a:gd name="csY5433" fmla="*/ 186449 h 1169641"/>
              <a:gd name="csX5434" fmla="*/ 0 w 3255128"/>
              <a:gd name="csY5434" fmla="*/ 186027 h 1169641"/>
              <a:gd name="csX5435" fmla="*/ 0 w 3255128"/>
              <a:gd name="csY5435" fmla="*/ 185801 h 1169641"/>
              <a:gd name="csX5436" fmla="*/ 0 w 3255128"/>
              <a:gd name="csY5436" fmla="*/ 185796 h 1169641"/>
              <a:gd name="csX5437" fmla="*/ 0 w 3255128"/>
              <a:gd name="csY5437" fmla="*/ 185785 h 1169641"/>
              <a:gd name="csX5438" fmla="*/ 0 w 3255128"/>
              <a:gd name="csY5438" fmla="*/ 185782 h 1169641"/>
              <a:gd name="csX5439" fmla="*/ 0 w 3255128"/>
              <a:gd name="csY5439" fmla="*/ 185639 h 1169641"/>
              <a:gd name="csX5440" fmla="*/ 0 w 3255128"/>
              <a:gd name="csY5440" fmla="*/ 185575 h 1169641"/>
              <a:gd name="csX5441" fmla="*/ 0 w 3255128"/>
              <a:gd name="csY5441" fmla="*/ 185568 h 1169641"/>
              <a:gd name="csX5442" fmla="*/ 0 w 3255128"/>
              <a:gd name="csY5442" fmla="*/ 185498 h 1169641"/>
              <a:gd name="csX5443" fmla="*/ 0 w 3255128"/>
              <a:gd name="csY5443" fmla="*/ 185332 h 1169641"/>
              <a:gd name="csX5444" fmla="*/ 0 w 3255128"/>
              <a:gd name="csY5444" fmla="*/ 185326 h 1169641"/>
              <a:gd name="csX5445" fmla="*/ 0 w 3255128"/>
              <a:gd name="csY5445" fmla="*/ 185255 h 1169641"/>
              <a:gd name="csX5446" fmla="*/ 0 w 3255128"/>
              <a:gd name="csY5446" fmla="*/ 185116 h 1169641"/>
              <a:gd name="csX5447" fmla="*/ 0 w 3255128"/>
              <a:gd name="csY5447" fmla="*/ 184920 h 1169641"/>
              <a:gd name="csX5448" fmla="*/ 0 w 3255128"/>
              <a:gd name="csY5448" fmla="*/ 184678 h 1169641"/>
              <a:gd name="csX5449" fmla="*/ 0 w 3255128"/>
              <a:gd name="csY5449" fmla="*/ 184446 h 1169641"/>
              <a:gd name="csX5450" fmla="*/ 0 w 3255128"/>
              <a:gd name="csY5450" fmla="*/ 184425 h 1169641"/>
              <a:gd name="csX5451" fmla="*/ 0 w 3255128"/>
              <a:gd name="csY5451" fmla="*/ 184416 h 1169641"/>
              <a:gd name="csX5452" fmla="*/ 0 w 3255128"/>
              <a:gd name="csY5452" fmla="*/ 184235 h 1169641"/>
              <a:gd name="csX5453" fmla="*/ 0 w 3255128"/>
              <a:gd name="csY5453" fmla="*/ 183972 h 1169641"/>
              <a:gd name="csX5454" fmla="*/ 0 w 3255128"/>
              <a:gd name="csY5454" fmla="*/ 183898 h 1169641"/>
              <a:gd name="csX5455" fmla="*/ 0 w 3255128"/>
              <a:gd name="csY5455" fmla="*/ 183884 h 1169641"/>
              <a:gd name="csX5456" fmla="*/ 0 w 3255128"/>
              <a:gd name="csY5456" fmla="*/ 183688 h 1169641"/>
              <a:gd name="csX5457" fmla="*/ 0 w 3255128"/>
              <a:gd name="csY5457" fmla="*/ 183565 h 1169641"/>
              <a:gd name="csX5458" fmla="*/ 0 w 3255128"/>
              <a:gd name="csY5458" fmla="*/ 183439 h 1169641"/>
              <a:gd name="csX5459" fmla="*/ 0 w 3255128"/>
              <a:gd name="csY5459" fmla="*/ 183395 h 1169641"/>
              <a:gd name="csX5460" fmla="*/ 0 w 3255128"/>
              <a:gd name="csY5460" fmla="*/ 183230 h 1169641"/>
              <a:gd name="csX5461" fmla="*/ 0 w 3255128"/>
              <a:gd name="csY5461" fmla="*/ 183056 h 1169641"/>
              <a:gd name="csX5462" fmla="*/ 0 w 3255128"/>
              <a:gd name="csY5462" fmla="*/ 183045 h 1169641"/>
              <a:gd name="csX5463" fmla="*/ 0 w 3255128"/>
              <a:gd name="csY5463" fmla="*/ 182915 h 1169641"/>
              <a:gd name="csX5464" fmla="*/ 0 w 3255128"/>
              <a:gd name="csY5464" fmla="*/ 182849 h 1169641"/>
              <a:gd name="csX5465" fmla="*/ 0 w 3255128"/>
              <a:gd name="csY5465" fmla="*/ 182806 h 1169641"/>
              <a:gd name="csX5466" fmla="*/ 0 w 3255128"/>
              <a:gd name="csY5466" fmla="*/ 182791 h 1169641"/>
              <a:gd name="csX5467" fmla="*/ 0 w 3255128"/>
              <a:gd name="csY5467" fmla="*/ 182627 h 1169641"/>
              <a:gd name="csX5468" fmla="*/ 0 w 3255128"/>
              <a:gd name="csY5468" fmla="*/ 182606 h 1169641"/>
              <a:gd name="csX5469" fmla="*/ 0 w 3255128"/>
              <a:gd name="csY5469" fmla="*/ 182504 h 1169641"/>
              <a:gd name="csX5470" fmla="*/ 0 w 3255128"/>
              <a:gd name="csY5470" fmla="*/ 182281 h 1169641"/>
              <a:gd name="csX5471" fmla="*/ 0 w 3255128"/>
              <a:gd name="csY5471" fmla="*/ 182045 h 1169641"/>
              <a:gd name="csX5472" fmla="*/ 0 w 3255128"/>
              <a:gd name="csY5472" fmla="*/ 181833 h 1169641"/>
              <a:gd name="csX5473" fmla="*/ 0 w 3255128"/>
              <a:gd name="csY5473" fmla="*/ 181822 h 1169641"/>
              <a:gd name="csX5474" fmla="*/ 0 w 3255128"/>
              <a:gd name="csY5474" fmla="*/ 181613 h 1169641"/>
              <a:gd name="csX5475" fmla="*/ 0 w 3255128"/>
              <a:gd name="csY5475" fmla="*/ 181549 h 1169641"/>
              <a:gd name="csX5476" fmla="*/ 0 w 3255128"/>
              <a:gd name="csY5476" fmla="*/ 181400 h 1169641"/>
              <a:gd name="csX5477" fmla="*/ 0 w 3255128"/>
              <a:gd name="csY5477" fmla="*/ 181397 h 1169641"/>
              <a:gd name="csX5478" fmla="*/ 0 w 3255128"/>
              <a:gd name="csY5478" fmla="*/ 181174 h 1169641"/>
              <a:gd name="csX5479" fmla="*/ 0 w 3255128"/>
              <a:gd name="csY5479" fmla="*/ 181169 h 1169641"/>
              <a:gd name="csX5480" fmla="*/ 0 w 3255128"/>
              <a:gd name="csY5480" fmla="*/ 180941 h 1169641"/>
              <a:gd name="csX5481" fmla="*/ 0 w 3255128"/>
              <a:gd name="csY5481" fmla="*/ 180812 h 1169641"/>
              <a:gd name="csX5482" fmla="*/ 0 w 3255128"/>
              <a:gd name="csY5482" fmla="*/ 180732 h 1169641"/>
              <a:gd name="csX5483" fmla="*/ 0 w 3255128"/>
              <a:gd name="csY5483" fmla="*/ 180618 h 1169641"/>
              <a:gd name="csX5484" fmla="*/ 0 w 3255128"/>
              <a:gd name="csY5484" fmla="*/ 180462 h 1169641"/>
              <a:gd name="csX5485" fmla="*/ 0 w 3255128"/>
              <a:gd name="csY5485" fmla="*/ 180293 h 1169641"/>
              <a:gd name="csX5486" fmla="*/ 0 w 3255128"/>
              <a:gd name="csY5486" fmla="*/ 180266 h 1169641"/>
              <a:gd name="csX5487" fmla="*/ 0 w 3255128"/>
              <a:gd name="csY5487" fmla="*/ 179789 h 1169641"/>
              <a:gd name="csX5488" fmla="*/ 0 w 3255128"/>
              <a:gd name="csY5488" fmla="*/ 179476 h 1169641"/>
              <a:gd name="csX5489" fmla="*/ 0 w 3255128"/>
              <a:gd name="csY5489" fmla="*/ 179441 h 1169641"/>
              <a:gd name="csX5490" fmla="*/ 0 w 3255128"/>
              <a:gd name="csY5490" fmla="*/ 179245 h 1169641"/>
              <a:gd name="csX5491" fmla="*/ 0 w 3255128"/>
              <a:gd name="csY5491" fmla="*/ 179127 h 1169641"/>
              <a:gd name="csX5492" fmla="*/ 0 w 3255128"/>
              <a:gd name="csY5492" fmla="*/ 178921 h 1169641"/>
              <a:gd name="csX5493" fmla="*/ 0 w 3255128"/>
              <a:gd name="csY5493" fmla="*/ 178809 h 1169641"/>
              <a:gd name="csX5494" fmla="*/ 0 w 3255128"/>
              <a:gd name="csY5494" fmla="*/ 178775 h 1169641"/>
              <a:gd name="csX5495" fmla="*/ 0 w 3255128"/>
              <a:gd name="csY5495" fmla="*/ 178768 h 1169641"/>
              <a:gd name="csX5496" fmla="*/ 0 w 3255128"/>
              <a:gd name="csY5496" fmla="*/ 178711 h 1169641"/>
              <a:gd name="csX5497" fmla="*/ 0 w 3255128"/>
              <a:gd name="csY5497" fmla="*/ 178525 h 1169641"/>
              <a:gd name="csX5498" fmla="*/ 0 w 3255128"/>
              <a:gd name="csY5498" fmla="*/ 178462 h 1169641"/>
              <a:gd name="csX5499" fmla="*/ 0 w 3255128"/>
              <a:gd name="csY5499" fmla="*/ 178329 h 1169641"/>
              <a:gd name="csX5500" fmla="*/ 0 w 3255128"/>
              <a:gd name="csY5500" fmla="*/ 178246 h 1169641"/>
              <a:gd name="csX5501" fmla="*/ 0 w 3255128"/>
              <a:gd name="csY5501" fmla="*/ 178107 h 1169641"/>
              <a:gd name="csX5502" fmla="*/ 0 w 3255128"/>
              <a:gd name="csY5502" fmla="*/ 177984 h 1169641"/>
              <a:gd name="csX5503" fmla="*/ 0 w 3255128"/>
              <a:gd name="csY5503" fmla="*/ 177859 h 1169641"/>
              <a:gd name="csX5504" fmla="*/ 0 w 3255128"/>
              <a:gd name="csY5504" fmla="*/ 177814 h 1169641"/>
              <a:gd name="csX5505" fmla="*/ 0 w 3255128"/>
              <a:gd name="csY5505" fmla="*/ 177788 h 1169641"/>
              <a:gd name="csX5506" fmla="*/ 0 w 3255128"/>
              <a:gd name="csY5506" fmla="*/ 177686 h 1169641"/>
              <a:gd name="csX5507" fmla="*/ 0 w 3255128"/>
              <a:gd name="csY5507" fmla="*/ 177680 h 1169641"/>
              <a:gd name="csX5508" fmla="*/ 0 w 3255128"/>
              <a:gd name="csY5508" fmla="*/ 177525 h 1169641"/>
              <a:gd name="csX5509" fmla="*/ 0 w 3255128"/>
              <a:gd name="csY5509" fmla="*/ 177227 h 1169641"/>
              <a:gd name="csX5510" fmla="*/ 0 w 3255128"/>
              <a:gd name="csY5510" fmla="*/ 177206 h 1169641"/>
              <a:gd name="csX5511" fmla="*/ 0 w 3255128"/>
              <a:gd name="csY5511" fmla="*/ 176978 h 1169641"/>
              <a:gd name="csX5512" fmla="*/ 0 w 3255128"/>
              <a:gd name="csY5512" fmla="*/ 176922 h 1169641"/>
              <a:gd name="csX5513" fmla="*/ 0 w 3255128"/>
              <a:gd name="csY5513" fmla="*/ 176877 h 1169641"/>
              <a:gd name="csX5514" fmla="*/ 0 w 3255128"/>
              <a:gd name="csY5514" fmla="*/ 176799 h 1169641"/>
              <a:gd name="csX5515" fmla="*/ 0 w 3255128"/>
              <a:gd name="csY5515" fmla="*/ 176659 h 1169641"/>
              <a:gd name="csX5516" fmla="*/ 0 w 3255128"/>
              <a:gd name="csY5516" fmla="*/ 176579 h 1169641"/>
              <a:gd name="csX5517" fmla="*/ 0 w 3255128"/>
              <a:gd name="csY5517" fmla="*/ 176192 h 1169641"/>
              <a:gd name="csX5518" fmla="*/ 0 w 3255128"/>
              <a:gd name="csY5518" fmla="*/ 176185 h 1169641"/>
              <a:gd name="csX5519" fmla="*/ 0 w 3255128"/>
              <a:gd name="csY5519" fmla="*/ 176098 h 1169641"/>
              <a:gd name="csX5520" fmla="*/ 0 w 3255128"/>
              <a:gd name="csY5520" fmla="*/ 175942 h 1169641"/>
              <a:gd name="csX5521" fmla="*/ 0 w 3255128"/>
              <a:gd name="csY5521" fmla="*/ 175778 h 1169641"/>
              <a:gd name="csX5522" fmla="*/ 0 w 3255128"/>
              <a:gd name="csY5522" fmla="*/ 175746 h 1169641"/>
              <a:gd name="csX5523" fmla="*/ 0 w 3255128"/>
              <a:gd name="csY5523" fmla="*/ 175589 h 1169641"/>
              <a:gd name="csX5524" fmla="*/ 0 w 3255128"/>
              <a:gd name="csY5524" fmla="*/ 175522 h 1169641"/>
              <a:gd name="csX5525" fmla="*/ 0 w 3255128"/>
              <a:gd name="csY5525" fmla="*/ 175418 h 1169641"/>
              <a:gd name="csX5526" fmla="*/ 0 w 3255128"/>
              <a:gd name="csY5526" fmla="*/ 175269 h 1169641"/>
              <a:gd name="csX5527" fmla="*/ 0 w 3255128"/>
              <a:gd name="csY5527" fmla="*/ 175208 h 1169641"/>
              <a:gd name="csX5528" fmla="*/ 0 w 3255128"/>
              <a:gd name="csY5528" fmla="*/ 175103 h 1169641"/>
              <a:gd name="csX5529" fmla="*/ 0 w 3255128"/>
              <a:gd name="csY5529" fmla="*/ 174959 h 1169641"/>
              <a:gd name="csX5530" fmla="*/ 0 w 3255128"/>
              <a:gd name="csY5530" fmla="*/ 174644 h 1169641"/>
              <a:gd name="csX5531" fmla="*/ 0 w 3255128"/>
              <a:gd name="csY5531" fmla="*/ 174375 h 1169641"/>
              <a:gd name="csX5532" fmla="*/ 0 w 3255128"/>
              <a:gd name="csY5532" fmla="*/ 174311 h 1169641"/>
              <a:gd name="csX5533" fmla="*/ 0 w 3255128"/>
              <a:gd name="csY5533" fmla="*/ 174289 h 1169641"/>
              <a:gd name="csX5534" fmla="*/ 0 w 3255128"/>
              <a:gd name="csY5534" fmla="*/ 173996 h 1169641"/>
              <a:gd name="csX5535" fmla="*/ 0 w 3255128"/>
              <a:gd name="csY5535" fmla="*/ 173898 h 1169641"/>
              <a:gd name="csX5536" fmla="*/ 0 w 3255128"/>
              <a:gd name="csY5536" fmla="*/ 173702 h 1169641"/>
              <a:gd name="csX5537" fmla="*/ 0 w 3255128"/>
              <a:gd name="csY5537" fmla="*/ 173480 h 1169641"/>
              <a:gd name="csX5538" fmla="*/ 0 w 3255128"/>
              <a:gd name="csY5538" fmla="*/ 173357 h 1169641"/>
              <a:gd name="csX5539" fmla="*/ 0 w 3255128"/>
              <a:gd name="csY5539" fmla="*/ 173160 h 1169641"/>
              <a:gd name="csX5540" fmla="*/ 0 w 3255128"/>
              <a:gd name="csY5540" fmla="*/ 173006 h 1169641"/>
              <a:gd name="csX5541" fmla="*/ 0 w 3255128"/>
              <a:gd name="csY5541" fmla="*/ 172932 h 1169641"/>
              <a:gd name="csX5542" fmla="*/ 0 w 3255128"/>
              <a:gd name="csY5542" fmla="*/ 172929 h 1169641"/>
              <a:gd name="csX5543" fmla="*/ 0 w 3255128"/>
              <a:gd name="csY5543" fmla="*/ 172918 h 1169641"/>
              <a:gd name="csX5544" fmla="*/ 0 w 3255128"/>
              <a:gd name="csY5544" fmla="*/ 172898 h 1169641"/>
              <a:gd name="csX5545" fmla="*/ 0 w 3255128"/>
              <a:gd name="csY5545" fmla="*/ 172722 h 1169641"/>
              <a:gd name="csX5546" fmla="*/ 0 w 3255128"/>
              <a:gd name="csY5546" fmla="*/ 172689 h 1169641"/>
              <a:gd name="csX5547" fmla="*/ 0 w 3255128"/>
              <a:gd name="csY5547" fmla="*/ 172686 h 1169641"/>
              <a:gd name="csX5548" fmla="*/ 0 w 3255128"/>
              <a:gd name="csY5548" fmla="*/ 172479 h 1169641"/>
              <a:gd name="csX5549" fmla="*/ 0 w 3255128"/>
              <a:gd name="csY5549" fmla="*/ 172473 h 1169641"/>
              <a:gd name="csX5550" fmla="*/ 0 w 3255128"/>
              <a:gd name="csY5550" fmla="*/ 172454 h 1169641"/>
              <a:gd name="csX5551" fmla="*/ 0 w 3255128"/>
              <a:gd name="csY5551" fmla="*/ 172402 h 1169641"/>
              <a:gd name="csX5552" fmla="*/ 0 w 3255128"/>
              <a:gd name="csY5552" fmla="*/ 172279 h 1169641"/>
              <a:gd name="csX5553" fmla="*/ 0 w 3255128"/>
              <a:gd name="csY5553" fmla="*/ 172263 h 1169641"/>
              <a:gd name="csX5554" fmla="*/ 0 w 3255128"/>
              <a:gd name="csY5554" fmla="*/ 172250 h 1169641"/>
              <a:gd name="csX5555" fmla="*/ 0 w 3255128"/>
              <a:gd name="csY5555" fmla="*/ 171995 h 1169641"/>
              <a:gd name="csX5556" fmla="*/ 0 w 3255128"/>
              <a:gd name="csY5556" fmla="*/ 171945 h 1169641"/>
              <a:gd name="csX5557" fmla="*/ 0 w 3255128"/>
              <a:gd name="csY5557" fmla="*/ 171825 h 1169641"/>
              <a:gd name="csX5558" fmla="*/ 0 w 3255128"/>
              <a:gd name="csY5558" fmla="*/ 171789 h 1169641"/>
              <a:gd name="csX5559" fmla="*/ 0 w 3255128"/>
              <a:gd name="csY5559" fmla="*/ 171664 h 1169641"/>
              <a:gd name="csX5560" fmla="*/ 0 w 3255128"/>
              <a:gd name="csY5560" fmla="*/ 171640 h 1169641"/>
              <a:gd name="csX5561" fmla="*/ 0 w 3255128"/>
              <a:gd name="csY5561" fmla="*/ 171593 h 1169641"/>
              <a:gd name="csX5562" fmla="*/ 0 w 3255128"/>
              <a:gd name="csY5562" fmla="*/ 171563 h 1169641"/>
              <a:gd name="csX5563" fmla="*/ 0 w 3255128"/>
              <a:gd name="csY5563" fmla="*/ 171471 h 1169641"/>
              <a:gd name="csX5564" fmla="*/ 0 w 3255128"/>
              <a:gd name="csY5564" fmla="*/ 171454 h 1169641"/>
              <a:gd name="csX5565" fmla="*/ 0 w 3255128"/>
              <a:gd name="csY5565" fmla="*/ 171433 h 1169641"/>
              <a:gd name="csX5566" fmla="*/ 0 w 3255128"/>
              <a:gd name="csY5566" fmla="*/ 171382 h 1169641"/>
              <a:gd name="csX5567" fmla="*/ 0 w 3255128"/>
              <a:gd name="csY5567" fmla="*/ 171347 h 1169641"/>
              <a:gd name="csX5568" fmla="*/ 0 w 3255128"/>
              <a:gd name="csY5568" fmla="*/ 171315 h 1169641"/>
              <a:gd name="csX5569" fmla="*/ 0 w 3255128"/>
              <a:gd name="csY5569" fmla="*/ 171275 h 1169641"/>
              <a:gd name="csX5570" fmla="*/ 0 w 3255128"/>
              <a:gd name="csY5570" fmla="*/ 171205 h 1169641"/>
              <a:gd name="csX5571" fmla="*/ 0 w 3255128"/>
              <a:gd name="csY5571" fmla="*/ 171119 h 1169641"/>
              <a:gd name="csX5572" fmla="*/ 0 w 3255128"/>
              <a:gd name="csY5572" fmla="*/ 170974 h 1169641"/>
              <a:gd name="csX5573" fmla="*/ 0 w 3255128"/>
              <a:gd name="csY5573" fmla="*/ 170924 h 1169641"/>
              <a:gd name="csX5574" fmla="*/ 0 w 3255128"/>
              <a:gd name="csY5574" fmla="*/ 170908 h 1169641"/>
              <a:gd name="csX5575" fmla="*/ 0 w 3255128"/>
              <a:gd name="csY5575" fmla="*/ 170856 h 1169641"/>
              <a:gd name="csX5576" fmla="*/ 0 w 3255128"/>
              <a:gd name="csY5576" fmla="*/ 170712 h 1169641"/>
              <a:gd name="csX5577" fmla="*/ 0 w 3255128"/>
              <a:gd name="csY5577" fmla="*/ 170557 h 1169641"/>
              <a:gd name="csX5578" fmla="*/ 0 w 3255128"/>
              <a:gd name="csY5578" fmla="*/ 170434 h 1169641"/>
              <a:gd name="csX5579" fmla="*/ 0 w 3255128"/>
              <a:gd name="csY5579" fmla="*/ 170346 h 1169641"/>
              <a:gd name="csX5580" fmla="*/ 0 w 3255128"/>
              <a:gd name="csY5580" fmla="*/ 170326 h 1169641"/>
              <a:gd name="csX5581" fmla="*/ 0 w 3255128"/>
              <a:gd name="csY5581" fmla="*/ 170208 h 1169641"/>
              <a:gd name="csX5582" fmla="*/ 0 w 3255128"/>
              <a:gd name="csY5582" fmla="*/ 170203 h 1169641"/>
              <a:gd name="csX5583" fmla="*/ 0 w 3255128"/>
              <a:gd name="csY5583" fmla="*/ 169975 h 1169641"/>
              <a:gd name="csX5584" fmla="*/ 0 w 3255128"/>
              <a:gd name="csY5584" fmla="*/ 169662 h 1169641"/>
              <a:gd name="csX5585" fmla="*/ 0 w 3255128"/>
              <a:gd name="csY5585" fmla="*/ 169327 h 1169641"/>
              <a:gd name="csX5586" fmla="*/ 0 w 3255128"/>
              <a:gd name="csY5586" fmla="*/ 169095 h 1169641"/>
              <a:gd name="csX5587" fmla="*/ 0 w 3255128"/>
              <a:gd name="csY5587" fmla="*/ 168980 h 1169641"/>
              <a:gd name="csX5588" fmla="*/ 0 w 3255128"/>
              <a:gd name="csY5588" fmla="*/ 168935 h 1169641"/>
              <a:gd name="csX5589" fmla="*/ 0 w 3255128"/>
              <a:gd name="csY5589" fmla="*/ 168823 h 1169641"/>
              <a:gd name="csX5590" fmla="*/ 0 w 3255128"/>
              <a:gd name="csY5590" fmla="*/ 168760 h 1169641"/>
              <a:gd name="csX5591" fmla="*/ 0 w 3255128"/>
              <a:gd name="csY5591" fmla="*/ 168756 h 1169641"/>
              <a:gd name="csX5592" fmla="*/ 0 w 3255128"/>
              <a:gd name="csY5592" fmla="*/ 168725 h 1169641"/>
              <a:gd name="csX5593" fmla="*/ 0 w 3255128"/>
              <a:gd name="csY5593" fmla="*/ 168533 h 1169641"/>
              <a:gd name="csX5594" fmla="*/ 0 w 3255128"/>
              <a:gd name="csY5594" fmla="*/ 168442 h 1169641"/>
              <a:gd name="csX5595" fmla="*/ 0 w 3255128"/>
              <a:gd name="csY5595" fmla="*/ 167959 h 1169641"/>
              <a:gd name="csX5596" fmla="*/ 0 w 3255128"/>
              <a:gd name="csY5596" fmla="*/ 167934 h 1169641"/>
              <a:gd name="csX5597" fmla="*/ 0 w 3255128"/>
              <a:gd name="csY5597" fmla="*/ 167879 h 1169641"/>
              <a:gd name="csX5598" fmla="*/ 0 w 3255128"/>
              <a:gd name="csY5598" fmla="*/ 167802 h 1169641"/>
              <a:gd name="csX5599" fmla="*/ 0 w 3255128"/>
              <a:gd name="csY5599" fmla="*/ 167735 h 1169641"/>
              <a:gd name="csX5600" fmla="*/ 0 w 3255128"/>
              <a:gd name="csY5600" fmla="*/ 167652 h 1169641"/>
              <a:gd name="csX5601" fmla="*/ 0 w 3255128"/>
              <a:gd name="csY5601" fmla="*/ 167609 h 1169641"/>
              <a:gd name="csX5602" fmla="*/ 0 w 3255128"/>
              <a:gd name="csY5602" fmla="*/ 167475 h 1169641"/>
              <a:gd name="csX5603" fmla="*/ 0 w 3255128"/>
              <a:gd name="csY5603" fmla="*/ 167425 h 1169641"/>
              <a:gd name="csX5604" fmla="*/ 0 w 3255128"/>
              <a:gd name="csY5604" fmla="*/ 167013 h 1169641"/>
              <a:gd name="csX5605" fmla="*/ 0 w 3255128"/>
              <a:gd name="csY5605" fmla="*/ 166936 h 1169641"/>
              <a:gd name="csX5606" fmla="*/ 0 w 3255128"/>
              <a:gd name="csY5606" fmla="*/ 166827 h 1169641"/>
              <a:gd name="csX5607" fmla="*/ 0 w 3255128"/>
              <a:gd name="csY5607" fmla="*/ 166755 h 1169641"/>
              <a:gd name="csX5608" fmla="*/ 0 w 3255128"/>
              <a:gd name="csY5608" fmla="*/ 166588 h 1169641"/>
              <a:gd name="csX5609" fmla="*/ 0 w 3255128"/>
              <a:gd name="csY5609" fmla="*/ 166563 h 1169641"/>
              <a:gd name="csX5610" fmla="*/ 0 w 3255128"/>
              <a:gd name="csY5610" fmla="*/ 166240 h 1169641"/>
              <a:gd name="csX5611" fmla="*/ 0 w 3255128"/>
              <a:gd name="csY5611" fmla="*/ 166142 h 1169641"/>
              <a:gd name="csX5612" fmla="*/ 0 w 3255128"/>
              <a:gd name="csY5612" fmla="*/ 166104 h 1169641"/>
              <a:gd name="csX5613" fmla="*/ 0 w 3255128"/>
              <a:gd name="csY5613" fmla="*/ 166068 h 1169641"/>
              <a:gd name="csX5614" fmla="*/ 0 w 3255128"/>
              <a:gd name="csY5614" fmla="*/ 166054 h 1169641"/>
              <a:gd name="csX5615" fmla="*/ 0 w 3255128"/>
              <a:gd name="csY5615" fmla="*/ 165956 h 1169641"/>
              <a:gd name="csX5616" fmla="*/ 0 w 3255128"/>
              <a:gd name="csY5616" fmla="*/ 165858 h 1169641"/>
              <a:gd name="csX5617" fmla="*/ 0 w 3255128"/>
              <a:gd name="csY5617" fmla="*/ 165609 h 1169641"/>
              <a:gd name="csX5618" fmla="*/ 0 w 3255128"/>
              <a:gd name="csY5618" fmla="*/ 165456 h 1169641"/>
              <a:gd name="csX5619" fmla="*/ 0 w 3255128"/>
              <a:gd name="csY5619" fmla="*/ 165222 h 1169641"/>
              <a:gd name="csX5620" fmla="*/ 0 w 3255128"/>
              <a:gd name="csY5620" fmla="*/ 165219 h 1169641"/>
              <a:gd name="csX5621" fmla="*/ 0 w 3255128"/>
              <a:gd name="csY5621" fmla="*/ 165117 h 1169641"/>
              <a:gd name="csX5622" fmla="*/ 0 w 3255128"/>
              <a:gd name="csY5622" fmla="*/ 165006 h 1169641"/>
              <a:gd name="csX5623" fmla="*/ 0 w 3255128"/>
              <a:gd name="csY5623" fmla="*/ 164961 h 1169641"/>
              <a:gd name="csX5624" fmla="*/ 0 w 3255128"/>
              <a:gd name="csY5624" fmla="*/ 164827 h 1169641"/>
              <a:gd name="csX5625" fmla="*/ 0 w 3255128"/>
              <a:gd name="csY5625" fmla="*/ 164776 h 1169641"/>
              <a:gd name="csX5626" fmla="*/ 0 w 3255128"/>
              <a:gd name="csY5626" fmla="*/ 164688 h 1169641"/>
              <a:gd name="csX5627" fmla="*/ 0 w 3255128"/>
              <a:gd name="csY5627" fmla="*/ 164667 h 1169641"/>
              <a:gd name="csX5628" fmla="*/ 0 w 3255128"/>
              <a:gd name="csY5628" fmla="*/ 164658 h 1169641"/>
              <a:gd name="csX5629" fmla="*/ 0 w 3255128"/>
              <a:gd name="csY5629" fmla="*/ 164451 h 1169641"/>
              <a:gd name="csX5630" fmla="*/ 0 w 3255128"/>
              <a:gd name="csY5630" fmla="*/ 164353 h 1169641"/>
              <a:gd name="csX5631" fmla="*/ 0 w 3255128"/>
              <a:gd name="csY5631" fmla="*/ 164303 h 1169641"/>
              <a:gd name="csX5632" fmla="*/ 0 w 3255128"/>
              <a:gd name="csY5632" fmla="*/ 164236 h 1169641"/>
              <a:gd name="csX5633" fmla="*/ 0 w 3255128"/>
              <a:gd name="csY5633" fmla="*/ 164208 h 1169641"/>
              <a:gd name="csX5634" fmla="*/ 0 w 3255128"/>
              <a:gd name="csY5634" fmla="*/ 164125 h 1169641"/>
              <a:gd name="csX5635" fmla="*/ 0 w 3255128"/>
              <a:gd name="csY5635" fmla="*/ 164010 h 1169641"/>
              <a:gd name="csX5636" fmla="*/ 0 w 3255128"/>
              <a:gd name="csY5636" fmla="*/ 163992 h 1169641"/>
              <a:gd name="csX5637" fmla="*/ 0 w 3255128"/>
              <a:gd name="csY5637" fmla="*/ 163946 h 1169641"/>
              <a:gd name="csX5638" fmla="*/ 0 w 3255128"/>
              <a:gd name="csY5638" fmla="*/ 163938 h 1169641"/>
              <a:gd name="csX5639" fmla="*/ 0 w 3255128"/>
              <a:gd name="csY5639" fmla="*/ 163922 h 1169641"/>
              <a:gd name="csX5640" fmla="*/ 0 w 3255128"/>
              <a:gd name="csY5640" fmla="*/ 163570 h 1169641"/>
              <a:gd name="csX5641" fmla="*/ 0 w 3255128"/>
              <a:gd name="csY5641" fmla="*/ 163560 h 1169641"/>
              <a:gd name="csX5642" fmla="*/ 0 w 3255128"/>
              <a:gd name="csY5642" fmla="*/ 163344 h 1169641"/>
              <a:gd name="csX5643" fmla="*/ 0 w 3255128"/>
              <a:gd name="csY5643" fmla="*/ 163339 h 1169641"/>
              <a:gd name="csX5644" fmla="*/ 0 w 3255128"/>
              <a:gd name="csY5644" fmla="*/ 163332 h 1169641"/>
              <a:gd name="csX5645" fmla="*/ 0 w 3255128"/>
              <a:gd name="csY5645" fmla="*/ 163307 h 1169641"/>
              <a:gd name="csX5646" fmla="*/ 0 w 3255128"/>
              <a:gd name="csY5646" fmla="*/ 163111 h 1169641"/>
              <a:gd name="csX5647" fmla="*/ 0 w 3255128"/>
              <a:gd name="csY5647" fmla="*/ 163089 h 1169641"/>
              <a:gd name="csX5648" fmla="*/ 0 w 3255128"/>
              <a:gd name="csY5648" fmla="*/ 162932 h 1169641"/>
              <a:gd name="csX5649" fmla="*/ 0 w 3255128"/>
              <a:gd name="csY5649" fmla="*/ 162865 h 1169641"/>
              <a:gd name="csX5650" fmla="*/ 0 w 3255128"/>
              <a:gd name="csY5650" fmla="*/ 162848 h 1169641"/>
              <a:gd name="csX5651" fmla="*/ 0 w 3255128"/>
              <a:gd name="csY5651" fmla="*/ 162798 h 1169641"/>
              <a:gd name="csX5652" fmla="*/ 0 w 3255128"/>
              <a:gd name="csY5652" fmla="*/ 162736 h 1169641"/>
              <a:gd name="csX5653" fmla="*/ 0 w 3255128"/>
              <a:gd name="csY5653" fmla="*/ 162669 h 1169641"/>
              <a:gd name="csX5654" fmla="*/ 0 w 3255128"/>
              <a:gd name="csY5654" fmla="*/ 162639 h 1169641"/>
              <a:gd name="csX5655" fmla="*/ 0 w 3255128"/>
              <a:gd name="csY5655" fmla="*/ 162534 h 1169641"/>
              <a:gd name="csX5656" fmla="*/ 0 w 3255128"/>
              <a:gd name="csY5656" fmla="*/ 162493 h 1169641"/>
              <a:gd name="csX5657" fmla="*/ 0 w 3255128"/>
              <a:gd name="csY5657" fmla="*/ 162463 h 1169641"/>
              <a:gd name="csX5658" fmla="*/ 0 w 3255128"/>
              <a:gd name="csY5658" fmla="*/ 162416 h 1169641"/>
              <a:gd name="csX5659" fmla="*/ 0 w 3255128"/>
              <a:gd name="csY5659" fmla="*/ 162391 h 1169641"/>
              <a:gd name="csX5660" fmla="*/ 0 w 3255128"/>
              <a:gd name="csY5660" fmla="*/ 162329 h 1169641"/>
              <a:gd name="csX5661" fmla="*/ 0 w 3255128"/>
              <a:gd name="csY5661" fmla="*/ 162250 h 1169641"/>
              <a:gd name="csX5662" fmla="*/ 0 w 3255128"/>
              <a:gd name="csY5662" fmla="*/ 162200 h 1169641"/>
              <a:gd name="csX5663" fmla="*/ 0 w 3255128"/>
              <a:gd name="csY5663" fmla="*/ 162128 h 1169641"/>
              <a:gd name="csX5664" fmla="*/ 0 w 3255128"/>
              <a:gd name="csY5664" fmla="*/ 162075 h 1169641"/>
              <a:gd name="csX5665" fmla="*/ 0 w 3255128"/>
              <a:gd name="csY5665" fmla="*/ 161959 h 1169641"/>
              <a:gd name="csX5666" fmla="*/ 0 w 3255128"/>
              <a:gd name="csY5666" fmla="*/ 161932 h 1169641"/>
              <a:gd name="csX5667" fmla="*/ 0 w 3255128"/>
              <a:gd name="csY5667" fmla="*/ 161791 h 1169641"/>
              <a:gd name="csX5668" fmla="*/ 0 w 3255128"/>
              <a:gd name="csY5668" fmla="*/ 161720 h 1169641"/>
              <a:gd name="csX5669" fmla="*/ 0 w 3255128"/>
              <a:gd name="csY5669" fmla="*/ 161468 h 1169641"/>
              <a:gd name="csX5670" fmla="*/ 0 w 3255128"/>
              <a:gd name="csY5670" fmla="*/ 161436 h 1169641"/>
              <a:gd name="csX5671" fmla="*/ 0 w 3255128"/>
              <a:gd name="csY5671" fmla="*/ 161427 h 1169641"/>
              <a:gd name="csX5672" fmla="*/ 0 w 3255128"/>
              <a:gd name="csY5672" fmla="*/ 161355 h 1169641"/>
              <a:gd name="csX5673" fmla="*/ 0 w 3255128"/>
              <a:gd name="csY5673" fmla="*/ 161289 h 1169641"/>
              <a:gd name="csX5674" fmla="*/ 0 w 3255128"/>
              <a:gd name="csY5674" fmla="*/ 161284 h 1169641"/>
              <a:gd name="csX5675" fmla="*/ 0 w 3255128"/>
              <a:gd name="csY5675" fmla="*/ 161168 h 1169641"/>
              <a:gd name="csX5676" fmla="*/ 0 w 3255128"/>
              <a:gd name="csY5676" fmla="*/ 161143 h 1169641"/>
              <a:gd name="csX5677" fmla="*/ 0 w 3255128"/>
              <a:gd name="csY5677" fmla="*/ 161052 h 1169641"/>
              <a:gd name="csX5678" fmla="*/ 0 w 3255128"/>
              <a:gd name="csY5678" fmla="*/ 160938 h 1169641"/>
              <a:gd name="csX5679" fmla="*/ 0 w 3255128"/>
              <a:gd name="csY5679" fmla="*/ 160709 h 1169641"/>
              <a:gd name="csX5680" fmla="*/ 0 w 3255128"/>
              <a:gd name="csY5680" fmla="*/ 160505 h 1169641"/>
              <a:gd name="csX5681" fmla="*/ 0 w 3255128"/>
              <a:gd name="csY5681" fmla="*/ 160349 h 1169641"/>
              <a:gd name="csX5682" fmla="*/ 0 w 3255128"/>
              <a:gd name="csY5682" fmla="*/ 160307 h 1169641"/>
              <a:gd name="csX5683" fmla="*/ 0 w 3255128"/>
              <a:gd name="csY5683" fmla="*/ 160171 h 1169641"/>
              <a:gd name="csX5684" fmla="*/ 0 w 3255128"/>
              <a:gd name="csY5684" fmla="*/ 160168 h 1169641"/>
              <a:gd name="csX5685" fmla="*/ 0 w 3255128"/>
              <a:gd name="csY5685" fmla="*/ 160153 h 1169641"/>
              <a:gd name="csX5686" fmla="*/ 0 w 3255128"/>
              <a:gd name="csY5686" fmla="*/ 160149 h 1169641"/>
              <a:gd name="csX5687" fmla="*/ 0 w 3255128"/>
              <a:gd name="csY5687" fmla="*/ 160147 h 1169641"/>
              <a:gd name="csX5688" fmla="*/ 0 w 3255128"/>
              <a:gd name="csY5688" fmla="*/ 160061 h 1169641"/>
              <a:gd name="csX5689" fmla="*/ 0 w 3255128"/>
              <a:gd name="csY5689" fmla="*/ 159989 h 1169641"/>
              <a:gd name="csX5690" fmla="*/ 0 w 3255128"/>
              <a:gd name="csY5690" fmla="*/ 159836 h 1169641"/>
              <a:gd name="csX5691" fmla="*/ 0 w 3255128"/>
              <a:gd name="csY5691" fmla="*/ 159833 h 1169641"/>
              <a:gd name="csX5692" fmla="*/ 0 w 3255128"/>
              <a:gd name="csY5692" fmla="*/ 159797 h 1169641"/>
              <a:gd name="csX5693" fmla="*/ 0 w 3255128"/>
              <a:gd name="csY5693" fmla="*/ 159688 h 1169641"/>
              <a:gd name="csX5694" fmla="*/ 0 w 3255128"/>
              <a:gd name="csY5694" fmla="*/ 159676 h 1169641"/>
              <a:gd name="csX5695" fmla="*/ 0 w 3255128"/>
              <a:gd name="csY5695" fmla="*/ 159609 h 1169641"/>
              <a:gd name="csX5696" fmla="*/ 0 w 3255128"/>
              <a:gd name="csY5696" fmla="*/ 159601 h 1169641"/>
              <a:gd name="csX5697" fmla="*/ 0 w 3255128"/>
              <a:gd name="csY5697" fmla="*/ 159426 h 1169641"/>
              <a:gd name="csX5698" fmla="*/ 0 w 3255128"/>
              <a:gd name="csY5698" fmla="*/ 159376 h 1169641"/>
              <a:gd name="csX5699" fmla="*/ 0 w 3255128"/>
              <a:gd name="csY5699" fmla="*/ 159338 h 1169641"/>
              <a:gd name="csX5700" fmla="*/ 0 w 3255128"/>
              <a:gd name="csY5700" fmla="*/ 159295 h 1169641"/>
              <a:gd name="csX5701" fmla="*/ 0 w 3255128"/>
              <a:gd name="csY5701" fmla="*/ 159142 h 1169641"/>
              <a:gd name="csX5702" fmla="*/ 0 w 3255128"/>
              <a:gd name="csY5702" fmla="*/ 159092 h 1169641"/>
              <a:gd name="csX5703" fmla="*/ 0 w 3255128"/>
              <a:gd name="csY5703" fmla="*/ 159040 h 1169641"/>
              <a:gd name="csX5704" fmla="*/ 0 w 3255128"/>
              <a:gd name="csY5704" fmla="*/ 158885 h 1169641"/>
              <a:gd name="csX5705" fmla="*/ 0 w 3255128"/>
              <a:gd name="csY5705" fmla="*/ 158706 h 1169641"/>
              <a:gd name="csX5706" fmla="*/ 0 w 3255128"/>
              <a:gd name="csY5706" fmla="*/ 158690 h 1169641"/>
              <a:gd name="csX5707" fmla="*/ 0 w 3255128"/>
              <a:gd name="csY5707" fmla="*/ 158494 h 1169641"/>
              <a:gd name="csX5708" fmla="*/ 0 w 3255128"/>
              <a:gd name="csY5708" fmla="*/ 158462 h 1169641"/>
              <a:gd name="csX5709" fmla="*/ 0 w 3255128"/>
              <a:gd name="csY5709" fmla="*/ 158456 h 1169641"/>
              <a:gd name="csX5710" fmla="*/ 0 w 3255128"/>
              <a:gd name="csY5710" fmla="*/ 158355 h 1169641"/>
              <a:gd name="csX5711" fmla="*/ 0 w 3255128"/>
              <a:gd name="csY5711" fmla="*/ 157809 h 1169641"/>
              <a:gd name="csX5712" fmla="*/ 0 w 3255128"/>
              <a:gd name="csY5712" fmla="*/ 157685 h 1169641"/>
              <a:gd name="csX5713" fmla="*/ 0 w 3255128"/>
              <a:gd name="csY5713" fmla="*/ 157567 h 1169641"/>
              <a:gd name="csX5714" fmla="*/ 0 w 3255128"/>
              <a:gd name="csY5714" fmla="*/ 157439 h 1169641"/>
              <a:gd name="csX5715" fmla="*/ 0 w 3255128"/>
              <a:gd name="csY5715" fmla="*/ 157093 h 1169641"/>
              <a:gd name="csX5716" fmla="*/ 0 w 3255128"/>
              <a:gd name="csY5716" fmla="*/ 156809 h 1169641"/>
              <a:gd name="csX5717" fmla="*/ 0 w 3255128"/>
              <a:gd name="csY5717" fmla="*/ 156769 h 1169641"/>
              <a:gd name="csX5718" fmla="*/ 0 w 3255128"/>
              <a:gd name="csY5718" fmla="*/ 156686 h 1169641"/>
              <a:gd name="csX5719" fmla="*/ 0 w 3255128"/>
              <a:gd name="csY5719" fmla="*/ 156541 h 1169641"/>
              <a:gd name="csX5720" fmla="*/ 0 w 3255128"/>
              <a:gd name="csY5720" fmla="*/ 156082 h 1169641"/>
              <a:gd name="csX5721" fmla="*/ 0 w 3255128"/>
              <a:gd name="csY5721" fmla="*/ 156068 h 1169641"/>
              <a:gd name="csX5722" fmla="*/ 0 w 3255128"/>
              <a:gd name="csY5722" fmla="*/ 155970 h 1169641"/>
              <a:gd name="csX5723" fmla="*/ 0 w 3255128"/>
              <a:gd name="csY5723" fmla="*/ 155903 h 1169641"/>
              <a:gd name="csX5724" fmla="*/ 0 w 3255128"/>
              <a:gd name="csY5724" fmla="*/ 155873 h 1169641"/>
              <a:gd name="csX5725" fmla="*/ 0 w 3255128"/>
              <a:gd name="csY5725" fmla="*/ 155872 h 1169641"/>
              <a:gd name="csX5726" fmla="*/ 0 w 3255128"/>
              <a:gd name="csY5726" fmla="*/ 155727 h 1169641"/>
              <a:gd name="csX5727" fmla="*/ 0 w 3255128"/>
              <a:gd name="csY5727" fmla="*/ 155680 h 1169641"/>
              <a:gd name="csX5728" fmla="*/ 0 w 3255128"/>
              <a:gd name="csY5728" fmla="*/ 155629 h 1169641"/>
              <a:gd name="csX5729" fmla="*/ 0 w 3255128"/>
              <a:gd name="csY5729" fmla="*/ 155541 h 1169641"/>
              <a:gd name="csX5730" fmla="*/ 0 w 3255128"/>
              <a:gd name="csY5730" fmla="*/ 155527 h 1169641"/>
              <a:gd name="csX5731" fmla="*/ 0 w 3255128"/>
              <a:gd name="csY5731" fmla="*/ 155520 h 1169641"/>
              <a:gd name="csX5732" fmla="*/ 0 w 3255128"/>
              <a:gd name="csY5732" fmla="*/ 155434 h 1169641"/>
              <a:gd name="csX5733" fmla="*/ 0 w 3255128"/>
              <a:gd name="csY5733" fmla="*/ 155362 h 1169641"/>
              <a:gd name="csX5734" fmla="*/ 0 w 3255128"/>
              <a:gd name="csY5734" fmla="*/ 155277 h 1169641"/>
              <a:gd name="csX5735" fmla="*/ 0 w 3255128"/>
              <a:gd name="csY5735" fmla="*/ 155081 h 1169641"/>
              <a:gd name="csX5736" fmla="*/ 0 w 3255128"/>
              <a:gd name="csY5736" fmla="*/ 155068 h 1169641"/>
              <a:gd name="csX5737" fmla="*/ 0 w 3255128"/>
              <a:gd name="csY5737" fmla="*/ 155061 h 1169641"/>
              <a:gd name="csX5738" fmla="*/ 0 w 3255128"/>
              <a:gd name="csY5738" fmla="*/ 154856 h 1169641"/>
              <a:gd name="csX5739" fmla="*/ 0 w 3255128"/>
              <a:gd name="csY5739" fmla="*/ 154852 h 1169641"/>
              <a:gd name="csX5740" fmla="*/ 0 w 3255128"/>
              <a:gd name="csY5740" fmla="*/ 154818 h 1169641"/>
              <a:gd name="csX5741" fmla="*/ 0 w 3255128"/>
              <a:gd name="csY5741" fmla="*/ 154799 h 1169641"/>
              <a:gd name="csX5742" fmla="*/ 0 w 3255128"/>
              <a:gd name="csY5742" fmla="*/ 154702 h 1169641"/>
              <a:gd name="csX5743" fmla="*/ 0 w 3255128"/>
              <a:gd name="csY5743" fmla="*/ 154622 h 1169641"/>
              <a:gd name="csX5744" fmla="*/ 0 w 3255128"/>
              <a:gd name="csY5744" fmla="*/ 154572 h 1169641"/>
              <a:gd name="csX5745" fmla="*/ 0 w 3255128"/>
              <a:gd name="csY5745" fmla="*/ 154420 h 1169641"/>
              <a:gd name="csX5746" fmla="*/ 0 w 3255128"/>
              <a:gd name="csY5746" fmla="*/ 154413 h 1169641"/>
              <a:gd name="csX5747" fmla="*/ 0 w 3255128"/>
              <a:gd name="csY5747" fmla="*/ 154286 h 1169641"/>
              <a:gd name="csX5748" fmla="*/ 0 w 3255128"/>
              <a:gd name="csY5748" fmla="*/ 154186 h 1169641"/>
              <a:gd name="csX5749" fmla="*/ 0 w 3255128"/>
              <a:gd name="csY5749" fmla="*/ 154170 h 1169641"/>
              <a:gd name="csX5750" fmla="*/ 0 w 3255128"/>
              <a:gd name="csY5750" fmla="*/ 153979 h 1169641"/>
              <a:gd name="csX5751" fmla="*/ 0 w 3255128"/>
              <a:gd name="csY5751" fmla="*/ 153974 h 1169641"/>
              <a:gd name="csX5752" fmla="*/ 0 w 3255128"/>
              <a:gd name="csY5752" fmla="*/ 153936 h 1169641"/>
              <a:gd name="csX5753" fmla="*/ 0 w 3255128"/>
              <a:gd name="csY5753" fmla="*/ 153641 h 1169641"/>
              <a:gd name="csX5754" fmla="*/ 0 w 3255128"/>
              <a:gd name="csY5754" fmla="*/ 153485 h 1169641"/>
              <a:gd name="csX5755" fmla="*/ 0 w 3255128"/>
              <a:gd name="csY5755" fmla="*/ 153405 h 1169641"/>
              <a:gd name="csX5756" fmla="*/ 0 w 3255128"/>
              <a:gd name="csY5756" fmla="*/ 153387 h 1169641"/>
              <a:gd name="csX5757" fmla="*/ 0 w 3255128"/>
              <a:gd name="csY5757" fmla="*/ 153331 h 1169641"/>
              <a:gd name="csX5758" fmla="*/ 0 w 3255128"/>
              <a:gd name="csY5758" fmla="*/ 153289 h 1169641"/>
              <a:gd name="csX5759" fmla="*/ 0 w 3255128"/>
              <a:gd name="csY5759" fmla="*/ 153182 h 1169641"/>
              <a:gd name="csX5760" fmla="*/ 0 w 3255128"/>
              <a:gd name="csY5760" fmla="*/ 152872 h 1169641"/>
              <a:gd name="csX5761" fmla="*/ 0 w 3255128"/>
              <a:gd name="csY5761" fmla="*/ 152815 h 1169641"/>
              <a:gd name="csX5762" fmla="*/ 0 w 3255128"/>
              <a:gd name="csY5762" fmla="*/ 152812 h 1169641"/>
              <a:gd name="csX5763" fmla="*/ 0 w 3255128"/>
              <a:gd name="csY5763" fmla="*/ 152366 h 1169641"/>
              <a:gd name="csX5764" fmla="*/ 0 w 3255128"/>
              <a:gd name="csY5764" fmla="*/ 152341 h 1169641"/>
              <a:gd name="csX5765" fmla="*/ 0 w 3255128"/>
              <a:gd name="csY5765" fmla="*/ 152264 h 1169641"/>
              <a:gd name="csX5766" fmla="*/ 0 w 3255128"/>
              <a:gd name="csY5766" fmla="*/ 152142 h 1169641"/>
              <a:gd name="csX5767" fmla="*/ 0 w 3255128"/>
              <a:gd name="csY5767" fmla="*/ 152119 h 1169641"/>
              <a:gd name="csX5768" fmla="*/ 0 w 3255128"/>
              <a:gd name="csY5768" fmla="*/ 152021 h 1169641"/>
              <a:gd name="csX5769" fmla="*/ 0 w 3255128"/>
              <a:gd name="csY5769" fmla="*/ 151882 h 1169641"/>
              <a:gd name="csX5770" fmla="*/ 0 w 3255128"/>
              <a:gd name="csY5770" fmla="*/ 151832 h 1169641"/>
              <a:gd name="csX5771" fmla="*/ 0 w 3255128"/>
              <a:gd name="csY5771" fmla="*/ 151805 h 1169641"/>
              <a:gd name="csX5772" fmla="*/ 0 w 3255128"/>
              <a:gd name="csY5772" fmla="*/ 151562 h 1169641"/>
              <a:gd name="csX5773" fmla="*/ 0 w 3255128"/>
              <a:gd name="csY5773" fmla="*/ 151450 h 1169641"/>
              <a:gd name="csX5774" fmla="*/ 0 w 3255128"/>
              <a:gd name="csY5774" fmla="*/ 151383 h 1169641"/>
              <a:gd name="csX5775" fmla="*/ 0 w 3255128"/>
              <a:gd name="csY5775" fmla="*/ 151369 h 1169641"/>
              <a:gd name="csX5776" fmla="*/ 0 w 3255128"/>
              <a:gd name="csY5776" fmla="*/ 151353 h 1169641"/>
              <a:gd name="csX5777" fmla="*/ 0 w 3255128"/>
              <a:gd name="csY5777" fmla="*/ 151234 h 1169641"/>
              <a:gd name="csX5778" fmla="*/ 0 w 3255128"/>
              <a:gd name="csY5778" fmla="*/ 151162 h 1169641"/>
              <a:gd name="csX5779" fmla="*/ 0 w 3255128"/>
              <a:gd name="csY5779" fmla="*/ 151157 h 1169641"/>
              <a:gd name="csX5780" fmla="*/ 0 w 3255128"/>
              <a:gd name="csY5780" fmla="*/ 151098 h 1169641"/>
              <a:gd name="csX5781" fmla="*/ 0 w 3255128"/>
              <a:gd name="csY5781" fmla="*/ 151085 h 1169641"/>
              <a:gd name="csX5782" fmla="*/ 0 w 3255128"/>
              <a:gd name="csY5782" fmla="*/ 150919 h 1169641"/>
              <a:gd name="csX5783" fmla="*/ 0 w 3255128"/>
              <a:gd name="csY5783" fmla="*/ 150914 h 1169641"/>
              <a:gd name="csX5784" fmla="*/ 0 w 3255128"/>
              <a:gd name="csY5784" fmla="*/ 150842 h 1169641"/>
              <a:gd name="csX5785" fmla="*/ 0 w 3255128"/>
              <a:gd name="csY5785" fmla="*/ 150703 h 1169641"/>
              <a:gd name="csX5786" fmla="*/ 0 w 3255128"/>
              <a:gd name="csY5786" fmla="*/ 150650 h 1169641"/>
              <a:gd name="csX5787" fmla="*/ 0 w 3255128"/>
              <a:gd name="csY5787" fmla="*/ 150454 h 1169641"/>
              <a:gd name="csX5788" fmla="*/ 0 w 3255128"/>
              <a:gd name="csY5788" fmla="*/ 150229 h 1169641"/>
              <a:gd name="csX5789" fmla="*/ 0 w 3255128"/>
              <a:gd name="csY5789" fmla="*/ 150191 h 1169641"/>
              <a:gd name="csX5790" fmla="*/ 0 w 3255128"/>
              <a:gd name="csY5790" fmla="*/ 150182 h 1169641"/>
              <a:gd name="csX5791" fmla="*/ 0 w 3255128"/>
              <a:gd name="csY5791" fmla="*/ 150003 h 1169641"/>
              <a:gd name="csX5792" fmla="*/ 0 w 3255128"/>
              <a:gd name="csY5792" fmla="*/ 149995 h 1169641"/>
              <a:gd name="csX5793" fmla="*/ 0 w 3255128"/>
              <a:gd name="csY5793" fmla="*/ 149982 h 1169641"/>
              <a:gd name="csX5794" fmla="*/ 0 w 3255128"/>
              <a:gd name="csY5794" fmla="*/ 149945 h 1169641"/>
              <a:gd name="csX5795" fmla="*/ 0 w 3255128"/>
              <a:gd name="csY5795" fmla="*/ 149822 h 1169641"/>
              <a:gd name="csX5796" fmla="*/ 0 w 3255128"/>
              <a:gd name="csY5796" fmla="*/ 149786 h 1169641"/>
              <a:gd name="csX5797" fmla="*/ 0 w 3255128"/>
              <a:gd name="csY5797" fmla="*/ 149766 h 1169641"/>
              <a:gd name="csX5798" fmla="*/ 0 w 3255128"/>
              <a:gd name="csY5798" fmla="*/ 149681 h 1169641"/>
              <a:gd name="csX5799" fmla="*/ 0 w 3255128"/>
              <a:gd name="csY5799" fmla="*/ 149559 h 1169641"/>
              <a:gd name="csX5800" fmla="*/ 0 w 3255128"/>
              <a:gd name="csY5800" fmla="*/ 149543 h 1169641"/>
              <a:gd name="csX5801" fmla="*/ 0 w 3255128"/>
              <a:gd name="csY5801" fmla="*/ 149468 h 1169641"/>
              <a:gd name="csX5802" fmla="*/ 0 w 3255128"/>
              <a:gd name="csY5802" fmla="*/ 149347 h 1169641"/>
              <a:gd name="csX5803" fmla="*/ 0 w 3255128"/>
              <a:gd name="csY5803" fmla="*/ 149309 h 1169641"/>
              <a:gd name="csX5804" fmla="*/ 0 w 3255128"/>
              <a:gd name="csY5804" fmla="*/ 149222 h 1169641"/>
              <a:gd name="csX5805" fmla="*/ 0 w 3255128"/>
              <a:gd name="csY5805" fmla="*/ 149183 h 1169641"/>
              <a:gd name="csX5806" fmla="*/ 0 w 3255128"/>
              <a:gd name="csY5806" fmla="*/ 149106 h 1169641"/>
              <a:gd name="csX5807" fmla="*/ 0 w 3255128"/>
              <a:gd name="csY5807" fmla="*/ 148885 h 1169641"/>
              <a:gd name="csX5808" fmla="*/ 0 w 3255128"/>
              <a:gd name="csY5808" fmla="*/ 148867 h 1169641"/>
              <a:gd name="csX5809" fmla="*/ 0 w 3255128"/>
              <a:gd name="csY5809" fmla="*/ 148863 h 1169641"/>
              <a:gd name="csX5810" fmla="*/ 0 w 3255128"/>
              <a:gd name="csY5810" fmla="*/ 148786 h 1169641"/>
              <a:gd name="csX5811" fmla="*/ 0 w 3255128"/>
              <a:gd name="csY5811" fmla="*/ 148643 h 1169641"/>
              <a:gd name="csX5812" fmla="*/ 0 w 3255128"/>
              <a:gd name="csY5812" fmla="*/ 148587 h 1169641"/>
              <a:gd name="csX5813" fmla="*/ 0 w 3255128"/>
              <a:gd name="csY5813" fmla="*/ 148574 h 1169641"/>
              <a:gd name="csX5814" fmla="*/ 0 w 3255128"/>
              <a:gd name="csY5814" fmla="*/ 148502 h 1169641"/>
              <a:gd name="csX5815" fmla="*/ 0 w 3255128"/>
              <a:gd name="csY5815" fmla="*/ 148329 h 1169641"/>
              <a:gd name="csX5816" fmla="*/ 0 w 3255128"/>
              <a:gd name="csY5816" fmla="*/ 148315 h 1169641"/>
              <a:gd name="csX5817" fmla="*/ 0 w 3255128"/>
              <a:gd name="csY5817" fmla="*/ 147856 h 1169641"/>
              <a:gd name="csX5818" fmla="*/ 0 w 3255128"/>
              <a:gd name="csY5818" fmla="*/ 147599 h 1169641"/>
              <a:gd name="csX5819" fmla="*/ 0 w 3255128"/>
              <a:gd name="csY5819" fmla="*/ 147496 h 1169641"/>
              <a:gd name="csX5820" fmla="*/ 0 w 3255128"/>
              <a:gd name="csY5820" fmla="*/ 147420 h 1169641"/>
              <a:gd name="csX5821" fmla="*/ 0 w 3255128"/>
              <a:gd name="csY5821" fmla="*/ 147208 h 1169641"/>
              <a:gd name="csX5822" fmla="*/ 0 w 3255128"/>
              <a:gd name="csY5822" fmla="*/ 147200 h 1169641"/>
              <a:gd name="csX5823" fmla="*/ 0 w 3255128"/>
              <a:gd name="csY5823" fmla="*/ 146885 h 1169641"/>
              <a:gd name="csX5824" fmla="*/ 0 w 3255128"/>
              <a:gd name="csY5824" fmla="*/ 146823 h 1169641"/>
              <a:gd name="csX5825" fmla="*/ 0 w 3255128"/>
              <a:gd name="csY5825" fmla="*/ 146756 h 1169641"/>
              <a:gd name="csX5826" fmla="*/ 0 w 3255128"/>
              <a:gd name="csY5826" fmla="*/ 146726 h 1169641"/>
              <a:gd name="csX5827" fmla="*/ 0 w 3255128"/>
              <a:gd name="csY5827" fmla="*/ 146523 h 1169641"/>
              <a:gd name="csX5828" fmla="*/ 0 w 3255128"/>
              <a:gd name="csY5828" fmla="*/ 146399 h 1169641"/>
              <a:gd name="csX5829" fmla="*/ 0 w 3255128"/>
              <a:gd name="csY5829" fmla="*/ 146319 h 1169641"/>
              <a:gd name="csX5830" fmla="*/ 0 w 3255128"/>
              <a:gd name="csY5830" fmla="*/ 146228 h 1169641"/>
              <a:gd name="csX5831" fmla="*/ 0 w 3255128"/>
              <a:gd name="csY5831" fmla="*/ 146049 h 1169641"/>
              <a:gd name="csX5832" fmla="*/ 0 w 3255128"/>
              <a:gd name="csY5832" fmla="*/ 146032 h 1169641"/>
              <a:gd name="csX5833" fmla="*/ 0 w 3255128"/>
              <a:gd name="csY5833" fmla="*/ 146004 h 1169641"/>
              <a:gd name="csX5834" fmla="*/ 0 w 3255128"/>
              <a:gd name="csY5834" fmla="*/ 145853 h 1169641"/>
              <a:gd name="csX5835" fmla="*/ 0 w 3255128"/>
              <a:gd name="csY5835" fmla="*/ 145575 h 1169641"/>
              <a:gd name="csX5836" fmla="*/ 0 w 3255128"/>
              <a:gd name="csY5836" fmla="*/ 145555 h 1169641"/>
              <a:gd name="csX5837" fmla="*/ 0 w 3255128"/>
              <a:gd name="csY5837" fmla="*/ 145502 h 1169641"/>
              <a:gd name="csX5838" fmla="*/ 0 w 3255128"/>
              <a:gd name="csY5838" fmla="*/ 145477 h 1169641"/>
              <a:gd name="csX5839" fmla="*/ 0 w 3255128"/>
              <a:gd name="csY5839" fmla="*/ 145376 h 1169641"/>
              <a:gd name="csX5840" fmla="*/ 0 w 3255128"/>
              <a:gd name="csY5840" fmla="*/ 145139 h 1169641"/>
              <a:gd name="csX5841" fmla="*/ 0 w 3255128"/>
              <a:gd name="csY5841" fmla="*/ 145116 h 1169641"/>
              <a:gd name="csX5842" fmla="*/ 0 w 3255128"/>
              <a:gd name="csY5842" fmla="*/ 145028 h 1169641"/>
              <a:gd name="csX5843" fmla="*/ 0 w 3255128"/>
              <a:gd name="csY5843" fmla="*/ 145018 h 1169641"/>
              <a:gd name="csX5844" fmla="*/ 0 w 3255128"/>
              <a:gd name="csY5844" fmla="*/ 144832 h 1169641"/>
              <a:gd name="csX5845" fmla="*/ 0 w 3255128"/>
              <a:gd name="csY5845" fmla="*/ 144714 h 1169641"/>
              <a:gd name="csX5846" fmla="*/ 0 w 3255128"/>
              <a:gd name="csY5846" fmla="*/ 144663 h 1169641"/>
              <a:gd name="csX5847" fmla="*/ 0 w 3255128"/>
              <a:gd name="csY5847" fmla="*/ 144586 h 1169641"/>
              <a:gd name="csX5848" fmla="*/ 0 w 3255128"/>
              <a:gd name="csY5848" fmla="*/ 144575 h 1169641"/>
              <a:gd name="csX5849" fmla="*/ 0 w 3255128"/>
              <a:gd name="csY5849" fmla="*/ 144554 h 1169641"/>
              <a:gd name="csX5850" fmla="*/ 0 w 3255128"/>
              <a:gd name="csY5850" fmla="*/ 144468 h 1169641"/>
              <a:gd name="csX5851" fmla="*/ 0 w 3255128"/>
              <a:gd name="csY5851" fmla="*/ 144396 h 1169641"/>
              <a:gd name="csX5852" fmla="*/ 0 w 3255128"/>
              <a:gd name="csY5852" fmla="*/ 144370 h 1169641"/>
              <a:gd name="csX5853" fmla="*/ 0 w 3255128"/>
              <a:gd name="csY5853" fmla="*/ 144298 h 1169641"/>
              <a:gd name="csX5854" fmla="*/ 0 w 3255128"/>
              <a:gd name="csY5854" fmla="*/ 144258 h 1169641"/>
              <a:gd name="csX5855" fmla="*/ 0 w 3255128"/>
              <a:gd name="csY5855" fmla="*/ 144240 h 1169641"/>
              <a:gd name="csX5856" fmla="*/ 0 w 3255128"/>
              <a:gd name="csY5856" fmla="*/ 144236 h 1169641"/>
              <a:gd name="csX5857" fmla="*/ 0 w 3255128"/>
              <a:gd name="csY5857" fmla="*/ 144095 h 1169641"/>
              <a:gd name="csX5858" fmla="*/ 0 w 3255128"/>
              <a:gd name="csY5858" fmla="*/ 143993 h 1169641"/>
              <a:gd name="csX5859" fmla="*/ 0 w 3255128"/>
              <a:gd name="csY5859" fmla="*/ 143833 h 1169641"/>
              <a:gd name="csX5860" fmla="*/ 0 w 3255128"/>
              <a:gd name="csY5860" fmla="*/ 143688 h 1169641"/>
              <a:gd name="csX5861" fmla="*/ 0 w 3255128"/>
              <a:gd name="csY5861" fmla="*/ 143447 h 1169641"/>
              <a:gd name="csX5862" fmla="*/ 0 w 3255128"/>
              <a:gd name="csY5862" fmla="*/ 143446 h 1169641"/>
              <a:gd name="csX5863" fmla="*/ 0 w 3255128"/>
              <a:gd name="csY5863" fmla="*/ 143355 h 1169641"/>
              <a:gd name="csX5864" fmla="*/ 0 w 3255128"/>
              <a:gd name="csY5864" fmla="*/ 143345 h 1169641"/>
              <a:gd name="csX5865" fmla="*/ 0 w 3255128"/>
              <a:gd name="csY5865" fmla="*/ 143229 h 1169641"/>
              <a:gd name="csX5866" fmla="*/ 0 w 3255128"/>
              <a:gd name="csY5866" fmla="*/ 143215 h 1169641"/>
              <a:gd name="csX5867" fmla="*/ 0 w 3255128"/>
              <a:gd name="csY5867" fmla="*/ 143020 h 1169641"/>
              <a:gd name="csX5868" fmla="*/ 0 w 3255128"/>
              <a:gd name="csY5868" fmla="*/ 142972 h 1169641"/>
              <a:gd name="csX5869" fmla="*/ 0 w 3255128"/>
              <a:gd name="csY5869" fmla="*/ 142886 h 1169641"/>
              <a:gd name="csX5870" fmla="*/ 0 w 3255128"/>
              <a:gd name="csY5870" fmla="*/ 142793 h 1169641"/>
              <a:gd name="csX5871" fmla="*/ 0 w 3255128"/>
              <a:gd name="csY5871" fmla="*/ 142581 h 1169641"/>
              <a:gd name="csX5872" fmla="*/ 0 w 3255128"/>
              <a:gd name="csY5872" fmla="*/ 142565 h 1169641"/>
              <a:gd name="csX5873" fmla="*/ 0 w 3255128"/>
              <a:gd name="csY5873" fmla="*/ 142334 h 1169641"/>
              <a:gd name="csX5874" fmla="*/ 0 w 3255128"/>
              <a:gd name="csY5874" fmla="*/ 142216 h 1169641"/>
              <a:gd name="csX5875" fmla="*/ 0 w 3255128"/>
              <a:gd name="csY5875" fmla="*/ 142003 h 1169641"/>
              <a:gd name="csX5876" fmla="*/ 0 w 3255128"/>
              <a:gd name="csY5876" fmla="*/ 141999 h 1169641"/>
              <a:gd name="csX5877" fmla="*/ 0 w 3255128"/>
              <a:gd name="csY5877" fmla="*/ 141974 h 1169641"/>
              <a:gd name="csX5878" fmla="*/ 0 w 3255128"/>
              <a:gd name="csY5878" fmla="*/ 141846 h 1169641"/>
              <a:gd name="csX5879" fmla="*/ 0 w 3255128"/>
              <a:gd name="csY5879" fmla="*/ 141779 h 1169641"/>
              <a:gd name="csX5880" fmla="*/ 0 w 3255128"/>
              <a:gd name="csY5880" fmla="*/ 141772 h 1169641"/>
              <a:gd name="csX5881" fmla="*/ 0 w 3255128"/>
              <a:gd name="csY5881" fmla="*/ 141529 h 1169641"/>
              <a:gd name="csX5882" fmla="*/ 0 w 3255128"/>
              <a:gd name="csY5882" fmla="*/ 141515 h 1169641"/>
              <a:gd name="csX5883" fmla="*/ 0 w 3255128"/>
              <a:gd name="csY5883" fmla="*/ 141465 h 1169641"/>
              <a:gd name="csX5884" fmla="*/ 0 w 3255128"/>
              <a:gd name="csY5884" fmla="*/ 141410 h 1169641"/>
              <a:gd name="csX5885" fmla="*/ 0 w 3255128"/>
              <a:gd name="csY5885" fmla="*/ 141333 h 1169641"/>
              <a:gd name="csX5886" fmla="*/ 0 w 3255128"/>
              <a:gd name="csY5886" fmla="*/ 141176 h 1169641"/>
              <a:gd name="csX5887" fmla="*/ 0 w 3255128"/>
              <a:gd name="csY5887" fmla="*/ 141055 h 1169641"/>
              <a:gd name="csX5888" fmla="*/ 0 w 3255128"/>
              <a:gd name="csY5888" fmla="*/ 140867 h 1169641"/>
              <a:gd name="csX5889" fmla="*/ 0 w 3255128"/>
              <a:gd name="csY5889" fmla="*/ 140856 h 1169641"/>
              <a:gd name="csX5890" fmla="*/ 0 w 3255128"/>
              <a:gd name="csY5890" fmla="*/ 140762 h 1169641"/>
              <a:gd name="csX5891" fmla="*/ 0 w 3255128"/>
              <a:gd name="csY5891" fmla="*/ 140690 h 1169641"/>
              <a:gd name="csX5892" fmla="*/ 0 w 3255128"/>
              <a:gd name="csY5892" fmla="*/ 140632 h 1169641"/>
              <a:gd name="csX5893" fmla="*/ 0 w 3255128"/>
              <a:gd name="csY5893" fmla="*/ 140596 h 1169641"/>
              <a:gd name="csX5894" fmla="*/ 0 w 3255128"/>
              <a:gd name="csY5894" fmla="*/ 140544 h 1169641"/>
              <a:gd name="csX5895" fmla="*/ 0 w 3255128"/>
              <a:gd name="csY5895" fmla="*/ 140303 h 1169641"/>
              <a:gd name="csX5896" fmla="*/ 0 w 3255128"/>
              <a:gd name="csY5896" fmla="*/ 140231 h 1169641"/>
              <a:gd name="csX5897" fmla="*/ 0 w 3255128"/>
              <a:gd name="csY5897" fmla="*/ 140036 h 1169641"/>
              <a:gd name="csX5898" fmla="*/ 0 w 3255128"/>
              <a:gd name="csY5898" fmla="*/ 139962 h 1169641"/>
              <a:gd name="csX5899" fmla="*/ 0 w 3255128"/>
              <a:gd name="csY5899" fmla="*/ 139959 h 1169641"/>
              <a:gd name="csX5900" fmla="*/ 0 w 3255128"/>
              <a:gd name="csY5900" fmla="*/ 139948 h 1169641"/>
              <a:gd name="csX5901" fmla="*/ 0 w 3255128"/>
              <a:gd name="csY5901" fmla="*/ 139876 h 1169641"/>
              <a:gd name="csX5902" fmla="*/ 0 w 3255128"/>
              <a:gd name="csY5902" fmla="*/ 139716 h 1169641"/>
              <a:gd name="csX5903" fmla="*/ 0 w 3255128"/>
              <a:gd name="csY5903" fmla="*/ 139684 h 1169641"/>
              <a:gd name="csX5904" fmla="*/ 0 w 3255128"/>
              <a:gd name="csY5904" fmla="*/ 139583 h 1169641"/>
              <a:gd name="csX5905" fmla="*/ 0 w 3255128"/>
              <a:gd name="csY5905" fmla="*/ 139488 h 1169641"/>
              <a:gd name="csX5906" fmla="*/ 0 w 3255128"/>
              <a:gd name="csY5906" fmla="*/ 139266 h 1169641"/>
              <a:gd name="csX5907" fmla="*/ 0 w 3255128"/>
              <a:gd name="csY5907" fmla="*/ 139263 h 1169641"/>
              <a:gd name="csX5908" fmla="*/ 0 w 3255128"/>
              <a:gd name="csY5908" fmla="*/ 139225 h 1169641"/>
              <a:gd name="csX5909" fmla="*/ 0 w 3255128"/>
              <a:gd name="csY5909" fmla="*/ 139168 h 1169641"/>
              <a:gd name="csX5910" fmla="*/ 0 w 3255128"/>
              <a:gd name="csY5910" fmla="*/ 139029 h 1169641"/>
              <a:gd name="csX5911" fmla="*/ 0 w 3255128"/>
              <a:gd name="csY5911" fmla="*/ 138979 h 1169641"/>
              <a:gd name="csX5912" fmla="*/ 0 w 3255128"/>
              <a:gd name="csY5912" fmla="*/ 138835 h 1169641"/>
              <a:gd name="csX5913" fmla="*/ 0 w 3255128"/>
              <a:gd name="csY5913" fmla="*/ 138711 h 1169641"/>
              <a:gd name="csX5914" fmla="*/ 0 w 3255128"/>
              <a:gd name="csY5914" fmla="*/ 138709 h 1169641"/>
              <a:gd name="csX5915" fmla="*/ 0 w 3255128"/>
              <a:gd name="csY5915" fmla="*/ 138593 h 1169641"/>
              <a:gd name="csX5916" fmla="*/ 0 w 3255128"/>
              <a:gd name="csY5916" fmla="*/ 138577 h 1169641"/>
              <a:gd name="csX5917" fmla="*/ 0 w 3255128"/>
              <a:gd name="csY5917" fmla="*/ 138516 h 1169641"/>
              <a:gd name="csX5918" fmla="*/ 0 w 3255128"/>
              <a:gd name="csY5918" fmla="*/ 138500 h 1169641"/>
              <a:gd name="csX5919" fmla="*/ 0 w 3255128"/>
              <a:gd name="csY5919" fmla="*/ 138381 h 1169641"/>
              <a:gd name="csX5920" fmla="*/ 0 w 3255128"/>
              <a:gd name="csY5920" fmla="*/ 138345 h 1169641"/>
              <a:gd name="csX5921" fmla="*/ 0 w 3255128"/>
              <a:gd name="csY5921" fmla="*/ 138343 h 1169641"/>
              <a:gd name="csX5922" fmla="*/ 0 w 3255128"/>
              <a:gd name="csY5922" fmla="*/ 138276 h 1169641"/>
              <a:gd name="csX5923" fmla="*/ 0 w 3255128"/>
              <a:gd name="csY5923" fmla="*/ 138273 h 1169641"/>
              <a:gd name="csX5924" fmla="*/ 0 w 3255128"/>
              <a:gd name="csY5924" fmla="*/ 138252 h 1169641"/>
              <a:gd name="csX5925" fmla="*/ 0 w 3255128"/>
              <a:gd name="csY5925" fmla="*/ 138245 h 1169641"/>
              <a:gd name="csX5926" fmla="*/ 0 w 3255128"/>
              <a:gd name="csY5926" fmla="*/ 138220 h 1169641"/>
              <a:gd name="csX5927" fmla="*/ 0 w 3255128"/>
              <a:gd name="csY5927" fmla="*/ 138066 h 1169641"/>
              <a:gd name="csX5928" fmla="*/ 0 w 3255128"/>
              <a:gd name="csY5928" fmla="*/ 138061 h 1169641"/>
              <a:gd name="csX5929" fmla="*/ 0 w 3255128"/>
              <a:gd name="csY5929" fmla="*/ 138041 h 1169641"/>
              <a:gd name="csX5930" fmla="*/ 0 w 3255128"/>
              <a:gd name="csY5930" fmla="*/ 137961 h 1169641"/>
              <a:gd name="csX5931" fmla="*/ 0 w 3255128"/>
              <a:gd name="csY5931" fmla="*/ 137897 h 1169641"/>
              <a:gd name="csX5932" fmla="*/ 0 w 3255128"/>
              <a:gd name="csY5932" fmla="*/ 137850 h 1169641"/>
              <a:gd name="csX5933" fmla="*/ 0 w 3255128"/>
              <a:gd name="csY5933" fmla="*/ 137761 h 1169641"/>
              <a:gd name="csX5934" fmla="*/ 0 w 3255128"/>
              <a:gd name="csY5934" fmla="*/ 137711 h 1169641"/>
              <a:gd name="csX5935" fmla="*/ 0 w 3255128"/>
              <a:gd name="csY5935" fmla="*/ 137690 h 1169641"/>
              <a:gd name="csX5936" fmla="*/ 0 w 3255128"/>
              <a:gd name="csY5936" fmla="*/ 137604 h 1169641"/>
              <a:gd name="csX5937" fmla="*/ 0 w 3255128"/>
              <a:gd name="csY5937" fmla="*/ 137582 h 1169641"/>
              <a:gd name="csX5938" fmla="*/ 0 w 3255128"/>
              <a:gd name="csY5938" fmla="*/ 137532 h 1169641"/>
              <a:gd name="csX5939" fmla="*/ 0 w 3255128"/>
              <a:gd name="csY5939" fmla="*/ 137464 h 1169641"/>
              <a:gd name="csX5940" fmla="*/ 0 w 3255128"/>
              <a:gd name="csY5940" fmla="*/ 137376 h 1169641"/>
              <a:gd name="csX5941" fmla="*/ 0 w 3255128"/>
              <a:gd name="csY5941" fmla="*/ 137231 h 1169641"/>
              <a:gd name="csX5942" fmla="*/ 0 w 3255128"/>
              <a:gd name="csY5942" fmla="*/ 137129 h 1169641"/>
              <a:gd name="csX5943" fmla="*/ 0 w 3255128"/>
              <a:gd name="csY5943" fmla="*/ 137113 h 1169641"/>
              <a:gd name="csX5944" fmla="*/ 0 w 3255128"/>
              <a:gd name="csY5944" fmla="*/ 136969 h 1169641"/>
              <a:gd name="csX5945" fmla="*/ 0 w 3255128"/>
              <a:gd name="csY5945" fmla="*/ 136934 h 1169641"/>
              <a:gd name="csX5946" fmla="*/ 0 w 3255128"/>
              <a:gd name="csY5946" fmla="*/ 136902 h 1169641"/>
              <a:gd name="csX5947" fmla="*/ 0 w 3255128"/>
              <a:gd name="csY5947" fmla="*/ 136899 h 1169641"/>
              <a:gd name="csX5948" fmla="*/ 0 w 3255128"/>
              <a:gd name="csY5948" fmla="*/ 136706 h 1169641"/>
              <a:gd name="csX5949" fmla="*/ 0 w 3255128"/>
              <a:gd name="csY5949" fmla="*/ 136583 h 1169641"/>
              <a:gd name="csX5950" fmla="*/ 0 w 3255128"/>
              <a:gd name="csY5950" fmla="*/ 136449 h 1169641"/>
              <a:gd name="csX5951" fmla="*/ 0 w 3255128"/>
              <a:gd name="csY5951" fmla="*/ 136428 h 1169641"/>
              <a:gd name="csX5952" fmla="*/ 0 w 3255128"/>
              <a:gd name="csY5952" fmla="*/ 136018 h 1169641"/>
              <a:gd name="csX5953" fmla="*/ 0 w 3255128"/>
              <a:gd name="csY5953" fmla="*/ 135969 h 1169641"/>
              <a:gd name="csX5954" fmla="*/ 0 w 3255128"/>
              <a:gd name="csY5954" fmla="*/ 135933 h 1169641"/>
              <a:gd name="csX5955" fmla="*/ 0 w 3255128"/>
              <a:gd name="csY5955" fmla="*/ 135790 h 1169641"/>
              <a:gd name="csX5956" fmla="*/ 0 w 3255128"/>
              <a:gd name="csY5956" fmla="*/ 135760 h 1169641"/>
              <a:gd name="csX5957" fmla="*/ 0 w 3255128"/>
              <a:gd name="csY5957" fmla="*/ 135586 h 1169641"/>
              <a:gd name="csX5958" fmla="*/ 0 w 3255128"/>
              <a:gd name="csY5958" fmla="*/ 135568 h 1169641"/>
              <a:gd name="csX5959" fmla="*/ 0 w 3255128"/>
              <a:gd name="csY5959" fmla="*/ 135352 h 1169641"/>
              <a:gd name="csX5960" fmla="*/ 0 w 3255128"/>
              <a:gd name="csY5960" fmla="*/ 135321 h 1169641"/>
              <a:gd name="csX5961" fmla="*/ 0 w 3255128"/>
              <a:gd name="csY5961" fmla="*/ 135312 h 1169641"/>
              <a:gd name="csX5962" fmla="*/ 0 w 3255128"/>
              <a:gd name="csY5962" fmla="*/ 135249 h 1169641"/>
              <a:gd name="csX5963" fmla="*/ 0 w 3255128"/>
              <a:gd name="csY5963" fmla="*/ 135208 h 1169641"/>
              <a:gd name="csX5964" fmla="*/ 0 w 3255128"/>
              <a:gd name="csY5964" fmla="*/ 135089 h 1169641"/>
              <a:gd name="csX5965" fmla="*/ 0 w 3255128"/>
              <a:gd name="csY5965" fmla="*/ 134749 h 1169641"/>
              <a:gd name="csX5966" fmla="*/ 0 w 3255128"/>
              <a:gd name="csY5966" fmla="*/ 134746 h 1169641"/>
              <a:gd name="csX5967" fmla="*/ 0 w 3255128"/>
              <a:gd name="csY5967" fmla="*/ 134589 h 1169641"/>
              <a:gd name="csX5968" fmla="*/ 0 w 3255128"/>
              <a:gd name="csY5968" fmla="*/ 134567 h 1169641"/>
              <a:gd name="csX5969" fmla="*/ 0 w 3255128"/>
              <a:gd name="csY5969" fmla="*/ 134522 h 1169641"/>
              <a:gd name="csX5970" fmla="*/ 0 w 3255128"/>
              <a:gd name="csY5970" fmla="*/ 134410 h 1169641"/>
              <a:gd name="csX5971" fmla="*/ 0 w 3255128"/>
              <a:gd name="csY5971" fmla="*/ 134316 h 1169641"/>
              <a:gd name="csX5972" fmla="*/ 0 w 3255128"/>
              <a:gd name="csY5972" fmla="*/ 134312 h 1169641"/>
              <a:gd name="csX5973" fmla="*/ 0 w 3255128"/>
              <a:gd name="csY5973" fmla="*/ 134291 h 1169641"/>
              <a:gd name="csX5974" fmla="*/ 0 w 3255128"/>
              <a:gd name="csY5974" fmla="*/ 134208 h 1169641"/>
              <a:gd name="csX5975" fmla="*/ 0 w 3255128"/>
              <a:gd name="csY5975" fmla="*/ 134191 h 1169641"/>
              <a:gd name="csX5976" fmla="*/ 0 w 3255128"/>
              <a:gd name="csY5976" fmla="*/ 134173 h 1169641"/>
              <a:gd name="csX5977" fmla="*/ 0 w 3255128"/>
              <a:gd name="csY5977" fmla="*/ 134101 h 1169641"/>
              <a:gd name="csX5978" fmla="*/ 0 w 3255128"/>
              <a:gd name="csY5978" fmla="*/ 134032 h 1169641"/>
              <a:gd name="csX5979" fmla="*/ 0 w 3255128"/>
              <a:gd name="csY5979" fmla="*/ 133873 h 1169641"/>
              <a:gd name="csX5980" fmla="*/ 0 w 3255128"/>
              <a:gd name="csY5980" fmla="*/ 133732 h 1169641"/>
              <a:gd name="csX5981" fmla="*/ 0 w 3255128"/>
              <a:gd name="csY5981" fmla="*/ 133546 h 1169641"/>
              <a:gd name="csX5982" fmla="*/ 0 w 3255128"/>
              <a:gd name="csY5982" fmla="*/ 133521 h 1169641"/>
              <a:gd name="csX5983" fmla="*/ 0 w 3255128"/>
              <a:gd name="csY5983" fmla="*/ 133435 h 1169641"/>
              <a:gd name="csX5984" fmla="*/ 0 w 3255128"/>
              <a:gd name="csY5984" fmla="*/ 133375 h 1169641"/>
              <a:gd name="csX5985" fmla="*/ 0 w 3255128"/>
              <a:gd name="csY5985" fmla="*/ 133292 h 1169641"/>
              <a:gd name="csX5986" fmla="*/ 0 w 3255128"/>
              <a:gd name="csY5986" fmla="*/ 133270 h 1169641"/>
              <a:gd name="csX5987" fmla="*/ 0 w 3255128"/>
              <a:gd name="csY5987" fmla="*/ 133196 h 1169641"/>
              <a:gd name="csX5988" fmla="*/ 0 w 3255128"/>
              <a:gd name="csY5988" fmla="*/ 133151 h 1169641"/>
              <a:gd name="csX5989" fmla="*/ 0 w 3255128"/>
              <a:gd name="csY5989" fmla="*/ 133084 h 1169641"/>
              <a:gd name="csX5990" fmla="*/ 0 w 3255128"/>
              <a:gd name="csY5990" fmla="*/ 133062 h 1169641"/>
              <a:gd name="csX5991" fmla="*/ 0 w 3255128"/>
              <a:gd name="csY5991" fmla="*/ 133012 h 1169641"/>
              <a:gd name="csX5992" fmla="*/ 0 w 3255128"/>
              <a:gd name="csY5992" fmla="*/ 132950 h 1169641"/>
              <a:gd name="csX5993" fmla="*/ 0 w 3255128"/>
              <a:gd name="csY5993" fmla="*/ 132820 h 1169641"/>
              <a:gd name="csX5994" fmla="*/ 0 w 3255128"/>
              <a:gd name="csY5994" fmla="*/ 132722 h 1169641"/>
              <a:gd name="csX5995" fmla="*/ 0 w 3255128"/>
              <a:gd name="csY5995" fmla="*/ 132624 h 1169641"/>
              <a:gd name="csX5996" fmla="*/ 0 w 3255128"/>
              <a:gd name="csY5996" fmla="*/ 132414 h 1169641"/>
              <a:gd name="csX5997" fmla="*/ 0 w 3255128"/>
              <a:gd name="csY5997" fmla="*/ 132361 h 1169641"/>
              <a:gd name="csX5998" fmla="*/ 0 w 3255128"/>
              <a:gd name="csY5998" fmla="*/ 132263 h 1169641"/>
              <a:gd name="csX5999" fmla="*/ 0 w 3255128"/>
              <a:gd name="csY5999" fmla="*/ 132165 h 1169641"/>
              <a:gd name="csX6000" fmla="*/ 0 w 3255128"/>
              <a:gd name="csY6000" fmla="*/ 132069 h 1169641"/>
              <a:gd name="csX6001" fmla="*/ 0 w 3255128"/>
              <a:gd name="csY6001" fmla="*/ 132006 h 1169641"/>
              <a:gd name="csX6002" fmla="*/ 0 w 3255128"/>
              <a:gd name="csY6002" fmla="*/ 131929 h 1169641"/>
              <a:gd name="csX6003" fmla="*/ 0 w 3255128"/>
              <a:gd name="csY6003" fmla="*/ 131827 h 1169641"/>
              <a:gd name="csX6004" fmla="*/ 0 w 3255128"/>
              <a:gd name="csY6004" fmla="*/ 131729 h 1169641"/>
              <a:gd name="csX6005" fmla="*/ 0 w 3255128"/>
              <a:gd name="csY6005" fmla="*/ 131713 h 1169641"/>
              <a:gd name="csX6006" fmla="*/ 0 w 3255128"/>
              <a:gd name="csY6006" fmla="*/ 131615 h 1169641"/>
              <a:gd name="csX6007" fmla="*/ 0 w 3255128"/>
              <a:gd name="csY6007" fmla="*/ 131579 h 1169641"/>
              <a:gd name="csX6008" fmla="*/ 0 w 3255128"/>
              <a:gd name="csY6008" fmla="*/ 131517 h 1169641"/>
              <a:gd name="csX6009" fmla="*/ 0 w 3255128"/>
              <a:gd name="csY6009" fmla="*/ 131479 h 1169641"/>
              <a:gd name="csX6010" fmla="*/ 0 w 3255128"/>
              <a:gd name="csY6010" fmla="*/ 131454 h 1169641"/>
              <a:gd name="csX6011" fmla="*/ 0 w 3255128"/>
              <a:gd name="csY6011" fmla="*/ 131383 h 1169641"/>
              <a:gd name="csX6012" fmla="*/ 0 w 3255128"/>
              <a:gd name="csY6012" fmla="*/ 131048 h 1169641"/>
              <a:gd name="csX6013" fmla="*/ 0 w 3255128"/>
              <a:gd name="csY6013" fmla="*/ 130995 h 1169641"/>
              <a:gd name="csX6014" fmla="*/ 0 w 3255128"/>
              <a:gd name="csY6014" fmla="*/ 130806 h 1169641"/>
              <a:gd name="csX6015" fmla="*/ 0 w 3255128"/>
              <a:gd name="csY6015" fmla="*/ 130792 h 1169641"/>
              <a:gd name="csX6016" fmla="*/ 0 w 3255128"/>
              <a:gd name="csY6016" fmla="*/ 130704 h 1169641"/>
              <a:gd name="csX6017" fmla="*/ 0 w 3255128"/>
              <a:gd name="csY6017" fmla="*/ 130698 h 1169641"/>
              <a:gd name="csX6018" fmla="*/ 0 w 3255128"/>
              <a:gd name="csY6018" fmla="*/ 130688 h 1169641"/>
              <a:gd name="csX6019" fmla="*/ 0 w 3255128"/>
              <a:gd name="csY6019" fmla="*/ 130502 h 1169641"/>
              <a:gd name="csX6020" fmla="*/ 0 w 3255128"/>
              <a:gd name="csY6020" fmla="*/ 130494 h 1169641"/>
              <a:gd name="csX6021" fmla="*/ 0 w 3255128"/>
              <a:gd name="csY6021" fmla="*/ 130347 h 1169641"/>
              <a:gd name="csX6022" fmla="*/ 0 w 3255128"/>
              <a:gd name="csY6022" fmla="*/ 130245 h 1169641"/>
              <a:gd name="csX6023" fmla="*/ 0 w 3255128"/>
              <a:gd name="csY6023" fmla="*/ 130229 h 1169641"/>
              <a:gd name="csX6024" fmla="*/ 0 w 3255128"/>
              <a:gd name="csY6024" fmla="*/ 130119 h 1169641"/>
              <a:gd name="csX6025" fmla="*/ 0 w 3255128"/>
              <a:gd name="csY6025" fmla="*/ 129940 h 1169641"/>
              <a:gd name="csX6026" fmla="*/ 0 w 3255128"/>
              <a:gd name="csY6026" fmla="*/ 129890 h 1169641"/>
              <a:gd name="csX6027" fmla="*/ 0 w 3255128"/>
              <a:gd name="csY6027" fmla="*/ 129597 h 1169641"/>
              <a:gd name="csX6028" fmla="*/ 0 w 3255128"/>
              <a:gd name="csY6028" fmla="*/ 129581 h 1169641"/>
              <a:gd name="csX6029" fmla="*/ 0 w 3255128"/>
              <a:gd name="csY6029" fmla="*/ 129564 h 1169641"/>
              <a:gd name="csX6030" fmla="*/ 0 w 3255128"/>
              <a:gd name="csY6030" fmla="*/ 129421 h 1169641"/>
              <a:gd name="csX6031" fmla="*/ 0 w 3255128"/>
              <a:gd name="csY6031" fmla="*/ 129105 h 1169641"/>
              <a:gd name="csX6032" fmla="*/ 0 w 3255128"/>
              <a:gd name="csY6032" fmla="*/ 128993 h 1169641"/>
              <a:gd name="csX6033" fmla="*/ 0 w 3255128"/>
              <a:gd name="csY6033" fmla="*/ 128926 h 1169641"/>
              <a:gd name="csX6034" fmla="*/ 0 w 3255128"/>
              <a:gd name="csY6034" fmla="*/ 128919 h 1169641"/>
              <a:gd name="csX6035" fmla="*/ 0 w 3255128"/>
              <a:gd name="csY6035" fmla="*/ 128896 h 1169641"/>
              <a:gd name="csX6036" fmla="*/ 0 w 3255128"/>
              <a:gd name="csY6036" fmla="*/ 128894 h 1169641"/>
              <a:gd name="csX6037" fmla="*/ 0 w 3255128"/>
              <a:gd name="csY6037" fmla="*/ 128750 h 1169641"/>
              <a:gd name="csX6038" fmla="*/ 0 w 3255128"/>
              <a:gd name="csY6038" fmla="*/ 128676 h 1169641"/>
              <a:gd name="csX6039" fmla="*/ 0 w 3255128"/>
              <a:gd name="csY6039" fmla="*/ 128557 h 1169641"/>
              <a:gd name="csX6040" fmla="*/ 0 w 3255128"/>
              <a:gd name="csY6040" fmla="*/ 128457 h 1169641"/>
              <a:gd name="csX6041" fmla="*/ 0 w 3255128"/>
              <a:gd name="csY6041" fmla="*/ 128435 h 1169641"/>
              <a:gd name="csX6042" fmla="*/ 0 w 3255128"/>
              <a:gd name="csY6042" fmla="*/ 128385 h 1169641"/>
              <a:gd name="csX6043" fmla="*/ 0 w 3255128"/>
              <a:gd name="csY6043" fmla="*/ 128323 h 1169641"/>
              <a:gd name="csX6044" fmla="*/ 0 w 3255128"/>
              <a:gd name="csY6044" fmla="*/ 128226 h 1169641"/>
              <a:gd name="csX6045" fmla="*/ 0 w 3255128"/>
              <a:gd name="csY6045" fmla="*/ 128202 h 1169641"/>
              <a:gd name="csX6046" fmla="*/ 0 w 3255128"/>
              <a:gd name="csY6046" fmla="*/ 128121 h 1169641"/>
              <a:gd name="csX6047" fmla="*/ 0 w 3255128"/>
              <a:gd name="csY6047" fmla="*/ 127975 h 1169641"/>
              <a:gd name="csX6048" fmla="*/ 0 w 3255128"/>
              <a:gd name="csY6048" fmla="*/ 127911 h 1169641"/>
              <a:gd name="csX6049" fmla="*/ 0 w 3255128"/>
              <a:gd name="csY6049" fmla="*/ 127909 h 1169641"/>
              <a:gd name="csX6050" fmla="*/ 0 w 3255128"/>
              <a:gd name="csY6050" fmla="*/ 127837 h 1169641"/>
              <a:gd name="csX6051" fmla="*/ 0 w 3255128"/>
              <a:gd name="csY6051" fmla="*/ 127787 h 1169641"/>
              <a:gd name="csX6052" fmla="*/ 0 w 3255128"/>
              <a:gd name="csY6052" fmla="*/ 127743 h 1169641"/>
              <a:gd name="csX6053" fmla="*/ 0 w 3255128"/>
              <a:gd name="csY6053" fmla="*/ 127725 h 1169641"/>
              <a:gd name="csX6054" fmla="*/ 0 w 3255128"/>
              <a:gd name="csY6054" fmla="*/ 127662 h 1169641"/>
              <a:gd name="csX6055" fmla="*/ 0 w 3255128"/>
              <a:gd name="csY6055" fmla="*/ 127546 h 1169641"/>
              <a:gd name="csX6056" fmla="*/ 0 w 3255128"/>
              <a:gd name="csY6056" fmla="*/ 127525 h 1169641"/>
              <a:gd name="csX6057" fmla="*/ 0 w 3255128"/>
              <a:gd name="csY6057" fmla="*/ 127450 h 1169641"/>
              <a:gd name="csX6058" fmla="*/ 0 w 3255128"/>
              <a:gd name="csY6058" fmla="*/ 127442 h 1169641"/>
              <a:gd name="csX6059" fmla="*/ 0 w 3255128"/>
              <a:gd name="csY6059" fmla="*/ 127378 h 1169641"/>
              <a:gd name="csX6060" fmla="*/ 0 w 3255128"/>
              <a:gd name="csY6060" fmla="*/ 127309 h 1169641"/>
              <a:gd name="csX6061" fmla="*/ 0 w 3255128"/>
              <a:gd name="csY6061" fmla="*/ 127307 h 1169641"/>
              <a:gd name="csX6062" fmla="*/ 0 w 3255128"/>
              <a:gd name="csY6062" fmla="*/ 127302 h 1169641"/>
              <a:gd name="csX6063" fmla="*/ 0 w 3255128"/>
              <a:gd name="csY6063" fmla="*/ 127095 h 1169641"/>
              <a:gd name="csX6064" fmla="*/ 0 w 3255128"/>
              <a:gd name="csY6064" fmla="*/ 127059 h 1169641"/>
              <a:gd name="csX6065" fmla="*/ 0 w 3255128"/>
              <a:gd name="csY6065" fmla="*/ 127014 h 1169641"/>
              <a:gd name="csX6066" fmla="*/ 0 w 3255128"/>
              <a:gd name="csY6066" fmla="*/ 126934 h 1169641"/>
              <a:gd name="csX6067" fmla="*/ 0 w 3255128"/>
              <a:gd name="csY6067" fmla="*/ 126863 h 1169641"/>
              <a:gd name="csX6068" fmla="*/ 0 w 3255128"/>
              <a:gd name="csY6068" fmla="*/ 126755 h 1169641"/>
              <a:gd name="csX6069" fmla="*/ 0 w 3255128"/>
              <a:gd name="csY6069" fmla="*/ 126730 h 1169641"/>
              <a:gd name="csX6070" fmla="*/ 0 w 3255128"/>
              <a:gd name="csY6070" fmla="*/ 126545 h 1169641"/>
              <a:gd name="csX6071" fmla="*/ 0 w 3255128"/>
              <a:gd name="csY6071" fmla="*/ 126475 h 1169641"/>
              <a:gd name="csX6072" fmla="*/ 0 w 3255128"/>
              <a:gd name="csY6072" fmla="*/ 126428 h 1169641"/>
              <a:gd name="csX6073" fmla="*/ 0 w 3255128"/>
              <a:gd name="csY6073" fmla="*/ 126421 h 1169641"/>
              <a:gd name="csX6074" fmla="*/ 0 w 3255128"/>
              <a:gd name="csY6074" fmla="*/ 126410 h 1169641"/>
              <a:gd name="csX6075" fmla="*/ 0 w 3255128"/>
              <a:gd name="csY6075" fmla="*/ 126296 h 1169641"/>
              <a:gd name="csX6076" fmla="*/ 0 w 3255128"/>
              <a:gd name="csY6076" fmla="*/ 126220 h 1169641"/>
              <a:gd name="csX6077" fmla="*/ 0 w 3255128"/>
              <a:gd name="csY6077" fmla="*/ 126178 h 1169641"/>
              <a:gd name="csX6078" fmla="*/ 0 w 3255128"/>
              <a:gd name="csY6078" fmla="*/ 126165 h 1169641"/>
              <a:gd name="csX6079" fmla="*/ 0 w 3255128"/>
              <a:gd name="csY6079" fmla="*/ 126061 h 1169641"/>
              <a:gd name="csX6080" fmla="*/ 0 w 3255128"/>
              <a:gd name="csY6080" fmla="*/ 125982 h 1169641"/>
              <a:gd name="csX6081" fmla="*/ 0 w 3255128"/>
              <a:gd name="csY6081" fmla="*/ 125936 h 1169641"/>
              <a:gd name="csX6082" fmla="*/ 0 w 3255128"/>
              <a:gd name="csY6082" fmla="*/ 125858 h 1169641"/>
              <a:gd name="csX6083" fmla="*/ 0 w 3255128"/>
              <a:gd name="csY6083" fmla="*/ 125827 h 1169641"/>
              <a:gd name="csX6084" fmla="*/ 0 w 3255128"/>
              <a:gd name="csY6084" fmla="*/ 125761 h 1169641"/>
              <a:gd name="csX6085" fmla="*/ 0 w 3255128"/>
              <a:gd name="csY6085" fmla="*/ 125740 h 1169641"/>
              <a:gd name="csX6086" fmla="*/ 0 w 3255128"/>
              <a:gd name="csY6086" fmla="*/ 125648 h 1169641"/>
              <a:gd name="csX6087" fmla="*/ 0 w 3255128"/>
              <a:gd name="csY6087" fmla="*/ 125602 h 1169641"/>
              <a:gd name="csX6088" fmla="*/ 0 w 3255128"/>
              <a:gd name="csY6088" fmla="*/ 125420 h 1169641"/>
              <a:gd name="csX6089" fmla="*/ 0 w 3255128"/>
              <a:gd name="csY6089" fmla="*/ 125399 h 1169641"/>
              <a:gd name="csX6090" fmla="*/ 0 w 3255128"/>
              <a:gd name="csY6090" fmla="*/ 125392 h 1169641"/>
              <a:gd name="csX6091" fmla="*/ 0 w 3255128"/>
              <a:gd name="csY6091" fmla="*/ 125339 h 1169641"/>
              <a:gd name="csX6092" fmla="*/ 0 w 3255128"/>
              <a:gd name="csY6092" fmla="*/ 125263 h 1169641"/>
              <a:gd name="csX6093" fmla="*/ 0 w 3255128"/>
              <a:gd name="csY6093" fmla="*/ 125142 h 1169641"/>
              <a:gd name="csX6094" fmla="*/ 0 w 3255128"/>
              <a:gd name="csY6094" fmla="*/ 125113 h 1169641"/>
              <a:gd name="csX6095" fmla="*/ 0 w 3255128"/>
              <a:gd name="csY6095" fmla="*/ 125108 h 1169641"/>
              <a:gd name="csX6096" fmla="*/ 0 w 3255128"/>
              <a:gd name="csY6096" fmla="*/ 124963 h 1169641"/>
              <a:gd name="csX6097" fmla="*/ 0 w 3255128"/>
              <a:gd name="csY6097" fmla="*/ 124954 h 1169641"/>
              <a:gd name="csX6098" fmla="*/ 0 w 3255128"/>
              <a:gd name="csY6098" fmla="*/ 124880 h 1169641"/>
              <a:gd name="csX6099" fmla="*/ 0 w 3255128"/>
              <a:gd name="csY6099" fmla="*/ 124751 h 1169641"/>
              <a:gd name="csX6100" fmla="*/ 0 w 3255128"/>
              <a:gd name="csY6100" fmla="*/ 124472 h 1169641"/>
              <a:gd name="csX6101" fmla="*/ 0 w 3255128"/>
              <a:gd name="csY6101" fmla="*/ 124232 h 1169641"/>
              <a:gd name="csX6102" fmla="*/ 0 w 3255128"/>
              <a:gd name="csY6102" fmla="*/ 124123 h 1169641"/>
              <a:gd name="csX6103" fmla="*/ 0 w 3255128"/>
              <a:gd name="csY6103" fmla="*/ 124049 h 1169641"/>
              <a:gd name="csX6104" fmla="*/ 0 w 3255128"/>
              <a:gd name="csY6104" fmla="*/ 124046 h 1169641"/>
              <a:gd name="csX6105" fmla="*/ 0 w 3255128"/>
              <a:gd name="csY6105" fmla="*/ 124026 h 1169641"/>
              <a:gd name="csX6106" fmla="*/ 0 w 3255128"/>
              <a:gd name="csY6106" fmla="*/ 123942 h 1169641"/>
              <a:gd name="csX6107" fmla="*/ 0 w 3255128"/>
              <a:gd name="csY6107" fmla="*/ 123803 h 1169641"/>
              <a:gd name="csX6108" fmla="*/ 0 w 3255128"/>
              <a:gd name="csY6108" fmla="*/ 123728 h 1169641"/>
              <a:gd name="csX6109" fmla="*/ 0 w 3255128"/>
              <a:gd name="csY6109" fmla="*/ 123575 h 1169641"/>
              <a:gd name="csX6110" fmla="*/ 0 w 3255128"/>
              <a:gd name="csY6110" fmla="*/ 123242 h 1169641"/>
              <a:gd name="csX6111" fmla="*/ 0 w 3255128"/>
              <a:gd name="csY6111" fmla="*/ 123165 h 1169641"/>
              <a:gd name="csX6112" fmla="*/ 0 w 3255128"/>
              <a:gd name="csY6112" fmla="*/ 123116 h 1169641"/>
              <a:gd name="csX6113" fmla="*/ 0 w 3255128"/>
              <a:gd name="csY6113" fmla="*/ 123026 h 1169641"/>
              <a:gd name="csX6114" fmla="*/ 0 w 3255128"/>
              <a:gd name="csY6114" fmla="*/ 123005 h 1169641"/>
              <a:gd name="csX6115" fmla="*/ 0 w 3255128"/>
              <a:gd name="csY6115" fmla="*/ 122922 h 1169641"/>
              <a:gd name="csX6116" fmla="*/ 0 w 3255128"/>
              <a:gd name="csY6116" fmla="*/ 122907 h 1169641"/>
              <a:gd name="csX6117" fmla="*/ 0 w 3255128"/>
              <a:gd name="csY6117" fmla="*/ 122707 h 1169641"/>
              <a:gd name="csX6118" fmla="*/ 0 w 3255128"/>
              <a:gd name="csY6118" fmla="*/ 122680 h 1169641"/>
              <a:gd name="csX6119" fmla="*/ 0 w 3255128"/>
              <a:gd name="csY6119" fmla="*/ 122655 h 1169641"/>
              <a:gd name="csX6120" fmla="*/ 0 w 3255128"/>
              <a:gd name="csY6120" fmla="*/ 122468 h 1169641"/>
              <a:gd name="csX6121" fmla="*/ 0 w 3255128"/>
              <a:gd name="csY6121" fmla="*/ 122459 h 1169641"/>
              <a:gd name="csX6122" fmla="*/ 0 w 3255128"/>
              <a:gd name="csY6122" fmla="*/ 122307 h 1169641"/>
              <a:gd name="csX6123" fmla="*/ 0 w 3255128"/>
              <a:gd name="csY6123" fmla="*/ 122236 h 1169641"/>
              <a:gd name="csX6124" fmla="*/ 0 w 3255128"/>
              <a:gd name="csY6124" fmla="*/ 122128 h 1169641"/>
              <a:gd name="csX6125" fmla="*/ 0 w 3255128"/>
              <a:gd name="csY6125" fmla="*/ 121918 h 1169641"/>
              <a:gd name="csX6126" fmla="*/ 0 w 3255128"/>
              <a:gd name="csY6126" fmla="*/ 121848 h 1169641"/>
              <a:gd name="csX6127" fmla="*/ 0 w 3255128"/>
              <a:gd name="csY6127" fmla="*/ 121669 h 1169641"/>
              <a:gd name="csX6128" fmla="*/ 0 w 3255128"/>
              <a:gd name="csY6128" fmla="*/ 121639 h 1169641"/>
              <a:gd name="csX6129" fmla="*/ 0 w 3255128"/>
              <a:gd name="csY6129" fmla="*/ 121551 h 1169641"/>
              <a:gd name="csX6130" fmla="*/ 0 w 3255128"/>
              <a:gd name="csY6130" fmla="*/ 121463 h 1169641"/>
              <a:gd name="csX6131" fmla="*/ 0 w 3255128"/>
              <a:gd name="csY6131" fmla="*/ 121460 h 1169641"/>
              <a:gd name="csX6132" fmla="*/ 0 w 3255128"/>
              <a:gd name="csY6132" fmla="*/ 121355 h 1169641"/>
              <a:gd name="csX6133" fmla="*/ 0 w 3255128"/>
              <a:gd name="csY6133" fmla="*/ 121338 h 1169641"/>
              <a:gd name="csX6134" fmla="*/ 0 w 3255128"/>
              <a:gd name="csY6134" fmla="*/ 121200 h 1169641"/>
              <a:gd name="csX6135" fmla="*/ 0 w 3255128"/>
              <a:gd name="csY6135" fmla="*/ 121145 h 1169641"/>
              <a:gd name="csX6136" fmla="*/ 0 w 3255128"/>
              <a:gd name="csY6136" fmla="*/ 121021 h 1169641"/>
              <a:gd name="csX6137" fmla="*/ 0 w 3255128"/>
              <a:gd name="csY6137" fmla="*/ 120879 h 1169641"/>
              <a:gd name="csX6138" fmla="*/ 0 w 3255128"/>
              <a:gd name="csY6138" fmla="*/ 120582 h 1169641"/>
              <a:gd name="csX6139" fmla="*/ 0 w 3255128"/>
              <a:gd name="csY6139" fmla="*/ 120443 h 1169641"/>
              <a:gd name="csX6140" fmla="*/ 0 w 3255128"/>
              <a:gd name="csY6140" fmla="*/ 120439 h 1169641"/>
              <a:gd name="csX6141" fmla="*/ 0 w 3255128"/>
              <a:gd name="csY6141" fmla="*/ 120231 h 1169641"/>
              <a:gd name="csX6142" fmla="*/ 0 w 3255128"/>
              <a:gd name="csY6142" fmla="*/ 120124 h 1169641"/>
              <a:gd name="csX6143" fmla="*/ 0 w 3255128"/>
              <a:gd name="csY6143" fmla="*/ 120097 h 1169641"/>
              <a:gd name="csX6144" fmla="*/ 0 w 3255128"/>
              <a:gd name="csY6144" fmla="*/ 119638 h 1169641"/>
              <a:gd name="csX6145" fmla="*/ 0 w 3255128"/>
              <a:gd name="csY6145" fmla="*/ 119399 h 1169641"/>
              <a:gd name="csX6146" fmla="*/ 0 w 3255128"/>
              <a:gd name="csY6146" fmla="*/ 119216 h 1169641"/>
              <a:gd name="csX6147" fmla="*/ 0 w 3255128"/>
              <a:gd name="csY6147" fmla="*/ 119208 h 1169641"/>
              <a:gd name="csX6148" fmla="*/ 0 w 3255128"/>
              <a:gd name="csY6148" fmla="*/ 119153 h 1169641"/>
              <a:gd name="csX6149" fmla="*/ 0 w 3255128"/>
              <a:gd name="csY6149" fmla="*/ 119072 h 1169641"/>
              <a:gd name="csX6150" fmla="*/ 0 w 3255128"/>
              <a:gd name="csY6150" fmla="*/ 118974 h 1169641"/>
              <a:gd name="csX6151" fmla="*/ 0 w 3255128"/>
              <a:gd name="csY6151" fmla="*/ 118876 h 1169641"/>
              <a:gd name="csX6152" fmla="*/ 0 w 3255128"/>
              <a:gd name="csY6152" fmla="*/ 118598 h 1169641"/>
              <a:gd name="csX6153" fmla="*/ 0 w 3255128"/>
              <a:gd name="csY6153" fmla="*/ 118399 h 1169641"/>
              <a:gd name="csX6154" fmla="*/ 0 w 3255128"/>
              <a:gd name="csY6154" fmla="*/ 118378 h 1169641"/>
              <a:gd name="csX6155" fmla="*/ 0 w 3255128"/>
              <a:gd name="csY6155" fmla="*/ 118139 h 1169641"/>
              <a:gd name="csX6156" fmla="*/ 0 w 3255128"/>
              <a:gd name="csY6156" fmla="*/ 118135 h 1169641"/>
              <a:gd name="csX6157" fmla="*/ 0 w 3255128"/>
              <a:gd name="csY6157" fmla="*/ 117953 h 1169641"/>
              <a:gd name="csX6158" fmla="*/ 0 w 3255128"/>
              <a:gd name="csY6158" fmla="*/ 117939 h 1169641"/>
              <a:gd name="csX6159" fmla="*/ 0 w 3255128"/>
              <a:gd name="csY6159" fmla="*/ 117928 h 1169641"/>
              <a:gd name="csX6160" fmla="*/ 0 w 3255128"/>
              <a:gd name="csY6160" fmla="*/ 117925 h 1169641"/>
              <a:gd name="csX6161" fmla="*/ 0 w 3255128"/>
              <a:gd name="csY6161" fmla="*/ 117851 h 1169641"/>
              <a:gd name="csX6162" fmla="*/ 0 w 3255128"/>
              <a:gd name="csY6162" fmla="*/ 117837 h 1169641"/>
              <a:gd name="csX6163" fmla="*/ 0 w 3255128"/>
              <a:gd name="csY6163" fmla="*/ 117706 h 1169641"/>
              <a:gd name="csX6164" fmla="*/ 0 w 3255128"/>
              <a:gd name="csY6164" fmla="*/ 117641 h 1169641"/>
              <a:gd name="csX6165" fmla="*/ 0 w 3255128"/>
              <a:gd name="csY6165" fmla="*/ 117608 h 1169641"/>
              <a:gd name="csX6166" fmla="*/ 0 w 3255128"/>
              <a:gd name="csY6166" fmla="*/ 117491 h 1169641"/>
              <a:gd name="csX6167" fmla="*/ 0 w 3255128"/>
              <a:gd name="csY6167" fmla="*/ 117475 h 1169641"/>
              <a:gd name="csX6168" fmla="*/ 0 w 3255128"/>
              <a:gd name="csY6168" fmla="*/ 117469 h 1169641"/>
              <a:gd name="csX6169" fmla="*/ 0 w 3255128"/>
              <a:gd name="csY6169" fmla="*/ 117419 h 1169641"/>
              <a:gd name="csX6170" fmla="*/ 0 w 3255128"/>
              <a:gd name="csY6170" fmla="*/ 117398 h 1169641"/>
              <a:gd name="csX6171" fmla="*/ 0 w 3255128"/>
              <a:gd name="csY6171" fmla="*/ 117392 h 1169641"/>
              <a:gd name="csX6172" fmla="*/ 0 w 3255128"/>
              <a:gd name="csY6172" fmla="*/ 117357 h 1169641"/>
              <a:gd name="csX6173" fmla="*/ 0 w 3255128"/>
              <a:gd name="csY6173" fmla="*/ 117296 h 1169641"/>
              <a:gd name="csX6174" fmla="*/ 0 w 3255128"/>
              <a:gd name="csY6174" fmla="*/ 117259 h 1169641"/>
              <a:gd name="csX6175" fmla="*/ 0 w 3255128"/>
              <a:gd name="csY6175" fmla="*/ 117149 h 1169641"/>
              <a:gd name="csX6176" fmla="*/ 0 w 3255128"/>
              <a:gd name="csY6176" fmla="*/ 116940 h 1169641"/>
              <a:gd name="csX6177" fmla="*/ 0 w 3255128"/>
              <a:gd name="csY6177" fmla="*/ 116837 h 1169641"/>
              <a:gd name="csX6178" fmla="*/ 0 w 3255128"/>
              <a:gd name="csY6178" fmla="*/ 116821 h 1169641"/>
              <a:gd name="csX6179" fmla="*/ 0 w 3255128"/>
              <a:gd name="csY6179" fmla="*/ 116744 h 1169641"/>
              <a:gd name="csX6180" fmla="*/ 0 w 3255128"/>
              <a:gd name="csY6180" fmla="*/ 116711 h 1169641"/>
              <a:gd name="csX6181" fmla="*/ 0 w 3255128"/>
              <a:gd name="csY6181" fmla="*/ 116685 h 1169641"/>
              <a:gd name="csX6182" fmla="*/ 0 w 3255128"/>
              <a:gd name="csY6182" fmla="*/ 116625 h 1169641"/>
              <a:gd name="csX6183" fmla="*/ 0 w 3255128"/>
              <a:gd name="csY6183" fmla="*/ 116559 h 1169641"/>
              <a:gd name="csX6184" fmla="*/ 0 w 3255128"/>
              <a:gd name="csY6184" fmla="*/ 116501 h 1169641"/>
              <a:gd name="csX6185" fmla="*/ 0 w 3255128"/>
              <a:gd name="csY6185" fmla="*/ 116476 h 1169641"/>
              <a:gd name="csX6186" fmla="*/ 0 w 3255128"/>
              <a:gd name="csY6186" fmla="*/ 116378 h 1169641"/>
              <a:gd name="csX6187" fmla="*/ 0 w 3255128"/>
              <a:gd name="csY6187" fmla="*/ 116336 h 1169641"/>
              <a:gd name="csX6188" fmla="*/ 0 w 3255128"/>
              <a:gd name="csY6188" fmla="*/ 116252 h 1169641"/>
              <a:gd name="csX6189" fmla="*/ 0 w 3255128"/>
              <a:gd name="csY6189" fmla="*/ 116234 h 1169641"/>
              <a:gd name="csX6190" fmla="*/ 0 w 3255128"/>
              <a:gd name="csY6190" fmla="*/ 116189 h 1169641"/>
              <a:gd name="csX6191" fmla="*/ 0 w 3255128"/>
              <a:gd name="csY6191" fmla="*/ 116043 h 1169641"/>
              <a:gd name="csX6192" fmla="*/ 0 w 3255128"/>
              <a:gd name="csY6192" fmla="*/ 115816 h 1169641"/>
              <a:gd name="csX6193" fmla="*/ 0 w 3255128"/>
              <a:gd name="csY6193" fmla="*/ 115775 h 1169641"/>
              <a:gd name="csX6194" fmla="*/ 0 w 3255128"/>
              <a:gd name="csY6194" fmla="*/ 115604 h 1169641"/>
              <a:gd name="csX6195" fmla="*/ 0 w 3255128"/>
              <a:gd name="csY6195" fmla="*/ 115569 h 1169641"/>
              <a:gd name="csX6196" fmla="*/ 0 w 3255128"/>
              <a:gd name="csY6196" fmla="*/ 115470 h 1169641"/>
              <a:gd name="csX6197" fmla="*/ 0 w 3255128"/>
              <a:gd name="csY6197" fmla="*/ 115455 h 1169641"/>
              <a:gd name="csX6198" fmla="*/ 0 w 3255128"/>
              <a:gd name="csY6198" fmla="*/ 115410 h 1169641"/>
              <a:gd name="csX6199" fmla="*/ 0 w 3255128"/>
              <a:gd name="csY6199" fmla="*/ 115373 h 1169641"/>
              <a:gd name="csX6200" fmla="*/ 0 w 3255128"/>
              <a:gd name="csY6200" fmla="*/ 115353 h 1169641"/>
              <a:gd name="csX6201" fmla="*/ 0 w 3255128"/>
              <a:gd name="csY6201" fmla="*/ 115342 h 1169641"/>
              <a:gd name="csX6202" fmla="*/ 0 w 3255128"/>
              <a:gd name="csY6202" fmla="*/ 115268 h 1169641"/>
              <a:gd name="csX6203" fmla="*/ 0 w 3255128"/>
              <a:gd name="csY6203" fmla="*/ 115254 h 1169641"/>
              <a:gd name="csX6204" fmla="*/ 0 w 3255128"/>
              <a:gd name="csY6204" fmla="*/ 115199 h 1169641"/>
              <a:gd name="csX6205" fmla="*/ 0 w 3255128"/>
              <a:gd name="csY6205" fmla="*/ 115127 h 1169641"/>
              <a:gd name="csX6206" fmla="*/ 0 w 3255128"/>
              <a:gd name="csY6206" fmla="*/ 115122 h 1169641"/>
              <a:gd name="csX6207" fmla="*/ 0 w 3255128"/>
              <a:gd name="csY6207" fmla="*/ 115095 h 1169641"/>
              <a:gd name="csX6208" fmla="*/ 0 w 3255128"/>
              <a:gd name="csY6208" fmla="*/ 115058 h 1169641"/>
              <a:gd name="csX6209" fmla="*/ 0 w 3255128"/>
              <a:gd name="csY6209" fmla="*/ 114894 h 1169641"/>
              <a:gd name="csX6210" fmla="*/ 0 w 3255128"/>
              <a:gd name="csY6210" fmla="*/ 114879 h 1169641"/>
              <a:gd name="csX6211" fmla="*/ 0 w 3255128"/>
              <a:gd name="csY6211" fmla="*/ 114809 h 1169641"/>
              <a:gd name="csX6212" fmla="*/ 0 w 3255128"/>
              <a:gd name="csY6212" fmla="*/ 114636 h 1169641"/>
              <a:gd name="csX6213" fmla="*/ 0 w 3255128"/>
              <a:gd name="csY6213" fmla="*/ 114589 h 1169641"/>
              <a:gd name="csX6214" fmla="*/ 0 w 3255128"/>
              <a:gd name="csY6214" fmla="*/ 114581 h 1169641"/>
              <a:gd name="csX6215" fmla="*/ 0 w 3255128"/>
              <a:gd name="csY6215" fmla="*/ 114454 h 1169641"/>
              <a:gd name="csX6216" fmla="*/ 0 w 3255128"/>
              <a:gd name="csY6216" fmla="*/ 114246 h 1169641"/>
              <a:gd name="csX6217" fmla="*/ 0 w 3255128"/>
              <a:gd name="csY6217" fmla="*/ 114161 h 1169641"/>
              <a:gd name="csX6218" fmla="*/ 0 w 3255128"/>
              <a:gd name="csY6218" fmla="*/ 113988 h 1169641"/>
              <a:gd name="csX6219" fmla="*/ 0 w 3255128"/>
              <a:gd name="csY6219" fmla="*/ 113976 h 1169641"/>
              <a:gd name="csX6220" fmla="*/ 0 w 3255128"/>
              <a:gd name="csY6220" fmla="*/ 113756 h 1169641"/>
              <a:gd name="csX6221" fmla="*/ 0 w 3255128"/>
              <a:gd name="csY6221" fmla="*/ 113651 h 1169641"/>
              <a:gd name="csX6222" fmla="*/ 0 w 3255128"/>
              <a:gd name="csY6222" fmla="*/ 113508 h 1169641"/>
              <a:gd name="csX6223" fmla="*/ 0 w 3255128"/>
              <a:gd name="csY6223" fmla="*/ 113312 h 1169641"/>
              <a:gd name="csX6224" fmla="*/ 0 w 3255128"/>
              <a:gd name="csY6224" fmla="*/ 113192 h 1169641"/>
              <a:gd name="csX6225" fmla="*/ 0 w 3255128"/>
              <a:gd name="csY6225" fmla="*/ 113186 h 1169641"/>
              <a:gd name="csX6226" fmla="*/ 0 w 3255128"/>
              <a:gd name="csY6226" fmla="*/ 113083 h 1169641"/>
              <a:gd name="csX6227" fmla="*/ 0 w 3255128"/>
              <a:gd name="csY6227" fmla="*/ 112955 h 1169641"/>
              <a:gd name="csX6228" fmla="*/ 0 w 3255128"/>
              <a:gd name="csY6228" fmla="*/ 112875 h 1169641"/>
              <a:gd name="csX6229" fmla="*/ 0 w 3255128"/>
              <a:gd name="csY6229" fmla="*/ 112837 h 1169641"/>
              <a:gd name="csX6230" fmla="*/ 0 w 3255128"/>
              <a:gd name="csY6230" fmla="*/ 112770 h 1169641"/>
              <a:gd name="csX6231" fmla="*/ 0 w 3255128"/>
              <a:gd name="csY6231" fmla="*/ 112605 h 1169641"/>
              <a:gd name="csX6232" fmla="*/ 0 w 3255128"/>
              <a:gd name="csY6232" fmla="*/ 112544 h 1169641"/>
              <a:gd name="csX6233" fmla="*/ 0 w 3255128"/>
              <a:gd name="csY6233" fmla="*/ 112539 h 1169641"/>
              <a:gd name="csX6234" fmla="*/ 0 w 3255128"/>
              <a:gd name="csY6234" fmla="*/ 112472 h 1169641"/>
              <a:gd name="csX6235" fmla="*/ 0 w 3255128"/>
              <a:gd name="csY6235" fmla="*/ 112313 h 1169641"/>
              <a:gd name="csX6236" fmla="*/ 0 w 3255128"/>
              <a:gd name="csY6236" fmla="*/ 112311 h 1169641"/>
              <a:gd name="csX6237" fmla="*/ 0 w 3255128"/>
              <a:gd name="csY6237" fmla="*/ 112289 h 1169641"/>
              <a:gd name="csX6238" fmla="*/ 0 w 3255128"/>
              <a:gd name="csY6238" fmla="*/ 112110 h 1169641"/>
              <a:gd name="csX6239" fmla="*/ 0 w 3255128"/>
              <a:gd name="csY6239" fmla="*/ 111998 h 1169641"/>
              <a:gd name="csX6240" fmla="*/ 0 w 3255128"/>
              <a:gd name="csY6240" fmla="*/ 111956 h 1169641"/>
              <a:gd name="csX6241" fmla="*/ 0 w 3255128"/>
              <a:gd name="csY6241" fmla="*/ 111932 h 1169641"/>
              <a:gd name="csX6242" fmla="*/ 0 w 3255128"/>
              <a:gd name="csY6242" fmla="*/ 111815 h 1169641"/>
              <a:gd name="csX6243" fmla="*/ 0 w 3255128"/>
              <a:gd name="csY6243" fmla="*/ 111663 h 1169641"/>
              <a:gd name="csX6244" fmla="*/ 0 w 3255128"/>
              <a:gd name="csY6244" fmla="*/ 111619 h 1169641"/>
              <a:gd name="csX6245" fmla="*/ 0 w 3255128"/>
              <a:gd name="csY6245" fmla="*/ 111591 h 1169641"/>
              <a:gd name="csX6246" fmla="*/ 0 w 3255128"/>
              <a:gd name="csY6246" fmla="*/ 111584 h 1169641"/>
              <a:gd name="csX6247" fmla="*/ 0 w 3255128"/>
              <a:gd name="csY6247" fmla="*/ 111341 h 1169641"/>
              <a:gd name="csX6248" fmla="*/ 0 w 3255128"/>
              <a:gd name="csY6248" fmla="*/ 111270 h 1169641"/>
              <a:gd name="csX6249" fmla="*/ 0 w 3255128"/>
              <a:gd name="csY6249" fmla="*/ 111173 h 1169641"/>
              <a:gd name="csX6250" fmla="*/ 0 w 3255128"/>
              <a:gd name="csY6250" fmla="*/ 111162 h 1169641"/>
              <a:gd name="csX6251" fmla="*/ 0 w 3255128"/>
              <a:gd name="csY6251" fmla="*/ 111159 h 1169641"/>
              <a:gd name="csX6252" fmla="*/ 0 w 3255128"/>
              <a:gd name="csY6252" fmla="*/ 111089 h 1169641"/>
              <a:gd name="csX6253" fmla="*/ 0 w 3255128"/>
              <a:gd name="csY6253" fmla="*/ 111064 h 1169641"/>
              <a:gd name="csX6254" fmla="*/ 0 w 3255128"/>
              <a:gd name="csY6254" fmla="*/ 110952 h 1169641"/>
              <a:gd name="csX6255" fmla="*/ 0 w 3255128"/>
              <a:gd name="csY6255" fmla="*/ 110950 h 1169641"/>
              <a:gd name="csX6256" fmla="*/ 0 w 3255128"/>
              <a:gd name="csY6256" fmla="*/ 110882 h 1169641"/>
              <a:gd name="csX6257" fmla="*/ 0 w 3255128"/>
              <a:gd name="csY6257" fmla="*/ 110875 h 1169641"/>
              <a:gd name="csX6258" fmla="*/ 0 w 3255128"/>
              <a:gd name="csY6258" fmla="*/ 110703 h 1169641"/>
              <a:gd name="csX6259" fmla="*/ 0 w 3255128"/>
              <a:gd name="csY6259" fmla="*/ 110632 h 1169641"/>
              <a:gd name="csX6260" fmla="*/ 0 w 3255128"/>
              <a:gd name="csY6260" fmla="*/ 110605 h 1169641"/>
              <a:gd name="csX6261" fmla="*/ 0 w 3255128"/>
              <a:gd name="csY6261" fmla="*/ 110585 h 1169641"/>
              <a:gd name="csX6262" fmla="*/ 0 w 3255128"/>
              <a:gd name="csY6262" fmla="*/ 110493 h 1169641"/>
              <a:gd name="csX6263" fmla="*/ 0 w 3255128"/>
              <a:gd name="csY6263" fmla="*/ 110389 h 1169641"/>
              <a:gd name="csX6264" fmla="*/ 0 w 3255128"/>
              <a:gd name="csY6264" fmla="*/ 110234 h 1169641"/>
              <a:gd name="csX6265" fmla="*/ 0 w 3255128"/>
              <a:gd name="csY6265" fmla="*/ 110138 h 1169641"/>
              <a:gd name="csX6266" fmla="*/ 0 w 3255128"/>
              <a:gd name="csY6266" fmla="*/ 110069 h 1169641"/>
              <a:gd name="csX6267" fmla="*/ 0 w 3255128"/>
              <a:gd name="csY6267" fmla="*/ 110055 h 1169641"/>
              <a:gd name="csX6268" fmla="*/ 0 w 3255128"/>
              <a:gd name="csY6268" fmla="*/ 110002 h 1169641"/>
              <a:gd name="csX6269" fmla="*/ 0 w 3255128"/>
              <a:gd name="csY6269" fmla="*/ 109957 h 1169641"/>
              <a:gd name="csX6270" fmla="*/ 0 w 3255128"/>
              <a:gd name="csY6270" fmla="*/ 109827 h 1169641"/>
              <a:gd name="csX6271" fmla="*/ 0 w 3255128"/>
              <a:gd name="csY6271" fmla="*/ 109823 h 1169641"/>
              <a:gd name="csX6272" fmla="*/ 0 w 3255128"/>
              <a:gd name="csY6272" fmla="*/ 109612 h 1169641"/>
              <a:gd name="csX6273" fmla="*/ 0 w 3255128"/>
              <a:gd name="csY6273" fmla="*/ 109472 h 1169641"/>
              <a:gd name="csX6274" fmla="*/ 0 w 3255128"/>
              <a:gd name="csY6274" fmla="*/ 109349 h 1169641"/>
              <a:gd name="csX6275" fmla="*/ 0 w 3255128"/>
              <a:gd name="csY6275" fmla="*/ 109121 h 1169641"/>
              <a:gd name="csX6276" fmla="*/ 0 w 3255128"/>
              <a:gd name="csY6276" fmla="*/ 108942 h 1169641"/>
              <a:gd name="csX6277" fmla="*/ 0 w 3255128"/>
              <a:gd name="csY6277" fmla="*/ 108786 h 1169641"/>
              <a:gd name="csX6278" fmla="*/ 0 w 3255128"/>
              <a:gd name="csY6278" fmla="*/ 108607 h 1169641"/>
              <a:gd name="csX6279" fmla="*/ 0 w 3255128"/>
              <a:gd name="csY6279" fmla="*/ 108591 h 1169641"/>
              <a:gd name="csX6280" fmla="*/ 0 w 3255128"/>
              <a:gd name="csY6280" fmla="*/ 108576 h 1169641"/>
              <a:gd name="csX6281" fmla="*/ 0 w 3255128"/>
              <a:gd name="csY6281" fmla="*/ 108559 h 1169641"/>
              <a:gd name="csX6282" fmla="*/ 0 w 3255128"/>
              <a:gd name="csY6282" fmla="*/ 108433 h 1169641"/>
              <a:gd name="csX6283" fmla="*/ 0 w 3255128"/>
              <a:gd name="csY6283" fmla="*/ 108335 h 1169641"/>
              <a:gd name="csX6284" fmla="*/ 0 w 3255128"/>
              <a:gd name="csY6284" fmla="*/ 108328 h 1169641"/>
              <a:gd name="csX6285" fmla="*/ 0 w 3255128"/>
              <a:gd name="csY6285" fmla="*/ 108292 h 1169641"/>
              <a:gd name="csX6286" fmla="*/ 0 w 3255128"/>
              <a:gd name="csY6286" fmla="*/ 108231 h 1169641"/>
              <a:gd name="csX6287" fmla="*/ 0 w 3255128"/>
              <a:gd name="csY6287" fmla="*/ 108210 h 1169641"/>
              <a:gd name="csX6288" fmla="*/ 0 w 3255128"/>
              <a:gd name="csY6288" fmla="*/ 108085 h 1169641"/>
              <a:gd name="csX6289" fmla="*/ 0 w 3255128"/>
              <a:gd name="csY6289" fmla="*/ 107772 h 1169641"/>
              <a:gd name="csX6290" fmla="*/ 0 w 3255128"/>
              <a:gd name="csY6290" fmla="*/ 107590 h 1169641"/>
              <a:gd name="csX6291" fmla="*/ 0 w 3255128"/>
              <a:gd name="csY6291" fmla="*/ 107555 h 1169641"/>
              <a:gd name="csX6292" fmla="*/ 0 w 3255128"/>
              <a:gd name="csY6292" fmla="*/ 107433 h 1169641"/>
              <a:gd name="csX6293" fmla="*/ 0 w 3255128"/>
              <a:gd name="csY6293" fmla="*/ 107412 h 1169641"/>
              <a:gd name="csX6294" fmla="*/ 0 w 3255128"/>
              <a:gd name="csY6294" fmla="*/ 107329 h 1169641"/>
              <a:gd name="csX6295" fmla="*/ 0 w 3255128"/>
              <a:gd name="csY6295" fmla="*/ 107310 h 1169641"/>
              <a:gd name="csX6296" fmla="*/ 0 w 3255128"/>
              <a:gd name="csY6296" fmla="*/ 107271 h 1169641"/>
              <a:gd name="csX6297" fmla="*/ 0 w 3255128"/>
              <a:gd name="csY6297" fmla="*/ 107246 h 1169641"/>
              <a:gd name="csX6298" fmla="*/ 0 w 3255128"/>
              <a:gd name="csY6298" fmla="*/ 107124 h 1169641"/>
              <a:gd name="csX6299" fmla="*/ 0 w 3255128"/>
              <a:gd name="csY6299" fmla="*/ 106997 h 1169641"/>
              <a:gd name="csX6300" fmla="*/ 0 w 3255128"/>
              <a:gd name="csY6300" fmla="*/ 106990 h 1169641"/>
              <a:gd name="csX6301" fmla="*/ 0 w 3255128"/>
              <a:gd name="csY6301" fmla="*/ 106851 h 1169641"/>
              <a:gd name="csX6302" fmla="*/ 0 w 3255128"/>
              <a:gd name="csY6302" fmla="*/ 106787 h 1169641"/>
              <a:gd name="csX6303" fmla="*/ 0 w 3255128"/>
              <a:gd name="csY6303" fmla="*/ 106642 h 1169641"/>
              <a:gd name="csX6304" fmla="*/ 0 w 3255128"/>
              <a:gd name="csY6304" fmla="*/ 106639 h 1169641"/>
              <a:gd name="csX6305" fmla="*/ 0 w 3255128"/>
              <a:gd name="csY6305" fmla="*/ 106546 h 1169641"/>
              <a:gd name="csX6306" fmla="*/ 0 w 3255128"/>
              <a:gd name="csY6306" fmla="*/ 106432 h 1169641"/>
              <a:gd name="csX6307" fmla="*/ 0 w 3255128"/>
              <a:gd name="csY6307" fmla="*/ 106355 h 1169641"/>
              <a:gd name="csX6308" fmla="*/ 0 w 3255128"/>
              <a:gd name="csY6308" fmla="*/ 106349 h 1169641"/>
              <a:gd name="csX6309" fmla="*/ 0 w 3255128"/>
              <a:gd name="csY6309" fmla="*/ 106219 h 1169641"/>
              <a:gd name="csX6310" fmla="*/ 0 w 3255128"/>
              <a:gd name="csY6310" fmla="*/ 106203 h 1169641"/>
              <a:gd name="csX6311" fmla="*/ 0 w 3255128"/>
              <a:gd name="csY6311" fmla="*/ 106189 h 1169641"/>
              <a:gd name="csX6312" fmla="*/ 0 w 3255128"/>
              <a:gd name="csY6312" fmla="*/ 106183 h 1169641"/>
              <a:gd name="csX6313" fmla="*/ 0 w 3255128"/>
              <a:gd name="csY6313" fmla="*/ 106139 h 1169641"/>
              <a:gd name="csX6314" fmla="*/ 0 w 3255128"/>
              <a:gd name="csY6314" fmla="*/ 106109 h 1169641"/>
              <a:gd name="csX6315" fmla="*/ 0 w 3255128"/>
              <a:gd name="csY6315" fmla="*/ 105973 h 1169641"/>
              <a:gd name="csX6316" fmla="*/ 0 w 3255128"/>
              <a:gd name="csY6316" fmla="*/ 105890 h 1169641"/>
              <a:gd name="csX6317" fmla="*/ 0 w 3255128"/>
              <a:gd name="csY6317" fmla="*/ 105745 h 1169641"/>
              <a:gd name="csX6318" fmla="*/ 0 w 3255128"/>
              <a:gd name="csY6318" fmla="*/ 105535 h 1169641"/>
              <a:gd name="csX6319" fmla="*/ 0 w 3255128"/>
              <a:gd name="csY6319" fmla="*/ 105424 h 1169641"/>
              <a:gd name="csX6320" fmla="*/ 0 w 3255128"/>
              <a:gd name="csY6320" fmla="*/ 105303 h 1169641"/>
              <a:gd name="csX6321" fmla="*/ 0 w 3255128"/>
              <a:gd name="csY6321" fmla="*/ 105286 h 1169641"/>
              <a:gd name="csX6322" fmla="*/ 0 w 3255128"/>
              <a:gd name="csY6322" fmla="*/ 105268 h 1169641"/>
              <a:gd name="csX6323" fmla="*/ 0 w 3255128"/>
              <a:gd name="csY6323" fmla="*/ 105092 h 1169641"/>
              <a:gd name="csX6324" fmla="*/ 0 w 3255128"/>
              <a:gd name="csY6324" fmla="*/ 105072 h 1169641"/>
              <a:gd name="csX6325" fmla="*/ 0 w 3255128"/>
              <a:gd name="csY6325" fmla="*/ 104853 h 1169641"/>
              <a:gd name="csX6326" fmla="*/ 0 w 3255128"/>
              <a:gd name="csY6326" fmla="*/ 104850 h 1169641"/>
              <a:gd name="csX6327" fmla="*/ 0 w 3255128"/>
              <a:gd name="csY6327" fmla="*/ 104832 h 1169641"/>
              <a:gd name="csX6328" fmla="*/ 0 w 3255128"/>
              <a:gd name="csY6328" fmla="*/ 104829 h 1169641"/>
              <a:gd name="csX6329" fmla="*/ 0 w 3255128"/>
              <a:gd name="csY6329" fmla="*/ 104818 h 1169641"/>
              <a:gd name="csX6330" fmla="*/ 0 w 3255128"/>
              <a:gd name="csY6330" fmla="*/ 104727 h 1169641"/>
              <a:gd name="csX6331" fmla="*/ 0 w 3255128"/>
              <a:gd name="csY6331" fmla="*/ 104638 h 1169641"/>
              <a:gd name="csX6332" fmla="*/ 0 w 3255128"/>
              <a:gd name="csY6332" fmla="*/ 104622 h 1169641"/>
              <a:gd name="csX6333" fmla="*/ 0 w 3255128"/>
              <a:gd name="csY6333" fmla="*/ 104504 h 1169641"/>
              <a:gd name="csX6334" fmla="*/ 0 w 3255128"/>
              <a:gd name="csY6334" fmla="*/ 104477 h 1169641"/>
              <a:gd name="csX6335" fmla="*/ 0 w 3255128"/>
              <a:gd name="csY6335" fmla="*/ 104422 h 1169641"/>
              <a:gd name="csX6336" fmla="*/ 0 w 3255128"/>
              <a:gd name="csY6336" fmla="*/ 104406 h 1169641"/>
              <a:gd name="csX6337" fmla="*/ 0 w 3255128"/>
              <a:gd name="csY6337" fmla="*/ 104298 h 1169641"/>
              <a:gd name="csX6338" fmla="*/ 0 w 3255128"/>
              <a:gd name="csY6338" fmla="*/ 104268 h 1169641"/>
              <a:gd name="csX6339" fmla="*/ 0 w 3255128"/>
              <a:gd name="csY6339" fmla="*/ 104088 h 1169641"/>
              <a:gd name="csX6340" fmla="*/ 0 w 3255128"/>
              <a:gd name="csY6340" fmla="*/ 104087 h 1169641"/>
              <a:gd name="csX6341" fmla="*/ 0 w 3255128"/>
              <a:gd name="csY6341" fmla="*/ 104056 h 1169641"/>
              <a:gd name="csX6342" fmla="*/ 0 w 3255128"/>
              <a:gd name="csY6342" fmla="*/ 104018 h 1169641"/>
              <a:gd name="csX6343" fmla="*/ 0 w 3255128"/>
              <a:gd name="csY6343" fmla="*/ 103913 h 1169641"/>
              <a:gd name="csX6344" fmla="*/ 0 w 3255128"/>
              <a:gd name="csY6344" fmla="*/ 103839 h 1169641"/>
              <a:gd name="csX6345" fmla="*/ 0 w 3255128"/>
              <a:gd name="csY6345" fmla="*/ 103772 h 1169641"/>
              <a:gd name="csX6346" fmla="*/ 0 w 3255128"/>
              <a:gd name="csY6346" fmla="*/ 103721 h 1169641"/>
              <a:gd name="csX6347" fmla="*/ 0 w 3255128"/>
              <a:gd name="csY6347" fmla="*/ 103623 h 1169641"/>
              <a:gd name="csX6348" fmla="*/ 0 w 3255128"/>
              <a:gd name="csY6348" fmla="*/ 103620 h 1169641"/>
              <a:gd name="csX6349" fmla="*/ 0 w 3255128"/>
              <a:gd name="csY6349" fmla="*/ 103615 h 1169641"/>
              <a:gd name="csX6350" fmla="*/ 0 w 3255128"/>
              <a:gd name="csY6350" fmla="*/ 103548 h 1169641"/>
              <a:gd name="csX6351" fmla="*/ 0 w 3255128"/>
              <a:gd name="csY6351" fmla="*/ 103525 h 1169641"/>
              <a:gd name="csX6352" fmla="*/ 0 w 3255128"/>
              <a:gd name="csY6352" fmla="*/ 103458 h 1169641"/>
              <a:gd name="csX6353" fmla="*/ 0 w 3255128"/>
              <a:gd name="csY6353" fmla="*/ 103370 h 1169641"/>
              <a:gd name="csX6354" fmla="*/ 0 w 3255128"/>
              <a:gd name="csY6354" fmla="*/ 103236 h 1169641"/>
              <a:gd name="csX6355" fmla="*/ 0 w 3255128"/>
              <a:gd name="csY6355" fmla="*/ 103191 h 1169641"/>
              <a:gd name="csX6356" fmla="*/ 0 w 3255128"/>
              <a:gd name="csY6356" fmla="*/ 102963 h 1169641"/>
              <a:gd name="csX6357" fmla="*/ 0 w 3255128"/>
              <a:gd name="csY6357" fmla="*/ 102841 h 1169641"/>
              <a:gd name="csX6358" fmla="*/ 0 w 3255128"/>
              <a:gd name="csY6358" fmla="*/ 102685 h 1169641"/>
              <a:gd name="csX6359" fmla="*/ 0 w 3255128"/>
              <a:gd name="csY6359" fmla="*/ 102542 h 1169641"/>
              <a:gd name="csX6360" fmla="*/ 0 w 3255128"/>
              <a:gd name="csY6360" fmla="*/ 102489 h 1169641"/>
              <a:gd name="csX6361" fmla="*/ 0 w 3255128"/>
              <a:gd name="csY6361" fmla="*/ 102486 h 1169641"/>
              <a:gd name="csX6362" fmla="*/ 0 w 3255128"/>
              <a:gd name="csY6362" fmla="*/ 102470 h 1169641"/>
              <a:gd name="csX6363" fmla="*/ 0 w 3255128"/>
              <a:gd name="csY6363" fmla="*/ 102401 h 1169641"/>
              <a:gd name="csX6364" fmla="*/ 0 w 3255128"/>
              <a:gd name="csY6364" fmla="*/ 102355 h 1169641"/>
              <a:gd name="csX6365" fmla="*/ 0 w 3255128"/>
              <a:gd name="csY6365" fmla="*/ 102346 h 1169641"/>
              <a:gd name="csX6366" fmla="*/ 0 w 3255128"/>
              <a:gd name="csY6366" fmla="*/ 102026 h 1169641"/>
              <a:gd name="csX6367" fmla="*/ 0 w 3255128"/>
              <a:gd name="csY6367" fmla="*/ 102015 h 1169641"/>
              <a:gd name="csX6368" fmla="*/ 0 w 3255128"/>
              <a:gd name="csY6368" fmla="*/ 102012 h 1169641"/>
              <a:gd name="csX6369" fmla="*/ 0 w 3255128"/>
              <a:gd name="csY6369" fmla="*/ 101805 h 1169641"/>
              <a:gd name="csX6370" fmla="*/ 0 w 3255128"/>
              <a:gd name="csY6370" fmla="*/ 101728 h 1169641"/>
              <a:gd name="csX6371" fmla="*/ 0 w 3255128"/>
              <a:gd name="csY6371" fmla="*/ 101605 h 1169641"/>
              <a:gd name="csX6372" fmla="*/ 0 w 3255128"/>
              <a:gd name="csY6372" fmla="*/ 101589 h 1169641"/>
              <a:gd name="csX6373" fmla="*/ 0 w 3255128"/>
              <a:gd name="csY6373" fmla="*/ 101569 h 1169641"/>
              <a:gd name="csX6374" fmla="*/ 0 w 3255128"/>
              <a:gd name="csY6374" fmla="*/ 101562 h 1169641"/>
              <a:gd name="csX6375" fmla="*/ 0 w 3255128"/>
              <a:gd name="csY6375" fmla="*/ 101556 h 1169641"/>
              <a:gd name="csX6376" fmla="*/ 0 w 3255128"/>
              <a:gd name="csY6376" fmla="*/ 101347 h 1169641"/>
              <a:gd name="csX6377" fmla="*/ 0 w 3255128"/>
              <a:gd name="csY6377" fmla="*/ 101346 h 1169641"/>
              <a:gd name="csX6378" fmla="*/ 0 w 3255128"/>
              <a:gd name="csY6378" fmla="*/ 101319 h 1169641"/>
              <a:gd name="csX6379" fmla="*/ 0 w 3255128"/>
              <a:gd name="csY6379" fmla="*/ 101123 h 1169641"/>
              <a:gd name="csX6380" fmla="*/ 0 w 3255128"/>
              <a:gd name="csY6380" fmla="*/ 101078 h 1169641"/>
              <a:gd name="csX6381" fmla="*/ 0 w 3255128"/>
              <a:gd name="csY6381" fmla="*/ 101032 h 1169641"/>
              <a:gd name="csX6382" fmla="*/ 0 w 3255128"/>
              <a:gd name="csY6382" fmla="*/ 100966 h 1169641"/>
              <a:gd name="csX6383" fmla="*/ 0 w 3255128"/>
              <a:gd name="csY6383" fmla="*/ 100908 h 1169641"/>
              <a:gd name="csX6384" fmla="*/ 0 w 3255128"/>
              <a:gd name="csY6384" fmla="*/ 100899 h 1169641"/>
              <a:gd name="csX6385" fmla="*/ 0 w 3255128"/>
              <a:gd name="csY6385" fmla="*/ 100798 h 1169641"/>
              <a:gd name="csX6386" fmla="*/ 0 w 3255128"/>
              <a:gd name="csY6386" fmla="*/ 100676 h 1169641"/>
              <a:gd name="csX6387" fmla="*/ 0 w 3255128"/>
              <a:gd name="csY6387" fmla="*/ 100646 h 1169641"/>
              <a:gd name="csX6388" fmla="*/ 0 w 3255128"/>
              <a:gd name="csY6388" fmla="*/ 100548 h 1169641"/>
              <a:gd name="csX6389" fmla="*/ 0 w 3255128"/>
              <a:gd name="csY6389" fmla="*/ 100480 h 1169641"/>
              <a:gd name="csX6390" fmla="*/ 0 w 3255128"/>
              <a:gd name="csY6390" fmla="*/ 100465 h 1169641"/>
              <a:gd name="csX6391" fmla="*/ 0 w 3255128"/>
              <a:gd name="csY6391" fmla="*/ 100339 h 1169641"/>
              <a:gd name="csX6392" fmla="*/ 0 w 3255128"/>
              <a:gd name="csY6392" fmla="*/ 100333 h 1169641"/>
              <a:gd name="csX6393" fmla="*/ 0 w 3255128"/>
              <a:gd name="csY6393" fmla="*/ 100298 h 1169641"/>
              <a:gd name="csX6394" fmla="*/ 0 w 3255128"/>
              <a:gd name="csY6394" fmla="*/ 100102 h 1169641"/>
              <a:gd name="csX6395" fmla="*/ 0 w 3255128"/>
              <a:gd name="csY6395" fmla="*/ 100021 h 1169641"/>
              <a:gd name="csX6396" fmla="*/ 0 w 3255128"/>
              <a:gd name="csY6396" fmla="*/ 99984 h 1169641"/>
              <a:gd name="csX6397" fmla="*/ 0 w 3255128"/>
              <a:gd name="csY6397" fmla="*/ 99917 h 1169641"/>
              <a:gd name="csX6398" fmla="*/ 0 w 3255128"/>
              <a:gd name="csY6398" fmla="*/ 99903 h 1169641"/>
              <a:gd name="csX6399" fmla="*/ 0 w 3255128"/>
              <a:gd name="csY6399" fmla="*/ 99795 h 1169641"/>
              <a:gd name="csX6400" fmla="*/ 0 w 3255128"/>
              <a:gd name="csY6400" fmla="*/ 99778 h 1169641"/>
              <a:gd name="csX6401" fmla="*/ 0 w 3255128"/>
              <a:gd name="csY6401" fmla="*/ 99752 h 1169641"/>
              <a:gd name="csX6402" fmla="*/ 0 w 3255128"/>
              <a:gd name="csY6402" fmla="*/ 99691 h 1169641"/>
              <a:gd name="csX6403" fmla="*/ 0 w 3255128"/>
              <a:gd name="csY6403" fmla="*/ 99666 h 1169641"/>
              <a:gd name="csX6404" fmla="*/ 0 w 3255128"/>
              <a:gd name="csY6404" fmla="*/ 99619 h 1169641"/>
              <a:gd name="csX6405" fmla="*/ 0 w 3255128"/>
              <a:gd name="csY6405" fmla="*/ 99568 h 1169641"/>
              <a:gd name="csX6406" fmla="*/ 0 w 3255128"/>
              <a:gd name="csY6406" fmla="*/ 99460 h 1169641"/>
              <a:gd name="csX6407" fmla="*/ 0 w 3255128"/>
              <a:gd name="csY6407" fmla="*/ 99459 h 1169641"/>
              <a:gd name="csX6408" fmla="*/ 0 w 3255128"/>
              <a:gd name="csY6408" fmla="*/ 99458 h 1169641"/>
              <a:gd name="csX6409" fmla="*/ 0 w 3255128"/>
              <a:gd name="csY6409" fmla="*/ 99429 h 1169641"/>
              <a:gd name="csX6410" fmla="*/ 0 w 3255128"/>
              <a:gd name="csY6410" fmla="*/ 99373 h 1169641"/>
              <a:gd name="csX6411" fmla="*/ 0 w 3255128"/>
              <a:gd name="csY6411" fmla="*/ 99319 h 1169641"/>
              <a:gd name="csX6412" fmla="*/ 0 w 3255128"/>
              <a:gd name="csY6412" fmla="*/ 99286 h 1169641"/>
              <a:gd name="csX6413" fmla="*/ 0 w 3255128"/>
              <a:gd name="csY6413" fmla="*/ 99145 h 1169641"/>
              <a:gd name="csX6414" fmla="*/ 0 w 3255128"/>
              <a:gd name="csY6414" fmla="*/ 99103 h 1169641"/>
              <a:gd name="csX6415" fmla="*/ 0 w 3255128"/>
              <a:gd name="csY6415" fmla="*/ 99022 h 1169641"/>
              <a:gd name="csX6416" fmla="*/ 0 w 3255128"/>
              <a:gd name="csY6416" fmla="*/ 99000 h 1169641"/>
              <a:gd name="csX6417" fmla="*/ 0 w 3255128"/>
              <a:gd name="csY6417" fmla="*/ 98810 h 1169641"/>
              <a:gd name="csX6418" fmla="*/ 0 w 3255128"/>
              <a:gd name="csY6418" fmla="*/ 98738 h 1169641"/>
              <a:gd name="csX6419" fmla="*/ 0 w 3255128"/>
              <a:gd name="csY6419" fmla="*/ 98716 h 1169641"/>
              <a:gd name="csX6420" fmla="*/ 0 w 3255128"/>
              <a:gd name="csY6420" fmla="*/ 98671 h 1169641"/>
              <a:gd name="csX6421" fmla="*/ 0 w 3255128"/>
              <a:gd name="csY6421" fmla="*/ 98537 h 1169641"/>
              <a:gd name="csX6422" fmla="*/ 0 w 3255128"/>
              <a:gd name="csY6422" fmla="*/ 98383 h 1169641"/>
              <a:gd name="csX6423" fmla="*/ 0 w 3255128"/>
              <a:gd name="csY6423" fmla="*/ 98352 h 1169641"/>
              <a:gd name="csX6424" fmla="*/ 0 w 3255128"/>
              <a:gd name="csY6424" fmla="*/ 98306 h 1169641"/>
              <a:gd name="csX6425" fmla="*/ 0 w 3255128"/>
              <a:gd name="csY6425" fmla="*/ 98066 h 1169641"/>
              <a:gd name="csX6426" fmla="*/ 0 w 3255128"/>
              <a:gd name="csY6426" fmla="*/ 98063 h 1169641"/>
              <a:gd name="csX6427" fmla="*/ 0 w 3255128"/>
              <a:gd name="csY6427" fmla="*/ 97843 h 1169641"/>
              <a:gd name="csX6428" fmla="*/ 0 w 3255128"/>
              <a:gd name="csY6428" fmla="*/ 97835 h 1169641"/>
              <a:gd name="csX6429" fmla="*/ 0 w 3255128"/>
              <a:gd name="csY6429" fmla="*/ 97656 h 1169641"/>
              <a:gd name="csX6430" fmla="*/ 0 w 3255128"/>
              <a:gd name="csY6430" fmla="*/ 97640 h 1169641"/>
              <a:gd name="csX6431" fmla="*/ 0 w 3255128"/>
              <a:gd name="csY6431" fmla="*/ 97593 h 1169641"/>
              <a:gd name="csX6432" fmla="*/ 0 w 3255128"/>
              <a:gd name="csY6432" fmla="*/ 97539 h 1169641"/>
              <a:gd name="csX6433" fmla="*/ 0 w 3255128"/>
              <a:gd name="csY6433" fmla="*/ 97362 h 1169641"/>
              <a:gd name="csX6434" fmla="*/ 0 w 3255128"/>
              <a:gd name="csY6434" fmla="*/ 97285 h 1169641"/>
              <a:gd name="csX6435" fmla="*/ 0 w 3255128"/>
              <a:gd name="csY6435" fmla="*/ 97260 h 1169641"/>
              <a:gd name="csX6436" fmla="*/ 0 w 3255128"/>
              <a:gd name="csY6436" fmla="*/ 97121 h 1169641"/>
              <a:gd name="csX6437" fmla="*/ 0 w 3255128"/>
              <a:gd name="csY6437" fmla="*/ 97049 h 1169641"/>
              <a:gd name="csX6438" fmla="*/ 0 w 3255128"/>
              <a:gd name="csY6438" fmla="*/ 97042 h 1169641"/>
              <a:gd name="csX6439" fmla="*/ 0 w 3255128"/>
              <a:gd name="csY6439" fmla="*/ 96962 h 1169641"/>
              <a:gd name="csX6440" fmla="*/ 0 w 3255128"/>
              <a:gd name="csY6440" fmla="*/ 96801 h 1169641"/>
              <a:gd name="csX6441" fmla="*/ 0 w 3255128"/>
              <a:gd name="csY6441" fmla="*/ 96759 h 1169641"/>
              <a:gd name="csX6442" fmla="*/ 0 w 3255128"/>
              <a:gd name="csY6442" fmla="*/ 96751 h 1169641"/>
              <a:gd name="csX6443" fmla="*/ 0 w 3255128"/>
              <a:gd name="csY6443" fmla="*/ 96692 h 1169641"/>
              <a:gd name="csX6444" fmla="*/ 0 w 3255128"/>
              <a:gd name="csY6444" fmla="*/ 96496 h 1169641"/>
              <a:gd name="csX6445" fmla="*/ 0 w 3255128"/>
              <a:gd name="csY6445" fmla="*/ 96446 h 1169641"/>
              <a:gd name="csX6446" fmla="*/ 0 w 3255128"/>
              <a:gd name="csY6446" fmla="*/ 96379 h 1169641"/>
              <a:gd name="csX6447" fmla="*/ 0 w 3255128"/>
              <a:gd name="csY6447" fmla="*/ 96153 h 1169641"/>
              <a:gd name="csX6448" fmla="*/ 0 w 3255128"/>
              <a:gd name="csY6448" fmla="*/ 96081 h 1169641"/>
              <a:gd name="csX6449" fmla="*/ 0 w 3255128"/>
              <a:gd name="csY6449" fmla="*/ 95960 h 1169641"/>
              <a:gd name="csX6450" fmla="*/ 0 w 3255128"/>
              <a:gd name="csY6450" fmla="*/ 95723 h 1169641"/>
              <a:gd name="csX6451" fmla="*/ 0 w 3255128"/>
              <a:gd name="csY6451" fmla="*/ 95706 h 1169641"/>
              <a:gd name="csX6452" fmla="*/ 0 w 3255128"/>
              <a:gd name="csY6452" fmla="*/ 95678 h 1169641"/>
              <a:gd name="csX6453" fmla="*/ 0 w 3255128"/>
              <a:gd name="csY6453" fmla="*/ 95580 h 1169641"/>
              <a:gd name="csX6454" fmla="*/ 0 w 3255128"/>
              <a:gd name="csY6454" fmla="*/ 95501 h 1169641"/>
              <a:gd name="csX6455" fmla="*/ 0 w 3255128"/>
              <a:gd name="csY6455" fmla="*/ 95482 h 1169641"/>
              <a:gd name="csX6456" fmla="*/ 0 w 3255128"/>
              <a:gd name="csY6456" fmla="*/ 95475 h 1169641"/>
              <a:gd name="csX6457" fmla="*/ 0 w 3255128"/>
              <a:gd name="csY6457" fmla="*/ 95232 h 1169641"/>
              <a:gd name="csX6458" fmla="*/ 0 w 3255128"/>
              <a:gd name="csY6458" fmla="*/ 95151 h 1169641"/>
              <a:gd name="csX6459" fmla="*/ 0 w 3255128"/>
              <a:gd name="csY6459" fmla="*/ 95039 h 1169641"/>
              <a:gd name="csX6460" fmla="*/ 0 w 3255128"/>
              <a:gd name="csY6460" fmla="*/ 94941 h 1169641"/>
              <a:gd name="csX6461" fmla="*/ 0 w 3255128"/>
              <a:gd name="csY6461" fmla="*/ 94853 h 1169641"/>
              <a:gd name="csX6462" fmla="*/ 0 w 3255128"/>
              <a:gd name="csY6462" fmla="*/ 94702 h 1169641"/>
              <a:gd name="csX6463" fmla="*/ 0 w 3255128"/>
              <a:gd name="csY6463" fmla="*/ 94692 h 1169641"/>
              <a:gd name="csX6464" fmla="*/ 0 w 3255128"/>
              <a:gd name="csY6464" fmla="*/ 94677 h 1169641"/>
              <a:gd name="csX6465" fmla="*/ 0 w 3255128"/>
              <a:gd name="csY6465" fmla="*/ 94589 h 1169641"/>
              <a:gd name="csX6466" fmla="*/ 0 w 3255128"/>
              <a:gd name="csY6466" fmla="*/ 94483 h 1169641"/>
              <a:gd name="csX6467" fmla="*/ 0 w 3255128"/>
              <a:gd name="csY6467" fmla="*/ 94476 h 1169641"/>
              <a:gd name="csX6468" fmla="*/ 0 w 3255128"/>
              <a:gd name="csY6468" fmla="*/ 94393 h 1169641"/>
              <a:gd name="csX6469" fmla="*/ 0 w 3255128"/>
              <a:gd name="csY6469" fmla="*/ 94312 h 1169641"/>
              <a:gd name="csX6470" fmla="*/ 0 w 3255128"/>
              <a:gd name="csY6470" fmla="*/ 94218 h 1169641"/>
              <a:gd name="csX6471" fmla="*/ 0 w 3255128"/>
              <a:gd name="csY6471" fmla="*/ 94168 h 1169641"/>
              <a:gd name="csX6472" fmla="*/ 0 w 3255128"/>
              <a:gd name="csY6472" fmla="*/ 94144 h 1169641"/>
              <a:gd name="csX6473" fmla="*/ 0 w 3255128"/>
              <a:gd name="csY6473" fmla="*/ 94130 h 1169641"/>
              <a:gd name="csX6474" fmla="*/ 0 w 3255128"/>
              <a:gd name="csY6474" fmla="*/ 94102 h 1169641"/>
              <a:gd name="csX6475" fmla="*/ 0 w 3255128"/>
              <a:gd name="csY6475" fmla="*/ 94089 h 1169641"/>
              <a:gd name="csX6476" fmla="*/ 0 w 3255128"/>
              <a:gd name="csY6476" fmla="*/ 94044 h 1169641"/>
              <a:gd name="csX6477" fmla="*/ 0 w 3255128"/>
              <a:gd name="csY6477" fmla="*/ 93934 h 1169641"/>
              <a:gd name="csX6478" fmla="*/ 0 w 3255128"/>
              <a:gd name="csY6478" fmla="*/ 93910 h 1169641"/>
              <a:gd name="csX6479" fmla="*/ 0 w 3255128"/>
              <a:gd name="csY6479" fmla="*/ 93863 h 1169641"/>
              <a:gd name="csX6480" fmla="*/ 0 w 3255128"/>
              <a:gd name="csY6480" fmla="*/ 93786 h 1169641"/>
              <a:gd name="csX6481" fmla="*/ 0 w 3255128"/>
              <a:gd name="csY6481" fmla="*/ 93570 h 1169641"/>
              <a:gd name="csX6482" fmla="*/ 0 w 3255128"/>
              <a:gd name="csY6482" fmla="*/ 93562 h 1169641"/>
              <a:gd name="csX6483" fmla="*/ 0 w 3255128"/>
              <a:gd name="csY6483" fmla="*/ 93546 h 1169641"/>
              <a:gd name="csX6484" fmla="*/ 0 w 3255128"/>
              <a:gd name="csY6484" fmla="*/ 93498 h 1169641"/>
              <a:gd name="csX6485" fmla="*/ 0 w 3255128"/>
              <a:gd name="csY6485" fmla="*/ 93496 h 1169641"/>
              <a:gd name="csX6486" fmla="*/ 0 w 3255128"/>
              <a:gd name="csY6486" fmla="*/ 93482 h 1169641"/>
              <a:gd name="csX6487" fmla="*/ 0 w 3255128"/>
              <a:gd name="csY6487" fmla="*/ 93311 h 1169641"/>
              <a:gd name="csX6488" fmla="*/ 0 w 3255128"/>
              <a:gd name="csY6488" fmla="*/ 93286 h 1169641"/>
              <a:gd name="csX6489" fmla="*/ 0 w 3255128"/>
              <a:gd name="csY6489" fmla="*/ 93248 h 1169641"/>
              <a:gd name="csX6490" fmla="*/ 0 w 3255128"/>
              <a:gd name="csY6490" fmla="*/ 93208 h 1169641"/>
              <a:gd name="csX6491" fmla="*/ 0 w 3255128"/>
              <a:gd name="csY6491" fmla="*/ 93037 h 1169641"/>
              <a:gd name="csX6492" fmla="*/ 0 w 3255128"/>
              <a:gd name="csY6492" fmla="*/ 93029 h 1169641"/>
              <a:gd name="csX6493" fmla="*/ 0 w 3255128"/>
              <a:gd name="csY6493" fmla="*/ 92852 h 1169641"/>
              <a:gd name="csX6494" fmla="*/ 0 w 3255128"/>
              <a:gd name="csY6494" fmla="*/ 92802 h 1169641"/>
              <a:gd name="csX6495" fmla="*/ 0 w 3255128"/>
              <a:gd name="csY6495" fmla="*/ 92527 h 1169641"/>
              <a:gd name="csX6496" fmla="*/ 0 w 3255128"/>
              <a:gd name="csY6496" fmla="*/ 92492 h 1169641"/>
              <a:gd name="csX6497" fmla="*/ 0 w 3255128"/>
              <a:gd name="csY6497" fmla="*/ 92422 h 1169641"/>
              <a:gd name="csX6498" fmla="*/ 0 w 3255128"/>
              <a:gd name="csY6498" fmla="*/ 92415 h 1169641"/>
              <a:gd name="csX6499" fmla="*/ 0 w 3255128"/>
              <a:gd name="csY6499" fmla="*/ 92239 h 1169641"/>
              <a:gd name="csX6500" fmla="*/ 0 w 3255128"/>
              <a:gd name="csY6500" fmla="*/ 92204 h 1169641"/>
              <a:gd name="csX6501" fmla="*/ 0 w 3255128"/>
              <a:gd name="csY6501" fmla="*/ 92172 h 1169641"/>
              <a:gd name="csX6502" fmla="*/ 0 w 3255128"/>
              <a:gd name="csY6502" fmla="*/ 91997 h 1169641"/>
              <a:gd name="csX6503" fmla="*/ 0 w 3255128"/>
              <a:gd name="csY6503" fmla="*/ 91976 h 1169641"/>
              <a:gd name="csX6504" fmla="*/ 0 w 3255128"/>
              <a:gd name="csY6504" fmla="*/ 91879 h 1169641"/>
              <a:gd name="csX6505" fmla="*/ 0 w 3255128"/>
              <a:gd name="csY6505" fmla="*/ 91874 h 1169641"/>
              <a:gd name="csX6506" fmla="*/ 0 w 3255128"/>
              <a:gd name="csY6506" fmla="*/ 91819 h 1169641"/>
              <a:gd name="csX6507" fmla="*/ 0 w 3255128"/>
              <a:gd name="csY6507" fmla="*/ 91752 h 1169641"/>
              <a:gd name="csX6508" fmla="*/ 0 w 3255128"/>
              <a:gd name="csY6508" fmla="*/ 91646 h 1169641"/>
              <a:gd name="csX6509" fmla="*/ 0 w 3255128"/>
              <a:gd name="csY6509" fmla="*/ 91519 h 1169641"/>
              <a:gd name="csX6510" fmla="*/ 0 w 3255128"/>
              <a:gd name="csY6510" fmla="*/ 91420 h 1169641"/>
              <a:gd name="csX6511" fmla="*/ 0 w 3255128"/>
              <a:gd name="csY6511" fmla="*/ 91415 h 1169641"/>
              <a:gd name="csX6512" fmla="*/ 0 w 3255128"/>
              <a:gd name="csY6512" fmla="*/ 91333 h 1169641"/>
              <a:gd name="csX6513" fmla="*/ 0 w 3255128"/>
              <a:gd name="csY6513" fmla="*/ 91203 h 1169641"/>
              <a:gd name="csX6514" fmla="*/ 0 w 3255128"/>
              <a:gd name="csY6514" fmla="*/ 91060 h 1169641"/>
              <a:gd name="csX6515" fmla="*/ 0 w 3255128"/>
              <a:gd name="csY6515" fmla="*/ 91046 h 1169641"/>
              <a:gd name="csX6516" fmla="*/ 0 w 3255128"/>
              <a:gd name="csY6516" fmla="*/ 90998 h 1169641"/>
              <a:gd name="csX6517" fmla="*/ 0 w 3255128"/>
              <a:gd name="csY6517" fmla="*/ 90979 h 1169641"/>
              <a:gd name="csX6518" fmla="*/ 0 w 3255128"/>
              <a:gd name="csY6518" fmla="*/ 90874 h 1169641"/>
              <a:gd name="csX6519" fmla="*/ 0 w 3255128"/>
              <a:gd name="csY6519" fmla="*/ 90767 h 1169641"/>
              <a:gd name="csX6520" fmla="*/ 0 w 3255128"/>
              <a:gd name="csY6520" fmla="*/ 90762 h 1169641"/>
              <a:gd name="csX6521" fmla="*/ 0 w 3255128"/>
              <a:gd name="csY6521" fmla="*/ 90729 h 1169641"/>
              <a:gd name="csX6522" fmla="*/ 0 w 3255128"/>
              <a:gd name="csY6522" fmla="*/ 90695 h 1169641"/>
              <a:gd name="csX6523" fmla="*/ 0 w 3255128"/>
              <a:gd name="csY6523" fmla="*/ 90665 h 1169641"/>
              <a:gd name="csX6524" fmla="*/ 0 w 3255128"/>
              <a:gd name="csY6524" fmla="*/ 90605 h 1169641"/>
              <a:gd name="csX6525" fmla="*/ 0 w 3255128"/>
              <a:gd name="csY6525" fmla="*/ 90596 h 1169641"/>
              <a:gd name="csX6526" fmla="*/ 0 w 3255128"/>
              <a:gd name="csY6526" fmla="*/ 90539 h 1169641"/>
              <a:gd name="csX6527" fmla="*/ 0 w 3255128"/>
              <a:gd name="csY6527" fmla="*/ 90519 h 1169641"/>
              <a:gd name="csX6528" fmla="*/ 0 w 3255128"/>
              <a:gd name="csY6528" fmla="*/ 90498 h 1169641"/>
              <a:gd name="csX6529" fmla="*/ 0 w 3255128"/>
              <a:gd name="csY6529" fmla="*/ 90494 h 1169641"/>
              <a:gd name="csX6530" fmla="*/ 0 w 3255128"/>
              <a:gd name="csY6530" fmla="*/ 90380 h 1169641"/>
              <a:gd name="csX6531" fmla="*/ 0 w 3255128"/>
              <a:gd name="csY6531" fmla="*/ 90226 h 1169641"/>
              <a:gd name="csX6532" fmla="*/ 0 w 3255128"/>
              <a:gd name="csY6532" fmla="*/ 90035 h 1169641"/>
              <a:gd name="csX6533" fmla="*/ 0 w 3255128"/>
              <a:gd name="csY6533" fmla="*/ 89988 h 1169641"/>
              <a:gd name="csX6534" fmla="*/ 0 w 3255128"/>
              <a:gd name="csY6534" fmla="*/ 89832 h 1169641"/>
              <a:gd name="csX6535" fmla="*/ 0 w 3255128"/>
              <a:gd name="csY6535" fmla="*/ 89792 h 1169641"/>
              <a:gd name="csX6536" fmla="*/ 0 w 3255128"/>
              <a:gd name="csY6536" fmla="*/ 89710 h 1169641"/>
              <a:gd name="csX6537" fmla="*/ 0 w 3255128"/>
              <a:gd name="csY6537" fmla="*/ 89633 h 1169641"/>
              <a:gd name="csX6538" fmla="*/ 0 w 3255128"/>
              <a:gd name="csY6538" fmla="*/ 89613 h 1169641"/>
              <a:gd name="csX6539" fmla="*/ 0 w 3255128"/>
              <a:gd name="csY6539" fmla="*/ 89582 h 1169641"/>
              <a:gd name="csX6540" fmla="*/ 0 w 3255128"/>
              <a:gd name="csY6540" fmla="*/ 89499 h 1169641"/>
              <a:gd name="csX6541" fmla="*/ 0 w 3255128"/>
              <a:gd name="csY6541" fmla="*/ 89494 h 1169641"/>
              <a:gd name="csX6542" fmla="*/ 0 w 3255128"/>
              <a:gd name="csY6542" fmla="*/ 89473 h 1169641"/>
              <a:gd name="csX6543" fmla="*/ 0 w 3255128"/>
              <a:gd name="csY6543" fmla="*/ 89390 h 1169641"/>
              <a:gd name="csX6544" fmla="*/ 0 w 3255128"/>
              <a:gd name="csY6544" fmla="*/ 89387 h 1169641"/>
              <a:gd name="csX6545" fmla="*/ 0 w 3255128"/>
              <a:gd name="csY6545" fmla="*/ 89315 h 1169641"/>
              <a:gd name="csX6546" fmla="*/ 0 w 3255128"/>
              <a:gd name="csY6546" fmla="*/ 89236 h 1169641"/>
              <a:gd name="csX6547" fmla="*/ 0 w 3255128"/>
              <a:gd name="csY6547" fmla="*/ 89159 h 1169641"/>
              <a:gd name="csX6548" fmla="*/ 0 w 3255128"/>
              <a:gd name="csY6548" fmla="*/ 89078 h 1169641"/>
              <a:gd name="csX6549" fmla="*/ 0 w 3255128"/>
              <a:gd name="csY6549" fmla="*/ 89014 h 1169641"/>
              <a:gd name="csX6550" fmla="*/ 0 w 3255128"/>
              <a:gd name="csY6550" fmla="*/ 88919 h 1169641"/>
              <a:gd name="csX6551" fmla="*/ 0 w 3255128"/>
              <a:gd name="csY6551" fmla="*/ 88829 h 1169641"/>
              <a:gd name="csX6552" fmla="*/ 0 w 3255128"/>
              <a:gd name="csY6552" fmla="*/ 88752 h 1169641"/>
              <a:gd name="csX6553" fmla="*/ 0 w 3255128"/>
              <a:gd name="csY6553" fmla="*/ 88716 h 1169641"/>
              <a:gd name="csX6554" fmla="*/ 0 w 3255128"/>
              <a:gd name="csY6554" fmla="*/ 88684 h 1169641"/>
              <a:gd name="csX6555" fmla="*/ 0 w 3255128"/>
              <a:gd name="csY6555" fmla="*/ 88509 h 1169641"/>
              <a:gd name="csX6556" fmla="*/ 0 w 3255128"/>
              <a:gd name="csY6556" fmla="*/ 88494 h 1169641"/>
              <a:gd name="csX6557" fmla="*/ 0 w 3255128"/>
              <a:gd name="csY6557" fmla="*/ 88463 h 1169641"/>
              <a:gd name="csX6558" fmla="*/ 0 w 3255128"/>
              <a:gd name="csY6558" fmla="*/ 88366 h 1169641"/>
              <a:gd name="csX6559" fmla="*/ 0 w 3255128"/>
              <a:gd name="csY6559" fmla="*/ 88225 h 1169641"/>
              <a:gd name="csX6560" fmla="*/ 0 w 3255128"/>
              <a:gd name="csY6560" fmla="*/ 88197 h 1169641"/>
              <a:gd name="csX6561" fmla="*/ 0 w 3255128"/>
              <a:gd name="csY6561" fmla="*/ 88179 h 1169641"/>
              <a:gd name="csX6562" fmla="*/ 0 w 3255128"/>
              <a:gd name="csY6562" fmla="*/ 88175 h 1169641"/>
              <a:gd name="csX6563" fmla="*/ 0 w 3255128"/>
              <a:gd name="csY6563" fmla="*/ 88016 h 1169641"/>
              <a:gd name="csX6564" fmla="*/ 0 w 3255128"/>
              <a:gd name="csY6564" fmla="*/ 87911 h 1169641"/>
              <a:gd name="csX6565" fmla="*/ 0 w 3255128"/>
              <a:gd name="csY6565" fmla="*/ 87627 h 1169641"/>
              <a:gd name="csX6566" fmla="*/ 0 w 3255128"/>
              <a:gd name="csY6566" fmla="*/ 87612 h 1169641"/>
              <a:gd name="csX6567" fmla="*/ 0 w 3255128"/>
              <a:gd name="csY6567" fmla="*/ 87577 h 1169641"/>
              <a:gd name="csX6568" fmla="*/ 0 w 3255128"/>
              <a:gd name="csY6568" fmla="*/ 87452 h 1169641"/>
              <a:gd name="csX6569" fmla="*/ 0 w 3255128"/>
              <a:gd name="csY6569" fmla="*/ 87226 h 1169641"/>
              <a:gd name="csX6570" fmla="*/ 0 w 3255128"/>
              <a:gd name="csY6570" fmla="*/ 87168 h 1169641"/>
              <a:gd name="csX6571" fmla="*/ 0 w 3255128"/>
              <a:gd name="csY6571" fmla="*/ 87135 h 1169641"/>
              <a:gd name="csX6572" fmla="*/ 0 w 3255128"/>
              <a:gd name="csY6572" fmla="*/ 87097 h 1169641"/>
              <a:gd name="csX6573" fmla="*/ 0 w 3255128"/>
              <a:gd name="csY6573" fmla="*/ 87050 h 1169641"/>
              <a:gd name="csX6574" fmla="*/ 0 w 3255128"/>
              <a:gd name="csY6574" fmla="*/ 86999 h 1169641"/>
              <a:gd name="csX6575" fmla="*/ 0 w 3255128"/>
              <a:gd name="csY6575" fmla="*/ 86995 h 1169641"/>
              <a:gd name="csX6576" fmla="*/ 0 w 3255128"/>
              <a:gd name="csY6576" fmla="*/ 86911 h 1169641"/>
              <a:gd name="csX6577" fmla="*/ 0 w 3255128"/>
              <a:gd name="csY6577" fmla="*/ 86890 h 1169641"/>
              <a:gd name="csX6578" fmla="*/ 0 w 3255128"/>
              <a:gd name="csY6578" fmla="*/ 86877 h 1169641"/>
              <a:gd name="csX6579" fmla="*/ 0 w 3255128"/>
              <a:gd name="csY6579" fmla="*/ 86804 h 1169641"/>
              <a:gd name="csX6580" fmla="*/ 0 w 3255128"/>
              <a:gd name="csY6580" fmla="*/ 86732 h 1169641"/>
              <a:gd name="csX6581" fmla="*/ 0 w 3255128"/>
              <a:gd name="csY6581" fmla="*/ 86576 h 1169641"/>
              <a:gd name="csX6582" fmla="*/ 0 w 3255128"/>
              <a:gd name="csY6582" fmla="*/ 86520 h 1169641"/>
              <a:gd name="csX6583" fmla="*/ 0 w 3255128"/>
              <a:gd name="csY6583" fmla="*/ 86433 h 1169641"/>
              <a:gd name="csX6584" fmla="*/ 0 w 3255128"/>
              <a:gd name="csY6584" fmla="*/ 86431 h 1169641"/>
              <a:gd name="csX6585" fmla="*/ 0 w 3255128"/>
              <a:gd name="csY6585" fmla="*/ 86169 h 1169641"/>
              <a:gd name="csX6586" fmla="*/ 0 w 3255128"/>
              <a:gd name="csY6586" fmla="*/ 86076 h 1169641"/>
              <a:gd name="csX6587" fmla="*/ 0 w 3255128"/>
              <a:gd name="csY6587" fmla="*/ 85996 h 1169641"/>
              <a:gd name="csX6588" fmla="*/ 0 w 3255128"/>
              <a:gd name="csY6588" fmla="*/ 85974 h 1169641"/>
              <a:gd name="csX6589" fmla="*/ 0 w 3255128"/>
              <a:gd name="csY6589" fmla="*/ 85783 h 1169641"/>
              <a:gd name="csX6590" fmla="*/ 0 w 3255128"/>
              <a:gd name="csY6590" fmla="*/ 85726 h 1169641"/>
              <a:gd name="csX6591" fmla="*/ 0 w 3255128"/>
              <a:gd name="csY6591" fmla="*/ 85711 h 1169641"/>
              <a:gd name="csX6592" fmla="*/ 0 w 3255128"/>
              <a:gd name="csY6592" fmla="*/ 85628 h 1169641"/>
              <a:gd name="csX6593" fmla="*/ 0 w 3255128"/>
              <a:gd name="csY6593" fmla="*/ 85530 h 1169641"/>
              <a:gd name="csX6594" fmla="*/ 0 w 3255128"/>
              <a:gd name="csY6594" fmla="*/ 85515 h 1169641"/>
              <a:gd name="csX6595" fmla="*/ 0 w 3255128"/>
              <a:gd name="csY6595" fmla="*/ 85210 h 1169641"/>
              <a:gd name="csX6596" fmla="*/ 0 w 3255128"/>
              <a:gd name="csY6596" fmla="*/ 85165 h 1169641"/>
              <a:gd name="csX6597" fmla="*/ 0 w 3255128"/>
              <a:gd name="csY6597" fmla="*/ 84986 h 1169641"/>
              <a:gd name="csX6598" fmla="*/ 0 w 3255128"/>
              <a:gd name="csY6598" fmla="*/ 84955 h 1169641"/>
              <a:gd name="csX6599" fmla="*/ 0 w 3255128"/>
              <a:gd name="csY6599" fmla="*/ 84867 h 1169641"/>
              <a:gd name="csX6600" fmla="*/ 0 w 3255128"/>
              <a:gd name="csY6600" fmla="*/ 84795 h 1169641"/>
              <a:gd name="csX6601" fmla="*/ 0 w 3255128"/>
              <a:gd name="csY6601" fmla="*/ 84740 h 1169641"/>
              <a:gd name="csX6602" fmla="*/ 0 w 3255128"/>
              <a:gd name="csY6602" fmla="*/ 84603 h 1169641"/>
              <a:gd name="csX6603" fmla="*/ 0 w 3255128"/>
              <a:gd name="csY6603" fmla="*/ 84552 h 1169641"/>
              <a:gd name="csX6604" fmla="*/ 0 w 3255128"/>
              <a:gd name="csY6604" fmla="*/ 84509 h 1169641"/>
              <a:gd name="csX6605" fmla="*/ 0 w 3255128"/>
              <a:gd name="csY6605" fmla="*/ 84407 h 1169641"/>
              <a:gd name="csX6606" fmla="*/ 0 w 3255128"/>
              <a:gd name="csY6606" fmla="*/ 84262 h 1169641"/>
              <a:gd name="csX6607" fmla="*/ 0 w 3255128"/>
              <a:gd name="csY6607" fmla="*/ 84196 h 1169641"/>
              <a:gd name="csX6608" fmla="*/ 0 w 3255128"/>
              <a:gd name="csY6608" fmla="*/ 84185 h 1169641"/>
              <a:gd name="csX6609" fmla="*/ 0 w 3255128"/>
              <a:gd name="csY6609" fmla="*/ 84182 h 1169641"/>
              <a:gd name="csX6610" fmla="*/ 0 w 3255128"/>
              <a:gd name="csY6610" fmla="*/ 84164 h 1169641"/>
              <a:gd name="csX6611" fmla="*/ 0 w 3255128"/>
              <a:gd name="csY6611" fmla="*/ 84144 h 1169641"/>
              <a:gd name="csX6612" fmla="*/ 0 w 3255128"/>
              <a:gd name="csY6612" fmla="*/ 83975 h 1169641"/>
              <a:gd name="csX6613" fmla="*/ 0 w 3255128"/>
              <a:gd name="csY6613" fmla="*/ 83948 h 1169641"/>
              <a:gd name="csX6614" fmla="*/ 0 w 3255128"/>
              <a:gd name="csY6614" fmla="*/ 83898 h 1169641"/>
              <a:gd name="csX6615" fmla="*/ 0 w 3255128"/>
              <a:gd name="csY6615" fmla="*/ 83732 h 1169641"/>
              <a:gd name="csX6616" fmla="*/ 0 w 3255128"/>
              <a:gd name="csY6616" fmla="*/ 83726 h 1169641"/>
              <a:gd name="csX6617" fmla="*/ 0 w 3255128"/>
              <a:gd name="csY6617" fmla="*/ 83705 h 1169641"/>
              <a:gd name="csX6618" fmla="*/ 0 w 3255128"/>
              <a:gd name="csY6618" fmla="*/ 83655 h 1169641"/>
              <a:gd name="csX6619" fmla="*/ 0 w 3255128"/>
              <a:gd name="csY6619" fmla="*/ 83603 h 1169641"/>
              <a:gd name="csX6620" fmla="*/ 0 w 3255128"/>
              <a:gd name="csY6620" fmla="*/ 83512 h 1169641"/>
              <a:gd name="csX6621" fmla="*/ 0 w 3255128"/>
              <a:gd name="csY6621" fmla="*/ 83496 h 1169641"/>
              <a:gd name="csX6622" fmla="*/ 0 w 3255128"/>
              <a:gd name="csY6622" fmla="*/ 83391 h 1169641"/>
              <a:gd name="csX6623" fmla="*/ 0 w 3255128"/>
              <a:gd name="csY6623" fmla="*/ 83300 h 1169641"/>
              <a:gd name="csX6624" fmla="*/ 0 w 3255128"/>
              <a:gd name="csY6624" fmla="*/ 83241 h 1169641"/>
              <a:gd name="csX6625" fmla="*/ 0 w 3255128"/>
              <a:gd name="csY6625" fmla="*/ 83123 h 1169641"/>
              <a:gd name="csX6626" fmla="*/ 0 w 3255128"/>
              <a:gd name="csY6626" fmla="*/ 83107 h 1169641"/>
              <a:gd name="csX6627" fmla="*/ 0 w 3255128"/>
              <a:gd name="csY6627" fmla="*/ 83078 h 1169641"/>
              <a:gd name="csX6628" fmla="*/ 0 w 3255128"/>
              <a:gd name="csY6628" fmla="*/ 83062 h 1169641"/>
              <a:gd name="csX6629" fmla="*/ 0 w 3255128"/>
              <a:gd name="csY6629" fmla="*/ 83057 h 1169641"/>
              <a:gd name="csX6630" fmla="*/ 0 w 3255128"/>
              <a:gd name="csY6630" fmla="*/ 82955 h 1169641"/>
              <a:gd name="csX6631" fmla="*/ 0 w 3255128"/>
              <a:gd name="csY6631" fmla="*/ 82944 h 1169641"/>
              <a:gd name="csX6632" fmla="*/ 0 w 3255128"/>
              <a:gd name="csY6632" fmla="*/ 82932 h 1169641"/>
              <a:gd name="csX6633" fmla="*/ 0 w 3255128"/>
              <a:gd name="csY6633" fmla="*/ 82846 h 1169641"/>
              <a:gd name="csX6634" fmla="*/ 0 w 3255128"/>
              <a:gd name="csY6634" fmla="*/ 82648 h 1169641"/>
              <a:gd name="csX6635" fmla="*/ 0 w 3255128"/>
              <a:gd name="csY6635" fmla="*/ 82496 h 1169641"/>
              <a:gd name="csX6636" fmla="*/ 0 w 3255128"/>
              <a:gd name="csY6636" fmla="*/ 82470 h 1169641"/>
              <a:gd name="csX6637" fmla="*/ 0 w 3255128"/>
              <a:gd name="csY6637" fmla="*/ 82372 h 1169641"/>
              <a:gd name="csX6638" fmla="*/ 0 w 3255128"/>
              <a:gd name="csY6638" fmla="*/ 82284 h 1169641"/>
              <a:gd name="csX6639" fmla="*/ 0 w 3255128"/>
              <a:gd name="csY6639" fmla="*/ 82242 h 1169641"/>
              <a:gd name="csX6640" fmla="*/ 0 w 3255128"/>
              <a:gd name="csY6640" fmla="*/ 82212 h 1169641"/>
              <a:gd name="csX6641" fmla="*/ 0 w 3255128"/>
              <a:gd name="csY6641" fmla="*/ 82176 h 1169641"/>
              <a:gd name="csX6642" fmla="*/ 0 w 3255128"/>
              <a:gd name="csY6642" fmla="*/ 82125 h 1169641"/>
              <a:gd name="csX6643" fmla="*/ 0 w 3255128"/>
              <a:gd name="csY6643" fmla="*/ 82063 h 1169641"/>
              <a:gd name="csX6644" fmla="*/ 0 w 3255128"/>
              <a:gd name="csY6644" fmla="*/ 82020 h 1169641"/>
              <a:gd name="csX6645" fmla="*/ 0 w 3255128"/>
              <a:gd name="csY6645" fmla="*/ 82000 h 1169641"/>
              <a:gd name="csX6646" fmla="*/ 0 w 3255128"/>
              <a:gd name="csY6646" fmla="*/ 81965 h 1169641"/>
              <a:gd name="csX6647" fmla="*/ 0 w 3255128"/>
              <a:gd name="csY6647" fmla="*/ 81824 h 1169641"/>
              <a:gd name="csX6648" fmla="*/ 0 w 3255128"/>
              <a:gd name="csY6648" fmla="*/ 81717 h 1169641"/>
              <a:gd name="csX6649" fmla="*/ 0 w 3255128"/>
              <a:gd name="csY6649" fmla="*/ 81630 h 1169641"/>
              <a:gd name="csX6650" fmla="*/ 0 w 3255128"/>
              <a:gd name="csY6650" fmla="*/ 81599 h 1169641"/>
              <a:gd name="csX6651" fmla="*/ 0 w 3255128"/>
              <a:gd name="csY6651" fmla="*/ 81561 h 1169641"/>
              <a:gd name="csX6652" fmla="*/ 0 w 3255128"/>
              <a:gd name="csY6652" fmla="*/ 81456 h 1169641"/>
              <a:gd name="csX6653" fmla="*/ 0 w 3255128"/>
              <a:gd name="csY6653" fmla="*/ 81449 h 1169641"/>
              <a:gd name="csX6654" fmla="*/ 0 w 3255128"/>
              <a:gd name="csY6654" fmla="*/ 81365 h 1169641"/>
              <a:gd name="csX6655" fmla="*/ 0 w 3255128"/>
              <a:gd name="csY6655" fmla="*/ 81347 h 1169641"/>
              <a:gd name="csX6656" fmla="*/ 0 w 3255128"/>
              <a:gd name="csY6656" fmla="*/ 81315 h 1169641"/>
              <a:gd name="csX6657" fmla="*/ 0 w 3255128"/>
              <a:gd name="csY6657" fmla="*/ 81206 h 1169641"/>
              <a:gd name="csX6658" fmla="*/ 0 w 3255128"/>
              <a:gd name="csY6658" fmla="*/ 81069 h 1169641"/>
              <a:gd name="csX6659" fmla="*/ 0 w 3255128"/>
              <a:gd name="csY6659" fmla="*/ 81010 h 1169641"/>
              <a:gd name="csX6660" fmla="*/ 0 w 3255128"/>
              <a:gd name="csY6660" fmla="*/ 80929 h 1169641"/>
              <a:gd name="csX6661" fmla="*/ 0 w 3255128"/>
              <a:gd name="csY6661" fmla="*/ 80913 h 1169641"/>
              <a:gd name="csX6662" fmla="*/ 0 w 3255128"/>
              <a:gd name="csY6662" fmla="*/ 80888 h 1169641"/>
              <a:gd name="csX6663" fmla="*/ 0 w 3255128"/>
              <a:gd name="csY6663" fmla="*/ 80841 h 1169641"/>
              <a:gd name="csX6664" fmla="*/ 0 w 3255128"/>
              <a:gd name="csY6664" fmla="*/ 80786 h 1169641"/>
              <a:gd name="csX6665" fmla="*/ 0 w 3255128"/>
              <a:gd name="csY6665" fmla="*/ 80717 h 1169641"/>
              <a:gd name="csX6666" fmla="*/ 0 w 3255128"/>
              <a:gd name="csY6666" fmla="*/ 80709 h 1169641"/>
              <a:gd name="csX6667" fmla="*/ 0 w 3255128"/>
              <a:gd name="csY6667" fmla="*/ 80679 h 1169641"/>
              <a:gd name="csX6668" fmla="*/ 0 w 3255128"/>
              <a:gd name="csY6668" fmla="*/ 80645 h 1169641"/>
              <a:gd name="csX6669" fmla="*/ 0 w 3255128"/>
              <a:gd name="csY6669" fmla="*/ 80466 h 1169641"/>
              <a:gd name="csX6670" fmla="*/ 0 w 3255128"/>
              <a:gd name="csY6670" fmla="*/ 80367 h 1169641"/>
              <a:gd name="csX6671" fmla="*/ 0 w 3255128"/>
              <a:gd name="csY6671" fmla="*/ 80240 h 1169641"/>
              <a:gd name="csX6672" fmla="*/ 0 w 3255128"/>
              <a:gd name="csY6672" fmla="*/ 80233 h 1169641"/>
              <a:gd name="csX6673" fmla="*/ 0 w 3255128"/>
              <a:gd name="csY6673" fmla="*/ 80229 h 1169641"/>
              <a:gd name="csX6674" fmla="*/ 0 w 3255128"/>
              <a:gd name="csY6674" fmla="*/ 80168 h 1169641"/>
              <a:gd name="csX6675" fmla="*/ 0 w 3255128"/>
              <a:gd name="csY6675" fmla="*/ 80013 h 1169641"/>
              <a:gd name="csX6676" fmla="*/ 0 w 3255128"/>
              <a:gd name="csY6676" fmla="*/ 79908 h 1169641"/>
              <a:gd name="csX6677" fmla="*/ 0 w 3255128"/>
              <a:gd name="csY6677" fmla="*/ 79742 h 1169641"/>
              <a:gd name="csX6678" fmla="*/ 0 w 3255128"/>
              <a:gd name="csY6678" fmla="*/ 79639 h 1169641"/>
              <a:gd name="csX6679" fmla="*/ 0 w 3255128"/>
              <a:gd name="csY6679" fmla="*/ 79569 h 1169641"/>
              <a:gd name="csX6680" fmla="*/ 0 w 3255128"/>
              <a:gd name="csY6680" fmla="*/ 79563 h 1169641"/>
              <a:gd name="csX6681" fmla="*/ 0 w 3255128"/>
              <a:gd name="csY6681" fmla="*/ 79260 h 1169641"/>
              <a:gd name="csX6682" fmla="*/ 0 w 3255128"/>
              <a:gd name="csY6682" fmla="*/ 79238 h 1169641"/>
              <a:gd name="csX6683" fmla="*/ 0 w 3255128"/>
              <a:gd name="csY6683" fmla="*/ 79212 h 1169641"/>
              <a:gd name="csX6684" fmla="*/ 0 w 3255128"/>
              <a:gd name="csY6684" fmla="*/ 79132 h 1169641"/>
              <a:gd name="csX6685" fmla="*/ 0 w 3255128"/>
              <a:gd name="csY6685" fmla="*/ 79092 h 1169641"/>
              <a:gd name="csX6686" fmla="*/ 0 w 3255128"/>
              <a:gd name="csY6686" fmla="*/ 79028 h 1169641"/>
              <a:gd name="csX6687" fmla="*/ 0 w 3255128"/>
              <a:gd name="csY6687" fmla="*/ 78869 h 1169641"/>
              <a:gd name="csX6688" fmla="*/ 0 w 3255128"/>
              <a:gd name="csY6688" fmla="*/ 78862 h 1169641"/>
              <a:gd name="csX6689" fmla="*/ 0 w 3255128"/>
              <a:gd name="csY6689" fmla="*/ 78779 h 1169641"/>
              <a:gd name="csX6690" fmla="*/ 0 w 3255128"/>
              <a:gd name="csY6690" fmla="*/ 78764 h 1169641"/>
              <a:gd name="csX6691" fmla="*/ 0 w 3255128"/>
              <a:gd name="csY6691" fmla="*/ 78666 h 1169641"/>
              <a:gd name="csX6692" fmla="*/ 0 w 3255128"/>
              <a:gd name="csY6692" fmla="*/ 78542 h 1169641"/>
              <a:gd name="csX6693" fmla="*/ 0 w 3255128"/>
              <a:gd name="csY6693" fmla="*/ 78480 h 1169641"/>
              <a:gd name="csX6694" fmla="*/ 0 w 3255128"/>
              <a:gd name="csY6694" fmla="*/ 78424 h 1169641"/>
              <a:gd name="csX6695" fmla="*/ 0 w 3255128"/>
              <a:gd name="csY6695" fmla="*/ 78371 h 1169641"/>
              <a:gd name="csX6696" fmla="*/ 0 w 3255128"/>
              <a:gd name="csY6696" fmla="*/ 78357 h 1169641"/>
              <a:gd name="csX6697" fmla="*/ 0 w 3255128"/>
              <a:gd name="csY6697" fmla="*/ 78305 h 1169641"/>
              <a:gd name="csX6698" fmla="*/ 0 w 3255128"/>
              <a:gd name="csY6698" fmla="*/ 78211 h 1169641"/>
              <a:gd name="csX6699" fmla="*/ 0 w 3255128"/>
              <a:gd name="csY6699" fmla="*/ 78193 h 1169641"/>
              <a:gd name="csX6700" fmla="*/ 0 w 3255128"/>
              <a:gd name="csY6700" fmla="*/ 78192 h 1169641"/>
              <a:gd name="csX6701" fmla="*/ 0 w 3255128"/>
              <a:gd name="csY6701" fmla="*/ 78147 h 1169641"/>
              <a:gd name="csX6702" fmla="*/ 0 w 3255128"/>
              <a:gd name="csY6702" fmla="*/ 78131 h 1169641"/>
              <a:gd name="csX6703" fmla="*/ 0 w 3255128"/>
              <a:gd name="csY6703" fmla="*/ 78126 h 1169641"/>
              <a:gd name="csX6704" fmla="*/ 0 w 3255128"/>
              <a:gd name="csY6704" fmla="*/ 78096 h 1169641"/>
              <a:gd name="csX6705" fmla="*/ 0 w 3255128"/>
              <a:gd name="csY6705" fmla="*/ 78021 h 1169641"/>
              <a:gd name="csX6706" fmla="*/ 0 w 3255128"/>
              <a:gd name="csY6706" fmla="*/ 77953 h 1169641"/>
              <a:gd name="csX6707" fmla="*/ 0 w 3255128"/>
              <a:gd name="csY6707" fmla="*/ 77950 h 1169641"/>
              <a:gd name="csX6708" fmla="*/ 0 w 3255128"/>
              <a:gd name="csY6708" fmla="*/ 77898 h 1169641"/>
              <a:gd name="csX6709" fmla="*/ 0 w 3255128"/>
              <a:gd name="csY6709" fmla="*/ 77876 h 1169641"/>
              <a:gd name="csX6710" fmla="*/ 0 w 3255128"/>
              <a:gd name="csY6710" fmla="*/ 77812 h 1169641"/>
              <a:gd name="csX6711" fmla="*/ 0 w 3255128"/>
              <a:gd name="csY6711" fmla="*/ 77718 h 1169641"/>
              <a:gd name="csX6712" fmla="*/ 0 w 3255128"/>
              <a:gd name="csY6712" fmla="*/ 77657 h 1169641"/>
              <a:gd name="csX6713" fmla="*/ 0 w 3255128"/>
              <a:gd name="csY6713" fmla="*/ 77645 h 1169641"/>
              <a:gd name="csX6714" fmla="*/ 0 w 3255128"/>
              <a:gd name="csY6714" fmla="*/ 77641 h 1169641"/>
              <a:gd name="csX6715" fmla="*/ 0 w 3255128"/>
              <a:gd name="csY6715" fmla="*/ 77585 h 1169641"/>
              <a:gd name="csX6716" fmla="*/ 0 w 3255128"/>
              <a:gd name="csY6716" fmla="*/ 77543 h 1169641"/>
              <a:gd name="csX6717" fmla="*/ 0 w 3255128"/>
              <a:gd name="csY6717" fmla="*/ 77398 h 1169641"/>
              <a:gd name="csX6718" fmla="*/ 0 w 3255128"/>
              <a:gd name="csY6718" fmla="*/ 77373 h 1169641"/>
              <a:gd name="csX6719" fmla="*/ 0 w 3255128"/>
              <a:gd name="csY6719" fmla="*/ 77259 h 1169641"/>
              <a:gd name="csX6720" fmla="*/ 0 w 3255128"/>
              <a:gd name="csY6720" fmla="*/ 77250 h 1169641"/>
              <a:gd name="csX6721" fmla="*/ 0 w 3255128"/>
              <a:gd name="csY6721" fmla="*/ 77209 h 1169641"/>
              <a:gd name="csX6722" fmla="*/ 0 w 3255128"/>
              <a:gd name="csY6722" fmla="*/ 77182 h 1169641"/>
              <a:gd name="csX6723" fmla="*/ 0 w 3255128"/>
              <a:gd name="csY6723" fmla="*/ 76939 h 1169641"/>
              <a:gd name="csX6724" fmla="*/ 0 w 3255128"/>
              <a:gd name="csY6724" fmla="*/ 76925 h 1169641"/>
              <a:gd name="csX6725" fmla="*/ 0 w 3255128"/>
              <a:gd name="csY6725" fmla="*/ 76746 h 1169641"/>
              <a:gd name="csX6726" fmla="*/ 0 w 3255128"/>
              <a:gd name="csY6726" fmla="*/ 76730 h 1169641"/>
              <a:gd name="csX6727" fmla="*/ 0 w 3255128"/>
              <a:gd name="csY6727" fmla="*/ 76646 h 1169641"/>
              <a:gd name="csX6728" fmla="*/ 0 w 3255128"/>
              <a:gd name="csY6728" fmla="*/ 76611 h 1169641"/>
              <a:gd name="csX6729" fmla="*/ 0 w 3255128"/>
              <a:gd name="csY6729" fmla="*/ 76579 h 1169641"/>
              <a:gd name="csX6730" fmla="*/ 0 w 3255128"/>
              <a:gd name="csY6730" fmla="*/ 76534 h 1169641"/>
              <a:gd name="csX6731" fmla="*/ 0 w 3255128"/>
              <a:gd name="csY6731" fmla="*/ 76509 h 1169641"/>
              <a:gd name="csX6732" fmla="*/ 0 w 3255128"/>
              <a:gd name="csY6732" fmla="*/ 76475 h 1169641"/>
              <a:gd name="csX6733" fmla="*/ 0 w 3255128"/>
              <a:gd name="csY6733" fmla="*/ 76383 h 1169641"/>
              <a:gd name="csX6734" fmla="*/ 0 w 3255128"/>
              <a:gd name="csY6734" fmla="*/ 76291 h 1169641"/>
              <a:gd name="csX6735" fmla="*/ 0 w 3255128"/>
              <a:gd name="csY6735" fmla="*/ 76259 h 1169641"/>
              <a:gd name="csX6736" fmla="*/ 0 w 3255128"/>
              <a:gd name="csY6736" fmla="*/ 76080 h 1169641"/>
              <a:gd name="csX6737" fmla="*/ 0 w 3255128"/>
              <a:gd name="csY6737" fmla="*/ 75725 h 1169641"/>
              <a:gd name="csX6738" fmla="*/ 0 w 3255128"/>
              <a:gd name="csY6738" fmla="*/ 75709 h 1169641"/>
              <a:gd name="csX6739" fmla="*/ 0 w 3255128"/>
              <a:gd name="csY6739" fmla="*/ 75628 h 1169641"/>
              <a:gd name="csX6740" fmla="*/ 0 w 3255128"/>
              <a:gd name="csY6740" fmla="*/ 75610 h 1169641"/>
              <a:gd name="csX6741" fmla="*/ 0 w 3255128"/>
              <a:gd name="csY6741" fmla="*/ 75606 h 1169641"/>
              <a:gd name="csX6742" fmla="*/ 0 w 3255128"/>
              <a:gd name="csY6742" fmla="*/ 75378 h 1169641"/>
              <a:gd name="csX6743" fmla="*/ 0 w 3255128"/>
              <a:gd name="csY6743" fmla="*/ 75359 h 1169641"/>
              <a:gd name="csX6744" fmla="*/ 0 w 3255128"/>
              <a:gd name="csY6744" fmla="*/ 75199 h 1169641"/>
              <a:gd name="csX6745" fmla="*/ 0 w 3255128"/>
              <a:gd name="csY6745" fmla="*/ 75163 h 1169641"/>
              <a:gd name="csX6746" fmla="*/ 0 w 3255128"/>
              <a:gd name="csY6746" fmla="*/ 75115 h 1169641"/>
              <a:gd name="csX6747" fmla="*/ 0 w 3255128"/>
              <a:gd name="csY6747" fmla="*/ 75058 h 1169641"/>
              <a:gd name="csX6748" fmla="*/ 0 w 3255128"/>
              <a:gd name="csY6748" fmla="*/ 74936 h 1169641"/>
              <a:gd name="csX6749" fmla="*/ 0 w 3255128"/>
              <a:gd name="csY6749" fmla="*/ 74599 h 1169641"/>
              <a:gd name="csX6750" fmla="*/ 0 w 3255128"/>
              <a:gd name="csY6750" fmla="*/ 74585 h 1169641"/>
              <a:gd name="csX6751" fmla="*/ 0 w 3255128"/>
              <a:gd name="csY6751" fmla="*/ 74342 h 1169641"/>
              <a:gd name="csX6752" fmla="*/ 0 w 3255128"/>
              <a:gd name="csY6752" fmla="*/ 74244 h 1169641"/>
              <a:gd name="csX6753" fmla="*/ 0 w 3255128"/>
              <a:gd name="csY6753" fmla="*/ 74199 h 1169641"/>
              <a:gd name="csX6754" fmla="*/ 0 w 3255128"/>
              <a:gd name="csY6754" fmla="*/ 74163 h 1169641"/>
              <a:gd name="csX6755" fmla="*/ 0 w 3255128"/>
              <a:gd name="csY6755" fmla="*/ 74146 h 1169641"/>
              <a:gd name="csX6756" fmla="*/ 0 w 3255128"/>
              <a:gd name="csY6756" fmla="*/ 74058 h 1169641"/>
              <a:gd name="csX6757" fmla="*/ 0 w 3255128"/>
              <a:gd name="csY6757" fmla="*/ 74037 h 1169641"/>
              <a:gd name="csX6758" fmla="*/ 0 w 3255128"/>
              <a:gd name="csY6758" fmla="*/ 74020 h 1169641"/>
              <a:gd name="csX6759" fmla="*/ 0 w 3255128"/>
              <a:gd name="csY6759" fmla="*/ 73989 h 1169641"/>
              <a:gd name="csX6760" fmla="*/ 0 w 3255128"/>
              <a:gd name="csY6760" fmla="*/ 73951 h 1169641"/>
              <a:gd name="csX6761" fmla="*/ 0 w 3255128"/>
              <a:gd name="csY6761" fmla="*/ 73922 h 1169641"/>
              <a:gd name="csX6762" fmla="*/ 0 w 3255128"/>
              <a:gd name="csY6762" fmla="*/ 73915 h 1169641"/>
              <a:gd name="csX6763" fmla="*/ 0 w 3255128"/>
              <a:gd name="csY6763" fmla="*/ 73879 h 1169641"/>
              <a:gd name="csX6764" fmla="*/ 0 w 3255128"/>
              <a:gd name="csY6764" fmla="*/ 73797 h 1169641"/>
              <a:gd name="csX6765" fmla="*/ 0 w 3255128"/>
              <a:gd name="csY6765" fmla="*/ 73672 h 1169641"/>
              <a:gd name="csX6766" fmla="*/ 0 w 3255128"/>
              <a:gd name="csY6766" fmla="*/ 73578 h 1169641"/>
              <a:gd name="csX6767" fmla="*/ 0 w 3255128"/>
              <a:gd name="csY6767" fmla="*/ 73553 h 1169641"/>
              <a:gd name="csX6768" fmla="*/ 0 w 3255128"/>
              <a:gd name="csY6768" fmla="*/ 73503 h 1169641"/>
              <a:gd name="csX6769" fmla="*/ 0 w 3255128"/>
              <a:gd name="csY6769" fmla="*/ 73198 h 1169641"/>
              <a:gd name="csX6770" fmla="*/ 0 w 3255128"/>
              <a:gd name="csY6770" fmla="*/ 73142 h 1169641"/>
              <a:gd name="csX6771" fmla="*/ 0 w 3255128"/>
              <a:gd name="csY6771" fmla="*/ 73121 h 1169641"/>
              <a:gd name="csX6772" fmla="*/ 0 w 3255128"/>
              <a:gd name="csY6772" fmla="*/ 73044 h 1169641"/>
              <a:gd name="csX6773" fmla="*/ 0 w 3255128"/>
              <a:gd name="csY6773" fmla="*/ 72976 h 1169641"/>
              <a:gd name="csX6774" fmla="*/ 0 w 3255128"/>
              <a:gd name="csY6774" fmla="*/ 72930 h 1169641"/>
              <a:gd name="csX6775" fmla="*/ 0 w 3255128"/>
              <a:gd name="csY6775" fmla="*/ 72916 h 1169641"/>
              <a:gd name="csX6776" fmla="*/ 0 w 3255128"/>
              <a:gd name="csY6776" fmla="*/ 72905 h 1169641"/>
              <a:gd name="csX6777" fmla="*/ 0 w 3255128"/>
              <a:gd name="csY6777" fmla="*/ 72858 h 1169641"/>
              <a:gd name="csX6778" fmla="*/ 0 w 3255128"/>
              <a:gd name="csY6778" fmla="*/ 72833 h 1169641"/>
              <a:gd name="csX6779" fmla="*/ 0 w 3255128"/>
              <a:gd name="csY6779" fmla="*/ 72775 h 1169641"/>
              <a:gd name="csX6780" fmla="*/ 0 w 3255128"/>
              <a:gd name="csY6780" fmla="*/ 72739 h 1169641"/>
              <a:gd name="csX6781" fmla="*/ 0 w 3255128"/>
              <a:gd name="csY6781" fmla="*/ 72689 h 1169641"/>
              <a:gd name="csX6782" fmla="*/ 0 w 3255128"/>
              <a:gd name="csY6782" fmla="*/ 72662 h 1169641"/>
              <a:gd name="csX6783" fmla="*/ 0 w 3255128"/>
              <a:gd name="csY6783" fmla="*/ 72446 h 1169641"/>
              <a:gd name="csX6784" fmla="*/ 0 w 3255128"/>
              <a:gd name="csY6784" fmla="*/ 72396 h 1169641"/>
              <a:gd name="csX6785" fmla="*/ 0 w 3255128"/>
              <a:gd name="csY6785" fmla="*/ 72374 h 1169641"/>
              <a:gd name="csX6786" fmla="*/ 0 w 3255128"/>
              <a:gd name="csY6786" fmla="*/ 72262 h 1169641"/>
              <a:gd name="csX6787" fmla="*/ 0 w 3255128"/>
              <a:gd name="csY6787" fmla="*/ 72226 h 1169641"/>
              <a:gd name="csX6788" fmla="*/ 0 w 3255128"/>
              <a:gd name="csY6788" fmla="*/ 72103 h 1169641"/>
              <a:gd name="csX6789" fmla="*/ 0 w 3255128"/>
              <a:gd name="csY6789" fmla="*/ 72091 h 1169641"/>
              <a:gd name="csX6790" fmla="*/ 0 w 3255128"/>
              <a:gd name="csY6790" fmla="*/ 72014 h 1169641"/>
              <a:gd name="csX6791" fmla="*/ 0 w 3255128"/>
              <a:gd name="csY6791" fmla="*/ 71955 h 1169641"/>
              <a:gd name="csX6792" fmla="*/ 0 w 3255128"/>
              <a:gd name="csY6792" fmla="*/ 71776 h 1169641"/>
              <a:gd name="csX6793" fmla="*/ 0 w 3255128"/>
              <a:gd name="csY6793" fmla="*/ 71726 h 1169641"/>
              <a:gd name="csX6794" fmla="*/ 0 w 3255128"/>
              <a:gd name="csY6794" fmla="*/ 71699 h 1169641"/>
              <a:gd name="csX6795" fmla="*/ 0 w 3255128"/>
              <a:gd name="csY6795" fmla="*/ 71605 h 1169641"/>
              <a:gd name="csX6796" fmla="*/ 0 w 3255128"/>
              <a:gd name="csY6796" fmla="*/ 71560 h 1169641"/>
              <a:gd name="csX6797" fmla="*/ 0 w 3255128"/>
              <a:gd name="csY6797" fmla="*/ 71409 h 1169641"/>
              <a:gd name="csX6798" fmla="*/ 0 w 3255128"/>
              <a:gd name="csY6798" fmla="*/ 71406 h 1169641"/>
              <a:gd name="csX6799" fmla="*/ 0 w 3255128"/>
              <a:gd name="csY6799" fmla="*/ 71381 h 1169641"/>
              <a:gd name="csX6800" fmla="*/ 0 w 3255128"/>
              <a:gd name="csY6800" fmla="*/ 71329 h 1169641"/>
              <a:gd name="csX6801" fmla="*/ 0 w 3255128"/>
              <a:gd name="csY6801" fmla="*/ 71241 h 1169641"/>
              <a:gd name="csX6802" fmla="*/ 0 w 3255128"/>
              <a:gd name="csY6802" fmla="*/ 71089 h 1169641"/>
              <a:gd name="csX6803" fmla="*/ 0 w 3255128"/>
              <a:gd name="csY6803" fmla="*/ 71086 h 1169641"/>
              <a:gd name="csX6804" fmla="*/ 0 w 3255128"/>
              <a:gd name="csY6804" fmla="*/ 71082 h 1169641"/>
              <a:gd name="csX6805" fmla="*/ 0 w 3255128"/>
              <a:gd name="csY6805" fmla="*/ 70855 h 1169641"/>
              <a:gd name="csX6806" fmla="*/ 0 w 3255128"/>
              <a:gd name="csY6806" fmla="*/ 70854 h 1169641"/>
              <a:gd name="csX6807" fmla="*/ 0 w 3255128"/>
              <a:gd name="csY6807" fmla="*/ 70839 h 1169641"/>
              <a:gd name="csX6808" fmla="*/ 0 w 3255128"/>
              <a:gd name="csY6808" fmla="*/ 70679 h 1169641"/>
              <a:gd name="csX6809" fmla="*/ 0 w 3255128"/>
              <a:gd name="csY6809" fmla="*/ 70659 h 1169641"/>
              <a:gd name="csX6810" fmla="*/ 0 w 3255128"/>
              <a:gd name="csY6810" fmla="*/ 70643 h 1169641"/>
              <a:gd name="csX6811" fmla="*/ 0 w 3255128"/>
              <a:gd name="csY6811" fmla="*/ 70538 h 1169641"/>
              <a:gd name="csX6812" fmla="*/ 0 w 3255128"/>
              <a:gd name="csY6812" fmla="*/ 70416 h 1169641"/>
              <a:gd name="csX6813" fmla="*/ 0 w 3255128"/>
              <a:gd name="csY6813" fmla="*/ 70395 h 1169641"/>
              <a:gd name="csX6814" fmla="*/ 0 w 3255128"/>
              <a:gd name="csY6814" fmla="*/ 70381 h 1169641"/>
              <a:gd name="csX6815" fmla="*/ 0 w 3255128"/>
              <a:gd name="csY6815" fmla="*/ 70360 h 1169641"/>
              <a:gd name="csX6816" fmla="*/ 0 w 3255128"/>
              <a:gd name="csY6816" fmla="*/ 70314 h 1169641"/>
              <a:gd name="csX6817" fmla="*/ 0 w 3255128"/>
              <a:gd name="csY6817" fmla="*/ 70104 h 1169641"/>
              <a:gd name="csX6818" fmla="*/ 0 w 3255128"/>
              <a:gd name="csY6818" fmla="*/ 70079 h 1169641"/>
              <a:gd name="csX6819" fmla="*/ 0 w 3255128"/>
              <a:gd name="csY6819" fmla="*/ 70000 h 1169641"/>
              <a:gd name="csX6820" fmla="*/ 0 w 3255128"/>
              <a:gd name="csY6820" fmla="*/ 69922 h 1169641"/>
              <a:gd name="csX6821" fmla="*/ 0 w 3255128"/>
              <a:gd name="csY6821" fmla="*/ 69855 h 1169641"/>
              <a:gd name="csX6822" fmla="*/ 0 w 3255128"/>
              <a:gd name="csY6822" fmla="*/ 69747 h 1169641"/>
              <a:gd name="csX6823" fmla="*/ 0 w 3255128"/>
              <a:gd name="csY6823" fmla="*/ 69715 h 1169641"/>
              <a:gd name="csX6824" fmla="*/ 0 w 3255128"/>
              <a:gd name="csY6824" fmla="*/ 69643 h 1169641"/>
              <a:gd name="csX6825" fmla="*/ 0 w 3255128"/>
              <a:gd name="csY6825" fmla="*/ 69617 h 1169641"/>
              <a:gd name="csX6826" fmla="*/ 0 w 3255128"/>
              <a:gd name="csY6826" fmla="*/ 69541 h 1169641"/>
              <a:gd name="csX6827" fmla="*/ 0 w 3255128"/>
              <a:gd name="csY6827" fmla="*/ 69519 h 1169641"/>
              <a:gd name="csX6828" fmla="*/ 0 w 3255128"/>
              <a:gd name="csY6828" fmla="*/ 69500 h 1169641"/>
              <a:gd name="csX6829" fmla="*/ 0 w 3255128"/>
              <a:gd name="csY6829" fmla="*/ 69431 h 1169641"/>
              <a:gd name="csX6830" fmla="*/ 0 w 3255128"/>
              <a:gd name="csY6830" fmla="*/ 69359 h 1169641"/>
              <a:gd name="csX6831" fmla="*/ 0 w 3255128"/>
              <a:gd name="csY6831" fmla="*/ 69274 h 1169641"/>
              <a:gd name="csX6832" fmla="*/ 0 w 3255128"/>
              <a:gd name="csY6832" fmla="*/ 69207 h 1169641"/>
              <a:gd name="csX6833" fmla="*/ 0 w 3255128"/>
              <a:gd name="csY6833" fmla="*/ 69202 h 1169641"/>
              <a:gd name="csX6834" fmla="*/ 0 w 3255128"/>
              <a:gd name="csY6834" fmla="*/ 69167 h 1169641"/>
              <a:gd name="csX6835" fmla="*/ 0 w 3255128"/>
              <a:gd name="csY6835" fmla="*/ 69045 h 1169641"/>
              <a:gd name="csX6836" fmla="*/ 0 w 3255128"/>
              <a:gd name="csY6836" fmla="*/ 69042 h 1169641"/>
              <a:gd name="csX6837" fmla="*/ 0 w 3255128"/>
              <a:gd name="csY6837" fmla="*/ 68893 h 1169641"/>
              <a:gd name="csX6838" fmla="*/ 0 w 3255128"/>
              <a:gd name="csY6838" fmla="*/ 68746 h 1169641"/>
              <a:gd name="csX6839" fmla="*/ 0 w 3255128"/>
              <a:gd name="csY6839" fmla="*/ 68708 h 1169641"/>
              <a:gd name="csX6840" fmla="*/ 0 w 3255128"/>
              <a:gd name="csY6840" fmla="*/ 68603 h 1169641"/>
              <a:gd name="csX6841" fmla="*/ 0 w 3255128"/>
              <a:gd name="csY6841" fmla="*/ 68571 h 1169641"/>
              <a:gd name="csX6842" fmla="*/ 0 w 3255128"/>
              <a:gd name="csY6842" fmla="*/ 68494 h 1169641"/>
              <a:gd name="csX6843" fmla="*/ 0 w 3255128"/>
              <a:gd name="csY6843" fmla="*/ 68428 h 1169641"/>
              <a:gd name="csX6844" fmla="*/ 0 w 3255128"/>
              <a:gd name="csY6844" fmla="*/ 68349 h 1169641"/>
              <a:gd name="csX6845" fmla="*/ 0 w 3255128"/>
              <a:gd name="csY6845" fmla="*/ 68272 h 1169641"/>
              <a:gd name="csX6846" fmla="*/ 0 w 3255128"/>
              <a:gd name="csY6846" fmla="*/ 68161 h 1169641"/>
              <a:gd name="csX6847" fmla="*/ 0 w 3255128"/>
              <a:gd name="csY6847" fmla="*/ 68112 h 1169641"/>
              <a:gd name="csX6848" fmla="*/ 0 w 3255128"/>
              <a:gd name="csY6848" fmla="*/ 68076 h 1169641"/>
              <a:gd name="csX6849" fmla="*/ 0 w 3255128"/>
              <a:gd name="csY6849" fmla="*/ 68062 h 1169641"/>
              <a:gd name="csX6850" fmla="*/ 0 w 3255128"/>
              <a:gd name="csY6850" fmla="*/ 68060 h 1169641"/>
              <a:gd name="csX6851" fmla="*/ 0 w 3255128"/>
              <a:gd name="csY6851" fmla="*/ 68035 h 1169641"/>
              <a:gd name="csX6852" fmla="*/ 0 w 3255128"/>
              <a:gd name="csY6852" fmla="*/ 67988 h 1169641"/>
              <a:gd name="csX6853" fmla="*/ 0 w 3255128"/>
              <a:gd name="csY6853" fmla="*/ 67903 h 1169641"/>
              <a:gd name="csX6854" fmla="*/ 0 w 3255128"/>
              <a:gd name="csY6854" fmla="*/ 67826 h 1169641"/>
              <a:gd name="csX6855" fmla="*/ 0 w 3255128"/>
              <a:gd name="csY6855" fmla="*/ 67798 h 1169641"/>
              <a:gd name="csX6856" fmla="*/ 0 w 3255128"/>
              <a:gd name="csY6856" fmla="*/ 67742 h 1169641"/>
              <a:gd name="csX6857" fmla="*/ 0 w 3255128"/>
              <a:gd name="csY6857" fmla="*/ 67599 h 1169641"/>
              <a:gd name="csX6858" fmla="*/ 0 w 3255128"/>
              <a:gd name="csY6858" fmla="*/ 67583 h 1169641"/>
              <a:gd name="csX6859" fmla="*/ 0 w 3255128"/>
              <a:gd name="csY6859" fmla="*/ 67514 h 1169641"/>
              <a:gd name="csX6860" fmla="*/ 0 w 3255128"/>
              <a:gd name="csY6860" fmla="*/ 67464 h 1169641"/>
              <a:gd name="csX6861" fmla="*/ 0 w 3255128"/>
              <a:gd name="csY6861" fmla="*/ 67387 h 1169641"/>
              <a:gd name="csX6862" fmla="*/ 0 w 3255128"/>
              <a:gd name="csY6862" fmla="*/ 67380 h 1169641"/>
              <a:gd name="csX6863" fmla="*/ 0 w 3255128"/>
              <a:gd name="csY6863" fmla="*/ 67339 h 1169641"/>
              <a:gd name="csX6864" fmla="*/ 0 w 3255128"/>
              <a:gd name="csY6864" fmla="*/ 67335 h 1169641"/>
              <a:gd name="csX6865" fmla="*/ 0 w 3255128"/>
              <a:gd name="csY6865" fmla="*/ 67328 h 1169641"/>
              <a:gd name="csX6866" fmla="*/ 0 w 3255128"/>
              <a:gd name="csY6866" fmla="*/ 67156 h 1169641"/>
              <a:gd name="csX6867" fmla="*/ 0 w 3255128"/>
              <a:gd name="csY6867" fmla="*/ 67149 h 1169641"/>
              <a:gd name="csX6868" fmla="*/ 0 w 3255128"/>
              <a:gd name="csY6868" fmla="*/ 67085 h 1169641"/>
              <a:gd name="csX6869" fmla="*/ 0 w 3255128"/>
              <a:gd name="csY6869" fmla="*/ 67055 h 1169641"/>
              <a:gd name="csX6870" fmla="*/ 0 w 3255128"/>
              <a:gd name="csY6870" fmla="*/ 66933 h 1169641"/>
              <a:gd name="csX6871" fmla="*/ 0 w 3255128"/>
              <a:gd name="csY6871" fmla="*/ 66906 h 1169641"/>
              <a:gd name="csX6872" fmla="*/ 0 w 3255128"/>
              <a:gd name="csY6872" fmla="*/ 66889 h 1169641"/>
              <a:gd name="csX6873" fmla="*/ 0 w 3255128"/>
              <a:gd name="csY6873" fmla="*/ 66861 h 1169641"/>
              <a:gd name="csX6874" fmla="*/ 0 w 3255128"/>
              <a:gd name="csY6874" fmla="*/ 66787 h 1169641"/>
              <a:gd name="csX6875" fmla="*/ 0 w 3255128"/>
              <a:gd name="csY6875" fmla="*/ 66711 h 1169641"/>
              <a:gd name="csX6876" fmla="*/ 0 w 3255128"/>
              <a:gd name="csY6876" fmla="*/ 66710 h 1169641"/>
              <a:gd name="csX6877" fmla="*/ 0 w 3255128"/>
              <a:gd name="csY6877" fmla="*/ 66691 h 1169641"/>
              <a:gd name="csX6878" fmla="*/ 0 w 3255128"/>
              <a:gd name="csY6878" fmla="*/ 66619 h 1169641"/>
              <a:gd name="csX6879" fmla="*/ 0 w 3255128"/>
              <a:gd name="csY6879" fmla="*/ 66459 h 1169641"/>
              <a:gd name="csX6880" fmla="*/ 0 w 3255128"/>
              <a:gd name="csY6880" fmla="*/ 66432 h 1169641"/>
              <a:gd name="csX6881" fmla="*/ 0 w 3255128"/>
              <a:gd name="csY6881" fmla="*/ 66407 h 1169641"/>
              <a:gd name="csX6882" fmla="*/ 0 w 3255128"/>
              <a:gd name="csY6882" fmla="*/ 66385 h 1169641"/>
              <a:gd name="csX6883" fmla="*/ 0 w 3255128"/>
              <a:gd name="csY6883" fmla="*/ 66371 h 1169641"/>
              <a:gd name="csX6884" fmla="*/ 0 w 3255128"/>
              <a:gd name="csY6884" fmla="*/ 66334 h 1169641"/>
              <a:gd name="csX6885" fmla="*/ 0 w 3255128"/>
              <a:gd name="csY6885" fmla="*/ 66246 h 1169641"/>
              <a:gd name="csX6886" fmla="*/ 0 w 3255128"/>
              <a:gd name="csY6886" fmla="*/ 66175 h 1169641"/>
              <a:gd name="csX6887" fmla="*/ 0 w 3255128"/>
              <a:gd name="csY6887" fmla="*/ 66139 h 1169641"/>
              <a:gd name="csX6888" fmla="*/ 0 w 3255128"/>
              <a:gd name="csY6888" fmla="*/ 66067 h 1169641"/>
              <a:gd name="csX6889" fmla="*/ 0 w 3255128"/>
              <a:gd name="csY6889" fmla="*/ 66052 h 1169641"/>
              <a:gd name="csX6890" fmla="*/ 0 w 3255128"/>
              <a:gd name="csY6890" fmla="*/ 65973 h 1169641"/>
              <a:gd name="csX6891" fmla="*/ 0 w 3255128"/>
              <a:gd name="csY6891" fmla="*/ 65926 h 1169641"/>
              <a:gd name="csX6892" fmla="*/ 0 w 3255128"/>
              <a:gd name="csY6892" fmla="*/ 65911 h 1169641"/>
              <a:gd name="csX6893" fmla="*/ 0 w 3255128"/>
              <a:gd name="csY6893" fmla="*/ 65875 h 1169641"/>
              <a:gd name="csX6894" fmla="*/ 0 w 3255128"/>
              <a:gd name="csY6894" fmla="*/ 65787 h 1169641"/>
              <a:gd name="csX6895" fmla="*/ 0 w 3255128"/>
              <a:gd name="csY6895" fmla="*/ 65766 h 1169641"/>
              <a:gd name="csX6896" fmla="*/ 0 w 3255128"/>
              <a:gd name="csY6896" fmla="*/ 65680 h 1169641"/>
              <a:gd name="csX6897" fmla="*/ 0 w 3255128"/>
              <a:gd name="csY6897" fmla="*/ 65608 h 1169641"/>
              <a:gd name="csX6898" fmla="*/ 0 w 3255128"/>
              <a:gd name="csY6898" fmla="*/ 65578 h 1169641"/>
              <a:gd name="csX6899" fmla="*/ 0 w 3255128"/>
              <a:gd name="csY6899" fmla="*/ 65504 h 1169641"/>
              <a:gd name="csX6900" fmla="*/ 0 w 3255128"/>
              <a:gd name="csY6900" fmla="*/ 65490 h 1169641"/>
              <a:gd name="csX6901" fmla="*/ 0 w 3255128"/>
              <a:gd name="csY6901" fmla="*/ 65452 h 1169641"/>
              <a:gd name="csX6902" fmla="*/ 0 w 3255128"/>
              <a:gd name="csY6902" fmla="*/ 65325 h 1169641"/>
              <a:gd name="csX6903" fmla="*/ 0 w 3255128"/>
              <a:gd name="csY6903" fmla="*/ 65294 h 1169641"/>
              <a:gd name="csX6904" fmla="*/ 0 w 3255128"/>
              <a:gd name="csY6904" fmla="*/ 65278 h 1169641"/>
              <a:gd name="csX6905" fmla="*/ 0 w 3255128"/>
              <a:gd name="csY6905" fmla="*/ 65243 h 1169641"/>
              <a:gd name="csX6906" fmla="*/ 0 w 3255128"/>
              <a:gd name="csY6906" fmla="*/ 65227 h 1169641"/>
              <a:gd name="csX6907" fmla="*/ 0 w 3255128"/>
              <a:gd name="csY6907" fmla="*/ 65139 h 1169641"/>
              <a:gd name="csX6908" fmla="*/ 0 w 3255128"/>
              <a:gd name="csY6908" fmla="*/ 65118 h 1169641"/>
              <a:gd name="csX6909" fmla="*/ 0 w 3255128"/>
              <a:gd name="csY6909" fmla="*/ 65097 h 1169641"/>
              <a:gd name="csX6910" fmla="*/ 0 w 3255128"/>
              <a:gd name="csY6910" fmla="*/ 65045 h 1169641"/>
              <a:gd name="csX6911" fmla="*/ 0 w 3255128"/>
              <a:gd name="csY6911" fmla="*/ 65016 h 1169641"/>
              <a:gd name="csX6912" fmla="*/ 0 w 3255128"/>
              <a:gd name="csY6912" fmla="*/ 64960 h 1169641"/>
              <a:gd name="csX6913" fmla="*/ 0 w 3255128"/>
              <a:gd name="csY6913" fmla="*/ 64873 h 1169641"/>
              <a:gd name="csX6914" fmla="*/ 0 w 3255128"/>
              <a:gd name="csY6914" fmla="*/ 64804 h 1169641"/>
              <a:gd name="csX6915" fmla="*/ 0 w 3255128"/>
              <a:gd name="csY6915" fmla="*/ 64732 h 1169641"/>
              <a:gd name="csX6916" fmla="*/ 0 w 3255128"/>
              <a:gd name="csY6916" fmla="*/ 64659 h 1169641"/>
              <a:gd name="csX6917" fmla="*/ 0 w 3255128"/>
              <a:gd name="csY6917" fmla="*/ 64640 h 1169641"/>
              <a:gd name="csX6918" fmla="*/ 0 w 3255128"/>
              <a:gd name="csY6918" fmla="*/ 64397 h 1169641"/>
              <a:gd name="csX6919" fmla="*/ 0 w 3255128"/>
              <a:gd name="csY6919" fmla="*/ 64212 h 1169641"/>
              <a:gd name="csX6920" fmla="*/ 0 w 3255128"/>
              <a:gd name="csY6920" fmla="*/ 64149 h 1169641"/>
              <a:gd name="csX6921" fmla="*/ 0 w 3255128"/>
              <a:gd name="csY6921" fmla="*/ 64072 h 1169641"/>
              <a:gd name="csX6922" fmla="*/ 0 w 3255128"/>
              <a:gd name="csY6922" fmla="*/ 63970 h 1169641"/>
              <a:gd name="csX6923" fmla="*/ 0 w 3255128"/>
              <a:gd name="csY6923" fmla="*/ 63893 h 1169641"/>
              <a:gd name="csX6924" fmla="*/ 0 w 3255128"/>
              <a:gd name="csY6924" fmla="*/ 63887 h 1169641"/>
              <a:gd name="csX6925" fmla="*/ 0 w 3255128"/>
              <a:gd name="csY6925" fmla="*/ 63829 h 1169641"/>
              <a:gd name="csX6926" fmla="*/ 0 w 3255128"/>
              <a:gd name="csY6926" fmla="*/ 63656 h 1169641"/>
              <a:gd name="csX6927" fmla="*/ 0 w 3255128"/>
              <a:gd name="csY6927" fmla="*/ 63650 h 1169641"/>
              <a:gd name="csX6928" fmla="*/ 0 w 3255128"/>
              <a:gd name="csY6928" fmla="*/ 63619 h 1169641"/>
              <a:gd name="csX6929" fmla="*/ 0 w 3255128"/>
              <a:gd name="csY6929" fmla="*/ 63517 h 1169641"/>
              <a:gd name="csX6930" fmla="*/ 0 w 3255128"/>
              <a:gd name="csY6930" fmla="*/ 63428 h 1169641"/>
              <a:gd name="csX6931" fmla="*/ 0 w 3255128"/>
              <a:gd name="csY6931" fmla="*/ 63338 h 1169641"/>
              <a:gd name="csX6932" fmla="*/ 0 w 3255128"/>
              <a:gd name="csY6932" fmla="*/ 63115 h 1169641"/>
              <a:gd name="csX6933" fmla="*/ 0 w 3255128"/>
              <a:gd name="csY6933" fmla="*/ 63058 h 1169641"/>
              <a:gd name="csX6934" fmla="*/ 0 w 3255128"/>
              <a:gd name="csY6934" fmla="*/ 62949 h 1169641"/>
              <a:gd name="csX6935" fmla="*/ 0 w 3255128"/>
              <a:gd name="csY6935" fmla="*/ 62872 h 1169641"/>
              <a:gd name="csX6936" fmla="*/ 0 w 3255128"/>
              <a:gd name="csY6936" fmla="*/ 62847 h 1169641"/>
              <a:gd name="csX6937" fmla="*/ 0 w 3255128"/>
              <a:gd name="csY6937" fmla="*/ 62780 h 1169641"/>
              <a:gd name="csX6938" fmla="*/ 0 w 3255128"/>
              <a:gd name="csY6938" fmla="*/ 62775 h 1169641"/>
              <a:gd name="csX6939" fmla="*/ 0 w 3255128"/>
              <a:gd name="csY6939" fmla="*/ 62753 h 1169641"/>
              <a:gd name="csX6940" fmla="*/ 0 w 3255128"/>
              <a:gd name="csY6940" fmla="*/ 62636 h 1169641"/>
              <a:gd name="csX6941" fmla="*/ 0 w 3255128"/>
              <a:gd name="csY6941" fmla="*/ 62629 h 1169641"/>
              <a:gd name="csX6942" fmla="*/ 0 w 3255128"/>
              <a:gd name="csY6942" fmla="*/ 62458 h 1169641"/>
              <a:gd name="csX6943" fmla="*/ 0 w 3255128"/>
              <a:gd name="csY6943" fmla="*/ 62410 h 1169641"/>
              <a:gd name="csX6944" fmla="*/ 0 w 3255128"/>
              <a:gd name="csY6944" fmla="*/ 62388 h 1169641"/>
              <a:gd name="csX6945" fmla="*/ 0 w 3255128"/>
              <a:gd name="csY6945" fmla="*/ 62338 h 1169641"/>
              <a:gd name="csX6946" fmla="*/ 0 w 3255128"/>
              <a:gd name="csY6946" fmla="*/ 62317 h 1169641"/>
              <a:gd name="csX6947" fmla="*/ 0 w 3255128"/>
              <a:gd name="csY6947" fmla="*/ 62279 h 1169641"/>
              <a:gd name="csX6948" fmla="*/ 0 w 3255128"/>
              <a:gd name="csY6948" fmla="*/ 62276 h 1169641"/>
              <a:gd name="csX6949" fmla="*/ 0 w 3255128"/>
              <a:gd name="csY6949" fmla="*/ 62267 h 1169641"/>
              <a:gd name="csX6950" fmla="*/ 0 w 3255128"/>
              <a:gd name="csY6950" fmla="*/ 62262 h 1169641"/>
              <a:gd name="csX6951" fmla="*/ 0 w 3255128"/>
              <a:gd name="csY6951" fmla="*/ 62234 h 1169641"/>
              <a:gd name="csX6952" fmla="*/ 0 w 3255128"/>
              <a:gd name="csY6952" fmla="*/ 62083 h 1169641"/>
              <a:gd name="csX6953" fmla="*/ 0 w 3255128"/>
              <a:gd name="csY6953" fmla="*/ 61805 h 1169641"/>
              <a:gd name="csX6954" fmla="*/ 0 w 3255128"/>
              <a:gd name="csY6954" fmla="*/ 61740 h 1169641"/>
              <a:gd name="csX6955" fmla="*/ 0 w 3255128"/>
              <a:gd name="csY6955" fmla="*/ 61707 h 1169641"/>
              <a:gd name="csX6956" fmla="*/ 0 w 3255128"/>
              <a:gd name="csY6956" fmla="*/ 61619 h 1169641"/>
              <a:gd name="csX6957" fmla="*/ 0 w 3255128"/>
              <a:gd name="csY6957" fmla="*/ 61547 h 1169641"/>
              <a:gd name="csX6958" fmla="*/ 0 w 3255128"/>
              <a:gd name="csY6958" fmla="*/ 61489 h 1169641"/>
              <a:gd name="csX6959" fmla="*/ 0 w 3255128"/>
              <a:gd name="csY6959" fmla="*/ 61395 h 1169641"/>
              <a:gd name="csX6960" fmla="*/ 0 w 3255128"/>
              <a:gd name="csY6960" fmla="*/ 61346 h 1169641"/>
              <a:gd name="csX6961" fmla="*/ 0 w 3255128"/>
              <a:gd name="csY6961" fmla="*/ 61310 h 1169641"/>
              <a:gd name="csX6962" fmla="*/ 0 w 3255128"/>
              <a:gd name="csY6962" fmla="*/ 61248 h 1169641"/>
              <a:gd name="csX6963" fmla="*/ 0 w 3255128"/>
              <a:gd name="csY6963" fmla="*/ 61160 h 1169641"/>
              <a:gd name="csX6964" fmla="*/ 0 w 3255128"/>
              <a:gd name="csY6964" fmla="*/ 61137 h 1169641"/>
              <a:gd name="csX6965" fmla="*/ 0 w 3255128"/>
              <a:gd name="csY6965" fmla="*/ 61088 h 1169641"/>
              <a:gd name="csX6966" fmla="*/ 0 w 3255128"/>
              <a:gd name="csY6966" fmla="*/ 61039 h 1169641"/>
              <a:gd name="csX6967" fmla="*/ 0 w 3255128"/>
              <a:gd name="csY6967" fmla="*/ 60934 h 1169641"/>
              <a:gd name="csX6968" fmla="*/ 0 w 3255128"/>
              <a:gd name="csY6968" fmla="*/ 60896 h 1169641"/>
              <a:gd name="csX6969" fmla="*/ 0 w 3255128"/>
              <a:gd name="csY6969" fmla="*/ 60700 h 1169641"/>
              <a:gd name="csX6970" fmla="*/ 0 w 3255128"/>
              <a:gd name="csY6970" fmla="*/ 60698 h 1169641"/>
              <a:gd name="csX6971" fmla="*/ 0 w 3255128"/>
              <a:gd name="csY6971" fmla="*/ 60650 h 1169641"/>
              <a:gd name="csX6972" fmla="*/ 0 w 3255128"/>
              <a:gd name="csY6972" fmla="*/ 60600 h 1169641"/>
              <a:gd name="csX6973" fmla="*/ 0 w 3255128"/>
              <a:gd name="csY6973" fmla="*/ 60475 h 1169641"/>
              <a:gd name="csX6974" fmla="*/ 0 w 3255128"/>
              <a:gd name="csY6974" fmla="*/ 60440 h 1169641"/>
              <a:gd name="csX6975" fmla="*/ 0 w 3255128"/>
              <a:gd name="csY6975" fmla="*/ 60374 h 1169641"/>
              <a:gd name="csX6976" fmla="*/ 0 w 3255128"/>
              <a:gd name="csY6976" fmla="*/ 60289 h 1169641"/>
              <a:gd name="csX6977" fmla="*/ 0 w 3255128"/>
              <a:gd name="csY6977" fmla="*/ 60264 h 1169641"/>
              <a:gd name="csX6978" fmla="*/ 0 w 3255128"/>
              <a:gd name="csY6978" fmla="*/ 60248 h 1169641"/>
              <a:gd name="csX6979" fmla="*/ 0 w 3255128"/>
              <a:gd name="csY6979" fmla="*/ 60191 h 1169641"/>
              <a:gd name="csX6980" fmla="*/ 0 w 3255128"/>
              <a:gd name="csY6980" fmla="*/ 60123 h 1169641"/>
              <a:gd name="csX6981" fmla="*/ 0 w 3255128"/>
              <a:gd name="csY6981" fmla="*/ 60120 h 1169641"/>
              <a:gd name="csX6982" fmla="*/ 0 w 3255128"/>
              <a:gd name="csY6982" fmla="*/ 60118 h 1169641"/>
              <a:gd name="csX6983" fmla="*/ 0 w 3255128"/>
              <a:gd name="csY6983" fmla="*/ 60052 h 1169641"/>
              <a:gd name="csX6984" fmla="*/ 0 w 3255128"/>
              <a:gd name="csY6984" fmla="*/ 60014 h 1169641"/>
              <a:gd name="csX6985" fmla="*/ 0 w 3255128"/>
              <a:gd name="csY6985" fmla="*/ 59827 h 1169641"/>
              <a:gd name="csX6986" fmla="*/ 0 w 3255128"/>
              <a:gd name="csY6986" fmla="*/ 59805 h 1169641"/>
              <a:gd name="csX6987" fmla="*/ 0 w 3255128"/>
              <a:gd name="csY6987" fmla="*/ 59789 h 1169641"/>
              <a:gd name="csX6988" fmla="*/ 0 w 3255128"/>
              <a:gd name="csY6988" fmla="*/ 59755 h 1169641"/>
              <a:gd name="csX6989" fmla="*/ 0 w 3255128"/>
              <a:gd name="csY6989" fmla="*/ 59693 h 1169641"/>
              <a:gd name="csX6990" fmla="*/ 0 w 3255128"/>
              <a:gd name="csY6990" fmla="*/ 59593 h 1169641"/>
              <a:gd name="csX6991" fmla="*/ 0 w 3255128"/>
              <a:gd name="csY6991" fmla="*/ 59585 h 1169641"/>
              <a:gd name="csX6992" fmla="*/ 0 w 3255128"/>
              <a:gd name="csY6992" fmla="*/ 59568 h 1169641"/>
              <a:gd name="csX6993" fmla="*/ 0 w 3255128"/>
              <a:gd name="csY6993" fmla="*/ 59555 h 1169641"/>
              <a:gd name="csX6994" fmla="*/ 0 w 3255128"/>
              <a:gd name="csY6994" fmla="*/ 59543 h 1169641"/>
              <a:gd name="csX6995" fmla="*/ 0 w 3255128"/>
              <a:gd name="csY6995" fmla="*/ 59450 h 1169641"/>
              <a:gd name="csX6996" fmla="*/ 0 w 3255128"/>
              <a:gd name="csY6996" fmla="*/ 59409 h 1169641"/>
              <a:gd name="csX6997" fmla="*/ 0 w 3255128"/>
              <a:gd name="csY6997" fmla="*/ 59373 h 1169641"/>
              <a:gd name="csX6998" fmla="*/ 0 w 3255128"/>
              <a:gd name="csY6998" fmla="*/ 59157 h 1169641"/>
              <a:gd name="csX6999" fmla="*/ 0 w 3255128"/>
              <a:gd name="csY6999" fmla="*/ 59109 h 1169641"/>
              <a:gd name="csX7000" fmla="*/ 0 w 3255128"/>
              <a:gd name="csY7000" fmla="*/ 58907 h 1169641"/>
              <a:gd name="csX7001" fmla="*/ 0 w 3255128"/>
              <a:gd name="csY7001" fmla="*/ 58818 h 1169641"/>
              <a:gd name="csX7002" fmla="*/ 0 w 3255128"/>
              <a:gd name="csY7002" fmla="*/ 58812 h 1169641"/>
              <a:gd name="csX7003" fmla="*/ 0 w 3255128"/>
              <a:gd name="csY7003" fmla="*/ 58749 h 1169641"/>
              <a:gd name="csX7004" fmla="*/ 0 w 3255128"/>
              <a:gd name="csY7004" fmla="*/ 58672 h 1169641"/>
              <a:gd name="csX7005" fmla="*/ 0 w 3255128"/>
              <a:gd name="csY7005" fmla="*/ 58553 h 1169641"/>
              <a:gd name="csX7006" fmla="*/ 0 w 3255128"/>
              <a:gd name="csY7006" fmla="*/ 58528 h 1169641"/>
              <a:gd name="csX7007" fmla="*/ 0 w 3255128"/>
              <a:gd name="csY7007" fmla="*/ 58461 h 1169641"/>
              <a:gd name="csX7008" fmla="*/ 0 w 3255128"/>
              <a:gd name="csY7008" fmla="*/ 58233 h 1169641"/>
              <a:gd name="csX7009" fmla="*/ 0 w 3255128"/>
              <a:gd name="csY7009" fmla="*/ 58079 h 1169641"/>
              <a:gd name="csX7010" fmla="*/ 0 w 3255128"/>
              <a:gd name="csY7010" fmla="*/ 58009 h 1169641"/>
              <a:gd name="csX7011" fmla="*/ 0 w 3255128"/>
              <a:gd name="csY7011" fmla="*/ 58002 h 1169641"/>
              <a:gd name="csX7012" fmla="*/ 0 w 3255128"/>
              <a:gd name="csY7012" fmla="*/ 57791 h 1169641"/>
              <a:gd name="csX7013" fmla="*/ 0 w 3255128"/>
              <a:gd name="csY7013" fmla="*/ 57759 h 1169641"/>
              <a:gd name="csX7014" fmla="*/ 0 w 3255128"/>
              <a:gd name="csY7014" fmla="*/ 57756 h 1169641"/>
              <a:gd name="csX7015" fmla="*/ 0 w 3255128"/>
              <a:gd name="csY7015" fmla="*/ 57640 h 1169641"/>
              <a:gd name="csX7016" fmla="*/ 0 w 3255128"/>
              <a:gd name="csY7016" fmla="*/ 57563 h 1169641"/>
              <a:gd name="csX7017" fmla="*/ 0 w 3255128"/>
              <a:gd name="csY7017" fmla="*/ 57535 h 1169641"/>
              <a:gd name="csX7018" fmla="*/ 0 w 3255128"/>
              <a:gd name="csY7018" fmla="*/ 57528 h 1169641"/>
              <a:gd name="csX7019" fmla="*/ 0 w 3255128"/>
              <a:gd name="csY7019" fmla="*/ 57461 h 1169641"/>
              <a:gd name="csX7020" fmla="*/ 0 w 3255128"/>
              <a:gd name="csY7020" fmla="*/ 57447 h 1169641"/>
              <a:gd name="csX7021" fmla="*/ 0 w 3255128"/>
              <a:gd name="csY7021" fmla="*/ 57431 h 1169641"/>
              <a:gd name="csX7022" fmla="*/ 0 w 3255128"/>
              <a:gd name="csY7022" fmla="*/ 57383 h 1169641"/>
              <a:gd name="csX7023" fmla="*/ 0 w 3255128"/>
              <a:gd name="csY7023" fmla="*/ 57285 h 1169641"/>
              <a:gd name="csX7024" fmla="*/ 0 w 3255128"/>
              <a:gd name="csY7024" fmla="*/ 57251 h 1169641"/>
              <a:gd name="csX7025" fmla="*/ 0 w 3255128"/>
              <a:gd name="csY7025" fmla="*/ 57106 h 1169641"/>
              <a:gd name="csX7026" fmla="*/ 0 w 3255128"/>
              <a:gd name="csY7026" fmla="*/ 57069 h 1169641"/>
              <a:gd name="csX7027" fmla="*/ 0 w 3255128"/>
              <a:gd name="csY7027" fmla="*/ 57002 h 1169641"/>
              <a:gd name="csX7028" fmla="*/ 0 w 3255128"/>
              <a:gd name="csY7028" fmla="*/ 56992 h 1169641"/>
              <a:gd name="csX7029" fmla="*/ 0 w 3255128"/>
              <a:gd name="csY7029" fmla="*/ 56972 h 1169641"/>
              <a:gd name="csX7030" fmla="*/ 0 w 3255128"/>
              <a:gd name="csY7030" fmla="*/ 56920 h 1169641"/>
              <a:gd name="csX7031" fmla="*/ 0 w 3255128"/>
              <a:gd name="csY7031" fmla="*/ 56875 h 1169641"/>
              <a:gd name="csX7032" fmla="*/ 0 w 3255128"/>
              <a:gd name="csY7032" fmla="*/ 56826 h 1169641"/>
              <a:gd name="csX7033" fmla="*/ 0 w 3255128"/>
              <a:gd name="csY7033" fmla="*/ 56790 h 1169641"/>
              <a:gd name="csX7034" fmla="*/ 0 w 3255128"/>
              <a:gd name="csY7034" fmla="*/ 56633 h 1169641"/>
              <a:gd name="csX7035" fmla="*/ 0 w 3255128"/>
              <a:gd name="csY7035" fmla="*/ 56617 h 1169641"/>
              <a:gd name="csX7036" fmla="*/ 0 w 3255128"/>
              <a:gd name="csY7036" fmla="*/ 56533 h 1169641"/>
              <a:gd name="csX7037" fmla="*/ 0 w 3255128"/>
              <a:gd name="csY7037" fmla="*/ 56461 h 1169641"/>
              <a:gd name="csX7038" fmla="*/ 0 w 3255128"/>
              <a:gd name="csY7038" fmla="*/ 56421 h 1169641"/>
              <a:gd name="csX7039" fmla="*/ 0 w 3255128"/>
              <a:gd name="csY7039" fmla="*/ 56362 h 1169641"/>
              <a:gd name="csX7040" fmla="*/ 0 w 3255128"/>
              <a:gd name="csY7040" fmla="*/ 56354 h 1169641"/>
              <a:gd name="csX7041" fmla="*/ 0 w 3255128"/>
              <a:gd name="csY7041" fmla="*/ 56324 h 1169641"/>
              <a:gd name="csX7042" fmla="*/ 0 w 3255128"/>
              <a:gd name="csY7042" fmla="*/ 56260 h 1169641"/>
              <a:gd name="csX7043" fmla="*/ 0 w 3255128"/>
              <a:gd name="csY7043" fmla="*/ 56252 h 1169641"/>
              <a:gd name="csX7044" fmla="*/ 0 w 3255128"/>
              <a:gd name="csY7044" fmla="*/ 56183 h 1169641"/>
              <a:gd name="csX7045" fmla="*/ 0 w 3255128"/>
              <a:gd name="csY7045" fmla="*/ 56178 h 1169641"/>
              <a:gd name="csX7046" fmla="*/ 0 w 3255128"/>
              <a:gd name="csY7046" fmla="*/ 56169 h 1169641"/>
              <a:gd name="csX7047" fmla="*/ 0 w 3255128"/>
              <a:gd name="csY7047" fmla="*/ 56085 h 1169641"/>
              <a:gd name="csX7048" fmla="*/ 0 w 3255128"/>
              <a:gd name="csY7048" fmla="*/ 56081 h 1169641"/>
              <a:gd name="csX7049" fmla="*/ 0 w 3255128"/>
              <a:gd name="csY7049" fmla="*/ 55967 h 1169641"/>
              <a:gd name="csX7050" fmla="*/ 0 w 3255128"/>
              <a:gd name="csY7050" fmla="*/ 55871 h 1169641"/>
              <a:gd name="csX7051" fmla="*/ 0 w 3255128"/>
              <a:gd name="csY7051" fmla="*/ 55844 h 1169641"/>
              <a:gd name="csX7052" fmla="*/ 0 w 3255128"/>
              <a:gd name="csY7052" fmla="*/ 55813 h 1169641"/>
              <a:gd name="csX7053" fmla="*/ 0 w 3255128"/>
              <a:gd name="csY7053" fmla="*/ 55801 h 1169641"/>
              <a:gd name="csX7054" fmla="*/ 0 w 3255128"/>
              <a:gd name="csY7054" fmla="*/ 55622 h 1169641"/>
              <a:gd name="csX7055" fmla="*/ 0 w 3255128"/>
              <a:gd name="csY7055" fmla="*/ 55575 h 1169641"/>
              <a:gd name="csX7056" fmla="*/ 0 w 3255128"/>
              <a:gd name="csY7056" fmla="*/ 55504 h 1169641"/>
              <a:gd name="csX7057" fmla="*/ 0 w 3255128"/>
              <a:gd name="csY7057" fmla="*/ 55496 h 1169641"/>
              <a:gd name="csX7058" fmla="*/ 0 w 3255128"/>
              <a:gd name="csY7058" fmla="*/ 55493 h 1169641"/>
              <a:gd name="csX7059" fmla="*/ 0 w 3255128"/>
              <a:gd name="csY7059" fmla="*/ 55419 h 1169641"/>
              <a:gd name="csX7060" fmla="*/ 0 w 3255128"/>
              <a:gd name="csY7060" fmla="*/ 55385 h 1169641"/>
              <a:gd name="csX7061" fmla="*/ 0 w 3255128"/>
              <a:gd name="csY7061" fmla="*/ 55308 h 1169641"/>
              <a:gd name="csX7062" fmla="*/ 0 w 3255128"/>
              <a:gd name="csY7062" fmla="*/ 55173 h 1169641"/>
              <a:gd name="csX7063" fmla="*/ 0 w 3255128"/>
              <a:gd name="csY7063" fmla="*/ 55153 h 1169641"/>
              <a:gd name="csX7064" fmla="*/ 0 w 3255128"/>
              <a:gd name="csY7064" fmla="*/ 55086 h 1169641"/>
              <a:gd name="csX7065" fmla="*/ 0 w 3255128"/>
              <a:gd name="csY7065" fmla="*/ 55065 h 1169641"/>
              <a:gd name="csX7066" fmla="*/ 0 w 3255128"/>
              <a:gd name="csY7066" fmla="*/ 54974 h 1169641"/>
              <a:gd name="csX7067" fmla="*/ 0 w 3255128"/>
              <a:gd name="csY7067" fmla="*/ 54963 h 1169641"/>
              <a:gd name="csX7068" fmla="*/ 0 w 3255128"/>
              <a:gd name="csY7068" fmla="*/ 54945 h 1169641"/>
              <a:gd name="csX7069" fmla="*/ 0 w 3255128"/>
              <a:gd name="csY7069" fmla="*/ 54941 h 1169641"/>
              <a:gd name="csX7070" fmla="*/ 0 w 3255128"/>
              <a:gd name="csY7070" fmla="*/ 54889 h 1169641"/>
              <a:gd name="csX7071" fmla="*/ 0 w 3255128"/>
              <a:gd name="csY7071" fmla="*/ 54823 h 1169641"/>
              <a:gd name="csX7072" fmla="*/ 0 w 3255128"/>
              <a:gd name="csY7072" fmla="*/ 54746 h 1169641"/>
              <a:gd name="csX7073" fmla="*/ 0 w 3255128"/>
              <a:gd name="csY7073" fmla="*/ 54737 h 1169641"/>
              <a:gd name="csX7074" fmla="*/ 0 w 3255128"/>
              <a:gd name="csY7074" fmla="*/ 54504 h 1169641"/>
              <a:gd name="csX7075" fmla="*/ 0 w 3255128"/>
              <a:gd name="csY7075" fmla="*/ 54486 h 1169641"/>
              <a:gd name="csX7076" fmla="*/ 0 w 3255128"/>
              <a:gd name="csY7076" fmla="*/ 54482 h 1169641"/>
              <a:gd name="csX7077" fmla="*/ 0 w 3255128"/>
              <a:gd name="csY7077" fmla="*/ 54292 h 1169641"/>
              <a:gd name="csX7078" fmla="*/ 0 w 3255128"/>
              <a:gd name="csY7078" fmla="*/ 54273 h 1169641"/>
              <a:gd name="csX7079" fmla="*/ 0 w 3255128"/>
              <a:gd name="csY7079" fmla="*/ 54191 h 1169641"/>
              <a:gd name="csX7080" fmla="*/ 0 w 3255128"/>
              <a:gd name="csY7080" fmla="*/ 54050 h 1169641"/>
              <a:gd name="csX7081" fmla="*/ 0 w 3255128"/>
              <a:gd name="csY7081" fmla="*/ 54008 h 1169641"/>
              <a:gd name="csX7082" fmla="*/ 0 w 3255128"/>
              <a:gd name="csY7082" fmla="*/ 53934 h 1169641"/>
              <a:gd name="csX7083" fmla="*/ 0 w 3255128"/>
              <a:gd name="csY7083" fmla="*/ 53856 h 1169641"/>
              <a:gd name="csX7084" fmla="*/ 0 w 3255128"/>
              <a:gd name="csY7084" fmla="*/ 53838 h 1169641"/>
              <a:gd name="csX7085" fmla="*/ 0 w 3255128"/>
              <a:gd name="csY7085" fmla="*/ 53834 h 1169641"/>
              <a:gd name="csX7086" fmla="*/ 0 w 3255128"/>
              <a:gd name="csY7086" fmla="*/ 53802 h 1169641"/>
              <a:gd name="csX7087" fmla="*/ 0 w 3255128"/>
              <a:gd name="csY7087" fmla="*/ 53782 h 1169641"/>
              <a:gd name="csX7088" fmla="*/ 0 w 3255128"/>
              <a:gd name="csY7088" fmla="*/ 53766 h 1169641"/>
              <a:gd name="csX7089" fmla="*/ 0 w 3255128"/>
              <a:gd name="csY7089" fmla="*/ 53677 h 1169641"/>
              <a:gd name="csX7090" fmla="*/ 0 w 3255128"/>
              <a:gd name="csY7090" fmla="*/ 53606 h 1169641"/>
              <a:gd name="csX7091" fmla="*/ 0 w 3255128"/>
              <a:gd name="csY7091" fmla="*/ 53603 h 1169641"/>
              <a:gd name="csX7092" fmla="*/ 0 w 3255128"/>
              <a:gd name="csY7092" fmla="*/ 53498 h 1169641"/>
              <a:gd name="csX7093" fmla="*/ 0 w 3255128"/>
              <a:gd name="csY7093" fmla="*/ 53352 h 1169641"/>
              <a:gd name="csX7094" fmla="*/ 0 w 3255128"/>
              <a:gd name="csY7094" fmla="*/ 53288 h 1169641"/>
              <a:gd name="csX7095" fmla="*/ 0 w 3255128"/>
              <a:gd name="csY7095" fmla="*/ 53286 h 1169641"/>
              <a:gd name="csX7096" fmla="*/ 0 w 3255128"/>
              <a:gd name="csY7096" fmla="*/ 53218 h 1169641"/>
              <a:gd name="csX7097" fmla="*/ 0 w 3255128"/>
              <a:gd name="csY7097" fmla="*/ 53129 h 1169641"/>
              <a:gd name="csX7098" fmla="*/ 0 w 3255128"/>
              <a:gd name="csY7098" fmla="*/ 53077 h 1169641"/>
              <a:gd name="csX7099" fmla="*/ 0 w 3255128"/>
              <a:gd name="csY7099" fmla="*/ 53039 h 1169641"/>
              <a:gd name="csX7100" fmla="*/ 0 w 3255128"/>
              <a:gd name="csY7100" fmla="*/ 52921 h 1169641"/>
              <a:gd name="csX7101" fmla="*/ 0 w 3255128"/>
              <a:gd name="csY7101" fmla="*/ 52863 h 1169641"/>
              <a:gd name="csX7102" fmla="*/ 0 w 3255128"/>
              <a:gd name="csY7102" fmla="*/ 52827 h 1169641"/>
              <a:gd name="csX7103" fmla="*/ 0 w 3255128"/>
              <a:gd name="csY7103" fmla="*/ 52725 h 1169641"/>
              <a:gd name="csX7104" fmla="*/ 0 w 3255128"/>
              <a:gd name="csY7104" fmla="*/ 52684 h 1169641"/>
              <a:gd name="csX7105" fmla="*/ 0 w 3255128"/>
              <a:gd name="csY7105" fmla="*/ 52586 h 1169641"/>
              <a:gd name="csX7106" fmla="*/ 0 w 3255128"/>
              <a:gd name="csY7106" fmla="*/ 52570 h 1169641"/>
              <a:gd name="csX7107" fmla="*/ 0 w 3255128"/>
              <a:gd name="csY7107" fmla="*/ 52498 h 1169641"/>
              <a:gd name="csX7108" fmla="*/ 0 w 3255128"/>
              <a:gd name="csY7108" fmla="*/ 52477 h 1169641"/>
              <a:gd name="csX7109" fmla="*/ 0 w 3255128"/>
              <a:gd name="csY7109" fmla="*/ 52391 h 1169641"/>
              <a:gd name="csX7110" fmla="*/ 0 w 3255128"/>
              <a:gd name="csY7110" fmla="*/ 52331 h 1169641"/>
              <a:gd name="csX7111" fmla="*/ 0 w 3255128"/>
              <a:gd name="csY7111" fmla="*/ 52267 h 1169641"/>
              <a:gd name="csX7112" fmla="*/ 0 w 3255128"/>
              <a:gd name="csY7112" fmla="*/ 52248 h 1169641"/>
              <a:gd name="csX7113" fmla="*/ 0 w 3255128"/>
              <a:gd name="csY7113" fmla="*/ 52163 h 1169641"/>
              <a:gd name="csX7114" fmla="*/ 0 w 3255128"/>
              <a:gd name="csY7114" fmla="*/ 52149 h 1169641"/>
              <a:gd name="csX7115" fmla="*/ 0 w 3255128"/>
              <a:gd name="csY7115" fmla="*/ 52018 h 1169641"/>
              <a:gd name="csX7116" fmla="*/ 0 w 3255128"/>
              <a:gd name="csY7116" fmla="*/ 51990 h 1169641"/>
              <a:gd name="csX7117" fmla="*/ 0 w 3255128"/>
              <a:gd name="csY7117" fmla="*/ 51787 h 1169641"/>
              <a:gd name="csX7118" fmla="*/ 0 w 3255128"/>
              <a:gd name="csY7118" fmla="*/ 51663 h 1169641"/>
              <a:gd name="csX7119" fmla="*/ 0 w 3255128"/>
              <a:gd name="csY7119" fmla="*/ 51561 h 1169641"/>
              <a:gd name="csX7120" fmla="*/ 0 w 3255128"/>
              <a:gd name="csY7120" fmla="*/ 51542 h 1169641"/>
              <a:gd name="csX7121" fmla="*/ 0 w 3255128"/>
              <a:gd name="csY7121" fmla="*/ 51492 h 1169641"/>
              <a:gd name="csX7122" fmla="*/ 0 w 3255128"/>
              <a:gd name="csY7122" fmla="*/ 51370 h 1169641"/>
              <a:gd name="csX7123" fmla="*/ 0 w 3255128"/>
              <a:gd name="csY7123" fmla="*/ 51351 h 1169641"/>
              <a:gd name="csX7124" fmla="*/ 0 w 3255128"/>
              <a:gd name="csY7124" fmla="*/ 51313 h 1169641"/>
              <a:gd name="csX7125" fmla="*/ 0 w 3255128"/>
              <a:gd name="csY7125" fmla="*/ 51296 h 1169641"/>
              <a:gd name="csX7126" fmla="*/ 0 w 3255128"/>
              <a:gd name="csY7126" fmla="*/ 51268 h 1169641"/>
              <a:gd name="csX7127" fmla="*/ 0 w 3255128"/>
              <a:gd name="csY7127" fmla="*/ 51215 h 1169641"/>
              <a:gd name="csX7128" fmla="*/ 0 w 3255128"/>
              <a:gd name="csY7128" fmla="*/ 51117 h 1169641"/>
              <a:gd name="csX7129" fmla="*/ 0 w 3255128"/>
              <a:gd name="csY7129" fmla="*/ 51102 h 1169641"/>
              <a:gd name="csX7130" fmla="*/ 0 w 3255128"/>
              <a:gd name="csY7130" fmla="*/ 50976 h 1169641"/>
              <a:gd name="csX7131" fmla="*/ 0 w 3255128"/>
              <a:gd name="csY7131" fmla="*/ 50797 h 1169641"/>
              <a:gd name="csX7132" fmla="*/ 0 w 3255128"/>
              <a:gd name="csY7132" fmla="*/ 50769 h 1169641"/>
              <a:gd name="csX7133" fmla="*/ 0 w 3255128"/>
              <a:gd name="csY7133" fmla="*/ 50741 h 1169641"/>
              <a:gd name="csX7134" fmla="*/ 0 w 3255128"/>
              <a:gd name="csY7134" fmla="*/ 50664 h 1169641"/>
              <a:gd name="csX7135" fmla="*/ 0 w 3255128"/>
              <a:gd name="csY7135" fmla="*/ 50546 h 1169641"/>
              <a:gd name="csX7136" fmla="*/ 0 w 3255128"/>
              <a:gd name="csY7136" fmla="*/ 50519 h 1169641"/>
              <a:gd name="csX7137" fmla="*/ 0 w 3255128"/>
              <a:gd name="csY7137" fmla="*/ 50485 h 1169641"/>
              <a:gd name="csX7138" fmla="*/ 0 w 3255128"/>
              <a:gd name="csY7138" fmla="*/ 50454 h 1169641"/>
              <a:gd name="csX7139" fmla="*/ 0 w 3255128"/>
              <a:gd name="csY7139" fmla="*/ 50421 h 1169641"/>
              <a:gd name="csX7140" fmla="*/ 0 w 3255128"/>
              <a:gd name="csY7140" fmla="*/ 50282 h 1169641"/>
              <a:gd name="csX7141" fmla="*/ 0 w 3255128"/>
              <a:gd name="csY7141" fmla="*/ 50262 h 1169641"/>
              <a:gd name="csX7142" fmla="*/ 0 w 3255128"/>
              <a:gd name="csY7142" fmla="*/ 50205 h 1169641"/>
              <a:gd name="csX7143" fmla="*/ 0 w 3255128"/>
              <a:gd name="csY7143" fmla="*/ 50139 h 1169641"/>
              <a:gd name="csX7144" fmla="*/ 0 w 3255128"/>
              <a:gd name="csY7144" fmla="*/ 49962 h 1169641"/>
              <a:gd name="csX7145" fmla="*/ 0 w 3255128"/>
              <a:gd name="csY7145" fmla="*/ 49849 h 1169641"/>
              <a:gd name="csX7146" fmla="*/ 0 w 3255128"/>
              <a:gd name="csY7146" fmla="*/ 49769 h 1169641"/>
              <a:gd name="csX7147" fmla="*/ 0 w 3255128"/>
              <a:gd name="csY7147" fmla="*/ 49753 h 1169641"/>
              <a:gd name="csX7148" fmla="*/ 0 w 3255128"/>
              <a:gd name="csY7148" fmla="*/ 49748 h 1169641"/>
              <a:gd name="csX7149" fmla="*/ 0 w 3255128"/>
              <a:gd name="csY7149" fmla="*/ 49665 h 1169641"/>
              <a:gd name="csX7150" fmla="*/ 0 w 3255128"/>
              <a:gd name="csY7150" fmla="*/ 49634 h 1169641"/>
              <a:gd name="csX7151" fmla="*/ 0 w 3255128"/>
              <a:gd name="csY7151" fmla="*/ 49557 h 1169641"/>
              <a:gd name="csX7152" fmla="*/ 0 w 3255128"/>
              <a:gd name="csY7152" fmla="*/ 49498 h 1169641"/>
              <a:gd name="csX7153" fmla="*/ 0 w 3255128"/>
              <a:gd name="csY7153" fmla="*/ 49414 h 1169641"/>
              <a:gd name="csX7154" fmla="*/ 0 w 3255128"/>
              <a:gd name="csY7154" fmla="*/ 49381 h 1169641"/>
              <a:gd name="csX7155" fmla="*/ 0 w 3255128"/>
              <a:gd name="csY7155" fmla="*/ 49319 h 1169641"/>
              <a:gd name="csX7156" fmla="*/ 0 w 3255128"/>
              <a:gd name="csY7156" fmla="*/ 49314 h 1169641"/>
              <a:gd name="csX7157" fmla="*/ 0 w 3255128"/>
              <a:gd name="csY7157" fmla="*/ 49083 h 1169641"/>
              <a:gd name="csX7158" fmla="*/ 0 w 3255128"/>
              <a:gd name="csY7158" fmla="*/ 48978 h 1169641"/>
              <a:gd name="csX7159" fmla="*/ 0 w 3255128"/>
              <a:gd name="csY7159" fmla="*/ 48832 h 1169641"/>
              <a:gd name="csX7160" fmla="*/ 0 w 3255128"/>
              <a:gd name="csY7160" fmla="*/ 48768 h 1169641"/>
              <a:gd name="csX7161" fmla="*/ 0 w 3255128"/>
              <a:gd name="csY7161" fmla="*/ 48766 h 1169641"/>
              <a:gd name="csX7162" fmla="*/ 0 w 3255128"/>
              <a:gd name="csY7162" fmla="*/ 48619 h 1169641"/>
              <a:gd name="csX7163" fmla="*/ 0 w 3255128"/>
              <a:gd name="csY7163" fmla="*/ 48542 h 1169641"/>
              <a:gd name="csX7164" fmla="*/ 0 w 3255128"/>
              <a:gd name="csY7164" fmla="*/ 48519 h 1169641"/>
              <a:gd name="csX7165" fmla="*/ 0 w 3255128"/>
              <a:gd name="csY7165" fmla="*/ 48307 h 1169641"/>
              <a:gd name="csX7166" fmla="*/ 0 w 3255128"/>
              <a:gd name="csY7166" fmla="*/ 48299 h 1169641"/>
              <a:gd name="csX7167" fmla="*/ 0 w 3255128"/>
              <a:gd name="csY7167" fmla="*/ 48236 h 1169641"/>
              <a:gd name="csX7168" fmla="*/ 0 w 3255128"/>
              <a:gd name="csY7168" fmla="*/ 48081 h 1169641"/>
              <a:gd name="csX7169" fmla="*/ 0 w 3255128"/>
              <a:gd name="csY7169" fmla="*/ 48057 h 1169641"/>
              <a:gd name="csX7170" fmla="*/ 0 w 3255128"/>
              <a:gd name="csY7170" fmla="*/ 47959 h 1169641"/>
              <a:gd name="csX7171" fmla="*/ 0 w 3255128"/>
              <a:gd name="csY7171" fmla="*/ 47871 h 1169641"/>
              <a:gd name="csX7172" fmla="*/ 0 w 3255128"/>
              <a:gd name="csY7172" fmla="*/ 47622 h 1169641"/>
              <a:gd name="csX7173" fmla="*/ 0 w 3255128"/>
              <a:gd name="csY7173" fmla="*/ 47607 h 1169641"/>
              <a:gd name="csX7174" fmla="*/ 0 w 3255128"/>
              <a:gd name="csY7174" fmla="*/ 47461 h 1169641"/>
              <a:gd name="csX7175" fmla="*/ 0 w 3255128"/>
              <a:gd name="csY7175" fmla="*/ 47411 h 1169641"/>
              <a:gd name="csX7176" fmla="*/ 0 w 3255128"/>
              <a:gd name="csY7176" fmla="*/ 47397 h 1169641"/>
              <a:gd name="csX7177" fmla="*/ 0 w 3255128"/>
              <a:gd name="csY7177" fmla="*/ 47267 h 1169641"/>
              <a:gd name="csX7178" fmla="*/ 0 w 3255128"/>
              <a:gd name="csY7178" fmla="*/ 47265 h 1169641"/>
              <a:gd name="csX7179" fmla="*/ 0 w 3255128"/>
              <a:gd name="csY7179" fmla="*/ 47186 h 1169641"/>
              <a:gd name="csX7180" fmla="*/ 0 w 3255128"/>
              <a:gd name="csY7180" fmla="*/ 47148 h 1169641"/>
              <a:gd name="csX7181" fmla="*/ 0 w 3255128"/>
              <a:gd name="csY7181" fmla="*/ 47043 h 1169641"/>
              <a:gd name="csX7182" fmla="*/ 0 w 3255128"/>
              <a:gd name="csY7182" fmla="*/ 47036 h 1169641"/>
              <a:gd name="csX7183" fmla="*/ 0 w 3255128"/>
              <a:gd name="csY7183" fmla="*/ 47022 h 1169641"/>
              <a:gd name="csX7184" fmla="*/ 0 w 3255128"/>
              <a:gd name="csY7184" fmla="*/ 47016 h 1169641"/>
              <a:gd name="csX7185" fmla="*/ 0 w 3255128"/>
              <a:gd name="csY7185" fmla="*/ 46974 h 1169641"/>
              <a:gd name="csX7186" fmla="*/ 0 w 3255128"/>
              <a:gd name="csY7186" fmla="*/ 46952 h 1169641"/>
              <a:gd name="csX7187" fmla="*/ 0 w 3255128"/>
              <a:gd name="csY7187" fmla="*/ 46934 h 1169641"/>
              <a:gd name="csX7188" fmla="*/ 0 w 3255128"/>
              <a:gd name="csY7188" fmla="*/ 46902 h 1169641"/>
              <a:gd name="csX7189" fmla="*/ 0 w 3255128"/>
              <a:gd name="csY7189" fmla="*/ 46840 h 1169641"/>
              <a:gd name="csX7190" fmla="*/ 0 w 3255128"/>
              <a:gd name="csY7190" fmla="*/ 46793 h 1169641"/>
              <a:gd name="csX7191" fmla="*/ 0 w 3255128"/>
              <a:gd name="csY7191" fmla="*/ 46724 h 1169641"/>
              <a:gd name="csX7192" fmla="*/ 0 w 3255128"/>
              <a:gd name="csY7192" fmla="*/ 46674 h 1169641"/>
              <a:gd name="csX7193" fmla="*/ 0 w 3255128"/>
              <a:gd name="csY7193" fmla="*/ 46597 h 1169641"/>
              <a:gd name="csX7194" fmla="*/ 0 w 3255128"/>
              <a:gd name="csY7194" fmla="*/ 46500 h 1169641"/>
              <a:gd name="csX7195" fmla="*/ 0 w 3255128"/>
              <a:gd name="csY7195" fmla="*/ 46475 h 1169641"/>
              <a:gd name="csX7196" fmla="*/ 0 w 3255128"/>
              <a:gd name="csY7196" fmla="*/ 46304 h 1169641"/>
              <a:gd name="csX7197" fmla="*/ 0 w 3255128"/>
              <a:gd name="csY7197" fmla="*/ 46266 h 1169641"/>
              <a:gd name="csX7198" fmla="*/ 0 w 3255128"/>
              <a:gd name="csY7198" fmla="*/ 46249 h 1169641"/>
              <a:gd name="csX7199" fmla="*/ 0 w 3255128"/>
              <a:gd name="csY7199" fmla="*/ 46026 h 1169641"/>
              <a:gd name="csX7200" fmla="*/ 0 w 3255128"/>
              <a:gd name="csY7200" fmla="*/ 45999 h 1169641"/>
              <a:gd name="csX7201" fmla="*/ 0 w 3255128"/>
              <a:gd name="csY7201" fmla="*/ 45965 h 1169641"/>
              <a:gd name="csX7202" fmla="*/ 0 w 3255128"/>
              <a:gd name="csY7202" fmla="*/ 45959 h 1169641"/>
              <a:gd name="csX7203" fmla="*/ 0 w 3255128"/>
              <a:gd name="csY7203" fmla="*/ 45954 h 1169641"/>
              <a:gd name="csX7204" fmla="*/ 0 w 3255128"/>
              <a:gd name="csY7204" fmla="*/ 45951 h 1169641"/>
              <a:gd name="csX7205" fmla="*/ 0 w 3255128"/>
              <a:gd name="csY7205" fmla="*/ 45827 h 1169641"/>
              <a:gd name="csX7206" fmla="*/ 0 w 3255128"/>
              <a:gd name="csY7206" fmla="*/ 45820 h 1169641"/>
              <a:gd name="csX7207" fmla="*/ 0 w 3255128"/>
              <a:gd name="csY7207" fmla="*/ 45819 h 1169641"/>
              <a:gd name="csX7208" fmla="*/ 0 w 3255128"/>
              <a:gd name="csY7208" fmla="*/ 45794 h 1169641"/>
              <a:gd name="csX7209" fmla="*/ 0 w 3255128"/>
              <a:gd name="csY7209" fmla="*/ 45567 h 1169641"/>
              <a:gd name="csX7210" fmla="*/ 0 w 3255128"/>
              <a:gd name="csY7210" fmla="*/ 45501 h 1169641"/>
              <a:gd name="csX7211" fmla="*/ 0 w 3255128"/>
              <a:gd name="csY7211" fmla="*/ 45495 h 1169641"/>
              <a:gd name="csX7212" fmla="*/ 0 w 3255128"/>
              <a:gd name="csY7212" fmla="*/ 45335 h 1169641"/>
              <a:gd name="csX7213" fmla="*/ 0 w 3255128"/>
              <a:gd name="csY7213" fmla="*/ 45329 h 1169641"/>
              <a:gd name="csX7214" fmla="*/ 0 w 3255128"/>
              <a:gd name="csY7214" fmla="*/ 45285 h 1169641"/>
              <a:gd name="csX7215" fmla="*/ 0 w 3255128"/>
              <a:gd name="csY7215" fmla="*/ 45126 h 1169641"/>
              <a:gd name="csX7216" fmla="*/ 0 w 3255128"/>
              <a:gd name="csY7216" fmla="*/ 45034 h 1169641"/>
              <a:gd name="csX7217" fmla="*/ 0 w 3255128"/>
              <a:gd name="csY7217" fmla="*/ 44938 h 1169641"/>
              <a:gd name="csX7218" fmla="*/ 0 w 3255128"/>
              <a:gd name="csY7218" fmla="*/ 44913 h 1169641"/>
              <a:gd name="csX7219" fmla="*/ 0 w 3255128"/>
              <a:gd name="csY7219" fmla="*/ 44878 h 1169641"/>
              <a:gd name="csX7220" fmla="*/ 0 w 3255128"/>
              <a:gd name="csY7220" fmla="*/ 44847 h 1169641"/>
              <a:gd name="csX7221" fmla="*/ 0 w 3255128"/>
              <a:gd name="csY7221" fmla="*/ 44799 h 1169641"/>
              <a:gd name="csX7222" fmla="*/ 0 w 3255128"/>
              <a:gd name="csY7222" fmla="*/ 44787 h 1169641"/>
              <a:gd name="csX7223" fmla="*/ 0 w 3255128"/>
              <a:gd name="csY7223" fmla="*/ 44687 h 1169641"/>
              <a:gd name="csX7224" fmla="*/ 0 w 3255128"/>
              <a:gd name="csY7224" fmla="*/ 44682 h 1169641"/>
              <a:gd name="csX7225" fmla="*/ 0 w 3255128"/>
              <a:gd name="csY7225" fmla="*/ 44628 h 1169641"/>
              <a:gd name="csX7226" fmla="*/ 0 w 3255128"/>
              <a:gd name="csY7226" fmla="*/ 44615 h 1169641"/>
              <a:gd name="csX7227" fmla="*/ 0 w 3255128"/>
              <a:gd name="csY7227" fmla="*/ 44585 h 1169641"/>
              <a:gd name="csX7228" fmla="*/ 0 w 3255128"/>
              <a:gd name="csY7228" fmla="*/ 44578 h 1169641"/>
              <a:gd name="csX7229" fmla="*/ 0 w 3255128"/>
              <a:gd name="csY7229" fmla="*/ 44530 h 1169641"/>
              <a:gd name="csX7230" fmla="*/ 0 w 3255128"/>
              <a:gd name="csY7230" fmla="*/ 44456 h 1169641"/>
              <a:gd name="csX7231" fmla="*/ 0 w 3255128"/>
              <a:gd name="csY7231" fmla="*/ 44454 h 1169641"/>
              <a:gd name="csX7232" fmla="*/ 0 w 3255128"/>
              <a:gd name="csY7232" fmla="*/ 44449 h 1169641"/>
              <a:gd name="csX7233" fmla="*/ 0 w 3255128"/>
              <a:gd name="csY7233" fmla="*/ 44432 h 1169641"/>
              <a:gd name="csX7234" fmla="*/ 0 w 3255128"/>
              <a:gd name="csY7234" fmla="*/ 44404 h 1169641"/>
              <a:gd name="csX7235" fmla="*/ 0 w 3255128"/>
              <a:gd name="csY7235" fmla="*/ 44351 h 1169641"/>
              <a:gd name="csX7236" fmla="*/ 0 w 3255128"/>
              <a:gd name="csY7236" fmla="*/ 44253 h 1169641"/>
              <a:gd name="csX7237" fmla="*/ 0 w 3255128"/>
              <a:gd name="csY7237" fmla="*/ 44205 h 1169641"/>
              <a:gd name="csX7238" fmla="*/ 0 w 3255128"/>
              <a:gd name="csY7238" fmla="*/ 44141 h 1169641"/>
              <a:gd name="csX7239" fmla="*/ 0 w 3255128"/>
              <a:gd name="csY7239" fmla="*/ 44139 h 1169641"/>
              <a:gd name="csX7240" fmla="*/ 0 w 3255128"/>
              <a:gd name="csY7240" fmla="*/ 44119 h 1169641"/>
              <a:gd name="csX7241" fmla="*/ 0 w 3255128"/>
              <a:gd name="csY7241" fmla="*/ 44099 h 1169641"/>
              <a:gd name="csX7242" fmla="*/ 0 w 3255128"/>
              <a:gd name="csY7242" fmla="*/ 44022 h 1169641"/>
              <a:gd name="csX7243" fmla="*/ 0 w 3255128"/>
              <a:gd name="csY7243" fmla="*/ 43975 h 1169641"/>
              <a:gd name="csX7244" fmla="*/ 0 w 3255128"/>
              <a:gd name="csY7244" fmla="*/ 43892 h 1169641"/>
              <a:gd name="csX7245" fmla="*/ 0 w 3255128"/>
              <a:gd name="csY7245" fmla="*/ 43806 h 1169641"/>
              <a:gd name="csX7246" fmla="*/ 0 w 3255128"/>
              <a:gd name="csY7246" fmla="*/ 43780 h 1169641"/>
              <a:gd name="csX7247" fmla="*/ 0 w 3255128"/>
              <a:gd name="csY7247" fmla="*/ 43734 h 1169641"/>
              <a:gd name="csX7248" fmla="*/ 0 w 3255128"/>
              <a:gd name="csY7248" fmla="*/ 43683 h 1169641"/>
              <a:gd name="csX7249" fmla="*/ 0 w 3255128"/>
              <a:gd name="csY7249" fmla="*/ 43680 h 1169641"/>
              <a:gd name="csX7250" fmla="*/ 0 w 3255128"/>
              <a:gd name="csY7250" fmla="*/ 43537 h 1169641"/>
              <a:gd name="csX7251" fmla="*/ 0 w 3255128"/>
              <a:gd name="csY7251" fmla="*/ 43516 h 1169641"/>
              <a:gd name="csX7252" fmla="*/ 0 w 3255128"/>
              <a:gd name="csY7252" fmla="*/ 43471 h 1169641"/>
              <a:gd name="csX7253" fmla="*/ 0 w 3255128"/>
              <a:gd name="csY7253" fmla="*/ 43399 h 1169641"/>
              <a:gd name="csX7254" fmla="*/ 0 w 3255128"/>
              <a:gd name="csY7254" fmla="*/ 43368 h 1169641"/>
              <a:gd name="csX7255" fmla="*/ 0 w 3255128"/>
              <a:gd name="csY7255" fmla="*/ 43302 h 1169641"/>
              <a:gd name="csX7256" fmla="*/ 0 w 3255128"/>
              <a:gd name="csY7256" fmla="*/ 43244 h 1169641"/>
              <a:gd name="csX7257" fmla="*/ 0 w 3255128"/>
              <a:gd name="csY7257" fmla="*/ 43225 h 1169641"/>
              <a:gd name="csX7258" fmla="*/ 0 w 3255128"/>
              <a:gd name="csY7258" fmla="*/ 42868 h 1169641"/>
              <a:gd name="csX7259" fmla="*/ 0 w 3255128"/>
              <a:gd name="csY7259" fmla="*/ 42640 h 1169641"/>
              <a:gd name="csX7260" fmla="*/ 0 w 3255128"/>
              <a:gd name="csY7260" fmla="*/ 42512 h 1169641"/>
              <a:gd name="csX7261" fmla="*/ 0 w 3255128"/>
              <a:gd name="csY7261" fmla="*/ 42496 h 1169641"/>
              <a:gd name="csX7262" fmla="*/ 0 w 3255128"/>
              <a:gd name="csY7262" fmla="*/ 42320 h 1169641"/>
              <a:gd name="csX7263" fmla="*/ 0 w 3255128"/>
              <a:gd name="csY7263" fmla="*/ 42317 h 1169641"/>
              <a:gd name="csX7264" fmla="*/ 0 w 3255128"/>
              <a:gd name="csY7264" fmla="*/ 42281 h 1169641"/>
              <a:gd name="csX7265" fmla="*/ 0 w 3255128"/>
              <a:gd name="csY7265" fmla="*/ 42166 h 1169641"/>
              <a:gd name="csX7266" fmla="*/ 0 w 3255128"/>
              <a:gd name="csY7266" fmla="*/ 42163 h 1169641"/>
              <a:gd name="csX7267" fmla="*/ 0 w 3255128"/>
              <a:gd name="csY7267" fmla="*/ 42096 h 1169641"/>
              <a:gd name="csX7268" fmla="*/ 0 w 3255128"/>
              <a:gd name="csY7268" fmla="*/ 42002 h 1169641"/>
              <a:gd name="csX7269" fmla="*/ 0 w 3255128"/>
              <a:gd name="csY7269" fmla="*/ 41970 h 1169641"/>
              <a:gd name="csX7270" fmla="*/ 0 w 3255128"/>
              <a:gd name="csY7270" fmla="*/ 41782 h 1169641"/>
              <a:gd name="csX7271" fmla="*/ 0 w 3255128"/>
              <a:gd name="csY7271" fmla="*/ 41755 h 1169641"/>
              <a:gd name="csX7272" fmla="*/ 0 w 3255128"/>
              <a:gd name="csY7272" fmla="*/ 41622 h 1169641"/>
              <a:gd name="csX7273" fmla="*/ 0 w 3255128"/>
              <a:gd name="csY7273" fmla="*/ 41439 h 1169641"/>
              <a:gd name="csX7274" fmla="*/ 0 w 3255128"/>
              <a:gd name="csY7274" fmla="*/ 41372 h 1169641"/>
              <a:gd name="csX7275" fmla="*/ 0 w 3255128"/>
              <a:gd name="csY7275" fmla="*/ 41338 h 1169641"/>
              <a:gd name="csX7276" fmla="*/ 0 w 3255128"/>
              <a:gd name="csY7276" fmla="*/ 41282 h 1169641"/>
              <a:gd name="csX7277" fmla="*/ 0 w 3255128"/>
              <a:gd name="csY7277" fmla="*/ 41215 h 1169641"/>
              <a:gd name="csX7278" fmla="*/ 0 w 3255128"/>
              <a:gd name="csY7278" fmla="*/ 41197 h 1169641"/>
              <a:gd name="csX7279" fmla="*/ 0 w 3255128"/>
              <a:gd name="csY7279" fmla="*/ 41193 h 1169641"/>
              <a:gd name="csX7280" fmla="*/ 0 w 3255128"/>
              <a:gd name="csY7280" fmla="*/ 40981 h 1169641"/>
              <a:gd name="csX7281" fmla="*/ 0 w 3255128"/>
              <a:gd name="csY7281" fmla="*/ 40949 h 1169641"/>
              <a:gd name="csX7282" fmla="*/ 0 w 3255128"/>
              <a:gd name="csY7282" fmla="*/ 40901 h 1169641"/>
              <a:gd name="csX7283" fmla="*/ 0 w 3255128"/>
              <a:gd name="csY7283" fmla="*/ 40824 h 1169641"/>
              <a:gd name="csX7284" fmla="*/ 0 w 3255128"/>
              <a:gd name="csY7284" fmla="*/ 40719 h 1169641"/>
              <a:gd name="csX7285" fmla="*/ 0 w 3255128"/>
              <a:gd name="csY7285" fmla="*/ 40702 h 1169641"/>
              <a:gd name="csX7286" fmla="*/ 0 w 3255128"/>
              <a:gd name="csY7286" fmla="*/ 40645 h 1169641"/>
              <a:gd name="csX7287" fmla="*/ 0 w 3255128"/>
              <a:gd name="csY7287" fmla="*/ 40631 h 1169641"/>
              <a:gd name="csX7288" fmla="*/ 0 w 3255128"/>
              <a:gd name="csY7288" fmla="*/ 40576 h 1169641"/>
              <a:gd name="csX7289" fmla="*/ 0 w 3255128"/>
              <a:gd name="csY7289" fmla="*/ 40499 h 1169641"/>
              <a:gd name="csX7290" fmla="*/ 0 w 3255128"/>
              <a:gd name="csY7290" fmla="*/ 40435 h 1169641"/>
              <a:gd name="csX7291" fmla="*/ 0 w 3255128"/>
              <a:gd name="csY7291" fmla="*/ 40365 h 1169641"/>
              <a:gd name="csX7292" fmla="*/ 0 w 3255128"/>
              <a:gd name="csY7292" fmla="*/ 40256 h 1169641"/>
              <a:gd name="csX7293" fmla="*/ 0 w 3255128"/>
              <a:gd name="csY7293" fmla="*/ 40186 h 1169641"/>
              <a:gd name="csX7294" fmla="*/ 0 w 3255128"/>
              <a:gd name="csY7294" fmla="*/ 40172 h 1169641"/>
              <a:gd name="csX7295" fmla="*/ 0 w 3255128"/>
              <a:gd name="csY7295" fmla="*/ 40068 h 1169641"/>
              <a:gd name="csX7296" fmla="*/ 0 w 3255128"/>
              <a:gd name="csY7296" fmla="*/ 40010 h 1169641"/>
              <a:gd name="csX7297" fmla="*/ 0 w 3255128"/>
              <a:gd name="csY7297" fmla="*/ 39958 h 1169641"/>
              <a:gd name="csX7298" fmla="*/ 0 w 3255128"/>
              <a:gd name="csY7298" fmla="*/ 39929 h 1169641"/>
              <a:gd name="csX7299" fmla="*/ 0 w 3255128"/>
              <a:gd name="csY7299" fmla="*/ 39831 h 1169641"/>
              <a:gd name="csX7300" fmla="*/ 0 w 3255128"/>
              <a:gd name="csY7300" fmla="*/ 39810 h 1169641"/>
              <a:gd name="csX7301" fmla="*/ 0 w 3255128"/>
              <a:gd name="csY7301" fmla="*/ 39733 h 1169641"/>
              <a:gd name="csX7302" fmla="*/ 0 w 3255128"/>
              <a:gd name="csY7302" fmla="*/ 39717 h 1169641"/>
              <a:gd name="csX7303" fmla="*/ 0 w 3255128"/>
              <a:gd name="csY7303" fmla="*/ 39698 h 1169641"/>
              <a:gd name="csX7304" fmla="*/ 0 w 3255128"/>
              <a:gd name="csY7304" fmla="*/ 39645 h 1169641"/>
              <a:gd name="csX7305" fmla="*/ 0 w 3255128"/>
              <a:gd name="csY7305" fmla="*/ 39624 h 1169641"/>
              <a:gd name="csX7306" fmla="*/ 0 w 3255128"/>
              <a:gd name="csY7306" fmla="*/ 39610 h 1169641"/>
              <a:gd name="csX7307" fmla="*/ 0 w 3255128"/>
              <a:gd name="csY7307" fmla="*/ 39580 h 1169641"/>
              <a:gd name="csX7308" fmla="*/ 0 w 3255128"/>
              <a:gd name="csY7308" fmla="*/ 39538 h 1169641"/>
              <a:gd name="csX7309" fmla="*/ 0 w 3255128"/>
              <a:gd name="csY7309" fmla="*/ 39472 h 1169641"/>
              <a:gd name="csX7310" fmla="*/ 0 w 3255128"/>
              <a:gd name="csY7310" fmla="*/ 39455 h 1169641"/>
              <a:gd name="csX7311" fmla="*/ 0 w 3255128"/>
              <a:gd name="csY7311" fmla="*/ 39414 h 1169641"/>
              <a:gd name="csX7312" fmla="*/ 0 w 3255128"/>
              <a:gd name="csY7312" fmla="*/ 39395 h 1169641"/>
              <a:gd name="csX7313" fmla="*/ 0 w 3255128"/>
              <a:gd name="csY7313" fmla="*/ 39296 h 1169641"/>
              <a:gd name="csX7314" fmla="*/ 0 w 3255128"/>
              <a:gd name="csY7314" fmla="*/ 39165 h 1169641"/>
              <a:gd name="csX7315" fmla="*/ 0 w 3255128"/>
              <a:gd name="csY7315" fmla="*/ 39162 h 1169641"/>
              <a:gd name="csX7316" fmla="*/ 0 w 3255128"/>
              <a:gd name="csY7316" fmla="*/ 39140 h 1169641"/>
              <a:gd name="csX7317" fmla="*/ 0 w 3255128"/>
              <a:gd name="csY7317" fmla="*/ 39090 h 1169641"/>
              <a:gd name="csX7318" fmla="*/ 0 w 3255128"/>
              <a:gd name="csY7318" fmla="*/ 39028 h 1169641"/>
              <a:gd name="csX7319" fmla="*/ 0 w 3255128"/>
              <a:gd name="csY7319" fmla="*/ 38996 h 1169641"/>
              <a:gd name="csX7320" fmla="*/ 0 w 3255128"/>
              <a:gd name="csY7320" fmla="*/ 38782 h 1169641"/>
              <a:gd name="csX7321" fmla="*/ 0 w 3255128"/>
              <a:gd name="csY7321" fmla="*/ 38703 h 1169641"/>
              <a:gd name="csX7322" fmla="*/ 0 w 3255128"/>
              <a:gd name="csY7322" fmla="*/ 38699 h 1169641"/>
              <a:gd name="csX7323" fmla="*/ 0 w 3255128"/>
              <a:gd name="csY7323" fmla="*/ 38631 h 1169641"/>
              <a:gd name="csX7324" fmla="*/ 0 w 3255128"/>
              <a:gd name="csY7324" fmla="*/ 38569 h 1169641"/>
              <a:gd name="csX7325" fmla="*/ 0 w 3255128"/>
              <a:gd name="csY7325" fmla="*/ 38563 h 1169641"/>
              <a:gd name="csX7326" fmla="*/ 0 w 3255128"/>
              <a:gd name="csY7326" fmla="*/ 38517 h 1169641"/>
              <a:gd name="csX7327" fmla="*/ 0 w 3255128"/>
              <a:gd name="csY7327" fmla="*/ 38492 h 1169641"/>
              <a:gd name="csX7328" fmla="*/ 0 w 3255128"/>
              <a:gd name="csY7328" fmla="*/ 38415 h 1169641"/>
              <a:gd name="csX7329" fmla="*/ 0 w 3255128"/>
              <a:gd name="csY7329" fmla="*/ 38348 h 1169641"/>
              <a:gd name="csX7330" fmla="*/ 0 w 3255128"/>
              <a:gd name="csY7330" fmla="*/ 38147 h 1169641"/>
              <a:gd name="csX7331" fmla="*/ 0 w 3255128"/>
              <a:gd name="csY7331" fmla="*/ 38033 h 1169641"/>
              <a:gd name="csX7332" fmla="*/ 0 w 3255128"/>
              <a:gd name="csY7332" fmla="*/ 38028 h 1169641"/>
              <a:gd name="csX7333" fmla="*/ 0 w 3255128"/>
              <a:gd name="csY7333" fmla="*/ 38007 h 1169641"/>
              <a:gd name="csX7334" fmla="*/ 0 w 3255128"/>
              <a:gd name="csY7334" fmla="*/ 37983 h 1169641"/>
              <a:gd name="csX7335" fmla="*/ 0 w 3255128"/>
              <a:gd name="csY7335" fmla="*/ 37921 h 1169641"/>
              <a:gd name="csX7336" fmla="*/ 0 w 3255128"/>
              <a:gd name="csY7336" fmla="*/ 37916 h 1169641"/>
              <a:gd name="csX7337" fmla="*/ 0 w 3255128"/>
              <a:gd name="csY7337" fmla="*/ 37869 h 1169641"/>
              <a:gd name="csX7338" fmla="*/ 0 w 3255128"/>
              <a:gd name="csY7338" fmla="*/ 37849 h 1169641"/>
              <a:gd name="csX7339" fmla="*/ 0 w 3255128"/>
              <a:gd name="csY7339" fmla="*/ 37693 h 1169641"/>
              <a:gd name="csX7340" fmla="*/ 0 w 3255128"/>
              <a:gd name="csY7340" fmla="*/ 37690 h 1169641"/>
              <a:gd name="csX7341" fmla="*/ 0 w 3255128"/>
              <a:gd name="csY7341" fmla="*/ 37688 h 1169641"/>
              <a:gd name="csX7342" fmla="*/ 0 w 3255128"/>
              <a:gd name="csY7342" fmla="*/ 37666 h 1169641"/>
              <a:gd name="csX7343" fmla="*/ 0 w 3255128"/>
              <a:gd name="csY7343" fmla="*/ 37548 h 1169641"/>
              <a:gd name="csX7344" fmla="*/ 0 w 3255128"/>
              <a:gd name="csY7344" fmla="*/ 37411 h 1169641"/>
              <a:gd name="csX7345" fmla="*/ 0 w 3255128"/>
              <a:gd name="csY7345" fmla="*/ 37375 h 1169641"/>
              <a:gd name="csX7346" fmla="*/ 0 w 3255128"/>
              <a:gd name="csY7346" fmla="*/ 37333 h 1169641"/>
              <a:gd name="csX7347" fmla="*/ 0 w 3255128"/>
              <a:gd name="csY7347" fmla="*/ 37286 h 1169641"/>
              <a:gd name="csX7348" fmla="*/ 0 w 3255128"/>
              <a:gd name="csY7348" fmla="*/ 37235 h 1169641"/>
              <a:gd name="csX7349" fmla="*/ 0 w 3255128"/>
              <a:gd name="csY7349" fmla="*/ 37147 h 1169641"/>
              <a:gd name="csX7350" fmla="*/ 0 w 3255128"/>
              <a:gd name="csY7350" fmla="*/ 37126 h 1169641"/>
              <a:gd name="csX7351" fmla="*/ 0 w 3255128"/>
              <a:gd name="csY7351" fmla="*/ 37040 h 1169641"/>
              <a:gd name="csX7352" fmla="*/ 0 w 3255128"/>
              <a:gd name="csY7352" fmla="*/ 36993 h 1169641"/>
              <a:gd name="csX7353" fmla="*/ 0 w 3255128"/>
              <a:gd name="csY7353" fmla="*/ 36968 h 1169641"/>
              <a:gd name="csX7354" fmla="*/ 0 w 3255128"/>
              <a:gd name="csY7354" fmla="*/ 36916 h 1169641"/>
              <a:gd name="csX7355" fmla="*/ 0 w 3255128"/>
              <a:gd name="csY7355" fmla="*/ 36900 h 1169641"/>
              <a:gd name="csX7356" fmla="*/ 0 w 3255128"/>
              <a:gd name="csY7356" fmla="*/ 36895 h 1169641"/>
              <a:gd name="csX7357" fmla="*/ 0 w 3255128"/>
              <a:gd name="csY7357" fmla="*/ 36870 h 1169641"/>
              <a:gd name="csX7358" fmla="*/ 0 w 3255128"/>
              <a:gd name="csY7358" fmla="*/ 36812 h 1169641"/>
              <a:gd name="csX7359" fmla="*/ 0 w 3255128"/>
              <a:gd name="csY7359" fmla="*/ 36673 h 1169641"/>
              <a:gd name="csX7360" fmla="*/ 0 w 3255128"/>
              <a:gd name="csY7360" fmla="*/ 36667 h 1169641"/>
              <a:gd name="csX7361" fmla="*/ 0 w 3255128"/>
              <a:gd name="csY7361" fmla="*/ 36411 h 1169641"/>
              <a:gd name="csX7362" fmla="*/ 0 w 3255128"/>
              <a:gd name="csY7362" fmla="*/ 36361 h 1169641"/>
              <a:gd name="csX7363" fmla="*/ 0 w 3255128"/>
              <a:gd name="csY7363" fmla="*/ 36354 h 1169641"/>
              <a:gd name="csX7364" fmla="*/ 0 w 3255128"/>
              <a:gd name="csY7364" fmla="*/ 36307 h 1169641"/>
              <a:gd name="csX7365" fmla="*/ 0 w 3255128"/>
              <a:gd name="csY7365" fmla="*/ 36199 h 1169641"/>
              <a:gd name="csX7366" fmla="*/ 0 w 3255128"/>
              <a:gd name="csY7366" fmla="*/ 36125 h 1169641"/>
              <a:gd name="csX7367" fmla="*/ 0 w 3255128"/>
              <a:gd name="csY7367" fmla="*/ 36111 h 1169641"/>
              <a:gd name="csX7368" fmla="*/ 0 w 3255128"/>
              <a:gd name="csY7368" fmla="*/ 36056 h 1169641"/>
              <a:gd name="csX7369" fmla="*/ 0 w 3255128"/>
              <a:gd name="csY7369" fmla="*/ 36019 h 1169641"/>
              <a:gd name="csX7370" fmla="*/ 0 w 3255128"/>
              <a:gd name="csY7370" fmla="*/ 35979 h 1169641"/>
              <a:gd name="csX7371" fmla="*/ 0 w 3255128"/>
              <a:gd name="csY7371" fmla="*/ 35968 h 1169641"/>
              <a:gd name="csX7372" fmla="*/ 0 w 3255128"/>
              <a:gd name="csY7372" fmla="*/ 35915 h 1169641"/>
              <a:gd name="csX7373" fmla="*/ 0 w 3255128"/>
              <a:gd name="csY7373" fmla="*/ 35763 h 1169641"/>
              <a:gd name="csX7374" fmla="*/ 0 w 3255128"/>
              <a:gd name="csY7374" fmla="*/ 35758 h 1169641"/>
              <a:gd name="csX7375" fmla="*/ 0 w 3255128"/>
              <a:gd name="csY7375" fmla="*/ 35691 h 1169641"/>
              <a:gd name="csX7376" fmla="*/ 0 w 3255128"/>
              <a:gd name="csY7376" fmla="*/ 35666 h 1169641"/>
              <a:gd name="csX7377" fmla="*/ 0 w 3255128"/>
              <a:gd name="csY7377" fmla="*/ 35659 h 1169641"/>
              <a:gd name="csX7378" fmla="*/ 0 w 3255128"/>
              <a:gd name="csY7378" fmla="*/ 35515 h 1169641"/>
              <a:gd name="csX7379" fmla="*/ 0 w 3255128"/>
              <a:gd name="csY7379" fmla="*/ 35509 h 1169641"/>
              <a:gd name="csX7380" fmla="*/ 0 w 3255128"/>
              <a:gd name="csY7380" fmla="*/ 35438 h 1169641"/>
              <a:gd name="csX7381" fmla="*/ 0 w 3255128"/>
              <a:gd name="csY7381" fmla="*/ 35383 h 1169641"/>
              <a:gd name="csX7382" fmla="*/ 0 w 3255128"/>
              <a:gd name="csY7382" fmla="*/ 35302 h 1169641"/>
              <a:gd name="csX7383" fmla="*/ 0 w 3255128"/>
              <a:gd name="csY7383" fmla="*/ 35299 h 1169641"/>
              <a:gd name="csX7384" fmla="*/ 0 w 3255128"/>
              <a:gd name="csY7384" fmla="*/ 35204 h 1169641"/>
              <a:gd name="csX7385" fmla="*/ 0 w 3255128"/>
              <a:gd name="csY7385" fmla="*/ 35200 h 1169641"/>
              <a:gd name="csX7386" fmla="*/ 0 w 3255128"/>
              <a:gd name="csY7386" fmla="*/ 35106 h 1169641"/>
              <a:gd name="csX7387" fmla="*/ 0 w 3255128"/>
              <a:gd name="csY7387" fmla="*/ 35018 h 1169641"/>
              <a:gd name="csX7388" fmla="*/ 0 w 3255128"/>
              <a:gd name="csY7388" fmla="*/ 34984 h 1169641"/>
              <a:gd name="csX7389" fmla="*/ 0 w 3255128"/>
              <a:gd name="csY7389" fmla="*/ 34861 h 1169641"/>
              <a:gd name="csX7390" fmla="*/ 0 w 3255128"/>
              <a:gd name="csY7390" fmla="*/ 34828 h 1169641"/>
              <a:gd name="csX7391" fmla="*/ 0 w 3255128"/>
              <a:gd name="csY7391" fmla="*/ 34754 h 1169641"/>
              <a:gd name="csX7392" fmla="*/ 0 w 3255128"/>
              <a:gd name="csY7392" fmla="*/ 34629 h 1169641"/>
              <a:gd name="csX7393" fmla="*/ 0 w 3255128"/>
              <a:gd name="csY7393" fmla="*/ 34544 h 1169641"/>
              <a:gd name="csX7394" fmla="*/ 0 w 3255128"/>
              <a:gd name="csY7394" fmla="*/ 34508 h 1169641"/>
              <a:gd name="csX7395" fmla="*/ 0 w 3255128"/>
              <a:gd name="csY7395" fmla="*/ 34418 h 1169641"/>
              <a:gd name="csX7396" fmla="*/ 0 w 3255128"/>
              <a:gd name="csY7396" fmla="*/ 34369 h 1169641"/>
              <a:gd name="csX7397" fmla="*/ 0 w 3255128"/>
              <a:gd name="csY7397" fmla="*/ 34333 h 1169641"/>
              <a:gd name="csX7398" fmla="*/ 0 w 3255128"/>
              <a:gd name="csY7398" fmla="*/ 34295 h 1169641"/>
              <a:gd name="csX7399" fmla="*/ 0 w 3255128"/>
              <a:gd name="csY7399" fmla="*/ 34160 h 1169641"/>
              <a:gd name="csX7400" fmla="*/ 0 w 3255128"/>
              <a:gd name="csY7400" fmla="*/ 34155 h 1169641"/>
              <a:gd name="csX7401" fmla="*/ 0 w 3255128"/>
              <a:gd name="csY7401" fmla="*/ 34049 h 1169641"/>
              <a:gd name="csX7402" fmla="*/ 0 w 3255128"/>
              <a:gd name="csY7402" fmla="*/ 33936 h 1169641"/>
              <a:gd name="csX7403" fmla="*/ 0 w 3255128"/>
              <a:gd name="csY7403" fmla="*/ 33821 h 1169641"/>
              <a:gd name="csX7404" fmla="*/ 0 w 3255128"/>
              <a:gd name="csY7404" fmla="*/ 33748 h 1169641"/>
              <a:gd name="csX7405" fmla="*/ 0 w 3255128"/>
              <a:gd name="csY7405" fmla="*/ 33721 h 1169641"/>
              <a:gd name="csX7406" fmla="*/ 0 w 3255128"/>
              <a:gd name="csY7406" fmla="*/ 33712 h 1169641"/>
              <a:gd name="csX7407" fmla="*/ 0 w 3255128"/>
              <a:gd name="csY7407" fmla="*/ 33647 h 1169641"/>
              <a:gd name="csX7408" fmla="*/ 0 w 3255128"/>
              <a:gd name="csY7408" fmla="*/ 33627 h 1169641"/>
              <a:gd name="csX7409" fmla="*/ 0 w 3255128"/>
              <a:gd name="csY7409" fmla="*/ 33490 h 1169641"/>
              <a:gd name="csX7410" fmla="*/ 0 w 3255128"/>
              <a:gd name="csY7410" fmla="*/ 33413 h 1169641"/>
              <a:gd name="csX7411" fmla="*/ 0 w 3255128"/>
              <a:gd name="csY7411" fmla="*/ 33401 h 1169641"/>
              <a:gd name="csX7412" fmla="*/ 0 w 3255128"/>
              <a:gd name="csY7412" fmla="*/ 33396 h 1169641"/>
              <a:gd name="csX7413" fmla="*/ 0 w 3255128"/>
              <a:gd name="csY7413" fmla="*/ 33385 h 1169641"/>
              <a:gd name="csX7414" fmla="*/ 0 w 3255128"/>
              <a:gd name="csY7414" fmla="*/ 33382 h 1169641"/>
              <a:gd name="csX7415" fmla="*/ 0 w 3255128"/>
              <a:gd name="csY7415" fmla="*/ 33329 h 1169641"/>
              <a:gd name="csX7416" fmla="*/ 0 w 3255128"/>
              <a:gd name="csY7416" fmla="*/ 33239 h 1169641"/>
              <a:gd name="csX7417" fmla="*/ 0 w 3255128"/>
              <a:gd name="csY7417" fmla="*/ 33175 h 1169641"/>
              <a:gd name="csX7418" fmla="*/ 0 w 3255128"/>
              <a:gd name="csY7418" fmla="*/ 33173 h 1169641"/>
              <a:gd name="csX7419" fmla="*/ 0 w 3255128"/>
              <a:gd name="csY7419" fmla="*/ 33170 h 1169641"/>
              <a:gd name="csX7420" fmla="*/ 0 w 3255128"/>
              <a:gd name="csY7420" fmla="*/ 33168 h 1169641"/>
              <a:gd name="csX7421" fmla="*/ 0 w 3255128"/>
              <a:gd name="csY7421" fmla="*/ 33146 h 1169641"/>
              <a:gd name="csX7422" fmla="*/ 0 w 3255128"/>
              <a:gd name="csY7422" fmla="*/ 33137 h 1169641"/>
              <a:gd name="csX7423" fmla="*/ 0 w 3255128"/>
              <a:gd name="csY7423" fmla="*/ 33098 h 1169641"/>
              <a:gd name="csX7424" fmla="*/ 0 w 3255128"/>
              <a:gd name="csY7424" fmla="*/ 32967 h 1169641"/>
              <a:gd name="csX7425" fmla="*/ 0 w 3255128"/>
              <a:gd name="csY7425" fmla="*/ 32941 h 1169641"/>
              <a:gd name="csX7426" fmla="*/ 0 w 3255128"/>
              <a:gd name="csY7426" fmla="*/ 32932 h 1169641"/>
              <a:gd name="csX7427" fmla="*/ 0 w 3255128"/>
              <a:gd name="csY7427" fmla="*/ 32926 h 1169641"/>
              <a:gd name="csX7428" fmla="*/ 0 w 3255128"/>
              <a:gd name="csY7428" fmla="*/ 32858 h 1169641"/>
              <a:gd name="csX7429" fmla="*/ 0 w 3255128"/>
              <a:gd name="csY7429" fmla="*/ 32855 h 1169641"/>
              <a:gd name="csX7430" fmla="*/ 0 w 3255128"/>
              <a:gd name="csY7430" fmla="*/ 32716 h 1169641"/>
              <a:gd name="csX7431" fmla="*/ 0 w 3255128"/>
              <a:gd name="csY7431" fmla="*/ 32714 h 1169641"/>
              <a:gd name="csX7432" fmla="*/ 0 w 3255128"/>
              <a:gd name="csY7432" fmla="*/ 32706 h 1169641"/>
              <a:gd name="csX7433" fmla="*/ 0 w 3255128"/>
              <a:gd name="csY7433" fmla="*/ 32678 h 1169641"/>
              <a:gd name="csX7434" fmla="*/ 0 w 3255128"/>
              <a:gd name="csY7434" fmla="*/ 32648 h 1169641"/>
              <a:gd name="csX7435" fmla="*/ 0 w 3255128"/>
              <a:gd name="csY7435" fmla="*/ 32623 h 1169641"/>
              <a:gd name="csX7436" fmla="*/ 0 w 3255128"/>
              <a:gd name="csY7436" fmla="*/ 32608 h 1169641"/>
              <a:gd name="csX7437" fmla="*/ 0 w 3255128"/>
              <a:gd name="csY7437" fmla="*/ 32553 h 1169641"/>
              <a:gd name="csX7438" fmla="*/ 0 w 3255128"/>
              <a:gd name="csY7438" fmla="*/ 32520 h 1169641"/>
              <a:gd name="csX7439" fmla="*/ 0 w 3255128"/>
              <a:gd name="csY7439" fmla="*/ 32482 h 1169641"/>
              <a:gd name="csX7440" fmla="*/ 0 w 3255128"/>
              <a:gd name="csY7440" fmla="*/ 32448 h 1169641"/>
              <a:gd name="csX7441" fmla="*/ 0 w 3255128"/>
              <a:gd name="csY7441" fmla="*/ 32432 h 1169641"/>
              <a:gd name="csX7442" fmla="*/ 0 w 3255128"/>
              <a:gd name="csY7442" fmla="*/ 32374 h 1169641"/>
              <a:gd name="csX7443" fmla="*/ 0 w 3255128"/>
              <a:gd name="csY7443" fmla="*/ 32278 h 1169641"/>
              <a:gd name="csX7444" fmla="*/ 0 w 3255128"/>
              <a:gd name="csY7444" fmla="*/ 32256 h 1169641"/>
              <a:gd name="csX7445" fmla="*/ 0 w 3255128"/>
              <a:gd name="csY7445" fmla="*/ 32164 h 1169641"/>
              <a:gd name="csX7446" fmla="*/ 0 w 3255128"/>
              <a:gd name="csY7446" fmla="*/ 32060 h 1169641"/>
              <a:gd name="csX7447" fmla="*/ 0 w 3255128"/>
              <a:gd name="csY7447" fmla="*/ 32046 h 1169641"/>
              <a:gd name="csX7448" fmla="*/ 0 w 3255128"/>
              <a:gd name="csY7448" fmla="*/ 32030 h 1169641"/>
              <a:gd name="csX7449" fmla="*/ 0 w 3255128"/>
              <a:gd name="csY7449" fmla="*/ 32025 h 1169641"/>
              <a:gd name="csX7450" fmla="*/ 0 w 3255128"/>
              <a:gd name="csY7450" fmla="*/ 32016 h 1169641"/>
              <a:gd name="csX7451" fmla="*/ 0 w 3255128"/>
              <a:gd name="csY7451" fmla="*/ 31905 h 1169641"/>
              <a:gd name="csX7452" fmla="*/ 0 w 3255128"/>
              <a:gd name="csY7452" fmla="*/ 31835 h 1169641"/>
              <a:gd name="csX7453" fmla="*/ 0 w 3255128"/>
              <a:gd name="csY7453" fmla="*/ 31834 h 1169641"/>
              <a:gd name="csX7454" fmla="*/ 0 w 3255128"/>
              <a:gd name="csY7454" fmla="*/ 31797 h 1169641"/>
              <a:gd name="csX7455" fmla="*/ 0 w 3255128"/>
              <a:gd name="csY7455" fmla="*/ 31726 h 1169641"/>
              <a:gd name="csX7456" fmla="*/ 0 w 3255128"/>
              <a:gd name="csY7456" fmla="*/ 31601 h 1169641"/>
              <a:gd name="csX7457" fmla="*/ 0 w 3255128"/>
              <a:gd name="csY7457" fmla="*/ 31572 h 1169641"/>
              <a:gd name="csX7458" fmla="*/ 0 w 3255128"/>
              <a:gd name="csY7458" fmla="*/ 31551 h 1169641"/>
              <a:gd name="csX7459" fmla="*/ 0 w 3255128"/>
              <a:gd name="csY7459" fmla="*/ 31516 h 1169641"/>
              <a:gd name="csX7460" fmla="*/ 0 w 3255128"/>
              <a:gd name="csY7460" fmla="*/ 31498 h 1169641"/>
              <a:gd name="csX7461" fmla="*/ 0 w 3255128"/>
              <a:gd name="csY7461" fmla="*/ 31484 h 1169641"/>
              <a:gd name="csX7462" fmla="*/ 0 w 3255128"/>
              <a:gd name="csY7462" fmla="*/ 31446 h 1169641"/>
              <a:gd name="csX7463" fmla="*/ 0 w 3255128"/>
              <a:gd name="csY7463" fmla="*/ 31429 h 1169641"/>
              <a:gd name="csX7464" fmla="*/ 0 w 3255128"/>
              <a:gd name="csY7464" fmla="*/ 31352 h 1169641"/>
              <a:gd name="csX7465" fmla="*/ 0 w 3255128"/>
              <a:gd name="csY7465" fmla="*/ 31288 h 1169641"/>
              <a:gd name="csX7466" fmla="*/ 0 w 3255128"/>
              <a:gd name="csY7466" fmla="*/ 31267 h 1169641"/>
              <a:gd name="csX7467" fmla="*/ 0 w 3255128"/>
              <a:gd name="csY7467" fmla="*/ 31165 h 1169641"/>
              <a:gd name="csX7468" fmla="*/ 0 w 3255128"/>
              <a:gd name="csY7468" fmla="*/ 31149 h 1169641"/>
              <a:gd name="csX7469" fmla="*/ 0 w 3255128"/>
              <a:gd name="csY7469" fmla="*/ 31039 h 1169641"/>
              <a:gd name="csX7470" fmla="*/ 0 w 3255128"/>
              <a:gd name="csY7470" fmla="*/ 30995 h 1169641"/>
              <a:gd name="csX7471" fmla="*/ 0 w 3255128"/>
              <a:gd name="csY7471" fmla="*/ 30953 h 1169641"/>
              <a:gd name="csX7472" fmla="*/ 0 w 3255128"/>
              <a:gd name="csY7472" fmla="*/ 30915 h 1169641"/>
              <a:gd name="csX7473" fmla="*/ 0 w 3255128"/>
              <a:gd name="csY7473" fmla="*/ 30830 h 1169641"/>
              <a:gd name="csX7474" fmla="*/ 0 w 3255128"/>
              <a:gd name="csY7474" fmla="*/ 30684 h 1169641"/>
              <a:gd name="csX7475" fmla="*/ 0 w 3255128"/>
              <a:gd name="csY7475" fmla="*/ 30656 h 1169641"/>
              <a:gd name="csX7476" fmla="*/ 0 w 3255128"/>
              <a:gd name="csY7476" fmla="*/ 30645 h 1169641"/>
              <a:gd name="csX7477" fmla="*/ 0 w 3255128"/>
              <a:gd name="csY7477" fmla="*/ 30515 h 1169641"/>
              <a:gd name="csX7478" fmla="*/ 0 w 3255128"/>
              <a:gd name="csY7478" fmla="*/ 30469 h 1169641"/>
              <a:gd name="csX7479" fmla="*/ 0 w 3255128"/>
              <a:gd name="csY7479" fmla="*/ 30449 h 1169641"/>
              <a:gd name="csX7480" fmla="*/ 0 w 3255128"/>
              <a:gd name="csY7480" fmla="*/ 30406 h 1169641"/>
              <a:gd name="csX7481" fmla="*/ 0 w 3255128"/>
              <a:gd name="csY7481" fmla="*/ 30391 h 1169641"/>
              <a:gd name="csX7482" fmla="*/ 0 w 3255128"/>
              <a:gd name="csY7482" fmla="*/ 30372 h 1169641"/>
              <a:gd name="csX7483" fmla="*/ 0 w 3255128"/>
              <a:gd name="csY7483" fmla="*/ 30227 h 1169641"/>
              <a:gd name="csX7484" fmla="*/ 0 w 3255128"/>
              <a:gd name="csY7484" fmla="*/ 30206 h 1169641"/>
              <a:gd name="csX7485" fmla="*/ 0 w 3255128"/>
              <a:gd name="csY7485" fmla="*/ 30104 h 1169641"/>
              <a:gd name="csX7486" fmla="*/ 0 w 3255128"/>
              <a:gd name="csY7486" fmla="*/ 29881 h 1169641"/>
              <a:gd name="csX7487" fmla="*/ 0 w 3255128"/>
              <a:gd name="csY7487" fmla="*/ 29736 h 1169641"/>
              <a:gd name="csX7488" fmla="*/ 0 w 3255128"/>
              <a:gd name="csY7488" fmla="*/ 29659 h 1169641"/>
              <a:gd name="csX7489" fmla="*/ 0 w 3255128"/>
              <a:gd name="csY7489" fmla="*/ 29645 h 1169641"/>
              <a:gd name="csX7490" fmla="*/ 0 w 3255128"/>
              <a:gd name="csY7490" fmla="*/ 29433 h 1169641"/>
              <a:gd name="csX7491" fmla="*/ 0 w 3255128"/>
              <a:gd name="csY7491" fmla="*/ 29422 h 1169641"/>
              <a:gd name="csX7492" fmla="*/ 0 w 3255128"/>
              <a:gd name="csY7492" fmla="*/ 29416 h 1169641"/>
              <a:gd name="csX7493" fmla="*/ 0 w 3255128"/>
              <a:gd name="csY7493" fmla="*/ 29290 h 1169641"/>
              <a:gd name="csX7494" fmla="*/ 0 w 3255128"/>
              <a:gd name="csY7494" fmla="*/ 29243 h 1169641"/>
              <a:gd name="csX7495" fmla="*/ 0 w 3255128"/>
              <a:gd name="csY7495" fmla="*/ 29213 h 1169641"/>
              <a:gd name="csX7496" fmla="*/ 0 w 3255128"/>
              <a:gd name="csY7496" fmla="*/ 29206 h 1169641"/>
              <a:gd name="csX7497" fmla="*/ 0 w 3255128"/>
              <a:gd name="csY7497" fmla="*/ 29192 h 1169641"/>
              <a:gd name="csX7498" fmla="*/ 0 w 3255128"/>
              <a:gd name="csY7498" fmla="*/ 29149 h 1169641"/>
              <a:gd name="csX7499" fmla="*/ 0 w 3255128"/>
              <a:gd name="csY7499" fmla="*/ 29104 h 1169641"/>
              <a:gd name="csX7500" fmla="*/ 0 w 3255128"/>
              <a:gd name="csY7500" fmla="*/ 29083 h 1169641"/>
              <a:gd name="csX7501" fmla="*/ 0 w 3255128"/>
              <a:gd name="csY7501" fmla="*/ 29000 h 1169641"/>
              <a:gd name="csX7502" fmla="*/ 0 w 3255128"/>
              <a:gd name="csY7502" fmla="*/ 28997 h 1169641"/>
              <a:gd name="csX7503" fmla="*/ 0 w 3255128"/>
              <a:gd name="csY7503" fmla="*/ 28992 h 1169641"/>
              <a:gd name="csX7504" fmla="*/ 0 w 3255128"/>
              <a:gd name="csY7504" fmla="*/ 28925 h 1169641"/>
              <a:gd name="csX7505" fmla="*/ 0 w 3255128"/>
              <a:gd name="csY7505" fmla="*/ 28894 h 1169641"/>
              <a:gd name="csX7506" fmla="*/ 0 w 3255128"/>
              <a:gd name="csY7506" fmla="*/ 28774 h 1169641"/>
              <a:gd name="csX7507" fmla="*/ 0 w 3255128"/>
              <a:gd name="csY7507" fmla="*/ 28769 h 1169641"/>
              <a:gd name="csX7508" fmla="*/ 0 w 3255128"/>
              <a:gd name="csY7508" fmla="*/ 28702 h 1169641"/>
              <a:gd name="csX7509" fmla="*/ 0 w 3255128"/>
              <a:gd name="csY7509" fmla="*/ 28645 h 1169641"/>
              <a:gd name="csX7510" fmla="*/ 0 w 3255128"/>
              <a:gd name="csY7510" fmla="*/ 28624 h 1169641"/>
              <a:gd name="csX7511" fmla="*/ 0 w 3255128"/>
              <a:gd name="csY7511" fmla="*/ 28541 h 1169641"/>
              <a:gd name="csX7512" fmla="*/ 0 w 3255128"/>
              <a:gd name="csY7512" fmla="*/ 28519 h 1169641"/>
              <a:gd name="csX7513" fmla="*/ 0 w 3255128"/>
              <a:gd name="csY7513" fmla="*/ 28429 h 1169641"/>
              <a:gd name="csX7514" fmla="*/ 0 w 3255128"/>
              <a:gd name="csY7514" fmla="*/ 28412 h 1169641"/>
              <a:gd name="csX7515" fmla="*/ 0 w 3255128"/>
              <a:gd name="csY7515" fmla="*/ 28362 h 1169641"/>
              <a:gd name="csX7516" fmla="*/ 0 w 3255128"/>
              <a:gd name="csY7516" fmla="*/ 28340 h 1169641"/>
              <a:gd name="csX7517" fmla="*/ 0 w 3255128"/>
              <a:gd name="csY7517" fmla="*/ 28332 h 1169641"/>
              <a:gd name="csX7518" fmla="*/ 0 w 3255128"/>
              <a:gd name="csY7518" fmla="*/ 28218 h 1169641"/>
              <a:gd name="csX7519" fmla="*/ 0 w 3255128"/>
              <a:gd name="csY7519" fmla="*/ 28186 h 1169641"/>
              <a:gd name="csX7520" fmla="*/ 0 w 3255128"/>
              <a:gd name="csY7520" fmla="*/ 28128 h 1169641"/>
              <a:gd name="csX7521" fmla="*/ 0 w 3255128"/>
              <a:gd name="csY7521" fmla="*/ 28103 h 1169641"/>
              <a:gd name="csX7522" fmla="*/ 0 w 3255128"/>
              <a:gd name="csY7522" fmla="*/ 28062 h 1169641"/>
              <a:gd name="csX7523" fmla="*/ 0 w 3255128"/>
              <a:gd name="csY7523" fmla="*/ 28042 h 1169641"/>
              <a:gd name="csX7524" fmla="*/ 0 w 3255128"/>
              <a:gd name="csY7524" fmla="*/ 27997 h 1169641"/>
              <a:gd name="csX7525" fmla="*/ 0 w 3255128"/>
              <a:gd name="csY7525" fmla="*/ 27976 h 1169641"/>
              <a:gd name="csX7526" fmla="*/ 0 w 3255128"/>
              <a:gd name="csY7526" fmla="*/ 27893 h 1169641"/>
              <a:gd name="csX7527" fmla="*/ 0 w 3255128"/>
              <a:gd name="csY7527" fmla="*/ 27866 h 1169641"/>
              <a:gd name="csX7528" fmla="*/ 0 w 3255128"/>
              <a:gd name="csY7528" fmla="*/ 27863 h 1169641"/>
              <a:gd name="csX7529" fmla="*/ 0 w 3255128"/>
              <a:gd name="csY7529" fmla="*/ 27854 h 1169641"/>
              <a:gd name="csX7530" fmla="*/ 0 w 3255128"/>
              <a:gd name="csY7530" fmla="*/ 27821 h 1169641"/>
              <a:gd name="csX7531" fmla="*/ 0 w 3255128"/>
              <a:gd name="csY7531" fmla="*/ 27778 h 1169641"/>
              <a:gd name="csX7532" fmla="*/ 0 w 3255128"/>
              <a:gd name="csY7532" fmla="*/ 27644 h 1169641"/>
              <a:gd name="csX7533" fmla="*/ 0 w 3255128"/>
              <a:gd name="csY7533" fmla="*/ 27389 h 1169641"/>
              <a:gd name="csX7534" fmla="*/ 0 w 3255128"/>
              <a:gd name="csY7534" fmla="*/ 27206 h 1169641"/>
              <a:gd name="csX7535" fmla="*/ 0 w 3255128"/>
              <a:gd name="csY7535" fmla="*/ 27161 h 1169641"/>
              <a:gd name="csX7536" fmla="*/ 0 w 3255128"/>
              <a:gd name="csY7536" fmla="*/ 27076 h 1169641"/>
              <a:gd name="csX7537" fmla="*/ 0 w 3255128"/>
              <a:gd name="csY7537" fmla="*/ 27041 h 1169641"/>
              <a:gd name="csX7538" fmla="*/ 0 w 3255128"/>
              <a:gd name="csY7538" fmla="*/ 26996 h 1169641"/>
              <a:gd name="csX7539" fmla="*/ 0 w 3255128"/>
              <a:gd name="csY7539" fmla="*/ 26982 h 1169641"/>
              <a:gd name="csX7540" fmla="*/ 0 w 3255128"/>
              <a:gd name="csY7540" fmla="*/ 26957 h 1169641"/>
              <a:gd name="csX7541" fmla="*/ 0 w 3255128"/>
              <a:gd name="csY7541" fmla="*/ 26903 h 1169641"/>
              <a:gd name="csX7542" fmla="*/ 0 w 3255128"/>
              <a:gd name="csY7542" fmla="*/ 26845 h 1169641"/>
              <a:gd name="csX7543" fmla="*/ 0 w 3255128"/>
              <a:gd name="csY7543" fmla="*/ 26747 h 1169641"/>
              <a:gd name="csX7544" fmla="*/ 0 w 3255128"/>
              <a:gd name="csY7544" fmla="*/ 26745 h 1169641"/>
              <a:gd name="csX7545" fmla="*/ 0 w 3255128"/>
              <a:gd name="csY7545" fmla="*/ 26727 h 1169641"/>
              <a:gd name="csX7546" fmla="*/ 0 w 3255128"/>
              <a:gd name="csY7546" fmla="*/ 26724 h 1169641"/>
              <a:gd name="csX7547" fmla="*/ 0 w 3255128"/>
              <a:gd name="csY7547" fmla="*/ 26626 h 1169641"/>
              <a:gd name="csX7548" fmla="*/ 0 w 3255128"/>
              <a:gd name="csY7548" fmla="*/ 26521 h 1169641"/>
              <a:gd name="csX7549" fmla="*/ 0 w 3255128"/>
              <a:gd name="csY7549" fmla="*/ 26409 h 1169641"/>
              <a:gd name="csX7550" fmla="*/ 0 w 3255128"/>
              <a:gd name="csY7550" fmla="*/ 26375 h 1169641"/>
              <a:gd name="csX7551" fmla="*/ 0 w 3255128"/>
              <a:gd name="csY7551" fmla="*/ 26368 h 1169641"/>
              <a:gd name="csX7552" fmla="*/ 0 w 3255128"/>
              <a:gd name="csY7552" fmla="*/ 26311 h 1169641"/>
              <a:gd name="csX7553" fmla="*/ 0 w 3255128"/>
              <a:gd name="csY7553" fmla="*/ 26309 h 1169641"/>
              <a:gd name="csX7554" fmla="*/ 0 w 3255128"/>
              <a:gd name="csY7554" fmla="*/ 26175 h 1169641"/>
              <a:gd name="csX7555" fmla="*/ 0 w 3255128"/>
              <a:gd name="csY7555" fmla="*/ 26125 h 1169641"/>
              <a:gd name="csX7556" fmla="*/ 0 w 3255128"/>
              <a:gd name="csY7556" fmla="*/ 26062 h 1169641"/>
              <a:gd name="csX7557" fmla="*/ 0 w 3255128"/>
              <a:gd name="csY7557" fmla="*/ 25929 h 1169641"/>
              <a:gd name="csX7558" fmla="*/ 0 w 3255128"/>
              <a:gd name="csY7558" fmla="*/ 25850 h 1169641"/>
              <a:gd name="csX7559" fmla="*/ 0 w 3255128"/>
              <a:gd name="csY7559" fmla="*/ 25846 h 1169641"/>
              <a:gd name="csX7560" fmla="*/ 0 w 3255128"/>
              <a:gd name="csY7560" fmla="*/ 25842 h 1169641"/>
              <a:gd name="csX7561" fmla="*/ 0 w 3255128"/>
              <a:gd name="csY7561" fmla="*/ 25716 h 1169641"/>
              <a:gd name="csX7562" fmla="*/ 0 w 3255128"/>
              <a:gd name="csY7562" fmla="*/ 25707 h 1169641"/>
              <a:gd name="csX7563" fmla="*/ 0 w 3255128"/>
              <a:gd name="csY7563" fmla="*/ 25705 h 1169641"/>
              <a:gd name="csX7564" fmla="*/ 0 w 3255128"/>
              <a:gd name="csY7564" fmla="*/ 25584 h 1169641"/>
              <a:gd name="csX7565" fmla="*/ 0 w 3255128"/>
              <a:gd name="csY7565" fmla="*/ 25459 h 1169641"/>
              <a:gd name="csX7566" fmla="*/ 0 w 3255128"/>
              <a:gd name="csY7566" fmla="*/ 25414 h 1169641"/>
              <a:gd name="csX7567" fmla="*/ 0 w 3255128"/>
              <a:gd name="csY7567" fmla="*/ 25388 h 1169641"/>
              <a:gd name="csX7568" fmla="*/ 0 w 3255128"/>
              <a:gd name="csY7568" fmla="*/ 25294 h 1169641"/>
              <a:gd name="csX7569" fmla="*/ 0 w 3255128"/>
              <a:gd name="csY7569" fmla="*/ 25286 h 1169641"/>
              <a:gd name="csX7570" fmla="*/ 0 w 3255128"/>
              <a:gd name="csY7570" fmla="*/ 25280 h 1169641"/>
              <a:gd name="csX7571" fmla="*/ 0 w 3255128"/>
              <a:gd name="csY7571" fmla="*/ 25125 h 1169641"/>
              <a:gd name="csX7572" fmla="*/ 0 w 3255128"/>
              <a:gd name="csY7572" fmla="*/ 25068 h 1169641"/>
              <a:gd name="csX7573" fmla="*/ 0 w 3255128"/>
              <a:gd name="csY7573" fmla="*/ 24835 h 1169641"/>
              <a:gd name="csX7574" fmla="*/ 0 w 3255128"/>
              <a:gd name="csY7574" fmla="*/ 24827 h 1169641"/>
              <a:gd name="csX7575" fmla="*/ 0 w 3255128"/>
              <a:gd name="csY7575" fmla="*/ 24806 h 1169641"/>
              <a:gd name="csX7576" fmla="*/ 0 w 3255128"/>
              <a:gd name="csY7576" fmla="*/ 24663 h 1169641"/>
              <a:gd name="csX7577" fmla="*/ 0 w 3255128"/>
              <a:gd name="csY7577" fmla="*/ 24578 h 1169641"/>
              <a:gd name="csX7578" fmla="*/ 0 w 3255128"/>
              <a:gd name="csY7578" fmla="*/ 24565 h 1169641"/>
              <a:gd name="csX7579" fmla="*/ 0 w 3255128"/>
              <a:gd name="csY7579" fmla="*/ 24522 h 1169641"/>
              <a:gd name="csX7580" fmla="*/ 0 w 3255128"/>
              <a:gd name="csY7580" fmla="*/ 24477 h 1169641"/>
              <a:gd name="csX7581" fmla="*/ 0 w 3255128"/>
              <a:gd name="csY7581" fmla="*/ 24472 h 1169641"/>
              <a:gd name="csX7582" fmla="*/ 0 w 3255128"/>
              <a:gd name="csY7582" fmla="*/ 24405 h 1169641"/>
              <a:gd name="csX7583" fmla="*/ 0 w 3255128"/>
              <a:gd name="csY7583" fmla="*/ 24399 h 1169641"/>
              <a:gd name="csX7584" fmla="*/ 0 w 3255128"/>
              <a:gd name="csY7584" fmla="*/ 24336 h 1169641"/>
              <a:gd name="csX7585" fmla="*/ 0 w 3255128"/>
              <a:gd name="csY7585" fmla="*/ 24259 h 1169641"/>
              <a:gd name="csX7586" fmla="*/ 0 w 3255128"/>
              <a:gd name="csY7586" fmla="*/ 24213 h 1169641"/>
              <a:gd name="csX7587" fmla="*/ 0 w 3255128"/>
              <a:gd name="csY7587" fmla="*/ 24187 h 1169641"/>
              <a:gd name="csX7588" fmla="*/ 0 w 3255128"/>
              <a:gd name="csY7588" fmla="*/ 24179 h 1169641"/>
              <a:gd name="csX7589" fmla="*/ 0 w 3255128"/>
              <a:gd name="csY7589" fmla="*/ 24140 h 1169641"/>
              <a:gd name="csX7590" fmla="*/ 0 w 3255128"/>
              <a:gd name="csY7590" fmla="*/ 24017 h 1169641"/>
              <a:gd name="csX7591" fmla="*/ 0 w 3255128"/>
              <a:gd name="csY7591" fmla="*/ 23820 h 1169641"/>
              <a:gd name="csX7592" fmla="*/ 0 w 3255128"/>
              <a:gd name="csY7592" fmla="*/ 23792 h 1169641"/>
              <a:gd name="csX7593" fmla="*/ 0 w 3255128"/>
              <a:gd name="csY7593" fmla="*/ 23785 h 1169641"/>
              <a:gd name="csX7594" fmla="*/ 0 w 3255128"/>
              <a:gd name="csY7594" fmla="*/ 23754 h 1169641"/>
              <a:gd name="csX7595" fmla="*/ 0 w 3255128"/>
              <a:gd name="csY7595" fmla="*/ 23698 h 1169641"/>
              <a:gd name="csX7596" fmla="*/ 0 w 3255128"/>
              <a:gd name="csY7596" fmla="*/ 23558 h 1169641"/>
              <a:gd name="csX7597" fmla="*/ 0 w 3255128"/>
              <a:gd name="csY7597" fmla="*/ 23542 h 1169641"/>
              <a:gd name="csX7598" fmla="*/ 0 w 3255128"/>
              <a:gd name="csY7598" fmla="*/ 23508 h 1169641"/>
              <a:gd name="csX7599" fmla="*/ 0 w 3255128"/>
              <a:gd name="csY7599" fmla="*/ 23501 h 1169641"/>
              <a:gd name="csX7600" fmla="*/ 0 w 3255128"/>
              <a:gd name="csY7600" fmla="*/ 23476 h 1169641"/>
              <a:gd name="csX7601" fmla="*/ 0 w 3255128"/>
              <a:gd name="csY7601" fmla="*/ 23378 h 1169641"/>
              <a:gd name="csX7602" fmla="*/ 0 w 3255128"/>
              <a:gd name="csY7602" fmla="*/ 23346 h 1169641"/>
              <a:gd name="csX7603" fmla="*/ 0 w 3255128"/>
              <a:gd name="csY7603" fmla="*/ 23343 h 1169641"/>
              <a:gd name="csX7604" fmla="*/ 0 w 3255128"/>
              <a:gd name="csY7604" fmla="*/ 23280 h 1169641"/>
              <a:gd name="csX7605" fmla="*/ 0 w 3255128"/>
              <a:gd name="csY7605" fmla="*/ 23258 h 1169641"/>
              <a:gd name="csX7606" fmla="*/ 0 w 3255128"/>
              <a:gd name="csY7606" fmla="*/ 23227 h 1169641"/>
              <a:gd name="csX7607" fmla="*/ 0 w 3255128"/>
              <a:gd name="csY7607" fmla="*/ 23189 h 1169641"/>
              <a:gd name="csX7608" fmla="*/ 0 w 3255128"/>
              <a:gd name="csY7608" fmla="*/ 23122 h 1169641"/>
              <a:gd name="csX7609" fmla="*/ 0 w 3255128"/>
              <a:gd name="csY7609" fmla="*/ 23106 h 1169641"/>
              <a:gd name="csX7610" fmla="*/ 0 w 3255128"/>
              <a:gd name="csY7610" fmla="*/ 23018 h 1169641"/>
              <a:gd name="csX7611" fmla="*/ 0 w 3255128"/>
              <a:gd name="csY7611" fmla="*/ 23017 h 1169641"/>
              <a:gd name="csX7612" fmla="*/ 0 w 3255128"/>
              <a:gd name="csY7612" fmla="*/ 22970 h 1169641"/>
              <a:gd name="csX7613" fmla="*/ 0 w 3255128"/>
              <a:gd name="csY7613" fmla="*/ 22910 h 1169641"/>
              <a:gd name="csX7614" fmla="*/ 0 w 3255128"/>
              <a:gd name="csY7614" fmla="*/ 22872 h 1169641"/>
              <a:gd name="csX7615" fmla="*/ 0 w 3255128"/>
              <a:gd name="csY7615" fmla="*/ 22869 h 1169641"/>
              <a:gd name="csX7616" fmla="*/ 0 w 3255128"/>
              <a:gd name="csY7616" fmla="*/ 22808 h 1169641"/>
              <a:gd name="csX7617" fmla="*/ 0 w 3255128"/>
              <a:gd name="csY7617" fmla="*/ 22703 h 1169641"/>
              <a:gd name="csX7618" fmla="*/ 0 w 3255128"/>
              <a:gd name="csY7618" fmla="*/ 22579 h 1169641"/>
              <a:gd name="csX7619" fmla="*/ 0 w 3255128"/>
              <a:gd name="csY7619" fmla="*/ 22559 h 1169641"/>
              <a:gd name="csX7620" fmla="*/ 0 w 3255128"/>
              <a:gd name="csY7620" fmla="*/ 22462 h 1169641"/>
              <a:gd name="csX7621" fmla="*/ 0 w 3255128"/>
              <a:gd name="csY7621" fmla="*/ 22426 h 1169641"/>
              <a:gd name="csX7622" fmla="*/ 0 w 3255128"/>
              <a:gd name="csY7622" fmla="*/ 22369 h 1169641"/>
              <a:gd name="csX7623" fmla="*/ 0 w 3255128"/>
              <a:gd name="csY7623" fmla="*/ 22244 h 1169641"/>
              <a:gd name="csX7624" fmla="*/ 0 w 3255128"/>
              <a:gd name="csY7624" fmla="*/ 22204 h 1169641"/>
              <a:gd name="csX7625" fmla="*/ 0 w 3255128"/>
              <a:gd name="csY7625" fmla="*/ 22178 h 1169641"/>
              <a:gd name="csX7626" fmla="*/ 0 w 3255128"/>
              <a:gd name="csY7626" fmla="*/ 22128 h 1169641"/>
              <a:gd name="csX7627" fmla="*/ 0 w 3255128"/>
              <a:gd name="csY7627" fmla="*/ 22120 h 1169641"/>
              <a:gd name="csX7628" fmla="*/ 0 w 3255128"/>
              <a:gd name="csY7628" fmla="*/ 21975 h 1169641"/>
              <a:gd name="csX7629" fmla="*/ 0 w 3255128"/>
              <a:gd name="csY7629" fmla="*/ 21911 h 1169641"/>
              <a:gd name="csX7630" fmla="*/ 0 w 3255128"/>
              <a:gd name="csY7630" fmla="*/ 21889 h 1169641"/>
              <a:gd name="csX7631" fmla="*/ 0 w 3255128"/>
              <a:gd name="csY7631" fmla="*/ 21642 h 1169641"/>
              <a:gd name="csX7632" fmla="*/ 0 w 3255128"/>
              <a:gd name="csY7632" fmla="*/ 21596 h 1169641"/>
              <a:gd name="csX7633" fmla="*/ 0 w 3255128"/>
              <a:gd name="csY7633" fmla="*/ 21565 h 1169641"/>
              <a:gd name="csX7634" fmla="*/ 0 w 3255128"/>
              <a:gd name="csY7634" fmla="*/ 21530 h 1169641"/>
              <a:gd name="csX7635" fmla="*/ 0 w 3255128"/>
              <a:gd name="csY7635" fmla="*/ 21498 h 1169641"/>
              <a:gd name="csX7636" fmla="*/ 0 w 3255128"/>
              <a:gd name="csY7636" fmla="*/ 21337 h 1169641"/>
              <a:gd name="csX7637" fmla="*/ 0 w 3255128"/>
              <a:gd name="csY7637" fmla="*/ 21322 h 1169641"/>
              <a:gd name="csX7638" fmla="*/ 0 w 3255128"/>
              <a:gd name="csY7638" fmla="*/ 21302 h 1169641"/>
              <a:gd name="csX7639" fmla="*/ 0 w 3255128"/>
              <a:gd name="csY7639" fmla="*/ 21196 h 1169641"/>
              <a:gd name="csX7640" fmla="*/ 0 w 3255128"/>
              <a:gd name="csY7640" fmla="*/ 21080 h 1169641"/>
              <a:gd name="csX7641" fmla="*/ 0 w 3255128"/>
              <a:gd name="csY7641" fmla="*/ 20957 h 1169641"/>
              <a:gd name="csX7642" fmla="*/ 0 w 3255128"/>
              <a:gd name="csY7642" fmla="*/ 20878 h 1169641"/>
              <a:gd name="csX7643" fmla="*/ 0 w 3255128"/>
              <a:gd name="csY7643" fmla="*/ 20774 h 1169641"/>
              <a:gd name="csX7644" fmla="*/ 0 w 3255128"/>
              <a:gd name="csY7644" fmla="*/ 20760 h 1169641"/>
              <a:gd name="csX7645" fmla="*/ 0 w 3255128"/>
              <a:gd name="csY7645" fmla="*/ 20606 h 1169641"/>
              <a:gd name="csX7646" fmla="*/ 0 w 3255128"/>
              <a:gd name="csY7646" fmla="*/ 20548 h 1169641"/>
              <a:gd name="csX7647" fmla="*/ 0 w 3255128"/>
              <a:gd name="csY7647" fmla="*/ 20532 h 1169641"/>
              <a:gd name="csX7648" fmla="*/ 0 w 3255128"/>
              <a:gd name="csY7648" fmla="*/ 20529 h 1169641"/>
              <a:gd name="csX7649" fmla="*/ 0 w 3255128"/>
              <a:gd name="csY7649" fmla="*/ 20518 h 1169641"/>
              <a:gd name="csX7650" fmla="*/ 0 w 3255128"/>
              <a:gd name="csY7650" fmla="*/ 20498 h 1169641"/>
              <a:gd name="csX7651" fmla="*/ 0 w 3255128"/>
              <a:gd name="csY7651" fmla="*/ 20386 h 1169641"/>
              <a:gd name="csX7652" fmla="*/ 0 w 3255128"/>
              <a:gd name="csY7652" fmla="*/ 20322 h 1169641"/>
              <a:gd name="csX7653" fmla="*/ 0 w 3255128"/>
              <a:gd name="csY7653" fmla="*/ 20315 h 1169641"/>
              <a:gd name="csX7654" fmla="*/ 0 w 3255128"/>
              <a:gd name="csY7654" fmla="*/ 20289 h 1169641"/>
              <a:gd name="csX7655" fmla="*/ 0 w 3255128"/>
              <a:gd name="csY7655" fmla="*/ 20286 h 1169641"/>
              <a:gd name="csX7656" fmla="*/ 0 w 3255128"/>
              <a:gd name="csY7656" fmla="*/ 20230 h 1169641"/>
              <a:gd name="csX7657" fmla="*/ 0 w 3255128"/>
              <a:gd name="csY7657" fmla="*/ 20143 h 1169641"/>
              <a:gd name="csX7658" fmla="*/ 0 w 3255128"/>
              <a:gd name="csY7658" fmla="*/ 20079 h 1169641"/>
              <a:gd name="csX7659" fmla="*/ 0 w 3255128"/>
              <a:gd name="csY7659" fmla="*/ 20073 h 1169641"/>
              <a:gd name="csX7660" fmla="*/ 0 w 3255128"/>
              <a:gd name="csY7660" fmla="*/ 20054 h 1169641"/>
              <a:gd name="csX7661" fmla="*/ 0 w 3255128"/>
              <a:gd name="csY7661" fmla="*/ 20039 h 1169641"/>
              <a:gd name="csX7662" fmla="*/ 0 w 3255128"/>
              <a:gd name="csY7662" fmla="*/ 20002 h 1169641"/>
              <a:gd name="csX7663" fmla="*/ 0 w 3255128"/>
              <a:gd name="csY7663" fmla="*/ 19879 h 1169641"/>
              <a:gd name="csX7664" fmla="*/ 0 w 3255128"/>
              <a:gd name="csY7664" fmla="*/ 19863 h 1169641"/>
              <a:gd name="csX7665" fmla="*/ 0 w 3255128"/>
              <a:gd name="csY7665" fmla="*/ 19860 h 1169641"/>
              <a:gd name="csX7666" fmla="*/ 0 w 3255128"/>
              <a:gd name="csY7666" fmla="*/ 19850 h 1169641"/>
              <a:gd name="csX7667" fmla="*/ 0 w 3255128"/>
              <a:gd name="csY7667" fmla="*/ 19845 h 1169641"/>
              <a:gd name="csX7668" fmla="*/ 0 w 3255128"/>
              <a:gd name="csY7668" fmla="*/ 19778 h 1169641"/>
              <a:gd name="csX7669" fmla="*/ 0 w 3255128"/>
              <a:gd name="csY7669" fmla="*/ 19667 h 1169641"/>
              <a:gd name="csX7670" fmla="*/ 0 w 3255128"/>
              <a:gd name="csY7670" fmla="*/ 19595 h 1169641"/>
              <a:gd name="csX7671" fmla="*/ 0 w 3255128"/>
              <a:gd name="csY7671" fmla="*/ 19545 h 1169641"/>
              <a:gd name="csX7672" fmla="*/ 0 w 3255128"/>
              <a:gd name="csY7672" fmla="*/ 19425 h 1169641"/>
              <a:gd name="csX7673" fmla="*/ 0 w 3255128"/>
              <a:gd name="csY7673" fmla="*/ 19389 h 1169641"/>
              <a:gd name="csX7674" fmla="*/ 0 w 3255128"/>
              <a:gd name="csY7674" fmla="*/ 19264 h 1169641"/>
              <a:gd name="csX7675" fmla="*/ 0 w 3255128"/>
              <a:gd name="csY7675" fmla="*/ 19240 h 1169641"/>
              <a:gd name="csX7676" fmla="*/ 0 w 3255128"/>
              <a:gd name="csY7676" fmla="*/ 19193 h 1169641"/>
              <a:gd name="csX7677" fmla="*/ 0 w 3255128"/>
              <a:gd name="csY7677" fmla="*/ 19163 h 1169641"/>
              <a:gd name="csX7678" fmla="*/ 0 w 3255128"/>
              <a:gd name="csY7678" fmla="*/ 19118 h 1169641"/>
              <a:gd name="csX7679" fmla="*/ 0 w 3255128"/>
              <a:gd name="csY7679" fmla="*/ 19071 h 1169641"/>
              <a:gd name="csX7680" fmla="*/ 0 w 3255128"/>
              <a:gd name="csY7680" fmla="*/ 19054 h 1169641"/>
              <a:gd name="csX7681" fmla="*/ 0 w 3255128"/>
              <a:gd name="csY7681" fmla="*/ 19033 h 1169641"/>
              <a:gd name="csX7682" fmla="*/ 0 w 3255128"/>
              <a:gd name="csY7682" fmla="*/ 18982 h 1169641"/>
              <a:gd name="csX7683" fmla="*/ 0 w 3255128"/>
              <a:gd name="csY7683" fmla="*/ 18947 h 1169641"/>
              <a:gd name="csX7684" fmla="*/ 0 w 3255128"/>
              <a:gd name="csY7684" fmla="*/ 18939 h 1169641"/>
              <a:gd name="csX7685" fmla="*/ 0 w 3255128"/>
              <a:gd name="csY7685" fmla="*/ 18915 h 1169641"/>
              <a:gd name="csX7686" fmla="*/ 0 w 3255128"/>
              <a:gd name="csY7686" fmla="*/ 18875 h 1169641"/>
              <a:gd name="csX7687" fmla="*/ 0 w 3255128"/>
              <a:gd name="csY7687" fmla="*/ 18805 h 1169641"/>
              <a:gd name="csX7688" fmla="*/ 0 w 3255128"/>
              <a:gd name="csY7688" fmla="*/ 18719 h 1169641"/>
              <a:gd name="csX7689" fmla="*/ 0 w 3255128"/>
              <a:gd name="csY7689" fmla="*/ 18716 h 1169641"/>
              <a:gd name="csX7690" fmla="*/ 0 w 3255128"/>
              <a:gd name="csY7690" fmla="*/ 18631 h 1169641"/>
              <a:gd name="csX7691" fmla="*/ 0 w 3255128"/>
              <a:gd name="csY7691" fmla="*/ 18574 h 1169641"/>
              <a:gd name="csX7692" fmla="*/ 0 w 3255128"/>
              <a:gd name="csY7692" fmla="*/ 18524 h 1169641"/>
              <a:gd name="csX7693" fmla="*/ 0 w 3255128"/>
              <a:gd name="csY7693" fmla="*/ 18508 h 1169641"/>
              <a:gd name="csX7694" fmla="*/ 0 w 3255128"/>
              <a:gd name="csY7694" fmla="*/ 18456 h 1169641"/>
              <a:gd name="csX7695" fmla="*/ 0 w 3255128"/>
              <a:gd name="csY7695" fmla="*/ 18450 h 1169641"/>
              <a:gd name="csX7696" fmla="*/ 0 w 3255128"/>
              <a:gd name="csY7696" fmla="*/ 18312 h 1169641"/>
              <a:gd name="csX7697" fmla="*/ 0 w 3255128"/>
              <a:gd name="csY7697" fmla="*/ 18157 h 1169641"/>
              <a:gd name="csX7698" fmla="*/ 0 w 3255128"/>
              <a:gd name="csY7698" fmla="*/ 18034 h 1169641"/>
              <a:gd name="csX7699" fmla="*/ 0 w 3255128"/>
              <a:gd name="csY7699" fmla="*/ 17926 h 1169641"/>
              <a:gd name="csX7700" fmla="*/ 0 w 3255128"/>
              <a:gd name="csY7700" fmla="*/ 17854 h 1169641"/>
              <a:gd name="csX7701" fmla="*/ 0 w 3255128"/>
              <a:gd name="csY7701" fmla="*/ 17835 h 1169641"/>
              <a:gd name="csX7702" fmla="*/ 0 w 3255128"/>
              <a:gd name="csY7702" fmla="*/ 17808 h 1169641"/>
              <a:gd name="csX7703" fmla="*/ 0 w 3255128"/>
              <a:gd name="csY7703" fmla="*/ 17803 h 1169641"/>
              <a:gd name="csX7704" fmla="*/ 0 w 3255128"/>
              <a:gd name="csY7704" fmla="*/ 17799 h 1169641"/>
              <a:gd name="csX7705" fmla="*/ 0 w 3255128"/>
              <a:gd name="csY7705" fmla="*/ 17736 h 1169641"/>
              <a:gd name="csX7706" fmla="*/ 0 w 3255128"/>
              <a:gd name="csY7706" fmla="*/ 17658 h 1169641"/>
              <a:gd name="csX7707" fmla="*/ 0 w 3255128"/>
              <a:gd name="csY7707" fmla="*/ 17608 h 1169641"/>
              <a:gd name="csX7708" fmla="*/ 0 w 3255128"/>
              <a:gd name="csY7708" fmla="*/ 17577 h 1169641"/>
              <a:gd name="csX7709" fmla="*/ 0 w 3255128"/>
              <a:gd name="csY7709" fmla="*/ 17575 h 1169641"/>
              <a:gd name="csX7710" fmla="*/ 0 w 3255128"/>
              <a:gd name="csY7710" fmla="*/ 17553 h 1169641"/>
              <a:gd name="csX7711" fmla="*/ 0 w 3255128"/>
              <a:gd name="csY7711" fmla="*/ 17374 h 1169641"/>
              <a:gd name="csX7712" fmla="*/ 0 w 3255128"/>
              <a:gd name="csY7712" fmla="*/ 17262 h 1169641"/>
              <a:gd name="csX7713" fmla="*/ 0 w 3255128"/>
              <a:gd name="csY7713" fmla="*/ 17251 h 1169641"/>
              <a:gd name="csX7714" fmla="*/ 0 w 3255128"/>
              <a:gd name="csY7714" fmla="*/ 17010 h 1169641"/>
              <a:gd name="csX7715" fmla="*/ 0 w 3255128"/>
              <a:gd name="csY7715" fmla="*/ 16927 h 1169641"/>
              <a:gd name="csX7716" fmla="*/ 0 w 3255128"/>
              <a:gd name="csY7716" fmla="*/ 16855 h 1169641"/>
              <a:gd name="csX7717" fmla="*/ 0 w 3255128"/>
              <a:gd name="csY7717" fmla="*/ 16792 h 1169641"/>
              <a:gd name="csX7718" fmla="*/ 0 w 3255128"/>
              <a:gd name="csY7718" fmla="*/ 16710 h 1169641"/>
              <a:gd name="csX7719" fmla="*/ 0 w 3255128"/>
              <a:gd name="csY7719" fmla="*/ 16695 h 1169641"/>
              <a:gd name="csX7720" fmla="*/ 0 w 3255128"/>
              <a:gd name="csY7720" fmla="*/ 16580 h 1169641"/>
              <a:gd name="csX7721" fmla="*/ 0 w 3255128"/>
              <a:gd name="csY7721" fmla="*/ 16569 h 1169641"/>
              <a:gd name="csX7722" fmla="*/ 0 w 3255128"/>
              <a:gd name="csY7722" fmla="*/ 16535 h 1169641"/>
              <a:gd name="csX7723" fmla="*/ 0 w 3255128"/>
              <a:gd name="csY7723" fmla="*/ 16423 h 1169641"/>
              <a:gd name="csX7724" fmla="*/ 0 w 3255128"/>
              <a:gd name="csY7724" fmla="*/ 16360 h 1169641"/>
              <a:gd name="csX7725" fmla="*/ 0 w 3255128"/>
              <a:gd name="csY7725" fmla="*/ 16356 h 1169641"/>
              <a:gd name="csX7726" fmla="*/ 0 w 3255128"/>
              <a:gd name="csY7726" fmla="*/ 16325 h 1169641"/>
              <a:gd name="csX7727" fmla="*/ 0 w 3255128"/>
              <a:gd name="csY7727" fmla="*/ 16251 h 1169641"/>
              <a:gd name="csX7728" fmla="*/ 0 w 3255128"/>
              <a:gd name="csY7728" fmla="*/ 16147 h 1169641"/>
              <a:gd name="csX7729" fmla="*/ 0 w 3255128"/>
              <a:gd name="csY7729" fmla="*/ 16144 h 1169641"/>
              <a:gd name="csX7730" fmla="*/ 0 w 3255128"/>
              <a:gd name="csY7730" fmla="*/ 16133 h 1169641"/>
              <a:gd name="csX7731" fmla="*/ 0 w 3255128"/>
              <a:gd name="csY7731" fmla="*/ 16106 h 1169641"/>
              <a:gd name="csX7732" fmla="*/ 0 w 3255128"/>
              <a:gd name="csY7732" fmla="*/ 16042 h 1169641"/>
              <a:gd name="csX7733" fmla="*/ 0 w 3255128"/>
              <a:gd name="csY7733" fmla="*/ 15921 h 1169641"/>
              <a:gd name="csX7734" fmla="*/ 0 w 3255128"/>
              <a:gd name="csY7734" fmla="*/ 15688 h 1169641"/>
              <a:gd name="csX7735" fmla="*/ 0 w 3255128"/>
              <a:gd name="csY7735" fmla="*/ 15603 h 1169641"/>
              <a:gd name="csX7736" fmla="*/ 0 w 3255128"/>
              <a:gd name="csY7736" fmla="*/ 15559 h 1169641"/>
              <a:gd name="csX7737" fmla="*/ 0 w 3255128"/>
              <a:gd name="csY7737" fmla="*/ 15534 h 1169641"/>
              <a:gd name="csX7738" fmla="*/ 0 w 3255128"/>
              <a:gd name="csY7738" fmla="*/ 15479 h 1169641"/>
              <a:gd name="csX7739" fmla="*/ 0 w 3255128"/>
              <a:gd name="csY7739" fmla="*/ 15402 h 1169641"/>
              <a:gd name="csX7740" fmla="*/ 0 w 3255128"/>
              <a:gd name="csY7740" fmla="*/ 15340 h 1169641"/>
              <a:gd name="csX7741" fmla="*/ 0 w 3255128"/>
              <a:gd name="csY7741" fmla="*/ 15335 h 1169641"/>
              <a:gd name="csX7742" fmla="*/ 0 w 3255128"/>
              <a:gd name="csY7742" fmla="*/ 15252 h 1169641"/>
              <a:gd name="csX7743" fmla="*/ 0 w 3255128"/>
              <a:gd name="csY7743" fmla="*/ 15209 h 1169641"/>
              <a:gd name="csX7744" fmla="*/ 0 w 3255128"/>
              <a:gd name="csY7744" fmla="*/ 15075 h 1169641"/>
              <a:gd name="csX7745" fmla="*/ 0 w 3255128"/>
              <a:gd name="csY7745" fmla="*/ 15040 h 1169641"/>
              <a:gd name="csX7746" fmla="*/ 0 w 3255128"/>
              <a:gd name="csY7746" fmla="*/ 15025 h 1169641"/>
              <a:gd name="csX7747" fmla="*/ 0 w 3255128"/>
              <a:gd name="csY7747" fmla="*/ 15021 h 1169641"/>
              <a:gd name="csX7748" fmla="*/ 0 w 3255128"/>
              <a:gd name="csY7748" fmla="*/ 14876 h 1169641"/>
              <a:gd name="csX7749" fmla="*/ 0 w 3255128"/>
              <a:gd name="csY7749" fmla="*/ 14613 h 1169641"/>
              <a:gd name="csX7750" fmla="*/ 0 w 3255128"/>
              <a:gd name="csY7750" fmla="*/ 14536 h 1169641"/>
              <a:gd name="csX7751" fmla="*/ 0 w 3255128"/>
              <a:gd name="csY7751" fmla="*/ 14427 h 1169641"/>
              <a:gd name="csX7752" fmla="*/ 0 w 3255128"/>
              <a:gd name="csY7752" fmla="*/ 14419 h 1169641"/>
              <a:gd name="csX7753" fmla="*/ 0 w 3255128"/>
              <a:gd name="csY7753" fmla="*/ 14355 h 1169641"/>
              <a:gd name="csX7754" fmla="*/ 0 w 3255128"/>
              <a:gd name="csY7754" fmla="*/ 14188 h 1169641"/>
              <a:gd name="csX7755" fmla="*/ 0 w 3255128"/>
              <a:gd name="csY7755" fmla="*/ 14163 h 1169641"/>
              <a:gd name="csX7756" fmla="*/ 0 w 3255128"/>
              <a:gd name="csY7756" fmla="*/ 13840 h 1169641"/>
              <a:gd name="csX7757" fmla="*/ 0 w 3255128"/>
              <a:gd name="csY7757" fmla="*/ 13823 h 1169641"/>
              <a:gd name="csX7758" fmla="*/ 0 w 3255128"/>
              <a:gd name="csY7758" fmla="*/ 13742 h 1169641"/>
              <a:gd name="csX7759" fmla="*/ 0 w 3255128"/>
              <a:gd name="csY7759" fmla="*/ 13704 h 1169641"/>
              <a:gd name="csX7760" fmla="*/ 0 w 3255128"/>
              <a:gd name="csY7760" fmla="*/ 13668 h 1169641"/>
              <a:gd name="csX7761" fmla="*/ 0 w 3255128"/>
              <a:gd name="csY7761" fmla="*/ 13654 h 1169641"/>
              <a:gd name="csX7762" fmla="*/ 0 w 3255128"/>
              <a:gd name="csY7762" fmla="*/ 13599 h 1169641"/>
              <a:gd name="csX7763" fmla="*/ 0 w 3255128"/>
              <a:gd name="csY7763" fmla="*/ 13556 h 1169641"/>
              <a:gd name="csX7764" fmla="*/ 0 w 3255128"/>
              <a:gd name="csY7764" fmla="*/ 13522 h 1169641"/>
              <a:gd name="csX7765" fmla="*/ 0 w 3255128"/>
              <a:gd name="csY7765" fmla="*/ 13458 h 1169641"/>
              <a:gd name="csX7766" fmla="*/ 0 w 3255128"/>
              <a:gd name="csY7766" fmla="*/ 13279 h 1169641"/>
              <a:gd name="csX7767" fmla="*/ 0 w 3255128"/>
              <a:gd name="csY7767" fmla="*/ 13209 h 1169641"/>
              <a:gd name="csX7768" fmla="*/ 0 w 3255128"/>
              <a:gd name="csY7768" fmla="*/ 13056 h 1169641"/>
              <a:gd name="csX7769" fmla="*/ 0 w 3255128"/>
              <a:gd name="csY7769" fmla="*/ 13031 h 1169641"/>
              <a:gd name="csX7770" fmla="*/ 0 w 3255128"/>
              <a:gd name="csY7770" fmla="*/ 12984 h 1169641"/>
              <a:gd name="csX7771" fmla="*/ 0 w 3255128"/>
              <a:gd name="csY7771" fmla="*/ 12981 h 1169641"/>
              <a:gd name="csX7772" fmla="*/ 0 w 3255128"/>
              <a:gd name="csY7772" fmla="*/ 12854 h 1169641"/>
              <a:gd name="csX7773" fmla="*/ 0 w 3255128"/>
              <a:gd name="csY7773" fmla="*/ 12822 h 1169641"/>
              <a:gd name="csX7774" fmla="*/ 0 w 3255128"/>
              <a:gd name="csY7774" fmla="*/ 12819 h 1169641"/>
              <a:gd name="csX7775" fmla="*/ 0 w 3255128"/>
              <a:gd name="csY7775" fmla="*/ 12731 h 1169641"/>
              <a:gd name="csX7776" fmla="*/ 0 w 3255128"/>
              <a:gd name="csY7776" fmla="*/ 12717 h 1169641"/>
              <a:gd name="csX7777" fmla="*/ 0 w 3255128"/>
              <a:gd name="csY7777" fmla="*/ 12606 h 1169641"/>
              <a:gd name="csX7778" fmla="*/ 0 w 3255128"/>
              <a:gd name="csY7778" fmla="*/ 12561 h 1169641"/>
              <a:gd name="csX7779" fmla="*/ 0 w 3255128"/>
              <a:gd name="csY7779" fmla="*/ 12535 h 1169641"/>
              <a:gd name="csX7780" fmla="*/ 0 w 3255128"/>
              <a:gd name="csY7780" fmla="*/ 12510 h 1169641"/>
              <a:gd name="csX7781" fmla="*/ 0 w 3255128"/>
              <a:gd name="csY7781" fmla="*/ 12433 h 1169641"/>
              <a:gd name="csX7782" fmla="*/ 0 w 3255128"/>
              <a:gd name="csY7782" fmla="*/ 12427 h 1169641"/>
              <a:gd name="csX7783" fmla="*/ 0 w 3255128"/>
              <a:gd name="csY7783" fmla="*/ 12383 h 1169641"/>
              <a:gd name="csX7784" fmla="*/ 0 w 3255128"/>
              <a:gd name="csY7784" fmla="*/ 12376 h 1169641"/>
              <a:gd name="csX7785" fmla="*/ 0 w 3255128"/>
              <a:gd name="csY7785" fmla="*/ 12288 h 1169641"/>
              <a:gd name="csX7786" fmla="*/ 0 w 3255128"/>
              <a:gd name="csY7786" fmla="*/ 12272 h 1169641"/>
              <a:gd name="csX7787" fmla="*/ 0 w 3255128"/>
              <a:gd name="csY7787" fmla="*/ 12267 h 1169641"/>
              <a:gd name="csX7788" fmla="*/ 0 w 3255128"/>
              <a:gd name="csY7788" fmla="*/ 12261 h 1169641"/>
              <a:gd name="csX7789" fmla="*/ 0 w 3255128"/>
              <a:gd name="csY7789" fmla="*/ 12258 h 1169641"/>
              <a:gd name="csX7790" fmla="*/ 0 w 3255128"/>
              <a:gd name="csY7790" fmla="*/ 12190 h 1169641"/>
              <a:gd name="csX7791" fmla="*/ 0 w 3255128"/>
              <a:gd name="csY7791" fmla="*/ 12051 h 1169641"/>
              <a:gd name="csX7792" fmla="*/ 0 w 3255128"/>
              <a:gd name="csY7792" fmla="*/ 11974 h 1169641"/>
              <a:gd name="csX7793" fmla="*/ 0 w 3255128"/>
              <a:gd name="csY7793" fmla="*/ 11953 h 1169641"/>
              <a:gd name="csX7794" fmla="*/ 0 w 3255128"/>
              <a:gd name="csY7794" fmla="*/ 11903 h 1169641"/>
              <a:gd name="csX7795" fmla="*/ 0 w 3255128"/>
              <a:gd name="csY7795" fmla="*/ 11836 h 1169641"/>
              <a:gd name="csX7796" fmla="*/ 0 w 3255128"/>
              <a:gd name="csY7796" fmla="*/ 11808 h 1169641"/>
              <a:gd name="csX7797" fmla="*/ 0 w 3255128"/>
              <a:gd name="csY7797" fmla="*/ 11731 h 1169641"/>
              <a:gd name="csX7798" fmla="*/ 0 w 3255128"/>
              <a:gd name="csY7798" fmla="*/ 11725 h 1169641"/>
              <a:gd name="csX7799" fmla="*/ 0 w 3255128"/>
              <a:gd name="csY7799" fmla="*/ 11624 h 1169641"/>
              <a:gd name="csX7800" fmla="*/ 0 w 3255128"/>
              <a:gd name="csY7800" fmla="*/ 11613 h 1169641"/>
              <a:gd name="csX7801" fmla="*/ 0 w 3255128"/>
              <a:gd name="csY7801" fmla="*/ 11610 h 1169641"/>
              <a:gd name="csX7802" fmla="*/ 0 w 3255128"/>
              <a:gd name="csY7802" fmla="*/ 11592 h 1169641"/>
              <a:gd name="csX7803" fmla="*/ 0 w 3255128"/>
              <a:gd name="csY7803" fmla="*/ 11586 h 1169641"/>
              <a:gd name="csX7804" fmla="*/ 0 w 3255128"/>
              <a:gd name="csY7804" fmla="*/ 11546 h 1169641"/>
              <a:gd name="csX7805" fmla="*/ 0 w 3255128"/>
              <a:gd name="csY7805" fmla="*/ 11538 h 1169641"/>
              <a:gd name="csX7806" fmla="*/ 0 w 3255128"/>
              <a:gd name="csY7806" fmla="*/ 11522 h 1169641"/>
              <a:gd name="csX7807" fmla="*/ 0 w 3255128"/>
              <a:gd name="csY7807" fmla="*/ 11406 h 1169641"/>
              <a:gd name="csX7808" fmla="*/ 0 w 3255128"/>
              <a:gd name="csY7808" fmla="*/ 11403 h 1169641"/>
              <a:gd name="csX7809" fmla="*/ 0 w 3255128"/>
              <a:gd name="csY7809" fmla="*/ 11381 h 1169641"/>
              <a:gd name="csX7810" fmla="*/ 0 w 3255128"/>
              <a:gd name="csY7810" fmla="*/ 11326 h 1169641"/>
              <a:gd name="csX7811" fmla="*/ 0 w 3255128"/>
              <a:gd name="csY7811" fmla="*/ 11267 h 1169641"/>
              <a:gd name="csX7812" fmla="*/ 0 w 3255128"/>
              <a:gd name="csY7812" fmla="*/ 11170 h 1169641"/>
              <a:gd name="csX7813" fmla="*/ 0 w 3255128"/>
              <a:gd name="csY7813" fmla="*/ 11160 h 1169641"/>
              <a:gd name="csX7814" fmla="*/ 0 w 3255128"/>
              <a:gd name="csY7814" fmla="*/ 11154 h 1169641"/>
              <a:gd name="csX7815" fmla="*/ 0 w 3255128"/>
              <a:gd name="csY7815" fmla="*/ 11088 h 1169641"/>
              <a:gd name="csX7816" fmla="*/ 0 w 3255128"/>
              <a:gd name="csY7816" fmla="*/ 11083 h 1169641"/>
              <a:gd name="csX7817" fmla="*/ 0 w 3255128"/>
              <a:gd name="csY7817" fmla="*/ 10944 h 1169641"/>
              <a:gd name="csX7818" fmla="*/ 0 w 3255128"/>
              <a:gd name="csY7818" fmla="*/ 10939 h 1169641"/>
              <a:gd name="csX7819" fmla="*/ 0 w 3255128"/>
              <a:gd name="csY7819" fmla="*/ 10932 h 1169641"/>
              <a:gd name="csX7820" fmla="*/ 0 w 3255128"/>
              <a:gd name="csY7820" fmla="*/ 10922 h 1169641"/>
              <a:gd name="csX7821" fmla="*/ 0 w 3255128"/>
              <a:gd name="csY7821" fmla="*/ 10907 h 1169641"/>
              <a:gd name="csX7822" fmla="*/ 0 w 3255128"/>
              <a:gd name="csY7822" fmla="*/ 10892 h 1169641"/>
              <a:gd name="csX7823" fmla="*/ 0 w 3255128"/>
              <a:gd name="csY7823" fmla="*/ 10872 h 1169641"/>
              <a:gd name="csX7824" fmla="*/ 0 w 3255128"/>
              <a:gd name="csY7824" fmla="*/ 10713 h 1169641"/>
              <a:gd name="csX7825" fmla="*/ 0 w 3255128"/>
              <a:gd name="csY7825" fmla="*/ 10711 h 1169641"/>
              <a:gd name="csX7826" fmla="*/ 0 w 3255128"/>
              <a:gd name="csY7826" fmla="*/ 10689 h 1169641"/>
              <a:gd name="csX7827" fmla="*/ 0 w 3255128"/>
              <a:gd name="csY7827" fmla="*/ 10532 h 1169641"/>
              <a:gd name="csX7828" fmla="*/ 0 w 3255128"/>
              <a:gd name="csY7828" fmla="*/ 10525 h 1169641"/>
              <a:gd name="csX7829" fmla="*/ 0 w 3255128"/>
              <a:gd name="csY7829" fmla="*/ 10500 h 1169641"/>
              <a:gd name="csX7830" fmla="*/ 0 w 3255128"/>
              <a:gd name="csY7830" fmla="*/ 10465 h 1169641"/>
              <a:gd name="csX7831" fmla="*/ 0 w 3255128"/>
              <a:gd name="csY7831" fmla="*/ 10448 h 1169641"/>
              <a:gd name="csX7832" fmla="*/ 0 w 3255128"/>
              <a:gd name="csY7832" fmla="*/ 10398 h 1169641"/>
              <a:gd name="csX7833" fmla="*/ 0 w 3255128"/>
              <a:gd name="csY7833" fmla="*/ 10356 h 1169641"/>
              <a:gd name="csX7834" fmla="*/ 0 w 3255128"/>
              <a:gd name="csY7834" fmla="*/ 10336 h 1169641"/>
              <a:gd name="csX7835" fmla="*/ 0 w 3255128"/>
              <a:gd name="csY7835" fmla="*/ 10274 h 1169641"/>
              <a:gd name="csX7836" fmla="*/ 0 w 3255128"/>
              <a:gd name="csY7836" fmla="*/ 10269 h 1169641"/>
              <a:gd name="csX7837" fmla="*/ 0 w 3255128"/>
              <a:gd name="csY7837" fmla="*/ 10244 h 1169641"/>
              <a:gd name="csX7838" fmla="*/ 0 w 3255128"/>
              <a:gd name="csY7838" fmla="*/ 10239 h 1169641"/>
              <a:gd name="csX7839" fmla="*/ 0 w 3255128"/>
              <a:gd name="csY7839" fmla="*/ 10165 h 1169641"/>
              <a:gd name="csX7840" fmla="*/ 0 w 3255128"/>
              <a:gd name="csY7840" fmla="*/ 10151 h 1169641"/>
              <a:gd name="csX7841" fmla="*/ 0 w 3255128"/>
              <a:gd name="csY7841" fmla="*/ 10134 h 1169641"/>
              <a:gd name="csX7842" fmla="*/ 0 w 3255128"/>
              <a:gd name="csY7842" fmla="*/ 10093 h 1169641"/>
              <a:gd name="csX7843" fmla="*/ 0 w 3255128"/>
              <a:gd name="csY7843" fmla="*/ 10063 h 1169641"/>
              <a:gd name="csX7844" fmla="*/ 0 w 3255128"/>
              <a:gd name="csY7844" fmla="*/ 10041 h 1169641"/>
              <a:gd name="csX7845" fmla="*/ 0 w 3255128"/>
              <a:gd name="csY7845" fmla="*/ 10016 h 1169641"/>
              <a:gd name="csX7846" fmla="*/ 0 w 3255128"/>
              <a:gd name="csY7846" fmla="*/ 9991 h 1169641"/>
              <a:gd name="csX7847" fmla="*/ 0 w 3255128"/>
              <a:gd name="csY7847" fmla="*/ 9955 h 1169641"/>
              <a:gd name="csX7848" fmla="*/ 0 w 3255128"/>
              <a:gd name="csY7848" fmla="*/ 9929 h 1169641"/>
              <a:gd name="csX7849" fmla="*/ 0 w 3255128"/>
              <a:gd name="csY7849" fmla="*/ 9850 h 1169641"/>
              <a:gd name="csX7850" fmla="*/ 0 w 3255128"/>
              <a:gd name="csY7850" fmla="*/ 9800 h 1169641"/>
              <a:gd name="csX7851" fmla="*/ 0 w 3255128"/>
              <a:gd name="csY7851" fmla="*/ 9792 h 1169641"/>
              <a:gd name="csX7852" fmla="*/ 0 w 3255128"/>
              <a:gd name="csY7852" fmla="*/ 9728 h 1169641"/>
              <a:gd name="csX7853" fmla="*/ 0 w 3255128"/>
              <a:gd name="csY7853" fmla="*/ 9706 h 1169641"/>
              <a:gd name="csX7854" fmla="*/ 0 w 3255128"/>
              <a:gd name="csY7854" fmla="*/ 9675 h 1169641"/>
              <a:gd name="csX7855" fmla="*/ 0 w 3255128"/>
              <a:gd name="csY7855" fmla="*/ 9559 h 1169641"/>
              <a:gd name="csX7856" fmla="*/ 0 w 3255128"/>
              <a:gd name="csY7856" fmla="*/ 9532 h 1169641"/>
              <a:gd name="csX7857" fmla="*/ 0 w 3255128"/>
              <a:gd name="csY7857" fmla="*/ 9393 h 1169641"/>
              <a:gd name="csX7858" fmla="*/ 0 w 3255128"/>
              <a:gd name="csY7858" fmla="*/ 9391 h 1169641"/>
              <a:gd name="csX7859" fmla="*/ 0 w 3255128"/>
              <a:gd name="csY7859" fmla="*/ 9320 h 1169641"/>
              <a:gd name="csX7860" fmla="*/ 0 w 3255128"/>
              <a:gd name="csY7860" fmla="*/ 9068 h 1169641"/>
              <a:gd name="csX7861" fmla="*/ 0 w 3255128"/>
              <a:gd name="csY7861" fmla="*/ 9058 h 1169641"/>
              <a:gd name="csX7862" fmla="*/ 0 w 3255128"/>
              <a:gd name="csY7862" fmla="*/ 9036 h 1169641"/>
              <a:gd name="csX7863" fmla="*/ 0 w 3255128"/>
              <a:gd name="csY7863" fmla="*/ 9027 h 1169641"/>
              <a:gd name="csX7864" fmla="*/ 0 w 3255128"/>
              <a:gd name="csY7864" fmla="*/ 8955 h 1169641"/>
              <a:gd name="csX7865" fmla="*/ 0 w 3255128"/>
              <a:gd name="csY7865" fmla="*/ 8908 h 1169641"/>
              <a:gd name="csX7866" fmla="*/ 0 w 3255128"/>
              <a:gd name="csY7866" fmla="*/ 8889 h 1169641"/>
              <a:gd name="csX7867" fmla="*/ 0 w 3255128"/>
              <a:gd name="csY7867" fmla="*/ 8884 h 1169641"/>
              <a:gd name="csX7868" fmla="*/ 0 w 3255128"/>
              <a:gd name="csY7868" fmla="*/ 8812 h 1169641"/>
              <a:gd name="csX7869" fmla="*/ 0 w 3255128"/>
              <a:gd name="csY7869" fmla="*/ 8768 h 1169641"/>
              <a:gd name="csX7870" fmla="*/ 0 w 3255128"/>
              <a:gd name="csY7870" fmla="*/ 8743 h 1169641"/>
              <a:gd name="csX7871" fmla="*/ 0 w 3255128"/>
              <a:gd name="csY7871" fmla="*/ 8652 h 1169641"/>
              <a:gd name="csX7872" fmla="*/ 0 w 3255128"/>
              <a:gd name="csY7872" fmla="*/ 8538 h 1169641"/>
              <a:gd name="csX7873" fmla="*/ 0 w 3255128"/>
              <a:gd name="csY7873" fmla="*/ 8309 h 1169641"/>
              <a:gd name="csX7874" fmla="*/ 0 w 3255128"/>
              <a:gd name="csY7874" fmla="*/ 8227 h 1169641"/>
              <a:gd name="csX7875" fmla="*/ 0 w 3255128"/>
              <a:gd name="csY7875" fmla="*/ 8105 h 1169641"/>
              <a:gd name="csX7876" fmla="*/ 0 w 3255128"/>
              <a:gd name="csY7876" fmla="*/ 8104 h 1169641"/>
              <a:gd name="csX7877" fmla="*/ 0 w 3255128"/>
              <a:gd name="csY7877" fmla="*/ 8089 h 1169641"/>
              <a:gd name="csX7878" fmla="*/ 0 w 3255128"/>
              <a:gd name="csY7878" fmla="*/ 7949 h 1169641"/>
              <a:gd name="csX7879" fmla="*/ 0 w 3255128"/>
              <a:gd name="csY7879" fmla="*/ 7907 h 1169641"/>
              <a:gd name="csX7880" fmla="*/ 0 w 3255128"/>
              <a:gd name="csY7880" fmla="*/ 7868 h 1169641"/>
              <a:gd name="csX7881" fmla="*/ 0 w 3255128"/>
              <a:gd name="csY7881" fmla="*/ 7771 h 1169641"/>
              <a:gd name="csX7882" fmla="*/ 0 w 3255128"/>
              <a:gd name="csY7882" fmla="*/ 7768 h 1169641"/>
              <a:gd name="csX7883" fmla="*/ 0 w 3255128"/>
              <a:gd name="csY7883" fmla="*/ 7753 h 1169641"/>
              <a:gd name="csX7884" fmla="*/ 0 w 3255128"/>
              <a:gd name="csY7884" fmla="*/ 7750 h 1169641"/>
              <a:gd name="csX7885" fmla="*/ 0 w 3255128"/>
              <a:gd name="csY7885" fmla="*/ 7749 h 1169641"/>
              <a:gd name="csX7886" fmla="*/ 0 w 3255128"/>
              <a:gd name="csY7886" fmla="*/ 7747 h 1169641"/>
              <a:gd name="csX7887" fmla="*/ 0 w 3255128"/>
              <a:gd name="csY7887" fmla="*/ 7667 h 1169641"/>
              <a:gd name="csX7888" fmla="*/ 0 w 3255128"/>
              <a:gd name="csY7888" fmla="*/ 7665 h 1169641"/>
              <a:gd name="csX7889" fmla="*/ 0 w 3255128"/>
              <a:gd name="csY7889" fmla="*/ 7661 h 1169641"/>
              <a:gd name="csX7890" fmla="*/ 0 w 3255128"/>
              <a:gd name="csY7890" fmla="*/ 7645 h 1169641"/>
              <a:gd name="csX7891" fmla="*/ 0 w 3255128"/>
              <a:gd name="csY7891" fmla="*/ 7589 h 1169641"/>
              <a:gd name="csX7892" fmla="*/ 0 w 3255128"/>
              <a:gd name="csY7892" fmla="*/ 7441 h 1169641"/>
              <a:gd name="csX7893" fmla="*/ 0 w 3255128"/>
              <a:gd name="csY7893" fmla="*/ 7436 h 1169641"/>
              <a:gd name="csX7894" fmla="*/ 0 w 3255128"/>
              <a:gd name="csY7894" fmla="*/ 7433 h 1169641"/>
              <a:gd name="csX7895" fmla="*/ 0 w 3255128"/>
              <a:gd name="csY7895" fmla="*/ 7397 h 1169641"/>
              <a:gd name="csX7896" fmla="*/ 0 w 3255128"/>
              <a:gd name="csY7896" fmla="*/ 7288 h 1169641"/>
              <a:gd name="csX7897" fmla="*/ 0 w 3255128"/>
              <a:gd name="csY7897" fmla="*/ 7276 h 1169641"/>
              <a:gd name="csX7898" fmla="*/ 0 w 3255128"/>
              <a:gd name="csY7898" fmla="*/ 7209 h 1169641"/>
              <a:gd name="csX7899" fmla="*/ 0 w 3255128"/>
              <a:gd name="csY7899" fmla="*/ 7208 h 1169641"/>
              <a:gd name="csX7900" fmla="*/ 0 w 3255128"/>
              <a:gd name="csY7900" fmla="*/ 7201 h 1169641"/>
              <a:gd name="csX7901" fmla="*/ 0 w 3255128"/>
              <a:gd name="csY7901" fmla="*/ 7026 h 1169641"/>
              <a:gd name="csX7902" fmla="*/ 0 w 3255128"/>
              <a:gd name="csY7902" fmla="*/ 6997 h 1169641"/>
              <a:gd name="csX7903" fmla="*/ 0 w 3255128"/>
              <a:gd name="csY7903" fmla="*/ 6976 h 1169641"/>
              <a:gd name="csX7904" fmla="*/ 0 w 3255128"/>
              <a:gd name="csY7904" fmla="*/ 6959 h 1169641"/>
              <a:gd name="csX7905" fmla="*/ 0 w 3255128"/>
              <a:gd name="csY7905" fmla="*/ 6938 h 1169641"/>
              <a:gd name="csX7906" fmla="*/ 0 w 3255128"/>
              <a:gd name="csY7906" fmla="*/ 6895 h 1169641"/>
              <a:gd name="csX7907" fmla="*/ 0 w 3255128"/>
              <a:gd name="csY7907" fmla="*/ 6869 h 1169641"/>
              <a:gd name="csX7908" fmla="*/ 0 w 3255128"/>
              <a:gd name="csY7908" fmla="*/ 6833 h 1169641"/>
              <a:gd name="csX7909" fmla="*/ 0 w 3255128"/>
              <a:gd name="csY7909" fmla="*/ 6742 h 1169641"/>
              <a:gd name="csX7910" fmla="*/ 0 w 3255128"/>
              <a:gd name="csY7910" fmla="*/ 6692 h 1169641"/>
              <a:gd name="csX7911" fmla="*/ 0 w 3255128"/>
              <a:gd name="csY7911" fmla="*/ 6640 h 1169641"/>
              <a:gd name="csX7912" fmla="*/ 0 w 3255128"/>
              <a:gd name="csY7912" fmla="*/ 6568 h 1169641"/>
              <a:gd name="csX7913" fmla="*/ 0 w 3255128"/>
              <a:gd name="csY7913" fmla="*/ 6560 h 1169641"/>
              <a:gd name="csX7914" fmla="*/ 0 w 3255128"/>
              <a:gd name="csY7914" fmla="*/ 6536 h 1169641"/>
              <a:gd name="csX7915" fmla="*/ 0 w 3255128"/>
              <a:gd name="csY7915" fmla="*/ 6485 h 1169641"/>
              <a:gd name="csX7916" fmla="*/ 0 w 3255128"/>
              <a:gd name="csY7916" fmla="*/ 6411 h 1169641"/>
              <a:gd name="csX7917" fmla="*/ 0 w 3255128"/>
              <a:gd name="csY7917" fmla="*/ 6397 h 1169641"/>
              <a:gd name="csX7918" fmla="*/ 0 w 3255128"/>
              <a:gd name="csY7918" fmla="*/ 6306 h 1169641"/>
              <a:gd name="csX7919" fmla="*/ 0 w 3255128"/>
              <a:gd name="csY7919" fmla="*/ 6290 h 1169641"/>
              <a:gd name="csX7920" fmla="*/ 0 w 3255128"/>
              <a:gd name="csY7920" fmla="*/ 6265 h 1169641"/>
              <a:gd name="csX7921" fmla="*/ 0 w 3255128"/>
              <a:gd name="csY7921" fmla="*/ 6218 h 1169641"/>
              <a:gd name="csX7922" fmla="*/ 0 w 3255128"/>
              <a:gd name="csY7922" fmla="*/ 6201 h 1169641"/>
              <a:gd name="csX7923" fmla="*/ 0 w 3255128"/>
              <a:gd name="csY7923" fmla="*/ 6094 h 1169641"/>
              <a:gd name="csX7924" fmla="*/ 0 w 3255128"/>
              <a:gd name="csY7924" fmla="*/ 6062 h 1169641"/>
              <a:gd name="csX7925" fmla="*/ 0 w 3255128"/>
              <a:gd name="csY7925" fmla="*/ 6056 h 1169641"/>
              <a:gd name="csX7926" fmla="*/ 0 w 3255128"/>
              <a:gd name="csY7926" fmla="*/ 6022 h 1169641"/>
              <a:gd name="csX7927" fmla="*/ 0 w 3255128"/>
              <a:gd name="csY7927" fmla="*/ 5955 h 1169641"/>
              <a:gd name="csX7928" fmla="*/ 0 w 3255128"/>
              <a:gd name="csY7928" fmla="*/ 5952 h 1169641"/>
              <a:gd name="csX7929" fmla="*/ 0 w 3255128"/>
              <a:gd name="csY7929" fmla="*/ 5917 h 1169641"/>
              <a:gd name="csX7930" fmla="*/ 0 w 3255128"/>
              <a:gd name="csY7930" fmla="*/ 5744 h 1169641"/>
              <a:gd name="csX7931" fmla="*/ 0 w 3255128"/>
              <a:gd name="csY7931" fmla="*/ 5729 h 1169641"/>
              <a:gd name="csX7932" fmla="*/ 0 w 3255128"/>
              <a:gd name="csY7932" fmla="*/ 5721 h 1169641"/>
              <a:gd name="csX7933" fmla="*/ 0 w 3255128"/>
              <a:gd name="csY7933" fmla="*/ 5671 h 1169641"/>
              <a:gd name="csX7934" fmla="*/ 0 w 3255128"/>
              <a:gd name="csY7934" fmla="*/ 5655 h 1169641"/>
              <a:gd name="csX7935" fmla="*/ 0 w 3255128"/>
              <a:gd name="csY7935" fmla="*/ 5646 h 1169641"/>
              <a:gd name="csX7936" fmla="*/ 0 w 3255128"/>
              <a:gd name="csY7936" fmla="*/ 5617 h 1169641"/>
              <a:gd name="csX7937" fmla="*/ 0 w 3255128"/>
              <a:gd name="csY7937" fmla="*/ 5603 h 1169641"/>
              <a:gd name="csX7938" fmla="*/ 0 w 3255128"/>
              <a:gd name="csY7938" fmla="*/ 5409 h 1169641"/>
              <a:gd name="csX7939" fmla="*/ 0 w 3255128"/>
              <a:gd name="csY7939" fmla="*/ 5397 h 1169641"/>
              <a:gd name="csX7940" fmla="*/ 0 w 3255128"/>
              <a:gd name="csY7940" fmla="*/ 5304 h 1169641"/>
              <a:gd name="csX7941" fmla="*/ 0 w 3255128"/>
              <a:gd name="csY7941" fmla="*/ 5285 h 1169641"/>
              <a:gd name="csX7942" fmla="*/ 0 w 3255128"/>
              <a:gd name="csY7942" fmla="*/ 5269 h 1169641"/>
              <a:gd name="csX7943" fmla="*/ 0 w 3255128"/>
              <a:gd name="csY7943" fmla="*/ 5187 h 1169641"/>
              <a:gd name="csX7944" fmla="*/ 0 w 3255128"/>
              <a:gd name="csY7944" fmla="*/ 5181 h 1169641"/>
              <a:gd name="csX7945" fmla="*/ 0 w 3255128"/>
              <a:gd name="csY7945" fmla="*/ 5167 h 1169641"/>
              <a:gd name="csX7946" fmla="*/ 0 w 3255128"/>
              <a:gd name="csY7946" fmla="*/ 5119 h 1169641"/>
              <a:gd name="csX7947" fmla="*/ 0 w 3255128"/>
              <a:gd name="csY7947" fmla="*/ 5073 h 1169641"/>
              <a:gd name="csX7948" fmla="*/ 0 w 3255128"/>
              <a:gd name="csY7948" fmla="*/ 5039 h 1169641"/>
              <a:gd name="csX7949" fmla="*/ 0 w 3255128"/>
              <a:gd name="csY7949" fmla="*/ 4955 h 1169641"/>
              <a:gd name="csX7950" fmla="*/ 0 w 3255128"/>
              <a:gd name="csY7950" fmla="*/ 4794 h 1169641"/>
              <a:gd name="csX7951" fmla="*/ 0 w 3255128"/>
              <a:gd name="csY7951" fmla="*/ 4749 h 1169641"/>
              <a:gd name="csX7952" fmla="*/ 0 w 3255128"/>
              <a:gd name="csY7952" fmla="*/ 4722 h 1169641"/>
              <a:gd name="csX7953" fmla="*/ 0 w 3255128"/>
              <a:gd name="csY7953" fmla="*/ 4693 h 1169641"/>
              <a:gd name="csX7954" fmla="*/ 0 w 3255128"/>
              <a:gd name="csY7954" fmla="*/ 4637 h 1169641"/>
              <a:gd name="csX7955" fmla="*/ 0 w 3255128"/>
              <a:gd name="csY7955" fmla="*/ 4615 h 1169641"/>
              <a:gd name="csX7956" fmla="*/ 0 w 3255128"/>
              <a:gd name="csY7956" fmla="*/ 4539 h 1169641"/>
              <a:gd name="csX7957" fmla="*/ 0 w 3255128"/>
              <a:gd name="csY7957" fmla="*/ 4409 h 1169641"/>
              <a:gd name="csX7958" fmla="*/ 0 w 3255128"/>
              <a:gd name="csY7958" fmla="*/ 4405 h 1169641"/>
              <a:gd name="csX7959" fmla="*/ 0 w 3255128"/>
              <a:gd name="csY7959" fmla="*/ 4369 h 1169641"/>
              <a:gd name="csX7960" fmla="*/ 0 w 3255128"/>
              <a:gd name="csY7960" fmla="*/ 4335 h 1169641"/>
              <a:gd name="csX7961" fmla="*/ 0 w 3255128"/>
              <a:gd name="csY7961" fmla="*/ 4290 h 1169641"/>
              <a:gd name="csX7962" fmla="*/ 0 w 3255128"/>
              <a:gd name="csY7962" fmla="*/ 4286 h 1169641"/>
              <a:gd name="csX7963" fmla="*/ 0 w 3255128"/>
              <a:gd name="csY7963" fmla="*/ 4156 h 1169641"/>
              <a:gd name="csX7964" fmla="*/ 0 w 3255128"/>
              <a:gd name="csY7964" fmla="*/ 4141 h 1169641"/>
              <a:gd name="csX7965" fmla="*/ 0 w 3255128"/>
              <a:gd name="csY7965" fmla="*/ 4074 h 1169641"/>
              <a:gd name="csX7966" fmla="*/ 0 w 3255128"/>
              <a:gd name="csY7966" fmla="*/ 4038 h 1169641"/>
              <a:gd name="csX7967" fmla="*/ 0 w 3255128"/>
              <a:gd name="csY7967" fmla="*/ 3913 h 1169641"/>
              <a:gd name="csX7968" fmla="*/ 0 w 3255128"/>
              <a:gd name="csY7968" fmla="*/ 3842 h 1169641"/>
              <a:gd name="csX7969" fmla="*/ 0 w 3255128"/>
              <a:gd name="csY7969" fmla="*/ 3734 h 1169641"/>
              <a:gd name="csX7970" fmla="*/ 0 w 3255128"/>
              <a:gd name="csY7970" fmla="*/ 3687 h 1169641"/>
              <a:gd name="csX7971" fmla="*/ 0 w 3255128"/>
              <a:gd name="csY7971" fmla="*/ 3682 h 1169641"/>
              <a:gd name="csX7972" fmla="*/ 0 w 3255128"/>
              <a:gd name="csY7972" fmla="*/ 3668 h 1169641"/>
              <a:gd name="csX7973" fmla="*/ 0 w 3255128"/>
              <a:gd name="csY7973" fmla="*/ 3570 h 1169641"/>
              <a:gd name="csX7974" fmla="*/ 0 w 3255128"/>
              <a:gd name="csY7974" fmla="*/ 3524 h 1169641"/>
              <a:gd name="csX7975" fmla="*/ 0 w 3255128"/>
              <a:gd name="csY7975" fmla="*/ 3508 h 1169641"/>
              <a:gd name="csX7976" fmla="*/ 0 w 3255128"/>
              <a:gd name="csY7976" fmla="*/ 3503 h 1169641"/>
              <a:gd name="csX7977" fmla="*/ 0 w 3255128"/>
              <a:gd name="csY7977" fmla="*/ 3473 h 1169641"/>
              <a:gd name="csX7978" fmla="*/ 0 w 3255128"/>
              <a:gd name="csY7978" fmla="*/ 3472 h 1169641"/>
              <a:gd name="csX7979" fmla="*/ 0 w 3255128"/>
              <a:gd name="csY7979" fmla="*/ 3454 h 1169641"/>
              <a:gd name="csX7980" fmla="*/ 0 w 3255128"/>
              <a:gd name="csY7980" fmla="*/ 3327 h 1169641"/>
              <a:gd name="csX7981" fmla="*/ 0 w 3255128"/>
              <a:gd name="csY7981" fmla="*/ 3280 h 1169641"/>
              <a:gd name="csX7982" fmla="*/ 0 w 3255128"/>
              <a:gd name="csY7982" fmla="*/ 3275 h 1169641"/>
              <a:gd name="csX7983" fmla="*/ 0 w 3255128"/>
              <a:gd name="csY7983" fmla="*/ 3229 h 1169641"/>
              <a:gd name="csX7984" fmla="*/ 0 w 3255128"/>
              <a:gd name="csY7984" fmla="*/ 3189 h 1169641"/>
              <a:gd name="csX7985" fmla="*/ 0 w 3255128"/>
              <a:gd name="csY7985" fmla="*/ 3141 h 1169641"/>
              <a:gd name="csX7986" fmla="*/ 0 w 3255128"/>
              <a:gd name="csY7986" fmla="*/ 3127 h 1169641"/>
              <a:gd name="csX7987" fmla="*/ 0 w 3255128"/>
              <a:gd name="csY7987" fmla="*/ 3120 h 1169641"/>
              <a:gd name="csX7988" fmla="*/ 0 w 3255128"/>
              <a:gd name="csY7988" fmla="*/ 3034 h 1169641"/>
              <a:gd name="csX7989" fmla="*/ 0 w 3255128"/>
              <a:gd name="csY7989" fmla="*/ 2998 h 1169641"/>
              <a:gd name="csX7990" fmla="*/ 0 w 3255128"/>
              <a:gd name="csY7990" fmla="*/ 2962 h 1169641"/>
              <a:gd name="csX7991" fmla="*/ 0 w 3255128"/>
              <a:gd name="csY7991" fmla="*/ 2877 h 1169641"/>
              <a:gd name="csX7992" fmla="*/ 0 w 3255128"/>
              <a:gd name="csY7992" fmla="*/ 2806 h 1169641"/>
              <a:gd name="csX7993" fmla="*/ 0 w 3255128"/>
              <a:gd name="csY7993" fmla="*/ 2681 h 1169641"/>
              <a:gd name="csX7994" fmla="*/ 0 w 3255128"/>
              <a:gd name="csY7994" fmla="*/ 2668 h 1169641"/>
              <a:gd name="csX7995" fmla="*/ 0 w 3255128"/>
              <a:gd name="csY7995" fmla="*/ 2661 h 1169641"/>
              <a:gd name="csX7996" fmla="*/ 0 w 3255128"/>
              <a:gd name="csY7996" fmla="*/ 2627 h 1169641"/>
              <a:gd name="csX7997" fmla="*/ 0 w 3255128"/>
              <a:gd name="csY7997" fmla="*/ 2482 h 1169641"/>
              <a:gd name="csX7998" fmla="*/ 0 w 3255128"/>
              <a:gd name="csY7998" fmla="*/ 2457 h 1169641"/>
              <a:gd name="csX7999" fmla="*/ 0 w 3255128"/>
              <a:gd name="csY7999" fmla="*/ 2456 h 1169641"/>
              <a:gd name="csX8000" fmla="*/ 0 w 3255128"/>
              <a:gd name="csY8000" fmla="*/ 2452 h 1169641"/>
              <a:gd name="csX8001" fmla="*/ 0 w 3255128"/>
              <a:gd name="csY8001" fmla="*/ 2418 h 1169641"/>
              <a:gd name="csX8002" fmla="*/ 0 w 3255128"/>
              <a:gd name="csY8002" fmla="*/ 2399 h 1169641"/>
              <a:gd name="csX8003" fmla="*/ 0 w 3255128"/>
              <a:gd name="csY8003" fmla="*/ 2313 h 1169641"/>
              <a:gd name="csX8004" fmla="*/ 0 w 3255128"/>
              <a:gd name="csY8004" fmla="*/ 2302 h 1169641"/>
              <a:gd name="csX8005" fmla="*/ 0 w 3255128"/>
              <a:gd name="csY8005" fmla="*/ 2222 h 1169641"/>
              <a:gd name="csX8006" fmla="*/ 0 w 3255128"/>
              <a:gd name="csY8006" fmla="*/ 2172 h 1169641"/>
              <a:gd name="csX8007" fmla="*/ 0 w 3255128"/>
              <a:gd name="csY8007" fmla="*/ 2065 h 1169641"/>
              <a:gd name="csX8008" fmla="*/ 0 w 3255128"/>
              <a:gd name="csY8008" fmla="*/ 2020 h 1169641"/>
              <a:gd name="csX8009" fmla="*/ 0 w 3255128"/>
              <a:gd name="csY8009" fmla="*/ 2015 h 1169641"/>
              <a:gd name="csX8010" fmla="*/ 0 w 3255128"/>
              <a:gd name="csY8010" fmla="*/ 2013 h 1169641"/>
              <a:gd name="csX8011" fmla="*/ 0 w 3255128"/>
              <a:gd name="csY8011" fmla="*/ 1998 h 1169641"/>
              <a:gd name="csX8012" fmla="*/ 0 w 3255128"/>
              <a:gd name="csY8012" fmla="*/ 1948 h 1169641"/>
              <a:gd name="csX8013" fmla="*/ 0 w 3255128"/>
              <a:gd name="csY8013" fmla="*/ 1941 h 1169641"/>
              <a:gd name="csX8014" fmla="*/ 0 w 3255128"/>
              <a:gd name="csY8014" fmla="*/ 1886 h 1169641"/>
              <a:gd name="csX8015" fmla="*/ 0 w 3255128"/>
              <a:gd name="csY8015" fmla="*/ 1786 h 1169641"/>
              <a:gd name="csX8016" fmla="*/ 0 w 3255128"/>
              <a:gd name="csY8016" fmla="*/ 1770 h 1169641"/>
              <a:gd name="csX8017" fmla="*/ 0 w 3255128"/>
              <a:gd name="csY8017" fmla="*/ 1745 h 1169641"/>
              <a:gd name="csX8018" fmla="*/ 0 w 3255128"/>
              <a:gd name="csY8018" fmla="*/ 1698 h 1169641"/>
              <a:gd name="csX8019" fmla="*/ 0 w 3255128"/>
              <a:gd name="csY8019" fmla="*/ 1579 h 1169641"/>
              <a:gd name="csX8020" fmla="*/ 0 w 3255128"/>
              <a:gd name="csY8020" fmla="*/ 1574 h 1169641"/>
              <a:gd name="csX8021" fmla="*/ 0 w 3255128"/>
              <a:gd name="csY8021" fmla="*/ 1536 h 1169641"/>
              <a:gd name="csX8022" fmla="*/ 0 w 3255128"/>
              <a:gd name="csY8022" fmla="*/ 1502 h 1169641"/>
              <a:gd name="csX8023" fmla="*/ 0 w 3255128"/>
              <a:gd name="csY8023" fmla="*/ 1417 h 1169641"/>
              <a:gd name="csX8024" fmla="*/ 0 w 3255128"/>
              <a:gd name="csY8024" fmla="*/ 1350 h 1169641"/>
              <a:gd name="csX8025" fmla="*/ 0 w 3255128"/>
              <a:gd name="csY8025" fmla="*/ 1281 h 1169641"/>
              <a:gd name="csX8026" fmla="*/ 0 w 3255128"/>
              <a:gd name="csY8026" fmla="*/ 1241 h 1169641"/>
              <a:gd name="csX8027" fmla="*/ 0 w 3255128"/>
              <a:gd name="csY8027" fmla="*/ 1224 h 1169641"/>
              <a:gd name="csX8028" fmla="*/ 0 w 3255128"/>
              <a:gd name="csY8028" fmla="*/ 1102 h 1169641"/>
              <a:gd name="csX8029" fmla="*/ 0 w 3255128"/>
              <a:gd name="csY8029" fmla="*/ 1097 h 1169641"/>
              <a:gd name="csX8030" fmla="*/ 0 w 3255128"/>
              <a:gd name="csY8030" fmla="*/ 1085 h 1169641"/>
              <a:gd name="csX8031" fmla="*/ 0 w 3255128"/>
              <a:gd name="csY8031" fmla="*/ 1005 h 1169641"/>
              <a:gd name="csX8032" fmla="*/ 0 w 3255128"/>
              <a:gd name="csY8032" fmla="*/ 987 h 1169641"/>
              <a:gd name="csX8033" fmla="*/ 0 w 3255128"/>
              <a:gd name="csY8033" fmla="*/ 931 h 1169641"/>
              <a:gd name="csX8034" fmla="*/ 0 w 3255128"/>
              <a:gd name="csY8034" fmla="*/ 889 h 1169641"/>
              <a:gd name="csX8035" fmla="*/ 0 w 3255128"/>
              <a:gd name="csY8035" fmla="*/ 886 h 1169641"/>
              <a:gd name="csX8036" fmla="*/ 0 w 3255128"/>
              <a:gd name="csY8036" fmla="*/ 865 h 1169641"/>
              <a:gd name="csX8037" fmla="*/ 0 w 3255128"/>
              <a:gd name="csY8037" fmla="*/ 851 h 1169641"/>
              <a:gd name="csX8038" fmla="*/ 0 w 3255128"/>
              <a:gd name="csY8038" fmla="*/ 801 h 1169641"/>
              <a:gd name="csX8039" fmla="*/ 0 w 3255128"/>
              <a:gd name="csY8039" fmla="*/ 782 h 1169641"/>
              <a:gd name="csX8040" fmla="*/ 0 w 3255128"/>
              <a:gd name="csY8040" fmla="*/ 765 h 1169641"/>
              <a:gd name="csX8041" fmla="*/ 0 w 3255128"/>
              <a:gd name="csY8041" fmla="*/ 571 h 1169641"/>
              <a:gd name="csX8042" fmla="*/ 0 w 3255128"/>
              <a:gd name="csY8042" fmla="*/ 492 h 1169641"/>
              <a:gd name="csX8043" fmla="*/ 0 w 3255128"/>
              <a:gd name="csY8043" fmla="*/ 472 h 1169641"/>
              <a:gd name="csX8044" fmla="*/ 0 w 3255128"/>
              <a:gd name="csY8044" fmla="*/ 415 h 1169641"/>
              <a:gd name="csX8045" fmla="*/ 0 w 3255128"/>
              <a:gd name="csY8045" fmla="*/ 412 h 1169641"/>
              <a:gd name="csX8046" fmla="*/ 0 w 3255128"/>
              <a:gd name="csY8046" fmla="*/ 203 h 1169641"/>
              <a:gd name="csX8047" fmla="*/ 0 w 3255128"/>
              <a:gd name="csY8047" fmla="*/ 117 h 1169641"/>
              <a:gd name="csX8048" fmla="*/ 0 w 3255128"/>
              <a:gd name="csY8048" fmla="*/ 95 h 1169641"/>
              <a:gd name="csX8049" fmla="*/ 0 w 3255128"/>
              <a:gd name="csY8049" fmla="*/ 5 h 116964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 ang="0">
                <a:pos x="csX643" y="csY643"/>
              </a:cxn>
              <a:cxn ang="0">
                <a:pos x="csX644" y="csY644"/>
              </a:cxn>
              <a:cxn ang="0">
                <a:pos x="csX645" y="csY645"/>
              </a:cxn>
              <a:cxn ang="0">
                <a:pos x="csX646" y="csY646"/>
              </a:cxn>
              <a:cxn ang="0">
                <a:pos x="csX647" y="csY647"/>
              </a:cxn>
              <a:cxn ang="0">
                <a:pos x="csX648" y="csY648"/>
              </a:cxn>
              <a:cxn ang="0">
                <a:pos x="csX649" y="csY649"/>
              </a:cxn>
              <a:cxn ang="0">
                <a:pos x="csX650" y="csY650"/>
              </a:cxn>
              <a:cxn ang="0">
                <a:pos x="csX651" y="csY651"/>
              </a:cxn>
              <a:cxn ang="0">
                <a:pos x="csX652" y="csY652"/>
              </a:cxn>
              <a:cxn ang="0">
                <a:pos x="csX653" y="csY653"/>
              </a:cxn>
              <a:cxn ang="0">
                <a:pos x="csX654" y="csY654"/>
              </a:cxn>
              <a:cxn ang="0">
                <a:pos x="csX655" y="csY655"/>
              </a:cxn>
              <a:cxn ang="0">
                <a:pos x="csX656" y="csY656"/>
              </a:cxn>
              <a:cxn ang="0">
                <a:pos x="csX657" y="csY657"/>
              </a:cxn>
              <a:cxn ang="0">
                <a:pos x="csX658" y="csY658"/>
              </a:cxn>
              <a:cxn ang="0">
                <a:pos x="csX659" y="csY659"/>
              </a:cxn>
              <a:cxn ang="0">
                <a:pos x="csX660" y="csY660"/>
              </a:cxn>
              <a:cxn ang="0">
                <a:pos x="csX661" y="csY661"/>
              </a:cxn>
              <a:cxn ang="0">
                <a:pos x="csX662" y="csY662"/>
              </a:cxn>
              <a:cxn ang="0">
                <a:pos x="csX663" y="csY663"/>
              </a:cxn>
              <a:cxn ang="0">
                <a:pos x="csX664" y="csY664"/>
              </a:cxn>
              <a:cxn ang="0">
                <a:pos x="csX665" y="csY665"/>
              </a:cxn>
              <a:cxn ang="0">
                <a:pos x="csX666" y="csY666"/>
              </a:cxn>
              <a:cxn ang="0">
                <a:pos x="csX667" y="csY667"/>
              </a:cxn>
              <a:cxn ang="0">
                <a:pos x="csX668" y="csY668"/>
              </a:cxn>
              <a:cxn ang="0">
                <a:pos x="csX669" y="csY669"/>
              </a:cxn>
              <a:cxn ang="0">
                <a:pos x="csX670" y="csY670"/>
              </a:cxn>
              <a:cxn ang="0">
                <a:pos x="csX671" y="csY671"/>
              </a:cxn>
              <a:cxn ang="0">
                <a:pos x="csX672" y="csY672"/>
              </a:cxn>
              <a:cxn ang="0">
                <a:pos x="csX673" y="csY673"/>
              </a:cxn>
              <a:cxn ang="0">
                <a:pos x="csX674" y="csY674"/>
              </a:cxn>
              <a:cxn ang="0">
                <a:pos x="csX675" y="csY675"/>
              </a:cxn>
              <a:cxn ang="0">
                <a:pos x="csX676" y="csY676"/>
              </a:cxn>
              <a:cxn ang="0">
                <a:pos x="csX677" y="csY677"/>
              </a:cxn>
              <a:cxn ang="0">
                <a:pos x="csX678" y="csY678"/>
              </a:cxn>
              <a:cxn ang="0">
                <a:pos x="csX679" y="csY679"/>
              </a:cxn>
              <a:cxn ang="0">
                <a:pos x="csX680" y="csY680"/>
              </a:cxn>
              <a:cxn ang="0">
                <a:pos x="csX681" y="csY681"/>
              </a:cxn>
              <a:cxn ang="0">
                <a:pos x="csX682" y="csY682"/>
              </a:cxn>
              <a:cxn ang="0">
                <a:pos x="csX683" y="csY683"/>
              </a:cxn>
              <a:cxn ang="0">
                <a:pos x="csX684" y="csY684"/>
              </a:cxn>
              <a:cxn ang="0">
                <a:pos x="csX685" y="csY685"/>
              </a:cxn>
              <a:cxn ang="0">
                <a:pos x="csX686" y="csY686"/>
              </a:cxn>
              <a:cxn ang="0">
                <a:pos x="csX687" y="csY687"/>
              </a:cxn>
              <a:cxn ang="0">
                <a:pos x="csX688" y="csY688"/>
              </a:cxn>
              <a:cxn ang="0">
                <a:pos x="csX689" y="csY689"/>
              </a:cxn>
              <a:cxn ang="0">
                <a:pos x="csX690" y="csY690"/>
              </a:cxn>
              <a:cxn ang="0">
                <a:pos x="csX691" y="csY691"/>
              </a:cxn>
              <a:cxn ang="0">
                <a:pos x="csX692" y="csY692"/>
              </a:cxn>
              <a:cxn ang="0">
                <a:pos x="csX693" y="csY693"/>
              </a:cxn>
              <a:cxn ang="0">
                <a:pos x="csX694" y="csY694"/>
              </a:cxn>
              <a:cxn ang="0">
                <a:pos x="csX695" y="csY695"/>
              </a:cxn>
              <a:cxn ang="0">
                <a:pos x="csX696" y="csY696"/>
              </a:cxn>
              <a:cxn ang="0">
                <a:pos x="csX697" y="csY697"/>
              </a:cxn>
              <a:cxn ang="0">
                <a:pos x="csX698" y="csY698"/>
              </a:cxn>
              <a:cxn ang="0">
                <a:pos x="csX699" y="csY699"/>
              </a:cxn>
              <a:cxn ang="0">
                <a:pos x="csX700" y="csY700"/>
              </a:cxn>
              <a:cxn ang="0">
                <a:pos x="csX701" y="csY701"/>
              </a:cxn>
              <a:cxn ang="0">
                <a:pos x="csX702" y="csY702"/>
              </a:cxn>
              <a:cxn ang="0">
                <a:pos x="csX703" y="csY703"/>
              </a:cxn>
              <a:cxn ang="0">
                <a:pos x="csX704" y="csY704"/>
              </a:cxn>
              <a:cxn ang="0">
                <a:pos x="csX705" y="csY705"/>
              </a:cxn>
              <a:cxn ang="0">
                <a:pos x="csX706" y="csY706"/>
              </a:cxn>
              <a:cxn ang="0">
                <a:pos x="csX707" y="csY707"/>
              </a:cxn>
              <a:cxn ang="0">
                <a:pos x="csX708" y="csY708"/>
              </a:cxn>
              <a:cxn ang="0">
                <a:pos x="csX709" y="csY709"/>
              </a:cxn>
              <a:cxn ang="0">
                <a:pos x="csX710" y="csY710"/>
              </a:cxn>
              <a:cxn ang="0">
                <a:pos x="csX711" y="csY711"/>
              </a:cxn>
              <a:cxn ang="0">
                <a:pos x="csX712" y="csY712"/>
              </a:cxn>
              <a:cxn ang="0">
                <a:pos x="csX713" y="csY713"/>
              </a:cxn>
              <a:cxn ang="0">
                <a:pos x="csX714" y="csY714"/>
              </a:cxn>
              <a:cxn ang="0">
                <a:pos x="csX715" y="csY715"/>
              </a:cxn>
              <a:cxn ang="0">
                <a:pos x="csX716" y="csY716"/>
              </a:cxn>
              <a:cxn ang="0">
                <a:pos x="csX717" y="csY717"/>
              </a:cxn>
              <a:cxn ang="0">
                <a:pos x="csX718" y="csY718"/>
              </a:cxn>
              <a:cxn ang="0">
                <a:pos x="csX719" y="csY719"/>
              </a:cxn>
              <a:cxn ang="0">
                <a:pos x="csX720" y="csY720"/>
              </a:cxn>
              <a:cxn ang="0">
                <a:pos x="csX721" y="csY721"/>
              </a:cxn>
              <a:cxn ang="0">
                <a:pos x="csX722" y="csY722"/>
              </a:cxn>
              <a:cxn ang="0">
                <a:pos x="csX723" y="csY723"/>
              </a:cxn>
              <a:cxn ang="0">
                <a:pos x="csX724" y="csY724"/>
              </a:cxn>
              <a:cxn ang="0">
                <a:pos x="csX725" y="csY725"/>
              </a:cxn>
              <a:cxn ang="0">
                <a:pos x="csX726" y="csY726"/>
              </a:cxn>
              <a:cxn ang="0">
                <a:pos x="csX727" y="csY727"/>
              </a:cxn>
              <a:cxn ang="0">
                <a:pos x="csX728" y="csY728"/>
              </a:cxn>
              <a:cxn ang="0">
                <a:pos x="csX729" y="csY729"/>
              </a:cxn>
              <a:cxn ang="0">
                <a:pos x="csX730" y="csY730"/>
              </a:cxn>
              <a:cxn ang="0">
                <a:pos x="csX731" y="csY731"/>
              </a:cxn>
              <a:cxn ang="0">
                <a:pos x="csX732" y="csY732"/>
              </a:cxn>
              <a:cxn ang="0">
                <a:pos x="csX733" y="csY733"/>
              </a:cxn>
              <a:cxn ang="0">
                <a:pos x="csX734" y="csY734"/>
              </a:cxn>
              <a:cxn ang="0">
                <a:pos x="csX735" y="csY735"/>
              </a:cxn>
              <a:cxn ang="0">
                <a:pos x="csX736" y="csY736"/>
              </a:cxn>
              <a:cxn ang="0">
                <a:pos x="csX737" y="csY737"/>
              </a:cxn>
              <a:cxn ang="0">
                <a:pos x="csX738" y="csY738"/>
              </a:cxn>
              <a:cxn ang="0">
                <a:pos x="csX739" y="csY739"/>
              </a:cxn>
              <a:cxn ang="0">
                <a:pos x="csX740" y="csY740"/>
              </a:cxn>
              <a:cxn ang="0">
                <a:pos x="csX741" y="csY741"/>
              </a:cxn>
              <a:cxn ang="0">
                <a:pos x="csX742" y="csY742"/>
              </a:cxn>
              <a:cxn ang="0">
                <a:pos x="csX743" y="csY743"/>
              </a:cxn>
              <a:cxn ang="0">
                <a:pos x="csX744" y="csY744"/>
              </a:cxn>
              <a:cxn ang="0">
                <a:pos x="csX745" y="csY745"/>
              </a:cxn>
              <a:cxn ang="0">
                <a:pos x="csX746" y="csY746"/>
              </a:cxn>
              <a:cxn ang="0">
                <a:pos x="csX747" y="csY747"/>
              </a:cxn>
              <a:cxn ang="0">
                <a:pos x="csX748" y="csY748"/>
              </a:cxn>
              <a:cxn ang="0">
                <a:pos x="csX749" y="csY749"/>
              </a:cxn>
              <a:cxn ang="0">
                <a:pos x="csX750" y="csY750"/>
              </a:cxn>
              <a:cxn ang="0">
                <a:pos x="csX751" y="csY751"/>
              </a:cxn>
              <a:cxn ang="0">
                <a:pos x="csX752" y="csY752"/>
              </a:cxn>
              <a:cxn ang="0">
                <a:pos x="csX753" y="csY753"/>
              </a:cxn>
              <a:cxn ang="0">
                <a:pos x="csX754" y="csY754"/>
              </a:cxn>
              <a:cxn ang="0">
                <a:pos x="csX755" y="csY755"/>
              </a:cxn>
              <a:cxn ang="0">
                <a:pos x="csX756" y="csY756"/>
              </a:cxn>
              <a:cxn ang="0">
                <a:pos x="csX757" y="csY757"/>
              </a:cxn>
              <a:cxn ang="0">
                <a:pos x="csX758" y="csY758"/>
              </a:cxn>
              <a:cxn ang="0">
                <a:pos x="csX759" y="csY759"/>
              </a:cxn>
              <a:cxn ang="0">
                <a:pos x="csX760" y="csY760"/>
              </a:cxn>
              <a:cxn ang="0">
                <a:pos x="csX761" y="csY761"/>
              </a:cxn>
              <a:cxn ang="0">
                <a:pos x="csX762" y="csY762"/>
              </a:cxn>
              <a:cxn ang="0">
                <a:pos x="csX763" y="csY763"/>
              </a:cxn>
              <a:cxn ang="0">
                <a:pos x="csX764" y="csY764"/>
              </a:cxn>
              <a:cxn ang="0">
                <a:pos x="csX765" y="csY765"/>
              </a:cxn>
              <a:cxn ang="0">
                <a:pos x="csX766" y="csY766"/>
              </a:cxn>
              <a:cxn ang="0">
                <a:pos x="csX767" y="csY767"/>
              </a:cxn>
              <a:cxn ang="0">
                <a:pos x="csX768" y="csY768"/>
              </a:cxn>
              <a:cxn ang="0">
                <a:pos x="csX769" y="csY769"/>
              </a:cxn>
              <a:cxn ang="0">
                <a:pos x="csX770" y="csY770"/>
              </a:cxn>
              <a:cxn ang="0">
                <a:pos x="csX771" y="csY771"/>
              </a:cxn>
              <a:cxn ang="0">
                <a:pos x="csX772" y="csY772"/>
              </a:cxn>
              <a:cxn ang="0">
                <a:pos x="csX773" y="csY773"/>
              </a:cxn>
              <a:cxn ang="0">
                <a:pos x="csX774" y="csY774"/>
              </a:cxn>
              <a:cxn ang="0">
                <a:pos x="csX775" y="csY775"/>
              </a:cxn>
              <a:cxn ang="0">
                <a:pos x="csX776" y="csY776"/>
              </a:cxn>
              <a:cxn ang="0">
                <a:pos x="csX777" y="csY777"/>
              </a:cxn>
              <a:cxn ang="0">
                <a:pos x="csX778" y="csY778"/>
              </a:cxn>
              <a:cxn ang="0">
                <a:pos x="csX779" y="csY779"/>
              </a:cxn>
              <a:cxn ang="0">
                <a:pos x="csX780" y="csY780"/>
              </a:cxn>
              <a:cxn ang="0">
                <a:pos x="csX781" y="csY781"/>
              </a:cxn>
              <a:cxn ang="0">
                <a:pos x="csX782" y="csY782"/>
              </a:cxn>
              <a:cxn ang="0">
                <a:pos x="csX783" y="csY783"/>
              </a:cxn>
              <a:cxn ang="0">
                <a:pos x="csX784" y="csY784"/>
              </a:cxn>
              <a:cxn ang="0">
                <a:pos x="csX785" y="csY785"/>
              </a:cxn>
              <a:cxn ang="0">
                <a:pos x="csX786" y="csY786"/>
              </a:cxn>
              <a:cxn ang="0">
                <a:pos x="csX787" y="csY787"/>
              </a:cxn>
              <a:cxn ang="0">
                <a:pos x="csX788" y="csY788"/>
              </a:cxn>
              <a:cxn ang="0">
                <a:pos x="csX789" y="csY789"/>
              </a:cxn>
              <a:cxn ang="0">
                <a:pos x="csX790" y="csY790"/>
              </a:cxn>
              <a:cxn ang="0">
                <a:pos x="csX791" y="csY791"/>
              </a:cxn>
              <a:cxn ang="0">
                <a:pos x="csX792" y="csY792"/>
              </a:cxn>
              <a:cxn ang="0">
                <a:pos x="csX793" y="csY793"/>
              </a:cxn>
              <a:cxn ang="0">
                <a:pos x="csX794" y="csY794"/>
              </a:cxn>
              <a:cxn ang="0">
                <a:pos x="csX795" y="csY795"/>
              </a:cxn>
              <a:cxn ang="0">
                <a:pos x="csX796" y="csY796"/>
              </a:cxn>
              <a:cxn ang="0">
                <a:pos x="csX797" y="csY797"/>
              </a:cxn>
              <a:cxn ang="0">
                <a:pos x="csX798" y="csY798"/>
              </a:cxn>
              <a:cxn ang="0">
                <a:pos x="csX799" y="csY799"/>
              </a:cxn>
              <a:cxn ang="0">
                <a:pos x="csX800" y="csY800"/>
              </a:cxn>
              <a:cxn ang="0">
                <a:pos x="csX801" y="csY801"/>
              </a:cxn>
              <a:cxn ang="0">
                <a:pos x="csX802" y="csY802"/>
              </a:cxn>
              <a:cxn ang="0">
                <a:pos x="csX803" y="csY803"/>
              </a:cxn>
              <a:cxn ang="0">
                <a:pos x="csX804" y="csY804"/>
              </a:cxn>
              <a:cxn ang="0">
                <a:pos x="csX805" y="csY805"/>
              </a:cxn>
              <a:cxn ang="0">
                <a:pos x="csX806" y="csY806"/>
              </a:cxn>
              <a:cxn ang="0">
                <a:pos x="csX807" y="csY807"/>
              </a:cxn>
              <a:cxn ang="0">
                <a:pos x="csX808" y="csY808"/>
              </a:cxn>
              <a:cxn ang="0">
                <a:pos x="csX809" y="csY809"/>
              </a:cxn>
              <a:cxn ang="0">
                <a:pos x="csX810" y="csY810"/>
              </a:cxn>
              <a:cxn ang="0">
                <a:pos x="csX811" y="csY811"/>
              </a:cxn>
              <a:cxn ang="0">
                <a:pos x="csX812" y="csY812"/>
              </a:cxn>
              <a:cxn ang="0">
                <a:pos x="csX813" y="csY813"/>
              </a:cxn>
              <a:cxn ang="0">
                <a:pos x="csX814" y="csY814"/>
              </a:cxn>
              <a:cxn ang="0">
                <a:pos x="csX815" y="csY815"/>
              </a:cxn>
              <a:cxn ang="0">
                <a:pos x="csX816" y="csY816"/>
              </a:cxn>
              <a:cxn ang="0">
                <a:pos x="csX817" y="csY817"/>
              </a:cxn>
              <a:cxn ang="0">
                <a:pos x="csX818" y="csY818"/>
              </a:cxn>
              <a:cxn ang="0">
                <a:pos x="csX819" y="csY819"/>
              </a:cxn>
              <a:cxn ang="0">
                <a:pos x="csX820" y="csY820"/>
              </a:cxn>
              <a:cxn ang="0">
                <a:pos x="csX821" y="csY821"/>
              </a:cxn>
              <a:cxn ang="0">
                <a:pos x="csX822" y="csY822"/>
              </a:cxn>
              <a:cxn ang="0">
                <a:pos x="csX823" y="csY823"/>
              </a:cxn>
              <a:cxn ang="0">
                <a:pos x="csX824" y="csY824"/>
              </a:cxn>
              <a:cxn ang="0">
                <a:pos x="csX825" y="csY825"/>
              </a:cxn>
              <a:cxn ang="0">
                <a:pos x="csX826" y="csY826"/>
              </a:cxn>
              <a:cxn ang="0">
                <a:pos x="csX827" y="csY827"/>
              </a:cxn>
              <a:cxn ang="0">
                <a:pos x="csX828" y="csY828"/>
              </a:cxn>
              <a:cxn ang="0">
                <a:pos x="csX829" y="csY829"/>
              </a:cxn>
              <a:cxn ang="0">
                <a:pos x="csX830" y="csY830"/>
              </a:cxn>
              <a:cxn ang="0">
                <a:pos x="csX831" y="csY831"/>
              </a:cxn>
              <a:cxn ang="0">
                <a:pos x="csX832" y="csY832"/>
              </a:cxn>
              <a:cxn ang="0">
                <a:pos x="csX833" y="csY833"/>
              </a:cxn>
              <a:cxn ang="0">
                <a:pos x="csX834" y="csY834"/>
              </a:cxn>
              <a:cxn ang="0">
                <a:pos x="csX835" y="csY835"/>
              </a:cxn>
              <a:cxn ang="0">
                <a:pos x="csX836" y="csY836"/>
              </a:cxn>
              <a:cxn ang="0">
                <a:pos x="csX837" y="csY837"/>
              </a:cxn>
              <a:cxn ang="0">
                <a:pos x="csX838" y="csY838"/>
              </a:cxn>
              <a:cxn ang="0">
                <a:pos x="csX839" y="csY839"/>
              </a:cxn>
              <a:cxn ang="0">
                <a:pos x="csX840" y="csY840"/>
              </a:cxn>
              <a:cxn ang="0">
                <a:pos x="csX841" y="csY841"/>
              </a:cxn>
              <a:cxn ang="0">
                <a:pos x="csX842" y="csY842"/>
              </a:cxn>
              <a:cxn ang="0">
                <a:pos x="csX843" y="csY843"/>
              </a:cxn>
              <a:cxn ang="0">
                <a:pos x="csX844" y="csY844"/>
              </a:cxn>
              <a:cxn ang="0">
                <a:pos x="csX845" y="csY845"/>
              </a:cxn>
              <a:cxn ang="0">
                <a:pos x="csX846" y="csY846"/>
              </a:cxn>
              <a:cxn ang="0">
                <a:pos x="csX847" y="csY847"/>
              </a:cxn>
              <a:cxn ang="0">
                <a:pos x="csX848" y="csY848"/>
              </a:cxn>
              <a:cxn ang="0">
                <a:pos x="csX849" y="csY849"/>
              </a:cxn>
              <a:cxn ang="0">
                <a:pos x="csX850" y="csY850"/>
              </a:cxn>
              <a:cxn ang="0">
                <a:pos x="csX851" y="csY851"/>
              </a:cxn>
              <a:cxn ang="0">
                <a:pos x="csX852" y="csY852"/>
              </a:cxn>
              <a:cxn ang="0">
                <a:pos x="csX853" y="csY853"/>
              </a:cxn>
              <a:cxn ang="0">
                <a:pos x="csX854" y="csY854"/>
              </a:cxn>
              <a:cxn ang="0">
                <a:pos x="csX855" y="csY855"/>
              </a:cxn>
              <a:cxn ang="0">
                <a:pos x="csX856" y="csY856"/>
              </a:cxn>
              <a:cxn ang="0">
                <a:pos x="csX857" y="csY857"/>
              </a:cxn>
              <a:cxn ang="0">
                <a:pos x="csX858" y="csY858"/>
              </a:cxn>
              <a:cxn ang="0">
                <a:pos x="csX859" y="csY859"/>
              </a:cxn>
              <a:cxn ang="0">
                <a:pos x="csX860" y="csY860"/>
              </a:cxn>
              <a:cxn ang="0">
                <a:pos x="csX861" y="csY861"/>
              </a:cxn>
              <a:cxn ang="0">
                <a:pos x="csX862" y="csY862"/>
              </a:cxn>
              <a:cxn ang="0">
                <a:pos x="csX863" y="csY863"/>
              </a:cxn>
              <a:cxn ang="0">
                <a:pos x="csX864" y="csY864"/>
              </a:cxn>
              <a:cxn ang="0">
                <a:pos x="csX865" y="csY865"/>
              </a:cxn>
              <a:cxn ang="0">
                <a:pos x="csX866" y="csY866"/>
              </a:cxn>
              <a:cxn ang="0">
                <a:pos x="csX867" y="csY867"/>
              </a:cxn>
              <a:cxn ang="0">
                <a:pos x="csX868" y="csY868"/>
              </a:cxn>
              <a:cxn ang="0">
                <a:pos x="csX869" y="csY869"/>
              </a:cxn>
              <a:cxn ang="0">
                <a:pos x="csX870" y="csY870"/>
              </a:cxn>
              <a:cxn ang="0">
                <a:pos x="csX871" y="csY871"/>
              </a:cxn>
              <a:cxn ang="0">
                <a:pos x="csX872" y="csY872"/>
              </a:cxn>
              <a:cxn ang="0">
                <a:pos x="csX873" y="csY873"/>
              </a:cxn>
              <a:cxn ang="0">
                <a:pos x="csX874" y="csY874"/>
              </a:cxn>
              <a:cxn ang="0">
                <a:pos x="csX875" y="csY875"/>
              </a:cxn>
              <a:cxn ang="0">
                <a:pos x="csX876" y="csY876"/>
              </a:cxn>
              <a:cxn ang="0">
                <a:pos x="csX877" y="csY877"/>
              </a:cxn>
              <a:cxn ang="0">
                <a:pos x="csX878" y="csY878"/>
              </a:cxn>
              <a:cxn ang="0">
                <a:pos x="csX879" y="csY879"/>
              </a:cxn>
              <a:cxn ang="0">
                <a:pos x="csX880" y="csY880"/>
              </a:cxn>
              <a:cxn ang="0">
                <a:pos x="csX881" y="csY881"/>
              </a:cxn>
              <a:cxn ang="0">
                <a:pos x="csX882" y="csY882"/>
              </a:cxn>
              <a:cxn ang="0">
                <a:pos x="csX883" y="csY883"/>
              </a:cxn>
              <a:cxn ang="0">
                <a:pos x="csX884" y="csY884"/>
              </a:cxn>
              <a:cxn ang="0">
                <a:pos x="csX885" y="csY885"/>
              </a:cxn>
              <a:cxn ang="0">
                <a:pos x="csX886" y="csY886"/>
              </a:cxn>
              <a:cxn ang="0">
                <a:pos x="csX887" y="csY887"/>
              </a:cxn>
              <a:cxn ang="0">
                <a:pos x="csX888" y="csY888"/>
              </a:cxn>
              <a:cxn ang="0">
                <a:pos x="csX889" y="csY889"/>
              </a:cxn>
              <a:cxn ang="0">
                <a:pos x="csX890" y="csY890"/>
              </a:cxn>
              <a:cxn ang="0">
                <a:pos x="csX891" y="csY891"/>
              </a:cxn>
              <a:cxn ang="0">
                <a:pos x="csX892" y="csY892"/>
              </a:cxn>
              <a:cxn ang="0">
                <a:pos x="csX893" y="csY893"/>
              </a:cxn>
              <a:cxn ang="0">
                <a:pos x="csX894" y="csY894"/>
              </a:cxn>
              <a:cxn ang="0">
                <a:pos x="csX895" y="csY895"/>
              </a:cxn>
              <a:cxn ang="0">
                <a:pos x="csX896" y="csY896"/>
              </a:cxn>
              <a:cxn ang="0">
                <a:pos x="csX897" y="csY897"/>
              </a:cxn>
              <a:cxn ang="0">
                <a:pos x="csX898" y="csY898"/>
              </a:cxn>
              <a:cxn ang="0">
                <a:pos x="csX899" y="csY899"/>
              </a:cxn>
              <a:cxn ang="0">
                <a:pos x="csX900" y="csY900"/>
              </a:cxn>
              <a:cxn ang="0">
                <a:pos x="csX901" y="csY901"/>
              </a:cxn>
              <a:cxn ang="0">
                <a:pos x="csX902" y="csY902"/>
              </a:cxn>
              <a:cxn ang="0">
                <a:pos x="csX903" y="csY903"/>
              </a:cxn>
              <a:cxn ang="0">
                <a:pos x="csX904" y="csY904"/>
              </a:cxn>
              <a:cxn ang="0">
                <a:pos x="csX905" y="csY905"/>
              </a:cxn>
              <a:cxn ang="0">
                <a:pos x="csX906" y="csY906"/>
              </a:cxn>
              <a:cxn ang="0">
                <a:pos x="csX907" y="csY907"/>
              </a:cxn>
              <a:cxn ang="0">
                <a:pos x="csX908" y="csY908"/>
              </a:cxn>
              <a:cxn ang="0">
                <a:pos x="csX909" y="csY909"/>
              </a:cxn>
              <a:cxn ang="0">
                <a:pos x="csX910" y="csY910"/>
              </a:cxn>
              <a:cxn ang="0">
                <a:pos x="csX911" y="csY911"/>
              </a:cxn>
              <a:cxn ang="0">
                <a:pos x="csX912" y="csY912"/>
              </a:cxn>
              <a:cxn ang="0">
                <a:pos x="csX913" y="csY913"/>
              </a:cxn>
              <a:cxn ang="0">
                <a:pos x="csX914" y="csY914"/>
              </a:cxn>
              <a:cxn ang="0">
                <a:pos x="csX915" y="csY915"/>
              </a:cxn>
              <a:cxn ang="0">
                <a:pos x="csX916" y="csY916"/>
              </a:cxn>
              <a:cxn ang="0">
                <a:pos x="csX917" y="csY917"/>
              </a:cxn>
              <a:cxn ang="0">
                <a:pos x="csX918" y="csY918"/>
              </a:cxn>
              <a:cxn ang="0">
                <a:pos x="csX919" y="csY919"/>
              </a:cxn>
              <a:cxn ang="0">
                <a:pos x="csX920" y="csY920"/>
              </a:cxn>
              <a:cxn ang="0">
                <a:pos x="csX921" y="csY921"/>
              </a:cxn>
              <a:cxn ang="0">
                <a:pos x="csX922" y="csY922"/>
              </a:cxn>
              <a:cxn ang="0">
                <a:pos x="csX923" y="csY923"/>
              </a:cxn>
              <a:cxn ang="0">
                <a:pos x="csX924" y="csY924"/>
              </a:cxn>
              <a:cxn ang="0">
                <a:pos x="csX925" y="csY925"/>
              </a:cxn>
              <a:cxn ang="0">
                <a:pos x="csX926" y="csY926"/>
              </a:cxn>
              <a:cxn ang="0">
                <a:pos x="csX927" y="csY927"/>
              </a:cxn>
              <a:cxn ang="0">
                <a:pos x="csX928" y="csY928"/>
              </a:cxn>
              <a:cxn ang="0">
                <a:pos x="csX929" y="csY929"/>
              </a:cxn>
              <a:cxn ang="0">
                <a:pos x="csX930" y="csY930"/>
              </a:cxn>
              <a:cxn ang="0">
                <a:pos x="csX931" y="csY931"/>
              </a:cxn>
              <a:cxn ang="0">
                <a:pos x="csX932" y="csY932"/>
              </a:cxn>
              <a:cxn ang="0">
                <a:pos x="csX933" y="csY933"/>
              </a:cxn>
              <a:cxn ang="0">
                <a:pos x="csX934" y="csY934"/>
              </a:cxn>
              <a:cxn ang="0">
                <a:pos x="csX935" y="csY935"/>
              </a:cxn>
              <a:cxn ang="0">
                <a:pos x="csX936" y="csY936"/>
              </a:cxn>
              <a:cxn ang="0">
                <a:pos x="csX937" y="csY937"/>
              </a:cxn>
              <a:cxn ang="0">
                <a:pos x="csX938" y="csY938"/>
              </a:cxn>
              <a:cxn ang="0">
                <a:pos x="csX939" y="csY939"/>
              </a:cxn>
              <a:cxn ang="0">
                <a:pos x="csX940" y="csY940"/>
              </a:cxn>
              <a:cxn ang="0">
                <a:pos x="csX941" y="csY941"/>
              </a:cxn>
              <a:cxn ang="0">
                <a:pos x="csX942" y="csY942"/>
              </a:cxn>
              <a:cxn ang="0">
                <a:pos x="csX943" y="csY943"/>
              </a:cxn>
              <a:cxn ang="0">
                <a:pos x="csX944" y="csY944"/>
              </a:cxn>
              <a:cxn ang="0">
                <a:pos x="csX945" y="csY945"/>
              </a:cxn>
              <a:cxn ang="0">
                <a:pos x="csX946" y="csY946"/>
              </a:cxn>
              <a:cxn ang="0">
                <a:pos x="csX947" y="csY947"/>
              </a:cxn>
              <a:cxn ang="0">
                <a:pos x="csX948" y="csY948"/>
              </a:cxn>
              <a:cxn ang="0">
                <a:pos x="csX949" y="csY949"/>
              </a:cxn>
              <a:cxn ang="0">
                <a:pos x="csX950" y="csY950"/>
              </a:cxn>
              <a:cxn ang="0">
                <a:pos x="csX951" y="csY951"/>
              </a:cxn>
              <a:cxn ang="0">
                <a:pos x="csX952" y="csY952"/>
              </a:cxn>
              <a:cxn ang="0">
                <a:pos x="csX953" y="csY953"/>
              </a:cxn>
              <a:cxn ang="0">
                <a:pos x="csX954" y="csY954"/>
              </a:cxn>
              <a:cxn ang="0">
                <a:pos x="csX955" y="csY955"/>
              </a:cxn>
              <a:cxn ang="0">
                <a:pos x="csX956" y="csY956"/>
              </a:cxn>
              <a:cxn ang="0">
                <a:pos x="csX957" y="csY957"/>
              </a:cxn>
              <a:cxn ang="0">
                <a:pos x="csX958" y="csY958"/>
              </a:cxn>
              <a:cxn ang="0">
                <a:pos x="csX959" y="csY959"/>
              </a:cxn>
              <a:cxn ang="0">
                <a:pos x="csX960" y="csY960"/>
              </a:cxn>
              <a:cxn ang="0">
                <a:pos x="csX961" y="csY961"/>
              </a:cxn>
              <a:cxn ang="0">
                <a:pos x="csX962" y="csY962"/>
              </a:cxn>
              <a:cxn ang="0">
                <a:pos x="csX963" y="csY963"/>
              </a:cxn>
              <a:cxn ang="0">
                <a:pos x="csX964" y="csY964"/>
              </a:cxn>
              <a:cxn ang="0">
                <a:pos x="csX965" y="csY965"/>
              </a:cxn>
              <a:cxn ang="0">
                <a:pos x="csX966" y="csY966"/>
              </a:cxn>
              <a:cxn ang="0">
                <a:pos x="csX967" y="csY967"/>
              </a:cxn>
              <a:cxn ang="0">
                <a:pos x="csX968" y="csY968"/>
              </a:cxn>
              <a:cxn ang="0">
                <a:pos x="csX969" y="csY969"/>
              </a:cxn>
              <a:cxn ang="0">
                <a:pos x="csX970" y="csY970"/>
              </a:cxn>
              <a:cxn ang="0">
                <a:pos x="csX971" y="csY971"/>
              </a:cxn>
              <a:cxn ang="0">
                <a:pos x="csX972" y="csY972"/>
              </a:cxn>
              <a:cxn ang="0">
                <a:pos x="csX973" y="csY973"/>
              </a:cxn>
              <a:cxn ang="0">
                <a:pos x="csX974" y="csY974"/>
              </a:cxn>
              <a:cxn ang="0">
                <a:pos x="csX975" y="csY975"/>
              </a:cxn>
              <a:cxn ang="0">
                <a:pos x="csX976" y="csY976"/>
              </a:cxn>
              <a:cxn ang="0">
                <a:pos x="csX977" y="csY977"/>
              </a:cxn>
              <a:cxn ang="0">
                <a:pos x="csX978" y="csY978"/>
              </a:cxn>
              <a:cxn ang="0">
                <a:pos x="csX979" y="csY979"/>
              </a:cxn>
              <a:cxn ang="0">
                <a:pos x="csX980" y="csY980"/>
              </a:cxn>
              <a:cxn ang="0">
                <a:pos x="csX981" y="csY981"/>
              </a:cxn>
              <a:cxn ang="0">
                <a:pos x="csX982" y="csY982"/>
              </a:cxn>
              <a:cxn ang="0">
                <a:pos x="csX983" y="csY983"/>
              </a:cxn>
              <a:cxn ang="0">
                <a:pos x="csX984" y="csY984"/>
              </a:cxn>
              <a:cxn ang="0">
                <a:pos x="csX985" y="csY985"/>
              </a:cxn>
              <a:cxn ang="0">
                <a:pos x="csX986" y="csY986"/>
              </a:cxn>
              <a:cxn ang="0">
                <a:pos x="csX987" y="csY987"/>
              </a:cxn>
              <a:cxn ang="0">
                <a:pos x="csX988" y="csY988"/>
              </a:cxn>
              <a:cxn ang="0">
                <a:pos x="csX989" y="csY989"/>
              </a:cxn>
              <a:cxn ang="0">
                <a:pos x="csX990" y="csY990"/>
              </a:cxn>
              <a:cxn ang="0">
                <a:pos x="csX991" y="csY991"/>
              </a:cxn>
              <a:cxn ang="0">
                <a:pos x="csX992" y="csY992"/>
              </a:cxn>
              <a:cxn ang="0">
                <a:pos x="csX993" y="csY993"/>
              </a:cxn>
              <a:cxn ang="0">
                <a:pos x="csX994" y="csY994"/>
              </a:cxn>
              <a:cxn ang="0">
                <a:pos x="csX995" y="csY995"/>
              </a:cxn>
              <a:cxn ang="0">
                <a:pos x="csX996" y="csY996"/>
              </a:cxn>
              <a:cxn ang="0">
                <a:pos x="csX997" y="csY997"/>
              </a:cxn>
              <a:cxn ang="0">
                <a:pos x="csX998" y="csY998"/>
              </a:cxn>
              <a:cxn ang="0">
                <a:pos x="csX999" y="csY999"/>
              </a:cxn>
              <a:cxn ang="0">
                <a:pos x="csX1000" y="csY1000"/>
              </a:cxn>
              <a:cxn ang="0">
                <a:pos x="csX1001" y="csY1001"/>
              </a:cxn>
              <a:cxn ang="0">
                <a:pos x="csX1002" y="csY1002"/>
              </a:cxn>
              <a:cxn ang="0">
                <a:pos x="csX1003" y="csY1003"/>
              </a:cxn>
              <a:cxn ang="0">
                <a:pos x="csX1004" y="csY1004"/>
              </a:cxn>
              <a:cxn ang="0">
                <a:pos x="csX1005" y="csY1005"/>
              </a:cxn>
              <a:cxn ang="0">
                <a:pos x="csX1006" y="csY1006"/>
              </a:cxn>
              <a:cxn ang="0">
                <a:pos x="csX1007" y="csY1007"/>
              </a:cxn>
              <a:cxn ang="0">
                <a:pos x="csX1008" y="csY1008"/>
              </a:cxn>
              <a:cxn ang="0">
                <a:pos x="csX1009" y="csY1009"/>
              </a:cxn>
              <a:cxn ang="0">
                <a:pos x="csX1010" y="csY1010"/>
              </a:cxn>
              <a:cxn ang="0">
                <a:pos x="csX1011" y="csY1011"/>
              </a:cxn>
              <a:cxn ang="0">
                <a:pos x="csX1012" y="csY1012"/>
              </a:cxn>
              <a:cxn ang="0">
                <a:pos x="csX1013" y="csY1013"/>
              </a:cxn>
              <a:cxn ang="0">
                <a:pos x="csX1014" y="csY1014"/>
              </a:cxn>
              <a:cxn ang="0">
                <a:pos x="csX1015" y="csY1015"/>
              </a:cxn>
              <a:cxn ang="0">
                <a:pos x="csX1016" y="csY1016"/>
              </a:cxn>
              <a:cxn ang="0">
                <a:pos x="csX1017" y="csY1017"/>
              </a:cxn>
              <a:cxn ang="0">
                <a:pos x="csX1018" y="csY1018"/>
              </a:cxn>
              <a:cxn ang="0">
                <a:pos x="csX1019" y="csY1019"/>
              </a:cxn>
              <a:cxn ang="0">
                <a:pos x="csX1020" y="csY1020"/>
              </a:cxn>
              <a:cxn ang="0">
                <a:pos x="csX1021" y="csY1021"/>
              </a:cxn>
              <a:cxn ang="0">
                <a:pos x="csX1022" y="csY1022"/>
              </a:cxn>
              <a:cxn ang="0">
                <a:pos x="csX1023" y="csY1023"/>
              </a:cxn>
              <a:cxn ang="0">
                <a:pos x="csX1024" y="csY1024"/>
              </a:cxn>
              <a:cxn ang="0">
                <a:pos x="csX1025" y="csY1025"/>
              </a:cxn>
              <a:cxn ang="0">
                <a:pos x="csX1026" y="csY1026"/>
              </a:cxn>
              <a:cxn ang="0">
                <a:pos x="csX1027" y="csY1027"/>
              </a:cxn>
              <a:cxn ang="0">
                <a:pos x="csX1028" y="csY1028"/>
              </a:cxn>
              <a:cxn ang="0">
                <a:pos x="csX1029" y="csY1029"/>
              </a:cxn>
              <a:cxn ang="0">
                <a:pos x="csX1030" y="csY1030"/>
              </a:cxn>
              <a:cxn ang="0">
                <a:pos x="csX1031" y="csY1031"/>
              </a:cxn>
              <a:cxn ang="0">
                <a:pos x="csX1032" y="csY1032"/>
              </a:cxn>
              <a:cxn ang="0">
                <a:pos x="csX1033" y="csY1033"/>
              </a:cxn>
              <a:cxn ang="0">
                <a:pos x="csX1034" y="csY1034"/>
              </a:cxn>
              <a:cxn ang="0">
                <a:pos x="csX1035" y="csY1035"/>
              </a:cxn>
              <a:cxn ang="0">
                <a:pos x="csX1036" y="csY1036"/>
              </a:cxn>
              <a:cxn ang="0">
                <a:pos x="csX1037" y="csY1037"/>
              </a:cxn>
              <a:cxn ang="0">
                <a:pos x="csX1038" y="csY1038"/>
              </a:cxn>
              <a:cxn ang="0">
                <a:pos x="csX1039" y="csY1039"/>
              </a:cxn>
              <a:cxn ang="0">
                <a:pos x="csX1040" y="csY1040"/>
              </a:cxn>
              <a:cxn ang="0">
                <a:pos x="csX1041" y="csY1041"/>
              </a:cxn>
              <a:cxn ang="0">
                <a:pos x="csX1042" y="csY1042"/>
              </a:cxn>
              <a:cxn ang="0">
                <a:pos x="csX1043" y="csY1043"/>
              </a:cxn>
              <a:cxn ang="0">
                <a:pos x="csX1044" y="csY1044"/>
              </a:cxn>
              <a:cxn ang="0">
                <a:pos x="csX1045" y="csY1045"/>
              </a:cxn>
              <a:cxn ang="0">
                <a:pos x="csX1046" y="csY1046"/>
              </a:cxn>
              <a:cxn ang="0">
                <a:pos x="csX1047" y="csY1047"/>
              </a:cxn>
              <a:cxn ang="0">
                <a:pos x="csX1048" y="csY1048"/>
              </a:cxn>
              <a:cxn ang="0">
                <a:pos x="csX1049" y="csY1049"/>
              </a:cxn>
              <a:cxn ang="0">
                <a:pos x="csX1050" y="csY1050"/>
              </a:cxn>
              <a:cxn ang="0">
                <a:pos x="csX1051" y="csY1051"/>
              </a:cxn>
              <a:cxn ang="0">
                <a:pos x="csX1052" y="csY1052"/>
              </a:cxn>
              <a:cxn ang="0">
                <a:pos x="csX1053" y="csY1053"/>
              </a:cxn>
              <a:cxn ang="0">
                <a:pos x="csX1054" y="csY1054"/>
              </a:cxn>
              <a:cxn ang="0">
                <a:pos x="csX1055" y="csY1055"/>
              </a:cxn>
              <a:cxn ang="0">
                <a:pos x="csX1056" y="csY1056"/>
              </a:cxn>
              <a:cxn ang="0">
                <a:pos x="csX1057" y="csY1057"/>
              </a:cxn>
              <a:cxn ang="0">
                <a:pos x="csX1058" y="csY1058"/>
              </a:cxn>
              <a:cxn ang="0">
                <a:pos x="csX1059" y="csY1059"/>
              </a:cxn>
              <a:cxn ang="0">
                <a:pos x="csX1060" y="csY1060"/>
              </a:cxn>
              <a:cxn ang="0">
                <a:pos x="csX1061" y="csY1061"/>
              </a:cxn>
              <a:cxn ang="0">
                <a:pos x="csX1062" y="csY1062"/>
              </a:cxn>
              <a:cxn ang="0">
                <a:pos x="csX1063" y="csY1063"/>
              </a:cxn>
              <a:cxn ang="0">
                <a:pos x="csX1064" y="csY1064"/>
              </a:cxn>
              <a:cxn ang="0">
                <a:pos x="csX1065" y="csY1065"/>
              </a:cxn>
              <a:cxn ang="0">
                <a:pos x="csX1066" y="csY1066"/>
              </a:cxn>
              <a:cxn ang="0">
                <a:pos x="csX1067" y="csY1067"/>
              </a:cxn>
              <a:cxn ang="0">
                <a:pos x="csX1068" y="csY1068"/>
              </a:cxn>
              <a:cxn ang="0">
                <a:pos x="csX1069" y="csY1069"/>
              </a:cxn>
              <a:cxn ang="0">
                <a:pos x="csX1070" y="csY1070"/>
              </a:cxn>
              <a:cxn ang="0">
                <a:pos x="csX1071" y="csY1071"/>
              </a:cxn>
              <a:cxn ang="0">
                <a:pos x="csX1072" y="csY1072"/>
              </a:cxn>
              <a:cxn ang="0">
                <a:pos x="csX1073" y="csY1073"/>
              </a:cxn>
              <a:cxn ang="0">
                <a:pos x="csX1074" y="csY1074"/>
              </a:cxn>
              <a:cxn ang="0">
                <a:pos x="csX1075" y="csY1075"/>
              </a:cxn>
              <a:cxn ang="0">
                <a:pos x="csX1076" y="csY1076"/>
              </a:cxn>
              <a:cxn ang="0">
                <a:pos x="csX1077" y="csY1077"/>
              </a:cxn>
              <a:cxn ang="0">
                <a:pos x="csX1078" y="csY1078"/>
              </a:cxn>
              <a:cxn ang="0">
                <a:pos x="csX1079" y="csY1079"/>
              </a:cxn>
              <a:cxn ang="0">
                <a:pos x="csX1080" y="csY1080"/>
              </a:cxn>
              <a:cxn ang="0">
                <a:pos x="csX1081" y="csY1081"/>
              </a:cxn>
              <a:cxn ang="0">
                <a:pos x="csX1082" y="csY1082"/>
              </a:cxn>
              <a:cxn ang="0">
                <a:pos x="csX1083" y="csY1083"/>
              </a:cxn>
              <a:cxn ang="0">
                <a:pos x="csX1084" y="csY1084"/>
              </a:cxn>
              <a:cxn ang="0">
                <a:pos x="csX1085" y="csY1085"/>
              </a:cxn>
              <a:cxn ang="0">
                <a:pos x="csX1086" y="csY1086"/>
              </a:cxn>
              <a:cxn ang="0">
                <a:pos x="csX1087" y="csY1087"/>
              </a:cxn>
              <a:cxn ang="0">
                <a:pos x="csX1088" y="csY1088"/>
              </a:cxn>
              <a:cxn ang="0">
                <a:pos x="csX1089" y="csY1089"/>
              </a:cxn>
              <a:cxn ang="0">
                <a:pos x="csX1090" y="csY1090"/>
              </a:cxn>
              <a:cxn ang="0">
                <a:pos x="csX1091" y="csY1091"/>
              </a:cxn>
              <a:cxn ang="0">
                <a:pos x="csX1092" y="csY1092"/>
              </a:cxn>
              <a:cxn ang="0">
                <a:pos x="csX1093" y="csY1093"/>
              </a:cxn>
              <a:cxn ang="0">
                <a:pos x="csX1094" y="csY1094"/>
              </a:cxn>
              <a:cxn ang="0">
                <a:pos x="csX1095" y="csY1095"/>
              </a:cxn>
              <a:cxn ang="0">
                <a:pos x="csX1096" y="csY1096"/>
              </a:cxn>
              <a:cxn ang="0">
                <a:pos x="csX1097" y="csY1097"/>
              </a:cxn>
              <a:cxn ang="0">
                <a:pos x="csX1098" y="csY1098"/>
              </a:cxn>
              <a:cxn ang="0">
                <a:pos x="csX1099" y="csY1099"/>
              </a:cxn>
              <a:cxn ang="0">
                <a:pos x="csX1100" y="csY1100"/>
              </a:cxn>
              <a:cxn ang="0">
                <a:pos x="csX1101" y="csY1101"/>
              </a:cxn>
              <a:cxn ang="0">
                <a:pos x="csX1102" y="csY1102"/>
              </a:cxn>
              <a:cxn ang="0">
                <a:pos x="csX1103" y="csY1103"/>
              </a:cxn>
              <a:cxn ang="0">
                <a:pos x="csX1104" y="csY1104"/>
              </a:cxn>
              <a:cxn ang="0">
                <a:pos x="csX1105" y="csY1105"/>
              </a:cxn>
              <a:cxn ang="0">
                <a:pos x="csX1106" y="csY1106"/>
              </a:cxn>
              <a:cxn ang="0">
                <a:pos x="csX1107" y="csY1107"/>
              </a:cxn>
              <a:cxn ang="0">
                <a:pos x="csX1108" y="csY1108"/>
              </a:cxn>
              <a:cxn ang="0">
                <a:pos x="csX1109" y="csY1109"/>
              </a:cxn>
              <a:cxn ang="0">
                <a:pos x="csX1110" y="csY1110"/>
              </a:cxn>
              <a:cxn ang="0">
                <a:pos x="csX1111" y="csY1111"/>
              </a:cxn>
              <a:cxn ang="0">
                <a:pos x="csX1112" y="csY1112"/>
              </a:cxn>
              <a:cxn ang="0">
                <a:pos x="csX1113" y="csY1113"/>
              </a:cxn>
              <a:cxn ang="0">
                <a:pos x="csX1114" y="csY1114"/>
              </a:cxn>
              <a:cxn ang="0">
                <a:pos x="csX1115" y="csY1115"/>
              </a:cxn>
              <a:cxn ang="0">
                <a:pos x="csX1116" y="csY1116"/>
              </a:cxn>
              <a:cxn ang="0">
                <a:pos x="csX1117" y="csY1117"/>
              </a:cxn>
              <a:cxn ang="0">
                <a:pos x="csX1118" y="csY1118"/>
              </a:cxn>
              <a:cxn ang="0">
                <a:pos x="csX1119" y="csY1119"/>
              </a:cxn>
              <a:cxn ang="0">
                <a:pos x="csX1120" y="csY1120"/>
              </a:cxn>
              <a:cxn ang="0">
                <a:pos x="csX1121" y="csY1121"/>
              </a:cxn>
              <a:cxn ang="0">
                <a:pos x="csX1122" y="csY1122"/>
              </a:cxn>
              <a:cxn ang="0">
                <a:pos x="csX1123" y="csY1123"/>
              </a:cxn>
              <a:cxn ang="0">
                <a:pos x="csX1124" y="csY1124"/>
              </a:cxn>
              <a:cxn ang="0">
                <a:pos x="csX1125" y="csY1125"/>
              </a:cxn>
              <a:cxn ang="0">
                <a:pos x="csX1126" y="csY1126"/>
              </a:cxn>
              <a:cxn ang="0">
                <a:pos x="csX1127" y="csY1127"/>
              </a:cxn>
              <a:cxn ang="0">
                <a:pos x="csX1128" y="csY1128"/>
              </a:cxn>
              <a:cxn ang="0">
                <a:pos x="csX1129" y="csY1129"/>
              </a:cxn>
              <a:cxn ang="0">
                <a:pos x="csX1130" y="csY1130"/>
              </a:cxn>
              <a:cxn ang="0">
                <a:pos x="csX1131" y="csY1131"/>
              </a:cxn>
              <a:cxn ang="0">
                <a:pos x="csX1132" y="csY1132"/>
              </a:cxn>
              <a:cxn ang="0">
                <a:pos x="csX1133" y="csY1133"/>
              </a:cxn>
              <a:cxn ang="0">
                <a:pos x="csX1134" y="csY1134"/>
              </a:cxn>
              <a:cxn ang="0">
                <a:pos x="csX1135" y="csY1135"/>
              </a:cxn>
              <a:cxn ang="0">
                <a:pos x="csX1136" y="csY1136"/>
              </a:cxn>
              <a:cxn ang="0">
                <a:pos x="csX1137" y="csY1137"/>
              </a:cxn>
              <a:cxn ang="0">
                <a:pos x="csX1138" y="csY1138"/>
              </a:cxn>
              <a:cxn ang="0">
                <a:pos x="csX1139" y="csY1139"/>
              </a:cxn>
              <a:cxn ang="0">
                <a:pos x="csX1140" y="csY1140"/>
              </a:cxn>
              <a:cxn ang="0">
                <a:pos x="csX1141" y="csY1141"/>
              </a:cxn>
              <a:cxn ang="0">
                <a:pos x="csX1142" y="csY1142"/>
              </a:cxn>
              <a:cxn ang="0">
                <a:pos x="csX1143" y="csY1143"/>
              </a:cxn>
              <a:cxn ang="0">
                <a:pos x="csX1144" y="csY1144"/>
              </a:cxn>
              <a:cxn ang="0">
                <a:pos x="csX1145" y="csY1145"/>
              </a:cxn>
              <a:cxn ang="0">
                <a:pos x="csX1146" y="csY1146"/>
              </a:cxn>
              <a:cxn ang="0">
                <a:pos x="csX1147" y="csY1147"/>
              </a:cxn>
              <a:cxn ang="0">
                <a:pos x="csX1148" y="csY1148"/>
              </a:cxn>
              <a:cxn ang="0">
                <a:pos x="csX1149" y="csY1149"/>
              </a:cxn>
              <a:cxn ang="0">
                <a:pos x="csX1150" y="csY1150"/>
              </a:cxn>
              <a:cxn ang="0">
                <a:pos x="csX1151" y="csY1151"/>
              </a:cxn>
              <a:cxn ang="0">
                <a:pos x="csX1152" y="csY1152"/>
              </a:cxn>
              <a:cxn ang="0">
                <a:pos x="csX1153" y="csY1153"/>
              </a:cxn>
              <a:cxn ang="0">
                <a:pos x="csX1154" y="csY1154"/>
              </a:cxn>
              <a:cxn ang="0">
                <a:pos x="csX1155" y="csY1155"/>
              </a:cxn>
              <a:cxn ang="0">
                <a:pos x="csX1156" y="csY1156"/>
              </a:cxn>
              <a:cxn ang="0">
                <a:pos x="csX1157" y="csY1157"/>
              </a:cxn>
              <a:cxn ang="0">
                <a:pos x="csX1158" y="csY1158"/>
              </a:cxn>
              <a:cxn ang="0">
                <a:pos x="csX1159" y="csY1159"/>
              </a:cxn>
              <a:cxn ang="0">
                <a:pos x="csX1160" y="csY1160"/>
              </a:cxn>
              <a:cxn ang="0">
                <a:pos x="csX1161" y="csY1161"/>
              </a:cxn>
              <a:cxn ang="0">
                <a:pos x="csX1162" y="csY1162"/>
              </a:cxn>
              <a:cxn ang="0">
                <a:pos x="csX1163" y="csY1163"/>
              </a:cxn>
              <a:cxn ang="0">
                <a:pos x="csX1164" y="csY1164"/>
              </a:cxn>
              <a:cxn ang="0">
                <a:pos x="csX1165" y="csY1165"/>
              </a:cxn>
              <a:cxn ang="0">
                <a:pos x="csX1166" y="csY1166"/>
              </a:cxn>
              <a:cxn ang="0">
                <a:pos x="csX1167" y="csY1167"/>
              </a:cxn>
              <a:cxn ang="0">
                <a:pos x="csX1168" y="csY1168"/>
              </a:cxn>
              <a:cxn ang="0">
                <a:pos x="csX1169" y="csY1169"/>
              </a:cxn>
              <a:cxn ang="0">
                <a:pos x="csX1170" y="csY1170"/>
              </a:cxn>
              <a:cxn ang="0">
                <a:pos x="csX1171" y="csY1171"/>
              </a:cxn>
              <a:cxn ang="0">
                <a:pos x="csX1172" y="csY1172"/>
              </a:cxn>
              <a:cxn ang="0">
                <a:pos x="csX1173" y="csY1173"/>
              </a:cxn>
              <a:cxn ang="0">
                <a:pos x="csX1174" y="csY1174"/>
              </a:cxn>
              <a:cxn ang="0">
                <a:pos x="csX1175" y="csY1175"/>
              </a:cxn>
              <a:cxn ang="0">
                <a:pos x="csX1176" y="csY1176"/>
              </a:cxn>
              <a:cxn ang="0">
                <a:pos x="csX1177" y="csY1177"/>
              </a:cxn>
              <a:cxn ang="0">
                <a:pos x="csX1178" y="csY1178"/>
              </a:cxn>
              <a:cxn ang="0">
                <a:pos x="csX1179" y="csY1179"/>
              </a:cxn>
              <a:cxn ang="0">
                <a:pos x="csX1180" y="csY1180"/>
              </a:cxn>
              <a:cxn ang="0">
                <a:pos x="csX1181" y="csY1181"/>
              </a:cxn>
              <a:cxn ang="0">
                <a:pos x="csX1182" y="csY1182"/>
              </a:cxn>
              <a:cxn ang="0">
                <a:pos x="csX1183" y="csY1183"/>
              </a:cxn>
              <a:cxn ang="0">
                <a:pos x="csX1184" y="csY1184"/>
              </a:cxn>
              <a:cxn ang="0">
                <a:pos x="csX1185" y="csY1185"/>
              </a:cxn>
              <a:cxn ang="0">
                <a:pos x="csX1186" y="csY1186"/>
              </a:cxn>
              <a:cxn ang="0">
                <a:pos x="csX1187" y="csY1187"/>
              </a:cxn>
              <a:cxn ang="0">
                <a:pos x="csX1188" y="csY1188"/>
              </a:cxn>
              <a:cxn ang="0">
                <a:pos x="csX1189" y="csY1189"/>
              </a:cxn>
              <a:cxn ang="0">
                <a:pos x="csX1190" y="csY1190"/>
              </a:cxn>
              <a:cxn ang="0">
                <a:pos x="csX1191" y="csY1191"/>
              </a:cxn>
              <a:cxn ang="0">
                <a:pos x="csX1192" y="csY1192"/>
              </a:cxn>
              <a:cxn ang="0">
                <a:pos x="csX1193" y="csY1193"/>
              </a:cxn>
              <a:cxn ang="0">
                <a:pos x="csX1194" y="csY1194"/>
              </a:cxn>
              <a:cxn ang="0">
                <a:pos x="csX1195" y="csY1195"/>
              </a:cxn>
              <a:cxn ang="0">
                <a:pos x="csX1196" y="csY1196"/>
              </a:cxn>
              <a:cxn ang="0">
                <a:pos x="csX1197" y="csY1197"/>
              </a:cxn>
              <a:cxn ang="0">
                <a:pos x="csX1198" y="csY1198"/>
              </a:cxn>
              <a:cxn ang="0">
                <a:pos x="csX1199" y="csY1199"/>
              </a:cxn>
              <a:cxn ang="0">
                <a:pos x="csX1200" y="csY1200"/>
              </a:cxn>
              <a:cxn ang="0">
                <a:pos x="csX1201" y="csY1201"/>
              </a:cxn>
              <a:cxn ang="0">
                <a:pos x="csX1202" y="csY1202"/>
              </a:cxn>
              <a:cxn ang="0">
                <a:pos x="csX1203" y="csY1203"/>
              </a:cxn>
              <a:cxn ang="0">
                <a:pos x="csX1204" y="csY1204"/>
              </a:cxn>
              <a:cxn ang="0">
                <a:pos x="csX1205" y="csY1205"/>
              </a:cxn>
              <a:cxn ang="0">
                <a:pos x="csX1206" y="csY1206"/>
              </a:cxn>
              <a:cxn ang="0">
                <a:pos x="csX1207" y="csY1207"/>
              </a:cxn>
              <a:cxn ang="0">
                <a:pos x="csX1208" y="csY1208"/>
              </a:cxn>
              <a:cxn ang="0">
                <a:pos x="csX1209" y="csY1209"/>
              </a:cxn>
              <a:cxn ang="0">
                <a:pos x="csX1210" y="csY1210"/>
              </a:cxn>
              <a:cxn ang="0">
                <a:pos x="csX1211" y="csY1211"/>
              </a:cxn>
              <a:cxn ang="0">
                <a:pos x="csX1212" y="csY1212"/>
              </a:cxn>
              <a:cxn ang="0">
                <a:pos x="csX1213" y="csY1213"/>
              </a:cxn>
              <a:cxn ang="0">
                <a:pos x="csX1214" y="csY1214"/>
              </a:cxn>
              <a:cxn ang="0">
                <a:pos x="csX1215" y="csY1215"/>
              </a:cxn>
              <a:cxn ang="0">
                <a:pos x="csX1216" y="csY1216"/>
              </a:cxn>
              <a:cxn ang="0">
                <a:pos x="csX1217" y="csY1217"/>
              </a:cxn>
              <a:cxn ang="0">
                <a:pos x="csX1218" y="csY1218"/>
              </a:cxn>
              <a:cxn ang="0">
                <a:pos x="csX1219" y="csY1219"/>
              </a:cxn>
              <a:cxn ang="0">
                <a:pos x="csX1220" y="csY1220"/>
              </a:cxn>
              <a:cxn ang="0">
                <a:pos x="csX1221" y="csY1221"/>
              </a:cxn>
              <a:cxn ang="0">
                <a:pos x="csX1222" y="csY1222"/>
              </a:cxn>
              <a:cxn ang="0">
                <a:pos x="csX1223" y="csY1223"/>
              </a:cxn>
              <a:cxn ang="0">
                <a:pos x="csX1224" y="csY1224"/>
              </a:cxn>
              <a:cxn ang="0">
                <a:pos x="csX1225" y="csY1225"/>
              </a:cxn>
              <a:cxn ang="0">
                <a:pos x="csX1226" y="csY1226"/>
              </a:cxn>
              <a:cxn ang="0">
                <a:pos x="csX1227" y="csY1227"/>
              </a:cxn>
              <a:cxn ang="0">
                <a:pos x="csX1228" y="csY1228"/>
              </a:cxn>
              <a:cxn ang="0">
                <a:pos x="csX1229" y="csY1229"/>
              </a:cxn>
              <a:cxn ang="0">
                <a:pos x="csX1230" y="csY1230"/>
              </a:cxn>
              <a:cxn ang="0">
                <a:pos x="csX1231" y="csY1231"/>
              </a:cxn>
              <a:cxn ang="0">
                <a:pos x="csX1232" y="csY1232"/>
              </a:cxn>
              <a:cxn ang="0">
                <a:pos x="csX1233" y="csY1233"/>
              </a:cxn>
              <a:cxn ang="0">
                <a:pos x="csX1234" y="csY1234"/>
              </a:cxn>
              <a:cxn ang="0">
                <a:pos x="csX1235" y="csY1235"/>
              </a:cxn>
              <a:cxn ang="0">
                <a:pos x="csX1236" y="csY1236"/>
              </a:cxn>
              <a:cxn ang="0">
                <a:pos x="csX1237" y="csY1237"/>
              </a:cxn>
              <a:cxn ang="0">
                <a:pos x="csX1238" y="csY1238"/>
              </a:cxn>
              <a:cxn ang="0">
                <a:pos x="csX1239" y="csY1239"/>
              </a:cxn>
              <a:cxn ang="0">
                <a:pos x="csX1240" y="csY1240"/>
              </a:cxn>
              <a:cxn ang="0">
                <a:pos x="csX1241" y="csY1241"/>
              </a:cxn>
              <a:cxn ang="0">
                <a:pos x="csX1242" y="csY1242"/>
              </a:cxn>
              <a:cxn ang="0">
                <a:pos x="csX1243" y="csY1243"/>
              </a:cxn>
              <a:cxn ang="0">
                <a:pos x="csX1244" y="csY1244"/>
              </a:cxn>
              <a:cxn ang="0">
                <a:pos x="csX1245" y="csY1245"/>
              </a:cxn>
              <a:cxn ang="0">
                <a:pos x="csX1246" y="csY1246"/>
              </a:cxn>
              <a:cxn ang="0">
                <a:pos x="csX1247" y="csY1247"/>
              </a:cxn>
              <a:cxn ang="0">
                <a:pos x="csX1248" y="csY1248"/>
              </a:cxn>
              <a:cxn ang="0">
                <a:pos x="csX1249" y="csY1249"/>
              </a:cxn>
              <a:cxn ang="0">
                <a:pos x="csX1250" y="csY1250"/>
              </a:cxn>
              <a:cxn ang="0">
                <a:pos x="csX1251" y="csY1251"/>
              </a:cxn>
              <a:cxn ang="0">
                <a:pos x="csX1252" y="csY1252"/>
              </a:cxn>
              <a:cxn ang="0">
                <a:pos x="csX1253" y="csY1253"/>
              </a:cxn>
              <a:cxn ang="0">
                <a:pos x="csX1254" y="csY1254"/>
              </a:cxn>
              <a:cxn ang="0">
                <a:pos x="csX1255" y="csY1255"/>
              </a:cxn>
              <a:cxn ang="0">
                <a:pos x="csX1256" y="csY1256"/>
              </a:cxn>
              <a:cxn ang="0">
                <a:pos x="csX1257" y="csY1257"/>
              </a:cxn>
              <a:cxn ang="0">
                <a:pos x="csX1258" y="csY1258"/>
              </a:cxn>
              <a:cxn ang="0">
                <a:pos x="csX1259" y="csY1259"/>
              </a:cxn>
              <a:cxn ang="0">
                <a:pos x="csX1260" y="csY1260"/>
              </a:cxn>
              <a:cxn ang="0">
                <a:pos x="csX1261" y="csY1261"/>
              </a:cxn>
              <a:cxn ang="0">
                <a:pos x="csX1262" y="csY1262"/>
              </a:cxn>
              <a:cxn ang="0">
                <a:pos x="csX1263" y="csY1263"/>
              </a:cxn>
              <a:cxn ang="0">
                <a:pos x="csX1264" y="csY1264"/>
              </a:cxn>
              <a:cxn ang="0">
                <a:pos x="csX1265" y="csY1265"/>
              </a:cxn>
              <a:cxn ang="0">
                <a:pos x="csX1266" y="csY1266"/>
              </a:cxn>
              <a:cxn ang="0">
                <a:pos x="csX1267" y="csY1267"/>
              </a:cxn>
              <a:cxn ang="0">
                <a:pos x="csX1268" y="csY1268"/>
              </a:cxn>
              <a:cxn ang="0">
                <a:pos x="csX1269" y="csY1269"/>
              </a:cxn>
              <a:cxn ang="0">
                <a:pos x="csX1270" y="csY1270"/>
              </a:cxn>
              <a:cxn ang="0">
                <a:pos x="csX1271" y="csY1271"/>
              </a:cxn>
              <a:cxn ang="0">
                <a:pos x="csX1272" y="csY1272"/>
              </a:cxn>
              <a:cxn ang="0">
                <a:pos x="csX1273" y="csY1273"/>
              </a:cxn>
              <a:cxn ang="0">
                <a:pos x="csX1274" y="csY1274"/>
              </a:cxn>
              <a:cxn ang="0">
                <a:pos x="csX1275" y="csY1275"/>
              </a:cxn>
              <a:cxn ang="0">
                <a:pos x="csX1276" y="csY1276"/>
              </a:cxn>
              <a:cxn ang="0">
                <a:pos x="csX1277" y="csY1277"/>
              </a:cxn>
              <a:cxn ang="0">
                <a:pos x="csX1278" y="csY1278"/>
              </a:cxn>
              <a:cxn ang="0">
                <a:pos x="csX1279" y="csY1279"/>
              </a:cxn>
              <a:cxn ang="0">
                <a:pos x="csX1280" y="csY1280"/>
              </a:cxn>
              <a:cxn ang="0">
                <a:pos x="csX1281" y="csY1281"/>
              </a:cxn>
              <a:cxn ang="0">
                <a:pos x="csX1282" y="csY1282"/>
              </a:cxn>
              <a:cxn ang="0">
                <a:pos x="csX1283" y="csY1283"/>
              </a:cxn>
              <a:cxn ang="0">
                <a:pos x="csX1284" y="csY1284"/>
              </a:cxn>
              <a:cxn ang="0">
                <a:pos x="csX1285" y="csY1285"/>
              </a:cxn>
              <a:cxn ang="0">
                <a:pos x="csX1286" y="csY1286"/>
              </a:cxn>
              <a:cxn ang="0">
                <a:pos x="csX1287" y="csY1287"/>
              </a:cxn>
              <a:cxn ang="0">
                <a:pos x="csX1288" y="csY1288"/>
              </a:cxn>
              <a:cxn ang="0">
                <a:pos x="csX1289" y="csY1289"/>
              </a:cxn>
              <a:cxn ang="0">
                <a:pos x="csX1290" y="csY1290"/>
              </a:cxn>
              <a:cxn ang="0">
                <a:pos x="csX1291" y="csY1291"/>
              </a:cxn>
              <a:cxn ang="0">
                <a:pos x="csX1292" y="csY1292"/>
              </a:cxn>
              <a:cxn ang="0">
                <a:pos x="csX1293" y="csY1293"/>
              </a:cxn>
              <a:cxn ang="0">
                <a:pos x="csX1294" y="csY1294"/>
              </a:cxn>
              <a:cxn ang="0">
                <a:pos x="csX1295" y="csY1295"/>
              </a:cxn>
              <a:cxn ang="0">
                <a:pos x="csX1296" y="csY1296"/>
              </a:cxn>
              <a:cxn ang="0">
                <a:pos x="csX1297" y="csY1297"/>
              </a:cxn>
              <a:cxn ang="0">
                <a:pos x="csX1298" y="csY1298"/>
              </a:cxn>
              <a:cxn ang="0">
                <a:pos x="csX1299" y="csY1299"/>
              </a:cxn>
              <a:cxn ang="0">
                <a:pos x="csX1300" y="csY1300"/>
              </a:cxn>
              <a:cxn ang="0">
                <a:pos x="csX1301" y="csY1301"/>
              </a:cxn>
              <a:cxn ang="0">
                <a:pos x="csX1302" y="csY1302"/>
              </a:cxn>
              <a:cxn ang="0">
                <a:pos x="csX1303" y="csY1303"/>
              </a:cxn>
              <a:cxn ang="0">
                <a:pos x="csX1304" y="csY1304"/>
              </a:cxn>
              <a:cxn ang="0">
                <a:pos x="csX1305" y="csY1305"/>
              </a:cxn>
              <a:cxn ang="0">
                <a:pos x="csX1306" y="csY1306"/>
              </a:cxn>
              <a:cxn ang="0">
                <a:pos x="csX1307" y="csY1307"/>
              </a:cxn>
              <a:cxn ang="0">
                <a:pos x="csX1308" y="csY1308"/>
              </a:cxn>
              <a:cxn ang="0">
                <a:pos x="csX1309" y="csY1309"/>
              </a:cxn>
              <a:cxn ang="0">
                <a:pos x="csX1310" y="csY1310"/>
              </a:cxn>
              <a:cxn ang="0">
                <a:pos x="csX1311" y="csY1311"/>
              </a:cxn>
              <a:cxn ang="0">
                <a:pos x="csX1312" y="csY1312"/>
              </a:cxn>
              <a:cxn ang="0">
                <a:pos x="csX1313" y="csY1313"/>
              </a:cxn>
              <a:cxn ang="0">
                <a:pos x="csX1314" y="csY1314"/>
              </a:cxn>
              <a:cxn ang="0">
                <a:pos x="csX1315" y="csY1315"/>
              </a:cxn>
              <a:cxn ang="0">
                <a:pos x="csX1316" y="csY1316"/>
              </a:cxn>
              <a:cxn ang="0">
                <a:pos x="csX1317" y="csY1317"/>
              </a:cxn>
              <a:cxn ang="0">
                <a:pos x="csX1318" y="csY1318"/>
              </a:cxn>
              <a:cxn ang="0">
                <a:pos x="csX1319" y="csY1319"/>
              </a:cxn>
              <a:cxn ang="0">
                <a:pos x="csX1320" y="csY1320"/>
              </a:cxn>
              <a:cxn ang="0">
                <a:pos x="csX1321" y="csY1321"/>
              </a:cxn>
              <a:cxn ang="0">
                <a:pos x="csX1322" y="csY1322"/>
              </a:cxn>
              <a:cxn ang="0">
                <a:pos x="csX1323" y="csY1323"/>
              </a:cxn>
              <a:cxn ang="0">
                <a:pos x="csX1324" y="csY1324"/>
              </a:cxn>
              <a:cxn ang="0">
                <a:pos x="csX1325" y="csY1325"/>
              </a:cxn>
              <a:cxn ang="0">
                <a:pos x="csX1326" y="csY1326"/>
              </a:cxn>
              <a:cxn ang="0">
                <a:pos x="csX1327" y="csY1327"/>
              </a:cxn>
              <a:cxn ang="0">
                <a:pos x="csX1328" y="csY1328"/>
              </a:cxn>
              <a:cxn ang="0">
                <a:pos x="csX1329" y="csY1329"/>
              </a:cxn>
              <a:cxn ang="0">
                <a:pos x="csX1330" y="csY1330"/>
              </a:cxn>
              <a:cxn ang="0">
                <a:pos x="csX1331" y="csY1331"/>
              </a:cxn>
              <a:cxn ang="0">
                <a:pos x="csX1332" y="csY1332"/>
              </a:cxn>
              <a:cxn ang="0">
                <a:pos x="csX1333" y="csY1333"/>
              </a:cxn>
              <a:cxn ang="0">
                <a:pos x="csX1334" y="csY1334"/>
              </a:cxn>
              <a:cxn ang="0">
                <a:pos x="csX1335" y="csY1335"/>
              </a:cxn>
              <a:cxn ang="0">
                <a:pos x="csX1336" y="csY1336"/>
              </a:cxn>
              <a:cxn ang="0">
                <a:pos x="csX1337" y="csY1337"/>
              </a:cxn>
              <a:cxn ang="0">
                <a:pos x="csX1338" y="csY1338"/>
              </a:cxn>
              <a:cxn ang="0">
                <a:pos x="csX1339" y="csY1339"/>
              </a:cxn>
              <a:cxn ang="0">
                <a:pos x="csX1340" y="csY1340"/>
              </a:cxn>
              <a:cxn ang="0">
                <a:pos x="csX1341" y="csY1341"/>
              </a:cxn>
              <a:cxn ang="0">
                <a:pos x="csX1342" y="csY1342"/>
              </a:cxn>
              <a:cxn ang="0">
                <a:pos x="csX1343" y="csY1343"/>
              </a:cxn>
              <a:cxn ang="0">
                <a:pos x="csX1344" y="csY1344"/>
              </a:cxn>
              <a:cxn ang="0">
                <a:pos x="csX1345" y="csY1345"/>
              </a:cxn>
              <a:cxn ang="0">
                <a:pos x="csX1346" y="csY1346"/>
              </a:cxn>
              <a:cxn ang="0">
                <a:pos x="csX1347" y="csY1347"/>
              </a:cxn>
              <a:cxn ang="0">
                <a:pos x="csX1348" y="csY1348"/>
              </a:cxn>
              <a:cxn ang="0">
                <a:pos x="csX1349" y="csY1349"/>
              </a:cxn>
              <a:cxn ang="0">
                <a:pos x="csX1350" y="csY1350"/>
              </a:cxn>
              <a:cxn ang="0">
                <a:pos x="csX1351" y="csY1351"/>
              </a:cxn>
              <a:cxn ang="0">
                <a:pos x="csX1352" y="csY1352"/>
              </a:cxn>
              <a:cxn ang="0">
                <a:pos x="csX1353" y="csY1353"/>
              </a:cxn>
              <a:cxn ang="0">
                <a:pos x="csX1354" y="csY1354"/>
              </a:cxn>
              <a:cxn ang="0">
                <a:pos x="csX1355" y="csY1355"/>
              </a:cxn>
              <a:cxn ang="0">
                <a:pos x="csX1356" y="csY1356"/>
              </a:cxn>
              <a:cxn ang="0">
                <a:pos x="csX1357" y="csY1357"/>
              </a:cxn>
              <a:cxn ang="0">
                <a:pos x="csX1358" y="csY1358"/>
              </a:cxn>
              <a:cxn ang="0">
                <a:pos x="csX1359" y="csY1359"/>
              </a:cxn>
              <a:cxn ang="0">
                <a:pos x="csX1360" y="csY1360"/>
              </a:cxn>
              <a:cxn ang="0">
                <a:pos x="csX1361" y="csY1361"/>
              </a:cxn>
              <a:cxn ang="0">
                <a:pos x="csX1362" y="csY1362"/>
              </a:cxn>
              <a:cxn ang="0">
                <a:pos x="csX1363" y="csY1363"/>
              </a:cxn>
              <a:cxn ang="0">
                <a:pos x="csX1364" y="csY1364"/>
              </a:cxn>
              <a:cxn ang="0">
                <a:pos x="csX1365" y="csY1365"/>
              </a:cxn>
              <a:cxn ang="0">
                <a:pos x="csX1366" y="csY1366"/>
              </a:cxn>
              <a:cxn ang="0">
                <a:pos x="csX1367" y="csY1367"/>
              </a:cxn>
              <a:cxn ang="0">
                <a:pos x="csX1368" y="csY1368"/>
              </a:cxn>
              <a:cxn ang="0">
                <a:pos x="csX1369" y="csY1369"/>
              </a:cxn>
              <a:cxn ang="0">
                <a:pos x="csX1370" y="csY1370"/>
              </a:cxn>
              <a:cxn ang="0">
                <a:pos x="csX1371" y="csY1371"/>
              </a:cxn>
              <a:cxn ang="0">
                <a:pos x="csX1372" y="csY1372"/>
              </a:cxn>
              <a:cxn ang="0">
                <a:pos x="csX1373" y="csY1373"/>
              </a:cxn>
              <a:cxn ang="0">
                <a:pos x="csX1374" y="csY1374"/>
              </a:cxn>
              <a:cxn ang="0">
                <a:pos x="csX1375" y="csY1375"/>
              </a:cxn>
              <a:cxn ang="0">
                <a:pos x="csX1376" y="csY1376"/>
              </a:cxn>
              <a:cxn ang="0">
                <a:pos x="csX1377" y="csY1377"/>
              </a:cxn>
              <a:cxn ang="0">
                <a:pos x="csX1378" y="csY1378"/>
              </a:cxn>
              <a:cxn ang="0">
                <a:pos x="csX1379" y="csY1379"/>
              </a:cxn>
              <a:cxn ang="0">
                <a:pos x="csX1380" y="csY1380"/>
              </a:cxn>
              <a:cxn ang="0">
                <a:pos x="csX1381" y="csY1381"/>
              </a:cxn>
              <a:cxn ang="0">
                <a:pos x="csX1382" y="csY1382"/>
              </a:cxn>
              <a:cxn ang="0">
                <a:pos x="csX1383" y="csY1383"/>
              </a:cxn>
              <a:cxn ang="0">
                <a:pos x="csX1384" y="csY1384"/>
              </a:cxn>
              <a:cxn ang="0">
                <a:pos x="csX1385" y="csY1385"/>
              </a:cxn>
              <a:cxn ang="0">
                <a:pos x="csX1386" y="csY1386"/>
              </a:cxn>
              <a:cxn ang="0">
                <a:pos x="csX1387" y="csY1387"/>
              </a:cxn>
              <a:cxn ang="0">
                <a:pos x="csX1388" y="csY1388"/>
              </a:cxn>
              <a:cxn ang="0">
                <a:pos x="csX1389" y="csY1389"/>
              </a:cxn>
              <a:cxn ang="0">
                <a:pos x="csX1390" y="csY1390"/>
              </a:cxn>
              <a:cxn ang="0">
                <a:pos x="csX1391" y="csY1391"/>
              </a:cxn>
              <a:cxn ang="0">
                <a:pos x="csX1392" y="csY1392"/>
              </a:cxn>
              <a:cxn ang="0">
                <a:pos x="csX1393" y="csY1393"/>
              </a:cxn>
              <a:cxn ang="0">
                <a:pos x="csX1394" y="csY1394"/>
              </a:cxn>
              <a:cxn ang="0">
                <a:pos x="csX1395" y="csY1395"/>
              </a:cxn>
              <a:cxn ang="0">
                <a:pos x="csX1396" y="csY1396"/>
              </a:cxn>
              <a:cxn ang="0">
                <a:pos x="csX1397" y="csY1397"/>
              </a:cxn>
              <a:cxn ang="0">
                <a:pos x="csX1398" y="csY1398"/>
              </a:cxn>
              <a:cxn ang="0">
                <a:pos x="csX1399" y="csY1399"/>
              </a:cxn>
              <a:cxn ang="0">
                <a:pos x="csX1400" y="csY1400"/>
              </a:cxn>
              <a:cxn ang="0">
                <a:pos x="csX1401" y="csY1401"/>
              </a:cxn>
              <a:cxn ang="0">
                <a:pos x="csX1402" y="csY1402"/>
              </a:cxn>
              <a:cxn ang="0">
                <a:pos x="csX1403" y="csY1403"/>
              </a:cxn>
              <a:cxn ang="0">
                <a:pos x="csX1404" y="csY1404"/>
              </a:cxn>
              <a:cxn ang="0">
                <a:pos x="csX1405" y="csY1405"/>
              </a:cxn>
              <a:cxn ang="0">
                <a:pos x="csX1406" y="csY1406"/>
              </a:cxn>
              <a:cxn ang="0">
                <a:pos x="csX1407" y="csY1407"/>
              </a:cxn>
              <a:cxn ang="0">
                <a:pos x="csX1408" y="csY1408"/>
              </a:cxn>
              <a:cxn ang="0">
                <a:pos x="csX1409" y="csY1409"/>
              </a:cxn>
              <a:cxn ang="0">
                <a:pos x="csX1410" y="csY1410"/>
              </a:cxn>
              <a:cxn ang="0">
                <a:pos x="csX1411" y="csY1411"/>
              </a:cxn>
              <a:cxn ang="0">
                <a:pos x="csX1412" y="csY1412"/>
              </a:cxn>
              <a:cxn ang="0">
                <a:pos x="csX1413" y="csY1413"/>
              </a:cxn>
              <a:cxn ang="0">
                <a:pos x="csX1414" y="csY1414"/>
              </a:cxn>
              <a:cxn ang="0">
                <a:pos x="csX1415" y="csY1415"/>
              </a:cxn>
              <a:cxn ang="0">
                <a:pos x="csX1416" y="csY1416"/>
              </a:cxn>
              <a:cxn ang="0">
                <a:pos x="csX1417" y="csY1417"/>
              </a:cxn>
              <a:cxn ang="0">
                <a:pos x="csX1418" y="csY1418"/>
              </a:cxn>
              <a:cxn ang="0">
                <a:pos x="csX1419" y="csY1419"/>
              </a:cxn>
              <a:cxn ang="0">
                <a:pos x="csX1420" y="csY1420"/>
              </a:cxn>
              <a:cxn ang="0">
                <a:pos x="csX1421" y="csY1421"/>
              </a:cxn>
              <a:cxn ang="0">
                <a:pos x="csX1422" y="csY1422"/>
              </a:cxn>
              <a:cxn ang="0">
                <a:pos x="csX1423" y="csY1423"/>
              </a:cxn>
              <a:cxn ang="0">
                <a:pos x="csX1424" y="csY1424"/>
              </a:cxn>
              <a:cxn ang="0">
                <a:pos x="csX1425" y="csY1425"/>
              </a:cxn>
              <a:cxn ang="0">
                <a:pos x="csX1426" y="csY1426"/>
              </a:cxn>
              <a:cxn ang="0">
                <a:pos x="csX1427" y="csY1427"/>
              </a:cxn>
              <a:cxn ang="0">
                <a:pos x="csX1428" y="csY1428"/>
              </a:cxn>
              <a:cxn ang="0">
                <a:pos x="csX1429" y="csY1429"/>
              </a:cxn>
              <a:cxn ang="0">
                <a:pos x="csX1430" y="csY1430"/>
              </a:cxn>
              <a:cxn ang="0">
                <a:pos x="csX1431" y="csY1431"/>
              </a:cxn>
              <a:cxn ang="0">
                <a:pos x="csX1432" y="csY1432"/>
              </a:cxn>
              <a:cxn ang="0">
                <a:pos x="csX1433" y="csY1433"/>
              </a:cxn>
              <a:cxn ang="0">
                <a:pos x="csX1434" y="csY1434"/>
              </a:cxn>
              <a:cxn ang="0">
                <a:pos x="csX1435" y="csY1435"/>
              </a:cxn>
              <a:cxn ang="0">
                <a:pos x="csX1436" y="csY1436"/>
              </a:cxn>
              <a:cxn ang="0">
                <a:pos x="csX1437" y="csY1437"/>
              </a:cxn>
              <a:cxn ang="0">
                <a:pos x="csX1438" y="csY1438"/>
              </a:cxn>
              <a:cxn ang="0">
                <a:pos x="csX1439" y="csY1439"/>
              </a:cxn>
              <a:cxn ang="0">
                <a:pos x="csX1440" y="csY1440"/>
              </a:cxn>
              <a:cxn ang="0">
                <a:pos x="csX1441" y="csY1441"/>
              </a:cxn>
              <a:cxn ang="0">
                <a:pos x="csX1442" y="csY1442"/>
              </a:cxn>
              <a:cxn ang="0">
                <a:pos x="csX1443" y="csY1443"/>
              </a:cxn>
              <a:cxn ang="0">
                <a:pos x="csX1444" y="csY1444"/>
              </a:cxn>
              <a:cxn ang="0">
                <a:pos x="csX1445" y="csY1445"/>
              </a:cxn>
              <a:cxn ang="0">
                <a:pos x="csX1446" y="csY1446"/>
              </a:cxn>
              <a:cxn ang="0">
                <a:pos x="csX1447" y="csY1447"/>
              </a:cxn>
              <a:cxn ang="0">
                <a:pos x="csX1448" y="csY1448"/>
              </a:cxn>
              <a:cxn ang="0">
                <a:pos x="csX1449" y="csY1449"/>
              </a:cxn>
              <a:cxn ang="0">
                <a:pos x="csX1450" y="csY1450"/>
              </a:cxn>
              <a:cxn ang="0">
                <a:pos x="csX1451" y="csY1451"/>
              </a:cxn>
              <a:cxn ang="0">
                <a:pos x="csX1452" y="csY1452"/>
              </a:cxn>
              <a:cxn ang="0">
                <a:pos x="csX1453" y="csY1453"/>
              </a:cxn>
              <a:cxn ang="0">
                <a:pos x="csX1454" y="csY1454"/>
              </a:cxn>
              <a:cxn ang="0">
                <a:pos x="csX1455" y="csY1455"/>
              </a:cxn>
              <a:cxn ang="0">
                <a:pos x="csX1456" y="csY1456"/>
              </a:cxn>
              <a:cxn ang="0">
                <a:pos x="csX1457" y="csY1457"/>
              </a:cxn>
              <a:cxn ang="0">
                <a:pos x="csX1458" y="csY1458"/>
              </a:cxn>
              <a:cxn ang="0">
                <a:pos x="csX1459" y="csY1459"/>
              </a:cxn>
              <a:cxn ang="0">
                <a:pos x="csX1460" y="csY1460"/>
              </a:cxn>
              <a:cxn ang="0">
                <a:pos x="csX1461" y="csY1461"/>
              </a:cxn>
              <a:cxn ang="0">
                <a:pos x="csX1462" y="csY1462"/>
              </a:cxn>
              <a:cxn ang="0">
                <a:pos x="csX1463" y="csY1463"/>
              </a:cxn>
              <a:cxn ang="0">
                <a:pos x="csX1464" y="csY1464"/>
              </a:cxn>
              <a:cxn ang="0">
                <a:pos x="csX1465" y="csY1465"/>
              </a:cxn>
              <a:cxn ang="0">
                <a:pos x="csX1466" y="csY1466"/>
              </a:cxn>
              <a:cxn ang="0">
                <a:pos x="csX1467" y="csY1467"/>
              </a:cxn>
              <a:cxn ang="0">
                <a:pos x="csX1468" y="csY1468"/>
              </a:cxn>
              <a:cxn ang="0">
                <a:pos x="csX1469" y="csY1469"/>
              </a:cxn>
              <a:cxn ang="0">
                <a:pos x="csX1470" y="csY1470"/>
              </a:cxn>
              <a:cxn ang="0">
                <a:pos x="csX1471" y="csY1471"/>
              </a:cxn>
              <a:cxn ang="0">
                <a:pos x="csX1472" y="csY1472"/>
              </a:cxn>
              <a:cxn ang="0">
                <a:pos x="csX1473" y="csY1473"/>
              </a:cxn>
              <a:cxn ang="0">
                <a:pos x="csX1474" y="csY1474"/>
              </a:cxn>
              <a:cxn ang="0">
                <a:pos x="csX1475" y="csY1475"/>
              </a:cxn>
              <a:cxn ang="0">
                <a:pos x="csX1476" y="csY1476"/>
              </a:cxn>
              <a:cxn ang="0">
                <a:pos x="csX1477" y="csY1477"/>
              </a:cxn>
              <a:cxn ang="0">
                <a:pos x="csX1478" y="csY1478"/>
              </a:cxn>
              <a:cxn ang="0">
                <a:pos x="csX1479" y="csY1479"/>
              </a:cxn>
              <a:cxn ang="0">
                <a:pos x="csX1480" y="csY1480"/>
              </a:cxn>
              <a:cxn ang="0">
                <a:pos x="csX1481" y="csY1481"/>
              </a:cxn>
              <a:cxn ang="0">
                <a:pos x="csX1482" y="csY1482"/>
              </a:cxn>
              <a:cxn ang="0">
                <a:pos x="csX1483" y="csY1483"/>
              </a:cxn>
              <a:cxn ang="0">
                <a:pos x="csX1484" y="csY1484"/>
              </a:cxn>
              <a:cxn ang="0">
                <a:pos x="csX1485" y="csY1485"/>
              </a:cxn>
              <a:cxn ang="0">
                <a:pos x="csX1486" y="csY1486"/>
              </a:cxn>
              <a:cxn ang="0">
                <a:pos x="csX1487" y="csY1487"/>
              </a:cxn>
              <a:cxn ang="0">
                <a:pos x="csX1488" y="csY1488"/>
              </a:cxn>
              <a:cxn ang="0">
                <a:pos x="csX1489" y="csY1489"/>
              </a:cxn>
              <a:cxn ang="0">
                <a:pos x="csX1490" y="csY1490"/>
              </a:cxn>
              <a:cxn ang="0">
                <a:pos x="csX1491" y="csY1491"/>
              </a:cxn>
              <a:cxn ang="0">
                <a:pos x="csX1492" y="csY1492"/>
              </a:cxn>
              <a:cxn ang="0">
                <a:pos x="csX1493" y="csY1493"/>
              </a:cxn>
              <a:cxn ang="0">
                <a:pos x="csX1494" y="csY1494"/>
              </a:cxn>
              <a:cxn ang="0">
                <a:pos x="csX1495" y="csY1495"/>
              </a:cxn>
              <a:cxn ang="0">
                <a:pos x="csX1496" y="csY1496"/>
              </a:cxn>
              <a:cxn ang="0">
                <a:pos x="csX1497" y="csY1497"/>
              </a:cxn>
              <a:cxn ang="0">
                <a:pos x="csX1498" y="csY1498"/>
              </a:cxn>
              <a:cxn ang="0">
                <a:pos x="csX1499" y="csY1499"/>
              </a:cxn>
              <a:cxn ang="0">
                <a:pos x="csX1500" y="csY1500"/>
              </a:cxn>
              <a:cxn ang="0">
                <a:pos x="csX1501" y="csY1501"/>
              </a:cxn>
              <a:cxn ang="0">
                <a:pos x="csX1502" y="csY1502"/>
              </a:cxn>
              <a:cxn ang="0">
                <a:pos x="csX1503" y="csY1503"/>
              </a:cxn>
              <a:cxn ang="0">
                <a:pos x="csX1504" y="csY1504"/>
              </a:cxn>
              <a:cxn ang="0">
                <a:pos x="csX1505" y="csY1505"/>
              </a:cxn>
              <a:cxn ang="0">
                <a:pos x="csX1506" y="csY1506"/>
              </a:cxn>
              <a:cxn ang="0">
                <a:pos x="csX1507" y="csY1507"/>
              </a:cxn>
              <a:cxn ang="0">
                <a:pos x="csX1508" y="csY1508"/>
              </a:cxn>
              <a:cxn ang="0">
                <a:pos x="csX1509" y="csY1509"/>
              </a:cxn>
              <a:cxn ang="0">
                <a:pos x="csX1510" y="csY1510"/>
              </a:cxn>
              <a:cxn ang="0">
                <a:pos x="csX1511" y="csY1511"/>
              </a:cxn>
              <a:cxn ang="0">
                <a:pos x="csX1512" y="csY1512"/>
              </a:cxn>
              <a:cxn ang="0">
                <a:pos x="csX1513" y="csY1513"/>
              </a:cxn>
              <a:cxn ang="0">
                <a:pos x="csX1514" y="csY1514"/>
              </a:cxn>
              <a:cxn ang="0">
                <a:pos x="csX1515" y="csY1515"/>
              </a:cxn>
              <a:cxn ang="0">
                <a:pos x="csX1516" y="csY1516"/>
              </a:cxn>
              <a:cxn ang="0">
                <a:pos x="csX1517" y="csY1517"/>
              </a:cxn>
              <a:cxn ang="0">
                <a:pos x="csX1518" y="csY1518"/>
              </a:cxn>
              <a:cxn ang="0">
                <a:pos x="csX1519" y="csY1519"/>
              </a:cxn>
              <a:cxn ang="0">
                <a:pos x="csX1520" y="csY1520"/>
              </a:cxn>
              <a:cxn ang="0">
                <a:pos x="csX1521" y="csY1521"/>
              </a:cxn>
              <a:cxn ang="0">
                <a:pos x="csX1522" y="csY1522"/>
              </a:cxn>
              <a:cxn ang="0">
                <a:pos x="csX1523" y="csY1523"/>
              </a:cxn>
              <a:cxn ang="0">
                <a:pos x="csX1524" y="csY1524"/>
              </a:cxn>
              <a:cxn ang="0">
                <a:pos x="csX1525" y="csY1525"/>
              </a:cxn>
              <a:cxn ang="0">
                <a:pos x="csX1526" y="csY1526"/>
              </a:cxn>
              <a:cxn ang="0">
                <a:pos x="csX1527" y="csY1527"/>
              </a:cxn>
              <a:cxn ang="0">
                <a:pos x="csX1528" y="csY1528"/>
              </a:cxn>
              <a:cxn ang="0">
                <a:pos x="csX1529" y="csY1529"/>
              </a:cxn>
              <a:cxn ang="0">
                <a:pos x="csX1530" y="csY1530"/>
              </a:cxn>
              <a:cxn ang="0">
                <a:pos x="csX1531" y="csY1531"/>
              </a:cxn>
              <a:cxn ang="0">
                <a:pos x="csX1532" y="csY1532"/>
              </a:cxn>
              <a:cxn ang="0">
                <a:pos x="csX1533" y="csY1533"/>
              </a:cxn>
              <a:cxn ang="0">
                <a:pos x="csX1534" y="csY1534"/>
              </a:cxn>
              <a:cxn ang="0">
                <a:pos x="csX1535" y="csY1535"/>
              </a:cxn>
              <a:cxn ang="0">
                <a:pos x="csX1536" y="csY1536"/>
              </a:cxn>
              <a:cxn ang="0">
                <a:pos x="csX1537" y="csY1537"/>
              </a:cxn>
              <a:cxn ang="0">
                <a:pos x="csX1538" y="csY1538"/>
              </a:cxn>
              <a:cxn ang="0">
                <a:pos x="csX1539" y="csY1539"/>
              </a:cxn>
              <a:cxn ang="0">
                <a:pos x="csX1540" y="csY1540"/>
              </a:cxn>
              <a:cxn ang="0">
                <a:pos x="csX1541" y="csY1541"/>
              </a:cxn>
              <a:cxn ang="0">
                <a:pos x="csX1542" y="csY1542"/>
              </a:cxn>
              <a:cxn ang="0">
                <a:pos x="csX1543" y="csY1543"/>
              </a:cxn>
              <a:cxn ang="0">
                <a:pos x="csX1544" y="csY1544"/>
              </a:cxn>
              <a:cxn ang="0">
                <a:pos x="csX1545" y="csY1545"/>
              </a:cxn>
              <a:cxn ang="0">
                <a:pos x="csX1546" y="csY1546"/>
              </a:cxn>
              <a:cxn ang="0">
                <a:pos x="csX1547" y="csY1547"/>
              </a:cxn>
              <a:cxn ang="0">
                <a:pos x="csX1548" y="csY1548"/>
              </a:cxn>
              <a:cxn ang="0">
                <a:pos x="csX1549" y="csY1549"/>
              </a:cxn>
              <a:cxn ang="0">
                <a:pos x="csX1550" y="csY1550"/>
              </a:cxn>
              <a:cxn ang="0">
                <a:pos x="csX1551" y="csY1551"/>
              </a:cxn>
              <a:cxn ang="0">
                <a:pos x="csX1552" y="csY1552"/>
              </a:cxn>
              <a:cxn ang="0">
                <a:pos x="csX1553" y="csY1553"/>
              </a:cxn>
              <a:cxn ang="0">
                <a:pos x="csX1554" y="csY1554"/>
              </a:cxn>
              <a:cxn ang="0">
                <a:pos x="csX1555" y="csY1555"/>
              </a:cxn>
              <a:cxn ang="0">
                <a:pos x="csX1556" y="csY1556"/>
              </a:cxn>
              <a:cxn ang="0">
                <a:pos x="csX1557" y="csY1557"/>
              </a:cxn>
              <a:cxn ang="0">
                <a:pos x="csX1558" y="csY1558"/>
              </a:cxn>
              <a:cxn ang="0">
                <a:pos x="csX1559" y="csY1559"/>
              </a:cxn>
              <a:cxn ang="0">
                <a:pos x="csX1560" y="csY1560"/>
              </a:cxn>
              <a:cxn ang="0">
                <a:pos x="csX1561" y="csY1561"/>
              </a:cxn>
              <a:cxn ang="0">
                <a:pos x="csX1562" y="csY1562"/>
              </a:cxn>
              <a:cxn ang="0">
                <a:pos x="csX1563" y="csY1563"/>
              </a:cxn>
              <a:cxn ang="0">
                <a:pos x="csX1564" y="csY1564"/>
              </a:cxn>
              <a:cxn ang="0">
                <a:pos x="csX1565" y="csY1565"/>
              </a:cxn>
              <a:cxn ang="0">
                <a:pos x="csX1566" y="csY1566"/>
              </a:cxn>
              <a:cxn ang="0">
                <a:pos x="csX1567" y="csY1567"/>
              </a:cxn>
              <a:cxn ang="0">
                <a:pos x="csX1568" y="csY1568"/>
              </a:cxn>
              <a:cxn ang="0">
                <a:pos x="csX1569" y="csY1569"/>
              </a:cxn>
              <a:cxn ang="0">
                <a:pos x="csX1570" y="csY1570"/>
              </a:cxn>
              <a:cxn ang="0">
                <a:pos x="csX1571" y="csY1571"/>
              </a:cxn>
              <a:cxn ang="0">
                <a:pos x="csX1572" y="csY1572"/>
              </a:cxn>
              <a:cxn ang="0">
                <a:pos x="csX1573" y="csY1573"/>
              </a:cxn>
              <a:cxn ang="0">
                <a:pos x="csX1574" y="csY1574"/>
              </a:cxn>
              <a:cxn ang="0">
                <a:pos x="csX1575" y="csY1575"/>
              </a:cxn>
              <a:cxn ang="0">
                <a:pos x="csX1576" y="csY1576"/>
              </a:cxn>
              <a:cxn ang="0">
                <a:pos x="csX1577" y="csY1577"/>
              </a:cxn>
              <a:cxn ang="0">
                <a:pos x="csX1578" y="csY1578"/>
              </a:cxn>
              <a:cxn ang="0">
                <a:pos x="csX1579" y="csY1579"/>
              </a:cxn>
              <a:cxn ang="0">
                <a:pos x="csX1580" y="csY1580"/>
              </a:cxn>
              <a:cxn ang="0">
                <a:pos x="csX1581" y="csY1581"/>
              </a:cxn>
              <a:cxn ang="0">
                <a:pos x="csX1582" y="csY1582"/>
              </a:cxn>
              <a:cxn ang="0">
                <a:pos x="csX1583" y="csY1583"/>
              </a:cxn>
              <a:cxn ang="0">
                <a:pos x="csX1584" y="csY1584"/>
              </a:cxn>
              <a:cxn ang="0">
                <a:pos x="csX1585" y="csY1585"/>
              </a:cxn>
              <a:cxn ang="0">
                <a:pos x="csX1586" y="csY1586"/>
              </a:cxn>
              <a:cxn ang="0">
                <a:pos x="csX1587" y="csY1587"/>
              </a:cxn>
              <a:cxn ang="0">
                <a:pos x="csX1588" y="csY1588"/>
              </a:cxn>
              <a:cxn ang="0">
                <a:pos x="csX1589" y="csY1589"/>
              </a:cxn>
              <a:cxn ang="0">
                <a:pos x="csX1590" y="csY1590"/>
              </a:cxn>
              <a:cxn ang="0">
                <a:pos x="csX1591" y="csY1591"/>
              </a:cxn>
              <a:cxn ang="0">
                <a:pos x="csX1592" y="csY1592"/>
              </a:cxn>
              <a:cxn ang="0">
                <a:pos x="csX1593" y="csY1593"/>
              </a:cxn>
              <a:cxn ang="0">
                <a:pos x="csX1594" y="csY1594"/>
              </a:cxn>
              <a:cxn ang="0">
                <a:pos x="csX1595" y="csY1595"/>
              </a:cxn>
              <a:cxn ang="0">
                <a:pos x="csX1596" y="csY1596"/>
              </a:cxn>
              <a:cxn ang="0">
                <a:pos x="csX1597" y="csY1597"/>
              </a:cxn>
              <a:cxn ang="0">
                <a:pos x="csX1598" y="csY1598"/>
              </a:cxn>
              <a:cxn ang="0">
                <a:pos x="csX1599" y="csY1599"/>
              </a:cxn>
              <a:cxn ang="0">
                <a:pos x="csX1600" y="csY1600"/>
              </a:cxn>
              <a:cxn ang="0">
                <a:pos x="csX1601" y="csY1601"/>
              </a:cxn>
              <a:cxn ang="0">
                <a:pos x="csX1602" y="csY1602"/>
              </a:cxn>
              <a:cxn ang="0">
                <a:pos x="csX1603" y="csY1603"/>
              </a:cxn>
              <a:cxn ang="0">
                <a:pos x="csX1604" y="csY1604"/>
              </a:cxn>
              <a:cxn ang="0">
                <a:pos x="csX1605" y="csY1605"/>
              </a:cxn>
              <a:cxn ang="0">
                <a:pos x="csX1606" y="csY1606"/>
              </a:cxn>
              <a:cxn ang="0">
                <a:pos x="csX1607" y="csY1607"/>
              </a:cxn>
              <a:cxn ang="0">
                <a:pos x="csX1608" y="csY1608"/>
              </a:cxn>
              <a:cxn ang="0">
                <a:pos x="csX1609" y="csY1609"/>
              </a:cxn>
              <a:cxn ang="0">
                <a:pos x="csX1610" y="csY1610"/>
              </a:cxn>
              <a:cxn ang="0">
                <a:pos x="csX1611" y="csY1611"/>
              </a:cxn>
              <a:cxn ang="0">
                <a:pos x="csX1612" y="csY1612"/>
              </a:cxn>
              <a:cxn ang="0">
                <a:pos x="csX1613" y="csY1613"/>
              </a:cxn>
              <a:cxn ang="0">
                <a:pos x="csX1614" y="csY1614"/>
              </a:cxn>
              <a:cxn ang="0">
                <a:pos x="csX1615" y="csY1615"/>
              </a:cxn>
              <a:cxn ang="0">
                <a:pos x="csX1616" y="csY1616"/>
              </a:cxn>
              <a:cxn ang="0">
                <a:pos x="csX1617" y="csY1617"/>
              </a:cxn>
              <a:cxn ang="0">
                <a:pos x="csX1618" y="csY1618"/>
              </a:cxn>
              <a:cxn ang="0">
                <a:pos x="csX1619" y="csY1619"/>
              </a:cxn>
              <a:cxn ang="0">
                <a:pos x="csX1620" y="csY1620"/>
              </a:cxn>
              <a:cxn ang="0">
                <a:pos x="csX1621" y="csY1621"/>
              </a:cxn>
              <a:cxn ang="0">
                <a:pos x="csX1622" y="csY1622"/>
              </a:cxn>
              <a:cxn ang="0">
                <a:pos x="csX1623" y="csY1623"/>
              </a:cxn>
              <a:cxn ang="0">
                <a:pos x="csX1624" y="csY1624"/>
              </a:cxn>
              <a:cxn ang="0">
                <a:pos x="csX1625" y="csY1625"/>
              </a:cxn>
              <a:cxn ang="0">
                <a:pos x="csX1626" y="csY1626"/>
              </a:cxn>
              <a:cxn ang="0">
                <a:pos x="csX1627" y="csY1627"/>
              </a:cxn>
              <a:cxn ang="0">
                <a:pos x="csX1628" y="csY1628"/>
              </a:cxn>
              <a:cxn ang="0">
                <a:pos x="csX1629" y="csY1629"/>
              </a:cxn>
              <a:cxn ang="0">
                <a:pos x="csX1630" y="csY1630"/>
              </a:cxn>
              <a:cxn ang="0">
                <a:pos x="csX1631" y="csY1631"/>
              </a:cxn>
              <a:cxn ang="0">
                <a:pos x="csX1632" y="csY1632"/>
              </a:cxn>
              <a:cxn ang="0">
                <a:pos x="csX1633" y="csY1633"/>
              </a:cxn>
              <a:cxn ang="0">
                <a:pos x="csX1634" y="csY1634"/>
              </a:cxn>
              <a:cxn ang="0">
                <a:pos x="csX1635" y="csY1635"/>
              </a:cxn>
              <a:cxn ang="0">
                <a:pos x="csX1636" y="csY1636"/>
              </a:cxn>
              <a:cxn ang="0">
                <a:pos x="csX1637" y="csY1637"/>
              </a:cxn>
              <a:cxn ang="0">
                <a:pos x="csX1638" y="csY1638"/>
              </a:cxn>
              <a:cxn ang="0">
                <a:pos x="csX1639" y="csY1639"/>
              </a:cxn>
              <a:cxn ang="0">
                <a:pos x="csX1640" y="csY1640"/>
              </a:cxn>
              <a:cxn ang="0">
                <a:pos x="csX1641" y="csY1641"/>
              </a:cxn>
              <a:cxn ang="0">
                <a:pos x="csX1642" y="csY1642"/>
              </a:cxn>
              <a:cxn ang="0">
                <a:pos x="csX1643" y="csY1643"/>
              </a:cxn>
              <a:cxn ang="0">
                <a:pos x="csX1644" y="csY1644"/>
              </a:cxn>
              <a:cxn ang="0">
                <a:pos x="csX1645" y="csY1645"/>
              </a:cxn>
              <a:cxn ang="0">
                <a:pos x="csX1646" y="csY1646"/>
              </a:cxn>
              <a:cxn ang="0">
                <a:pos x="csX1647" y="csY1647"/>
              </a:cxn>
              <a:cxn ang="0">
                <a:pos x="csX1648" y="csY1648"/>
              </a:cxn>
              <a:cxn ang="0">
                <a:pos x="csX1649" y="csY1649"/>
              </a:cxn>
              <a:cxn ang="0">
                <a:pos x="csX1650" y="csY1650"/>
              </a:cxn>
              <a:cxn ang="0">
                <a:pos x="csX1651" y="csY1651"/>
              </a:cxn>
              <a:cxn ang="0">
                <a:pos x="csX1652" y="csY1652"/>
              </a:cxn>
              <a:cxn ang="0">
                <a:pos x="csX1653" y="csY1653"/>
              </a:cxn>
              <a:cxn ang="0">
                <a:pos x="csX1654" y="csY1654"/>
              </a:cxn>
              <a:cxn ang="0">
                <a:pos x="csX1655" y="csY1655"/>
              </a:cxn>
              <a:cxn ang="0">
                <a:pos x="csX1656" y="csY1656"/>
              </a:cxn>
              <a:cxn ang="0">
                <a:pos x="csX1657" y="csY1657"/>
              </a:cxn>
              <a:cxn ang="0">
                <a:pos x="csX1658" y="csY1658"/>
              </a:cxn>
              <a:cxn ang="0">
                <a:pos x="csX1659" y="csY1659"/>
              </a:cxn>
              <a:cxn ang="0">
                <a:pos x="csX1660" y="csY1660"/>
              </a:cxn>
              <a:cxn ang="0">
                <a:pos x="csX1661" y="csY1661"/>
              </a:cxn>
              <a:cxn ang="0">
                <a:pos x="csX1662" y="csY1662"/>
              </a:cxn>
              <a:cxn ang="0">
                <a:pos x="csX1663" y="csY1663"/>
              </a:cxn>
              <a:cxn ang="0">
                <a:pos x="csX1664" y="csY1664"/>
              </a:cxn>
              <a:cxn ang="0">
                <a:pos x="csX1665" y="csY1665"/>
              </a:cxn>
              <a:cxn ang="0">
                <a:pos x="csX1666" y="csY1666"/>
              </a:cxn>
              <a:cxn ang="0">
                <a:pos x="csX1667" y="csY1667"/>
              </a:cxn>
              <a:cxn ang="0">
                <a:pos x="csX1668" y="csY1668"/>
              </a:cxn>
              <a:cxn ang="0">
                <a:pos x="csX1669" y="csY1669"/>
              </a:cxn>
              <a:cxn ang="0">
                <a:pos x="csX1670" y="csY1670"/>
              </a:cxn>
              <a:cxn ang="0">
                <a:pos x="csX1671" y="csY1671"/>
              </a:cxn>
              <a:cxn ang="0">
                <a:pos x="csX1672" y="csY1672"/>
              </a:cxn>
              <a:cxn ang="0">
                <a:pos x="csX1673" y="csY1673"/>
              </a:cxn>
              <a:cxn ang="0">
                <a:pos x="csX1674" y="csY1674"/>
              </a:cxn>
              <a:cxn ang="0">
                <a:pos x="csX1675" y="csY1675"/>
              </a:cxn>
              <a:cxn ang="0">
                <a:pos x="csX1676" y="csY1676"/>
              </a:cxn>
              <a:cxn ang="0">
                <a:pos x="csX1677" y="csY1677"/>
              </a:cxn>
              <a:cxn ang="0">
                <a:pos x="csX1678" y="csY1678"/>
              </a:cxn>
              <a:cxn ang="0">
                <a:pos x="csX1679" y="csY1679"/>
              </a:cxn>
              <a:cxn ang="0">
                <a:pos x="csX1680" y="csY1680"/>
              </a:cxn>
              <a:cxn ang="0">
                <a:pos x="csX1681" y="csY1681"/>
              </a:cxn>
              <a:cxn ang="0">
                <a:pos x="csX1682" y="csY1682"/>
              </a:cxn>
              <a:cxn ang="0">
                <a:pos x="csX1683" y="csY1683"/>
              </a:cxn>
              <a:cxn ang="0">
                <a:pos x="csX1684" y="csY1684"/>
              </a:cxn>
              <a:cxn ang="0">
                <a:pos x="csX1685" y="csY1685"/>
              </a:cxn>
              <a:cxn ang="0">
                <a:pos x="csX1686" y="csY1686"/>
              </a:cxn>
              <a:cxn ang="0">
                <a:pos x="csX1687" y="csY1687"/>
              </a:cxn>
              <a:cxn ang="0">
                <a:pos x="csX1688" y="csY1688"/>
              </a:cxn>
              <a:cxn ang="0">
                <a:pos x="csX1689" y="csY1689"/>
              </a:cxn>
              <a:cxn ang="0">
                <a:pos x="csX1690" y="csY1690"/>
              </a:cxn>
              <a:cxn ang="0">
                <a:pos x="csX1691" y="csY1691"/>
              </a:cxn>
              <a:cxn ang="0">
                <a:pos x="csX1692" y="csY1692"/>
              </a:cxn>
              <a:cxn ang="0">
                <a:pos x="csX1693" y="csY1693"/>
              </a:cxn>
              <a:cxn ang="0">
                <a:pos x="csX1694" y="csY1694"/>
              </a:cxn>
              <a:cxn ang="0">
                <a:pos x="csX1695" y="csY1695"/>
              </a:cxn>
              <a:cxn ang="0">
                <a:pos x="csX1696" y="csY1696"/>
              </a:cxn>
              <a:cxn ang="0">
                <a:pos x="csX1697" y="csY1697"/>
              </a:cxn>
              <a:cxn ang="0">
                <a:pos x="csX1698" y="csY1698"/>
              </a:cxn>
              <a:cxn ang="0">
                <a:pos x="csX1699" y="csY1699"/>
              </a:cxn>
              <a:cxn ang="0">
                <a:pos x="csX1700" y="csY1700"/>
              </a:cxn>
              <a:cxn ang="0">
                <a:pos x="csX1701" y="csY1701"/>
              </a:cxn>
              <a:cxn ang="0">
                <a:pos x="csX1702" y="csY1702"/>
              </a:cxn>
              <a:cxn ang="0">
                <a:pos x="csX1703" y="csY1703"/>
              </a:cxn>
              <a:cxn ang="0">
                <a:pos x="csX1704" y="csY1704"/>
              </a:cxn>
              <a:cxn ang="0">
                <a:pos x="csX1705" y="csY1705"/>
              </a:cxn>
              <a:cxn ang="0">
                <a:pos x="csX1706" y="csY1706"/>
              </a:cxn>
              <a:cxn ang="0">
                <a:pos x="csX1707" y="csY1707"/>
              </a:cxn>
              <a:cxn ang="0">
                <a:pos x="csX1708" y="csY1708"/>
              </a:cxn>
              <a:cxn ang="0">
                <a:pos x="csX1709" y="csY1709"/>
              </a:cxn>
              <a:cxn ang="0">
                <a:pos x="csX1710" y="csY1710"/>
              </a:cxn>
              <a:cxn ang="0">
                <a:pos x="csX1711" y="csY1711"/>
              </a:cxn>
              <a:cxn ang="0">
                <a:pos x="csX1712" y="csY1712"/>
              </a:cxn>
              <a:cxn ang="0">
                <a:pos x="csX1713" y="csY1713"/>
              </a:cxn>
              <a:cxn ang="0">
                <a:pos x="csX1714" y="csY1714"/>
              </a:cxn>
              <a:cxn ang="0">
                <a:pos x="csX1715" y="csY1715"/>
              </a:cxn>
              <a:cxn ang="0">
                <a:pos x="csX1716" y="csY1716"/>
              </a:cxn>
              <a:cxn ang="0">
                <a:pos x="csX1717" y="csY1717"/>
              </a:cxn>
              <a:cxn ang="0">
                <a:pos x="csX1718" y="csY1718"/>
              </a:cxn>
              <a:cxn ang="0">
                <a:pos x="csX1719" y="csY1719"/>
              </a:cxn>
              <a:cxn ang="0">
                <a:pos x="csX1720" y="csY1720"/>
              </a:cxn>
              <a:cxn ang="0">
                <a:pos x="csX1721" y="csY1721"/>
              </a:cxn>
              <a:cxn ang="0">
                <a:pos x="csX1722" y="csY1722"/>
              </a:cxn>
              <a:cxn ang="0">
                <a:pos x="csX1723" y="csY1723"/>
              </a:cxn>
              <a:cxn ang="0">
                <a:pos x="csX1724" y="csY1724"/>
              </a:cxn>
              <a:cxn ang="0">
                <a:pos x="csX1725" y="csY1725"/>
              </a:cxn>
              <a:cxn ang="0">
                <a:pos x="csX1726" y="csY1726"/>
              </a:cxn>
              <a:cxn ang="0">
                <a:pos x="csX1727" y="csY1727"/>
              </a:cxn>
              <a:cxn ang="0">
                <a:pos x="csX1728" y="csY1728"/>
              </a:cxn>
              <a:cxn ang="0">
                <a:pos x="csX1729" y="csY1729"/>
              </a:cxn>
              <a:cxn ang="0">
                <a:pos x="csX1730" y="csY1730"/>
              </a:cxn>
              <a:cxn ang="0">
                <a:pos x="csX1731" y="csY1731"/>
              </a:cxn>
              <a:cxn ang="0">
                <a:pos x="csX1732" y="csY1732"/>
              </a:cxn>
              <a:cxn ang="0">
                <a:pos x="csX1733" y="csY1733"/>
              </a:cxn>
              <a:cxn ang="0">
                <a:pos x="csX1734" y="csY1734"/>
              </a:cxn>
              <a:cxn ang="0">
                <a:pos x="csX1735" y="csY1735"/>
              </a:cxn>
              <a:cxn ang="0">
                <a:pos x="csX1736" y="csY1736"/>
              </a:cxn>
              <a:cxn ang="0">
                <a:pos x="csX1737" y="csY1737"/>
              </a:cxn>
              <a:cxn ang="0">
                <a:pos x="csX1738" y="csY1738"/>
              </a:cxn>
              <a:cxn ang="0">
                <a:pos x="csX1739" y="csY1739"/>
              </a:cxn>
              <a:cxn ang="0">
                <a:pos x="csX1740" y="csY1740"/>
              </a:cxn>
              <a:cxn ang="0">
                <a:pos x="csX1741" y="csY1741"/>
              </a:cxn>
              <a:cxn ang="0">
                <a:pos x="csX1742" y="csY1742"/>
              </a:cxn>
              <a:cxn ang="0">
                <a:pos x="csX1743" y="csY1743"/>
              </a:cxn>
              <a:cxn ang="0">
                <a:pos x="csX1744" y="csY1744"/>
              </a:cxn>
              <a:cxn ang="0">
                <a:pos x="csX1745" y="csY1745"/>
              </a:cxn>
              <a:cxn ang="0">
                <a:pos x="csX1746" y="csY1746"/>
              </a:cxn>
              <a:cxn ang="0">
                <a:pos x="csX1747" y="csY1747"/>
              </a:cxn>
              <a:cxn ang="0">
                <a:pos x="csX1748" y="csY1748"/>
              </a:cxn>
              <a:cxn ang="0">
                <a:pos x="csX1749" y="csY1749"/>
              </a:cxn>
              <a:cxn ang="0">
                <a:pos x="csX1750" y="csY1750"/>
              </a:cxn>
              <a:cxn ang="0">
                <a:pos x="csX1751" y="csY1751"/>
              </a:cxn>
              <a:cxn ang="0">
                <a:pos x="csX1752" y="csY1752"/>
              </a:cxn>
              <a:cxn ang="0">
                <a:pos x="csX1753" y="csY1753"/>
              </a:cxn>
              <a:cxn ang="0">
                <a:pos x="csX1754" y="csY1754"/>
              </a:cxn>
              <a:cxn ang="0">
                <a:pos x="csX1755" y="csY1755"/>
              </a:cxn>
              <a:cxn ang="0">
                <a:pos x="csX1756" y="csY1756"/>
              </a:cxn>
              <a:cxn ang="0">
                <a:pos x="csX1757" y="csY1757"/>
              </a:cxn>
              <a:cxn ang="0">
                <a:pos x="csX1758" y="csY1758"/>
              </a:cxn>
              <a:cxn ang="0">
                <a:pos x="csX1759" y="csY1759"/>
              </a:cxn>
              <a:cxn ang="0">
                <a:pos x="csX1760" y="csY1760"/>
              </a:cxn>
              <a:cxn ang="0">
                <a:pos x="csX1761" y="csY1761"/>
              </a:cxn>
              <a:cxn ang="0">
                <a:pos x="csX1762" y="csY1762"/>
              </a:cxn>
              <a:cxn ang="0">
                <a:pos x="csX1763" y="csY1763"/>
              </a:cxn>
              <a:cxn ang="0">
                <a:pos x="csX1764" y="csY1764"/>
              </a:cxn>
              <a:cxn ang="0">
                <a:pos x="csX1765" y="csY1765"/>
              </a:cxn>
              <a:cxn ang="0">
                <a:pos x="csX1766" y="csY1766"/>
              </a:cxn>
              <a:cxn ang="0">
                <a:pos x="csX1767" y="csY1767"/>
              </a:cxn>
              <a:cxn ang="0">
                <a:pos x="csX1768" y="csY1768"/>
              </a:cxn>
              <a:cxn ang="0">
                <a:pos x="csX1769" y="csY1769"/>
              </a:cxn>
              <a:cxn ang="0">
                <a:pos x="csX1770" y="csY1770"/>
              </a:cxn>
              <a:cxn ang="0">
                <a:pos x="csX1771" y="csY1771"/>
              </a:cxn>
              <a:cxn ang="0">
                <a:pos x="csX1772" y="csY1772"/>
              </a:cxn>
              <a:cxn ang="0">
                <a:pos x="csX1773" y="csY1773"/>
              </a:cxn>
              <a:cxn ang="0">
                <a:pos x="csX1774" y="csY1774"/>
              </a:cxn>
              <a:cxn ang="0">
                <a:pos x="csX1775" y="csY1775"/>
              </a:cxn>
              <a:cxn ang="0">
                <a:pos x="csX1776" y="csY1776"/>
              </a:cxn>
              <a:cxn ang="0">
                <a:pos x="csX1777" y="csY1777"/>
              </a:cxn>
              <a:cxn ang="0">
                <a:pos x="csX1778" y="csY1778"/>
              </a:cxn>
              <a:cxn ang="0">
                <a:pos x="csX1779" y="csY1779"/>
              </a:cxn>
              <a:cxn ang="0">
                <a:pos x="csX1780" y="csY1780"/>
              </a:cxn>
              <a:cxn ang="0">
                <a:pos x="csX1781" y="csY1781"/>
              </a:cxn>
              <a:cxn ang="0">
                <a:pos x="csX1782" y="csY1782"/>
              </a:cxn>
              <a:cxn ang="0">
                <a:pos x="csX1783" y="csY1783"/>
              </a:cxn>
              <a:cxn ang="0">
                <a:pos x="csX1784" y="csY1784"/>
              </a:cxn>
              <a:cxn ang="0">
                <a:pos x="csX1785" y="csY1785"/>
              </a:cxn>
              <a:cxn ang="0">
                <a:pos x="csX1786" y="csY1786"/>
              </a:cxn>
              <a:cxn ang="0">
                <a:pos x="csX1787" y="csY1787"/>
              </a:cxn>
              <a:cxn ang="0">
                <a:pos x="csX1788" y="csY1788"/>
              </a:cxn>
              <a:cxn ang="0">
                <a:pos x="csX1789" y="csY1789"/>
              </a:cxn>
              <a:cxn ang="0">
                <a:pos x="csX1790" y="csY1790"/>
              </a:cxn>
              <a:cxn ang="0">
                <a:pos x="csX1791" y="csY1791"/>
              </a:cxn>
              <a:cxn ang="0">
                <a:pos x="csX1792" y="csY1792"/>
              </a:cxn>
              <a:cxn ang="0">
                <a:pos x="csX1793" y="csY1793"/>
              </a:cxn>
              <a:cxn ang="0">
                <a:pos x="csX1794" y="csY1794"/>
              </a:cxn>
              <a:cxn ang="0">
                <a:pos x="csX1795" y="csY1795"/>
              </a:cxn>
              <a:cxn ang="0">
                <a:pos x="csX1796" y="csY1796"/>
              </a:cxn>
              <a:cxn ang="0">
                <a:pos x="csX1797" y="csY1797"/>
              </a:cxn>
              <a:cxn ang="0">
                <a:pos x="csX1798" y="csY1798"/>
              </a:cxn>
              <a:cxn ang="0">
                <a:pos x="csX1799" y="csY1799"/>
              </a:cxn>
              <a:cxn ang="0">
                <a:pos x="csX1800" y="csY1800"/>
              </a:cxn>
              <a:cxn ang="0">
                <a:pos x="csX1801" y="csY1801"/>
              </a:cxn>
              <a:cxn ang="0">
                <a:pos x="csX1802" y="csY1802"/>
              </a:cxn>
              <a:cxn ang="0">
                <a:pos x="csX1803" y="csY1803"/>
              </a:cxn>
              <a:cxn ang="0">
                <a:pos x="csX1804" y="csY1804"/>
              </a:cxn>
              <a:cxn ang="0">
                <a:pos x="csX1805" y="csY1805"/>
              </a:cxn>
              <a:cxn ang="0">
                <a:pos x="csX1806" y="csY1806"/>
              </a:cxn>
              <a:cxn ang="0">
                <a:pos x="csX1807" y="csY1807"/>
              </a:cxn>
              <a:cxn ang="0">
                <a:pos x="csX1808" y="csY1808"/>
              </a:cxn>
              <a:cxn ang="0">
                <a:pos x="csX1809" y="csY1809"/>
              </a:cxn>
              <a:cxn ang="0">
                <a:pos x="csX1810" y="csY1810"/>
              </a:cxn>
              <a:cxn ang="0">
                <a:pos x="csX1811" y="csY1811"/>
              </a:cxn>
              <a:cxn ang="0">
                <a:pos x="csX1812" y="csY1812"/>
              </a:cxn>
              <a:cxn ang="0">
                <a:pos x="csX1813" y="csY1813"/>
              </a:cxn>
              <a:cxn ang="0">
                <a:pos x="csX1814" y="csY1814"/>
              </a:cxn>
              <a:cxn ang="0">
                <a:pos x="csX1815" y="csY1815"/>
              </a:cxn>
              <a:cxn ang="0">
                <a:pos x="csX1816" y="csY1816"/>
              </a:cxn>
              <a:cxn ang="0">
                <a:pos x="csX1817" y="csY1817"/>
              </a:cxn>
              <a:cxn ang="0">
                <a:pos x="csX1818" y="csY1818"/>
              </a:cxn>
              <a:cxn ang="0">
                <a:pos x="csX1819" y="csY1819"/>
              </a:cxn>
              <a:cxn ang="0">
                <a:pos x="csX1820" y="csY1820"/>
              </a:cxn>
              <a:cxn ang="0">
                <a:pos x="csX1821" y="csY1821"/>
              </a:cxn>
              <a:cxn ang="0">
                <a:pos x="csX1822" y="csY1822"/>
              </a:cxn>
              <a:cxn ang="0">
                <a:pos x="csX1823" y="csY1823"/>
              </a:cxn>
              <a:cxn ang="0">
                <a:pos x="csX1824" y="csY1824"/>
              </a:cxn>
              <a:cxn ang="0">
                <a:pos x="csX1825" y="csY1825"/>
              </a:cxn>
              <a:cxn ang="0">
                <a:pos x="csX1826" y="csY1826"/>
              </a:cxn>
              <a:cxn ang="0">
                <a:pos x="csX1827" y="csY1827"/>
              </a:cxn>
              <a:cxn ang="0">
                <a:pos x="csX1828" y="csY1828"/>
              </a:cxn>
              <a:cxn ang="0">
                <a:pos x="csX1829" y="csY1829"/>
              </a:cxn>
              <a:cxn ang="0">
                <a:pos x="csX1830" y="csY1830"/>
              </a:cxn>
              <a:cxn ang="0">
                <a:pos x="csX1831" y="csY1831"/>
              </a:cxn>
              <a:cxn ang="0">
                <a:pos x="csX1832" y="csY1832"/>
              </a:cxn>
              <a:cxn ang="0">
                <a:pos x="csX1833" y="csY1833"/>
              </a:cxn>
              <a:cxn ang="0">
                <a:pos x="csX1834" y="csY1834"/>
              </a:cxn>
              <a:cxn ang="0">
                <a:pos x="csX1835" y="csY1835"/>
              </a:cxn>
              <a:cxn ang="0">
                <a:pos x="csX1836" y="csY1836"/>
              </a:cxn>
              <a:cxn ang="0">
                <a:pos x="csX1837" y="csY1837"/>
              </a:cxn>
              <a:cxn ang="0">
                <a:pos x="csX1838" y="csY1838"/>
              </a:cxn>
              <a:cxn ang="0">
                <a:pos x="csX1839" y="csY1839"/>
              </a:cxn>
              <a:cxn ang="0">
                <a:pos x="csX1840" y="csY1840"/>
              </a:cxn>
              <a:cxn ang="0">
                <a:pos x="csX1841" y="csY1841"/>
              </a:cxn>
              <a:cxn ang="0">
                <a:pos x="csX1842" y="csY1842"/>
              </a:cxn>
              <a:cxn ang="0">
                <a:pos x="csX1843" y="csY1843"/>
              </a:cxn>
              <a:cxn ang="0">
                <a:pos x="csX1844" y="csY1844"/>
              </a:cxn>
              <a:cxn ang="0">
                <a:pos x="csX1845" y="csY1845"/>
              </a:cxn>
              <a:cxn ang="0">
                <a:pos x="csX1846" y="csY1846"/>
              </a:cxn>
              <a:cxn ang="0">
                <a:pos x="csX1847" y="csY1847"/>
              </a:cxn>
              <a:cxn ang="0">
                <a:pos x="csX1848" y="csY1848"/>
              </a:cxn>
              <a:cxn ang="0">
                <a:pos x="csX1849" y="csY1849"/>
              </a:cxn>
              <a:cxn ang="0">
                <a:pos x="csX1850" y="csY1850"/>
              </a:cxn>
              <a:cxn ang="0">
                <a:pos x="csX1851" y="csY1851"/>
              </a:cxn>
              <a:cxn ang="0">
                <a:pos x="csX1852" y="csY1852"/>
              </a:cxn>
              <a:cxn ang="0">
                <a:pos x="csX1853" y="csY1853"/>
              </a:cxn>
              <a:cxn ang="0">
                <a:pos x="csX1854" y="csY1854"/>
              </a:cxn>
              <a:cxn ang="0">
                <a:pos x="csX1855" y="csY1855"/>
              </a:cxn>
              <a:cxn ang="0">
                <a:pos x="csX1856" y="csY1856"/>
              </a:cxn>
              <a:cxn ang="0">
                <a:pos x="csX1857" y="csY1857"/>
              </a:cxn>
              <a:cxn ang="0">
                <a:pos x="csX1858" y="csY1858"/>
              </a:cxn>
              <a:cxn ang="0">
                <a:pos x="csX1859" y="csY1859"/>
              </a:cxn>
              <a:cxn ang="0">
                <a:pos x="csX1860" y="csY1860"/>
              </a:cxn>
              <a:cxn ang="0">
                <a:pos x="csX1861" y="csY1861"/>
              </a:cxn>
              <a:cxn ang="0">
                <a:pos x="csX1862" y="csY1862"/>
              </a:cxn>
              <a:cxn ang="0">
                <a:pos x="csX1863" y="csY1863"/>
              </a:cxn>
              <a:cxn ang="0">
                <a:pos x="csX1864" y="csY1864"/>
              </a:cxn>
              <a:cxn ang="0">
                <a:pos x="csX1865" y="csY1865"/>
              </a:cxn>
              <a:cxn ang="0">
                <a:pos x="csX1866" y="csY1866"/>
              </a:cxn>
              <a:cxn ang="0">
                <a:pos x="csX1867" y="csY1867"/>
              </a:cxn>
              <a:cxn ang="0">
                <a:pos x="csX1868" y="csY1868"/>
              </a:cxn>
              <a:cxn ang="0">
                <a:pos x="csX1869" y="csY1869"/>
              </a:cxn>
              <a:cxn ang="0">
                <a:pos x="csX1870" y="csY1870"/>
              </a:cxn>
              <a:cxn ang="0">
                <a:pos x="csX1871" y="csY1871"/>
              </a:cxn>
              <a:cxn ang="0">
                <a:pos x="csX1872" y="csY1872"/>
              </a:cxn>
              <a:cxn ang="0">
                <a:pos x="csX1873" y="csY1873"/>
              </a:cxn>
              <a:cxn ang="0">
                <a:pos x="csX1874" y="csY1874"/>
              </a:cxn>
              <a:cxn ang="0">
                <a:pos x="csX1875" y="csY1875"/>
              </a:cxn>
              <a:cxn ang="0">
                <a:pos x="csX1876" y="csY1876"/>
              </a:cxn>
              <a:cxn ang="0">
                <a:pos x="csX1877" y="csY1877"/>
              </a:cxn>
              <a:cxn ang="0">
                <a:pos x="csX1878" y="csY1878"/>
              </a:cxn>
              <a:cxn ang="0">
                <a:pos x="csX1879" y="csY1879"/>
              </a:cxn>
              <a:cxn ang="0">
                <a:pos x="csX1880" y="csY1880"/>
              </a:cxn>
              <a:cxn ang="0">
                <a:pos x="csX1881" y="csY1881"/>
              </a:cxn>
              <a:cxn ang="0">
                <a:pos x="csX1882" y="csY1882"/>
              </a:cxn>
              <a:cxn ang="0">
                <a:pos x="csX1883" y="csY1883"/>
              </a:cxn>
              <a:cxn ang="0">
                <a:pos x="csX1884" y="csY1884"/>
              </a:cxn>
              <a:cxn ang="0">
                <a:pos x="csX1885" y="csY1885"/>
              </a:cxn>
              <a:cxn ang="0">
                <a:pos x="csX1886" y="csY1886"/>
              </a:cxn>
              <a:cxn ang="0">
                <a:pos x="csX1887" y="csY1887"/>
              </a:cxn>
              <a:cxn ang="0">
                <a:pos x="csX1888" y="csY1888"/>
              </a:cxn>
              <a:cxn ang="0">
                <a:pos x="csX1889" y="csY1889"/>
              </a:cxn>
              <a:cxn ang="0">
                <a:pos x="csX1890" y="csY1890"/>
              </a:cxn>
              <a:cxn ang="0">
                <a:pos x="csX1891" y="csY1891"/>
              </a:cxn>
              <a:cxn ang="0">
                <a:pos x="csX1892" y="csY1892"/>
              </a:cxn>
              <a:cxn ang="0">
                <a:pos x="csX1893" y="csY1893"/>
              </a:cxn>
              <a:cxn ang="0">
                <a:pos x="csX1894" y="csY1894"/>
              </a:cxn>
              <a:cxn ang="0">
                <a:pos x="csX1895" y="csY1895"/>
              </a:cxn>
              <a:cxn ang="0">
                <a:pos x="csX1896" y="csY1896"/>
              </a:cxn>
              <a:cxn ang="0">
                <a:pos x="csX1897" y="csY1897"/>
              </a:cxn>
              <a:cxn ang="0">
                <a:pos x="csX1898" y="csY1898"/>
              </a:cxn>
              <a:cxn ang="0">
                <a:pos x="csX1899" y="csY1899"/>
              </a:cxn>
              <a:cxn ang="0">
                <a:pos x="csX1900" y="csY1900"/>
              </a:cxn>
              <a:cxn ang="0">
                <a:pos x="csX1901" y="csY1901"/>
              </a:cxn>
              <a:cxn ang="0">
                <a:pos x="csX1902" y="csY1902"/>
              </a:cxn>
              <a:cxn ang="0">
                <a:pos x="csX1903" y="csY1903"/>
              </a:cxn>
              <a:cxn ang="0">
                <a:pos x="csX1904" y="csY1904"/>
              </a:cxn>
              <a:cxn ang="0">
                <a:pos x="csX1905" y="csY1905"/>
              </a:cxn>
              <a:cxn ang="0">
                <a:pos x="csX1906" y="csY1906"/>
              </a:cxn>
              <a:cxn ang="0">
                <a:pos x="csX1907" y="csY1907"/>
              </a:cxn>
              <a:cxn ang="0">
                <a:pos x="csX1908" y="csY1908"/>
              </a:cxn>
              <a:cxn ang="0">
                <a:pos x="csX1909" y="csY1909"/>
              </a:cxn>
              <a:cxn ang="0">
                <a:pos x="csX1910" y="csY1910"/>
              </a:cxn>
              <a:cxn ang="0">
                <a:pos x="csX1911" y="csY1911"/>
              </a:cxn>
              <a:cxn ang="0">
                <a:pos x="csX1912" y="csY1912"/>
              </a:cxn>
              <a:cxn ang="0">
                <a:pos x="csX1913" y="csY1913"/>
              </a:cxn>
              <a:cxn ang="0">
                <a:pos x="csX1914" y="csY1914"/>
              </a:cxn>
              <a:cxn ang="0">
                <a:pos x="csX1915" y="csY1915"/>
              </a:cxn>
              <a:cxn ang="0">
                <a:pos x="csX1916" y="csY1916"/>
              </a:cxn>
              <a:cxn ang="0">
                <a:pos x="csX1917" y="csY1917"/>
              </a:cxn>
              <a:cxn ang="0">
                <a:pos x="csX1918" y="csY1918"/>
              </a:cxn>
              <a:cxn ang="0">
                <a:pos x="csX1919" y="csY1919"/>
              </a:cxn>
              <a:cxn ang="0">
                <a:pos x="csX1920" y="csY1920"/>
              </a:cxn>
              <a:cxn ang="0">
                <a:pos x="csX1921" y="csY1921"/>
              </a:cxn>
              <a:cxn ang="0">
                <a:pos x="csX1922" y="csY1922"/>
              </a:cxn>
              <a:cxn ang="0">
                <a:pos x="csX1923" y="csY1923"/>
              </a:cxn>
              <a:cxn ang="0">
                <a:pos x="csX1924" y="csY1924"/>
              </a:cxn>
              <a:cxn ang="0">
                <a:pos x="csX1925" y="csY1925"/>
              </a:cxn>
              <a:cxn ang="0">
                <a:pos x="csX1926" y="csY1926"/>
              </a:cxn>
              <a:cxn ang="0">
                <a:pos x="csX1927" y="csY1927"/>
              </a:cxn>
              <a:cxn ang="0">
                <a:pos x="csX1928" y="csY1928"/>
              </a:cxn>
              <a:cxn ang="0">
                <a:pos x="csX1929" y="csY1929"/>
              </a:cxn>
              <a:cxn ang="0">
                <a:pos x="csX1930" y="csY1930"/>
              </a:cxn>
              <a:cxn ang="0">
                <a:pos x="csX1931" y="csY1931"/>
              </a:cxn>
              <a:cxn ang="0">
                <a:pos x="csX1932" y="csY1932"/>
              </a:cxn>
              <a:cxn ang="0">
                <a:pos x="csX1933" y="csY1933"/>
              </a:cxn>
              <a:cxn ang="0">
                <a:pos x="csX1934" y="csY1934"/>
              </a:cxn>
              <a:cxn ang="0">
                <a:pos x="csX1935" y="csY1935"/>
              </a:cxn>
              <a:cxn ang="0">
                <a:pos x="csX1936" y="csY1936"/>
              </a:cxn>
              <a:cxn ang="0">
                <a:pos x="csX1937" y="csY1937"/>
              </a:cxn>
              <a:cxn ang="0">
                <a:pos x="csX1938" y="csY1938"/>
              </a:cxn>
              <a:cxn ang="0">
                <a:pos x="csX1939" y="csY1939"/>
              </a:cxn>
              <a:cxn ang="0">
                <a:pos x="csX1940" y="csY1940"/>
              </a:cxn>
              <a:cxn ang="0">
                <a:pos x="csX1941" y="csY1941"/>
              </a:cxn>
              <a:cxn ang="0">
                <a:pos x="csX1942" y="csY1942"/>
              </a:cxn>
              <a:cxn ang="0">
                <a:pos x="csX1943" y="csY1943"/>
              </a:cxn>
              <a:cxn ang="0">
                <a:pos x="csX1944" y="csY1944"/>
              </a:cxn>
              <a:cxn ang="0">
                <a:pos x="csX1945" y="csY1945"/>
              </a:cxn>
              <a:cxn ang="0">
                <a:pos x="csX1946" y="csY1946"/>
              </a:cxn>
              <a:cxn ang="0">
                <a:pos x="csX1947" y="csY1947"/>
              </a:cxn>
              <a:cxn ang="0">
                <a:pos x="csX1948" y="csY1948"/>
              </a:cxn>
              <a:cxn ang="0">
                <a:pos x="csX1949" y="csY1949"/>
              </a:cxn>
              <a:cxn ang="0">
                <a:pos x="csX1950" y="csY1950"/>
              </a:cxn>
              <a:cxn ang="0">
                <a:pos x="csX1951" y="csY1951"/>
              </a:cxn>
              <a:cxn ang="0">
                <a:pos x="csX1952" y="csY1952"/>
              </a:cxn>
              <a:cxn ang="0">
                <a:pos x="csX1953" y="csY1953"/>
              </a:cxn>
              <a:cxn ang="0">
                <a:pos x="csX1954" y="csY1954"/>
              </a:cxn>
              <a:cxn ang="0">
                <a:pos x="csX1955" y="csY1955"/>
              </a:cxn>
              <a:cxn ang="0">
                <a:pos x="csX1956" y="csY1956"/>
              </a:cxn>
              <a:cxn ang="0">
                <a:pos x="csX1957" y="csY1957"/>
              </a:cxn>
              <a:cxn ang="0">
                <a:pos x="csX1958" y="csY1958"/>
              </a:cxn>
              <a:cxn ang="0">
                <a:pos x="csX1959" y="csY1959"/>
              </a:cxn>
              <a:cxn ang="0">
                <a:pos x="csX1960" y="csY1960"/>
              </a:cxn>
              <a:cxn ang="0">
                <a:pos x="csX1961" y="csY1961"/>
              </a:cxn>
              <a:cxn ang="0">
                <a:pos x="csX1962" y="csY1962"/>
              </a:cxn>
              <a:cxn ang="0">
                <a:pos x="csX1963" y="csY1963"/>
              </a:cxn>
              <a:cxn ang="0">
                <a:pos x="csX1964" y="csY1964"/>
              </a:cxn>
              <a:cxn ang="0">
                <a:pos x="csX1965" y="csY1965"/>
              </a:cxn>
              <a:cxn ang="0">
                <a:pos x="csX1966" y="csY1966"/>
              </a:cxn>
              <a:cxn ang="0">
                <a:pos x="csX1967" y="csY1967"/>
              </a:cxn>
              <a:cxn ang="0">
                <a:pos x="csX1968" y="csY1968"/>
              </a:cxn>
              <a:cxn ang="0">
                <a:pos x="csX1969" y="csY1969"/>
              </a:cxn>
              <a:cxn ang="0">
                <a:pos x="csX1970" y="csY1970"/>
              </a:cxn>
              <a:cxn ang="0">
                <a:pos x="csX1971" y="csY1971"/>
              </a:cxn>
              <a:cxn ang="0">
                <a:pos x="csX1972" y="csY1972"/>
              </a:cxn>
              <a:cxn ang="0">
                <a:pos x="csX1973" y="csY1973"/>
              </a:cxn>
              <a:cxn ang="0">
                <a:pos x="csX1974" y="csY1974"/>
              </a:cxn>
              <a:cxn ang="0">
                <a:pos x="csX1975" y="csY1975"/>
              </a:cxn>
              <a:cxn ang="0">
                <a:pos x="csX1976" y="csY1976"/>
              </a:cxn>
              <a:cxn ang="0">
                <a:pos x="csX1977" y="csY1977"/>
              </a:cxn>
              <a:cxn ang="0">
                <a:pos x="csX1978" y="csY1978"/>
              </a:cxn>
              <a:cxn ang="0">
                <a:pos x="csX1979" y="csY1979"/>
              </a:cxn>
              <a:cxn ang="0">
                <a:pos x="csX1980" y="csY1980"/>
              </a:cxn>
              <a:cxn ang="0">
                <a:pos x="csX1981" y="csY1981"/>
              </a:cxn>
              <a:cxn ang="0">
                <a:pos x="csX1982" y="csY1982"/>
              </a:cxn>
              <a:cxn ang="0">
                <a:pos x="csX1983" y="csY1983"/>
              </a:cxn>
              <a:cxn ang="0">
                <a:pos x="csX1984" y="csY1984"/>
              </a:cxn>
              <a:cxn ang="0">
                <a:pos x="csX1985" y="csY1985"/>
              </a:cxn>
              <a:cxn ang="0">
                <a:pos x="csX1986" y="csY1986"/>
              </a:cxn>
              <a:cxn ang="0">
                <a:pos x="csX1987" y="csY1987"/>
              </a:cxn>
              <a:cxn ang="0">
                <a:pos x="csX1988" y="csY1988"/>
              </a:cxn>
              <a:cxn ang="0">
                <a:pos x="csX1989" y="csY1989"/>
              </a:cxn>
              <a:cxn ang="0">
                <a:pos x="csX1990" y="csY1990"/>
              </a:cxn>
              <a:cxn ang="0">
                <a:pos x="csX1991" y="csY1991"/>
              </a:cxn>
              <a:cxn ang="0">
                <a:pos x="csX1992" y="csY1992"/>
              </a:cxn>
              <a:cxn ang="0">
                <a:pos x="csX1993" y="csY1993"/>
              </a:cxn>
              <a:cxn ang="0">
                <a:pos x="csX1994" y="csY1994"/>
              </a:cxn>
              <a:cxn ang="0">
                <a:pos x="csX1995" y="csY1995"/>
              </a:cxn>
              <a:cxn ang="0">
                <a:pos x="csX1996" y="csY1996"/>
              </a:cxn>
              <a:cxn ang="0">
                <a:pos x="csX1997" y="csY1997"/>
              </a:cxn>
              <a:cxn ang="0">
                <a:pos x="csX1998" y="csY1998"/>
              </a:cxn>
              <a:cxn ang="0">
                <a:pos x="csX1999" y="csY1999"/>
              </a:cxn>
              <a:cxn ang="0">
                <a:pos x="csX2000" y="csY2000"/>
              </a:cxn>
              <a:cxn ang="0">
                <a:pos x="csX2001" y="csY2001"/>
              </a:cxn>
              <a:cxn ang="0">
                <a:pos x="csX2002" y="csY2002"/>
              </a:cxn>
              <a:cxn ang="0">
                <a:pos x="csX2003" y="csY2003"/>
              </a:cxn>
              <a:cxn ang="0">
                <a:pos x="csX2004" y="csY2004"/>
              </a:cxn>
              <a:cxn ang="0">
                <a:pos x="csX2005" y="csY2005"/>
              </a:cxn>
              <a:cxn ang="0">
                <a:pos x="csX2006" y="csY2006"/>
              </a:cxn>
              <a:cxn ang="0">
                <a:pos x="csX2007" y="csY2007"/>
              </a:cxn>
              <a:cxn ang="0">
                <a:pos x="csX2008" y="csY2008"/>
              </a:cxn>
              <a:cxn ang="0">
                <a:pos x="csX2009" y="csY2009"/>
              </a:cxn>
              <a:cxn ang="0">
                <a:pos x="csX2010" y="csY2010"/>
              </a:cxn>
              <a:cxn ang="0">
                <a:pos x="csX2011" y="csY2011"/>
              </a:cxn>
              <a:cxn ang="0">
                <a:pos x="csX2012" y="csY2012"/>
              </a:cxn>
              <a:cxn ang="0">
                <a:pos x="csX2013" y="csY2013"/>
              </a:cxn>
              <a:cxn ang="0">
                <a:pos x="csX2014" y="csY2014"/>
              </a:cxn>
              <a:cxn ang="0">
                <a:pos x="csX2015" y="csY2015"/>
              </a:cxn>
              <a:cxn ang="0">
                <a:pos x="csX2016" y="csY2016"/>
              </a:cxn>
              <a:cxn ang="0">
                <a:pos x="csX2017" y="csY2017"/>
              </a:cxn>
              <a:cxn ang="0">
                <a:pos x="csX2018" y="csY2018"/>
              </a:cxn>
              <a:cxn ang="0">
                <a:pos x="csX2019" y="csY2019"/>
              </a:cxn>
              <a:cxn ang="0">
                <a:pos x="csX2020" y="csY2020"/>
              </a:cxn>
              <a:cxn ang="0">
                <a:pos x="csX2021" y="csY2021"/>
              </a:cxn>
              <a:cxn ang="0">
                <a:pos x="csX2022" y="csY2022"/>
              </a:cxn>
              <a:cxn ang="0">
                <a:pos x="csX2023" y="csY2023"/>
              </a:cxn>
              <a:cxn ang="0">
                <a:pos x="csX2024" y="csY2024"/>
              </a:cxn>
              <a:cxn ang="0">
                <a:pos x="csX2025" y="csY2025"/>
              </a:cxn>
              <a:cxn ang="0">
                <a:pos x="csX2026" y="csY2026"/>
              </a:cxn>
              <a:cxn ang="0">
                <a:pos x="csX2027" y="csY2027"/>
              </a:cxn>
              <a:cxn ang="0">
                <a:pos x="csX2028" y="csY2028"/>
              </a:cxn>
              <a:cxn ang="0">
                <a:pos x="csX2029" y="csY2029"/>
              </a:cxn>
              <a:cxn ang="0">
                <a:pos x="csX2030" y="csY2030"/>
              </a:cxn>
              <a:cxn ang="0">
                <a:pos x="csX2031" y="csY2031"/>
              </a:cxn>
              <a:cxn ang="0">
                <a:pos x="csX2032" y="csY2032"/>
              </a:cxn>
              <a:cxn ang="0">
                <a:pos x="csX2033" y="csY2033"/>
              </a:cxn>
              <a:cxn ang="0">
                <a:pos x="csX2034" y="csY2034"/>
              </a:cxn>
              <a:cxn ang="0">
                <a:pos x="csX2035" y="csY2035"/>
              </a:cxn>
              <a:cxn ang="0">
                <a:pos x="csX2036" y="csY2036"/>
              </a:cxn>
              <a:cxn ang="0">
                <a:pos x="csX2037" y="csY2037"/>
              </a:cxn>
              <a:cxn ang="0">
                <a:pos x="csX2038" y="csY2038"/>
              </a:cxn>
              <a:cxn ang="0">
                <a:pos x="csX2039" y="csY2039"/>
              </a:cxn>
              <a:cxn ang="0">
                <a:pos x="csX2040" y="csY2040"/>
              </a:cxn>
              <a:cxn ang="0">
                <a:pos x="csX2041" y="csY2041"/>
              </a:cxn>
              <a:cxn ang="0">
                <a:pos x="csX2042" y="csY2042"/>
              </a:cxn>
              <a:cxn ang="0">
                <a:pos x="csX2043" y="csY2043"/>
              </a:cxn>
              <a:cxn ang="0">
                <a:pos x="csX2044" y="csY2044"/>
              </a:cxn>
              <a:cxn ang="0">
                <a:pos x="csX2045" y="csY2045"/>
              </a:cxn>
              <a:cxn ang="0">
                <a:pos x="csX2046" y="csY2046"/>
              </a:cxn>
              <a:cxn ang="0">
                <a:pos x="csX2047" y="csY2047"/>
              </a:cxn>
              <a:cxn ang="0">
                <a:pos x="csX2048" y="csY2048"/>
              </a:cxn>
              <a:cxn ang="0">
                <a:pos x="csX2049" y="csY2049"/>
              </a:cxn>
              <a:cxn ang="0">
                <a:pos x="csX2050" y="csY2050"/>
              </a:cxn>
              <a:cxn ang="0">
                <a:pos x="csX2051" y="csY2051"/>
              </a:cxn>
              <a:cxn ang="0">
                <a:pos x="csX2052" y="csY2052"/>
              </a:cxn>
              <a:cxn ang="0">
                <a:pos x="csX2053" y="csY2053"/>
              </a:cxn>
              <a:cxn ang="0">
                <a:pos x="csX2054" y="csY2054"/>
              </a:cxn>
              <a:cxn ang="0">
                <a:pos x="csX2055" y="csY2055"/>
              </a:cxn>
              <a:cxn ang="0">
                <a:pos x="csX2056" y="csY2056"/>
              </a:cxn>
              <a:cxn ang="0">
                <a:pos x="csX2057" y="csY2057"/>
              </a:cxn>
              <a:cxn ang="0">
                <a:pos x="csX2058" y="csY2058"/>
              </a:cxn>
              <a:cxn ang="0">
                <a:pos x="csX2059" y="csY2059"/>
              </a:cxn>
              <a:cxn ang="0">
                <a:pos x="csX2060" y="csY2060"/>
              </a:cxn>
              <a:cxn ang="0">
                <a:pos x="csX2061" y="csY2061"/>
              </a:cxn>
              <a:cxn ang="0">
                <a:pos x="csX2062" y="csY2062"/>
              </a:cxn>
              <a:cxn ang="0">
                <a:pos x="csX2063" y="csY2063"/>
              </a:cxn>
              <a:cxn ang="0">
                <a:pos x="csX2064" y="csY2064"/>
              </a:cxn>
              <a:cxn ang="0">
                <a:pos x="csX2065" y="csY2065"/>
              </a:cxn>
              <a:cxn ang="0">
                <a:pos x="csX2066" y="csY2066"/>
              </a:cxn>
              <a:cxn ang="0">
                <a:pos x="csX2067" y="csY2067"/>
              </a:cxn>
              <a:cxn ang="0">
                <a:pos x="csX2068" y="csY2068"/>
              </a:cxn>
              <a:cxn ang="0">
                <a:pos x="csX2069" y="csY2069"/>
              </a:cxn>
              <a:cxn ang="0">
                <a:pos x="csX2070" y="csY2070"/>
              </a:cxn>
              <a:cxn ang="0">
                <a:pos x="csX2071" y="csY2071"/>
              </a:cxn>
              <a:cxn ang="0">
                <a:pos x="csX2072" y="csY2072"/>
              </a:cxn>
              <a:cxn ang="0">
                <a:pos x="csX2073" y="csY2073"/>
              </a:cxn>
              <a:cxn ang="0">
                <a:pos x="csX2074" y="csY2074"/>
              </a:cxn>
              <a:cxn ang="0">
                <a:pos x="csX2075" y="csY2075"/>
              </a:cxn>
              <a:cxn ang="0">
                <a:pos x="csX2076" y="csY2076"/>
              </a:cxn>
              <a:cxn ang="0">
                <a:pos x="csX2077" y="csY2077"/>
              </a:cxn>
              <a:cxn ang="0">
                <a:pos x="csX2078" y="csY2078"/>
              </a:cxn>
              <a:cxn ang="0">
                <a:pos x="csX2079" y="csY2079"/>
              </a:cxn>
              <a:cxn ang="0">
                <a:pos x="csX2080" y="csY2080"/>
              </a:cxn>
              <a:cxn ang="0">
                <a:pos x="csX2081" y="csY2081"/>
              </a:cxn>
              <a:cxn ang="0">
                <a:pos x="csX2082" y="csY2082"/>
              </a:cxn>
              <a:cxn ang="0">
                <a:pos x="csX2083" y="csY2083"/>
              </a:cxn>
              <a:cxn ang="0">
                <a:pos x="csX2084" y="csY2084"/>
              </a:cxn>
              <a:cxn ang="0">
                <a:pos x="csX2085" y="csY2085"/>
              </a:cxn>
              <a:cxn ang="0">
                <a:pos x="csX2086" y="csY2086"/>
              </a:cxn>
              <a:cxn ang="0">
                <a:pos x="csX2087" y="csY2087"/>
              </a:cxn>
              <a:cxn ang="0">
                <a:pos x="csX2088" y="csY2088"/>
              </a:cxn>
              <a:cxn ang="0">
                <a:pos x="csX2089" y="csY2089"/>
              </a:cxn>
              <a:cxn ang="0">
                <a:pos x="csX2090" y="csY2090"/>
              </a:cxn>
              <a:cxn ang="0">
                <a:pos x="csX2091" y="csY2091"/>
              </a:cxn>
              <a:cxn ang="0">
                <a:pos x="csX2092" y="csY2092"/>
              </a:cxn>
              <a:cxn ang="0">
                <a:pos x="csX2093" y="csY2093"/>
              </a:cxn>
              <a:cxn ang="0">
                <a:pos x="csX2094" y="csY2094"/>
              </a:cxn>
              <a:cxn ang="0">
                <a:pos x="csX2095" y="csY2095"/>
              </a:cxn>
              <a:cxn ang="0">
                <a:pos x="csX2096" y="csY2096"/>
              </a:cxn>
              <a:cxn ang="0">
                <a:pos x="csX2097" y="csY2097"/>
              </a:cxn>
              <a:cxn ang="0">
                <a:pos x="csX2098" y="csY2098"/>
              </a:cxn>
              <a:cxn ang="0">
                <a:pos x="csX2099" y="csY2099"/>
              </a:cxn>
              <a:cxn ang="0">
                <a:pos x="csX2100" y="csY2100"/>
              </a:cxn>
              <a:cxn ang="0">
                <a:pos x="csX2101" y="csY2101"/>
              </a:cxn>
              <a:cxn ang="0">
                <a:pos x="csX2102" y="csY2102"/>
              </a:cxn>
              <a:cxn ang="0">
                <a:pos x="csX2103" y="csY2103"/>
              </a:cxn>
              <a:cxn ang="0">
                <a:pos x="csX2104" y="csY2104"/>
              </a:cxn>
              <a:cxn ang="0">
                <a:pos x="csX2105" y="csY2105"/>
              </a:cxn>
              <a:cxn ang="0">
                <a:pos x="csX2106" y="csY2106"/>
              </a:cxn>
              <a:cxn ang="0">
                <a:pos x="csX2107" y="csY2107"/>
              </a:cxn>
              <a:cxn ang="0">
                <a:pos x="csX2108" y="csY2108"/>
              </a:cxn>
              <a:cxn ang="0">
                <a:pos x="csX2109" y="csY2109"/>
              </a:cxn>
              <a:cxn ang="0">
                <a:pos x="csX2110" y="csY2110"/>
              </a:cxn>
              <a:cxn ang="0">
                <a:pos x="csX2111" y="csY2111"/>
              </a:cxn>
              <a:cxn ang="0">
                <a:pos x="csX2112" y="csY2112"/>
              </a:cxn>
              <a:cxn ang="0">
                <a:pos x="csX2113" y="csY2113"/>
              </a:cxn>
              <a:cxn ang="0">
                <a:pos x="csX2114" y="csY2114"/>
              </a:cxn>
              <a:cxn ang="0">
                <a:pos x="csX2115" y="csY2115"/>
              </a:cxn>
              <a:cxn ang="0">
                <a:pos x="csX2116" y="csY2116"/>
              </a:cxn>
              <a:cxn ang="0">
                <a:pos x="csX2117" y="csY2117"/>
              </a:cxn>
              <a:cxn ang="0">
                <a:pos x="csX2118" y="csY2118"/>
              </a:cxn>
              <a:cxn ang="0">
                <a:pos x="csX2119" y="csY2119"/>
              </a:cxn>
              <a:cxn ang="0">
                <a:pos x="csX2120" y="csY2120"/>
              </a:cxn>
              <a:cxn ang="0">
                <a:pos x="csX2121" y="csY2121"/>
              </a:cxn>
              <a:cxn ang="0">
                <a:pos x="csX2122" y="csY2122"/>
              </a:cxn>
              <a:cxn ang="0">
                <a:pos x="csX2123" y="csY2123"/>
              </a:cxn>
              <a:cxn ang="0">
                <a:pos x="csX2124" y="csY2124"/>
              </a:cxn>
              <a:cxn ang="0">
                <a:pos x="csX2125" y="csY2125"/>
              </a:cxn>
              <a:cxn ang="0">
                <a:pos x="csX2126" y="csY2126"/>
              </a:cxn>
              <a:cxn ang="0">
                <a:pos x="csX2127" y="csY2127"/>
              </a:cxn>
              <a:cxn ang="0">
                <a:pos x="csX2128" y="csY2128"/>
              </a:cxn>
              <a:cxn ang="0">
                <a:pos x="csX2129" y="csY2129"/>
              </a:cxn>
              <a:cxn ang="0">
                <a:pos x="csX2130" y="csY2130"/>
              </a:cxn>
              <a:cxn ang="0">
                <a:pos x="csX2131" y="csY2131"/>
              </a:cxn>
              <a:cxn ang="0">
                <a:pos x="csX2132" y="csY2132"/>
              </a:cxn>
              <a:cxn ang="0">
                <a:pos x="csX2133" y="csY2133"/>
              </a:cxn>
              <a:cxn ang="0">
                <a:pos x="csX2134" y="csY2134"/>
              </a:cxn>
              <a:cxn ang="0">
                <a:pos x="csX2135" y="csY2135"/>
              </a:cxn>
              <a:cxn ang="0">
                <a:pos x="csX2136" y="csY2136"/>
              </a:cxn>
              <a:cxn ang="0">
                <a:pos x="csX2137" y="csY2137"/>
              </a:cxn>
              <a:cxn ang="0">
                <a:pos x="csX2138" y="csY2138"/>
              </a:cxn>
              <a:cxn ang="0">
                <a:pos x="csX2139" y="csY2139"/>
              </a:cxn>
              <a:cxn ang="0">
                <a:pos x="csX2140" y="csY2140"/>
              </a:cxn>
              <a:cxn ang="0">
                <a:pos x="csX2141" y="csY2141"/>
              </a:cxn>
              <a:cxn ang="0">
                <a:pos x="csX2142" y="csY2142"/>
              </a:cxn>
              <a:cxn ang="0">
                <a:pos x="csX2143" y="csY2143"/>
              </a:cxn>
              <a:cxn ang="0">
                <a:pos x="csX2144" y="csY2144"/>
              </a:cxn>
              <a:cxn ang="0">
                <a:pos x="csX2145" y="csY2145"/>
              </a:cxn>
              <a:cxn ang="0">
                <a:pos x="csX2146" y="csY2146"/>
              </a:cxn>
              <a:cxn ang="0">
                <a:pos x="csX2147" y="csY2147"/>
              </a:cxn>
              <a:cxn ang="0">
                <a:pos x="csX2148" y="csY2148"/>
              </a:cxn>
              <a:cxn ang="0">
                <a:pos x="csX2149" y="csY2149"/>
              </a:cxn>
              <a:cxn ang="0">
                <a:pos x="csX2150" y="csY2150"/>
              </a:cxn>
              <a:cxn ang="0">
                <a:pos x="csX2151" y="csY2151"/>
              </a:cxn>
              <a:cxn ang="0">
                <a:pos x="csX2152" y="csY2152"/>
              </a:cxn>
              <a:cxn ang="0">
                <a:pos x="csX2153" y="csY2153"/>
              </a:cxn>
              <a:cxn ang="0">
                <a:pos x="csX2154" y="csY2154"/>
              </a:cxn>
              <a:cxn ang="0">
                <a:pos x="csX2155" y="csY2155"/>
              </a:cxn>
              <a:cxn ang="0">
                <a:pos x="csX2156" y="csY2156"/>
              </a:cxn>
              <a:cxn ang="0">
                <a:pos x="csX2157" y="csY2157"/>
              </a:cxn>
              <a:cxn ang="0">
                <a:pos x="csX2158" y="csY2158"/>
              </a:cxn>
              <a:cxn ang="0">
                <a:pos x="csX2159" y="csY2159"/>
              </a:cxn>
              <a:cxn ang="0">
                <a:pos x="csX2160" y="csY2160"/>
              </a:cxn>
              <a:cxn ang="0">
                <a:pos x="csX2161" y="csY2161"/>
              </a:cxn>
              <a:cxn ang="0">
                <a:pos x="csX2162" y="csY2162"/>
              </a:cxn>
              <a:cxn ang="0">
                <a:pos x="csX2163" y="csY2163"/>
              </a:cxn>
              <a:cxn ang="0">
                <a:pos x="csX2164" y="csY2164"/>
              </a:cxn>
              <a:cxn ang="0">
                <a:pos x="csX2165" y="csY2165"/>
              </a:cxn>
              <a:cxn ang="0">
                <a:pos x="csX2166" y="csY2166"/>
              </a:cxn>
              <a:cxn ang="0">
                <a:pos x="csX2167" y="csY2167"/>
              </a:cxn>
              <a:cxn ang="0">
                <a:pos x="csX2168" y="csY2168"/>
              </a:cxn>
              <a:cxn ang="0">
                <a:pos x="csX2169" y="csY2169"/>
              </a:cxn>
              <a:cxn ang="0">
                <a:pos x="csX2170" y="csY2170"/>
              </a:cxn>
              <a:cxn ang="0">
                <a:pos x="csX2171" y="csY2171"/>
              </a:cxn>
              <a:cxn ang="0">
                <a:pos x="csX2172" y="csY2172"/>
              </a:cxn>
              <a:cxn ang="0">
                <a:pos x="csX2173" y="csY2173"/>
              </a:cxn>
              <a:cxn ang="0">
                <a:pos x="csX2174" y="csY2174"/>
              </a:cxn>
              <a:cxn ang="0">
                <a:pos x="csX2175" y="csY2175"/>
              </a:cxn>
              <a:cxn ang="0">
                <a:pos x="csX2176" y="csY2176"/>
              </a:cxn>
              <a:cxn ang="0">
                <a:pos x="csX2177" y="csY2177"/>
              </a:cxn>
              <a:cxn ang="0">
                <a:pos x="csX2178" y="csY2178"/>
              </a:cxn>
              <a:cxn ang="0">
                <a:pos x="csX2179" y="csY2179"/>
              </a:cxn>
              <a:cxn ang="0">
                <a:pos x="csX2180" y="csY2180"/>
              </a:cxn>
              <a:cxn ang="0">
                <a:pos x="csX2181" y="csY2181"/>
              </a:cxn>
              <a:cxn ang="0">
                <a:pos x="csX2182" y="csY2182"/>
              </a:cxn>
              <a:cxn ang="0">
                <a:pos x="csX2183" y="csY2183"/>
              </a:cxn>
              <a:cxn ang="0">
                <a:pos x="csX2184" y="csY2184"/>
              </a:cxn>
              <a:cxn ang="0">
                <a:pos x="csX2185" y="csY2185"/>
              </a:cxn>
              <a:cxn ang="0">
                <a:pos x="csX2186" y="csY2186"/>
              </a:cxn>
              <a:cxn ang="0">
                <a:pos x="csX2187" y="csY2187"/>
              </a:cxn>
              <a:cxn ang="0">
                <a:pos x="csX2188" y="csY2188"/>
              </a:cxn>
              <a:cxn ang="0">
                <a:pos x="csX2189" y="csY2189"/>
              </a:cxn>
              <a:cxn ang="0">
                <a:pos x="csX2190" y="csY2190"/>
              </a:cxn>
              <a:cxn ang="0">
                <a:pos x="csX2191" y="csY2191"/>
              </a:cxn>
              <a:cxn ang="0">
                <a:pos x="csX2192" y="csY2192"/>
              </a:cxn>
              <a:cxn ang="0">
                <a:pos x="csX2193" y="csY2193"/>
              </a:cxn>
              <a:cxn ang="0">
                <a:pos x="csX2194" y="csY2194"/>
              </a:cxn>
              <a:cxn ang="0">
                <a:pos x="csX2195" y="csY2195"/>
              </a:cxn>
              <a:cxn ang="0">
                <a:pos x="csX2196" y="csY2196"/>
              </a:cxn>
              <a:cxn ang="0">
                <a:pos x="csX2197" y="csY2197"/>
              </a:cxn>
              <a:cxn ang="0">
                <a:pos x="csX2198" y="csY2198"/>
              </a:cxn>
              <a:cxn ang="0">
                <a:pos x="csX2199" y="csY2199"/>
              </a:cxn>
              <a:cxn ang="0">
                <a:pos x="csX2200" y="csY2200"/>
              </a:cxn>
              <a:cxn ang="0">
                <a:pos x="csX2201" y="csY2201"/>
              </a:cxn>
              <a:cxn ang="0">
                <a:pos x="csX2202" y="csY2202"/>
              </a:cxn>
              <a:cxn ang="0">
                <a:pos x="csX2203" y="csY2203"/>
              </a:cxn>
              <a:cxn ang="0">
                <a:pos x="csX2204" y="csY2204"/>
              </a:cxn>
              <a:cxn ang="0">
                <a:pos x="csX2205" y="csY2205"/>
              </a:cxn>
              <a:cxn ang="0">
                <a:pos x="csX2206" y="csY2206"/>
              </a:cxn>
              <a:cxn ang="0">
                <a:pos x="csX2207" y="csY2207"/>
              </a:cxn>
              <a:cxn ang="0">
                <a:pos x="csX2208" y="csY2208"/>
              </a:cxn>
              <a:cxn ang="0">
                <a:pos x="csX2209" y="csY2209"/>
              </a:cxn>
              <a:cxn ang="0">
                <a:pos x="csX2210" y="csY2210"/>
              </a:cxn>
              <a:cxn ang="0">
                <a:pos x="csX2211" y="csY2211"/>
              </a:cxn>
              <a:cxn ang="0">
                <a:pos x="csX2212" y="csY2212"/>
              </a:cxn>
              <a:cxn ang="0">
                <a:pos x="csX2213" y="csY2213"/>
              </a:cxn>
              <a:cxn ang="0">
                <a:pos x="csX2214" y="csY2214"/>
              </a:cxn>
              <a:cxn ang="0">
                <a:pos x="csX2215" y="csY2215"/>
              </a:cxn>
              <a:cxn ang="0">
                <a:pos x="csX2216" y="csY2216"/>
              </a:cxn>
              <a:cxn ang="0">
                <a:pos x="csX2217" y="csY2217"/>
              </a:cxn>
              <a:cxn ang="0">
                <a:pos x="csX2218" y="csY2218"/>
              </a:cxn>
              <a:cxn ang="0">
                <a:pos x="csX2219" y="csY2219"/>
              </a:cxn>
              <a:cxn ang="0">
                <a:pos x="csX2220" y="csY2220"/>
              </a:cxn>
              <a:cxn ang="0">
                <a:pos x="csX2221" y="csY2221"/>
              </a:cxn>
              <a:cxn ang="0">
                <a:pos x="csX2222" y="csY2222"/>
              </a:cxn>
              <a:cxn ang="0">
                <a:pos x="csX2223" y="csY2223"/>
              </a:cxn>
              <a:cxn ang="0">
                <a:pos x="csX2224" y="csY2224"/>
              </a:cxn>
              <a:cxn ang="0">
                <a:pos x="csX2225" y="csY2225"/>
              </a:cxn>
              <a:cxn ang="0">
                <a:pos x="csX2226" y="csY2226"/>
              </a:cxn>
              <a:cxn ang="0">
                <a:pos x="csX2227" y="csY2227"/>
              </a:cxn>
              <a:cxn ang="0">
                <a:pos x="csX2228" y="csY2228"/>
              </a:cxn>
              <a:cxn ang="0">
                <a:pos x="csX2229" y="csY2229"/>
              </a:cxn>
              <a:cxn ang="0">
                <a:pos x="csX2230" y="csY2230"/>
              </a:cxn>
              <a:cxn ang="0">
                <a:pos x="csX2231" y="csY2231"/>
              </a:cxn>
              <a:cxn ang="0">
                <a:pos x="csX2232" y="csY2232"/>
              </a:cxn>
              <a:cxn ang="0">
                <a:pos x="csX2233" y="csY2233"/>
              </a:cxn>
              <a:cxn ang="0">
                <a:pos x="csX2234" y="csY2234"/>
              </a:cxn>
              <a:cxn ang="0">
                <a:pos x="csX2235" y="csY2235"/>
              </a:cxn>
              <a:cxn ang="0">
                <a:pos x="csX2236" y="csY2236"/>
              </a:cxn>
              <a:cxn ang="0">
                <a:pos x="csX2237" y="csY2237"/>
              </a:cxn>
              <a:cxn ang="0">
                <a:pos x="csX2238" y="csY2238"/>
              </a:cxn>
              <a:cxn ang="0">
                <a:pos x="csX2239" y="csY2239"/>
              </a:cxn>
              <a:cxn ang="0">
                <a:pos x="csX2240" y="csY2240"/>
              </a:cxn>
              <a:cxn ang="0">
                <a:pos x="csX2241" y="csY2241"/>
              </a:cxn>
              <a:cxn ang="0">
                <a:pos x="csX2242" y="csY2242"/>
              </a:cxn>
              <a:cxn ang="0">
                <a:pos x="csX2243" y="csY2243"/>
              </a:cxn>
              <a:cxn ang="0">
                <a:pos x="csX2244" y="csY2244"/>
              </a:cxn>
              <a:cxn ang="0">
                <a:pos x="csX2245" y="csY2245"/>
              </a:cxn>
              <a:cxn ang="0">
                <a:pos x="csX2246" y="csY2246"/>
              </a:cxn>
              <a:cxn ang="0">
                <a:pos x="csX2247" y="csY2247"/>
              </a:cxn>
              <a:cxn ang="0">
                <a:pos x="csX2248" y="csY2248"/>
              </a:cxn>
              <a:cxn ang="0">
                <a:pos x="csX2249" y="csY2249"/>
              </a:cxn>
              <a:cxn ang="0">
                <a:pos x="csX2250" y="csY2250"/>
              </a:cxn>
              <a:cxn ang="0">
                <a:pos x="csX2251" y="csY2251"/>
              </a:cxn>
              <a:cxn ang="0">
                <a:pos x="csX2252" y="csY2252"/>
              </a:cxn>
              <a:cxn ang="0">
                <a:pos x="csX2253" y="csY2253"/>
              </a:cxn>
              <a:cxn ang="0">
                <a:pos x="csX2254" y="csY2254"/>
              </a:cxn>
              <a:cxn ang="0">
                <a:pos x="csX2255" y="csY2255"/>
              </a:cxn>
              <a:cxn ang="0">
                <a:pos x="csX2256" y="csY2256"/>
              </a:cxn>
              <a:cxn ang="0">
                <a:pos x="csX2257" y="csY2257"/>
              </a:cxn>
              <a:cxn ang="0">
                <a:pos x="csX2258" y="csY2258"/>
              </a:cxn>
              <a:cxn ang="0">
                <a:pos x="csX2259" y="csY2259"/>
              </a:cxn>
              <a:cxn ang="0">
                <a:pos x="csX2260" y="csY2260"/>
              </a:cxn>
              <a:cxn ang="0">
                <a:pos x="csX2261" y="csY2261"/>
              </a:cxn>
              <a:cxn ang="0">
                <a:pos x="csX2262" y="csY2262"/>
              </a:cxn>
              <a:cxn ang="0">
                <a:pos x="csX2263" y="csY2263"/>
              </a:cxn>
              <a:cxn ang="0">
                <a:pos x="csX2264" y="csY2264"/>
              </a:cxn>
              <a:cxn ang="0">
                <a:pos x="csX2265" y="csY2265"/>
              </a:cxn>
              <a:cxn ang="0">
                <a:pos x="csX2266" y="csY2266"/>
              </a:cxn>
              <a:cxn ang="0">
                <a:pos x="csX2267" y="csY2267"/>
              </a:cxn>
              <a:cxn ang="0">
                <a:pos x="csX2268" y="csY2268"/>
              </a:cxn>
              <a:cxn ang="0">
                <a:pos x="csX2269" y="csY2269"/>
              </a:cxn>
              <a:cxn ang="0">
                <a:pos x="csX2270" y="csY2270"/>
              </a:cxn>
              <a:cxn ang="0">
                <a:pos x="csX2271" y="csY2271"/>
              </a:cxn>
              <a:cxn ang="0">
                <a:pos x="csX2272" y="csY2272"/>
              </a:cxn>
              <a:cxn ang="0">
                <a:pos x="csX2273" y="csY2273"/>
              </a:cxn>
              <a:cxn ang="0">
                <a:pos x="csX2274" y="csY2274"/>
              </a:cxn>
              <a:cxn ang="0">
                <a:pos x="csX2275" y="csY2275"/>
              </a:cxn>
              <a:cxn ang="0">
                <a:pos x="csX2276" y="csY2276"/>
              </a:cxn>
              <a:cxn ang="0">
                <a:pos x="csX2277" y="csY2277"/>
              </a:cxn>
              <a:cxn ang="0">
                <a:pos x="csX2278" y="csY2278"/>
              </a:cxn>
              <a:cxn ang="0">
                <a:pos x="csX2279" y="csY2279"/>
              </a:cxn>
              <a:cxn ang="0">
                <a:pos x="csX2280" y="csY2280"/>
              </a:cxn>
              <a:cxn ang="0">
                <a:pos x="csX2281" y="csY2281"/>
              </a:cxn>
              <a:cxn ang="0">
                <a:pos x="csX2282" y="csY2282"/>
              </a:cxn>
              <a:cxn ang="0">
                <a:pos x="csX2283" y="csY2283"/>
              </a:cxn>
              <a:cxn ang="0">
                <a:pos x="csX2284" y="csY2284"/>
              </a:cxn>
              <a:cxn ang="0">
                <a:pos x="csX2285" y="csY2285"/>
              </a:cxn>
              <a:cxn ang="0">
                <a:pos x="csX2286" y="csY2286"/>
              </a:cxn>
              <a:cxn ang="0">
                <a:pos x="csX2287" y="csY2287"/>
              </a:cxn>
              <a:cxn ang="0">
                <a:pos x="csX2288" y="csY2288"/>
              </a:cxn>
              <a:cxn ang="0">
                <a:pos x="csX2289" y="csY2289"/>
              </a:cxn>
              <a:cxn ang="0">
                <a:pos x="csX2290" y="csY2290"/>
              </a:cxn>
              <a:cxn ang="0">
                <a:pos x="csX2291" y="csY2291"/>
              </a:cxn>
              <a:cxn ang="0">
                <a:pos x="csX2292" y="csY2292"/>
              </a:cxn>
              <a:cxn ang="0">
                <a:pos x="csX2293" y="csY2293"/>
              </a:cxn>
              <a:cxn ang="0">
                <a:pos x="csX2294" y="csY2294"/>
              </a:cxn>
              <a:cxn ang="0">
                <a:pos x="csX2295" y="csY2295"/>
              </a:cxn>
              <a:cxn ang="0">
                <a:pos x="csX2296" y="csY2296"/>
              </a:cxn>
              <a:cxn ang="0">
                <a:pos x="csX2297" y="csY2297"/>
              </a:cxn>
              <a:cxn ang="0">
                <a:pos x="csX2298" y="csY2298"/>
              </a:cxn>
              <a:cxn ang="0">
                <a:pos x="csX2299" y="csY2299"/>
              </a:cxn>
              <a:cxn ang="0">
                <a:pos x="csX2300" y="csY2300"/>
              </a:cxn>
              <a:cxn ang="0">
                <a:pos x="csX2301" y="csY2301"/>
              </a:cxn>
              <a:cxn ang="0">
                <a:pos x="csX2302" y="csY2302"/>
              </a:cxn>
              <a:cxn ang="0">
                <a:pos x="csX2303" y="csY2303"/>
              </a:cxn>
              <a:cxn ang="0">
                <a:pos x="csX2304" y="csY2304"/>
              </a:cxn>
              <a:cxn ang="0">
                <a:pos x="csX2305" y="csY2305"/>
              </a:cxn>
              <a:cxn ang="0">
                <a:pos x="csX2306" y="csY2306"/>
              </a:cxn>
              <a:cxn ang="0">
                <a:pos x="csX2307" y="csY2307"/>
              </a:cxn>
              <a:cxn ang="0">
                <a:pos x="csX2308" y="csY2308"/>
              </a:cxn>
              <a:cxn ang="0">
                <a:pos x="csX2309" y="csY2309"/>
              </a:cxn>
              <a:cxn ang="0">
                <a:pos x="csX2310" y="csY2310"/>
              </a:cxn>
              <a:cxn ang="0">
                <a:pos x="csX2311" y="csY2311"/>
              </a:cxn>
              <a:cxn ang="0">
                <a:pos x="csX2312" y="csY2312"/>
              </a:cxn>
              <a:cxn ang="0">
                <a:pos x="csX2313" y="csY2313"/>
              </a:cxn>
              <a:cxn ang="0">
                <a:pos x="csX2314" y="csY2314"/>
              </a:cxn>
              <a:cxn ang="0">
                <a:pos x="csX2315" y="csY2315"/>
              </a:cxn>
              <a:cxn ang="0">
                <a:pos x="csX2316" y="csY2316"/>
              </a:cxn>
              <a:cxn ang="0">
                <a:pos x="csX2317" y="csY2317"/>
              </a:cxn>
              <a:cxn ang="0">
                <a:pos x="csX2318" y="csY2318"/>
              </a:cxn>
              <a:cxn ang="0">
                <a:pos x="csX2319" y="csY2319"/>
              </a:cxn>
              <a:cxn ang="0">
                <a:pos x="csX2320" y="csY2320"/>
              </a:cxn>
              <a:cxn ang="0">
                <a:pos x="csX2321" y="csY2321"/>
              </a:cxn>
              <a:cxn ang="0">
                <a:pos x="csX2322" y="csY2322"/>
              </a:cxn>
              <a:cxn ang="0">
                <a:pos x="csX2323" y="csY2323"/>
              </a:cxn>
              <a:cxn ang="0">
                <a:pos x="csX2324" y="csY2324"/>
              </a:cxn>
              <a:cxn ang="0">
                <a:pos x="csX2325" y="csY2325"/>
              </a:cxn>
              <a:cxn ang="0">
                <a:pos x="csX2326" y="csY2326"/>
              </a:cxn>
              <a:cxn ang="0">
                <a:pos x="csX2327" y="csY2327"/>
              </a:cxn>
              <a:cxn ang="0">
                <a:pos x="csX2328" y="csY2328"/>
              </a:cxn>
              <a:cxn ang="0">
                <a:pos x="csX2329" y="csY2329"/>
              </a:cxn>
              <a:cxn ang="0">
                <a:pos x="csX2330" y="csY2330"/>
              </a:cxn>
              <a:cxn ang="0">
                <a:pos x="csX2331" y="csY2331"/>
              </a:cxn>
              <a:cxn ang="0">
                <a:pos x="csX2332" y="csY2332"/>
              </a:cxn>
              <a:cxn ang="0">
                <a:pos x="csX2333" y="csY2333"/>
              </a:cxn>
              <a:cxn ang="0">
                <a:pos x="csX2334" y="csY2334"/>
              </a:cxn>
              <a:cxn ang="0">
                <a:pos x="csX2335" y="csY2335"/>
              </a:cxn>
              <a:cxn ang="0">
                <a:pos x="csX2336" y="csY2336"/>
              </a:cxn>
              <a:cxn ang="0">
                <a:pos x="csX2337" y="csY2337"/>
              </a:cxn>
              <a:cxn ang="0">
                <a:pos x="csX2338" y="csY2338"/>
              </a:cxn>
              <a:cxn ang="0">
                <a:pos x="csX2339" y="csY2339"/>
              </a:cxn>
              <a:cxn ang="0">
                <a:pos x="csX2340" y="csY2340"/>
              </a:cxn>
              <a:cxn ang="0">
                <a:pos x="csX2341" y="csY2341"/>
              </a:cxn>
              <a:cxn ang="0">
                <a:pos x="csX2342" y="csY2342"/>
              </a:cxn>
              <a:cxn ang="0">
                <a:pos x="csX2343" y="csY2343"/>
              </a:cxn>
              <a:cxn ang="0">
                <a:pos x="csX2344" y="csY2344"/>
              </a:cxn>
              <a:cxn ang="0">
                <a:pos x="csX2345" y="csY2345"/>
              </a:cxn>
              <a:cxn ang="0">
                <a:pos x="csX2346" y="csY2346"/>
              </a:cxn>
              <a:cxn ang="0">
                <a:pos x="csX2347" y="csY2347"/>
              </a:cxn>
              <a:cxn ang="0">
                <a:pos x="csX2348" y="csY2348"/>
              </a:cxn>
              <a:cxn ang="0">
                <a:pos x="csX2349" y="csY2349"/>
              </a:cxn>
              <a:cxn ang="0">
                <a:pos x="csX2350" y="csY2350"/>
              </a:cxn>
              <a:cxn ang="0">
                <a:pos x="csX2351" y="csY2351"/>
              </a:cxn>
              <a:cxn ang="0">
                <a:pos x="csX2352" y="csY2352"/>
              </a:cxn>
              <a:cxn ang="0">
                <a:pos x="csX2353" y="csY2353"/>
              </a:cxn>
              <a:cxn ang="0">
                <a:pos x="csX2354" y="csY2354"/>
              </a:cxn>
              <a:cxn ang="0">
                <a:pos x="csX2355" y="csY2355"/>
              </a:cxn>
              <a:cxn ang="0">
                <a:pos x="csX2356" y="csY2356"/>
              </a:cxn>
              <a:cxn ang="0">
                <a:pos x="csX2357" y="csY2357"/>
              </a:cxn>
              <a:cxn ang="0">
                <a:pos x="csX2358" y="csY2358"/>
              </a:cxn>
              <a:cxn ang="0">
                <a:pos x="csX2359" y="csY2359"/>
              </a:cxn>
              <a:cxn ang="0">
                <a:pos x="csX2360" y="csY2360"/>
              </a:cxn>
              <a:cxn ang="0">
                <a:pos x="csX2361" y="csY2361"/>
              </a:cxn>
              <a:cxn ang="0">
                <a:pos x="csX2362" y="csY2362"/>
              </a:cxn>
              <a:cxn ang="0">
                <a:pos x="csX2363" y="csY2363"/>
              </a:cxn>
              <a:cxn ang="0">
                <a:pos x="csX2364" y="csY2364"/>
              </a:cxn>
              <a:cxn ang="0">
                <a:pos x="csX2365" y="csY2365"/>
              </a:cxn>
              <a:cxn ang="0">
                <a:pos x="csX2366" y="csY2366"/>
              </a:cxn>
              <a:cxn ang="0">
                <a:pos x="csX2367" y="csY2367"/>
              </a:cxn>
              <a:cxn ang="0">
                <a:pos x="csX2368" y="csY2368"/>
              </a:cxn>
              <a:cxn ang="0">
                <a:pos x="csX2369" y="csY2369"/>
              </a:cxn>
              <a:cxn ang="0">
                <a:pos x="csX2370" y="csY2370"/>
              </a:cxn>
              <a:cxn ang="0">
                <a:pos x="csX2371" y="csY2371"/>
              </a:cxn>
              <a:cxn ang="0">
                <a:pos x="csX2372" y="csY2372"/>
              </a:cxn>
              <a:cxn ang="0">
                <a:pos x="csX2373" y="csY2373"/>
              </a:cxn>
              <a:cxn ang="0">
                <a:pos x="csX2374" y="csY2374"/>
              </a:cxn>
              <a:cxn ang="0">
                <a:pos x="csX2375" y="csY2375"/>
              </a:cxn>
              <a:cxn ang="0">
                <a:pos x="csX2376" y="csY2376"/>
              </a:cxn>
              <a:cxn ang="0">
                <a:pos x="csX2377" y="csY2377"/>
              </a:cxn>
              <a:cxn ang="0">
                <a:pos x="csX2378" y="csY2378"/>
              </a:cxn>
              <a:cxn ang="0">
                <a:pos x="csX2379" y="csY2379"/>
              </a:cxn>
              <a:cxn ang="0">
                <a:pos x="csX2380" y="csY2380"/>
              </a:cxn>
              <a:cxn ang="0">
                <a:pos x="csX2381" y="csY2381"/>
              </a:cxn>
              <a:cxn ang="0">
                <a:pos x="csX2382" y="csY2382"/>
              </a:cxn>
              <a:cxn ang="0">
                <a:pos x="csX2383" y="csY2383"/>
              </a:cxn>
              <a:cxn ang="0">
                <a:pos x="csX2384" y="csY2384"/>
              </a:cxn>
              <a:cxn ang="0">
                <a:pos x="csX2385" y="csY2385"/>
              </a:cxn>
              <a:cxn ang="0">
                <a:pos x="csX2386" y="csY2386"/>
              </a:cxn>
              <a:cxn ang="0">
                <a:pos x="csX2387" y="csY2387"/>
              </a:cxn>
              <a:cxn ang="0">
                <a:pos x="csX2388" y="csY2388"/>
              </a:cxn>
              <a:cxn ang="0">
                <a:pos x="csX2389" y="csY2389"/>
              </a:cxn>
              <a:cxn ang="0">
                <a:pos x="csX2390" y="csY2390"/>
              </a:cxn>
              <a:cxn ang="0">
                <a:pos x="csX2391" y="csY2391"/>
              </a:cxn>
              <a:cxn ang="0">
                <a:pos x="csX2392" y="csY2392"/>
              </a:cxn>
              <a:cxn ang="0">
                <a:pos x="csX2393" y="csY2393"/>
              </a:cxn>
              <a:cxn ang="0">
                <a:pos x="csX2394" y="csY2394"/>
              </a:cxn>
              <a:cxn ang="0">
                <a:pos x="csX2395" y="csY2395"/>
              </a:cxn>
              <a:cxn ang="0">
                <a:pos x="csX2396" y="csY2396"/>
              </a:cxn>
              <a:cxn ang="0">
                <a:pos x="csX2397" y="csY2397"/>
              </a:cxn>
              <a:cxn ang="0">
                <a:pos x="csX2398" y="csY2398"/>
              </a:cxn>
              <a:cxn ang="0">
                <a:pos x="csX2399" y="csY2399"/>
              </a:cxn>
              <a:cxn ang="0">
                <a:pos x="csX2400" y="csY2400"/>
              </a:cxn>
              <a:cxn ang="0">
                <a:pos x="csX2401" y="csY2401"/>
              </a:cxn>
              <a:cxn ang="0">
                <a:pos x="csX2402" y="csY2402"/>
              </a:cxn>
              <a:cxn ang="0">
                <a:pos x="csX2403" y="csY2403"/>
              </a:cxn>
              <a:cxn ang="0">
                <a:pos x="csX2404" y="csY2404"/>
              </a:cxn>
              <a:cxn ang="0">
                <a:pos x="csX2405" y="csY2405"/>
              </a:cxn>
              <a:cxn ang="0">
                <a:pos x="csX2406" y="csY2406"/>
              </a:cxn>
              <a:cxn ang="0">
                <a:pos x="csX2407" y="csY2407"/>
              </a:cxn>
              <a:cxn ang="0">
                <a:pos x="csX2408" y="csY2408"/>
              </a:cxn>
              <a:cxn ang="0">
                <a:pos x="csX2409" y="csY2409"/>
              </a:cxn>
              <a:cxn ang="0">
                <a:pos x="csX2410" y="csY2410"/>
              </a:cxn>
              <a:cxn ang="0">
                <a:pos x="csX2411" y="csY2411"/>
              </a:cxn>
              <a:cxn ang="0">
                <a:pos x="csX2412" y="csY2412"/>
              </a:cxn>
              <a:cxn ang="0">
                <a:pos x="csX2413" y="csY2413"/>
              </a:cxn>
              <a:cxn ang="0">
                <a:pos x="csX2414" y="csY2414"/>
              </a:cxn>
              <a:cxn ang="0">
                <a:pos x="csX2415" y="csY2415"/>
              </a:cxn>
              <a:cxn ang="0">
                <a:pos x="csX2416" y="csY2416"/>
              </a:cxn>
              <a:cxn ang="0">
                <a:pos x="csX2417" y="csY2417"/>
              </a:cxn>
              <a:cxn ang="0">
                <a:pos x="csX2418" y="csY2418"/>
              </a:cxn>
              <a:cxn ang="0">
                <a:pos x="csX2419" y="csY2419"/>
              </a:cxn>
              <a:cxn ang="0">
                <a:pos x="csX2420" y="csY2420"/>
              </a:cxn>
              <a:cxn ang="0">
                <a:pos x="csX2421" y="csY2421"/>
              </a:cxn>
              <a:cxn ang="0">
                <a:pos x="csX2422" y="csY2422"/>
              </a:cxn>
              <a:cxn ang="0">
                <a:pos x="csX2423" y="csY2423"/>
              </a:cxn>
              <a:cxn ang="0">
                <a:pos x="csX2424" y="csY2424"/>
              </a:cxn>
              <a:cxn ang="0">
                <a:pos x="csX2425" y="csY2425"/>
              </a:cxn>
              <a:cxn ang="0">
                <a:pos x="csX2426" y="csY2426"/>
              </a:cxn>
              <a:cxn ang="0">
                <a:pos x="csX2427" y="csY2427"/>
              </a:cxn>
              <a:cxn ang="0">
                <a:pos x="csX2428" y="csY2428"/>
              </a:cxn>
              <a:cxn ang="0">
                <a:pos x="csX2429" y="csY2429"/>
              </a:cxn>
              <a:cxn ang="0">
                <a:pos x="csX2430" y="csY2430"/>
              </a:cxn>
              <a:cxn ang="0">
                <a:pos x="csX2431" y="csY2431"/>
              </a:cxn>
              <a:cxn ang="0">
                <a:pos x="csX2432" y="csY2432"/>
              </a:cxn>
              <a:cxn ang="0">
                <a:pos x="csX2433" y="csY2433"/>
              </a:cxn>
              <a:cxn ang="0">
                <a:pos x="csX2434" y="csY2434"/>
              </a:cxn>
              <a:cxn ang="0">
                <a:pos x="csX2435" y="csY2435"/>
              </a:cxn>
              <a:cxn ang="0">
                <a:pos x="csX2436" y="csY2436"/>
              </a:cxn>
              <a:cxn ang="0">
                <a:pos x="csX2437" y="csY2437"/>
              </a:cxn>
              <a:cxn ang="0">
                <a:pos x="csX2438" y="csY2438"/>
              </a:cxn>
              <a:cxn ang="0">
                <a:pos x="csX2439" y="csY2439"/>
              </a:cxn>
              <a:cxn ang="0">
                <a:pos x="csX2440" y="csY2440"/>
              </a:cxn>
              <a:cxn ang="0">
                <a:pos x="csX2441" y="csY2441"/>
              </a:cxn>
              <a:cxn ang="0">
                <a:pos x="csX2442" y="csY2442"/>
              </a:cxn>
              <a:cxn ang="0">
                <a:pos x="csX2443" y="csY2443"/>
              </a:cxn>
              <a:cxn ang="0">
                <a:pos x="csX2444" y="csY2444"/>
              </a:cxn>
              <a:cxn ang="0">
                <a:pos x="csX2445" y="csY2445"/>
              </a:cxn>
              <a:cxn ang="0">
                <a:pos x="csX2446" y="csY2446"/>
              </a:cxn>
              <a:cxn ang="0">
                <a:pos x="csX2447" y="csY2447"/>
              </a:cxn>
              <a:cxn ang="0">
                <a:pos x="csX2448" y="csY2448"/>
              </a:cxn>
              <a:cxn ang="0">
                <a:pos x="csX2449" y="csY2449"/>
              </a:cxn>
              <a:cxn ang="0">
                <a:pos x="csX2450" y="csY2450"/>
              </a:cxn>
              <a:cxn ang="0">
                <a:pos x="csX2451" y="csY2451"/>
              </a:cxn>
              <a:cxn ang="0">
                <a:pos x="csX2452" y="csY2452"/>
              </a:cxn>
              <a:cxn ang="0">
                <a:pos x="csX2453" y="csY2453"/>
              </a:cxn>
              <a:cxn ang="0">
                <a:pos x="csX2454" y="csY2454"/>
              </a:cxn>
              <a:cxn ang="0">
                <a:pos x="csX2455" y="csY2455"/>
              </a:cxn>
              <a:cxn ang="0">
                <a:pos x="csX2456" y="csY2456"/>
              </a:cxn>
              <a:cxn ang="0">
                <a:pos x="csX2457" y="csY2457"/>
              </a:cxn>
              <a:cxn ang="0">
                <a:pos x="csX2458" y="csY2458"/>
              </a:cxn>
              <a:cxn ang="0">
                <a:pos x="csX2459" y="csY2459"/>
              </a:cxn>
              <a:cxn ang="0">
                <a:pos x="csX2460" y="csY2460"/>
              </a:cxn>
              <a:cxn ang="0">
                <a:pos x="csX2461" y="csY2461"/>
              </a:cxn>
              <a:cxn ang="0">
                <a:pos x="csX2462" y="csY2462"/>
              </a:cxn>
              <a:cxn ang="0">
                <a:pos x="csX2463" y="csY2463"/>
              </a:cxn>
              <a:cxn ang="0">
                <a:pos x="csX2464" y="csY2464"/>
              </a:cxn>
              <a:cxn ang="0">
                <a:pos x="csX2465" y="csY2465"/>
              </a:cxn>
              <a:cxn ang="0">
                <a:pos x="csX2466" y="csY2466"/>
              </a:cxn>
              <a:cxn ang="0">
                <a:pos x="csX2467" y="csY2467"/>
              </a:cxn>
              <a:cxn ang="0">
                <a:pos x="csX2468" y="csY2468"/>
              </a:cxn>
              <a:cxn ang="0">
                <a:pos x="csX2469" y="csY2469"/>
              </a:cxn>
              <a:cxn ang="0">
                <a:pos x="csX2470" y="csY2470"/>
              </a:cxn>
              <a:cxn ang="0">
                <a:pos x="csX2471" y="csY2471"/>
              </a:cxn>
              <a:cxn ang="0">
                <a:pos x="csX2472" y="csY2472"/>
              </a:cxn>
              <a:cxn ang="0">
                <a:pos x="csX2473" y="csY2473"/>
              </a:cxn>
              <a:cxn ang="0">
                <a:pos x="csX2474" y="csY2474"/>
              </a:cxn>
              <a:cxn ang="0">
                <a:pos x="csX2475" y="csY2475"/>
              </a:cxn>
              <a:cxn ang="0">
                <a:pos x="csX2476" y="csY2476"/>
              </a:cxn>
              <a:cxn ang="0">
                <a:pos x="csX2477" y="csY2477"/>
              </a:cxn>
              <a:cxn ang="0">
                <a:pos x="csX2478" y="csY2478"/>
              </a:cxn>
              <a:cxn ang="0">
                <a:pos x="csX2479" y="csY2479"/>
              </a:cxn>
              <a:cxn ang="0">
                <a:pos x="csX2480" y="csY2480"/>
              </a:cxn>
              <a:cxn ang="0">
                <a:pos x="csX2481" y="csY2481"/>
              </a:cxn>
              <a:cxn ang="0">
                <a:pos x="csX2482" y="csY2482"/>
              </a:cxn>
              <a:cxn ang="0">
                <a:pos x="csX2483" y="csY2483"/>
              </a:cxn>
              <a:cxn ang="0">
                <a:pos x="csX2484" y="csY2484"/>
              </a:cxn>
              <a:cxn ang="0">
                <a:pos x="csX2485" y="csY2485"/>
              </a:cxn>
              <a:cxn ang="0">
                <a:pos x="csX2486" y="csY2486"/>
              </a:cxn>
              <a:cxn ang="0">
                <a:pos x="csX2487" y="csY2487"/>
              </a:cxn>
              <a:cxn ang="0">
                <a:pos x="csX2488" y="csY2488"/>
              </a:cxn>
              <a:cxn ang="0">
                <a:pos x="csX2489" y="csY2489"/>
              </a:cxn>
              <a:cxn ang="0">
                <a:pos x="csX2490" y="csY2490"/>
              </a:cxn>
              <a:cxn ang="0">
                <a:pos x="csX2491" y="csY2491"/>
              </a:cxn>
              <a:cxn ang="0">
                <a:pos x="csX2492" y="csY2492"/>
              </a:cxn>
              <a:cxn ang="0">
                <a:pos x="csX2493" y="csY2493"/>
              </a:cxn>
              <a:cxn ang="0">
                <a:pos x="csX2494" y="csY2494"/>
              </a:cxn>
              <a:cxn ang="0">
                <a:pos x="csX2495" y="csY2495"/>
              </a:cxn>
              <a:cxn ang="0">
                <a:pos x="csX2496" y="csY2496"/>
              </a:cxn>
              <a:cxn ang="0">
                <a:pos x="csX2497" y="csY2497"/>
              </a:cxn>
              <a:cxn ang="0">
                <a:pos x="csX2498" y="csY2498"/>
              </a:cxn>
              <a:cxn ang="0">
                <a:pos x="csX2499" y="csY2499"/>
              </a:cxn>
              <a:cxn ang="0">
                <a:pos x="csX2500" y="csY2500"/>
              </a:cxn>
              <a:cxn ang="0">
                <a:pos x="csX2501" y="csY2501"/>
              </a:cxn>
              <a:cxn ang="0">
                <a:pos x="csX2502" y="csY2502"/>
              </a:cxn>
              <a:cxn ang="0">
                <a:pos x="csX2503" y="csY2503"/>
              </a:cxn>
              <a:cxn ang="0">
                <a:pos x="csX2504" y="csY2504"/>
              </a:cxn>
              <a:cxn ang="0">
                <a:pos x="csX2505" y="csY2505"/>
              </a:cxn>
              <a:cxn ang="0">
                <a:pos x="csX2506" y="csY2506"/>
              </a:cxn>
              <a:cxn ang="0">
                <a:pos x="csX2507" y="csY2507"/>
              </a:cxn>
              <a:cxn ang="0">
                <a:pos x="csX2508" y="csY2508"/>
              </a:cxn>
              <a:cxn ang="0">
                <a:pos x="csX2509" y="csY2509"/>
              </a:cxn>
              <a:cxn ang="0">
                <a:pos x="csX2510" y="csY2510"/>
              </a:cxn>
              <a:cxn ang="0">
                <a:pos x="csX2511" y="csY2511"/>
              </a:cxn>
              <a:cxn ang="0">
                <a:pos x="csX2512" y="csY2512"/>
              </a:cxn>
              <a:cxn ang="0">
                <a:pos x="csX2513" y="csY2513"/>
              </a:cxn>
              <a:cxn ang="0">
                <a:pos x="csX2514" y="csY2514"/>
              </a:cxn>
              <a:cxn ang="0">
                <a:pos x="csX2515" y="csY2515"/>
              </a:cxn>
              <a:cxn ang="0">
                <a:pos x="csX2516" y="csY2516"/>
              </a:cxn>
              <a:cxn ang="0">
                <a:pos x="csX2517" y="csY2517"/>
              </a:cxn>
              <a:cxn ang="0">
                <a:pos x="csX2518" y="csY2518"/>
              </a:cxn>
              <a:cxn ang="0">
                <a:pos x="csX2519" y="csY2519"/>
              </a:cxn>
              <a:cxn ang="0">
                <a:pos x="csX2520" y="csY2520"/>
              </a:cxn>
              <a:cxn ang="0">
                <a:pos x="csX2521" y="csY2521"/>
              </a:cxn>
              <a:cxn ang="0">
                <a:pos x="csX2522" y="csY2522"/>
              </a:cxn>
              <a:cxn ang="0">
                <a:pos x="csX2523" y="csY2523"/>
              </a:cxn>
              <a:cxn ang="0">
                <a:pos x="csX2524" y="csY2524"/>
              </a:cxn>
              <a:cxn ang="0">
                <a:pos x="csX2525" y="csY2525"/>
              </a:cxn>
              <a:cxn ang="0">
                <a:pos x="csX2526" y="csY2526"/>
              </a:cxn>
              <a:cxn ang="0">
                <a:pos x="csX2527" y="csY2527"/>
              </a:cxn>
              <a:cxn ang="0">
                <a:pos x="csX2528" y="csY2528"/>
              </a:cxn>
              <a:cxn ang="0">
                <a:pos x="csX2529" y="csY2529"/>
              </a:cxn>
              <a:cxn ang="0">
                <a:pos x="csX2530" y="csY2530"/>
              </a:cxn>
              <a:cxn ang="0">
                <a:pos x="csX2531" y="csY2531"/>
              </a:cxn>
              <a:cxn ang="0">
                <a:pos x="csX2532" y="csY2532"/>
              </a:cxn>
              <a:cxn ang="0">
                <a:pos x="csX2533" y="csY2533"/>
              </a:cxn>
              <a:cxn ang="0">
                <a:pos x="csX2534" y="csY2534"/>
              </a:cxn>
              <a:cxn ang="0">
                <a:pos x="csX2535" y="csY2535"/>
              </a:cxn>
              <a:cxn ang="0">
                <a:pos x="csX2536" y="csY2536"/>
              </a:cxn>
              <a:cxn ang="0">
                <a:pos x="csX2537" y="csY2537"/>
              </a:cxn>
              <a:cxn ang="0">
                <a:pos x="csX2538" y="csY2538"/>
              </a:cxn>
              <a:cxn ang="0">
                <a:pos x="csX2539" y="csY2539"/>
              </a:cxn>
              <a:cxn ang="0">
                <a:pos x="csX2540" y="csY2540"/>
              </a:cxn>
              <a:cxn ang="0">
                <a:pos x="csX2541" y="csY2541"/>
              </a:cxn>
              <a:cxn ang="0">
                <a:pos x="csX2542" y="csY2542"/>
              </a:cxn>
              <a:cxn ang="0">
                <a:pos x="csX2543" y="csY2543"/>
              </a:cxn>
              <a:cxn ang="0">
                <a:pos x="csX2544" y="csY2544"/>
              </a:cxn>
              <a:cxn ang="0">
                <a:pos x="csX2545" y="csY2545"/>
              </a:cxn>
              <a:cxn ang="0">
                <a:pos x="csX2546" y="csY2546"/>
              </a:cxn>
              <a:cxn ang="0">
                <a:pos x="csX2547" y="csY2547"/>
              </a:cxn>
              <a:cxn ang="0">
                <a:pos x="csX2548" y="csY2548"/>
              </a:cxn>
              <a:cxn ang="0">
                <a:pos x="csX2549" y="csY2549"/>
              </a:cxn>
              <a:cxn ang="0">
                <a:pos x="csX2550" y="csY2550"/>
              </a:cxn>
              <a:cxn ang="0">
                <a:pos x="csX2551" y="csY2551"/>
              </a:cxn>
              <a:cxn ang="0">
                <a:pos x="csX2552" y="csY2552"/>
              </a:cxn>
              <a:cxn ang="0">
                <a:pos x="csX2553" y="csY2553"/>
              </a:cxn>
              <a:cxn ang="0">
                <a:pos x="csX2554" y="csY2554"/>
              </a:cxn>
              <a:cxn ang="0">
                <a:pos x="csX2555" y="csY2555"/>
              </a:cxn>
              <a:cxn ang="0">
                <a:pos x="csX2556" y="csY2556"/>
              </a:cxn>
              <a:cxn ang="0">
                <a:pos x="csX2557" y="csY2557"/>
              </a:cxn>
              <a:cxn ang="0">
                <a:pos x="csX2558" y="csY2558"/>
              </a:cxn>
              <a:cxn ang="0">
                <a:pos x="csX2559" y="csY2559"/>
              </a:cxn>
              <a:cxn ang="0">
                <a:pos x="csX2560" y="csY2560"/>
              </a:cxn>
              <a:cxn ang="0">
                <a:pos x="csX2561" y="csY2561"/>
              </a:cxn>
              <a:cxn ang="0">
                <a:pos x="csX2562" y="csY2562"/>
              </a:cxn>
              <a:cxn ang="0">
                <a:pos x="csX2563" y="csY2563"/>
              </a:cxn>
              <a:cxn ang="0">
                <a:pos x="csX2564" y="csY2564"/>
              </a:cxn>
              <a:cxn ang="0">
                <a:pos x="csX2565" y="csY2565"/>
              </a:cxn>
              <a:cxn ang="0">
                <a:pos x="csX2566" y="csY2566"/>
              </a:cxn>
              <a:cxn ang="0">
                <a:pos x="csX2567" y="csY2567"/>
              </a:cxn>
              <a:cxn ang="0">
                <a:pos x="csX2568" y="csY2568"/>
              </a:cxn>
              <a:cxn ang="0">
                <a:pos x="csX2569" y="csY2569"/>
              </a:cxn>
              <a:cxn ang="0">
                <a:pos x="csX2570" y="csY2570"/>
              </a:cxn>
              <a:cxn ang="0">
                <a:pos x="csX2571" y="csY2571"/>
              </a:cxn>
              <a:cxn ang="0">
                <a:pos x="csX2572" y="csY2572"/>
              </a:cxn>
              <a:cxn ang="0">
                <a:pos x="csX2573" y="csY2573"/>
              </a:cxn>
              <a:cxn ang="0">
                <a:pos x="csX2574" y="csY2574"/>
              </a:cxn>
              <a:cxn ang="0">
                <a:pos x="csX2575" y="csY2575"/>
              </a:cxn>
              <a:cxn ang="0">
                <a:pos x="csX2576" y="csY2576"/>
              </a:cxn>
              <a:cxn ang="0">
                <a:pos x="csX2577" y="csY2577"/>
              </a:cxn>
              <a:cxn ang="0">
                <a:pos x="csX2578" y="csY2578"/>
              </a:cxn>
              <a:cxn ang="0">
                <a:pos x="csX2579" y="csY2579"/>
              </a:cxn>
              <a:cxn ang="0">
                <a:pos x="csX2580" y="csY2580"/>
              </a:cxn>
              <a:cxn ang="0">
                <a:pos x="csX2581" y="csY2581"/>
              </a:cxn>
              <a:cxn ang="0">
                <a:pos x="csX2582" y="csY2582"/>
              </a:cxn>
              <a:cxn ang="0">
                <a:pos x="csX2583" y="csY2583"/>
              </a:cxn>
              <a:cxn ang="0">
                <a:pos x="csX2584" y="csY2584"/>
              </a:cxn>
              <a:cxn ang="0">
                <a:pos x="csX2585" y="csY2585"/>
              </a:cxn>
              <a:cxn ang="0">
                <a:pos x="csX2586" y="csY2586"/>
              </a:cxn>
              <a:cxn ang="0">
                <a:pos x="csX2587" y="csY2587"/>
              </a:cxn>
              <a:cxn ang="0">
                <a:pos x="csX2588" y="csY2588"/>
              </a:cxn>
              <a:cxn ang="0">
                <a:pos x="csX2589" y="csY2589"/>
              </a:cxn>
              <a:cxn ang="0">
                <a:pos x="csX2590" y="csY2590"/>
              </a:cxn>
              <a:cxn ang="0">
                <a:pos x="csX2591" y="csY2591"/>
              </a:cxn>
              <a:cxn ang="0">
                <a:pos x="csX2592" y="csY2592"/>
              </a:cxn>
              <a:cxn ang="0">
                <a:pos x="csX2593" y="csY2593"/>
              </a:cxn>
              <a:cxn ang="0">
                <a:pos x="csX2594" y="csY2594"/>
              </a:cxn>
              <a:cxn ang="0">
                <a:pos x="csX2595" y="csY2595"/>
              </a:cxn>
              <a:cxn ang="0">
                <a:pos x="csX2596" y="csY2596"/>
              </a:cxn>
              <a:cxn ang="0">
                <a:pos x="csX2597" y="csY2597"/>
              </a:cxn>
              <a:cxn ang="0">
                <a:pos x="csX2598" y="csY2598"/>
              </a:cxn>
              <a:cxn ang="0">
                <a:pos x="csX2599" y="csY2599"/>
              </a:cxn>
              <a:cxn ang="0">
                <a:pos x="csX2600" y="csY2600"/>
              </a:cxn>
              <a:cxn ang="0">
                <a:pos x="csX2601" y="csY2601"/>
              </a:cxn>
              <a:cxn ang="0">
                <a:pos x="csX2602" y="csY2602"/>
              </a:cxn>
              <a:cxn ang="0">
                <a:pos x="csX2603" y="csY2603"/>
              </a:cxn>
              <a:cxn ang="0">
                <a:pos x="csX2604" y="csY2604"/>
              </a:cxn>
              <a:cxn ang="0">
                <a:pos x="csX2605" y="csY2605"/>
              </a:cxn>
              <a:cxn ang="0">
                <a:pos x="csX2606" y="csY2606"/>
              </a:cxn>
              <a:cxn ang="0">
                <a:pos x="csX2607" y="csY2607"/>
              </a:cxn>
              <a:cxn ang="0">
                <a:pos x="csX2608" y="csY2608"/>
              </a:cxn>
              <a:cxn ang="0">
                <a:pos x="csX2609" y="csY2609"/>
              </a:cxn>
              <a:cxn ang="0">
                <a:pos x="csX2610" y="csY2610"/>
              </a:cxn>
              <a:cxn ang="0">
                <a:pos x="csX2611" y="csY2611"/>
              </a:cxn>
              <a:cxn ang="0">
                <a:pos x="csX2612" y="csY2612"/>
              </a:cxn>
              <a:cxn ang="0">
                <a:pos x="csX2613" y="csY2613"/>
              </a:cxn>
              <a:cxn ang="0">
                <a:pos x="csX2614" y="csY2614"/>
              </a:cxn>
              <a:cxn ang="0">
                <a:pos x="csX2615" y="csY2615"/>
              </a:cxn>
              <a:cxn ang="0">
                <a:pos x="csX2616" y="csY2616"/>
              </a:cxn>
              <a:cxn ang="0">
                <a:pos x="csX2617" y="csY2617"/>
              </a:cxn>
              <a:cxn ang="0">
                <a:pos x="csX2618" y="csY2618"/>
              </a:cxn>
              <a:cxn ang="0">
                <a:pos x="csX2619" y="csY2619"/>
              </a:cxn>
              <a:cxn ang="0">
                <a:pos x="csX2620" y="csY2620"/>
              </a:cxn>
              <a:cxn ang="0">
                <a:pos x="csX2621" y="csY2621"/>
              </a:cxn>
              <a:cxn ang="0">
                <a:pos x="csX2622" y="csY2622"/>
              </a:cxn>
              <a:cxn ang="0">
                <a:pos x="csX2623" y="csY2623"/>
              </a:cxn>
              <a:cxn ang="0">
                <a:pos x="csX2624" y="csY2624"/>
              </a:cxn>
              <a:cxn ang="0">
                <a:pos x="csX2625" y="csY2625"/>
              </a:cxn>
              <a:cxn ang="0">
                <a:pos x="csX2626" y="csY2626"/>
              </a:cxn>
              <a:cxn ang="0">
                <a:pos x="csX2627" y="csY2627"/>
              </a:cxn>
              <a:cxn ang="0">
                <a:pos x="csX2628" y="csY2628"/>
              </a:cxn>
              <a:cxn ang="0">
                <a:pos x="csX2629" y="csY2629"/>
              </a:cxn>
              <a:cxn ang="0">
                <a:pos x="csX2630" y="csY2630"/>
              </a:cxn>
              <a:cxn ang="0">
                <a:pos x="csX2631" y="csY2631"/>
              </a:cxn>
              <a:cxn ang="0">
                <a:pos x="csX2632" y="csY2632"/>
              </a:cxn>
              <a:cxn ang="0">
                <a:pos x="csX2633" y="csY2633"/>
              </a:cxn>
              <a:cxn ang="0">
                <a:pos x="csX2634" y="csY2634"/>
              </a:cxn>
              <a:cxn ang="0">
                <a:pos x="csX2635" y="csY2635"/>
              </a:cxn>
              <a:cxn ang="0">
                <a:pos x="csX2636" y="csY2636"/>
              </a:cxn>
              <a:cxn ang="0">
                <a:pos x="csX2637" y="csY2637"/>
              </a:cxn>
              <a:cxn ang="0">
                <a:pos x="csX2638" y="csY2638"/>
              </a:cxn>
              <a:cxn ang="0">
                <a:pos x="csX2639" y="csY2639"/>
              </a:cxn>
              <a:cxn ang="0">
                <a:pos x="csX2640" y="csY2640"/>
              </a:cxn>
              <a:cxn ang="0">
                <a:pos x="csX2641" y="csY2641"/>
              </a:cxn>
              <a:cxn ang="0">
                <a:pos x="csX2642" y="csY2642"/>
              </a:cxn>
              <a:cxn ang="0">
                <a:pos x="csX2643" y="csY2643"/>
              </a:cxn>
              <a:cxn ang="0">
                <a:pos x="csX2644" y="csY2644"/>
              </a:cxn>
              <a:cxn ang="0">
                <a:pos x="csX2645" y="csY2645"/>
              </a:cxn>
              <a:cxn ang="0">
                <a:pos x="csX2646" y="csY2646"/>
              </a:cxn>
              <a:cxn ang="0">
                <a:pos x="csX2647" y="csY2647"/>
              </a:cxn>
              <a:cxn ang="0">
                <a:pos x="csX2648" y="csY2648"/>
              </a:cxn>
              <a:cxn ang="0">
                <a:pos x="csX2649" y="csY2649"/>
              </a:cxn>
              <a:cxn ang="0">
                <a:pos x="csX2650" y="csY2650"/>
              </a:cxn>
              <a:cxn ang="0">
                <a:pos x="csX2651" y="csY2651"/>
              </a:cxn>
              <a:cxn ang="0">
                <a:pos x="csX2652" y="csY2652"/>
              </a:cxn>
              <a:cxn ang="0">
                <a:pos x="csX2653" y="csY2653"/>
              </a:cxn>
              <a:cxn ang="0">
                <a:pos x="csX2654" y="csY2654"/>
              </a:cxn>
              <a:cxn ang="0">
                <a:pos x="csX2655" y="csY2655"/>
              </a:cxn>
              <a:cxn ang="0">
                <a:pos x="csX2656" y="csY2656"/>
              </a:cxn>
              <a:cxn ang="0">
                <a:pos x="csX2657" y="csY2657"/>
              </a:cxn>
              <a:cxn ang="0">
                <a:pos x="csX2658" y="csY2658"/>
              </a:cxn>
              <a:cxn ang="0">
                <a:pos x="csX2659" y="csY2659"/>
              </a:cxn>
              <a:cxn ang="0">
                <a:pos x="csX2660" y="csY2660"/>
              </a:cxn>
              <a:cxn ang="0">
                <a:pos x="csX2661" y="csY2661"/>
              </a:cxn>
              <a:cxn ang="0">
                <a:pos x="csX2662" y="csY2662"/>
              </a:cxn>
              <a:cxn ang="0">
                <a:pos x="csX2663" y="csY2663"/>
              </a:cxn>
              <a:cxn ang="0">
                <a:pos x="csX2664" y="csY2664"/>
              </a:cxn>
              <a:cxn ang="0">
                <a:pos x="csX2665" y="csY2665"/>
              </a:cxn>
              <a:cxn ang="0">
                <a:pos x="csX2666" y="csY2666"/>
              </a:cxn>
              <a:cxn ang="0">
                <a:pos x="csX2667" y="csY2667"/>
              </a:cxn>
              <a:cxn ang="0">
                <a:pos x="csX2668" y="csY2668"/>
              </a:cxn>
              <a:cxn ang="0">
                <a:pos x="csX2669" y="csY2669"/>
              </a:cxn>
              <a:cxn ang="0">
                <a:pos x="csX2670" y="csY2670"/>
              </a:cxn>
              <a:cxn ang="0">
                <a:pos x="csX2671" y="csY2671"/>
              </a:cxn>
              <a:cxn ang="0">
                <a:pos x="csX2672" y="csY2672"/>
              </a:cxn>
              <a:cxn ang="0">
                <a:pos x="csX2673" y="csY2673"/>
              </a:cxn>
              <a:cxn ang="0">
                <a:pos x="csX2674" y="csY2674"/>
              </a:cxn>
              <a:cxn ang="0">
                <a:pos x="csX2675" y="csY2675"/>
              </a:cxn>
              <a:cxn ang="0">
                <a:pos x="csX2676" y="csY2676"/>
              </a:cxn>
              <a:cxn ang="0">
                <a:pos x="csX2677" y="csY2677"/>
              </a:cxn>
              <a:cxn ang="0">
                <a:pos x="csX2678" y="csY2678"/>
              </a:cxn>
              <a:cxn ang="0">
                <a:pos x="csX2679" y="csY2679"/>
              </a:cxn>
              <a:cxn ang="0">
                <a:pos x="csX2680" y="csY2680"/>
              </a:cxn>
              <a:cxn ang="0">
                <a:pos x="csX2681" y="csY2681"/>
              </a:cxn>
              <a:cxn ang="0">
                <a:pos x="csX2682" y="csY2682"/>
              </a:cxn>
              <a:cxn ang="0">
                <a:pos x="csX2683" y="csY2683"/>
              </a:cxn>
              <a:cxn ang="0">
                <a:pos x="csX2684" y="csY2684"/>
              </a:cxn>
              <a:cxn ang="0">
                <a:pos x="csX2685" y="csY2685"/>
              </a:cxn>
              <a:cxn ang="0">
                <a:pos x="csX2686" y="csY2686"/>
              </a:cxn>
              <a:cxn ang="0">
                <a:pos x="csX2687" y="csY2687"/>
              </a:cxn>
              <a:cxn ang="0">
                <a:pos x="csX2688" y="csY2688"/>
              </a:cxn>
              <a:cxn ang="0">
                <a:pos x="csX2689" y="csY2689"/>
              </a:cxn>
              <a:cxn ang="0">
                <a:pos x="csX2690" y="csY2690"/>
              </a:cxn>
              <a:cxn ang="0">
                <a:pos x="csX2691" y="csY2691"/>
              </a:cxn>
              <a:cxn ang="0">
                <a:pos x="csX2692" y="csY2692"/>
              </a:cxn>
              <a:cxn ang="0">
                <a:pos x="csX2693" y="csY2693"/>
              </a:cxn>
              <a:cxn ang="0">
                <a:pos x="csX2694" y="csY2694"/>
              </a:cxn>
              <a:cxn ang="0">
                <a:pos x="csX2695" y="csY2695"/>
              </a:cxn>
              <a:cxn ang="0">
                <a:pos x="csX2696" y="csY2696"/>
              </a:cxn>
              <a:cxn ang="0">
                <a:pos x="csX2697" y="csY2697"/>
              </a:cxn>
              <a:cxn ang="0">
                <a:pos x="csX2698" y="csY2698"/>
              </a:cxn>
              <a:cxn ang="0">
                <a:pos x="csX2699" y="csY2699"/>
              </a:cxn>
              <a:cxn ang="0">
                <a:pos x="csX2700" y="csY2700"/>
              </a:cxn>
              <a:cxn ang="0">
                <a:pos x="csX2701" y="csY2701"/>
              </a:cxn>
              <a:cxn ang="0">
                <a:pos x="csX2702" y="csY2702"/>
              </a:cxn>
              <a:cxn ang="0">
                <a:pos x="csX2703" y="csY2703"/>
              </a:cxn>
              <a:cxn ang="0">
                <a:pos x="csX2704" y="csY2704"/>
              </a:cxn>
              <a:cxn ang="0">
                <a:pos x="csX2705" y="csY2705"/>
              </a:cxn>
              <a:cxn ang="0">
                <a:pos x="csX2706" y="csY2706"/>
              </a:cxn>
              <a:cxn ang="0">
                <a:pos x="csX2707" y="csY2707"/>
              </a:cxn>
              <a:cxn ang="0">
                <a:pos x="csX2708" y="csY2708"/>
              </a:cxn>
              <a:cxn ang="0">
                <a:pos x="csX2709" y="csY2709"/>
              </a:cxn>
              <a:cxn ang="0">
                <a:pos x="csX2710" y="csY2710"/>
              </a:cxn>
              <a:cxn ang="0">
                <a:pos x="csX2711" y="csY2711"/>
              </a:cxn>
              <a:cxn ang="0">
                <a:pos x="csX2712" y="csY2712"/>
              </a:cxn>
              <a:cxn ang="0">
                <a:pos x="csX2713" y="csY2713"/>
              </a:cxn>
              <a:cxn ang="0">
                <a:pos x="csX2714" y="csY2714"/>
              </a:cxn>
              <a:cxn ang="0">
                <a:pos x="csX2715" y="csY2715"/>
              </a:cxn>
              <a:cxn ang="0">
                <a:pos x="csX2716" y="csY2716"/>
              </a:cxn>
              <a:cxn ang="0">
                <a:pos x="csX2717" y="csY2717"/>
              </a:cxn>
              <a:cxn ang="0">
                <a:pos x="csX2718" y="csY2718"/>
              </a:cxn>
              <a:cxn ang="0">
                <a:pos x="csX2719" y="csY2719"/>
              </a:cxn>
              <a:cxn ang="0">
                <a:pos x="csX2720" y="csY2720"/>
              </a:cxn>
              <a:cxn ang="0">
                <a:pos x="csX2721" y="csY2721"/>
              </a:cxn>
              <a:cxn ang="0">
                <a:pos x="csX2722" y="csY2722"/>
              </a:cxn>
              <a:cxn ang="0">
                <a:pos x="csX2723" y="csY2723"/>
              </a:cxn>
              <a:cxn ang="0">
                <a:pos x="csX2724" y="csY2724"/>
              </a:cxn>
              <a:cxn ang="0">
                <a:pos x="csX2725" y="csY2725"/>
              </a:cxn>
              <a:cxn ang="0">
                <a:pos x="csX2726" y="csY2726"/>
              </a:cxn>
              <a:cxn ang="0">
                <a:pos x="csX2727" y="csY2727"/>
              </a:cxn>
              <a:cxn ang="0">
                <a:pos x="csX2728" y="csY2728"/>
              </a:cxn>
              <a:cxn ang="0">
                <a:pos x="csX2729" y="csY2729"/>
              </a:cxn>
              <a:cxn ang="0">
                <a:pos x="csX2730" y="csY2730"/>
              </a:cxn>
              <a:cxn ang="0">
                <a:pos x="csX2731" y="csY2731"/>
              </a:cxn>
              <a:cxn ang="0">
                <a:pos x="csX2732" y="csY2732"/>
              </a:cxn>
              <a:cxn ang="0">
                <a:pos x="csX2733" y="csY2733"/>
              </a:cxn>
              <a:cxn ang="0">
                <a:pos x="csX2734" y="csY2734"/>
              </a:cxn>
              <a:cxn ang="0">
                <a:pos x="csX2735" y="csY2735"/>
              </a:cxn>
              <a:cxn ang="0">
                <a:pos x="csX2736" y="csY2736"/>
              </a:cxn>
              <a:cxn ang="0">
                <a:pos x="csX2737" y="csY2737"/>
              </a:cxn>
              <a:cxn ang="0">
                <a:pos x="csX2738" y="csY2738"/>
              </a:cxn>
              <a:cxn ang="0">
                <a:pos x="csX2739" y="csY2739"/>
              </a:cxn>
              <a:cxn ang="0">
                <a:pos x="csX2740" y="csY2740"/>
              </a:cxn>
              <a:cxn ang="0">
                <a:pos x="csX2741" y="csY2741"/>
              </a:cxn>
              <a:cxn ang="0">
                <a:pos x="csX2742" y="csY2742"/>
              </a:cxn>
              <a:cxn ang="0">
                <a:pos x="csX2743" y="csY2743"/>
              </a:cxn>
              <a:cxn ang="0">
                <a:pos x="csX2744" y="csY2744"/>
              </a:cxn>
              <a:cxn ang="0">
                <a:pos x="csX2745" y="csY2745"/>
              </a:cxn>
              <a:cxn ang="0">
                <a:pos x="csX2746" y="csY2746"/>
              </a:cxn>
              <a:cxn ang="0">
                <a:pos x="csX2747" y="csY2747"/>
              </a:cxn>
              <a:cxn ang="0">
                <a:pos x="csX2748" y="csY2748"/>
              </a:cxn>
              <a:cxn ang="0">
                <a:pos x="csX2749" y="csY2749"/>
              </a:cxn>
              <a:cxn ang="0">
                <a:pos x="csX2750" y="csY2750"/>
              </a:cxn>
              <a:cxn ang="0">
                <a:pos x="csX2751" y="csY2751"/>
              </a:cxn>
              <a:cxn ang="0">
                <a:pos x="csX2752" y="csY2752"/>
              </a:cxn>
              <a:cxn ang="0">
                <a:pos x="csX2753" y="csY2753"/>
              </a:cxn>
              <a:cxn ang="0">
                <a:pos x="csX2754" y="csY2754"/>
              </a:cxn>
              <a:cxn ang="0">
                <a:pos x="csX2755" y="csY2755"/>
              </a:cxn>
              <a:cxn ang="0">
                <a:pos x="csX2756" y="csY2756"/>
              </a:cxn>
              <a:cxn ang="0">
                <a:pos x="csX2757" y="csY2757"/>
              </a:cxn>
              <a:cxn ang="0">
                <a:pos x="csX2758" y="csY2758"/>
              </a:cxn>
              <a:cxn ang="0">
                <a:pos x="csX2759" y="csY2759"/>
              </a:cxn>
              <a:cxn ang="0">
                <a:pos x="csX2760" y="csY2760"/>
              </a:cxn>
              <a:cxn ang="0">
                <a:pos x="csX2761" y="csY2761"/>
              </a:cxn>
              <a:cxn ang="0">
                <a:pos x="csX2762" y="csY2762"/>
              </a:cxn>
              <a:cxn ang="0">
                <a:pos x="csX2763" y="csY2763"/>
              </a:cxn>
              <a:cxn ang="0">
                <a:pos x="csX2764" y="csY2764"/>
              </a:cxn>
              <a:cxn ang="0">
                <a:pos x="csX2765" y="csY2765"/>
              </a:cxn>
              <a:cxn ang="0">
                <a:pos x="csX2766" y="csY2766"/>
              </a:cxn>
              <a:cxn ang="0">
                <a:pos x="csX2767" y="csY2767"/>
              </a:cxn>
              <a:cxn ang="0">
                <a:pos x="csX2768" y="csY2768"/>
              </a:cxn>
              <a:cxn ang="0">
                <a:pos x="csX2769" y="csY2769"/>
              </a:cxn>
              <a:cxn ang="0">
                <a:pos x="csX2770" y="csY2770"/>
              </a:cxn>
              <a:cxn ang="0">
                <a:pos x="csX2771" y="csY2771"/>
              </a:cxn>
              <a:cxn ang="0">
                <a:pos x="csX2772" y="csY2772"/>
              </a:cxn>
              <a:cxn ang="0">
                <a:pos x="csX2773" y="csY2773"/>
              </a:cxn>
              <a:cxn ang="0">
                <a:pos x="csX2774" y="csY2774"/>
              </a:cxn>
              <a:cxn ang="0">
                <a:pos x="csX2775" y="csY2775"/>
              </a:cxn>
              <a:cxn ang="0">
                <a:pos x="csX2776" y="csY2776"/>
              </a:cxn>
              <a:cxn ang="0">
                <a:pos x="csX2777" y="csY2777"/>
              </a:cxn>
              <a:cxn ang="0">
                <a:pos x="csX2778" y="csY2778"/>
              </a:cxn>
              <a:cxn ang="0">
                <a:pos x="csX2779" y="csY2779"/>
              </a:cxn>
              <a:cxn ang="0">
                <a:pos x="csX2780" y="csY2780"/>
              </a:cxn>
              <a:cxn ang="0">
                <a:pos x="csX2781" y="csY2781"/>
              </a:cxn>
              <a:cxn ang="0">
                <a:pos x="csX2782" y="csY2782"/>
              </a:cxn>
              <a:cxn ang="0">
                <a:pos x="csX2783" y="csY2783"/>
              </a:cxn>
              <a:cxn ang="0">
                <a:pos x="csX2784" y="csY2784"/>
              </a:cxn>
              <a:cxn ang="0">
                <a:pos x="csX2785" y="csY2785"/>
              </a:cxn>
              <a:cxn ang="0">
                <a:pos x="csX2786" y="csY2786"/>
              </a:cxn>
              <a:cxn ang="0">
                <a:pos x="csX2787" y="csY2787"/>
              </a:cxn>
              <a:cxn ang="0">
                <a:pos x="csX2788" y="csY2788"/>
              </a:cxn>
              <a:cxn ang="0">
                <a:pos x="csX2789" y="csY2789"/>
              </a:cxn>
              <a:cxn ang="0">
                <a:pos x="csX2790" y="csY2790"/>
              </a:cxn>
              <a:cxn ang="0">
                <a:pos x="csX2791" y="csY2791"/>
              </a:cxn>
              <a:cxn ang="0">
                <a:pos x="csX2792" y="csY2792"/>
              </a:cxn>
              <a:cxn ang="0">
                <a:pos x="csX2793" y="csY2793"/>
              </a:cxn>
              <a:cxn ang="0">
                <a:pos x="csX2794" y="csY2794"/>
              </a:cxn>
              <a:cxn ang="0">
                <a:pos x="csX2795" y="csY2795"/>
              </a:cxn>
              <a:cxn ang="0">
                <a:pos x="csX2796" y="csY2796"/>
              </a:cxn>
              <a:cxn ang="0">
                <a:pos x="csX2797" y="csY2797"/>
              </a:cxn>
              <a:cxn ang="0">
                <a:pos x="csX2798" y="csY2798"/>
              </a:cxn>
              <a:cxn ang="0">
                <a:pos x="csX2799" y="csY2799"/>
              </a:cxn>
              <a:cxn ang="0">
                <a:pos x="csX2800" y="csY2800"/>
              </a:cxn>
              <a:cxn ang="0">
                <a:pos x="csX2801" y="csY2801"/>
              </a:cxn>
              <a:cxn ang="0">
                <a:pos x="csX2802" y="csY2802"/>
              </a:cxn>
              <a:cxn ang="0">
                <a:pos x="csX2803" y="csY2803"/>
              </a:cxn>
              <a:cxn ang="0">
                <a:pos x="csX2804" y="csY2804"/>
              </a:cxn>
              <a:cxn ang="0">
                <a:pos x="csX2805" y="csY2805"/>
              </a:cxn>
              <a:cxn ang="0">
                <a:pos x="csX2806" y="csY2806"/>
              </a:cxn>
              <a:cxn ang="0">
                <a:pos x="csX2807" y="csY2807"/>
              </a:cxn>
              <a:cxn ang="0">
                <a:pos x="csX2808" y="csY2808"/>
              </a:cxn>
              <a:cxn ang="0">
                <a:pos x="csX2809" y="csY2809"/>
              </a:cxn>
              <a:cxn ang="0">
                <a:pos x="csX2810" y="csY2810"/>
              </a:cxn>
              <a:cxn ang="0">
                <a:pos x="csX2811" y="csY2811"/>
              </a:cxn>
              <a:cxn ang="0">
                <a:pos x="csX2812" y="csY2812"/>
              </a:cxn>
              <a:cxn ang="0">
                <a:pos x="csX2813" y="csY2813"/>
              </a:cxn>
              <a:cxn ang="0">
                <a:pos x="csX2814" y="csY2814"/>
              </a:cxn>
              <a:cxn ang="0">
                <a:pos x="csX2815" y="csY2815"/>
              </a:cxn>
              <a:cxn ang="0">
                <a:pos x="csX2816" y="csY2816"/>
              </a:cxn>
              <a:cxn ang="0">
                <a:pos x="csX2817" y="csY2817"/>
              </a:cxn>
              <a:cxn ang="0">
                <a:pos x="csX2818" y="csY2818"/>
              </a:cxn>
              <a:cxn ang="0">
                <a:pos x="csX2819" y="csY2819"/>
              </a:cxn>
              <a:cxn ang="0">
                <a:pos x="csX2820" y="csY2820"/>
              </a:cxn>
              <a:cxn ang="0">
                <a:pos x="csX2821" y="csY2821"/>
              </a:cxn>
              <a:cxn ang="0">
                <a:pos x="csX2822" y="csY2822"/>
              </a:cxn>
              <a:cxn ang="0">
                <a:pos x="csX2823" y="csY2823"/>
              </a:cxn>
              <a:cxn ang="0">
                <a:pos x="csX2824" y="csY2824"/>
              </a:cxn>
              <a:cxn ang="0">
                <a:pos x="csX2825" y="csY2825"/>
              </a:cxn>
              <a:cxn ang="0">
                <a:pos x="csX2826" y="csY2826"/>
              </a:cxn>
              <a:cxn ang="0">
                <a:pos x="csX2827" y="csY2827"/>
              </a:cxn>
              <a:cxn ang="0">
                <a:pos x="csX2828" y="csY2828"/>
              </a:cxn>
              <a:cxn ang="0">
                <a:pos x="csX2829" y="csY2829"/>
              </a:cxn>
              <a:cxn ang="0">
                <a:pos x="csX2830" y="csY2830"/>
              </a:cxn>
              <a:cxn ang="0">
                <a:pos x="csX2831" y="csY2831"/>
              </a:cxn>
              <a:cxn ang="0">
                <a:pos x="csX2832" y="csY2832"/>
              </a:cxn>
              <a:cxn ang="0">
                <a:pos x="csX2833" y="csY2833"/>
              </a:cxn>
              <a:cxn ang="0">
                <a:pos x="csX2834" y="csY2834"/>
              </a:cxn>
              <a:cxn ang="0">
                <a:pos x="csX2835" y="csY2835"/>
              </a:cxn>
              <a:cxn ang="0">
                <a:pos x="csX2836" y="csY2836"/>
              </a:cxn>
              <a:cxn ang="0">
                <a:pos x="csX2837" y="csY2837"/>
              </a:cxn>
              <a:cxn ang="0">
                <a:pos x="csX2838" y="csY2838"/>
              </a:cxn>
              <a:cxn ang="0">
                <a:pos x="csX2839" y="csY2839"/>
              </a:cxn>
              <a:cxn ang="0">
                <a:pos x="csX2840" y="csY2840"/>
              </a:cxn>
              <a:cxn ang="0">
                <a:pos x="csX2841" y="csY2841"/>
              </a:cxn>
              <a:cxn ang="0">
                <a:pos x="csX2842" y="csY2842"/>
              </a:cxn>
              <a:cxn ang="0">
                <a:pos x="csX2843" y="csY2843"/>
              </a:cxn>
              <a:cxn ang="0">
                <a:pos x="csX2844" y="csY2844"/>
              </a:cxn>
              <a:cxn ang="0">
                <a:pos x="csX2845" y="csY2845"/>
              </a:cxn>
              <a:cxn ang="0">
                <a:pos x="csX2846" y="csY2846"/>
              </a:cxn>
              <a:cxn ang="0">
                <a:pos x="csX2847" y="csY2847"/>
              </a:cxn>
              <a:cxn ang="0">
                <a:pos x="csX2848" y="csY2848"/>
              </a:cxn>
              <a:cxn ang="0">
                <a:pos x="csX2849" y="csY2849"/>
              </a:cxn>
              <a:cxn ang="0">
                <a:pos x="csX2850" y="csY2850"/>
              </a:cxn>
              <a:cxn ang="0">
                <a:pos x="csX2851" y="csY2851"/>
              </a:cxn>
              <a:cxn ang="0">
                <a:pos x="csX2852" y="csY2852"/>
              </a:cxn>
              <a:cxn ang="0">
                <a:pos x="csX2853" y="csY2853"/>
              </a:cxn>
              <a:cxn ang="0">
                <a:pos x="csX2854" y="csY2854"/>
              </a:cxn>
              <a:cxn ang="0">
                <a:pos x="csX2855" y="csY2855"/>
              </a:cxn>
              <a:cxn ang="0">
                <a:pos x="csX2856" y="csY2856"/>
              </a:cxn>
              <a:cxn ang="0">
                <a:pos x="csX2857" y="csY2857"/>
              </a:cxn>
              <a:cxn ang="0">
                <a:pos x="csX2858" y="csY2858"/>
              </a:cxn>
              <a:cxn ang="0">
                <a:pos x="csX2859" y="csY2859"/>
              </a:cxn>
              <a:cxn ang="0">
                <a:pos x="csX2860" y="csY2860"/>
              </a:cxn>
              <a:cxn ang="0">
                <a:pos x="csX2861" y="csY2861"/>
              </a:cxn>
              <a:cxn ang="0">
                <a:pos x="csX2862" y="csY2862"/>
              </a:cxn>
              <a:cxn ang="0">
                <a:pos x="csX2863" y="csY2863"/>
              </a:cxn>
              <a:cxn ang="0">
                <a:pos x="csX2864" y="csY2864"/>
              </a:cxn>
              <a:cxn ang="0">
                <a:pos x="csX2865" y="csY2865"/>
              </a:cxn>
              <a:cxn ang="0">
                <a:pos x="csX2866" y="csY2866"/>
              </a:cxn>
              <a:cxn ang="0">
                <a:pos x="csX2867" y="csY2867"/>
              </a:cxn>
              <a:cxn ang="0">
                <a:pos x="csX2868" y="csY2868"/>
              </a:cxn>
              <a:cxn ang="0">
                <a:pos x="csX2869" y="csY2869"/>
              </a:cxn>
              <a:cxn ang="0">
                <a:pos x="csX2870" y="csY2870"/>
              </a:cxn>
              <a:cxn ang="0">
                <a:pos x="csX2871" y="csY2871"/>
              </a:cxn>
              <a:cxn ang="0">
                <a:pos x="csX2872" y="csY2872"/>
              </a:cxn>
              <a:cxn ang="0">
                <a:pos x="csX2873" y="csY2873"/>
              </a:cxn>
              <a:cxn ang="0">
                <a:pos x="csX2874" y="csY2874"/>
              </a:cxn>
              <a:cxn ang="0">
                <a:pos x="csX2875" y="csY2875"/>
              </a:cxn>
              <a:cxn ang="0">
                <a:pos x="csX2876" y="csY2876"/>
              </a:cxn>
              <a:cxn ang="0">
                <a:pos x="csX2877" y="csY2877"/>
              </a:cxn>
              <a:cxn ang="0">
                <a:pos x="csX2878" y="csY2878"/>
              </a:cxn>
              <a:cxn ang="0">
                <a:pos x="csX2879" y="csY2879"/>
              </a:cxn>
              <a:cxn ang="0">
                <a:pos x="csX2880" y="csY2880"/>
              </a:cxn>
              <a:cxn ang="0">
                <a:pos x="csX2881" y="csY2881"/>
              </a:cxn>
              <a:cxn ang="0">
                <a:pos x="csX2882" y="csY2882"/>
              </a:cxn>
              <a:cxn ang="0">
                <a:pos x="csX2883" y="csY2883"/>
              </a:cxn>
              <a:cxn ang="0">
                <a:pos x="csX2884" y="csY2884"/>
              </a:cxn>
              <a:cxn ang="0">
                <a:pos x="csX2885" y="csY2885"/>
              </a:cxn>
              <a:cxn ang="0">
                <a:pos x="csX2886" y="csY2886"/>
              </a:cxn>
              <a:cxn ang="0">
                <a:pos x="csX2887" y="csY2887"/>
              </a:cxn>
              <a:cxn ang="0">
                <a:pos x="csX2888" y="csY2888"/>
              </a:cxn>
              <a:cxn ang="0">
                <a:pos x="csX2889" y="csY2889"/>
              </a:cxn>
              <a:cxn ang="0">
                <a:pos x="csX2890" y="csY2890"/>
              </a:cxn>
              <a:cxn ang="0">
                <a:pos x="csX2891" y="csY2891"/>
              </a:cxn>
              <a:cxn ang="0">
                <a:pos x="csX2892" y="csY2892"/>
              </a:cxn>
              <a:cxn ang="0">
                <a:pos x="csX2893" y="csY2893"/>
              </a:cxn>
              <a:cxn ang="0">
                <a:pos x="csX2894" y="csY2894"/>
              </a:cxn>
              <a:cxn ang="0">
                <a:pos x="csX2895" y="csY2895"/>
              </a:cxn>
              <a:cxn ang="0">
                <a:pos x="csX2896" y="csY2896"/>
              </a:cxn>
              <a:cxn ang="0">
                <a:pos x="csX2897" y="csY2897"/>
              </a:cxn>
              <a:cxn ang="0">
                <a:pos x="csX2898" y="csY2898"/>
              </a:cxn>
              <a:cxn ang="0">
                <a:pos x="csX2899" y="csY2899"/>
              </a:cxn>
              <a:cxn ang="0">
                <a:pos x="csX2900" y="csY2900"/>
              </a:cxn>
              <a:cxn ang="0">
                <a:pos x="csX2901" y="csY2901"/>
              </a:cxn>
              <a:cxn ang="0">
                <a:pos x="csX2902" y="csY2902"/>
              </a:cxn>
              <a:cxn ang="0">
                <a:pos x="csX2903" y="csY2903"/>
              </a:cxn>
              <a:cxn ang="0">
                <a:pos x="csX2904" y="csY2904"/>
              </a:cxn>
              <a:cxn ang="0">
                <a:pos x="csX2905" y="csY2905"/>
              </a:cxn>
              <a:cxn ang="0">
                <a:pos x="csX2906" y="csY2906"/>
              </a:cxn>
              <a:cxn ang="0">
                <a:pos x="csX2907" y="csY2907"/>
              </a:cxn>
              <a:cxn ang="0">
                <a:pos x="csX2908" y="csY2908"/>
              </a:cxn>
              <a:cxn ang="0">
                <a:pos x="csX2909" y="csY2909"/>
              </a:cxn>
              <a:cxn ang="0">
                <a:pos x="csX2910" y="csY2910"/>
              </a:cxn>
              <a:cxn ang="0">
                <a:pos x="csX2911" y="csY2911"/>
              </a:cxn>
              <a:cxn ang="0">
                <a:pos x="csX2912" y="csY2912"/>
              </a:cxn>
              <a:cxn ang="0">
                <a:pos x="csX2913" y="csY2913"/>
              </a:cxn>
              <a:cxn ang="0">
                <a:pos x="csX2914" y="csY2914"/>
              </a:cxn>
              <a:cxn ang="0">
                <a:pos x="csX2915" y="csY2915"/>
              </a:cxn>
              <a:cxn ang="0">
                <a:pos x="csX2916" y="csY2916"/>
              </a:cxn>
              <a:cxn ang="0">
                <a:pos x="csX2917" y="csY2917"/>
              </a:cxn>
              <a:cxn ang="0">
                <a:pos x="csX2918" y="csY2918"/>
              </a:cxn>
              <a:cxn ang="0">
                <a:pos x="csX2919" y="csY2919"/>
              </a:cxn>
              <a:cxn ang="0">
                <a:pos x="csX2920" y="csY2920"/>
              </a:cxn>
              <a:cxn ang="0">
                <a:pos x="csX2921" y="csY2921"/>
              </a:cxn>
              <a:cxn ang="0">
                <a:pos x="csX2922" y="csY2922"/>
              </a:cxn>
              <a:cxn ang="0">
                <a:pos x="csX2923" y="csY2923"/>
              </a:cxn>
              <a:cxn ang="0">
                <a:pos x="csX2924" y="csY2924"/>
              </a:cxn>
              <a:cxn ang="0">
                <a:pos x="csX2925" y="csY2925"/>
              </a:cxn>
              <a:cxn ang="0">
                <a:pos x="csX2926" y="csY2926"/>
              </a:cxn>
              <a:cxn ang="0">
                <a:pos x="csX2927" y="csY2927"/>
              </a:cxn>
              <a:cxn ang="0">
                <a:pos x="csX2928" y="csY2928"/>
              </a:cxn>
              <a:cxn ang="0">
                <a:pos x="csX2929" y="csY2929"/>
              </a:cxn>
              <a:cxn ang="0">
                <a:pos x="csX2930" y="csY2930"/>
              </a:cxn>
              <a:cxn ang="0">
                <a:pos x="csX2931" y="csY2931"/>
              </a:cxn>
              <a:cxn ang="0">
                <a:pos x="csX2932" y="csY2932"/>
              </a:cxn>
              <a:cxn ang="0">
                <a:pos x="csX2933" y="csY2933"/>
              </a:cxn>
              <a:cxn ang="0">
                <a:pos x="csX2934" y="csY2934"/>
              </a:cxn>
              <a:cxn ang="0">
                <a:pos x="csX2935" y="csY2935"/>
              </a:cxn>
              <a:cxn ang="0">
                <a:pos x="csX2936" y="csY2936"/>
              </a:cxn>
              <a:cxn ang="0">
                <a:pos x="csX2937" y="csY2937"/>
              </a:cxn>
              <a:cxn ang="0">
                <a:pos x="csX2938" y="csY2938"/>
              </a:cxn>
              <a:cxn ang="0">
                <a:pos x="csX2939" y="csY2939"/>
              </a:cxn>
              <a:cxn ang="0">
                <a:pos x="csX2940" y="csY2940"/>
              </a:cxn>
              <a:cxn ang="0">
                <a:pos x="csX2941" y="csY2941"/>
              </a:cxn>
              <a:cxn ang="0">
                <a:pos x="csX2942" y="csY2942"/>
              </a:cxn>
              <a:cxn ang="0">
                <a:pos x="csX2943" y="csY2943"/>
              </a:cxn>
              <a:cxn ang="0">
                <a:pos x="csX2944" y="csY2944"/>
              </a:cxn>
              <a:cxn ang="0">
                <a:pos x="csX2945" y="csY2945"/>
              </a:cxn>
              <a:cxn ang="0">
                <a:pos x="csX2946" y="csY2946"/>
              </a:cxn>
              <a:cxn ang="0">
                <a:pos x="csX2947" y="csY2947"/>
              </a:cxn>
              <a:cxn ang="0">
                <a:pos x="csX2948" y="csY2948"/>
              </a:cxn>
              <a:cxn ang="0">
                <a:pos x="csX2949" y="csY2949"/>
              </a:cxn>
              <a:cxn ang="0">
                <a:pos x="csX2950" y="csY2950"/>
              </a:cxn>
              <a:cxn ang="0">
                <a:pos x="csX2951" y="csY2951"/>
              </a:cxn>
              <a:cxn ang="0">
                <a:pos x="csX2952" y="csY2952"/>
              </a:cxn>
              <a:cxn ang="0">
                <a:pos x="csX2953" y="csY2953"/>
              </a:cxn>
              <a:cxn ang="0">
                <a:pos x="csX2954" y="csY2954"/>
              </a:cxn>
              <a:cxn ang="0">
                <a:pos x="csX2955" y="csY2955"/>
              </a:cxn>
              <a:cxn ang="0">
                <a:pos x="csX2956" y="csY2956"/>
              </a:cxn>
              <a:cxn ang="0">
                <a:pos x="csX2957" y="csY2957"/>
              </a:cxn>
              <a:cxn ang="0">
                <a:pos x="csX2958" y="csY2958"/>
              </a:cxn>
              <a:cxn ang="0">
                <a:pos x="csX2959" y="csY2959"/>
              </a:cxn>
              <a:cxn ang="0">
                <a:pos x="csX2960" y="csY2960"/>
              </a:cxn>
              <a:cxn ang="0">
                <a:pos x="csX2961" y="csY2961"/>
              </a:cxn>
              <a:cxn ang="0">
                <a:pos x="csX2962" y="csY2962"/>
              </a:cxn>
              <a:cxn ang="0">
                <a:pos x="csX2963" y="csY2963"/>
              </a:cxn>
              <a:cxn ang="0">
                <a:pos x="csX2964" y="csY2964"/>
              </a:cxn>
              <a:cxn ang="0">
                <a:pos x="csX2965" y="csY2965"/>
              </a:cxn>
              <a:cxn ang="0">
                <a:pos x="csX2966" y="csY2966"/>
              </a:cxn>
              <a:cxn ang="0">
                <a:pos x="csX2967" y="csY2967"/>
              </a:cxn>
              <a:cxn ang="0">
                <a:pos x="csX2968" y="csY2968"/>
              </a:cxn>
              <a:cxn ang="0">
                <a:pos x="csX2969" y="csY2969"/>
              </a:cxn>
              <a:cxn ang="0">
                <a:pos x="csX2970" y="csY2970"/>
              </a:cxn>
              <a:cxn ang="0">
                <a:pos x="csX2971" y="csY2971"/>
              </a:cxn>
              <a:cxn ang="0">
                <a:pos x="csX2972" y="csY2972"/>
              </a:cxn>
              <a:cxn ang="0">
                <a:pos x="csX2973" y="csY2973"/>
              </a:cxn>
              <a:cxn ang="0">
                <a:pos x="csX2974" y="csY2974"/>
              </a:cxn>
              <a:cxn ang="0">
                <a:pos x="csX2975" y="csY2975"/>
              </a:cxn>
              <a:cxn ang="0">
                <a:pos x="csX2976" y="csY2976"/>
              </a:cxn>
              <a:cxn ang="0">
                <a:pos x="csX2977" y="csY2977"/>
              </a:cxn>
              <a:cxn ang="0">
                <a:pos x="csX2978" y="csY2978"/>
              </a:cxn>
              <a:cxn ang="0">
                <a:pos x="csX2979" y="csY2979"/>
              </a:cxn>
              <a:cxn ang="0">
                <a:pos x="csX2980" y="csY2980"/>
              </a:cxn>
              <a:cxn ang="0">
                <a:pos x="csX2981" y="csY2981"/>
              </a:cxn>
              <a:cxn ang="0">
                <a:pos x="csX2982" y="csY2982"/>
              </a:cxn>
              <a:cxn ang="0">
                <a:pos x="csX2983" y="csY2983"/>
              </a:cxn>
              <a:cxn ang="0">
                <a:pos x="csX2984" y="csY2984"/>
              </a:cxn>
              <a:cxn ang="0">
                <a:pos x="csX2985" y="csY2985"/>
              </a:cxn>
              <a:cxn ang="0">
                <a:pos x="csX2986" y="csY2986"/>
              </a:cxn>
              <a:cxn ang="0">
                <a:pos x="csX2987" y="csY2987"/>
              </a:cxn>
              <a:cxn ang="0">
                <a:pos x="csX2988" y="csY2988"/>
              </a:cxn>
              <a:cxn ang="0">
                <a:pos x="csX2989" y="csY2989"/>
              </a:cxn>
              <a:cxn ang="0">
                <a:pos x="csX2990" y="csY2990"/>
              </a:cxn>
              <a:cxn ang="0">
                <a:pos x="csX2991" y="csY2991"/>
              </a:cxn>
              <a:cxn ang="0">
                <a:pos x="csX2992" y="csY2992"/>
              </a:cxn>
              <a:cxn ang="0">
                <a:pos x="csX2993" y="csY2993"/>
              </a:cxn>
              <a:cxn ang="0">
                <a:pos x="csX2994" y="csY2994"/>
              </a:cxn>
              <a:cxn ang="0">
                <a:pos x="csX2995" y="csY2995"/>
              </a:cxn>
              <a:cxn ang="0">
                <a:pos x="csX2996" y="csY2996"/>
              </a:cxn>
              <a:cxn ang="0">
                <a:pos x="csX2997" y="csY2997"/>
              </a:cxn>
              <a:cxn ang="0">
                <a:pos x="csX2998" y="csY2998"/>
              </a:cxn>
              <a:cxn ang="0">
                <a:pos x="csX2999" y="csY2999"/>
              </a:cxn>
              <a:cxn ang="0">
                <a:pos x="csX3000" y="csY3000"/>
              </a:cxn>
              <a:cxn ang="0">
                <a:pos x="csX3001" y="csY3001"/>
              </a:cxn>
              <a:cxn ang="0">
                <a:pos x="csX3002" y="csY3002"/>
              </a:cxn>
              <a:cxn ang="0">
                <a:pos x="csX3003" y="csY3003"/>
              </a:cxn>
              <a:cxn ang="0">
                <a:pos x="csX3004" y="csY3004"/>
              </a:cxn>
              <a:cxn ang="0">
                <a:pos x="csX3005" y="csY3005"/>
              </a:cxn>
              <a:cxn ang="0">
                <a:pos x="csX3006" y="csY3006"/>
              </a:cxn>
              <a:cxn ang="0">
                <a:pos x="csX3007" y="csY3007"/>
              </a:cxn>
              <a:cxn ang="0">
                <a:pos x="csX3008" y="csY3008"/>
              </a:cxn>
              <a:cxn ang="0">
                <a:pos x="csX3009" y="csY3009"/>
              </a:cxn>
              <a:cxn ang="0">
                <a:pos x="csX3010" y="csY3010"/>
              </a:cxn>
              <a:cxn ang="0">
                <a:pos x="csX3011" y="csY3011"/>
              </a:cxn>
              <a:cxn ang="0">
                <a:pos x="csX3012" y="csY3012"/>
              </a:cxn>
              <a:cxn ang="0">
                <a:pos x="csX3013" y="csY3013"/>
              </a:cxn>
              <a:cxn ang="0">
                <a:pos x="csX3014" y="csY3014"/>
              </a:cxn>
              <a:cxn ang="0">
                <a:pos x="csX3015" y="csY3015"/>
              </a:cxn>
              <a:cxn ang="0">
                <a:pos x="csX3016" y="csY3016"/>
              </a:cxn>
              <a:cxn ang="0">
                <a:pos x="csX3017" y="csY3017"/>
              </a:cxn>
              <a:cxn ang="0">
                <a:pos x="csX3018" y="csY3018"/>
              </a:cxn>
              <a:cxn ang="0">
                <a:pos x="csX3019" y="csY3019"/>
              </a:cxn>
              <a:cxn ang="0">
                <a:pos x="csX3020" y="csY3020"/>
              </a:cxn>
              <a:cxn ang="0">
                <a:pos x="csX3021" y="csY3021"/>
              </a:cxn>
              <a:cxn ang="0">
                <a:pos x="csX3022" y="csY3022"/>
              </a:cxn>
              <a:cxn ang="0">
                <a:pos x="csX3023" y="csY3023"/>
              </a:cxn>
              <a:cxn ang="0">
                <a:pos x="csX3024" y="csY3024"/>
              </a:cxn>
              <a:cxn ang="0">
                <a:pos x="csX3025" y="csY3025"/>
              </a:cxn>
              <a:cxn ang="0">
                <a:pos x="csX3026" y="csY3026"/>
              </a:cxn>
              <a:cxn ang="0">
                <a:pos x="csX3027" y="csY3027"/>
              </a:cxn>
              <a:cxn ang="0">
                <a:pos x="csX3028" y="csY3028"/>
              </a:cxn>
              <a:cxn ang="0">
                <a:pos x="csX3029" y="csY3029"/>
              </a:cxn>
              <a:cxn ang="0">
                <a:pos x="csX3030" y="csY3030"/>
              </a:cxn>
              <a:cxn ang="0">
                <a:pos x="csX3031" y="csY3031"/>
              </a:cxn>
              <a:cxn ang="0">
                <a:pos x="csX3032" y="csY3032"/>
              </a:cxn>
              <a:cxn ang="0">
                <a:pos x="csX3033" y="csY3033"/>
              </a:cxn>
              <a:cxn ang="0">
                <a:pos x="csX3034" y="csY3034"/>
              </a:cxn>
              <a:cxn ang="0">
                <a:pos x="csX3035" y="csY3035"/>
              </a:cxn>
              <a:cxn ang="0">
                <a:pos x="csX3036" y="csY3036"/>
              </a:cxn>
              <a:cxn ang="0">
                <a:pos x="csX3037" y="csY3037"/>
              </a:cxn>
              <a:cxn ang="0">
                <a:pos x="csX3038" y="csY3038"/>
              </a:cxn>
              <a:cxn ang="0">
                <a:pos x="csX3039" y="csY3039"/>
              </a:cxn>
              <a:cxn ang="0">
                <a:pos x="csX3040" y="csY3040"/>
              </a:cxn>
              <a:cxn ang="0">
                <a:pos x="csX3041" y="csY3041"/>
              </a:cxn>
              <a:cxn ang="0">
                <a:pos x="csX3042" y="csY3042"/>
              </a:cxn>
              <a:cxn ang="0">
                <a:pos x="csX3043" y="csY3043"/>
              </a:cxn>
              <a:cxn ang="0">
                <a:pos x="csX3044" y="csY3044"/>
              </a:cxn>
              <a:cxn ang="0">
                <a:pos x="csX3045" y="csY3045"/>
              </a:cxn>
              <a:cxn ang="0">
                <a:pos x="csX3046" y="csY3046"/>
              </a:cxn>
              <a:cxn ang="0">
                <a:pos x="csX3047" y="csY3047"/>
              </a:cxn>
              <a:cxn ang="0">
                <a:pos x="csX3048" y="csY3048"/>
              </a:cxn>
              <a:cxn ang="0">
                <a:pos x="csX3049" y="csY3049"/>
              </a:cxn>
              <a:cxn ang="0">
                <a:pos x="csX3050" y="csY3050"/>
              </a:cxn>
              <a:cxn ang="0">
                <a:pos x="csX3051" y="csY3051"/>
              </a:cxn>
              <a:cxn ang="0">
                <a:pos x="csX3052" y="csY3052"/>
              </a:cxn>
              <a:cxn ang="0">
                <a:pos x="csX3053" y="csY3053"/>
              </a:cxn>
              <a:cxn ang="0">
                <a:pos x="csX3054" y="csY3054"/>
              </a:cxn>
              <a:cxn ang="0">
                <a:pos x="csX3055" y="csY3055"/>
              </a:cxn>
              <a:cxn ang="0">
                <a:pos x="csX3056" y="csY3056"/>
              </a:cxn>
              <a:cxn ang="0">
                <a:pos x="csX3057" y="csY3057"/>
              </a:cxn>
              <a:cxn ang="0">
                <a:pos x="csX3058" y="csY3058"/>
              </a:cxn>
              <a:cxn ang="0">
                <a:pos x="csX3059" y="csY3059"/>
              </a:cxn>
              <a:cxn ang="0">
                <a:pos x="csX3060" y="csY3060"/>
              </a:cxn>
              <a:cxn ang="0">
                <a:pos x="csX3061" y="csY3061"/>
              </a:cxn>
              <a:cxn ang="0">
                <a:pos x="csX3062" y="csY3062"/>
              </a:cxn>
              <a:cxn ang="0">
                <a:pos x="csX3063" y="csY3063"/>
              </a:cxn>
              <a:cxn ang="0">
                <a:pos x="csX3064" y="csY3064"/>
              </a:cxn>
              <a:cxn ang="0">
                <a:pos x="csX3065" y="csY3065"/>
              </a:cxn>
              <a:cxn ang="0">
                <a:pos x="csX3066" y="csY3066"/>
              </a:cxn>
              <a:cxn ang="0">
                <a:pos x="csX3067" y="csY3067"/>
              </a:cxn>
              <a:cxn ang="0">
                <a:pos x="csX3068" y="csY3068"/>
              </a:cxn>
              <a:cxn ang="0">
                <a:pos x="csX3069" y="csY3069"/>
              </a:cxn>
              <a:cxn ang="0">
                <a:pos x="csX3070" y="csY3070"/>
              </a:cxn>
              <a:cxn ang="0">
                <a:pos x="csX3071" y="csY3071"/>
              </a:cxn>
              <a:cxn ang="0">
                <a:pos x="csX3072" y="csY3072"/>
              </a:cxn>
              <a:cxn ang="0">
                <a:pos x="csX3073" y="csY3073"/>
              </a:cxn>
              <a:cxn ang="0">
                <a:pos x="csX3074" y="csY3074"/>
              </a:cxn>
              <a:cxn ang="0">
                <a:pos x="csX3075" y="csY3075"/>
              </a:cxn>
              <a:cxn ang="0">
                <a:pos x="csX3076" y="csY3076"/>
              </a:cxn>
              <a:cxn ang="0">
                <a:pos x="csX3077" y="csY3077"/>
              </a:cxn>
              <a:cxn ang="0">
                <a:pos x="csX3078" y="csY3078"/>
              </a:cxn>
              <a:cxn ang="0">
                <a:pos x="csX3079" y="csY3079"/>
              </a:cxn>
              <a:cxn ang="0">
                <a:pos x="csX3080" y="csY3080"/>
              </a:cxn>
              <a:cxn ang="0">
                <a:pos x="csX3081" y="csY3081"/>
              </a:cxn>
              <a:cxn ang="0">
                <a:pos x="csX3082" y="csY3082"/>
              </a:cxn>
              <a:cxn ang="0">
                <a:pos x="csX3083" y="csY3083"/>
              </a:cxn>
              <a:cxn ang="0">
                <a:pos x="csX3084" y="csY3084"/>
              </a:cxn>
              <a:cxn ang="0">
                <a:pos x="csX3085" y="csY3085"/>
              </a:cxn>
              <a:cxn ang="0">
                <a:pos x="csX3086" y="csY3086"/>
              </a:cxn>
              <a:cxn ang="0">
                <a:pos x="csX3087" y="csY3087"/>
              </a:cxn>
              <a:cxn ang="0">
                <a:pos x="csX3088" y="csY3088"/>
              </a:cxn>
              <a:cxn ang="0">
                <a:pos x="csX3089" y="csY3089"/>
              </a:cxn>
              <a:cxn ang="0">
                <a:pos x="csX3090" y="csY3090"/>
              </a:cxn>
              <a:cxn ang="0">
                <a:pos x="csX3091" y="csY3091"/>
              </a:cxn>
              <a:cxn ang="0">
                <a:pos x="csX3092" y="csY3092"/>
              </a:cxn>
              <a:cxn ang="0">
                <a:pos x="csX3093" y="csY3093"/>
              </a:cxn>
              <a:cxn ang="0">
                <a:pos x="csX3094" y="csY3094"/>
              </a:cxn>
              <a:cxn ang="0">
                <a:pos x="csX3095" y="csY3095"/>
              </a:cxn>
              <a:cxn ang="0">
                <a:pos x="csX3096" y="csY3096"/>
              </a:cxn>
              <a:cxn ang="0">
                <a:pos x="csX3097" y="csY3097"/>
              </a:cxn>
              <a:cxn ang="0">
                <a:pos x="csX3098" y="csY3098"/>
              </a:cxn>
              <a:cxn ang="0">
                <a:pos x="csX3099" y="csY3099"/>
              </a:cxn>
              <a:cxn ang="0">
                <a:pos x="csX3100" y="csY3100"/>
              </a:cxn>
              <a:cxn ang="0">
                <a:pos x="csX3101" y="csY3101"/>
              </a:cxn>
              <a:cxn ang="0">
                <a:pos x="csX3102" y="csY3102"/>
              </a:cxn>
              <a:cxn ang="0">
                <a:pos x="csX3103" y="csY3103"/>
              </a:cxn>
              <a:cxn ang="0">
                <a:pos x="csX3104" y="csY3104"/>
              </a:cxn>
              <a:cxn ang="0">
                <a:pos x="csX3105" y="csY3105"/>
              </a:cxn>
              <a:cxn ang="0">
                <a:pos x="csX3106" y="csY3106"/>
              </a:cxn>
              <a:cxn ang="0">
                <a:pos x="csX3107" y="csY3107"/>
              </a:cxn>
              <a:cxn ang="0">
                <a:pos x="csX3108" y="csY3108"/>
              </a:cxn>
              <a:cxn ang="0">
                <a:pos x="csX3109" y="csY3109"/>
              </a:cxn>
              <a:cxn ang="0">
                <a:pos x="csX3110" y="csY3110"/>
              </a:cxn>
              <a:cxn ang="0">
                <a:pos x="csX3111" y="csY3111"/>
              </a:cxn>
              <a:cxn ang="0">
                <a:pos x="csX3112" y="csY3112"/>
              </a:cxn>
              <a:cxn ang="0">
                <a:pos x="csX3113" y="csY3113"/>
              </a:cxn>
              <a:cxn ang="0">
                <a:pos x="csX3114" y="csY3114"/>
              </a:cxn>
              <a:cxn ang="0">
                <a:pos x="csX3115" y="csY3115"/>
              </a:cxn>
              <a:cxn ang="0">
                <a:pos x="csX3116" y="csY3116"/>
              </a:cxn>
              <a:cxn ang="0">
                <a:pos x="csX3117" y="csY3117"/>
              </a:cxn>
              <a:cxn ang="0">
                <a:pos x="csX3118" y="csY3118"/>
              </a:cxn>
              <a:cxn ang="0">
                <a:pos x="csX3119" y="csY3119"/>
              </a:cxn>
              <a:cxn ang="0">
                <a:pos x="csX3120" y="csY3120"/>
              </a:cxn>
              <a:cxn ang="0">
                <a:pos x="csX3121" y="csY3121"/>
              </a:cxn>
              <a:cxn ang="0">
                <a:pos x="csX3122" y="csY3122"/>
              </a:cxn>
              <a:cxn ang="0">
                <a:pos x="csX3123" y="csY3123"/>
              </a:cxn>
              <a:cxn ang="0">
                <a:pos x="csX3124" y="csY3124"/>
              </a:cxn>
              <a:cxn ang="0">
                <a:pos x="csX3125" y="csY3125"/>
              </a:cxn>
              <a:cxn ang="0">
                <a:pos x="csX3126" y="csY3126"/>
              </a:cxn>
              <a:cxn ang="0">
                <a:pos x="csX3127" y="csY3127"/>
              </a:cxn>
              <a:cxn ang="0">
                <a:pos x="csX3128" y="csY3128"/>
              </a:cxn>
              <a:cxn ang="0">
                <a:pos x="csX3129" y="csY3129"/>
              </a:cxn>
              <a:cxn ang="0">
                <a:pos x="csX3130" y="csY3130"/>
              </a:cxn>
              <a:cxn ang="0">
                <a:pos x="csX3131" y="csY3131"/>
              </a:cxn>
              <a:cxn ang="0">
                <a:pos x="csX3132" y="csY3132"/>
              </a:cxn>
              <a:cxn ang="0">
                <a:pos x="csX3133" y="csY3133"/>
              </a:cxn>
              <a:cxn ang="0">
                <a:pos x="csX3134" y="csY3134"/>
              </a:cxn>
              <a:cxn ang="0">
                <a:pos x="csX3135" y="csY3135"/>
              </a:cxn>
              <a:cxn ang="0">
                <a:pos x="csX3136" y="csY3136"/>
              </a:cxn>
              <a:cxn ang="0">
                <a:pos x="csX3137" y="csY3137"/>
              </a:cxn>
              <a:cxn ang="0">
                <a:pos x="csX3138" y="csY3138"/>
              </a:cxn>
              <a:cxn ang="0">
                <a:pos x="csX3139" y="csY3139"/>
              </a:cxn>
              <a:cxn ang="0">
                <a:pos x="csX3140" y="csY3140"/>
              </a:cxn>
              <a:cxn ang="0">
                <a:pos x="csX3141" y="csY3141"/>
              </a:cxn>
              <a:cxn ang="0">
                <a:pos x="csX3142" y="csY3142"/>
              </a:cxn>
              <a:cxn ang="0">
                <a:pos x="csX3143" y="csY3143"/>
              </a:cxn>
              <a:cxn ang="0">
                <a:pos x="csX3144" y="csY3144"/>
              </a:cxn>
              <a:cxn ang="0">
                <a:pos x="csX3145" y="csY3145"/>
              </a:cxn>
              <a:cxn ang="0">
                <a:pos x="csX3146" y="csY3146"/>
              </a:cxn>
              <a:cxn ang="0">
                <a:pos x="csX3147" y="csY3147"/>
              </a:cxn>
              <a:cxn ang="0">
                <a:pos x="csX3148" y="csY3148"/>
              </a:cxn>
              <a:cxn ang="0">
                <a:pos x="csX3149" y="csY3149"/>
              </a:cxn>
              <a:cxn ang="0">
                <a:pos x="csX3150" y="csY3150"/>
              </a:cxn>
              <a:cxn ang="0">
                <a:pos x="csX3151" y="csY3151"/>
              </a:cxn>
              <a:cxn ang="0">
                <a:pos x="csX3152" y="csY3152"/>
              </a:cxn>
              <a:cxn ang="0">
                <a:pos x="csX3153" y="csY3153"/>
              </a:cxn>
              <a:cxn ang="0">
                <a:pos x="csX3154" y="csY3154"/>
              </a:cxn>
              <a:cxn ang="0">
                <a:pos x="csX3155" y="csY3155"/>
              </a:cxn>
              <a:cxn ang="0">
                <a:pos x="csX3156" y="csY3156"/>
              </a:cxn>
              <a:cxn ang="0">
                <a:pos x="csX3157" y="csY3157"/>
              </a:cxn>
              <a:cxn ang="0">
                <a:pos x="csX3158" y="csY3158"/>
              </a:cxn>
              <a:cxn ang="0">
                <a:pos x="csX3159" y="csY3159"/>
              </a:cxn>
              <a:cxn ang="0">
                <a:pos x="csX3160" y="csY3160"/>
              </a:cxn>
              <a:cxn ang="0">
                <a:pos x="csX3161" y="csY3161"/>
              </a:cxn>
              <a:cxn ang="0">
                <a:pos x="csX3162" y="csY3162"/>
              </a:cxn>
              <a:cxn ang="0">
                <a:pos x="csX3163" y="csY3163"/>
              </a:cxn>
              <a:cxn ang="0">
                <a:pos x="csX3164" y="csY3164"/>
              </a:cxn>
              <a:cxn ang="0">
                <a:pos x="csX3165" y="csY3165"/>
              </a:cxn>
              <a:cxn ang="0">
                <a:pos x="csX3166" y="csY3166"/>
              </a:cxn>
              <a:cxn ang="0">
                <a:pos x="csX3167" y="csY3167"/>
              </a:cxn>
              <a:cxn ang="0">
                <a:pos x="csX3168" y="csY3168"/>
              </a:cxn>
              <a:cxn ang="0">
                <a:pos x="csX3169" y="csY3169"/>
              </a:cxn>
              <a:cxn ang="0">
                <a:pos x="csX3170" y="csY3170"/>
              </a:cxn>
              <a:cxn ang="0">
                <a:pos x="csX3171" y="csY3171"/>
              </a:cxn>
              <a:cxn ang="0">
                <a:pos x="csX3172" y="csY3172"/>
              </a:cxn>
              <a:cxn ang="0">
                <a:pos x="csX3173" y="csY3173"/>
              </a:cxn>
              <a:cxn ang="0">
                <a:pos x="csX3174" y="csY3174"/>
              </a:cxn>
              <a:cxn ang="0">
                <a:pos x="csX3175" y="csY3175"/>
              </a:cxn>
              <a:cxn ang="0">
                <a:pos x="csX3176" y="csY3176"/>
              </a:cxn>
              <a:cxn ang="0">
                <a:pos x="csX3177" y="csY3177"/>
              </a:cxn>
              <a:cxn ang="0">
                <a:pos x="csX3178" y="csY3178"/>
              </a:cxn>
              <a:cxn ang="0">
                <a:pos x="csX3179" y="csY3179"/>
              </a:cxn>
              <a:cxn ang="0">
                <a:pos x="csX3180" y="csY3180"/>
              </a:cxn>
              <a:cxn ang="0">
                <a:pos x="csX3181" y="csY3181"/>
              </a:cxn>
              <a:cxn ang="0">
                <a:pos x="csX3182" y="csY3182"/>
              </a:cxn>
              <a:cxn ang="0">
                <a:pos x="csX3183" y="csY3183"/>
              </a:cxn>
              <a:cxn ang="0">
                <a:pos x="csX3184" y="csY3184"/>
              </a:cxn>
              <a:cxn ang="0">
                <a:pos x="csX3185" y="csY3185"/>
              </a:cxn>
              <a:cxn ang="0">
                <a:pos x="csX3186" y="csY3186"/>
              </a:cxn>
              <a:cxn ang="0">
                <a:pos x="csX3187" y="csY3187"/>
              </a:cxn>
              <a:cxn ang="0">
                <a:pos x="csX3188" y="csY3188"/>
              </a:cxn>
              <a:cxn ang="0">
                <a:pos x="csX3189" y="csY3189"/>
              </a:cxn>
              <a:cxn ang="0">
                <a:pos x="csX3190" y="csY3190"/>
              </a:cxn>
              <a:cxn ang="0">
                <a:pos x="csX3191" y="csY3191"/>
              </a:cxn>
              <a:cxn ang="0">
                <a:pos x="csX3192" y="csY3192"/>
              </a:cxn>
              <a:cxn ang="0">
                <a:pos x="csX3193" y="csY3193"/>
              </a:cxn>
              <a:cxn ang="0">
                <a:pos x="csX3194" y="csY3194"/>
              </a:cxn>
              <a:cxn ang="0">
                <a:pos x="csX3195" y="csY3195"/>
              </a:cxn>
              <a:cxn ang="0">
                <a:pos x="csX3196" y="csY3196"/>
              </a:cxn>
              <a:cxn ang="0">
                <a:pos x="csX3197" y="csY3197"/>
              </a:cxn>
              <a:cxn ang="0">
                <a:pos x="csX3198" y="csY3198"/>
              </a:cxn>
              <a:cxn ang="0">
                <a:pos x="csX3199" y="csY3199"/>
              </a:cxn>
              <a:cxn ang="0">
                <a:pos x="csX3200" y="csY3200"/>
              </a:cxn>
              <a:cxn ang="0">
                <a:pos x="csX3201" y="csY3201"/>
              </a:cxn>
              <a:cxn ang="0">
                <a:pos x="csX3202" y="csY3202"/>
              </a:cxn>
              <a:cxn ang="0">
                <a:pos x="csX3203" y="csY3203"/>
              </a:cxn>
              <a:cxn ang="0">
                <a:pos x="csX3204" y="csY3204"/>
              </a:cxn>
              <a:cxn ang="0">
                <a:pos x="csX3205" y="csY3205"/>
              </a:cxn>
              <a:cxn ang="0">
                <a:pos x="csX3206" y="csY3206"/>
              </a:cxn>
              <a:cxn ang="0">
                <a:pos x="csX3207" y="csY3207"/>
              </a:cxn>
              <a:cxn ang="0">
                <a:pos x="csX3208" y="csY3208"/>
              </a:cxn>
              <a:cxn ang="0">
                <a:pos x="csX3209" y="csY3209"/>
              </a:cxn>
              <a:cxn ang="0">
                <a:pos x="csX3210" y="csY3210"/>
              </a:cxn>
              <a:cxn ang="0">
                <a:pos x="csX3211" y="csY3211"/>
              </a:cxn>
              <a:cxn ang="0">
                <a:pos x="csX3212" y="csY3212"/>
              </a:cxn>
              <a:cxn ang="0">
                <a:pos x="csX3213" y="csY3213"/>
              </a:cxn>
              <a:cxn ang="0">
                <a:pos x="csX3214" y="csY3214"/>
              </a:cxn>
              <a:cxn ang="0">
                <a:pos x="csX3215" y="csY3215"/>
              </a:cxn>
              <a:cxn ang="0">
                <a:pos x="csX3216" y="csY3216"/>
              </a:cxn>
              <a:cxn ang="0">
                <a:pos x="csX3217" y="csY3217"/>
              </a:cxn>
              <a:cxn ang="0">
                <a:pos x="csX3218" y="csY3218"/>
              </a:cxn>
              <a:cxn ang="0">
                <a:pos x="csX3219" y="csY3219"/>
              </a:cxn>
              <a:cxn ang="0">
                <a:pos x="csX3220" y="csY3220"/>
              </a:cxn>
              <a:cxn ang="0">
                <a:pos x="csX3221" y="csY3221"/>
              </a:cxn>
              <a:cxn ang="0">
                <a:pos x="csX3222" y="csY3222"/>
              </a:cxn>
              <a:cxn ang="0">
                <a:pos x="csX3223" y="csY3223"/>
              </a:cxn>
              <a:cxn ang="0">
                <a:pos x="csX3224" y="csY3224"/>
              </a:cxn>
              <a:cxn ang="0">
                <a:pos x="csX3225" y="csY3225"/>
              </a:cxn>
              <a:cxn ang="0">
                <a:pos x="csX3226" y="csY3226"/>
              </a:cxn>
              <a:cxn ang="0">
                <a:pos x="csX3227" y="csY3227"/>
              </a:cxn>
              <a:cxn ang="0">
                <a:pos x="csX3228" y="csY3228"/>
              </a:cxn>
              <a:cxn ang="0">
                <a:pos x="csX3229" y="csY3229"/>
              </a:cxn>
              <a:cxn ang="0">
                <a:pos x="csX3230" y="csY3230"/>
              </a:cxn>
              <a:cxn ang="0">
                <a:pos x="csX3231" y="csY3231"/>
              </a:cxn>
              <a:cxn ang="0">
                <a:pos x="csX3232" y="csY3232"/>
              </a:cxn>
              <a:cxn ang="0">
                <a:pos x="csX3233" y="csY3233"/>
              </a:cxn>
              <a:cxn ang="0">
                <a:pos x="csX3234" y="csY3234"/>
              </a:cxn>
              <a:cxn ang="0">
                <a:pos x="csX3235" y="csY3235"/>
              </a:cxn>
              <a:cxn ang="0">
                <a:pos x="csX3236" y="csY3236"/>
              </a:cxn>
              <a:cxn ang="0">
                <a:pos x="csX3237" y="csY3237"/>
              </a:cxn>
              <a:cxn ang="0">
                <a:pos x="csX3238" y="csY3238"/>
              </a:cxn>
              <a:cxn ang="0">
                <a:pos x="csX3239" y="csY3239"/>
              </a:cxn>
              <a:cxn ang="0">
                <a:pos x="csX3240" y="csY3240"/>
              </a:cxn>
              <a:cxn ang="0">
                <a:pos x="csX3241" y="csY3241"/>
              </a:cxn>
              <a:cxn ang="0">
                <a:pos x="csX3242" y="csY3242"/>
              </a:cxn>
              <a:cxn ang="0">
                <a:pos x="csX3243" y="csY3243"/>
              </a:cxn>
              <a:cxn ang="0">
                <a:pos x="csX3244" y="csY3244"/>
              </a:cxn>
              <a:cxn ang="0">
                <a:pos x="csX3245" y="csY3245"/>
              </a:cxn>
              <a:cxn ang="0">
                <a:pos x="csX3246" y="csY3246"/>
              </a:cxn>
              <a:cxn ang="0">
                <a:pos x="csX3247" y="csY3247"/>
              </a:cxn>
              <a:cxn ang="0">
                <a:pos x="csX3248" y="csY3248"/>
              </a:cxn>
              <a:cxn ang="0">
                <a:pos x="csX3249" y="csY3249"/>
              </a:cxn>
              <a:cxn ang="0">
                <a:pos x="csX3250" y="csY3250"/>
              </a:cxn>
              <a:cxn ang="0">
                <a:pos x="csX3251" y="csY3251"/>
              </a:cxn>
              <a:cxn ang="0">
                <a:pos x="csX3252" y="csY3252"/>
              </a:cxn>
              <a:cxn ang="0">
                <a:pos x="csX3253" y="csY3253"/>
              </a:cxn>
              <a:cxn ang="0">
                <a:pos x="csX3254" y="csY3254"/>
              </a:cxn>
              <a:cxn ang="0">
                <a:pos x="csX3255" y="csY3255"/>
              </a:cxn>
              <a:cxn ang="0">
                <a:pos x="csX3256" y="csY3256"/>
              </a:cxn>
              <a:cxn ang="0">
                <a:pos x="csX3257" y="csY3257"/>
              </a:cxn>
              <a:cxn ang="0">
                <a:pos x="csX3258" y="csY3258"/>
              </a:cxn>
              <a:cxn ang="0">
                <a:pos x="csX3259" y="csY3259"/>
              </a:cxn>
              <a:cxn ang="0">
                <a:pos x="csX3260" y="csY3260"/>
              </a:cxn>
              <a:cxn ang="0">
                <a:pos x="csX3261" y="csY3261"/>
              </a:cxn>
              <a:cxn ang="0">
                <a:pos x="csX3262" y="csY3262"/>
              </a:cxn>
              <a:cxn ang="0">
                <a:pos x="csX3263" y="csY3263"/>
              </a:cxn>
              <a:cxn ang="0">
                <a:pos x="csX3264" y="csY3264"/>
              </a:cxn>
              <a:cxn ang="0">
                <a:pos x="csX3265" y="csY3265"/>
              </a:cxn>
              <a:cxn ang="0">
                <a:pos x="csX3266" y="csY3266"/>
              </a:cxn>
              <a:cxn ang="0">
                <a:pos x="csX3267" y="csY3267"/>
              </a:cxn>
              <a:cxn ang="0">
                <a:pos x="csX3268" y="csY3268"/>
              </a:cxn>
              <a:cxn ang="0">
                <a:pos x="csX3269" y="csY3269"/>
              </a:cxn>
              <a:cxn ang="0">
                <a:pos x="csX3270" y="csY3270"/>
              </a:cxn>
              <a:cxn ang="0">
                <a:pos x="csX3271" y="csY3271"/>
              </a:cxn>
              <a:cxn ang="0">
                <a:pos x="csX3272" y="csY3272"/>
              </a:cxn>
              <a:cxn ang="0">
                <a:pos x="csX3273" y="csY3273"/>
              </a:cxn>
              <a:cxn ang="0">
                <a:pos x="csX3274" y="csY3274"/>
              </a:cxn>
              <a:cxn ang="0">
                <a:pos x="csX3275" y="csY3275"/>
              </a:cxn>
              <a:cxn ang="0">
                <a:pos x="csX3276" y="csY3276"/>
              </a:cxn>
              <a:cxn ang="0">
                <a:pos x="csX3277" y="csY3277"/>
              </a:cxn>
              <a:cxn ang="0">
                <a:pos x="csX3278" y="csY3278"/>
              </a:cxn>
              <a:cxn ang="0">
                <a:pos x="csX3279" y="csY3279"/>
              </a:cxn>
              <a:cxn ang="0">
                <a:pos x="csX3280" y="csY3280"/>
              </a:cxn>
              <a:cxn ang="0">
                <a:pos x="csX3281" y="csY3281"/>
              </a:cxn>
              <a:cxn ang="0">
                <a:pos x="csX3282" y="csY3282"/>
              </a:cxn>
              <a:cxn ang="0">
                <a:pos x="csX3283" y="csY3283"/>
              </a:cxn>
              <a:cxn ang="0">
                <a:pos x="csX3284" y="csY3284"/>
              </a:cxn>
              <a:cxn ang="0">
                <a:pos x="csX3285" y="csY3285"/>
              </a:cxn>
              <a:cxn ang="0">
                <a:pos x="csX3286" y="csY3286"/>
              </a:cxn>
              <a:cxn ang="0">
                <a:pos x="csX3287" y="csY3287"/>
              </a:cxn>
              <a:cxn ang="0">
                <a:pos x="csX3288" y="csY3288"/>
              </a:cxn>
              <a:cxn ang="0">
                <a:pos x="csX3289" y="csY3289"/>
              </a:cxn>
              <a:cxn ang="0">
                <a:pos x="csX3290" y="csY3290"/>
              </a:cxn>
              <a:cxn ang="0">
                <a:pos x="csX3291" y="csY3291"/>
              </a:cxn>
              <a:cxn ang="0">
                <a:pos x="csX3292" y="csY3292"/>
              </a:cxn>
              <a:cxn ang="0">
                <a:pos x="csX3293" y="csY3293"/>
              </a:cxn>
              <a:cxn ang="0">
                <a:pos x="csX3294" y="csY3294"/>
              </a:cxn>
              <a:cxn ang="0">
                <a:pos x="csX3295" y="csY3295"/>
              </a:cxn>
              <a:cxn ang="0">
                <a:pos x="csX3296" y="csY3296"/>
              </a:cxn>
              <a:cxn ang="0">
                <a:pos x="csX3297" y="csY3297"/>
              </a:cxn>
              <a:cxn ang="0">
                <a:pos x="csX3298" y="csY3298"/>
              </a:cxn>
              <a:cxn ang="0">
                <a:pos x="csX3299" y="csY3299"/>
              </a:cxn>
              <a:cxn ang="0">
                <a:pos x="csX3300" y="csY3300"/>
              </a:cxn>
              <a:cxn ang="0">
                <a:pos x="csX3301" y="csY3301"/>
              </a:cxn>
              <a:cxn ang="0">
                <a:pos x="csX3302" y="csY3302"/>
              </a:cxn>
              <a:cxn ang="0">
                <a:pos x="csX3303" y="csY3303"/>
              </a:cxn>
              <a:cxn ang="0">
                <a:pos x="csX3304" y="csY3304"/>
              </a:cxn>
              <a:cxn ang="0">
                <a:pos x="csX3305" y="csY3305"/>
              </a:cxn>
              <a:cxn ang="0">
                <a:pos x="csX3306" y="csY3306"/>
              </a:cxn>
              <a:cxn ang="0">
                <a:pos x="csX3307" y="csY3307"/>
              </a:cxn>
              <a:cxn ang="0">
                <a:pos x="csX3308" y="csY3308"/>
              </a:cxn>
              <a:cxn ang="0">
                <a:pos x="csX3309" y="csY3309"/>
              </a:cxn>
              <a:cxn ang="0">
                <a:pos x="csX3310" y="csY3310"/>
              </a:cxn>
              <a:cxn ang="0">
                <a:pos x="csX3311" y="csY3311"/>
              </a:cxn>
              <a:cxn ang="0">
                <a:pos x="csX3312" y="csY3312"/>
              </a:cxn>
              <a:cxn ang="0">
                <a:pos x="csX3313" y="csY3313"/>
              </a:cxn>
              <a:cxn ang="0">
                <a:pos x="csX3314" y="csY3314"/>
              </a:cxn>
              <a:cxn ang="0">
                <a:pos x="csX3315" y="csY3315"/>
              </a:cxn>
              <a:cxn ang="0">
                <a:pos x="csX3316" y="csY3316"/>
              </a:cxn>
              <a:cxn ang="0">
                <a:pos x="csX3317" y="csY3317"/>
              </a:cxn>
              <a:cxn ang="0">
                <a:pos x="csX3318" y="csY3318"/>
              </a:cxn>
              <a:cxn ang="0">
                <a:pos x="csX3319" y="csY3319"/>
              </a:cxn>
              <a:cxn ang="0">
                <a:pos x="csX3320" y="csY3320"/>
              </a:cxn>
              <a:cxn ang="0">
                <a:pos x="csX3321" y="csY3321"/>
              </a:cxn>
              <a:cxn ang="0">
                <a:pos x="csX3322" y="csY3322"/>
              </a:cxn>
              <a:cxn ang="0">
                <a:pos x="csX3323" y="csY3323"/>
              </a:cxn>
              <a:cxn ang="0">
                <a:pos x="csX3324" y="csY3324"/>
              </a:cxn>
              <a:cxn ang="0">
                <a:pos x="csX3325" y="csY3325"/>
              </a:cxn>
              <a:cxn ang="0">
                <a:pos x="csX3326" y="csY3326"/>
              </a:cxn>
              <a:cxn ang="0">
                <a:pos x="csX3327" y="csY3327"/>
              </a:cxn>
              <a:cxn ang="0">
                <a:pos x="csX3328" y="csY3328"/>
              </a:cxn>
              <a:cxn ang="0">
                <a:pos x="csX3329" y="csY3329"/>
              </a:cxn>
              <a:cxn ang="0">
                <a:pos x="csX3330" y="csY3330"/>
              </a:cxn>
              <a:cxn ang="0">
                <a:pos x="csX3331" y="csY3331"/>
              </a:cxn>
              <a:cxn ang="0">
                <a:pos x="csX3332" y="csY3332"/>
              </a:cxn>
              <a:cxn ang="0">
                <a:pos x="csX3333" y="csY3333"/>
              </a:cxn>
              <a:cxn ang="0">
                <a:pos x="csX3334" y="csY3334"/>
              </a:cxn>
              <a:cxn ang="0">
                <a:pos x="csX3335" y="csY3335"/>
              </a:cxn>
              <a:cxn ang="0">
                <a:pos x="csX3336" y="csY3336"/>
              </a:cxn>
              <a:cxn ang="0">
                <a:pos x="csX3337" y="csY3337"/>
              </a:cxn>
              <a:cxn ang="0">
                <a:pos x="csX3338" y="csY3338"/>
              </a:cxn>
              <a:cxn ang="0">
                <a:pos x="csX3339" y="csY3339"/>
              </a:cxn>
              <a:cxn ang="0">
                <a:pos x="csX3340" y="csY3340"/>
              </a:cxn>
              <a:cxn ang="0">
                <a:pos x="csX3341" y="csY3341"/>
              </a:cxn>
              <a:cxn ang="0">
                <a:pos x="csX3342" y="csY3342"/>
              </a:cxn>
              <a:cxn ang="0">
                <a:pos x="csX3343" y="csY3343"/>
              </a:cxn>
              <a:cxn ang="0">
                <a:pos x="csX3344" y="csY3344"/>
              </a:cxn>
              <a:cxn ang="0">
                <a:pos x="csX3345" y="csY3345"/>
              </a:cxn>
              <a:cxn ang="0">
                <a:pos x="csX3346" y="csY3346"/>
              </a:cxn>
              <a:cxn ang="0">
                <a:pos x="csX3347" y="csY3347"/>
              </a:cxn>
              <a:cxn ang="0">
                <a:pos x="csX3348" y="csY3348"/>
              </a:cxn>
              <a:cxn ang="0">
                <a:pos x="csX3349" y="csY3349"/>
              </a:cxn>
              <a:cxn ang="0">
                <a:pos x="csX3350" y="csY3350"/>
              </a:cxn>
              <a:cxn ang="0">
                <a:pos x="csX3351" y="csY3351"/>
              </a:cxn>
              <a:cxn ang="0">
                <a:pos x="csX3352" y="csY3352"/>
              </a:cxn>
              <a:cxn ang="0">
                <a:pos x="csX3353" y="csY3353"/>
              </a:cxn>
              <a:cxn ang="0">
                <a:pos x="csX3354" y="csY3354"/>
              </a:cxn>
              <a:cxn ang="0">
                <a:pos x="csX3355" y="csY3355"/>
              </a:cxn>
              <a:cxn ang="0">
                <a:pos x="csX3356" y="csY3356"/>
              </a:cxn>
              <a:cxn ang="0">
                <a:pos x="csX3357" y="csY3357"/>
              </a:cxn>
              <a:cxn ang="0">
                <a:pos x="csX3358" y="csY3358"/>
              </a:cxn>
              <a:cxn ang="0">
                <a:pos x="csX3359" y="csY3359"/>
              </a:cxn>
              <a:cxn ang="0">
                <a:pos x="csX3360" y="csY3360"/>
              </a:cxn>
              <a:cxn ang="0">
                <a:pos x="csX3361" y="csY3361"/>
              </a:cxn>
              <a:cxn ang="0">
                <a:pos x="csX3362" y="csY3362"/>
              </a:cxn>
              <a:cxn ang="0">
                <a:pos x="csX3363" y="csY3363"/>
              </a:cxn>
              <a:cxn ang="0">
                <a:pos x="csX3364" y="csY3364"/>
              </a:cxn>
              <a:cxn ang="0">
                <a:pos x="csX3365" y="csY3365"/>
              </a:cxn>
              <a:cxn ang="0">
                <a:pos x="csX3366" y="csY3366"/>
              </a:cxn>
              <a:cxn ang="0">
                <a:pos x="csX3367" y="csY3367"/>
              </a:cxn>
              <a:cxn ang="0">
                <a:pos x="csX3368" y="csY3368"/>
              </a:cxn>
              <a:cxn ang="0">
                <a:pos x="csX3369" y="csY3369"/>
              </a:cxn>
              <a:cxn ang="0">
                <a:pos x="csX3370" y="csY3370"/>
              </a:cxn>
              <a:cxn ang="0">
                <a:pos x="csX3371" y="csY3371"/>
              </a:cxn>
              <a:cxn ang="0">
                <a:pos x="csX3372" y="csY3372"/>
              </a:cxn>
              <a:cxn ang="0">
                <a:pos x="csX3373" y="csY3373"/>
              </a:cxn>
              <a:cxn ang="0">
                <a:pos x="csX3374" y="csY3374"/>
              </a:cxn>
              <a:cxn ang="0">
                <a:pos x="csX3375" y="csY3375"/>
              </a:cxn>
              <a:cxn ang="0">
                <a:pos x="csX3376" y="csY3376"/>
              </a:cxn>
              <a:cxn ang="0">
                <a:pos x="csX3377" y="csY3377"/>
              </a:cxn>
              <a:cxn ang="0">
                <a:pos x="csX3378" y="csY3378"/>
              </a:cxn>
              <a:cxn ang="0">
                <a:pos x="csX3379" y="csY3379"/>
              </a:cxn>
              <a:cxn ang="0">
                <a:pos x="csX3380" y="csY3380"/>
              </a:cxn>
              <a:cxn ang="0">
                <a:pos x="csX3381" y="csY3381"/>
              </a:cxn>
              <a:cxn ang="0">
                <a:pos x="csX3382" y="csY3382"/>
              </a:cxn>
              <a:cxn ang="0">
                <a:pos x="csX3383" y="csY3383"/>
              </a:cxn>
              <a:cxn ang="0">
                <a:pos x="csX3384" y="csY3384"/>
              </a:cxn>
              <a:cxn ang="0">
                <a:pos x="csX3385" y="csY3385"/>
              </a:cxn>
              <a:cxn ang="0">
                <a:pos x="csX3386" y="csY3386"/>
              </a:cxn>
              <a:cxn ang="0">
                <a:pos x="csX3387" y="csY3387"/>
              </a:cxn>
              <a:cxn ang="0">
                <a:pos x="csX3388" y="csY3388"/>
              </a:cxn>
              <a:cxn ang="0">
                <a:pos x="csX3389" y="csY3389"/>
              </a:cxn>
              <a:cxn ang="0">
                <a:pos x="csX3390" y="csY3390"/>
              </a:cxn>
              <a:cxn ang="0">
                <a:pos x="csX3391" y="csY3391"/>
              </a:cxn>
              <a:cxn ang="0">
                <a:pos x="csX3392" y="csY3392"/>
              </a:cxn>
              <a:cxn ang="0">
                <a:pos x="csX3393" y="csY3393"/>
              </a:cxn>
              <a:cxn ang="0">
                <a:pos x="csX3394" y="csY3394"/>
              </a:cxn>
              <a:cxn ang="0">
                <a:pos x="csX3395" y="csY3395"/>
              </a:cxn>
              <a:cxn ang="0">
                <a:pos x="csX3396" y="csY3396"/>
              </a:cxn>
              <a:cxn ang="0">
                <a:pos x="csX3397" y="csY3397"/>
              </a:cxn>
              <a:cxn ang="0">
                <a:pos x="csX3398" y="csY3398"/>
              </a:cxn>
              <a:cxn ang="0">
                <a:pos x="csX3399" y="csY3399"/>
              </a:cxn>
              <a:cxn ang="0">
                <a:pos x="csX3400" y="csY3400"/>
              </a:cxn>
              <a:cxn ang="0">
                <a:pos x="csX3401" y="csY3401"/>
              </a:cxn>
              <a:cxn ang="0">
                <a:pos x="csX3402" y="csY3402"/>
              </a:cxn>
              <a:cxn ang="0">
                <a:pos x="csX3403" y="csY3403"/>
              </a:cxn>
              <a:cxn ang="0">
                <a:pos x="csX3404" y="csY3404"/>
              </a:cxn>
              <a:cxn ang="0">
                <a:pos x="csX3405" y="csY3405"/>
              </a:cxn>
              <a:cxn ang="0">
                <a:pos x="csX3406" y="csY3406"/>
              </a:cxn>
              <a:cxn ang="0">
                <a:pos x="csX3407" y="csY3407"/>
              </a:cxn>
              <a:cxn ang="0">
                <a:pos x="csX3408" y="csY3408"/>
              </a:cxn>
              <a:cxn ang="0">
                <a:pos x="csX3409" y="csY3409"/>
              </a:cxn>
              <a:cxn ang="0">
                <a:pos x="csX3410" y="csY3410"/>
              </a:cxn>
              <a:cxn ang="0">
                <a:pos x="csX3411" y="csY3411"/>
              </a:cxn>
              <a:cxn ang="0">
                <a:pos x="csX3412" y="csY3412"/>
              </a:cxn>
              <a:cxn ang="0">
                <a:pos x="csX3413" y="csY3413"/>
              </a:cxn>
              <a:cxn ang="0">
                <a:pos x="csX3414" y="csY3414"/>
              </a:cxn>
              <a:cxn ang="0">
                <a:pos x="csX3415" y="csY3415"/>
              </a:cxn>
              <a:cxn ang="0">
                <a:pos x="csX3416" y="csY3416"/>
              </a:cxn>
              <a:cxn ang="0">
                <a:pos x="csX3417" y="csY3417"/>
              </a:cxn>
              <a:cxn ang="0">
                <a:pos x="csX3418" y="csY3418"/>
              </a:cxn>
              <a:cxn ang="0">
                <a:pos x="csX3419" y="csY3419"/>
              </a:cxn>
              <a:cxn ang="0">
                <a:pos x="csX3420" y="csY3420"/>
              </a:cxn>
              <a:cxn ang="0">
                <a:pos x="csX3421" y="csY3421"/>
              </a:cxn>
              <a:cxn ang="0">
                <a:pos x="csX3422" y="csY3422"/>
              </a:cxn>
              <a:cxn ang="0">
                <a:pos x="csX3423" y="csY3423"/>
              </a:cxn>
              <a:cxn ang="0">
                <a:pos x="csX3424" y="csY3424"/>
              </a:cxn>
              <a:cxn ang="0">
                <a:pos x="csX3425" y="csY3425"/>
              </a:cxn>
              <a:cxn ang="0">
                <a:pos x="csX3426" y="csY3426"/>
              </a:cxn>
              <a:cxn ang="0">
                <a:pos x="csX3427" y="csY3427"/>
              </a:cxn>
              <a:cxn ang="0">
                <a:pos x="csX3428" y="csY3428"/>
              </a:cxn>
              <a:cxn ang="0">
                <a:pos x="csX3429" y="csY3429"/>
              </a:cxn>
              <a:cxn ang="0">
                <a:pos x="csX3430" y="csY3430"/>
              </a:cxn>
              <a:cxn ang="0">
                <a:pos x="csX3431" y="csY3431"/>
              </a:cxn>
              <a:cxn ang="0">
                <a:pos x="csX3432" y="csY3432"/>
              </a:cxn>
              <a:cxn ang="0">
                <a:pos x="csX3433" y="csY3433"/>
              </a:cxn>
              <a:cxn ang="0">
                <a:pos x="csX3434" y="csY3434"/>
              </a:cxn>
              <a:cxn ang="0">
                <a:pos x="csX3435" y="csY3435"/>
              </a:cxn>
              <a:cxn ang="0">
                <a:pos x="csX3436" y="csY3436"/>
              </a:cxn>
              <a:cxn ang="0">
                <a:pos x="csX3437" y="csY3437"/>
              </a:cxn>
              <a:cxn ang="0">
                <a:pos x="csX3438" y="csY3438"/>
              </a:cxn>
              <a:cxn ang="0">
                <a:pos x="csX3439" y="csY3439"/>
              </a:cxn>
              <a:cxn ang="0">
                <a:pos x="csX3440" y="csY3440"/>
              </a:cxn>
              <a:cxn ang="0">
                <a:pos x="csX3441" y="csY3441"/>
              </a:cxn>
              <a:cxn ang="0">
                <a:pos x="csX3442" y="csY3442"/>
              </a:cxn>
              <a:cxn ang="0">
                <a:pos x="csX3443" y="csY3443"/>
              </a:cxn>
              <a:cxn ang="0">
                <a:pos x="csX3444" y="csY3444"/>
              </a:cxn>
              <a:cxn ang="0">
                <a:pos x="csX3445" y="csY3445"/>
              </a:cxn>
              <a:cxn ang="0">
                <a:pos x="csX3446" y="csY3446"/>
              </a:cxn>
              <a:cxn ang="0">
                <a:pos x="csX3447" y="csY3447"/>
              </a:cxn>
              <a:cxn ang="0">
                <a:pos x="csX3448" y="csY3448"/>
              </a:cxn>
              <a:cxn ang="0">
                <a:pos x="csX3449" y="csY3449"/>
              </a:cxn>
              <a:cxn ang="0">
                <a:pos x="csX3450" y="csY3450"/>
              </a:cxn>
              <a:cxn ang="0">
                <a:pos x="csX3451" y="csY3451"/>
              </a:cxn>
              <a:cxn ang="0">
                <a:pos x="csX3452" y="csY3452"/>
              </a:cxn>
              <a:cxn ang="0">
                <a:pos x="csX3453" y="csY3453"/>
              </a:cxn>
              <a:cxn ang="0">
                <a:pos x="csX3454" y="csY3454"/>
              </a:cxn>
              <a:cxn ang="0">
                <a:pos x="csX3455" y="csY3455"/>
              </a:cxn>
              <a:cxn ang="0">
                <a:pos x="csX3456" y="csY3456"/>
              </a:cxn>
              <a:cxn ang="0">
                <a:pos x="csX3457" y="csY3457"/>
              </a:cxn>
              <a:cxn ang="0">
                <a:pos x="csX3458" y="csY3458"/>
              </a:cxn>
              <a:cxn ang="0">
                <a:pos x="csX3459" y="csY3459"/>
              </a:cxn>
              <a:cxn ang="0">
                <a:pos x="csX3460" y="csY3460"/>
              </a:cxn>
              <a:cxn ang="0">
                <a:pos x="csX3461" y="csY3461"/>
              </a:cxn>
              <a:cxn ang="0">
                <a:pos x="csX3462" y="csY3462"/>
              </a:cxn>
              <a:cxn ang="0">
                <a:pos x="csX3463" y="csY3463"/>
              </a:cxn>
              <a:cxn ang="0">
                <a:pos x="csX3464" y="csY3464"/>
              </a:cxn>
              <a:cxn ang="0">
                <a:pos x="csX3465" y="csY3465"/>
              </a:cxn>
              <a:cxn ang="0">
                <a:pos x="csX3466" y="csY3466"/>
              </a:cxn>
              <a:cxn ang="0">
                <a:pos x="csX3467" y="csY3467"/>
              </a:cxn>
              <a:cxn ang="0">
                <a:pos x="csX3468" y="csY3468"/>
              </a:cxn>
              <a:cxn ang="0">
                <a:pos x="csX3469" y="csY3469"/>
              </a:cxn>
              <a:cxn ang="0">
                <a:pos x="csX3470" y="csY3470"/>
              </a:cxn>
              <a:cxn ang="0">
                <a:pos x="csX3471" y="csY3471"/>
              </a:cxn>
              <a:cxn ang="0">
                <a:pos x="csX3472" y="csY3472"/>
              </a:cxn>
              <a:cxn ang="0">
                <a:pos x="csX3473" y="csY3473"/>
              </a:cxn>
              <a:cxn ang="0">
                <a:pos x="csX3474" y="csY3474"/>
              </a:cxn>
              <a:cxn ang="0">
                <a:pos x="csX3475" y="csY3475"/>
              </a:cxn>
              <a:cxn ang="0">
                <a:pos x="csX3476" y="csY3476"/>
              </a:cxn>
              <a:cxn ang="0">
                <a:pos x="csX3477" y="csY3477"/>
              </a:cxn>
              <a:cxn ang="0">
                <a:pos x="csX3478" y="csY3478"/>
              </a:cxn>
              <a:cxn ang="0">
                <a:pos x="csX3479" y="csY3479"/>
              </a:cxn>
              <a:cxn ang="0">
                <a:pos x="csX3480" y="csY3480"/>
              </a:cxn>
              <a:cxn ang="0">
                <a:pos x="csX3481" y="csY3481"/>
              </a:cxn>
              <a:cxn ang="0">
                <a:pos x="csX3482" y="csY3482"/>
              </a:cxn>
              <a:cxn ang="0">
                <a:pos x="csX3483" y="csY3483"/>
              </a:cxn>
              <a:cxn ang="0">
                <a:pos x="csX3484" y="csY3484"/>
              </a:cxn>
              <a:cxn ang="0">
                <a:pos x="csX3485" y="csY3485"/>
              </a:cxn>
              <a:cxn ang="0">
                <a:pos x="csX3486" y="csY3486"/>
              </a:cxn>
              <a:cxn ang="0">
                <a:pos x="csX3487" y="csY3487"/>
              </a:cxn>
              <a:cxn ang="0">
                <a:pos x="csX3488" y="csY3488"/>
              </a:cxn>
              <a:cxn ang="0">
                <a:pos x="csX3489" y="csY3489"/>
              </a:cxn>
              <a:cxn ang="0">
                <a:pos x="csX3490" y="csY3490"/>
              </a:cxn>
              <a:cxn ang="0">
                <a:pos x="csX3491" y="csY3491"/>
              </a:cxn>
              <a:cxn ang="0">
                <a:pos x="csX3492" y="csY3492"/>
              </a:cxn>
              <a:cxn ang="0">
                <a:pos x="csX3493" y="csY3493"/>
              </a:cxn>
              <a:cxn ang="0">
                <a:pos x="csX3494" y="csY3494"/>
              </a:cxn>
              <a:cxn ang="0">
                <a:pos x="csX3495" y="csY3495"/>
              </a:cxn>
              <a:cxn ang="0">
                <a:pos x="csX3496" y="csY3496"/>
              </a:cxn>
              <a:cxn ang="0">
                <a:pos x="csX3497" y="csY3497"/>
              </a:cxn>
              <a:cxn ang="0">
                <a:pos x="csX3498" y="csY3498"/>
              </a:cxn>
              <a:cxn ang="0">
                <a:pos x="csX3499" y="csY3499"/>
              </a:cxn>
              <a:cxn ang="0">
                <a:pos x="csX3500" y="csY3500"/>
              </a:cxn>
              <a:cxn ang="0">
                <a:pos x="csX3501" y="csY3501"/>
              </a:cxn>
              <a:cxn ang="0">
                <a:pos x="csX3502" y="csY3502"/>
              </a:cxn>
              <a:cxn ang="0">
                <a:pos x="csX3503" y="csY3503"/>
              </a:cxn>
              <a:cxn ang="0">
                <a:pos x="csX3504" y="csY3504"/>
              </a:cxn>
              <a:cxn ang="0">
                <a:pos x="csX3505" y="csY3505"/>
              </a:cxn>
              <a:cxn ang="0">
                <a:pos x="csX3506" y="csY3506"/>
              </a:cxn>
              <a:cxn ang="0">
                <a:pos x="csX3507" y="csY3507"/>
              </a:cxn>
              <a:cxn ang="0">
                <a:pos x="csX3508" y="csY3508"/>
              </a:cxn>
              <a:cxn ang="0">
                <a:pos x="csX3509" y="csY3509"/>
              </a:cxn>
              <a:cxn ang="0">
                <a:pos x="csX3510" y="csY3510"/>
              </a:cxn>
              <a:cxn ang="0">
                <a:pos x="csX3511" y="csY3511"/>
              </a:cxn>
              <a:cxn ang="0">
                <a:pos x="csX3512" y="csY3512"/>
              </a:cxn>
              <a:cxn ang="0">
                <a:pos x="csX3513" y="csY3513"/>
              </a:cxn>
              <a:cxn ang="0">
                <a:pos x="csX3514" y="csY3514"/>
              </a:cxn>
              <a:cxn ang="0">
                <a:pos x="csX3515" y="csY3515"/>
              </a:cxn>
              <a:cxn ang="0">
                <a:pos x="csX3516" y="csY3516"/>
              </a:cxn>
              <a:cxn ang="0">
                <a:pos x="csX3517" y="csY3517"/>
              </a:cxn>
              <a:cxn ang="0">
                <a:pos x="csX3518" y="csY3518"/>
              </a:cxn>
              <a:cxn ang="0">
                <a:pos x="csX3519" y="csY3519"/>
              </a:cxn>
              <a:cxn ang="0">
                <a:pos x="csX3520" y="csY3520"/>
              </a:cxn>
              <a:cxn ang="0">
                <a:pos x="csX3521" y="csY3521"/>
              </a:cxn>
              <a:cxn ang="0">
                <a:pos x="csX3522" y="csY3522"/>
              </a:cxn>
              <a:cxn ang="0">
                <a:pos x="csX3523" y="csY3523"/>
              </a:cxn>
              <a:cxn ang="0">
                <a:pos x="csX3524" y="csY3524"/>
              </a:cxn>
              <a:cxn ang="0">
                <a:pos x="csX3525" y="csY3525"/>
              </a:cxn>
              <a:cxn ang="0">
                <a:pos x="csX3526" y="csY3526"/>
              </a:cxn>
              <a:cxn ang="0">
                <a:pos x="csX3527" y="csY3527"/>
              </a:cxn>
              <a:cxn ang="0">
                <a:pos x="csX3528" y="csY3528"/>
              </a:cxn>
              <a:cxn ang="0">
                <a:pos x="csX3529" y="csY3529"/>
              </a:cxn>
              <a:cxn ang="0">
                <a:pos x="csX3530" y="csY3530"/>
              </a:cxn>
              <a:cxn ang="0">
                <a:pos x="csX3531" y="csY3531"/>
              </a:cxn>
              <a:cxn ang="0">
                <a:pos x="csX3532" y="csY3532"/>
              </a:cxn>
              <a:cxn ang="0">
                <a:pos x="csX3533" y="csY3533"/>
              </a:cxn>
              <a:cxn ang="0">
                <a:pos x="csX3534" y="csY3534"/>
              </a:cxn>
              <a:cxn ang="0">
                <a:pos x="csX3535" y="csY3535"/>
              </a:cxn>
              <a:cxn ang="0">
                <a:pos x="csX3536" y="csY3536"/>
              </a:cxn>
              <a:cxn ang="0">
                <a:pos x="csX3537" y="csY3537"/>
              </a:cxn>
              <a:cxn ang="0">
                <a:pos x="csX3538" y="csY3538"/>
              </a:cxn>
              <a:cxn ang="0">
                <a:pos x="csX3539" y="csY3539"/>
              </a:cxn>
              <a:cxn ang="0">
                <a:pos x="csX3540" y="csY3540"/>
              </a:cxn>
              <a:cxn ang="0">
                <a:pos x="csX3541" y="csY3541"/>
              </a:cxn>
              <a:cxn ang="0">
                <a:pos x="csX3542" y="csY3542"/>
              </a:cxn>
              <a:cxn ang="0">
                <a:pos x="csX3543" y="csY3543"/>
              </a:cxn>
              <a:cxn ang="0">
                <a:pos x="csX3544" y="csY3544"/>
              </a:cxn>
              <a:cxn ang="0">
                <a:pos x="csX3545" y="csY3545"/>
              </a:cxn>
              <a:cxn ang="0">
                <a:pos x="csX3546" y="csY3546"/>
              </a:cxn>
              <a:cxn ang="0">
                <a:pos x="csX3547" y="csY3547"/>
              </a:cxn>
              <a:cxn ang="0">
                <a:pos x="csX3548" y="csY3548"/>
              </a:cxn>
              <a:cxn ang="0">
                <a:pos x="csX3549" y="csY3549"/>
              </a:cxn>
              <a:cxn ang="0">
                <a:pos x="csX3550" y="csY3550"/>
              </a:cxn>
              <a:cxn ang="0">
                <a:pos x="csX3551" y="csY3551"/>
              </a:cxn>
              <a:cxn ang="0">
                <a:pos x="csX3552" y="csY3552"/>
              </a:cxn>
              <a:cxn ang="0">
                <a:pos x="csX3553" y="csY3553"/>
              </a:cxn>
              <a:cxn ang="0">
                <a:pos x="csX3554" y="csY3554"/>
              </a:cxn>
              <a:cxn ang="0">
                <a:pos x="csX3555" y="csY3555"/>
              </a:cxn>
              <a:cxn ang="0">
                <a:pos x="csX3556" y="csY3556"/>
              </a:cxn>
              <a:cxn ang="0">
                <a:pos x="csX3557" y="csY3557"/>
              </a:cxn>
              <a:cxn ang="0">
                <a:pos x="csX3558" y="csY3558"/>
              </a:cxn>
              <a:cxn ang="0">
                <a:pos x="csX3559" y="csY3559"/>
              </a:cxn>
              <a:cxn ang="0">
                <a:pos x="csX3560" y="csY3560"/>
              </a:cxn>
              <a:cxn ang="0">
                <a:pos x="csX3561" y="csY3561"/>
              </a:cxn>
              <a:cxn ang="0">
                <a:pos x="csX3562" y="csY3562"/>
              </a:cxn>
              <a:cxn ang="0">
                <a:pos x="csX3563" y="csY3563"/>
              </a:cxn>
              <a:cxn ang="0">
                <a:pos x="csX3564" y="csY3564"/>
              </a:cxn>
              <a:cxn ang="0">
                <a:pos x="csX3565" y="csY3565"/>
              </a:cxn>
              <a:cxn ang="0">
                <a:pos x="csX3566" y="csY3566"/>
              </a:cxn>
              <a:cxn ang="0">
                <a:pos x="csX3567" y="csY3567"/>
              </a:cxn>
              <a:cxn ang="0">
                <a:pos x="csX3568" y="csY3568"/>
              </a:cxn>
              <a:cxn ang="0">
                <a:pos x="csX3569" y="csY3569"/>
              </a:cxn>
              <a:cxn ang="0">
                <a:pos x="csX3570" y="csY3570"/>
              </a:cxn>
              <a:cxn ang="0">
                <a:pos x="csX3571" y="csY3571"/>
              </a:cxn>
              <a:cxn ang="0">
                <a:pos x="csX3572" y="csY3572"/>
              </a:cxn>
              <a:cxn ang="0">
                <a:pos x="csX3573" y="csY3573"/>
              </a:cxn>
              <a:cxn ang="0">
                <a:pos x="csX3574" y="csY3574"/>
              </a:cxn>
              <a:cxn ang="0">
                <a:pos x="csX3575" y="csY3575"/>
              </a:cxn>
              <a:cxn ang="0">
                <a:pos x="csX3576" y="csY3576"/>
              </a:cxn>
              <a:cxn ang="0">
                <a:pos x="csX3577" y="csY3577"/>
              </a:cxn>
              <a:cxn ang="0">
                <a:pos x="csX3578" y="csY3578"/>
              </a:cxn>
              <a:cxn ang="0">
                <a:pos x="csX3579" y="csY3579"/>
              </a:cxn>
              <a:cxn ang="0">
                <a:pos x="csX3580" y="csY3580"/>
              </a:cxn>
              <a:cxn ang="0">
                <a:pos x="csX3581" y="csY3581"/>
              </a:cxn>
              <a:cxn ang="0">
                <a:pos x="csX3582" y="csY3582"/>
              </a:cxn>
              <a:cxn ang="0">
                <a:pos x="csX3583" y="csY3583"/>
              </a:cxn>
              <a:cxn ang="0">
                <a:pos x="csX3584" y="csY3584"/>
              </a:cxn>
              <a:cxn ang="0">
                <a:pos x="csX3585" y="csY3585"/>
              </a:cxn>
              <a:cxn ang="0">
                <a:pos x="csX3586" y="csY3586"/>
              </a:cxn>
              <a:cxn ang="0">
                <a:pos x="csX3587" y="csY3587"/>
              </a:cxn>
              <a:cxn ang="0">
                <a:pos x="csX3588" y="csY3588"/>
              </a:cxn>
              <a:cxn ang="0">
                <a:pos x="csX3589" y="csY3589"/>
              </a:cxn>
              <a:cxn ang="0">
                <a:pos x="csX3590" y="csY3590"/>
              </a:cxn>
              <a:cxn ang="0">
                <a:pos x="csX3591" y="csY3591"/>
              </a:cxn>
              <a:cxn ang="0">
                <a:pos x="csX3592" y="csY3592"/>
              </a:cxn>
              <a:cxn ang="0">
                <a:pos x="csX3593" y="csY3593"/>
              </a:cxn>
              <a:cxn ang="0">
                <a:pos x="csX3594" y="csY3594"/>
              </a:cxn>
              <a:cxn ang="0">
                <a:pos x="csX3595" y="csY3595"/>
              </a:cxn>
              <a:cxn ang="0">
                <a:pos x="csX3596" y="csY3596"/>
              </a:cxn>
              <a:cxn ang="0">
                <a:pos x="csX3597" y="csY3597"/>
              </a:cxn>
              <a:cxn ang="0">
                <a:pos x="csX3598" y="csY3598"/>
              </a:cxn>
              <a:cxn ang="0">
                <a:pos x="csX3599" y="csY3599"/>
              </a:cxn>
              <a:cxn ang="0">
                <a:pos x="csX3600" y="csY3600"/>
              </a:cxn>
              <a:cxn ang="0">
                <a:pos x="csX3601" y="csY3601"/>
              </a:cxn>
              <a:cxn ang="0">
                <a:pos x="csX3602" y="csY3602"/>
              </a:cxn>
              <a:cxn ang="0">
                <a:pos x="csX3603" y="csY3603"/>
              </a:cxn>
              <a:cxn ang="0">
                <a:pos x="csX3604" y="csY3604"/>
              </a:cxn>
              <a:cxn ang="0">
                <a:pos x="csX3605" y="csY3605"/>
              </a:cxn>
              <a:cxn ang="0">
                <a:pos x="csX3606" y="csY3606"/>
              </a:cxn>
              <a:cxn ang="0">
                <a:pos x="csX3607" y="csY3607"/>
              </a:cxn>
              <a:cxn ang="0">
                <a:pos x="csX3608" y="csY3608"/>
              </a:cxn>
              <a:cxn ang="0">
                <a:pos x="csX3609" y="csY3609"/>
              </a:cxn>
              <a:cxn ang="0">
                <a:pos x="csX3610" y="csY3610"/>
              </a:cxn>
              <a:cxn ang="0">
                <a:pos x="csX3611" y="csY3611"/>
              </a:cxn>
              <a:cxn ang="0">
                <a:pos x="csX3612" y="csY3612"/>
              </a:cxn>
              <a:cxn ang="0">
                <a:pos x="csX3613" y="csY3613"/>
              </a:cxn>
              <a:cxn ang="0">
                <a:pos x="csX3614" y="csY3614"/>
              </a:cxn>
              <a:cxn ang="0">
                <a:pos x="csX3615" y="csY3615"/>
              </a:cxn>
              <a:cxn ang="0">
                <a:pos x="csX3616" y="csY3616"/>
              </a:cxn>
              <a:cxn ang="0">
                <a:pos x="csX3617" y="csY3617"/>
              </a:cxn>
              <a:cxn ang="0">
                <a:pos x="csX3618" y="csY3618"/>
              </a:cxn>
              <a:cxn ang="0">
                <a:pos x="csX3619" y="csY3619"/>
              </a:cxn>
              <a:cxn ang="0">
                <a:pos x="csX3620" y="csY3620"/>
              </a:cxn>
              <a:cxn ang="0">
                <a:pos x="csX3621" y="csY3621"/>
              </a:cxn>
              <a:cxn ang="0">
                <a:pos x="csX3622" y="csY3622"/>
              </a:cxn>
              <a:cxn ang="0">
                <a:pos x="csX3623" y="csY3623"/>
              </a:cxn>
              <a:cxn ang="0">
                <a:pos x="csX3624" y="csY3624"/>
              </a:cxn>
              <a:cxn ang="0">
                <a:pos x="csX3625" y="csY3625"/>
              </a:cxn>
              <a:cxn ang="0">
                <a:pos x="csX3626" y="csY3626"/>
              </a:cxn>
              <a:cxn ang="0">
                <a:pos x="csX3627" y="csY3627"/>
              </a:cxn>
              <a:cxn ang="0">
                <a:pos x="csX3628" y="csY3628"/>
              </a:cxn>
              <a:cxn ang="0">
                <a:pos x="csX3629" y="csY3629"/>
              </a:cxn>
              <a:cxn ang="0">
                <a:pos x="csX3630" y="csY3630"/>
              </a:cxn>
              <a:cxn ang="0">
                <a:pos x="csX3631" y="csY3631"/>
              </a:cxn>
              <a:cxn ang="0">
                <a:pos x="csX3632" y="csY3632"/>
              </a:cxn>
              <a:cxn ang="0">
                <a:pos x="csX3633" y="csY3633"/>
              </a:cxn>
              <a:cxn ang="0">
                <a:pos x="csX3634" y="csY3634"/>
              </a:cxn>
              <a:cxn ang="0">
                <a:pos x="csX3635" y="csY3635"/>
              </a:cxn>
              <a:cxn ang="0">
                <a:pos x="csX3636" y="csY3636"/>
              </a:cxn>
              <a:cxn ang="0">
                <a:pos x="csX3637" y="csY3637"/>
              </a:cxn>
              <a:cxn ang="0">
                <a:pos x="csX3638" y="csY3638"/>
              </a:cxn>
              <a:cxn ang="0">
                <a:pos x="csX3639" y="csY3639"/>
              </a:cxn>
              <a:cxn ang="0">
                <a:pos x="csX3640" y="csY3640"/>
              </a:cxn>
              <a:cxn ang="0">
                <a:pos x="csX3641" y="csY3641"/>
              </a:cxn>
              <a:cxn ang="0">
                <a:pos x="csX3642" y="csY3642"/>
              </a:cxn>
              <a:cxn ang="0">
                <a:pos x="csX3643" y="csY3643"/>
              </a:cxn>
              <a:cxn ang="0">
                <a:pos x="csX3644" y="csY3644"/>
              </a:cxn>
              <a:cxn ang="0">
                <a:pos x="csX3645" y="csY3645"/>
              </a:cxn>
              <a:cxn ang="0">
                <a:pos x="csX3646" y="csY3646"/>
              </a:cxn>
              <a:cxn ang="0">
                <a:pos x="csX3647" y="csY3647"/>
              </a:cxn>
              <a:cxn ang="0">
                <a:pos x="csX3648" y="csY3648"/>
              </a:cxn>
              <a:cxn ang="0">
                <a:pos x="csX3649" y="csY3649"/>
              </a:cxn>
              <a:cxn ang="0">
                <a:pos x="csX3650" y="csY3650"/>
              </a:cxn>
              <a:cxn ang="0">
                <a:pos x="csX3651" y="csY3651"/>
              </a:cxn>
              <a:cxn ang="0">
                <a:pos x="csX3652" y="csY3652"/>
              </a:cxn>
              <a:cxn ang="0">
                <a:pos x="csX3653" y="csY3653"/>
              </a:cxn>
              <a:cxn ang="0">
                <a:pos x="csX3654" y="csY3654"/>
              </a:cxn>
              <a:cxn ang="0">
                <a:pos x="csX3655" y="csY3655"/>
              </a:cxn>
              <a:cxn ang="0">
                <a:pos x="csX3656" y="csY3656"/>
              </a:cxn>
              <a:cxn ang="0">
                <a:pos x="csX3657" y="csY3657"/>
              </a:cxn>
              <a:cxn ang="0">
                <a:pos x="csX3658" y="csY3658"/>
              </a:cxn>
              <a:cxn ang="0">
                <a:pos x="csX3659" y="csY3659"/>
              </a:cxn>
              <a:cxn ang="0">
                <a:pos x="csX3660" y="csY3660"/>
              </a:cxn>
              <a:cxn ang="0">
                <a:pos x="csX3661" y="csY3661"/>
              </a:cxn>
              <a:cxn ang="0">
                <a:pos x="csX3662" y="csY3662"/>
              </a:cxn>
              <a:cxn ang="0">
                <a:pos x="csX3663" y="csY3663"/>
              </a:cxn>
              <a:cxn ang="0">
                <a:pos x="csX3664" y="csY3664"/>
              </a:cxn>
              <a:cxn ang="0">
                <a:pos x="csX3665" y="csY3665"/>
              </a:cxn>
              <a:cxn ang="0">
                <a:pos x="csX3666" y="csY3666"/>
              </a:cxn>
              <a:cxn ang="0">
                <a:pos x="csX3667" y="csY3667"/>
              </a:cxn>
              <a:cxn ang="0">
                <a:pos x="csX3668" y="csY3668"/>
              </a:cxn>
              <a:cxn ang="0">
                <a:pos x="csX3669" y="csY3669"/>
              </a:cxn>
              <a:cxn ang="0">
                <a:pos x="csX3670" y="csY3670"/>
              </a:cxn>
              <a:cxn ang="0">
                <a:pos x="csX3671" y="csY3671"/>
              </a:cxn>
              <a:cxn ang="0">
                <a:pos x="csX3672" y="csY3672"/>
              </a:cxn>
              <a:cxn ang="0">
                <a:pos x="csX3673" y="csY3673"/>
              </a:cxn>
              <a:cxn ang="0">
                <a:pos x="csX3674" y="csY3674"/>
              </a:cxn>
              <a:cxn ang="0">
                <a:pos x="csX3675" y="csY3675"/>
              </a:cxn>
              <a:cxn ang="0">
                <a:pos x="csX3676" y="csY3676"/>
              </a:cxn>
              <a:cxn ang="0">
                <a:pos x="csX3677" y="csY3677"/>
              </a:cxn>
              <a:cxn ang="0">
                <a:pos x="csX3678" y="csY3678"/>
              </a:cxn>
              <a:cxn ang="0">
                <a:pos x="csX3679" y="csY3679"/>
              </a:cxn>
              <a:cxn ang="0">
                <a:pos x="csX3680" y="csY3680"/>
              </a:cxn>
              <a:cxn ang="0">
                <a:pos x="csX3681" y="csY3681"/>
              </a:cxn>
              <a:cxn ang="0">
                <a:pos x="csX3682" y="csY3682"/>
              </a:cxn>
              <a:cxn ang="0">
                <a:pos x="csX3683" y="csY3683"/>
              </a:cxn>
              <a:cxn ang="0">
                <a:pos x="csX3684" y="csY3684"/>
              </a:cxn>
              <a:cxn ang="0">
                <a:pos x="csX3685" y="csY3685"/>
              </a:cxn>
              <a:cxn ang="0">
                <a:pos x="csX3686" y="csY3686"/>
              </a:cxn>
              <a:cxn ang="0">
                <a:pos x="csX3687" y="csY3687"/>
              </a:cxn>
              <a:cxn ang="0">
                <a:pos x="csX3688" y="csY3688"/>
              </a:cxn>
              <a:cxn ang="0">
                <a:pos x="csX3689" y="csY3689"/>
              </a:cxn>
              <a:cxn ang="0">
                <a:pos x="csX3690" y="csY3690"/>
              </a:cxn>
              <a:cxn ang="0">
                <a:pos x="csX3691" y="csY3691"/>
              </a:cxn>
              <a:cxn ang="0">
                <a:pos x="csX3692" y="csY3692"/>
              </a:cxn>
              <a:cxn ang="0">
                <a:pos x="csX3693" y="csY3693"/>
              </a:cxn>
              <a:cxn ang="0">
                <a:pos x="csX3694" y="csY3694"/>
              </a:cxn>
              <a:cxn ang="0">
                <a:pos x="csX3695" y="csY3695"/>
              </a:cxn>
              <a:cxn ang="0">
                <a:pos x="csX3696" y="csY3696"/>
              </a:cxn>
              <a:cxn ang="0">
                <a:pos x="csX3697" y="csY3697"/>
              </a:cxn>
              <a:cxn ang="0">
                <a:pos x="csX3698" y="csY3698"/>
              </a:cxn>
              <a:cxn ang="0">
                <a:pos x="csX3699" y="csY3699"/>
              </a:cxn>
              <a:cxn ang="0">
                <a:pos x="csX3700" y="csY3700"/>
              </a:cxn>
              <a:cxn ang="0">
                <a:pos x="csX3701" y="csY3701"/>
              </a:cxn>
              <a:cxn ang="0">
                <a:pos x="csX3702" y="csY3702"/>
              </a:cxn>
              <a:cxn ang="0">
                <a:pos x="csX3703" y="csY3703"/>
              </a:cxn>
              <a:cxn ang="0">
                <a:pos x="csX3704" y="csY3704"/>
              </a:cxn>
              <a:cxn ang="0">
                <a:pos x="csX3705" y="csY3705"/>
              </a:cxn>
              <a:cxn ang="0">
                <a:pos x="csX3706" y="csY3706"/>
              </a:cxn>
              <a:cxn ang="0">
                <a:pos x="csX3707" y="csY3707"/>
              </a:cxn>
              <a:cxn ang="0">
                <a:pos x="csX3708" y="csY3708"/>
              </a:cxn>
              <a:cxn ang="0">
                <a:pos x="csX3709" y="csY3709"/>
              </a:cxn>
              <a:cxn ang="0">
                <a:pos x="csX3710" y="csY3710"/>
              </a:cxn>
              <a:cxn ang="0">
                <a:pos x="csX3711" y="csY3711"/>
              </a:cxn>
              <a:cxn ang="0">
                <a:pos x="csX3712" y="csY3712"/>
              </a:cxn>
              <a:cxn ang="0">
                <a:pos x="csX3713" y="csY3713"/>
              </a:cxn>
              <a:cxn ang="0">
                <a:pos x="csX3714" y="csY3714"/>
              </a:cxn>
              <a:cxn ang="0">
                <a:pos x="csX3715" y="csY3715"/>
              </a:cxn>
              <a:cxn ang="0">
                <a:pos x="csX3716" y="csY3716"/>
              </a:cxn>
              <a:cxn ang="0">
                <a:pos x="csX3717" y="csY3717"/>
              </a:cxn>
              <a:cxn ang="0">
                <a:pos x="csX3718" y="csY3718"/>
              </a:cxn>
              <a:cxn ang="0">
                <a:pos x="csX3719" y="csY3719"/>
              </a:cxn>
              <a:cxn ang="0">
                <a:pos x="csX3720" y="csY3720"/>
              </a:cxn>
              <a:cxn ang="0">
                <a:pos x="csX3721" y="csY3721"/>
              </a:cxn>
              <a:cxn ang="0">
                <a:pos x="csX3722" y="csY3722"/>
              </a:cxn>
              <a:cxn ang="0">
                <a:pos x="csX3723" y="csY3723"/>
              </a:cxn>
              <a:cxn ang="0">
                <a:pos x="csX3724" y="csY3724"/>
              </a:cxn>
              <a:cxn ang="0">
                <a:pos x="csX3725" y="csY3725"/>
              </a:cxn>
              <a:cxn ang="0">
                <a:pos x="csX3726" y="csY3726"/>
              </a:cxn>
              <a:cxn ang="0">
                <a:pos x="csX3727" y="csY3727"/>
              </a:cxn>
              <a:cxn ang="0">
                <a:pos x="csX3728" y="csY3728"/>
              </a:cxn>
              <a:cxn ang="0">
                <a:pos x="csX3729" y="csY3729"/>
              </a:cxn>
              <a:cxn ang="0">
                <a:pos x="csX3730" y="csY3730"/>
              </a:cxn>
              <a:cxn ang="0">
                <a:pos x="csX3731" y="csY3731"/>
              </a:cxn>
              <a:cxn ang="0">
                <a:pos x="csX3732" y="csY3732"/>
              </a:cxn>
              <a:cxn ang="0">
                <a:pos x="csX3733" y="csY3733"/>
              </a:cxn>
              <a:cxn ang="0">
                <a:pos x="csX3734" y="csY3734"/>
              </a:cxn>
              <a:cxn ang="0">
                <a:pos x="csX3735" y="csY3735"/>
              </a:cxn>
              <a:cxn ang="0">
                <a:pos x="csX3736" y="csY3736"/>
              </a:cxn>
              <a:cxn ang="0">
                <a:pos x="csX3737" y="csY3737"/>
              </a:cxn>
              <a:cxn ang="0">
                <a:pos x="csX3738" y="csY3738"/>
              </a:cxn>
              <a:cxn ang="0">
                <a:pos x="csX3739" y="csY3739"/>
              </a:cxn>
              <a:cxn ang="0">
                <a:pos x="csX3740" y="csY3740"/>
              </a:cxn>
              <a:cxn ang="0">
                <a:pos x="csX3741" y="csY3741"/>
              </a:cxn>
              <a:cxn ang="0">
                <a:pos x="csX3742" y="csY3742"/>
              </a:cxn>
              <a:cxn ang="0">
                <a:pos x="csX3743" y="csY3743"/>
              </a:cxn>
              <a:cxn ang="0">
                <a:pos x="csX3744" y="csY3744"/>
              </a:cxn>
              <a:cxn ang="0">
                <a:pos x="csX3745" y="csY3745"/>
              </a:cxn>
              <a:cxn ang="0">
                <a:pos x="csX3746" y="csY3746"/>
              </a:cxn>
              <a:cxn ang="0">
                <a:pos x="csX3747" y="csY3747"/>
              </a:cxn>
              <a:cxn ang="0">
                <a:pos x="csX3748" y="csY3748"/>
              </a:cxn>
              <a:cxn ang="0">
                <a:pos x="csX3749" y="csY3749"/>
              </a:cxn>
              <a:cxn ang="0">
                <a:pos x="csX3750" y="csY3750"/>
              </a:cxn>
              <a:cxn ang="0">
                <a:pos x="csX3751" y="csY3751"/>
              </a:cxn>
              <a:cxn ang="0">
                <a:pos x="csX3752" y="csY3752"/>
              </a:cxn>
              <a:cxn ang="0">
                <a:pos x="csX3753" y="csY3753"/>
              </a:cxn>
              <a:cxn ang="0">
                <a:pos x="csX3754" y="csY3754"/>
              </a:cxn>
              <a:cxn ang="0">
                <a:pos x="csX3755" y="csY3755"/>
              </a:cxn>
              <a:cxn ang="0">
                <a:pos x="csX3756" y="csY3756"/>
              </a:cxn>
              <a:cxn ang="0">
                <a:pos x="csX3757" y="csY3757"/>
              </a:cxn>
              <a:cxn ang="0">
                <a:pos x="csX3758" y="csY3758"/>
              </a:cxn>
              <a:cxn ang="0">
                <a:pos x="csX3759" y="csY3759"/>
              </a:cxn>
              <a:cxn ang="0">
                <a:pos x="csX3760" y="csY3760"/>
              </a:cxn>
              <a:cxn ang="0">
                <a:pos x="csX3761" y="csY3761"/>
              </a:cxn>
              <a:cxn ang="0">
                <a:pos x="csX3762" y="csY3762"/>
              </a:cxn>
              <a:cxn ang="0">
                <a:pos x="csX3763" y="csY3763"/>
              </a:cxn>
              <a:cxn ang="0">
                <a:pos x="csX3764" y="csY3764"/>
              </a:cxn>
              <a:cxn ang="0">
                <a:pos x="csX3765" y="csY3765"/>
              </a:cxn>
              <a:cxn ang="0">
                <a:pos x="csX3766" y="csY3766"/>
              </a:cxn>
              <a:cxn ang="0">
                <a:pos x="csX3767" y="csY3767"/>
              </a:cxn>
              <a:cxn ang="0">
                <a:pos x="csX3768" y="csY3768"/>
              </a:cxn>
              <a:cxn ang="0">
                <a:pos x="csX3769" y="csY3769"/>
              </a:cxn>
              <a:cxn ang="0">
                <a:pos x="csX3770" y="csY3770"/>
              </a:cxn>
              <a:cxn ang="0">
                <a:pos x="csX3771" y="csY3771"/>
              </a:cxn>
              <a:cxn ang="0">
                <a:pos x="csX3772" y="csY3772"/>
              </a:cxn>
              <a:cxn ang="0">
                <a:pos x="csX3773" y="csY3773"/>
              </a:cxn>
              <a:cxn ang="0">
                <a:pos x="csX3774" y="csY3774"/>
              </a:cxn>
              <a:cxn ang="0">
                <a:pos x="csX3775" y="csY3775"/>
              </a:cxn>
              <a:cxn ang="0">
                <a:pos x="csX3776" y="csY3776"/>
              </a:cxn>
              <a:cxn ang="0">
                <a:pos x="csX3777" y="csY3777"/>
              </a:cxn>
              <a:cxn ang="0">
                <a:pos x="csX3778" y="csY3778"/>
              </a:cxn>
              <a:cxn ang="0">
                <a:pos x="csX3779" y="csY3779"/>
              </a:cxn>
              <a:cxn ang="0">
                <a:pos x="csX3780" y="csY3780"/>
              </a:cxn>
              <a:cxn ang="0">
                <a:pos x="csX3781" y="csY3781"/>
              </a:cxn>
              <a:cxn ang="0">
                <a:pos x="csX3782" y="csY3782"/>
              </a:cxn>
              <a:cxn ang="0">
                <a:pos x="csX3783" y="csY3783"/>
              </a:cxn>
              <a:cxn ang="0">
                <a:pos x="csX3784" y="csY3784"/>
              </a:cxn>
              <a:cxn ang="0">
                <a:pos x="csX3785" y="csY3785"/>
              </a:cxn>
              <a:cxn ang="0">
                <a:pos x="csX3786" y="csY3786"/>
              </a:cxn>
              <a:cxn ang="0">
                <a:pos x="csX3787" y="csY3787"/>
              </a:cxn>
              <a:cxn ang="0">
                <a:pos x="csX3788" y="csY3788"/>
              </a:cxn>
              <a:cxn ang="0">
                <a:pos x="csX3789" y="csY3789"/>
              </a:cxn>
              <a:cxn ang="0">
                <a:pos x="csX3790" y="csY3790"/>
              </a:cxn>
              <a:cxn ang="0">
                <a:pos x="csX3791" y="csY3791"/>
              </a:cxn>
              <a:cxn ang="0">
                <a:pos x="csX3792" y="csY3792"/>
              </a:cxn>
              <a:cxn ang="0">
                <a:pos x="csX3793" y="csY3793"/>
              </a:cxn>
              <a:cxn ang="0">
                <a:pos x="csX3794" y="csY3794"/>
              </a:cxn>
              <a:cxn ang="0">
                <a:pos x="csX3795" y="csY3795"/>
              </a:cxn>
              <a:cxn ang="0">
                <a:pos x="csX3796" y="csY3796"/>
              </a:cxn>
              <a:cxn ang="0">
                <a:pos x="csX3797" y="csY3797"/>
              </a:cxn>
              <a:cxn ang="0">
                <a:pos x="csX3798" y="csY3798"/>
              </a:cxn>
              <a:cxn ang="0">
                <a:pos x="csX3799" y="csY3799"/>
              </a:cxn>
              <a:cxn ang="0">
                <a:pos x="csX3800" y="csY3800"/>
              </a:cxn>
              <a:cxn ang="0">
                <a:pos x="csX3801" y="csY3801"/>
              </a:cxn>
              <a:cxn ang="0">
                <a:pos x="csX3802" y="csY3802"/>
              </a:cxn>
              <a:cxn ang="0">
                <a:pos x="csX3803" y="csY3803"/>
              </a:cxn>
              <a:cxn ang="0">
                <a:pos x="csX3804" y="csY3804"/>
              </a:cxn>
              <a:cxn ang="0">
                <a:pos x="csX3805" y="csY3805"/>
              </a:cxn>
              <a:cxn ang="0">
                <a:pos x="csX3806" y="csY3806"/>
              </a:cxn>
              <a:cxn ang="0">
                <a:pos x="csX3807" y="csY3807"/>
              </a:cxn>
              <a:cxn ang="0">
                <a:pos x="csX3808" y="csY3808"/>
              </a:cxn>
              <a:cxn ang="0">
                <a:pos x="csX3809" y="csY3809"/>
              </a:cxn>
              <a:cxn ang="0">
                <a:pos x="csX3810" y="csY3810"/>
              </a:cxn>
              <a:cxn ang="0">
                <a:pos x="csX3811" y="csY3811"/>
              </a:cxn>
              <a:cxn ang="0">
                <a:pos x="csX3812" y="csY3812"/>
              </a:cxn>
              <a:cxn ang="0">
                <a:pos x="csX3813" y="csY3813"/>
              </a:cxn>
              <a:cxn ang="0">
                <a:pos x="csX3814" y="csY3814"/>
              </a:cxn>
              <a:cxn ang="0">
                <a:pos x="csX3815" y="csY3815"/>
              </a:cxn>
              <a:cxn ang="0">
                <a:pos x="csX3816" y="csY3816"/>
              </a:cxn>
              <a:cxn ang="0">
                <a:pos x="csX3817" y="csY3817"/>
              </a:cxn>
              <a:cxn ang="0">
                <a:pos x="csX3818" y="csY3818"/>
              </a:cxn>
              <a:cxn ang="0">
                <a:pos x="csX3819" y="csY3819"/>
              </a:cxn>
              <a:cxn ang="0">
                <a:pos x="csX3820" y="csY3820"/>
              </a:cxn>
              <a:cxn ang="0">
                <a:pos x="csX3821" y="csY3821"/>
              </a:cxn>
              <a:cxn ang="0">
                <a:pos x="csX3822" y="csY3822"/>
              </a:cxn>
              <a:cxn ang="0">
                <a:pos x="csX3823" y="csY3823"/>
              </a:cxn>
              <a:cxn ang="0">
                <a:pos x="csX3824" y="csY3824"/>
              </a:cxn>
              <a:cxn ang="0">
                <a:pos x="csX3825" y="csY3825"/>
              </a:cxn>
              <a:cxn ang="0">
                <a:pos x="csX3826" y="csY3826"/>
              </a:cxn>
              <a:cxn ang="0">
                <a:pos x="csX3827" y="csY3827"/>
              </a:cxn>
              <a:cxn ang="0">
                <a:pos x="csX3828" y="csY3828"/>
              </a:cxn>
              <a:cxn ang="0">
                <a:pos x="csX3829" y="csY3829"/>
              </a:cxn>
              <a:cxn ang="0">
                <a:pos x="csX3830" y="csY3830"/>
              </a:cxn>
              <a:cxn ang="0">
                <a:pos x="csX3831" y="csY3831"/>
              </a:cxn>
              <a:cxn ang="0">
                <a:pos x="csX3832" y="csY3832"/>
              </a:cxn>
              <a:cxn ang="0">
                <a:pos x="csX3833" y="csY3833"/>
              </a:cxn>
              <a:cxn ang="0">
                <a:pos x="csX3834" y="csY3834"/>
              </a:cxn>
              <a:cxn ang="0">
                <a:pos x="csX3835" y="csY3835"/>
              </a:cxn>
              <a:cxn ang="0">
                <a:pos x="csX3836" y="csY3836"/>
              </a:cxn>
              <a:cxn ang="0">
                <a:pos x="csX3837" y="csY3837"/>
              </a:cxn>
              <a:cxn ang="0">
                <a:pos x="csX3838" y="csY3838"/>
              </a:cxn>
              <a:cxn ang="0">
                <a:pos x="csX3839" y="csY3839"/>
              </a:cxn>
              <a:cxn ang="0">
                <a:pos x="csX3840" y="csY3840"/>
              </a:cxn>
              <a:cxn ang="0">
                <a:pos x="csX3841" y="csY3841"/>
              </a:cxn>
              <a:cxn ang="0">
                <a:pos x="csX3842" y="csY3842"/>
              </a:cxn>
              <a:cxn ang="0">
                <a:pos x="csX3843" y="csY3843"/>
              </a:cxn>
              <a:cxn ang="0">
                <a:pos x="csX3844" y="csY3844"/>
              </a:cxn>
              <a:cxn ang="0">
                <a:pos x="csX3845" y="csY3845"/>
              </a:cxn>
              <a:cxn ang="0">
                <a:pos x="csX3846" y="csY3846"/>
              </a:cxn>
              <a:cxn ang="0">
                <a:pos x="csX3847" y="csY3847"/>
              </a:cxn>
              <a:cxn ang="0">
                <a:pos x="csX3848" y="csY3848"/>
              </a:cxn>
              <a:cxn ang="0">
                <a:pos x="csX3849" y="csY3849"/>
              </a:cxn>
              <a:cxn ang="0">
                <a:pos x="csX3850" y="csY3850"/>
              </a:cxn>
              <a:cxn ang="0">
                <a:pos x="csX3851" y="csY3851"/>
              </a:cxn>
              <a:cxn ang="0">
                <a:pos x="csX3852" y="csY3852"/>
              </a:cxn>
              <a:cxn ang="0">
                <a:pos x="csX3853" y="csY3853"/>
              </a:cxn>
              <a:cxn ang="0">
                <a:pos x="csX3854" y="csY3854"/>
              </a:cxn>
              <a:cxn ang="0">
                <a:pos x="csX3855" y="csY3855"/>
              </a:cxn>
              <a:cxn ang="0">
                <a:pos x="csX3856" y="csY3856"/>
              </a:cxn>
              <a:cxn ang="0">
                <a:pos x="csX3857" y="csY3857"/>
              </a:cxn>
              <a:cxn ang="0">
                <a:pos x="csX3858" y="csY3858"/>
              </a:cxn>
              <a:cxn ang="0">
                <a:pos x="csX3859" y="csY3859"/>
              </a:cxn>
              <a:cxn ang="0">
                <a:pos x="csX3860" y="csY3860"/>
              </a:cxn>
              <a:cxn ang="0">
                <a:pos x="csX3861" y="csY3861"/>
              </a:cxn>
              <a:cxn ang="0">
                <a:pos x="csX3862" y="csY3862"/>
              </a:cxn>
              <a:cxn ang="0">
                <a:pos x="csX3863" y="csY3863"/>
              </a:cxn>
              <a:cxn ang="0">
                <a:pos x="csX3864" y="csY3864"/>
              </a:cxn>
              <a:cxn ang="0">
                <a:pos x="csX3865" y="csY3865"/>
              </a:cxn>
              <a:cxn ang="0">
                <a:pos x="csX3866" y="csY3866"/>
              </a:cxn>
              <a:cxn ang="0">
                <a:pos x="csX3867" y="csY3867"/>
              </a:cxn>
              <a:cxn ang="0">
                <a:pos x="csX3868" y="csY3868"/>
              </a:cxn>
              <a:cxn ang="0">
                <a:pos x="csX3869" y="csY3869"/>
              </a:cxn>
              <a:cxn ang="0">
                <a:pos x="csX3870" y="csY3870"/>
              </a:cxn>
              <a:cxn ang="0">
                <a:pos x="csX3871" y="csY3871"/>
              </a:cxn>
              <a:cxn ang="0">
                <a:pos x="csX3872" y="csY3872"/>
              </a:cxn>
              <a:cxn ang="0">
                <a:pos x="csX3873" y="csY3873"/>
              </a:cxn>
              <a:cxn ang="0">
                <a:pos x="csX3874" y="csY3874"/>
              </a:cxn>
              <a:cxn ang="0">
                <a:pos x="csX3875" y="csY3875"/>
              </a:cxn>
              <a:cxn ang="0">
                <a:pos x="csX3876" y="csY3876"/>
              </a:cxn>
              <a:cxn ang="0">
                <a:pos x="csX3877" y="csY3877"/>
              </a:cxn>
              <a:cxn ang="0">
                <a:pos x="csX3878" y="csY3878"/>
              </a:cxn>
              <a:cxn ang="0">
                <a:pos x="csX3879" y="csY3879"/>
              </a:cxn>
              <a:cxn ang="0">
                <a:pos x="csX3880" y="csY3880"/>
              </a:cxn>
              <a:cxn ang="0">
                <a:pos x="csX3881" y="csY3881"/>
              </a:cxn>
              <a:cxn ang="0">
                <a:pos x="csX3882" y="csY3882"/>
              </a:cxn>
              <a:cxn ang="0">
                <a:pos x="csX3883" y="csY3883"/>
              </a:cxn>
              <a:cxn ang="0">
                <a:pos x="csX3884" y="csY3884"/>
              </a:cxn>
              <a:cxn ang="0">
                <a:pos x="csX3885" y="csY3885"/>
              </a:cxn>
              <a:cxn ang="0">
                <a:pos x="csX3886" y="csY3886"/>
              </a:cxn>
              <a:cxn ang="0">
                <a:pos x="csX3887" y="csY3887"/>
              </a:cxn>
              <a:cxn ang="0">
                <a:pos x="csX3888" y="csY3888"/>
              </a:cxn>
              <a:cxn ang="0">
                <a:pos x="csX3889" y="csY3889"/>
              </a:cxn>
              <a:cxn ang="0">
                <a:pos x="csX3890" y="csY3890"/>
              </a:cxn>
              <a:cxn ang="0">
                <a:pos x="csX3891" y="csY3891"/>
              </a:cxn>
              <a:cxn ang="0">
                <a:pos x="csX3892" y="csY3892"/>
              </a:cxn>
              <a:cxn ang="0">
                <a:pos x="csX3893" y="csY3893"/>
              </a:cxn>
              <a:cxn ang="0">
                <a:pos x="csX3894" y="csY3894"/>
              </a:cxn>
              <a:cxn ang="0">
                <a:pos x="csX3895" y="csY3895"/>
              </a:cxn>
              <a:cxn ang="0">
                <a:pos x="csX3896" y="csY3896"/>
              </a:cxn>
              <a:cxn ang="0">
                <a:pos x="csX3897" y="csY3897"/>
              </a:cxn>
              <a:cxn ang="0">
                <a:pos x="csX3898" y="csY3898"/>
              </a:cxn>
              <a:cxn ang="0">
                <a:pos x="csX3899" y="csY3899"/>
              </a:cxn>
              <a:cxn ang="0">
                <a:pos x="csX3900" y="csY3900"/>
              </a:cxn>
              <a:cxn ang="0">
                <a:pos x="csX3901" y="csY3901"/>
              </a:cxn>
              <a:cxn ang="0">
                <a:pos x="csX3902" y="csY3902"/>
              </a:cxn>
              <a:cxn ang="0">
                <a:pos x="csX3903" y="csY3903"/>
              </a:cxn>
              <a:cxn ang="0">
                <a:pos x="csX3904" y="csY3904"/>
              </a:cxn>
              <a:cxn ang="0">
                <a:pos x="csX3905" y="csY3905"/>
              </a:cxn>
              <a:cxn ang="0">
                <a:pos x="csX3906" y="csY3906"/>
              </a:cxn>
              <a:cxn ang="0">
                <a:pos x="csX3907" y="csY3907"/>
              </a:cxn>
              <a:cxn ang="0">
                <a:pos x="csX3908" y="csY3908"/>
              </a:cxn>
              <a:cxn ang="0">
                <a:pos x="csX3909" y="csY3909"/>
              </a:cxn>
              <a:cxn ang="0">
                <a:pos x="csX3910" y="csY3910"/>
              </a:cxn>
              <a:cxn ang="0">
                <a:pos x="csX3911" y="csY3911"/>
              </a:cxn>
              <a:cxn ang="0">
                <a:pos x="csX3912" y="csY3912"/>
              </a:cxn>
              <a:cxn ang="0">
                <a:pos x="csX3913" y="csY3913"/>
              </a:cxn>
              <a:cxn ang="0">
                <a:pos x="csX3914" y="csY3914"/>
              </a:cxn>
              <a:cxn ang="0">
                <a:pos x="csX3915" y="csY3915"/>
              </a:cxn>
              <a:cxn ang="0">
                <a:pos x="csX3916" y="csY3916"/>
              </a:cxn>
              <a:cxn ang="0">
                <a:pos x="csX3917" y="csY3917"/>
              </a:cxn>
              <a:cxn ang="0">
                <a:pos x="csX3918" y="csY3918"/>
              </a:cxn>
              <a:cxn ang="0">
                <a:pos x="csX3919" y="csY3919"/>
              </a:cxn>
              <a:cxn ang="0">
                <a:pos x="csX3920" y="csY3920"/>
              </a:cxn>
              <a:cxn ang="0">
                <a:pos x="csX3921" y="csY3921"/>
              </a:cxn>
              <a:cxn ang="0">
                <a:pos x="csX3922" y="csY3922"/>
              </a:cxn>
              <a:cxn ang="0">
                <a:pos x="csX3923" y="csY3923"/>
              </a:cxn>
              <a:cxn ang="0">
                <a:pos x="csX3924" y="csY3924"/>
              </a:cxn>
              <a:cxn ang="0">
                <a:pos x="csX3925" y="csY3925"/>
              </a:cxn>
              <a:cxn ang="0">
                <a:pos x="csX3926" y="csY3926"/>
              </a:cxn>
              <a:cxn ang="0">
                <a:pos x="csX3927" y="csY3927"/>
              </a:cxn>
              <a:cxn ang="0">
                <a:pos x="csX3928" y="csY3928"/>
              </a:cxn>
              <a:cxn ang="0">
                <a:pos x="csX3929" y="csY3929"/>
              </a:cxn>
              <a:cxn ang="0">
                <a:pos x="csX3930" y="csY3930"/>
              </a:cxn>
              <a:cxn ang="0">
                <a:pos x="csX3931" y="csY3931"/>
              </a:cxn>
              <a:cxn ang="0">
                <a:pos x="csX3932" y="csY3932"/>
              </a:cxn>
              <a:cxn ang="0">
                <a:pos x="csX3933" y="csY3933"/>
              </a:cxn>
              <a:cxn ang="0">
                <a:pos x="csX3934" y="csY3934"/>
              </a:cxn>
              <a:cxn ang="0">
                <a:pos x="csX3935" y="csY3935"/>
              </a:cxn>
              <a:cxn ang="0">
                <a:pos x="csX3936" y="csY3936"/>
              </a:cxn>
              <a:cxn ang="0">
                <a:pos x="csX3937" y="csY3937"/>
              </a:cxn>
              <a:cxn ang="0">
                <a:pos x="csX3938" y="csY3938"/>
              </a:cxn>
              <a:cxn ang="0">
                <a:pos x="csX3939" y="csY3939"/>
              </a:cxn>
              <a:cxn ang="0">
                <a:pos x="csX3940" y="csY3940"/>
              </a:cxn>
              <a:cxn ang="0">
                <a:pos x="csX3941" y="csY3941"/>
              </a:cxn>
              <a:cxn ang="0">
                <a:pos x="csX3942" y="csY3942"/>
              </a:cxn>
              <a:cxn ang="0">
                <a:pos x="csX3943" y="csY3943"/>
              </a:cxn>
              <a:cxn ang="0">
                <a:pos x="csX3944" y="csY3944"/>
              </a:cxn>
              <a:cxn ang="0">
                <a:pos x="csX3945" y="csY3945"/>
              </a:cxn>
              <a:cxn ang="0">
                <a:pos x="csX3946" y="csY3946"/>
              </a:cxn>
              <a:cxn ang="0">
                <a:pos x="csX3947" y="csY3947"/>
              </a:cxn>
              <a:cxn ang="0">
                <a:pos x="csX3948" y="csY3948"/>
              </a:cxn>
              <a:cxn ang="0">
                <a:pos x="csX3949" y="csY3949"/>
              </a:cxn>
              <a:cxn ang="0">
                <a:pos x="csX3950" y="csY3950"/>
              </a:cxn>
              <a:cxn ang="0">
                <a:pos x="csX3951" y="csY3951"/>
              </a:cxn>
              <a:cxn ang="0">
                <a:pos x="csX3952" y="csY3952"/>
              </a:cxn>
              <a:cxn ang="0">
                <a:pos x="csX3953" y="csY3953"/>
              </a:cxn>
              <a:cxn ang="0">
                <a:pos x="csX3954" y="csY3954"/>
              </a:cxn>
              <a:cxn ang="0">
                <a:pos x="csX3955" y="csY3955"/>
              </a:cxn>
              <a:cxn ang="0">
                <a:pos x="csX3956" y="csY3956"/>
              </a:cxn>
              <a:cxn ang="0">
                <a:pos x="csX3957" y="csY3957"/>
              </a:cxn>
              <a:cxn ang="0">
                <a:pos x="csX3958" y="csY3958"/>
              </a:cxn>
              <a:cxn ang="0">
                <a:pos x="csX3959" y="csY3959"/>
              </a:cxn>
              <a:cxn ang="0">
                <a:pos x="csX3960" y="csY3960"/>
              </a:cxn>
              <a:cxn ang="0">
                <a:pos x="csX3961" y="csY3961"/>
              </a:cxn>
              <a:cxn ang="0">
                <a:pos x="csX3962" y="csY3962"/>
              </a:cxn>
              <a:cxn ang="0">
                <a:pos x="csX3963" y="csY3963"/>
              </a:cxn>
              <a:cxn ang="0">
                <a:pos x="csX3964" y="csY3964"/>
              </a:cxn>
              <a:cxn ang="0">
                <a:pos x="csX3965" y="csY3965"/>
              </a:cxn>
              <a:cxn ang="0">
                <a:pos x="csX3966" y="csY3966"/>
              </a:cxn>
              <a:cxn ang="0">
                <a:pos x="csX3967" y="csY3967"/>
              </a:cxn>
              <a:cxn ang="0">
                <a:pos x="csX3968" y="csY3968"/>
              </a:cxn>
              <a:cxn ang="0">
                <a:pos x="csX3969" y="csY3969"/>
              </a:cxn>
              <a:cxn ang="0">
                <a:pos x="csX3970" y="csY3970"/>
              </a:cxn>
              <a:cxn ang="0">
                <a:pos x="csX3971" y="csY3971"/>
              </a:cxn>
              <a:cxn ang="0">
                <a:pos x="csX3972" y="csY3972"/>
              </a:cxn>
              <a:cxn ang="0">
                <a:pos x="csX3973" y="csY3973"/>
              </a:cxn>
              <a:cxn ang="0">
                <a:pos x="csX3974" y="csY3974"/>
              </a:cxn>
              <a:cxn ang="0">
                <a:pos x="csX3975" y="csY3975"/>
              </a:cxn>
              <a:cxn ang="0">
                <a:pos x="csX3976" y="csY3976"/>
              </a:cxn>
              <a:cxn ang="0">
                <a:pos x="csX3977" y="csY3977"/>
              </a:cxn>
              <a:cxn ang="0">
                <a:pos x="csX3978" y="csY3978"/>
              </a:cxn>
              <a:cxn ang="0">
                <a:pos x="csX3979" y="csY3979"/>
              </a:cxn>
              <a:cxn ang="0">
                <a:pos x="csX3980" y="csY3980"/>
              </a:cxn>
              <a:cxn ang="0">
                <a:pos x="csX3981" y="csY3981"/>
              </a:cxn>
              <a:cxn ang="0">
                <a:pos x="csX3982" y="csY3982"/>
              </a:cxn>
              <a:cxn ang="0">
                <a:pos x="csX3983" y="csY3983"/>
              </a:cxn>
              <a:cxn ang="0">
                <a:pos x="csX3984" y="csY3984"/>
              </a:cxn>
              <a:cxn ang="0">
                <a:pos x="csX3985" y="csY3985"/>
              </a:cxn>
              <a:cxn ang="0">
                <a:pos x="csX3986" y="csY3986"/>
              </a:cxn>
              <a:cxn ang="0">
                <a:pos x="csX3987" y="csY3987"/>
              </a:cxn>
              <a:cxn ang="0">
                <a:pos x="csX3988" y="csY3988"/>
              </a:cxn>
              <a:cxn ang="0">
                <a:pos x="csX3989" y="csY3989"/>
              </a:cxn>
              <a:cxn ang="0">
                <a:pos x="csX3990" y="csY3990"/>
              </a:cxn>
              <a:cxn ang="0">
                <a:pos x="csX3991" y="csY3991"/>
              </a:cxn>
              <a:cxn ang="0">
                <a:pos x="csX3992" y="csY3992"/>
              </a:cxn>
              <a:cxn ang="0">
                <a:pos x="csX3993" y="csY3993"/>
              </a:cxn>
              <a:cxn ang="0">
                <a:pos x="csX3994" y="csY3994"/>
              </a:cxn>
              <a:cxn ang="0">
                <a:pos x="csX3995" y="csY3995"/>
              </a:cxn>
              <a:cxn ang="0">
                <a:pos x="csX3996" y="csY3996"/>
              </a:cxn>
              <a:cxn ang="0">
                <a:pos x="csX3997" y="csY3997"/>
              </a:cxn>
              <a:cxn ang="0">
                <a:pos x="csX3998" y="csY3998"/>
              </a:cxn>
              <a:cxn ang="0">
                <a:pos x="csX3999" y="csY3999"/>
              </a:cxn>
              <a:cxn ang="0">
                <a:pos x="csX4000" y="csY4000"/>
              </a:cxn>
              <a:cxn ang="0">
                <a:pos x="csX4001" y="csY4001"/>
              </a:cxn>
              <a:cxn ang="0">
                <a:pos x="csX4002" y="csY4002"/>
              </a:cxn>
              <a:cxn ang="0">
                <a:pos x="csX4003" y="csY4003"/>
              </a:cxn>
              <a:cxn ang="0">
                <a:pos x="csX4004" y="csY4004"/>
              </a:cxn>
              <a:cxn ang="0">
                <a:pos x="csX4005" y="csY4005"/>
              </a:cxn>
              <a:cxn ang="0">
                <a:pos x="csX4006" y="csY4006"/>
              </a:cxn>
              <a:cxn ang="0">
                <a:pos x="csX4007" y="csY4007"/>
              </a:cxn>
              <a:cxn ang="0">
                <a:pos x="csX4008" y="csY4008"/>
              </a:cxn>
              <a:cxn ang="0">
                <a:pos x="csX4009" y="csY4009"/>
              </a:cxn>
              <a:cxn ang="0">
                <a:pos x="csX4010" y="csY4010"/>
              </a:cxn>
              <a:cxn ang="0">
                <a:pos x="csX4011" y="csY4011"/>
              </a:cxn>
              <a:cxn ang="0">
                <a:pos x="csX4012" y="csY4012"/>
              </a:cxn>
              <a:cxn ang="0">
                <a:pos x="csX4013" y="csY4013"/>
              </a:cxn>
              <a:cxn ang="0">
                <a:pos x="csX4014" y="csY4014"/>
              </a:cxn>
              <a:cxn ang="0">
                <a:pos x="csX4015" y="csY4015"/>
              </a:cxn>
              <a:cxn ang="0">
                <a:pos x="csX4016" y="csY4016"/>
              </a:cxn>
              <a:cxn ang="0">
                <a:pos x="csX4017" y="csY4017"/>
              </a:cxn>
              <a:cxn ang="0">
                <a:pos x="csX4018" y="csY4018"/>
              </a:cxn>
              <a:cxn ang="0">
                <a:pos x="csX4019" y="csY4019"/>
              </a:cxn>
              <a:cxn ang="0">
                <a:pos x="csX4020" y="csY4020"/>
              </a:cxn>
              <a:cxn ang="0">
                <a:pos x="csX4021" y="csY4021"/>
              </a:cxn>
              <a:cxn ang="0">
                <a:pos x="csX4022" y="csY4022"/>
              </a:cxn>
              <a:cxn ang="0">
                <a:pos x="csX4023" y="csY4023"/>
              </a:cxn>
              <a:cxn ang="0">
                <a:pos x="csX4024" y="csY4024"/>
              </a:cxn>
              <a:cxn ang="0">
                <a:pos x="csX4025" y="csY4025"/>
              </a:cxn>
              <a:cxn ang="0">
                <a:pos x="csX4026" y="csY4026"/>
              </a:cxn>
              <a:cxn ang="0">
                <a:pos x="csX4027" y="csY4027"/>
              </a:cxn>
              <a:cxn ang="0">
                <a:pos x="csX4028" y="csY4028"/>
              </a:cxn>
              <a:cxn ang="0">
                <a:pos x="csX4029" y="csY4029"/>
              </a:cxn>
              <a:cxn ang="0">
                <a:pos x="csX4030" y="csY4030"/>
              </a:cxn>
              <a:cxn ang="0">
                <a:pos x="csX4031" y="csY4031"/>
              </a:cxn>
              <a:cxn ang="0">
                <a:pos x="csX4032" y="csY4032"/>
              </a:cxn>
              <a:cxn ang="0">
                <a:pos x="csX4033" y="csY4033"/>
              </a:cxn>
              <a:cxn ang="0">
                <a:pos x="csX4034" y="csY4034"/>
              </a:cxn>
              <a:cxn ang="0">
                <a:pos x="csX4035" y="csY4035"/>
              </a:cxn>
              <a:cxn ang="0">
                <a:pos x="csX4036" y="csY4036"/>
              </a:cxn>
              <a:cxn ang="0">
                <a:pos x="csX4037" y="csY4037"/>
              </a:cxn>
              <a:cxn ang="0">
                <a:pos x="csX4038" y="csY4038"/>
              </a:cxn>
              <a:cxn ang="0">
                <a:pos x="csX4039" y="csY4039"/>
              </a:cxn>
              <a:cxn ang="0">
                <a:pos x="csX4040" y="csY4040"/>
              </a:cxn>
              <a:cxn ang="0">
                <a:pos x="csX4041" y="csY4041"/>
              </a:cxn>
              <a:cxn ang="0">
                <a:pos x="csX4042" y="csY4042"/>
              </a:cxn>
              <a:cxn ang="0">
                <a:pos x="csX4043" y="csY4043"/>
              </a:cxn>
              <a:cxn ang="0">
                <a:pos x="csX4044" y="csY4044"/>
              </a:cxn>
              <a:cxn ang="0">
                <a:pos x="csX4045" y="csY4045"/>
              </a:cxn>
              <a:cxn ang="0">
                <a:pos x="csX4046" y="csY4046"/>
              </a:cxn>
              <a:cxn ang="0">
                <a:pos x="csX4047" y="csY4047"/>
              </a:cxn>
              <a:cxn ang="0">
                <a:pos x="csX4048" y="csY4048"/>
              </a:cxn>
              <a:cxn ang="0">
                <a:pos x="csX4049" y="csY4049"/>
              </a:cxn>
              <a:cxn ang="0">
                <a:pos x="csX4050" y="csY4050"/>
              </a:cxn>
              <a:cxn ang="0">
                <a:pos x="csX4051" y="csY4051"/>
              </a:cxn>
              <a:cxn ang="0">
                <a:pos x="csX4052" y="csY4052"/>
              </a:cxn>
              <a:cxn ang="0">
                <a:pos x="csX4053" y="csY4053"/>
              </a:cxn>
              <a:cxn ang="0">
                <a:pos x="csX4054" y="csY4054"/>
              </a:cxn>
              <a:cxn ang="0">
                <a:pos x="csX4055" y="csY4055"/>
              </a:cxn>
              <a:cxn ang="0">
                <a:pos x="csX4056" y="csY4056"/>
              </a:cxn>
              <a:cxn ang="0">
                <a:pos x="csX4057" y="csY4057"/>
              </a:cxn>
              <a:cxn ang="0">
                <a:pos x="csX4058" y="csY4058"/>
              </a:cxn>
              <a:cxn ang="0">
                <a:pos x="csX4059" y="csY4059"/>
              </a:cxn>
              <a:cxn ang="0">
                <a:pos x="csX4060" y="csY4060"/>
              </a:cxn>
              <a:cxn ang="0">
                <a:pos x="csX4061" y="csY4061"/>
              </a:cxn>
              <a:cxn ang="0">
                <a:pos x="csX4062" y="csY4062"/>
              </a:cxn>
              <a:cxn ang="0">
                <a:pos x="csX4063" y="csY4063"/>
              </a:cxn>
              <a:cxn ang="0">
                <a:pos x="csX4064" y="csY4064"/>
              </a:cxn>
              <a:cxn ang="0">
                <a:pos x="csX4065" y="csY4065"/>
              </a:cxn>
              <a:cxn ang="0">
                <a:pos x="csX4066" y="csY4066"/>
              </a:cxn>
              <a:cxn ang="0">
                <a:pos x="csX4067" y="csY4067"/>
              </a:cxn>
              <a:cxn ang="0">
                <a:pos x="csX4068" y="csY4068"/>
              </a:cxn>
              <a:cxn ang="0">
                <a:pos x="csX4069" y="csY4069"/>
              </a:cxn>
              <a:cxn ang="0">
                <a:pos x="csX4070" y="csY4070"/>
              </a:cxn>
              <a:cxn ang="0">
                <a:pos x="csX4071" y="csY4071"/>
              </a:cxn>
              <a:cxn ang="0">
                <a:pos x="csX4072" y="csY4072"/>
              </a:cxn>
              <a:cxn ang="0">
                <a:pos x="csX4073" y="csY4073"/>
              </a:cxn>
              <a:cxn ang="0">
                <a:pos x="csX4074" y="csY4074"/>
              </a:cxn>
              <a:cxn ang="0">
                <a:pos x="csX4075" y="csY4075"/>
              </a:cxn>
              <a:cxn ang="0">
                <a:pos x="csX4076" y="csY4076"/>
              </a:cxn>
              <a:cxn ang="0">
                <a:pos x="csX4077" y="csY4077"/>
              </a:cxn>
              <a:cxn ang="0">
                <a:pos x="csX4078" y="csY4078"/>
              </a:cxn>
              <a:cxn ang="0">
                <a:pos x="csX4079" y="csY4079"/>
              </a:cxn>
              <a:cxn ang="0">
                <a:pos x="csX4080" y="csY4080"/>
              </a:cxn>
              <a:cxn ang="0">
                <a:pos x="csX4081" y="csY4081"/>
              </a:cxn>
              <a:cxn ang="0">
                <a:pos x="csX4082" y="csY4082"/>
              </a:cxn>
              <a:cxn ang="0">
                <a:pos x="csX4083" y="csY4083"/>
              </a:cxn>
              <a:cxn ang="0">
                <a:pos x="csX4084" y="csY4084"/>
              </a:cxn>
              <a:cxn ang="0">
                <a:pos x="csX4085" y="csY4085"/>
              </a:cxn>
              <a:cxn ang="0">
                <a:pos x="csX4086" y="csY4086"/>
              </a:cxn>
              <a:cxn ang="0">
                <a:pos x="csX4087" y="csY4087"/>
              </a:cxn>
              <a:cxn ang="0">
                <a:pos x="csX4088" y="csY4088"/>
              </a:cxn>
              <a:cxn ang="0">
                <a:pos x="csX4089" y="csY4089"/>
              </a:cxn>
              <a:cxn ang="0">
                <a:pos x="csX4090" y="csY4090"/>
              </a:cxn>
              <a:cxn ang="0">
                <a:pos x="csX4091" y="csY4091"/>
              </a:cxn>
              <a:cxn ang="0">
                <a:pos x="csX4092" y="csY4092"/>
              </a:cxn>
              <a:cxn ang="0">
                <a:pos x="csX4093" y="csY4093"/>
              </a:cxn>
              <a:cxn ang="0">
                <a:pos x="csX4094" y="csY4094"/>
              </a:cxn>
              <a:cxn ang="0">
                <a:pos x="csX4095" y="csY4095"/>
              </a:cxn>
              <a:cxn ang="0">
                <a:pos x="csX4096" y="csY4096"/>
              </a:cxn>
              <a:cxn ang="0">
                <a:pos x="csX4097" y="csY4097"/>
              </a:cxn>
              <a:cxn ang="0">
                <a:pos x="csX4098" y="csY4098"/>
              </a:cxn>
              <a:cxn ang="0">
                <a:pos x="csX4099" y="csY4099"/>
              </a:cxn>
              <a:cxn ang="0">
                <a:pos x="csX4100" y="csY4100"/>
              </a:cxn>
              <a:cxn ang="0">
                <a:pos x="csX4101" y="csY4101"/>
              </a:cxn>
              <a:cxn ang="0">
                <a:pos x="csX4102" y="csY4102"/>
              </a:cxn>
              <a:cxn ang="0">
                <a:pos x="csX4103" y="csY4103"/>
              </a:cxn>
              <a:cxn ang="0">
                <a:pos x="csX4104" y="csY4104"/>
              </a:cxn>
              <a:cxn ang="0">
                <a:pos x="csX4105" y="csY4105"/>
              </a:cxn>
              <a:cxn ang="0">
                <a:pos x="csX4106" y="csY4106"/>
              </a:cxn>
              <a:cxn ang="0">
                <a:pos x="csX4107" y="csY4107"/>
              </a:cxn>
              <a:cxn ang="0">
                <a:pos x="csX4108" y="csY4108"/>
              </a:cxn>
              <a:cxn ang="0">
                <a:pos x="csX4109" y="csY4109"/>
              </a:cxn>
              <a:cxn ang="0">
                <a:pos x="csX4110" y="csY4110"/>
              </a:cxn>
              <a:cxn ang="0">
                <a:pos x="csX4111" y="csY4111"/>
              </a:cxn>
              <a:cxn ang="0">
                <a:pos x="csX4112" y="csY4112"/>
              </a:cxn>
              <a:cxn ang="0">
                <a:pos x="csX4113" y="csY4113"/>
              </a:cxn>
              <a:cxn ang="0">
                <a:pos x="csX4114" y="csY4114"/>
              </a:cxn>
              <a:cxn ang="0">
                <a:pos x="csX4115" y="csY4115"/>
              </a:cxn>
              <a:cxn ang="0">
                <a:pos x="csX4116" y="csY4116"/>
              </a:cxn>
              <a:cxn ang="0">
                <a:pos x="csX4117" y="csY4117"/>
              </a:cxn>
              <a:cxn ang="0">
                <a:pos x="csX4118" y="csY4118"/>
              </a:cxn>
              <a:cxn ang="0">
                <a:pos x="csX4119" y="csY4119"/>
              </a:cxn>
              <a:cxn ang="0">
                <a:pos x="csX4120" y="csY4120"/>
              </a:cxn>
              <a:cxn ang="0">
                <a:pos x="csX4121" y="csY4121"/>
              </a:cxn>
              <a:cxn ang="0">
                <a:pos x="csX4122" y="csY4122"/>
              </a:cxn>
              <a:cxn ang="0">
                <a:pos x="csX4123" y="csY4123"/>
              </a:cxn>
              <a:cxn ang="0">
                <a:pos x="csX4124" y="csY4124"/>
              </a:cxn>
              <a:cxn ang="0">
                <a:pos x="csX4125" y="csY4125"/>
              </a:cxn>
              <a:cxn ang="0">
                <a:pos x="csX4126" y="csY4126"/>
              </a:cxn>
              <a:cxn ang="0">
                <a:pos x="csX4127" y="csY4127"/>
              </a:cxn>
              <a:cxn ang="0">
                <a:pos x="csX4128" y="csY4128"/>
              </a:cxn>
              <a:cxn ang="0">
                <a:pos x="csX4129" y="csY4129"/>
              </a:cxn>
              <a:cxn ang="0">
                <a:pos x="csX4130" y="csY4130"/>
              </a:cxn>
              <a:cxn ang="0">
                <a:pos x="csX4131" y="csY4131"/>
              </a:cxn>
              <a:cxn ang="0">
                <a:pos x="csX4132" y="csY4132"/>
              </a:cxn>
              <a:cxn ang="0">
                <a:pos x="csX4133" y="csY4133"/>
              </a:cxn>
              <a:cxn ang="0">
                <a:pos x="csX4134" y="csY4134"/>
              </a:cxn>
              <a:cxn ang="0">
                <a:pos x="csX4135" y="csY4135"/>
              </a:cxn>
              <a:cxn ang="0">
                <a:pos x="csX4136" y="csY4136"/>
              </a:cxn>
              <a:cxn ang="0">
                <a:pos x="csX4137" y="csY4137"/>
              </a:cxn>
              <a:cxn ang="0">
                <a:pos x="csX4138" y="csY4138"/>
              </a:cxn>
              <a:cxn ang="0">
                <a:pos x="csX4139" y="csY4139"/>
              </a:cxn>
              <a:cxn ang="0">
                <a:pos x="csX4140" y="csY4140"/>
              </a:cxn>
              <a:cxn ang="0">
                <a:pos x="csX4141" y="csY4141"/>
              </a:cxn>
              <a:cxn ang="0">
                <a:pos x="csX4142" y="csY4142"/>
              </a:cxn>
              <a:cxn ang="0">
                <a:pos x="csX4143" y="csY4143"/>
              </a:cxn>
              <a:cxn ang="0">
                <a:pos x="csX4144" y="csY4144"/>
              </a:cxn>
              <a:cxn ang="0">
                <a:pos x="csX4145" y="csY4145"/>
              </a:cxn>
              <a:cxn ang="0">
                <a:pos x="csX4146" y="csY4146"/>
              </a:cxn>
              <a:cxn ang="0">
                <a:pos x="csX4147" y="csY4147"/>
              </a:cxn>
              <a:cxn ang="0">
                <a:pos x="csX4148" y="csY4148"/>
              </a:cxn>
              <a:cxn ang="0">
                <a:pos x="csX4149" y="csY4149"/>
              </a:cxn>
              <a:cxn ang="0">
                <a:pos x="csX4150" y="csY4150"/>
              </a:cxn>
              <a:cxn ang="0">
                <a:pos x="csX4151" y="csY4151"/>
              </a:cxn>
              <a:cxn ang="0">
                <a:pos x="csX4152" y="csY4152"/>
              </a:cxn>
              <a:cxn ang="0">
                <a:pos x="csX4153" y="csY4153"/>
              </a:cxn>
              <a:cxn ang="0">
                <a:pos x="csX4154" y="csY4154"/>
              </a:cxn>
              <a:cxn ang="0">
                <a:pos x="csX4155" y="csY4155"/>
              </a:cxn>
              <a:cxn ang="0">
                <a:pos x="csX4156" y="csY4156"/>
              </a:cxn>
              <a:cxn ang="0">
                <a:pos x="csX4157" y="csY4157"/>
              </a:cxn>
              <a:cxn ang="0">
                <a:pos x="csX4158" y="csY4158"/>
              </a:cxn>
              <a:cxn ang="0">
                <a:pos x="csX4159" y="csY4159"/>
              </a:cxn>
              <a:cxn ang="0">
                <a:pos x="csX4160" y="csY4160"/>
              </a:cxn>
              <a:cxn ang="0">
                <a:pos x="csX4161" y="csY4161"/>
              </a:cxn>
              <a:cxn ang="0">
                <a:pos x="csX4162" y="csY4162"/>
              </a:cxn>
              <a:cxn ang="0">
                <a:pos x="csX4163" y="csY4163"/>
              </a:cxn>
              <a:cxn ang="0">
                <a:pos x="csX4164" y="csY4164"/>
              </a:cxn>
              <a:cxn ang="0">
                <a:pos x="csX4165" y="csY4165"/>
              </a:cxn>
              <a:cxn ang="0">
                <a:pos x="csX4166" y="csY4166"/>
              </a:cxn>
              <a:cxn ang="0">
                <a:pos x="csX4167" y="csY4167"/>
              </a:cxn>
              <a:cxn ang="0">
                <a:pos x="csX4168" y="csY4168"/>
              </a:cxn>
              <a:cxn ang="0">
                <a:pos x="csX4169" y="csY4169"/>
              </a:cxn>
              <a:cxn ang="0">
                <a:pos x="csX4170" y="csY4170"/>
              </a:cxn>
              <a:cxn ang="0">
                <a:pos x="csX4171" y="csY4171"/>
              </a:cxn>
              <a:cxn ang="0">
                <a:pos x="csX4172" y="csY4172"/>
              </a:cxn>
              <a:cxn ang="0">
                <a:pos x="csX4173" y="csY4173"/>
              </a:cxn>
              <a:cxn ang="0">
                <a:pos x="csX4174" y="csY4174"/>
              </a:cxn>
              <a:cxn ang="0">
                <a:pos x="csX4175" y="csY4175"/>
              </a:cxn>
              <a:cxn ang="0">
                <a:pos x="csX4176" y="csY4176"/>
              </a:cxn>
              <a:cxn ang="0">
                <a:pos x="csX4177" y="csY4177"/>
              </a:cxn>
              <a:cxn ang="0">
                <a:pos x="csX4178" y="csY4178"/>
              </a:cxn>
              <a:cxn ang="0">
                <a:pos x="csX4179" y="csY4179"/>
              </a:cxn>
              <a:cxn ang="0">
                <a:pos x="csX4180" y="csY4180"/>
              </a:cxn>
              <a:cxn ang="0">
                <a:pos x="csX4181" y="csY4181"/>
              </a:cxn>
              <a:cxn ang="0">
                <a:pos x="csX4182" y="csY4182"/>
              </a:cxn>
              <a:cxn ang="0">
                <a:pos x="csX4183" y="csY4183"/>
              </a:cxn>
              <a:cxn ang="0">
                <a:pos x="csX4184" y="csY4184"/>
              </a:cxn>
              <a:cxn ang="0">
                <a:pos x="csX4185" y="csY4185"/>
              </a:cxn>
              <a:cxn ang="0">
                <a:pos x="csX4186" y="csY4186"/>
              </a:cxn>
              <a:cxn ang="0">
                <a:pos x="csX4187" y="csY4187"/>
              </a:cxn>
              <a:cxn ang="0">
                <a:pos x="csX4188" y="csY4188"/>
              </a:cxn>
              <a:cxn ang="0">
                <a:pos x="csX4189" y="csY4189"/>
              </a:cxn>
              <a:cxn ang="0">
                <a:pos x="csX4190" y="csY4190"/>
              </a:cxn>
              <a:cxn ang="0">
                <a:pos x="csX4191" y="csY4191"/>
              </a:cxn>
              <a:cxn ang="0">
                <a:pos x="csX4192" y="csY4192"/>
              </a:cxn>
              <a:cxn ang="0">
                <a:pos x="csX4193" y="csY4193"/>
              </a:cxn>
              <a:cxn ang="0">
                <a:pos x="csX4194" y="csY4194"/>
              </a:cxn>
              <a:cxn ang="0">
                <a:pos x="csX4195" y="csY4195"/>
              </a:cxn>
              <a:cxn ang="0">
                <a:pos x="csX4196" y="csY4196"/>
              </a:cxn>
              <a:cxn ang="0">
                <a:pos x="csX4197" y="csY4197"/>
              </a:cxn>
              <a:cxn ang="0">
                <a:pos x="csX4198" y="csY4198"/>
              </a:cxn>
              <a:cxn ang="0">
                <a:pos x="csX4199" y="csY4199"/>
              </a:cxn>
              <a:cxn ang="0">
                <a:pos x="csX4200" y="csY4200"/>
              </a:cxn>
              <a:cxn ang="0">
                <a:pos x="csX4201" y="csY4201"/>
              </a:cxn>
              <a:cxn ang="0">
                <a:pos x="csX4202" y="csY4202"/>
              </a:cxn>
              <a:cxn ang="0">
                <a:pos x="csX4203" y="csY4203"/>
              </a:cxn>
              <a:cxn ang="0">
                <a:pos x="csX4204" y="csY4204"/>
              </a:cxn>
              <a:cxn ang="0">
                <a:pos x="csX4205" y="csY4205"/>
              </a:cxn>
              <a:cxn ang="0">
                <a:pos x="csX4206" y="csY4206"/>
              </a:cxn>
              <a:cxn ang="0">
                <a:pos x="csX4207" y="csY4207"/>
              </a:cxn>
              <a:cxn ang="0">
                <a:pos x="csX4208" y="csY4208"/>
              </a:cxn>
              <a:cxn ang="0">
                <a:pos x="csX4209" y="csY4209"/>
              </a:cxn>
              <a:cxn ang="0">
                <a:pos x="csX4210" y="csY4210"/>
              </a:cxn>
              <a:cxn ang="0">
                <a:pos x="csX4211" y="csY4211"/>
              </a:cxn>
              <a:cxn ang="0">
                <a:pos x="csX4212" y="csY4212"/>
              </a:cxn>
              <a:cxn ang="0">
                <a:pos x="csX4213" y="csY4213"/>
              </a:cxn>
              <a:cxn ang="0">
                <a:pos x="csX4214" y="csY4214"/>
              </a:cxn>
              <a:cxn ang="0">
                <a:pos x="csX4215" y="csY4215"/>
              </a:cxn>
              <a:cxn ang="0">
                <a:pos x="csX4216" y="csY4216"/>
              </a:cxn>
              <a:cxn ang="0">
                <a:pos x="csX4217" y="csY4217"/>
              </a:cxn>
              <a:cxn ang="0">
                <a:pos x="csX4218" y="csY4218"/>
              </a:cxn>
              <a:cxn ang="0">
                <a:pos x="csX4219" y="csY4219"/>
              </a:cxn>
              <a:cxn ang="0">
                <a:pos x="csX4220" y="csY4220"/>
              </a:cxn>
              <a:cxn ang="0">
                <a:pos x="csX4221" y="csY4221"/>
              </a:cxn>
              <a:cxn ang="0">
                <a:pos x="csX4222" y="csY4222"/>
              </a:cxn>
              <a:cxn ang="0">
                <a:pos x="csX4223" y="csY4223"/>
              </a:cxn>
              <a:cxn ang="0">
                <a:pos x="csX4224" y="csY4224"/>
              </a:cxn>
              <a:cxn ang="0">
                <a:pos x="csX4225" y="csY4225"/>
              </a:cxn>
              <a:cxn ang="0">
                <a:pos x="csX4226" y="csY4226"/>
              </a:cxn>
              <a:cxn ang="0">
                <a:pos x="csX4227" y="csY4227"/>
              </a:cxn>
              <a:cxn ang="0">
                <a:pos x="csX4228" y="csY4228"/>
              </a:cxn>
              <a:cxn ang="0">
                <a:pos x="csX4229" y="csY4229"/>
              </a:cxn>
              <a:cxn ang="0">
                <a:pos x="csX4230" y="csY4230"/>
              </a:cxn>
              <a:cxn ang="0">
                <a:pos x="csX4231" y="csY4231"/>
              </a:cxn>
              <a:cxn ang="0">
                <a:pos x="csX4232" y="csY4232"/>
              </a:cxn>
              <a:cxn ang="0">
                <a:pos x="csX4233" y="csY4233"/>
              </a:cxn>
              <a:cxn ang="0">
                <a:pos x="csX4234" y="csY4234"/>
              </a:cxn>
              <a:cxn ang="0">
                <a:pos x="csX4235" y="csY4235"/>
              </a:cxn>
              <a:cxn ang="0">
                <a:pos x="csX4236" y="csY4236"/>
              </a:cxn>
              <a:cxn ang="0">
                <a:pos x="csX4237" y="csY4237"/>
              </a:cxn>
              <a:cxn ang="0">
                <a:pos x="csX4238" y="csY4238"/>
              </a:cxn>
              <a:cxn ang="0">
                <a:pos x="csX4239" y="csY4239"/>
              </a:cxn>
              <a:cxn ang="0">
                <a:pos x="csX4240" y="csY4240"/>
              </a:cxn>
              <a:cxn ang="0">
                <a:pos x="csX4241" y="csY4241"/>
              </a:cxn>
              <a:cxn ang="0">
                <a:pos x="csX4242" y="csY4242"/>
              </a:cxn>
              <a:cxn ang="0">
                <a:pos x="csX4243" y="csY4243"/>
              </a:cxn>
              <a:cxn ang="0">
                <a:pos x="csX4244" y="csY4244"/>
              </a:cxn>
              <a:cxn ang="0">
                <a:pos x="csX4245" y="csY4245"/>
              </a:cxn>
              <a:cxn ang="0">
                <a:pos x="csX4246" y="csY4246"/>
              </a:cxn>
              <a:cxn ang="0">
                <a:pos x="csX4247" y="csY4247"/>
              </a:cxn>
              <a:cxn ang="0">
                <a:pos x="csX4248" y="csY4248"/>
              </a:cxn>
              <a:cxn ang="0">
                <a:pos x="csX4249" y="csY4249"/>
              </a:cxn>
              <a:cxn ang="0">
                <a:pos x="csX4250" y="csY4250"/>
              </a:cxn>
              <a:cxn ang="0">
                <a:pos x="csX4251" y="csY4251"/>
              </a:cxn>
              <a:cxn ang="0">
                <a:pos x="csX4252" y="csY4252"/>
              </a:cxn>
              <a:cxn ang="0">
                <a:pos x="csX4253" y="csY4253"/>
              </a:cxn>
              <a:cxn ang="0">
                <a:pos x="csX4254" y="csY4254"/>
              </a:cxn>
              <a:cxn ang="0">
                <a:pos x="csX4255" y="csY4255"/>
              </a:cxn>
              <a:cxn ang="0">
                <a:pos x="csX4256" y="csY4256"/>
              </a:cxn>
              <a:cxn ang="0">
                <a:pos x="csX4257" y="csY4257"/>
              </a:cxn>
              <a:cxn ang="0">
                <a:pos x="csX4258" y="csY4258"/>
              </a:cxn>
              <a:cxn ang="0">
                <a:pos x="csX4259" y="csY4259"/>
              </a:cxn>
              <a:cxn ang="0">
                <a:pos x="csX4260" y="csY4260"/>
              </a:cxn>
              <a:cxn ang="0">
                <a:pos x="csX4261" y="csY4261"/>
              </a:cxn>
              <a:cxn ang="0">
                <a:pos x="csX4262" y="csY4262"/>
              </a:cxn>
              <a:cxn ang="0">
                <a:pos x="csX4263" y="csY4263"/>
              </a:cxn>
              <a:cxn ang="0">
                <a:pos x="csX4264" y="csY4264"/>
              </a:cxn>
              <a:cxn ang="0">
                <a:pos x="csX4265" y="csY4265"/>
              </a:cxn>
              <a:cxn ang="0">
                <a:pos x="csX4266" y="csY4266"/>
              </a:cxn>
              <a:cxn ang="0">
                <a:pos x="csX4267" y="csY4267"/>
              </a:cxn>
              <a:cxn ang="0">
                <a:pos x="csX4268" y="csY4268"/>
              </a:cxn>
              <a:cxn ang="0">
                <a:pos x="csX4269" y="csY4269"/>
              </a:cxn>
              <a:cxn ang="0">
                <a:pos x="csX4270" y="csY4270"/>
              </a:cxn>
              <a:cxn ang="0">
                <a:pos x="csX4271" y="csY4271"/>
              </a:cxn>
              <a:cxn ang="0">
                <a:pos x="csX4272" y="csY4272"/>
              </a:cxn>
              <a:cxn ang="0">
                <a:pos x="csX4273" y="csY4273"/>
              </a:cxn>
              <a:cxn ang="0">
                <a:pos x="csX4274" y="csY4274"/>
              </a:cxn>
              <a:cxn ang="0">
                <a:pos x="csX4275" y="csY4275"/>
              </a:cxn>
              <a:cxn ang="0">
                <a:pos x="csX4276" y="csY4276"/>
              </a:cxn>
              <a:cxn ang="0">
                <a:pos x="csX4277" y="csY4277"/>
              </a:cxn>
              <a:cxn ang="0">
                <a:pos x="csX4278" y="csY4278"/>
              </a:cxn>
              <a:cxn ang="0">
                <a:pos x="csX4279" y="csY4279"/>
              </a:cxn>
              <a:cxn ang="0">
                <a:pos x="csX4280" y="csY4280"/>
              </a:cxn>
              <a:cxn ang="0">
                <a:pos x="csX4281" y="csY4281"/>
              </a:cxn>
              <a:cxn ang="0">
                <a:pos x="csX4282" y="csY4282"/>
              </a:cxn>
              <a:cxn ang="0">
                <a:pos x="csX4283" y="csY4283"/>
              </a:cxn>
              <a:cxn ang="0">
                <a:pos x="csX4284" y="csY4284"/>
              </a:cxn>
              <a:cxn ang="0">
                <a:pos x="csX4285" y="csY4285"/>
              </a:cxn>
              <a:cxn ang="0">
                <a:pos x="csX4286" y="csY4286"/>
              </a:cxn>
              <a:cxn ang="0">
                <a:pos x="csX4287" y="csY4287"/>
              </a:cxn>
              <a:cxn ang="0">
                <a:pos x="csX4288" y="csY4288"/>
              </a:cxn>
              <a:cxn ang="0">
                <a:pos x="csX4289" y="csY4289"/>
              </a:cxn>
              <a:cxn ang="0">
                <a:pos x="csX4290" y="csY4290"/>
              </a:cxn>
              <a:cxn ang="0">
                <a:pos x="csX4291" y="csY4291"/>
              </a:cxn>
              <a:cxn ang="0">
                <a:pos x="csX4292" y="csY4292"/>
              </a:cxn>
              <a:cxn ang="0">
                <a:pos x="csX4293" y="csY4293"/>
              </a:cxn>
              <a:cxn ang="0">
                <a:pos x="csX4294" y="csY4294"/>
              </a:cxn>
              <a:cxn ang="0">
                <a:pos x="csX4295" y="csY4295"/>
              </a:cxn>
              <a:cxn ang="0">
                <a:pos x="csX4296" y="csY4296"/>
              </a:cxn>
              <a:cxn ang="0">
                <a:pos x="csX4297" y="csY4297"/>
              </a:cxn>
              <a:cxn ang="0">
                <a:pos x="csX4298" y="csY4298"/>
              </a:cxn>
              <a:cxn ang="0">
                <a:pos x="csX4299" y="csY4299"/>
              </a:cxn>
              <a:cxn ang="0">
                <a:pos x="csX4300" y="csY4300"/>
              </a:cxn>
              <a:cxn ang="0">
                <a:pos x="csX4301" y="csY4301"/>
              </a:cxn>
              <a:cxn ang="0">
                <a:pos x="csX4302" y="csY4302"/>
              </a:cxn>
              <a:cxn ang="0">
                <a:pos x="csX4303" y="csY4303"/>
              </a:cxn>
              <a:cxn ang="0">
                <a:pos x="csX4304" y="csY4304"/>
              </a:cxn>
              <a:cxn ang="0">
                <a:pos x="csX4305" y="csY4305"/>
              </a:cxn>
              <a:cxn ang="0">
                <a:pos x="csX4306" y="csY4306"/>
              </a:cxn>
              <a:cxn ang="0">
                <a:pos x="csX4307" y="csY4307"/>
              </a:cxn>
              <a:cxn ang="0">
                <a:pos x="csX4308" y="csY4308"/>
              </a:cxn>
              <a:cxn ang="0">
                <a:pos x="csX4309" y="csY4309"/>
              </a:cxn>
              <a:cxn ang="0">
                <a:pos x="csX4310" y="csY4310"/>
              </a:cxn>
              <a:cxn ang="0">
                <a:pos x="csX4311" y="csY4311"/>
              </a:cxn>
              <a:cxn ang="0">
                <a:pos x="csX4312" y="csY4312"/>
              </a:cxn>
              <a:cxn ang="0">
                <a:pos x="csX4313" y="csY4313"/>
              </a:cxn>
              <a:cxn ang="0">
                <a:pos x="csX4314" y="csY4314"/>
              </a:cxn>
              <a:cxn ang="0">
                <a:pos x="csX4315" y="csY4315"/>
              </a:cxn>
              <a:cxn ang="0">
                <a:pos x="csX4316" y="csY4316"/>
              </a:cxn>
              <a:cxn ang="0">
                <a:pos x="csX4317" y="csY4317"/>
              </a:cxn>
              <a:cxn ang="0">
                <a:pos x="csX4318" y="csY4318"/>
              </a:cxn>
              <a:cxn ang="0">
                <a:pos x="csX4319" y="csY4319"/>
              </a:cxn>
              <a:cxn ang="0">
                <a:pos x="csX4320" y="csY4320"/>
              </a:cxn>
              <a:cxn ang="0">
                <a:pos x="csX4321" y="csY4321"/>
              </a:cxn>
              <a:cxn ang="0">
                <a:pos x="csX4322" y="csY4322"/>
              </a:cxn>
              <a:cxn ang="0">
                <a:pos x="csX4323" y="csY4323"/>
              </a:cxn>
              <a:cxn ang="0">
                <a:pos x="csX4324" y="csY4324"/>
              </a:cxn>
              <a:cxn ang="0">
                <a:pos x="csX4325" y="csY4325"/>
              </a:cxn>
              <a:cxn ang="0">
                <a:pos x="csX4326" y="csY4326"/>
              </a:cxn>
              <a:cxn ang="0">
                <a:pos x="csX4327" y="csY4327"/>
              </a:cxn>
              <a:cxn ang="0">
                <a:pos x="csX4328" y="csY4328"/>
              </a:cxn>
              <a:cxn ang="0">
                <a:pos x="csX4329" y="csY4329"/>
              </a:cxn>
              <a:cxn ang="0">
                <a:pos x="csX4330" y="csY4330"/>
              </a:cxn>
              <a:cxn ang="0">
                <a:pos x="csX4331" y="csY4331"/>
              </a:cxn>
              <a:cxn ang="0">
                <a:pos x="csX4332" y="csY4332"/>
              </a:cxn>
              <a:cxn ang="0">
                <a:pos x="csX4333" y="csY4333"/>
              </a:cxn>
              <a:cxn ang="0">
                <a:pos x="csX4334" y="csY4334"/>
              </a:cxn>
              <a:cxn ang="0">
                <a:pos x="csX4335" y="csY4335"/>
              </a:cxn>
              <a:cxn ang="0">
                <a:pos x="csX4336" y="csY4336"/>
              </a:cxn>
              <a:cxn ang="0">
                <a:pos x="csX4337" y="csY4337"/>
              </a:cxn>
              <a:cxn ang="0">
                <a:pos x="csX4338" y="csY4338"/>
              </a:cxn>
              <a:cxn ang="0">
                <a:pos x="csX4339" y="csY4339"/>
              </a:cxn>
              <a:cxn ang="0">
                <a:pos x="csX4340" y="csY4340"/>
              </a:cxn>
              <a:cxn ang="0">
                <a:pos x="csX4341" y="csY4341"/>
              </a:cxn>
              <a:cxn ang="0">
                <a:pos x="csX4342" y="csY4342"/>
              </a:cxn>
              <a:cxn ang="0">
                <a:pos x="csX4343" y="csY4343"/>
              </a:cxn>
              <a:cxn ang="0">
                <a:pos x="csX4344" y="csY4344"/>
              </a:cxn>
              <a:cxn ang="0">
                <a:pos x="csX4345" y="csY4345"/>
              </a:cxn>
              <a:cxn ang="0">
                <a:pos x="csX4346" y="csY4346"/>
              </a:cxn>
              <a:cxn ang="0">
                <a:pos x="csX4347" y="csY4347"/>
              </a:cxn>
              <a:cxn ang="0">
                <a:pos x="csX4348" y="csY4348"/>
              </a:cxn>
              <a:cxn ang="0">
                <a:pos x="csX4349" y="csY4349"/>
              </a:cxn>
              <a:cxn ang="0">
                <a:pos x="csX4350" y="csY4350"/>
              </a:cxn>
              <a:cxn ang="0">
                <a:pos x="csX4351" y="csY4351"/>
              </a:cxn>
              <a:cxn ang="0">
                <a:pos x="csX4352" y="csY4352"/>
              </a:cxn>
              <a:cxn ang="0">
                <a:pos x="csX4353" y="csY4353"/>
              </a:cxn>
              <a:cxn ang="0">
                <a:pos x="csX4354" y="csY4354"/>
              </a:cxn>
              <a:cxn ang="0">
                <a:pos x="csX4355" y="csY4355"/>
              </a:cxn>
              <a:cxn ang="0">
                <a:pos x="csX4356" y="csY4356"/>
              </a:cxn>
              <a:cxn ang="0">
                <a:pos x="csX4357" y="csY4357"/>
              </a:cxn>
              <a:cxn ang="0">
                <a:pos x="csX4358" y="csY4358"/>
              </a:cxn>
              <a:cxn ang="0">
                <a:pos x="csX4359" y="csY4359"/>
              </a:cxn>
              <a:cxn ang="0">
                <a:pos x="csX4360" y="csY4360"/>
              </a:cxn>
              <a:cxn ang="0">
                <a:pos x="csX4361" y="csY4361"/>
              </a:cxn>
              <a:cxn ang="0">
                <a:pos x="csX4362" y="csY4362"/>
              </a:cxn>
              <a:cxn ang="0">
                <a:pos x="csX4363" y="csY4363"/>
              </a:cxn>
              <a:cxn ang="0">
                <a:pos x="csX4364" y="csY4364"/>
              </a:cxn>
              <a:cxn ang="0">
                <a:pos x="csX4365" y="csY4365"/>
              </a:cxn>
              <a:cxn ang="0">
                <a:pos x="csX4366" y="csY4366"/>
              </a:cxn>
              <a:cxn ang="0">
                <a:pos x="csX4367" y="csY4367"/>
              </a:cxn>
              <a:cxn ang="0">
                <a:pos x="csX4368" y="csY4368"/>
              </a:cxn>
              <a:cxn ang="0">
                <a:pos x="csX4369" y="csY4369"/>
              </a:cxn>
              <a:cxn ang="0">
                <a:pos x="csX4370" y="csY4370"/>
              </a:cxn>
              <a:cxn ang="0">
                <a:pos x="csX4371" y="csY4371"/>
              </a:cxn>
              <a:cxn ang="0">
                <a:pos x="csX4372" y="csY4372"/>
              </a:cxn>
              <a:cxn ang="0">
                <a:pos x="csX4373" y="csY4373"/>
              </a:cxn>
              <a:cxn ang="0">
                <a:pos x="csX4374" y="csY4374"/>
              </a:cxn>
              <a:cxn ang="0">
                <a:pos x="csX4375" y="csY4375"/>
              </a:cxn>
              <a:cxn ang="0">
                <a:pos x="csX4376" y="csY4376"/>
              </a:cxn>
              <a:cxn ang="0">
                <a:pos x="csX4377" y="csY4377"/>
              </a:cxn>
              <a:cxn ang="0">
                <a:pos x="csX4378" y="csY4378"/>
              </a:cxn>
              <a:cxn ang="0">
                <a:pos x="csX4379" y="csY4379"/>
              </a:cxn>
              <a:cxn ang="0">
                <a:pos x="csX4380" y="csY4380"/>
              </a:cxn>
              <a:cxn ang="0">
                <a:pos x="csX4381" y="csY4381"/>
              </a:cxn>
              <a:cxn ang="0">
                <a:pos x="csX4382" y="csY4382"/>
              </a:cxn>
              <a:cxn ang="0">
                <a:pos x="csX4383" y="csY4383"/>
              </a:cxn>
              <a:cxn ang="0">
                <a:pos x="csX4384" y="csY4384"/>
              </a:cxn>
              <a:cxn ang="0">
                <a:pos x="csX4385" y="csY4385"/>
              </a:cxn>
              <a:cxn ang="0">
                <a:pos x="csX4386" y="csY4386"/>
              </a:cxn>
              <a:cxn ang="0">
                <a:pos x="csX4387" y="csY4387"/>
              </a:cxn>
              <a:cxn ang="0">
                <a:pos x="csX4388" y="csY4388"/>
              </a:cxn>
              <a:cxn ang="0">
                <a:pos x="csX4389" y="csY4389"/>
              </a:cxn>
              <a:cxn ang="0">
                <a:pos x="csX4390" y="csY4390"/>
              </a:cxn>
              <a:cxn ang="0">
                <a:pos x="csX4391" y="csY4391"/>
              </a:cxn>
              <a:cxn ang="0">
                <a:pos x="csX4392" y="csY4392"/>
              </a:cxn>
              <a:cxn ang="0">
                <a:pos x="csX4393" y="csY4393"/>
              </a:cxn>
              <a:cxn ang="0">
                <a:pos x="csX4394" y="csY4394"/>
              </a:cxn>
              <a:cxn ang="0">
                <a:pos x="csX4395" y="csY4395"/>
              </a:cxn>
              <a:cxn ang="0">
                <a:pos x="csX4396" y="csY4396"/>
              </a:cxn>
              <a:cxn ang="0">
                <a:pos x="csX4397" y="csY4397"/>
              </a:cxn>
              <a:cxn ang="0">
                <a:pos x="csX4398" y="csY4398"/>
              </a:cxn>
              <a:cxn ang="0">
                <a:pos x="csX4399" y="csY4399"/>
              </a:cxn>
              <a:cxn ang="0">
                <a:pos x="csX4400" y="csY4400"/>
              </a:cxn>
              <a:cxn ang="0">
                <a:pos x="csX4401" y="csY4401"/>
              </a:cxn>
              <a:cxn ang="0">
                <a:pos x="csX4402" y="csY4402"/>
              </a:cxn>
              <a:cxn ang="0">
                <a:pos x="csX4403" y="csY4403"/>
              </a:cxn>
              <a:cxn ang="0">
                <a:pos x="csX4404" y="csY4404"/>
              </a:cxn>
              <a:cxn ang="0">
                <a:pos x="csX4405" y="csY4405"/>
              </a:cxn>
              <a:cxn ang="0">
                <a:pos x="csX4406" y="csY4406"/>
              </a:cxn>
              <a:cxn ang="0">
                <a:pos x="csX4407" y="csY4407"/>
              </a:cxn>
              <a:cxn ang="0">
                <a:pos x="csX4408" y="csY4408"/>
              </a:cxn>
              <a:cxn ang="0">
                <a:pos x="csX4409" y="csY4409"/>
              </a:cxn>
              <a:cxn ang="0">
                <a:pos x="csX4410" y="csY4410"/>
              </a:cxn>
              <a:cxn ang="0">
                <a:pos x="csX4411" y="csY4411"/>
              </a:cxn>
              <a:cxn ang="0">
                <a:pos x="csX4412" y="csY4412"/>
              </a:cxn>
              <a:cxn ang="0">
                <a:pos x="csX4413" y="csY4413"/>
              </a:cxn>
              <a:cxn ang="0">
                <a:pos x="csX4414" y="csY4414"/>
              </a:cxn>
              <a:cxn ang="0">
                <a:pos x="csX4415" y="csY4415"/>
              </a:cxn>
              <a:cxn ang="0">
                <a:pos x="csX4416" y="csY4416"/>
              </a:cxn>
              <a:cxn ang="0">
                <a:pos x="csX4417" y="csY4417"/>
              </a:cxn>
              <a:cxn ang="0">
                <a:pos x="csX4418" y="csY4418"/>
              </a:cxn>
              <a:cxn ang="0">
                <a:pos x="csX4419" y="csY4419"/>
              </a:cxn>
              <a:cxn ang="0">
                <a:pos x="csX4420" y="csY4420"/>
              </a:cxn>
              <a:cxn ang="0">
                <a:pos x="csX4421" y="csY4421"/>
              </a:cxn>
              <a:cxn ang="0">
                <a:pos x="csX4422" y="csY4422"/>
              </a:cxn>
              <a:cxn ang="0">
                <a:pos x="csX4423" y="csY4423"/>
              </a:cxn>
              <a:cxn ang="0">
                <a:pos x="csX4424" y="csY4424"/>
              </a:cxn>
              <a:cxn ang="0">
                <a:pos x="csX4425" y="csY4425"/>
              </a:cxn>
              <a:cxn ang="0">
                <a:pos x="csX4426" y="csY4426"/>
              </a:cxn>
              <a:cxn ang="0">
                <a:pos x="csX4427" y="csY4427"/>
              </a:cxn>
              <a:cxn ang="0">
                <a:pos x="csX4428" y="csY4428"/>
              </a:cxn>
              <a:cxn ang="0">
                <a:pos x="csX4429" y="csY4429"/>
              </a:cxn>
              <a:cxn ang="0">
                <a:pos x="csX4430" y="csY4430"/>
              </a:cxn>
              <a:cxn ang="0">
                <a:pos x="csX4431" y="csY4431"/>
              </a:cxn>
              <a:cxn ang="0">
                <a:pos x="csX4432" y="csY4432"/>
              </a:cxn>
              <a:cxn ang="0">
                <a:pos x="csX4433" y="csY4433"/>
              </a:cxn>
              <a:cxn ang="0">
                <a:pos x="csX4434" y="csY4434"/>
              </a:cxn>
              <a:cxn ang="0">
                <a:pos x="csX4435" y="csY4435"/>
              </a:cxn>
              <a:cxn ang="0">
                <a:pos x="csX4436" y="csY4436"/>
              </a:cxn>
              <a:cxn ang="0">
                <a:pos x="csX4437" y="csY4437"/>
              </a:cxn>
              <a:cxn ang="0">
                <a:pos x="csX4438" y="csY4438"/>
              </a:cxn>
              <a:cxn ang="0">
                <a:pos x="csX4439" y="csY4439"/>
              </a:cxn>
              <a:cxn ang="0">
                <a:pos x="csX4440" y="csY4440"/>
              </a:cxn>
              <a:cxn ang="0">
                <a:pos x="csX4441" y="csY4441"/>
              </a:cxn>
              <a:cxn ang="0">
                <a:pos x="csX4442" y="csY4442"/>
              </a:cxn>
              <a:cxn ang="0">
                <a:pos x="csX4443" y="csY4443"/>
              </a:cxn>
              <a:cxn ang="0">
                <a:pos x="csX4444" y="csY4444"/>
              </a:cxn>
              <a:cxn ang="0">
                <a:pos x="csX4445" y="csY4445"/>
              </a:cxn>
              <a:cxn ang="0">
                <a:pos x="csX4446" y="csY4446"/>
              </a:cxn>
              <a:cxn ang="0">
                <a:pos x="csX4447" y="csY4447"/>
              </a:cxn>
              <a:cxn ang="0">
                <a:pos x="csX4448" y="csY4448"/>
              </a:cxn>
              <a:cxn ang="0">
                <a:pos x="csX4449" y="csY4449"/>
              </a:cxn>
              <a:cxn ang="0">
                <a:pos x="csX4450" y="csY4450"/>
              </a:cxn>
              <a:cxn ang="0">
                <a:pos x="csX4451" y="csY4451"/>
              </a:cxn>
              <a:cxn ang="0">
                <a:pos x="csX4452" y="csY4452"/>
              </a:cxn>
              <a:cxn ang="0">
                <a:pos x="csX4453" y="csY4453"/>
              </a:cxn>
              <a:cxn ang="0">
                <a:pos x="csX4454" y="csY4454"/>
              </a:cxn>
              <a:cxn ang="0">
                <a:pos x="csX4455" y="csY4455"/>
              </a:cxn>
              <a:cxn ang="0">
                <a:pos x="csX4456" y="csY4456"/>
              </a:cxn>
              <a:cxn ang="0">
                <a:pos x="csX4457" y="csY4457"/>
              </a:cxn>
              <a:cxn ang="0">
                <a:pos x="csX4458" y="csY4458"/>
              </a:cxn>
              <a:cxn ang="0">
                <a:pos x="csX4459" y="csY4459"/>
              </a:cxn>
              <a:cxn ang="0">
                <a:pos x="csX4460" y="csY4460"/>
              </a:cxn>
              <a:cxn ang="0">
                <a:pos x="csX4461" y="csY4461"/>
              </a:cxn>
              <a:cxn ang="0">
                <a:pos x="csX4462" y="csY4462"/>
              </a:cxn>
              <a:cxn ang="0">
                <a:pos x="csX4463" y="csY4463"/>
              </a:cxn>
              <a:cxn ang="0">
                <a:pos x="csX4464" y="csY4464"/>
              </a:cxn>
              <a:cxn ang="0">
                <a:pos x="csX4465" y="csY4465"/>
              </a:cxn>
              <a:cxn ang="0">
                <a:pos x="csX4466" y="csY4466"/>
              </a:cxn>
              <a:cxn ang="0">
                <a:pos x="csX4467" y="csY4467"/>
              </a:cxn>
              <a:cxn ang="0">
                <a:pos x="csX4468" y="csY4468"/>
              </a:cxn>
              <a:cxn ang="0">
                <a:pos x="csX4469" y="csY4469"/>
              </a:cxn>
              <a:cxn ang="0">
                <a:pos x="csX4470" y="csY4470"/>
              </a:cxn>
              <a:cxn ang="0">
                <a:pos x="csX4471" y="csY4471"/>
              </a:cxn>
              <a:cxn ang="0">
                <a:pos x="csX4472" y="csY4472"/>
              </a:cxn>
              <a:cxn ang="0">
                <a:pos x="csX4473" y="csY4473"/>
              </a:cxn>
              <a:cxn ang="0">
                <a:pos x="csX4474" y="csY4474"/>
              </a:cxn>
              <a:cxn ang="0">
                <a:pos x="csX4475" y="csY4475"/>
              </a:cxn>
              <a:cxn ang="0">
                <a:pos x="csX4476" y="csY4476"/>
              </a:cxn>
              <a:cxn ang="0">
                <a:pos x="csX4477" y="csY4477"/>
              </a:cxn>
              <a:cxn ang="0">
                <a:pos x="csX4478" y="csY4478"/>
              </a:cxn>
              <a:cxn ang="0">
                <a:pos x="csX4479" y="csY4479"/>
              </a:cxn>
              <a:cxn ang="0">
                <a:pos x="csX4480" y="csY4480"/>
              </a:cxn>
              <a:cxn ang="0">
                <a:pos x="csX4481" y="csY4481"/>
              </a:cxn>
              <a:cxn ang="0">
                <a:pos x="csX4482" y="csY4482"/>
              </a:cxn>
              <a:cxn ang="0">
                <a:pos x="csX4483" y="csY4483"/>
              </a:cxn>
              <a:cxn ang="0">
                <a:pos x="csX4484" y="csY4484"/>
              </a:cxn>
              <a:cxn ang="0">
                <a:pos x="csX4485" y="csY4485"/>
              </a:cxn>
              <a:cxn ang="0">
                <a:pos x="csX4486" y="csY4486"/>
              </a:cxn>
              <a:cxn ang="0">
                <a:pos x="csX4487" y="csY4487"/>
              </a:cxn>
              <a:cxn ang="0">
                <a:pos x="csX4488" y="csY4488"/>
              </a:cxn>
              <a:cxn ang="0">
                <a:pos x="csX4489" y="csY4489"/>
              </a:cxn>
              <a:cxn ang="0">
                <a:pos x="csX4490" y="csY4490"/>
              </a:cxn>
              <a:cxn ang="0">
                <a:pos x="csX4491" y="csY4491"/>
              </a:cxn>
              <a:cxn ang="0">
                <a:pos x="csX4492" y="csY4492"/>
              </a:cxn>
              <a:cxn ang="0">
                <a:pos x="csX4493" y="csY4493"/>
              </a:cxn>
              <a:cxn ang="0">
                <a:pos x="csX4494" y="csY4494"/>
              </a:cxn>
              <a:cxn ang="0">
                <a:pos x="csX4495" y="csY4495"/>
              </a:cxn>
              <a:cxn ang="0">
                <a:pos x="csX4496" y="csY4496"/>
              </a:cxn>
              <a:cxn ang="0">
                <a:pos x="csX4497" y="csY4497"/>
              </a:cxn>
              <a:cxn ang="0">
                <a:pos x="csX4498" y="csY4498"/>
              </a:cxn>
              <a:cxn ang="0">
                <a:pos x="csX4499" y="csY4499"/>
              </a:cxn>
              <a:cxn ang="0">
                <a:pos x="csX4500" y="csY4500"/>
              </a:cxn>
              <a:cxn ang="0">
                <a:pos x="csX4501" y="csY4501"/>
              </a:cxn>
              <a:cxn ang="0">
                <a:pos x="csX4502" y="csY4502"/>
              </a:cxn>
              <a:cxn ang="0">
                <a:pos x="csX4503" y="csY4503"/>
              </a:cxn>
              <a:cxn ang="0">
                <a:pos x="csX4504" y="csY4504"/>
              </a:cxn>
              <a:cxn ang="0">
                <a:pos x="csX4505" y="csY4505"/>
              </a:cxn>
              <a:cxn ang="0">
                <a:pos x="csX4506" y="csY4506"/>
              </a:cxn>
              <a:cxn ang="0">
                <a:pos x="csX4507" y="csY4507"/>
              </a:cxn>
              <a:cxn ang="0">
                <a:pos x="csX4508" y="csY4508"/>
              </a:cxn>
              <a:cxn ang="0">
                <a:pos x="csX4509" y="csY4509"/>
              </a:cxn>
              <a:cxn ang="0">
                <a:pos x="csX4510" y="csY4510"/>
              </a:cxn>
              <a:cxn ang="0">
                <a:pos x="csX4511" y="csY4511"/>
              </a:cxn>
              <a:cxn ang="0">
                <a:pos x="csX4512" y="csY4512"/>
              </a:cxn>
              <a:cxn ang="0">
                <a:pos x="csX4513" y="csY4513"/>
              </a:cxn>
              <a:cxn ang="0">
                <a:pos x="csX4514" y="csY4514"/>
              </a:cxn>
              <a:cxn ang="0">
                <a:pos x="csX4515" y="csY4515"/>
              </a:cxn>
              <a:cxn ang="0">
                <a:pos x="csX4516" y="csY4516"/>
              </a:cxn>
              <a:cxn ang="0">
                <a:pos x="csX4517" y="csY4517"/>
              </a:cxn>
              <a:cxn ang="0">
                <a:pos x="csX4518" y="csY4518"/>
              </a:cxn>
              <a:cxn ang="0">
                <a:pos x="csX4519" y="csY4519"/>
              </a:cxn>
              <a:cxn ang="0">
                <a:pos x="csX4520" y="csY4520"/>
              </a:cxn>
              <a:cxn ang="0">
                <a:pos x="csX4521" y="csY4521"/>
              </a:cxn>
              <a:cxn ang="0">
                <a:pos x="csX4522" y="csY4522"/>
              </a:cxn>
              <a:cxn ang="0">
                <a:pos x="csX4523" y="csY4523"/>
              </a:cxn>
              <a:cxn ang="0">
                <a:pos x="csX4524" y="csY4524"/>
              </a:cxn>
              <a:cxn ang="0">
                <a:pos x="csX4525" y="csY4525"/>
              </a:cxn>
              <a:cxn ang="0">
                <a:pos x="csX4526" y="csY4526"/>
              </a:cxn>
              <a:cxn ang="0">
                <a:pos x="csX4527" y="csY4527"/>
              </a:cxn>
              <a:cxn ang="0">
                <a:pos x="csX4528" y="csY4528"/>
              </a:cxn>
              <a:cxn ang="0">
                <a:pos x="csX4529" y="csY4529"/>
              </a:cxn>
              <a:cxn ang="0">
                <a:pos x="csX4530" y="csY4530"/>
              </a:cxn>
              <a:cxn ang="0">
                <a:pos x="csX4531" y="csY4531"/>
              </a:cxn>
              <a:cxn ang="0">
                <a:pos x="csX4532" y="csY4532"/>
              </a:cxn>
              <a:cxn ang="0">
                <a:pos x="csX4533" y="csY4533"/>
              </a:cxn>
              <a:cxn ang="0">
                <a:pos x="csX4534" y="csY4534"/>
              </a:cxn>
              <a:cxn ang="0">
                <a:pos x="csX4535" y="csY4535"/>
              </a:cxn>
              <a:cxn ang="0">
                <a:pos x="csX4536" y="csY4536"/>
              </a:cxn>
              <a:cxn ang="0">
                <a:pos x="csX4537" y="csY4537"/>
              </a:cxn>
              <a:cxn ang="0">
                <a:pos x="csX4538" y="csY4538"/>
              </a:cxn>
              <a:cxn ang="0">
                <a:pos x="csX4539" y="csY4539"/>
              </a:cxn>
              <a:cxn ang="0">
                <a:pos x="csX4540" y="csY4540"/>
              </a:cxn>
              <a:cxn ang="0">
                <a:pos x="csX4541" y="csY4541"/>
              </a:cxn>
              <a:cxn ang="0">
                <a:pos x="csX4542" y="csY4542"/>
              </a:cxn>
              <a:cxn ang="0">
                <a:pos x="csX4543" y="csY4543"/>
              </a:cxn>
              <a:cxn ang="0">
                <a:pos x="csX4544" y="csY4544"/>
              </a:cxn>
              <a:cxn ang="0">
                <a:pos x="csX4545" y="csY4545"/>
              </a:cxn>
              <a:cxn ang="0">
                <a:pos x="csX4546" y="csY4546"/>
              </a:cxn>
              <a:cxn ang="0">
                <a:pos x="csX4547" y="csY4547"/>
              </a:cxn>
              <a:cxn ang="0">
                <a:pos x="csX4548" y="csY4548"/>
              </a:cxn>
              <a:cxn ang="0">
                <a:pos x="csX4549" y="csY4549"/>
              </a:cxn>
              <a:cxn ang="0">
                <a:pos x="csX4550" y="csY4550"/>
              </a:cxn>
              <a:cxn ang="0">
                <a:pos x="csX4551" y="csY4551"/>
              </a:cxn>
              <a:cxn ang="0">
                <a:pos x="csX4552" y="csY4552"/>
              </a:cxn>
              <a:cxn ang="0">
                <a:pos x="csX4553" y="csY4553"/>
              </a:cxn>
              <a:cxn ang="0">
                <a:pos x="csX4554" y="csY4554"/>
              </a:cxn>
              <a:cxn ang="0">
                <a:pos x="csX4555" y="csY4555"/>
              </a:cxn>
              <a:cxn ang="0">
                <a:pos x="csX4556" y="csY4556"/>
              </a:cxn>
              <a:cxn ang="0">
                <a:pos x="csX4557" y="csY4557"/>
              </a:cxn>
              <a:cxn ang="0">
                <a:pos x="csX4558" y="csY4558"/>
              </a:cxn>
              <a:cxn ang="0">
                <a:pos x="csX4559" y="csY4559"/>
              </a:cxn>
              <a:cxn ang="0">
                <a:pos x="csX4560" y="csY4560"/>
              </a:cxn>
              <a:cxn ang="0">
                <a:pos x="csX4561" y="csY4561"/>
              </a:cxn>
              <a:cxn ang="0">
                <a:pos x="csX4562" y="csY4562"/>
              </a:cxn>
              <a:cxn ang="0">
                <a:pos x="csX4563" y="csY4563"/>
              </a:cxn>
              <a:cxn ang="0">
                <a:pos x="csX4564" y="csY4564"/>
              </a:cxn>
              <a:cxn ang="0">
                <a:pos x="csX4565" y="csY4565"/>
              </a:cxn>
              <a:cxn ang="0">
                <a:pos x="csX4566" y="csY4566"/>
              </a:cxn>
              <a:cxn ang="0">
                <a:pos x="csX4567" y="csY4567"/>
              </a:cxn>
              <a:cxn ang="0">
                <a:pos x="csX4568" y="csY4568"/>
              </a:cxn>
              <a:cxn ang="0">
                <a:pos x="csX4569" y="csY4569"/>
              </a:cxn>
              <a:cxn ang="0">
                <a:pos x="csX4570" y="csY4570"/>
              </a:cxn>
              <a:cxn ang="0">
                <a:pos x="csX4571" y="csY4571"/>
              </a:cxn>
              <a:cxn ang="0">
                <a:pos x="csX4572" y="csY4572"/>
              </a:cxn>
              <a:cxn ang="0">
                <a:pos x="csX4573" y="csY4573"/>
              </a:cxn>
              <a:cxn ang="0">
                <a:pos x="csX4574" y="csY4574"/>
              </a:cxn>
              <a:cxn ang="0">
                <a:pos x="csX4575" y="csY4575"/>
              </a:cxn>
              <a:cxn ang="0">
                <a:pos x="csX4576" y="csY4576"/>
              </a:cxn>
              <a:cxn ang="0">
                <a:pos x="csX4577" y="csY4577"/>
              </a:cxn>
              <a:cxn ang="0">
                <a:pos x="csX4578" y="csY4578"/>
              </a:cxn>
              <a:cxn ang="0">
                <a:pos x="csX4579" y="csY4579"/>
              </a:cxn>
              <a:cxn ang="0">
                <a:pos x="csX4580" y="csY4580"/>
              </a:cxn>
              <a:cxn ang="0">
                <a:pos x="csX4581" y="csY4581"/>
              </a:cxn>
              <a:cxn ang="0">
                <a:pos x="csX4582" y="csY4582"/>
              </a:cxn>
              <a:cxn ang="0">
                <a:pos x="csX4583" y="csY4583"/>
              </a:cxn>
              <a:cxn ang="0">
                <a:pos x="csX4584" y="csY4584"/>
              </a:cxn>
              <a:cxn ang="0">
                <a:pos x="csX4585" y="csY4585"/>
              </a:cxn>
              <a:cxn ang="0">
                <a:pos x="csX4586" y="csY4586"/>
              </a:cxn>
              <a:cxn ang="0">
                <a:pos x="csX4587" y="csY4587"/>
              </a:cxn>
              <a:cxn ang="0">
                <a:pos x="csX4588" y="csY4588"/>
              </a:cxn>
              <a:cxn ang="0">
                <a:pos x="csX4589" y="csY4589"/>
              </a:cxn>
              <a:cxn ang="0">
                <a:pos x="csX4590" y="csY4590"/>
              </a:cxn>
              <a:cxn ang="0">
                <a:pos x="csX4591" y="csY4591"/>
              </a:cxn>
              <a:cxn ang="0">
                <a:pos x="csX4592" y="csY4592"/>
              </a:cxn>
              <a:cxn ang="0">
                <a:pos x="csX4593" y="csY4593"/>
              </a:cxn>
              <a:cxn ang="0">
                <a:pos x="csX4594" y="csY4594"/>
              </a:cxn>
              <a:cxn ang="0">
                <a:pos x="csX4595" y="csY4595"/>
              </a:cxn>
              <a:cxn ang="0">
                <a:pos x="csX4596" y="csY4596"/>
              </a:cxn>
              <a:cxn ang="0">
                <a:pos x="csX4597" y="csY4597"/>
              </a:cxn>
              <a:cxn ang="0">
                <a:pos x="csX4598" y="csY4598"/>
              </a:cxn>
              <a:cxn ang="0">
                <a:pos x="csX4599" y="csY4599"/>
              </a:cxn>
              <a:cxn ang="0">
                <a:pos x="csX4600" y="csY4600"/>
              </a:cxn>
              <a:cxn ang="0">
                <a:pos x="csX4601" y="csY4601"/>
              </a:cxn>
              <a:cxn ang="0">
                <a:pos x="csX4602" y="csY4602"/>
              </a:cxn>
              <a:cxn ang="0">
                <a:pos x="csX4603" y="csY4603"/>
              </a:cxn>
              <a:cxn ang="0">
                <a:pos x="csX4604" y="csY4604"/>
              </a:cxn>
              <a:cxn ang="0">
                <a:pos x="csX4605" y="csY4605"/>
              </a:cxn>
              <a:cxn ang="0">
                <a:pos x="csX4606" y="csY4606"/>
              </a:cxn>
              <a:cxn ang="0">
                <a:pos x="csX4607" y="csY4607"/>
              </a:cxn>
              <a:cxn ang="0">
                <a:pos x="csX4608" y="csY4608"/>
              </a:cxn>
              <a:cxn ang="0">
                <a:pos x="csX4609" y="csY4609"/>
              </a:cxn>
              <a:cxn ang="0">
                <a:pos x="csX4610" y="csY4610"/>
              </a:cxn>
              <a:cxn ang="0">
                <a:pos x="csX4611" y="csY4611"/>
              </a:cxn>
              <a:cxn ang="0">
                <a:pos x="csX4612" y="csY4612"/>
              </a:cxn>
              <a:cxn ang="0">
                <a:pos x="csX4613" y="csY4613"/>
              </a:cxn>
              <a:cxn ang="0">
                <a:pos x="csX4614" y="csY4614"/>
              </a:cxn>
              <a:cxn ang="0">
                <a:pos x="csX4615" y="csY4615"/>
              </a:cxn>
              <a:cxn ang="0">
                <a:pos x="csX4616" y="csY4616"/>
              </a:cxn>
              <a:cxn ang="0">
                <a:pos x="csX4617" y="csY4617"/>
              </a:cxn>
              <a:cxn ang="0">
                <a:pos x="csX4618" y="csY4618"/>
              </a:cxn>
              <a:cxn ang="0">
                <a:pos x="csX4619" y="csY4619"/>
              </a:cxn>
              <a:cxn ang="0">
                <a:pos x="csX4620" y="csY4620"/>
              </a:cxn>
              <a:cxn ang="0">
                <a:pos x="csX4621" y="csY4621"/>
              </a:cxn>
              <a:cxn ang="0">
                <a:pos x="csX4622" y="csY4622"/>
              </a:cxn>
              <a:cxn ang="0">
                <a:pos x="csX4623" y="csY4623"/>
              </a:cxn>
              <a:cxn ang="0">
                <a:pos x="csX4624" y="csY4624"/>
              </a:cxn>
              <a:cxn ang="0">
                <a:pos x="csX4625" y="csY4625"/>
              </a:cxn>
              <a:cxn ang="0">
                <a:pos x="csX4626" y="csY4626"/>
              </a:cxn>
              <a:cxn ang="0">
                <a:pos x="csX4627" y="csY4627"/>
              </a:cxn>
              <a:cxn ang="0">
                <a:pos x="csX4628" y="csY4628"/>
              </a:cxn>
              <a:cxn ang="0">
                <a:pos x="csX4629" y="csY4629"/>
              </a:cxn>
              <a:cxn ang="0">
                <a:pos x="csX4630" y="csY4630"/>
              </a:cxn>
              <a:cxn ang="0">
                <a:pos x="csX4631" y="csY4631"/>
              </a:cxn>
              <a:cxn ang="0">
                <a:pos x="csX4632" y="csY4632"/>
              </a:cxn>
              <a:cxn ang="0">
                <a:pos x="csX4633" y="csY4633"/>
              </a:cxn>
              <a:cxn ang="0">
                <a:pos x="csX4634" y="csY4634"/>
              </a:cxn>
              <a:cxn ang="0">
                <a:pos x="csX4635" y="csY4635"/>
              </a:cxn>
              <a:cxn ang="0">
                <a:pos x="csX4636" y="csY4636"/>
              </a:cxn>
              <a:cxn ang="0">
                <a:pos x="csX4637" y="csY4637"/>
              </a:cxn>
              <a:cxn ang="0">
                <a:pos x="csX4638" y="csY4638"/>
              </a:cxn>
              <a:cxn ang="0">
                <a:pos x="csX4639" y="csY4639"/>
              </a:cxn>
              <a:cxn ang="0">
                <a:pos x="csX4640" y="csY4640"/>
              </a:cxn>
              <a:cxn ang="0">
                <a:pos x="csX4641" y="csY4641"/>
              </a:cxn>
              <a:cxn ang="0">
                <a:pos x="csX4642" y="csY4642"/>
              </a:cxn>
              <a:cxn ang="0">
                <a:pos x="csX4643" y="csY4643"/>
              </a:cxn>
              <a:cxn ang="0">
                <a:pos x="csX4644" y="csY4644"/>
              </a:cxn>
              <a:cxn ang="0">
                <a:pos x="csX4645" y="csY4645"/>
              </a:cxn>
              <a:cxn ang="0">
                <a:pos x="csX4646" y="csY4646"/>
              </a:cxn>
              <a:cxn ang="0">
                <a:pos x="csX4647" y="csY4647"/>
              </a:cxn>
              <a:cxn ang="0">
                <a:pos x="csX4648" y="csY4648"/>
              </a:cxn>
              <a:cxn ang="0">
                <a:pos x="csX4649" y="csY4649"/>
              </a:cxn>
              <a:cxn ang="0">
                <a:pos x="csX4650" y="csY4650"/>
              </a:cxn>
              <a:cxn ang="0">
                <a:pos x="csX4651" y="csY4651"/>
              </a:cxn>
              <a:cxn ang="0">
                <a:pos x="csX4652" y="csY4652"/>
              </a:cxn>
              <a:cxn ang="0">
                <a:pos x="csX4653" y="csY4653"/>
              </a:cxn>
              <a:cxn ang="0">
                <a:pos x="csX4654" y="csY4654"/>
              </a:cxn>
              <a:cxn ang="0">
                <a:pos x="csX4655" y="csY4655"/>
              </a:cxn>
              <a:cxn ang="0">
                <a:pos x="csX4656" y="csY4656"/>
              </a:cxn>
              <a:cxn ang="0">
                <a:pos x="csX4657" y="csY4657"/>
              </a:cxn>
              <a:cxn ang="0">
                <a:pos x="csX4658" y="csY4658"/>
              </a:cxn>
              <a:cxn ang="0">
                <a:pos x="csX4659" y="csY4659"/>
              </a:cxn>
              <a:cxn ang="0">
                <a:pos x="csX4660" y="csY4660"/>
              </a:cxn>
              <a:cxn ang="0">
                <a:pos x="csX4661" y="csY4661"/>
              </a:cxn>
              <a:cxn ang="0">
                <a:pos x="csX4662" y="csY4662"/>
              </a:cxn>
              <a:cxn ang="0">
                <a:pos x="csX4663" y="csY4663"/>
              </a:cxn>
              <a:cxn ang="0">
                <a:pos x="csX4664" y="csY4664"/>
              </a:cxn>
              <a:cxn ang="0">
                <a:pos x="csX4665" y="csY4665"/>
              </a:cxn>
              <a:cxn ang="0">
                <a:pos x="csX4666" y="csY4666"/>
              </a:cxn>
              <a:cxn ang="0">
                <a:pos x="csX4667" y="csY4667"/>
              </a:cxn>
              <a:cxn ang="0">
                <a:pos x="csX4668" y="csY4668"/>
              </a:cxn>
              <a:cxn ang="0">
                <a:pos x="csX4669" y="csY4669"/>
              </a:cxn>
              <a:cxn ang="0">
                <a:pos x="csX4670" y="csY4670"/>
              </a:cxn>
              <a:cxn ang="0">
                <a:pos x="csX4671" y="csY4671"/>
              </a:cxn>
              <a:cxn ang="0">
                <a:pos x="csX4672" y="csY4672"/>
              </a:cxn>
              <a:cxn ang="0">
                <a:pos x="csX4673" y="csY4673"/>
              </a:cxn>
              <a:cxn ang="0">
                <a:pos x="csX4674" y="csY4674"/>
              </a:cxn>
              <a:cxn ang="0">
                <a:pos x="csX4675" y="csY4675"/>
              </a:cxn>
              <a:cxn ang="0">
                <a:pos x="csX4676" y="csY4676"/>
              </a:cxn>
              <a:cxn ang="0">
                <a:pos x="csX4677" y="csY4677"/>
              </a:cxn>
              <a:cxn ang="0">
                <a:pos x="csX4678" y="csY4678"/>
              </a:cxn>
              <a:cxn ang="0">
                <a:pos x="csX4679" y="csY4679"/>
              </a:cxn>
              <a:cxn ang="0">
                <a:pos x="csX4680" y="csY4680"/>
              </a:cxn>
              <a:cxn ang="0">
                <a:pos x="csX4681" y="csY4681"/>
              </a:cxn>
              <a:cxn ang="0">
                <a:pos x="csX4682" y="csY4682"/>
              </a:cxn>
              <a:cxn ang="0">
                <a:pos x="csX4683" y="csY4683"/>
              </a:cxn>
              <a:cxn ang="0">
                <a:pos x="csX4684" y="csY4684"/>
              </a:cxn>
              <a:cxn ang="0">
                <a:pos x="csX4685" y="csY4685"/>
              </a:cxn>
              <a:cxn ang="0">
                <a:pos x="csX4686" y="csY4686"/>
              </a:cxn>
              <a:cxn ang="0">
                <a:pos x="csX4687" y="csY4687"/>
              </a:cxn>
              <a:cxn ang="0">
                <a:pos x="csX4688" y="csY4688"/>
              </a:cxn>
              <a:cxn ang="0">
                <a:pos x="csX4689" y="csY4689"/>
              </a:cxn>
              <a:cxn ang="0">
                <a:pos x="csX4690" y="csY4690"/>
              </a:cxn>
              <a:cxn ang="0">
                <a:pos x="csX4691" y="csY4691"/>
              </a:cxn>
              <a:cxn ang="0">
                <a:pos x="csX4692" y="csY4692"/>
              </a:cxn>
              <a:cxn ang="0">
                <a:pos x="csX4693" y="csY4693"/>
              </a:cxn>
              <a:cxn ang="0">
                <a:pos x="csX4694" y="csY4694"/>
              </a:cxn>
              <a:cxn ang="0">
                <a:pos x="csX4695" y="csY4695"/>
              </a:cxn>
              <a:cxn ang="0">
                <a:pos x="csX4696" y="csY4696"/>
              </a:cxn>
              <a:cxn ang="0">
                <a:pos x="csX4697" y="csY4697"/>
              </a:cxn>
              <a:cxn ang="0">
                <a:pos x="csX4698" y="csY4698"/>
              </a:cxn>
              <a:cxn ang="0">
                <a:pos x="csX4699" y="csY4699"/>
              </a:cxn>
              <a:cxn ang="0">
                <a:pos x="csX4700" y="csY4700"/>
              </a:cxn>
              <a:cxn ang="0">
                <a:pos x="csX4701" y="csY4701"/>
              </a:cxn>
              <a:cxn ang="0">
                <a:pos x="csX4702" y="csY4702"/>
              </a:cxn>
              <a:cxn ang="0">
                <a:pos x="csX4703" y="csY4703"/>
              </a:cxn>
              <a:cxn ang="0">
                <a:pos x="csX4704" y="csY4704"/>
              </a:cxn>
              <a:cxn ang="0">
                <a:pos x="csX4705" y="csY4705"/>
              </a:cxn>
              <a:cxn ang="0">
                <a:pos x="csX4706" y="csY4706"/>
              </a:cxn>
              <a:cxn ang="0">
                <a:pos x="csX4707" y="csY4707"/>
              </a:cxn>
              <a:cxn ang="0">
                <a:pos x="csX4708" y="csY4708"/>
              </a:cxn>
              <a:cxn ang="0">
                <a:pos x="csX4709" y="csY4709"/>
              </a:cxn>
              <a:cxn ang="0">
                <a:pos x="csX4710" y="csY4710"/>
              </a:cxn>
              <a:cxn ang="0">
                <a:pos x="csX4711" y="csY4711"/>
              </a:cxn>
              <a:cxn ang="0">
                <a:pos x="csX4712" y="csY4712"/>
              </a:cxn>
              <a:cxn ang="0">
                <a:pos x="csX4713" y="csY4713"/>
              </a:cxn>
              <a:cxn ang="0">
                <a:pos x="csX4714" y="csY4714"/>
              </a:cxn>
              <a:cxn ang="0">
                <a:pos x="csX4715" y="csY4715"/>
              </a:cxn>
              <a:cxn ang="0">
                <a:pos x="csX4716" y="csY4716"/>
              </a:cxn>
              <a:cxn ang="0">
                <a:pos x="csX4717" y="csY4717"/>
              </a:cxn>
              <a:cxn ang="0">
                <a:pos x="csX4718" y="csY4718"/>
              </a:cxn>
              <a:cxn ang="0">
                <a:pos x="csX4719" y="csY4719"/>
              </a:cxn>
              <a:cxn ang="0">
                <a:pos x="csX4720" y="csY4720"/>
              </a:cxn>
              <a:cxn ang="0">
                <a:pos x="csX4721" y="csY4721"/>
              </a:cxn>
              <a:cxn ang="0">
                <a:pos x="csX4722" y="csY4722"/>
              </a:cxn>
              <a:cxn ang="0">
                <a:pos x="csX4723" y="csY4723"/>
              </a:cxn>
              <a:cxn ang="0">
                <a:pos x="csX4724" y="csY4724"/>
              </a:cxn>
              <a:cxn ang="0">
                <a:pos x="csX4725" y="csY4725"/>
              </a:cxn>
              <a:cxn ang="0">
                <a:pos x="csX4726" y="csY4726"/>
              </a:cxn>
              <a:cxn ang="0">
                <a:pos x="csX4727" y="csY4727"/>
              </a:cxn>
              <a:cxn ang="0">
                <a:pos x="csX4728" y="csY4728"/>
              </a:cxn>
              <a:cxn ang="0">
                <a:pos x="csX4729" y="csY4729"/>
              </a:cxn>
              <a:cxn ang="0">
                <a:pos x="csX4730" y="csY4730"/>
              </a:cxn>
              <a:cxn ang="0">
                <a:pos x="csX4731" y="csY4731"/>
              </a:cxn>
              <a:cxn ang="0">
                <a:pos x="csX4732" y="csY4732"/>
              </a:cxn>
              <a:cxn ang="0">
                <a:pos x="csX4733" y="csY4733"/>
              </a:cxn>
              <a:cxn ang="0">
                <a:pos x="csX4734" y="csY4734"/>
              </a:cxn>
              <a:cxn ang="0">
                <a:pos x="csX4735" y="csY4735"/>
              </a:cxn>
              <a:cxn ang="0">
                <a:pos x="csX4736" y="csY4736"/>
              </a:cxn>
              <a:cxn ang="0">
                <a:pos x="csX4737" y="csY4737"/>
              </a:cxn>
              <a:cxn ang="0">
                <a:pos x="csX4738" y="csY4738"/>
              </a:cxn>
              <a:cxn ang="0">
                <a:pos x="csX4739" y="csY4739"/>
              </a:cxn>
              <a:cxn ang="0">
                <a:pos x="csX4740" y="csY4740"/>
              </a:cxn>
              <a:cxn ang="0">
                <a:pos x="csX4741" y="csY4741"/>
              </a:cxn>
              <a:cxn ang="0">
                <a:pos x="csX4742" y="csY4742"/>
              </a:cxn>
              <a:cxn ang="0">
                <a:pos x="csX4743" y="csY4743"/>
              </a:cxn>
              <a:cxn ang="0">
                <a:pos x="csX4744" y="csY4744"/>
              </a:cxn>
              <a:cxn ang="0">
                <a:pos x="csX4745" y="csY4745"/>
              </a:cxn>
              <a:cxn ang="0">
                <a:pos x="csX4746" y="csY4746"/>
              </a:cxn>
              <a:cxn ang="0">
                <a:pos x="csX4747" y="csY4747"/>
              </a:cxn>
              <a:cxn ang="0">
                <a:pos x="csX4748" y="csY4748"/>
              </a:cxn>
              <a:cxn ang="0">
                <a:pos x="csX4749" y="csY4749"/>
              </a:cxn>
              <a:cxn ang="0">
                <a:pos x="csX4750" y="csY4750"/>
              </a:cxn>
              <a:cxn ang="0">
                <a:pos x="csX4751" y="csY4751"/>
              </a:cxn>
              <a:cxn ang="0">
                <a:pos x="csX4752" y="csY4752"/>
              </a:cxn>
              <a:cxn ang="0">
                <a:pos x="csX4753" y="csY4753"/>
              </a:cxn>
              <a:cxn ang="0">
                <a:pos x="csX4754" y="csY4754"/>
              </a:cxn>
              <a:cxn ang="0">
                <a:pos x="csX4755" y="csY4755"/>
              </a:cxn>
              <a:cxn ang="0">
                <a:pos x="csX4756" y="csY4756"/>
              </a:cxn>
              <a:cxn ang="0">
                <a:pos x="csX4757" y="csY4757"/>
              </a:cxn>
              <a:cxn ang="0">
                <a:pos x="csX4758" y="csY4758"/>
              </a:cxn>
              <a:cxn ang="0">
                <a:pos x="csX4759" y="csY4759"/>
              </a:cxn>
              <a:cxn ang="0">
                <a:pos x="csX4760" y="csY4760"/>
              </a:cxn>
              <a:cxn ang="0">
                <a:pos x="csX4761" y="csY4761"/>
              </a:cxn>
              <a:cxn ang="0">
                <a:pos x="csX4762" y="csY4762"/>
              </a:cxn>
              <a:cxn ang="0">
                <a:pos x="csX4763" y="csY4763"/>
              </a:cxn>
              <a:cxn ang="0">
                <a:pos x="csX4764" y="csY4764"/>
              </a:cxn>
              <a:cxn ang="0">
                <a:pos x="csX4765" y="csY4765"/>
              </a:cxn>
              <a:cxn ang="0">
                <a:pos x="csX4766" y="csY4766"/>
              </a:cxn>
              <a:cxn ang="0">
                <a:pos x="csX4767" y="csY4767"/>
              </a:cxn>
              <a:cxn ang="0">
                <a:pos x="csX4768" y="csY4768"/>
              </a:cxn>
              <a:cxn ang="0">
                <a:pos x="csX4769" y="csY4769"/>
              </a:cxn>
              <a:cxn ang="0">
                <a:pos x="csX4770" y="csY4770"/>
              </a:cxn>
              <a:cxn ang="0">
                <a:pos x="csX4771" y="csY4771"/>
              </a:cxn>
              <a:cxn ang="0">
                <a:pos x="csX4772" y="csY4772"/>
              </a:cxn>
              <a:cxn ang="0">
                <a:pos x="csX4773" y="csY4773"/>
              </a:cxn>
              <a:cxn ang="0">
                <a:pos x="csX4774" y="csY4774"/>
              </a:cxn>
              <a:cxn ang="0">
                <a:pos x="csX4775" y="csY4775"/>
              </a:cxn>
              <a:cxn ang="0">
                <a:pos x="csX4776" y="csY4776"/>
              </a:cxn>
              <a:cxn ang="0">
                <a:pos x="csX4777" y="csY4777"/>
              </a:cxn>
              <a:cxn ang="0">
                <a:pos x="csX4778" y="csY4778"/>
              </a:cxn>
              <a:cxn ang="0">
                <a:pos x="csX4779" y="csY4779"/>
              </a:cxn>
              <a:cxn ang="0">
                <a:pos x="csX4780" y="csY4780"/>
              </a:cxn>
              <a:cxn ang="0">
                <a:pos x="csX4781" y="csY4781"/>
              </a:cxn>
              <a:cxn ang="0">
                <a:pos x="csX4782" y="csY4782"/>
              </a:cxn>
              <a:cxn ang="0">
                <a:pos x="csX4783" y="csY4783"/>
              </a:cxn>
              <a:cxn ang="0">
                <a:pos x="csX4784" y="csY4784"/>
              </a:cxn>
              <a:cxn ang="0">
                <a:pos x="csX4785" y="csY4785"/>
              </a:cxn>
              <a:cxn ang="0">
                <a:pos x="csX4786" y="csY4786"/>
              </a:cxn>
              <a:cxn ang="0">
                <a:pos x="csX4787" y="csY4787"/>
              </a:cxn>
              <a:cxn ang="0">
                <a:pos x="csX4788" y="csY4788"/>
              </a:cxn>
              <a:cxn ang="0">
                <a:pos x="csX4789" y="csY4789"/>
              </a:cxn>
              <a:cxn ang="0">
                <a:pos x="csX4790" y="csY4790"/>
              </a:cxn>
              <a:cxn ang="0">
                <a:pos x="csX4791" y="csY4791"/>
              </a:cxn>
              <a:cxn ang="0">
                <a:pos x="csX4792" y="csY4792"/>
              </a:cxn>
              <a:cxn ang="0">
                <a:pos x="csX4793" y="csY4793"/>
              </a:cxn>
              <a:cxn ang="0">
                <a:pos x="csX4794" y="csY4794"/>
              </a:cxn>
              <a:cxn ang="0">
                <a:pos x="csX4795" y="csY4795"/>
              </a:cxn>
              <a:cxn ang="0">
                <a:pos x="csX4796" y="csY4796"/>
              </a:cxn>
              <a:cxn ang="0">
                <a:pos x="csX4797" y="csY4797"/>
              </a:cxn>
              <a:cxn ang="0">
                <a:pos x="csX4798" y="csY4798"/>
              </a:cxn>
              <a:cxn ang="0">
                <a:pos x="csX4799" y="csY4799"/>
              </a:cxn>
              <a:cxn ang="0">
                <a:pos x="csX4800" y="csY4800"/>
              </a:cxn>
              <a:cxn ang="0">
                <a:pos x="csX4801" y="csY4801"/>
              </a:cxn>
              <a:cxn ang="0">
                <a:pos x="csX4802" y="csY4802"/>
              </a:cxn>
              <a:cxn ang="0">
                <a:pos x="csX4803" y="csY4803"/>
              </a:cxn>
              <a:cxn ang="0">
                <a:pos x="csX4804" y="csY4804"/>
              </a:cxn>
              <a:cxn ang="0">
                <a:pos x="csX4805" y="csY4805"/>
              </a:cxn>
              <a:cxn ang="0">
                <a:pos x="csX4806" y="csY4806"/>
              </a:cxn>
              <a:cxn ang="0">
                <a:pos x="csX4807" y="csY4807"/>
              </a:cxn>
              <a:cxn ang="0">
                <a:pos x="csX4808" y="csY4808"/>
              </a:cxn>
              <a:cxn ang="0">
                <a:pos x="csX4809" y="csY4809"/>
              </a:cxn>
              <a:cxn ang="0">
                <a:pos x="csX4810" y="csY4810"/>
              </a:cxn>
              <a:cxn ang="0">
                <a:pos x="csX4811" y="csY4811"/>
              </a:cxn>
              <a:cxn ang="0">
                <a:pos x="csX4812" y="csY4812"/>
              </a:cxn>
              <a:cxn ang="0">
                <a:pos x="csX4813" y="csY4813"/>
              </a:cxn>
              <a:cxn ang="0">
                <a:pos x="csX4814" y="csY4814"/>
              </a:cxn>
              <a:cxn ang="0">
                <a:pos x="csX4815" y="csY4815"/>
              </a:cxn>
              <a:cxn ang="0">
                <a:pos x="csX4816" y="csY4816"/>
              </a:cxn>
              <a:cxn ang="0">
                <a:pos x="csX4817" y="csY4817"/>
              </a:cxn>
              <a:cxn ang="0">
                <a:pos x="csX4818" y="csY4818"/>
              </a:cxn>
              <a:cxn ang="0">
                <a:pos x="csX4819" y="csY4819"/>
              </a:cxn>
              <a:cxn ang="0">
                <a:pos x="csX4820" y="csY4820"/>
              </a:cxn>
              <a:cxn ang="0">
                <a:pos x="csX4821" y="csY4821"/>
              </a:cxn>
              <a:cxn ang="0">
                <a:pos x="csX4822" y="csY4822"/>
              </a:cxn>
              <a:cxn ang="0">
                <a:pos x="csX4823" y="csY4823"/>
              </a:cxn>
              <a:cxn ang="0">
                <a:pos x="csX4824" y="csY4824"/>
              </a:cxn>
              <a:cxn ang="0">
                <a:pos x="csX4825" y="csY4825"/>
              </a:cxn>
              <a:cxn ang="0">
                <a:pos x="csX4826" y="csY4826"/>
              </a:cxn>
              <a:cxn ang="0">
                <a:pos x="csX4827" y="csY4827"/>
              </a:cxn>
              <a:cxn ang="0">
                <a:pos x="csX4828" y="csY4828"/>
              </a:cxn>
              <a:cxn ang="0">
                <a:pos x="csX4829" y="csY4829"/>
              </a:cxn>
              <a:cxn ang="0">
                <a:pos x="csX4830" y="csY4830"/>
              </a:cxn>
              <a:cxn ang="0">
                <a:pos x="csX4831" y="csY4831"/>
              </a:cxn>
              <a:cxn ang="0">
                <a:pos x="csX4832" y="csY4832"/>
              </a:cxn>
              <a:cxn ang="0">
                <a:pos x="csX4833" y="csY4833"/>
              </a:cxn>
              <a:cxn ang="0">
                <a:pos x="csX4834" y="csY4834"/>
              </a:cxn>
              <a:cxn ang="0">
                <a:pos x="csX4835" y="csY4835"/>
              </a:cxn>
              <a:cxn ang="0">
                <a:pos x="csX4836" y="csY4836"/>
              </a:cxn>
              <a:cxn ang="0">
                <a:pos x="csX4837" y="csY4837"/>
              </a:cxn>
              <a:cxn ang="0">
                <a:pos x="csX4838" y="csY4838"/>
              </a:cxn>
              <a:cxn ang="0">
                <a:pos x="csX4839" y="csY4839"/>
              </a:cxn>
              <a:cxn ang="0">
                <a:pos x="csX4840" y="csY4840"/>
              </a:cxn>
              <a:cxn ang="0">
                <a:pos x="csX4841" y="csY4841"/>
              </a:cxn>
              <a:cxn ang="0">
                <a:pos x="csX4842" y="csY4842"/>
              </a:cxn>
              <a:cxn ang="0">
                <a:pos x="csX4843" y="csY4843"/>
              </a:cxn>
              <a:cxn ang="0">
                <a:pos x="csX4844" y="csY4844"/>
              </a:cxn>
              <a:cxn ang="0">
                <a:pos x="csX4845" y="csY4845"/>
              </a:cxn>
              <a:cxn ang="0">
                <a:pos x="csX4846" y="csY4846"/>
              </a:cxn>
              <a:cxn ang="0">
                <a:pos x="csX4847" y="csY4847"/>
              </a:cxn>
              <a:cxn ang="0">
                <a:pos x="csX4848" y="csY4848"/>
              </a:cxn>
              <a:cxn ang="0">
                <a:pos x="csX4849" y="csY4849"/>
              </a:cxn>
              <a:cxn ang="0">
                <a:pos x="csX4850" y="csY4850"/>
              </a:cxn>
              <a:cxn ang="0">
                <a:pos x="csX4851" y="csY4851"/>
              </a:cxn>
              <a:cxn ang="0">
                <a:pos x="csX4852" y="csY4852"/>
              </a:cxn>
              <a:cxn ang="0">
                <a:pos x="csX4853" y="csY4853"/>
              </a:cxn>
              <a:cxn ang="0">
                <a:pos x="csX4854" y="csY4854"/>
              </a:cxn>
              <a:cxn ang="0">
                <a:pos x="csX4855" y="csY4855"/>
              </a:cxn>
              <a:cxn ang="0">
                <a:pos x="csX4856" y="csY4856"/>
              </a:cxn>
              <a:cxn ang="0">
                <a:pos x="csX4857" y="csY4857"/>
              </a:cxn>
              <a:cxn ang="0">
                <a:pos x="csX4858" y="csY4858"/>
              </a:cxn>
              <a:cxn ang="0">
                <a:pos x="csX4859" y="csY4859"/>
              </a:cxn>
              <a:cxn ang="0">
                <a:pos x="csX4860" y="csY4860"/>
              </a:cxn>
              <a:cxn ang="0">
                <a:pos x="csX4861" y="csY4861"/>
              </a:cxn>
              <a:cxn ang="0">
                <a:pos x="csX4862" y="csY4862"/>
              </a:cxn>
              <a:cxn ang="0">
                <a:pos x="csX4863" y="csY4863"/>
              </a:cxn>
              <a:cxn ang="0">
                <a:pos x="csX4864" y="csY4864"/>
              </a:cxn>
              <a:cxn ang="0">
                <a:pos x="csX4865" y="csY4865"/>
              </a:cxn>
              <a:cxn ang="0">
                <a:pos x="csX4866" y="csY4866"/>
              </a:cxn>
              <a:cxn ang="0">
                <a:pos x="csX4867" y="csY4867"/>
              </a:cxn>
              <a:cxn ang="0">
                <a:pos x="csX4868" y="csY4868"/>
              </a:cxn>
              <a:cxn ang="0">
                <a:pos x="csX4869" y="csY4869"/>
              </a:cxn>
              <a:cxn ang="0">
                <a:pos x="csX4870" y="csY4870"/>
              </a:cxn>
              <a:cxn ang="0">
                <a:pos x="csX4871" y="csY4871"/>
              </a:cxn>
              <a:cxn ang="0">
                <a:pos x="csX4872" y="csY4872"/>
              </a:cxn>
              <a:cxn ang="0">
                <a:pos x="csX4873" y="csY4873"/>
              </a:cxn>
              <a:cxn ang="0">
                <a:pos x="csX4874" y="csY4874"/>
              </a:cxn>
              <a:cxn ang="0">
                <a:pos x="csX4875" y="csY4875"/>
              </a:cxn>
              <a:cxn ang="0">
                <a:pos x="csX4876" y="csY4876"/>
              </a:cxn>
              <a:cxn ang="0">
                <a:pos x="csX4877" y="csY4877"/>
              </a:cxn>
              <a:cxn ang="0">
                <a:pos x="csX4878" y="csY4878"/>
              </a:cxn>
              <a:cxn ang="0">
                <a:pos x="csX4879" y="csY4879"/>
              </a:cxn>
              <a:cxn ang="0">
                <a:pos x="csX4880" y="csY4880"/>
              </a:cxn>
              <a:cxn ang="0">
                <a:pos x="csX4881" y="csY4881"/>
              </a:cxn>
              <a:cxn ang="0">
                <a:pos x="csX4882" y="csY4882"/>
              </a:cxn>
              <a:cxn ang="0">
                <a:pos x="csX4883" y="csY4883"/>
              </a:cxn>
              <a:cxn ang="0">
                <a:pos x="csX4884" y="csY4884"/>
              </a:cxn>
              <a:cxn ang="0">
                <a:pos x="csX4885" y="csY4885"/>
              </a:cxn>
              <a:cxn ang="0">
                <a:pos x="csX4886" y="csY4886"/>
              </a:cxn>
              <a:cxn ang="0">
                <a:pos x="csX4887" y="csY4887"/>
              </a:cxn>
              <a:cxn ang="0">
                <a:pos x="csX4888" y="csY4888"/>
              </a:cxn>
              <a:cxn ang="0">
                <a:pos x="csX4889" y="csY4889"/>
              </a:cxn>
              <a:cxn ang="0">
                <a:pos x="csX4890" y="csY4890"/>
              </a:cxn>
              <a:cxn ang="0">
                <a:pos x="csX4891" y="csY4891"/>
              </a:cxn>
              <a:cxn ang="0">
                <a:pos x="csX4892" y="csY4892"/>
              </a:cxn>
              <a:cxn ang="0">
                <a:pos x="csX4893" y="csY4893"/>
              </a:cxn>
              <a:cxn ang="0">
                <a:pos x="csX4894" y="csY4894"/>
              </a:cxn>
              <a:cxn ang="0">
                <a:pos x="csX4895" y="csY4895"/>
              </a:cxn>
              <a:cxn ang="0">
                <a:pos x="csX4896" y="csY4896"/>
              </a:cxn>
              <a:cxn ang="0">
                <a:pos x="csX4897" y="csY4897"/>
              </a:cxn>
              <a:cxn ang="0">
                <a:pos x="csX4898" y="csY4898"/>
              </a:cxn>
              <a:cxn ang="0">
                <a:pos x="csX4899" y="csY4899"/>
              </a:cxn>
              <a:cxn ang="0">
                <a:pos x="csX4900" y="csY4900"/>
              </a:cxn>
              <a:cxn ang="0">
                <a:pos x="csX4901" y="csY4901"/>
              </a:cxn>
              <a:cxn ang="0">
                <a:pos x="csX4902" y="csY4902"/>
              </a:cxn>
              <a:cxn ang="0">
                <a:pos x="csX4903" y="csY4903"/>
              </a:cxn>
              <a:cxn ang="0">
                <a:pos x="csX4904" y="csY4904"/>
              </a:cxn>
              <a:cxn ang="0">
                <a:pos x="csX4905" y="csY4905"/>
              </a:cxn>
              <a:cxn ang="0">
                <a:pos x="csX4906" y="csY4906"/>
              </a:cxn>
              <a:cxn ang="0">
                <a:pos x="csX4907" y="csY4907"/>
              </a:cxn>
              <a:cxn ang="0">
                <a:pos x="csX4908" y="csY4908"/>
              </a:cxn>
              <a:cxn ang="0">
                <a:pos x="csX4909" y="csY4909"/>
              </a:cxn>
              <a:cxn ang="0">
                <a:pos x="csX4910" y="csY4910"/>
              </a:cxn>
              <a:cxn ang="0">
                <a:pos x="csX4911" y="csY4911"/>
              </a:cxn>
              <a:cxn ang="0">
                <a:pos x="csX4912" y="csY4912"/>
              </a:cxn>
              <a:cxn ang="0">
                <a:pos x="csX4913" y="csY4913"/>
              </a:cxn>
              <a:cxn ang="0">
                <a:pos x="csX4914" y="csY4914"/>
              </a:cxn>
              <a:cxn ang="0">
                <a:pos x="csX4915" y="csY4915"/>
              </a:cxn>
              <a:cxn ang="0">
                <a:pos x="csX4916" y="csY4916"/>
              </a:cxn>
              <a:cxn ang="0">
                <a:pos x="csX4917" y="csY4917"/>
              </a:cxn>
              <a:cxn ang="0">
                <a:pos x="csX4918" y="csY4918"/>
              </a:cxn>
              <a:cxn ang="0">
                <a:pos x="csX4919" y="csY4919"/>
              </a:cxn>
              <a:cxn ang="0">
                <a:pos x="csX4920" y="csY4920"/>
              </a:cxn>
              <a:cxn ang="0">
                <a:pos x="csX4921" y="csY4921"/>
              </a:cxn>
              <a:cxn ang="0">
                <a:pos x="csX4922" y="csY4922"/>
              </a:cxn>
              <a:cxn ang="0">
                <a:pos x="csX4923" y="csY4923"/>
              </a:cxn>
              <a:cxn ang="0">
                <a:pos x="csX4924" y="csY4924"/>
              </a:cxn>
              <a:cxn ang="0">
                <a:pos x="csX4925" y="csY4925"/>
              </a:cxn>
              <a:cxn ang="0">
                <a:pos x="csX4926" y="csY4926"/>
              </a:cxn>
              <a:cxn ang="0">
                <a:pos x="csX4927" y="csY4927"/>
              </a:cxn>
              <a:cxn ang="0">
                <a:pos x="csX4928" y="csY4928"/>
              </a:cxn>
              <a:cxn ang="0">
                <a:pos x="csX4929" y="csY4929"/>
              </a:cxn>
              <a:cxn ang="0">
                <a:pos x="csX4930" y="csY4930"/>
              </a:cxn>
              <a:cxn ang="0">
                <a:pos x="csX4931" y="csY4931"/>
              </a:cxn>
              <a:cxn ang="0">
                <a:pos x="csX4932" y="csY4932"/>
              </a:cxn>
              <a:cxn ang="0">
                <a:pos x="csX4933" y="csY4933"/>
              </a:cxn>
              <a:cxn ang="0">
                <a:pos x="csX4934" y="csY4934"/>
              </a:cxn>
              <a:cxn ang="0">
                <a:pos x="csX4935" y="csY4935"/>
              </a:cxn>
              <a:cxn ang="0">
                <a:pos x="csX4936" y="csY4936"/>
              </a:cxn>
              <a:cxn ang="0">
                <a:pos x="csX4937" y="csY4937"/>
              </a:cxn>
              <a:cxn ang="0">
                <a:pos x="csX4938" y="csY4938"/>
              </a:cxn>
              <a:cxn ang="0">
                <a:pos x="csX4939" y="csY4939"/>
              </a:cxn>
              <a:cxn ang="0">
                <a:pos x="csX4940" y="csY4940"/>
              </a:cxn>
              <a:cxn ang="0">
                <a:pos x="csX4941" y="csY4941"/>
              </a:cxn>
              <a:cxn ang="0">
                <a:pos x="csX4942" y="csY4942"/>
              </a:cxn>
              <a:cxn ang="0">
                <a:pos x="csX4943" y="csY4943"/>
              </a:cxn>
              <a:cxn ang="0">
                <a:pos x="csX4944" y="csY4944"/>
              </a:cxn>
              <a:cxn ang="0">
                <a:pos x="csX4945" y="csY4945"/>
              </a:cxn>
              <a:cxn ang="0">
                <a:pos x="csX4946" y="csY4946"/>
              </a:cxn>
              <a:cxn ang="0">
                <a:pos x="csX4947" y="csY4947"/>
              </a:cxn>
              <a:cxn ang="0">
                <a:pos x="csX4948" y="csY4948"/>
              </a:cxn>
              <a:cxn ang="0">
                <a:pos x="csX4949" y="csY4949"/>
              </a:cxn>
              <a:cxn ang="0">
                <a:pos x="csX4950" y="csY4950"/>
              </a:cxn>
              <a:cxn ang="0">
                <a:pos x="csX4951" y="csY4951"/>
              </a:cxn>
              <a:cxn ang="0">
                <a:pos x="csX4952" y="csY4952"/>
              </a:cxn>
              <a:cxn ang="0">
                <a:pos x="csX4953" y="csY4953"/>
              </a:cxn>
              <a:cxn ang="0">
                <a:pos x="csX4954" y="csY4954"/>
              </a:cxn>
              <a:cxn ang="0">
                <a:pos x="csX4955" y="csY4955"/>
              </a:cxn>
              <a:cxn ang="0">
                <a:pos x="csX4956" y="csY4956"/>
              </a:cxn>
              <a:cxn ang="0">
                <a:pos x="csX4957" y="csY4957"/>
              </a:cxn>
              <a:cxn ang="0">
                <a:pos x="csX4958" y="csY4958"/>
              </a:cxn>
              <a:cxn ang="0">
                <a:pos x="csX4959" y="csY4959"/>
              </a:cxn>
              <a:cxn ang="0">
                <a:pos x="csX4960" y="csY4960"/>
              </a:cxn>
              <a:cxn ang="0">
                <a:pos x="csX4961" y="csY4961"/>
              </a:cxn>
              <a:cxn ang="0">
                <a:pos x="csX4962" y="csY4962"/>
              </a:cxn>
              <a:cxn ang="0">
                <a:pos x="csX4963" y="csY4963"/>
              </a:cxn>
              <a:cxn ang="0">
                <a:pos x="csX4964" y="csY4964"/>
              </a:cxn>
              <a:cxn ang="0">
                <a:pos x="csX4965" y="csY4965"/>
              </a:cxn>
              <a:cxn ang="0">
                <a:pos x="csX4966" y="csY4966"/>
              </a:cxn>
              <a:cxn ang="0">
                <a:pos x="csX4967" y="csY4967"/>
              </a:cxn>
              <a:cxn ang="0">
                <a:pos x="csX4968" y="csY4968"/>
              </a:cxn>
              <a:cxn ang="0">
                <a:pos x="csX4969" y="csY4969"/>
              </a:cxn>
              <a:cxn ang="0">
                <a:pos x="csX4970" y="csY4970"/>
              </a:cxn>
              <a:cxn ang="0">
                <a:pos x="csX4971" y="csY4971"/>
              </a:cxn>
              <a:cxn ang="0">
                <a:pos x="csX4972" y="csY4972"/>
              </a:cxn>
              <a:cxn ang="0">
                <a:pos x="csX4973" y="csY4973"/>
              </a:cxn>
              <a:cxn ang="0">
                <a:pos x="csX4974" y="csY4974"/>
              </a:cxn>
              <a:cxn ang="0">
                <a:pos x="csX4975" y="csY4975"/>
              </a:cxn>
              <a:cxn ang="0">
                <a:pos x="csX4976" y="csY4976"/>
              </a:cxn>
              <a:cxn ang="0">
                <a:pos x="csX4977" y="csY4977"/>
              </a:cxn>
              <a:cxn ang="0">
                <a:pos x="csX4978" y="csY4978"/>
              </a:cxn>
              <a:cxn ang="0">
                <a:pos x="csX4979" y="csY4979"/>
              </a:cxn>
              <a:cxn ang="0">
                <a:pos x="csX4980" y="csY4980"/>
              </a:cxn>
              <a:cxn ang="0">
                <a:pos x="csX4981" y="csY4981"/>
              </a:cxn>
              <a:cxn ang="0">
                <a:pos x="csX4982" y="csY4982"/>
              </a:cxn>
              <a:cxn ang="0">
                <a:pos x="csX4983" y="csY4983"/>
              </a:cxn>
              <a:cxn ang="0">
                <a:pos x="csX4984" y="csY4984"/>
              </a:cxn>
              <a:cxn ang="0">
                <a:pos x="csX4985" y="csY4985"/>
              </a:cxn>
              <a:cxn ang="0">
                <a:pos x="csX4986" y="csY4986"/>
              </a:cxn>
              <a:cxn ang="0">
                <a:pos x="csX4987" y="csY4987"/>
              </a:cxn>
              <a:cxn ang="0">
                <a:pos x="csX4988" y="csY4988"/>
              </a:cxn>
              <a:cxn ang="0">
                <a:pos x="csX4989" y="csY4989"/>
              </a:cxn>
              <a:cxn ang="0">
                <a:pos x="csX4990" y="csY4990"/>
              </a:cxn>
              <a:cxn ang="0">
                <a:pos x="csX4991" y="csY4991"/>
              </a:cxn>
              <a:cxn ang="0">
                <a:pos x="csX4992" y="csY4992"/>
              </a:cxn>
              <a:cxn ang="0">
                <a:pos x="csX4993" y="csY4993"/>
              </a:cxn>
              <a:cxn ang="0">
                <a:pos x="csX4994" y="csY4994"/>
              </a:cxn>
              <a:cxn ang="0">
                <a:pos x="csX4995" y="csY4995"/>
              </a:cxn>
              <a:cxn ang="0">
                <a:pos x="csX4996" y="csY4996"/>
              </a:cxn>
              <a:cxn ang="0">
                <a:pos x="csX4997" y="csY4997"/>
              </a:cxn>
              <a:cxn ang="0">
                <a:pos x="csX4998" y="csY4998"/>
              </a:cxn>
              <a:cxn ang="0">
                <a:pos x="csX4999" y="csY4999"/>
              </a:cxn>
              <a:cxn ang="0">
                <a:pos x="csX5000" y="csY5000"/>
              </a:cxn>
              <a:cxn ang="0">
                <a:pos x="csX5001" y="csY5001"/>
              </a:cxn>
              <a:cxn ang="0">
                <a:pos x="csX5002" y="csY5002"/>
              </a:cxn>
              <a:cxn ang="0">
                <a:pos x="csX5003" y="csY5003"/>
              </a:cxn>
              <a:cxn ang="0">
                <a:pos x="csX5004" y="csY5004"/>
              </a:cxn>
              <a:cxn ang="0">
                <a:pos x="csX5005" y="csY5005"/>
              </a:cxn>
              <a:cxn ang="0">
                <a:pos x="csX5006" y="csY5006"/>
              </a:cxn>
              <a:cxn ang="0">
                <a:pos x="csX5007" y="csY5007"/>
              </a:cxn>
              <a:cxn ang="0">
                <a:pos x="csX5008" y="csY5008"/>
              </a:cxn>
              <a:cxn ang="0">
                <a:pos x="csX5009" y="csY5009"/>
              </a:cxn>
              <a:cxn ang="0">
                <a:pos x="csX5010" y="csY5010"/>
              </a:cxn>
              <a:cxn ang="0">
                <a:pos x="csX5011" y="csY5011"/>
              </a:cxn>
              <a:cxn ang="0">
                <a:pos x="csX5012" y="csY5012"/>
              </a:cxn>
              <a:cxn ang="0">
                <a:pos x="csX5013" y="csY5013"/>
              </a:cxn>
              <a:cxn ang="0">
                <a:pos x="csX5014" y="csY5014"/>
              </a:cxn>
              <a:cxn ang="0">
                <a:pos x="csX5015" y="csY5015"/>
              </a:cxn>
              <a:cxn ang="0">
                <a:pos x="csX5016" y="csY5016"/>
              </a:cxn>
              <a:cxn ang="0">
                <a:pos x="csX5017" y="csY5017"/>
              </a:cxn>
              <a:cxn ang="0">
                <a:pos x="csX5018" y="csY5018"/>
              </a:cxn>
              <a:cxn ang="0">
                <a:pos x="csX5019" y="csY5019"/>
              </a:cxn>
              <a:cxn ang="0">
                <a:pos x="csX5020" y="csY5020"/>
              </a:cxn>
              <a:cxn ang="0">
                <a:pos x="csX5021" y="csY5021"/>
              </a:cxn>
              <a:cxn ang="0">
                <a:pos x="csX5022" y="csY5022"/>
              </a:cxn>
              <a:cxn ang="0">
                <a:pos x="csX5023" y="csY5023"/>
              </a:cxn>
              <a:cxn ang="0">
                <a:pos x="csX5024" y="csY5024"/>
              </a:cxn>
              <a:cxn ang="0">
                <a:pos x="csX5025" y="csY5025"/>
              </a:cxn>
              <a:cxn ang="0">
                <a:pos x="csX5026" y="csY5026"/>
              </a:cxn>
              <a:cxn ang="0">
                <a:pos x="csX5027" y="csY5027"/>
              </a:cxn>
              <a:cxn ang="0">
                <a:pos x="csX5028" y="csY5028"/>
              </a:cxn>
              <a:cxn ang="0">
                <a:pos x="csX5029" y="csY5029"/>
              </a:cxn>
              <a:cxn ang="0">
                <a:pos x="csX5030" y="csY5030"/>
              </a:cxn>
              <a:cxn ang="0">
                <a:pos x="csX5031" y="csY5031"/>
              </a:cxn>
              <a:cxn ang="0">
                <a:pos x="csX5032" y="csY5032"/>
              </a:cxn>
              <a:cxn ang="0">
                <a:pos x="csX5033" y="csY5033"/>
              </a:cxn>
              <a:cxn ang="0">
                <a:pos x="csX5034" y="csY5034"/>
              </a:cxn>
              <a:cxn ang="0">
                <a:pos x="csX5035" y="csY5035"/>
              </a:cxn>
              <a:cxn ang="0">
                <a:pos x="csX5036" y="csY5036"/>
              </a:cxn>
              <a:cxn ang="0">
                <a:pos x="csX5037" y="csY5037"/>
              </a:cxn>
              <a:cxn ang="0">
                <a:pos x="csX5038" y="csY5038"/>
              </a:cxn>
              <a:cxn ang="0">
                <a:pos x="csX5039" y="csY5039"/>
              </a:cxn>
              <a:cxn ang="0">
                <a:pos x="csX5040" y="csY5040"/>
              </a:cxn>
              <a:cxn ang="0">
                <a:pos x="csX5041" y="csY5041"/>
              </a:cxn>
              <a:cxn ang="0">
                <a:pos x="csX5042" y="csY5042"/>
              </a:cxn>
              <a:cxn ang="0">
                <a:pos x="csX5043" y="csY5043"/>
              </a:cxn>
              <a:cxn ang="0">
                <a:pos x="csX5044" y="csY5044"/>
              </a:cxn>
              <a:cxn ang="0">
                <a:pos x="csX5045" y="csY5045"/>
              </a:cxn>
              <a:cxn ang="0">
                <a:pos x="csX5046" y="csY5046"/>
              </a:cxn>
              <a:cxn ang="0">
                <a:pos x="csX5047" y="csY5047"/>
              </a:cxn>
              <a:cxn ang="0">
                <a:pos x="csX5048" y="csY5048"/>
              </a:cxn>
              <a:cxn ang="0">
                <a:pos x="csX5049" y="csY5049"/>
              </a:cxn>
              <a:cxn ang="0">
                <a:pos x="csX5050" y="csY5050"/>
              </a:cxn>
              <a:cxn ang="0">
                <a:pos x="csX5051" y="csY5051"/>
              </a:cxn>
              <a:cxn ang="0">
                <a:pos x="csX5052" y="csY5052"/>
              </a:cxn>
              <a:cxn ang="0">
                <a:pos x="csX5053" y="csY5053"/>
              </a:cxn>
              <a:cxn ang="0">
                <a:pos x="csX5054" y="csY5054"/>
              </a:cxn>
              <a:cxn ang="0">
                <a:pos x="csX5055" y="csY5055"/>
              </a:cxn>
              <a:cxn ang="0">
                <a:pos x="csX5056" y="csY5056"/>
              </a:cxn>
              <a:cxn ang="0">
                <a:pos x="csX5057" y="csY5057"/>
              </a:cxn>
              <a:cxn ang="0">
                <a:pos x="csX5058" y="csY5058"/>
              </a:cxn>
              <a:cxn ang="0">
                <a:pos x="csX5059" y="csY5059"/>
              </a:cxn>
              <a:cxn ang="0">
                <a:pos x="csX5060" y="csY5060"/>
              </a:cxn>
              <a:cxn ang="0">
                <a:pos x="csX5061" y="csY5061"/>
              </a:cxn>
              <a:cxn ang="0">
                <a:pos x="csX5062" y="csY5062"/>
              </a:cxn>
              <a:cxn ang="0">
                <a:pos x="csX5063" y="csY5063"/>
              </a:cxn>
              <a:cxn ang="0">
                <a:pos x="csX5064" y="csY5064"/>
              </a:cxn>
              <a:cxn ang="0">
                <a:pos x="csX5065" y="csY5065"/>
              </a:cxn>
              <a:cxn ang="0">
                <a:pos x="csX5066" y="csY5066"/>
              </a:cxn>
              <a:cxn ang="0">
                <a:pos x="csX5067" y="csY5067"/>
              </a:cxn>
              <a:cxn ang="0">
                <a:pos x="csX5068" y="csY5068"/>
              </a:cxn>
              <a:cxn ang="0">
                <a:pos x="csX5069" y="csY5069"/>
              </a:cxn>
              <a:cxn ang="0">
                <a:pos x="csX5070" y="csY5070"/>
              </a:cxn>
              <a:cxn ang="0">
                <a:pos x="csX5071" y="csY5071"/>
              </a:cxn>
              <a:cxn ang="0">
                <a:pos x="csX5072" y="csY5072"/>
              </a:cxn>
              <a:cxn ang="0">
                <a:pos x="csX5073" y="csY5073"/>
              </a:cxn>
              <a:cxn ang="0">
                <a:pos x="csX5074" y="csY5074"/>
              </a:cxn>
              <a:cxn ang="0">
                <a:pos x="csX5075" y="csY5075"/>
              </a:cxn>
              <a:cxn ang="0">
                <a:pos x="csX5076" y="csY5076"/>
              </a:cxn>
              <a:cxn ang="0">
                <a:pos x="csX5077" y="csY5077"/>
              </a:cxn>
              <a:cxn ang="0">
                <a:pos x="csX5078" y="csY5078"/>
              </a:cxn>
              <a:cxn ang="0">
                <a:pos x="csX5079" y="csY5079"/>
              </a:cxn>
              <a:cxn ang="0">
                <a:pos x="csX5080" y="csY5080"/>
              </a:cxn>
              <a:cxn ang="0">
                <a:pos x="csX5081" y="csY5081"/>
              </a:cxn>
              <a:cxn ang="0">
                <a:pos x="csX5082" y="csY5082"/>
              </a:cxn>
              <a:cxn ang="0">
                <a:pos x="csX5083" y="csY5083"/>
              </a:cxn>
              <a:cxn ang="0">
                <a:pos x="csX5084" y="csY5084"/>
              </a:cxn>
              <a:cxn ang="0">
                <a:pos x="csX5085" y="csY5085"/>
              </a:cxn>
              <a:cxn ang="0">
                <a:pos x="csX5086" y="csY5086"/>
              </a:cxn>
              <a:cxn ang="0">
                <a:pos x="csX5087" y="csY5087"/>
              </a:cxn>
              <a:cxn ang="0">
                <a:pos x="csX5088" y="csY5088"/>
              </a:cxn>
              <a:cxn ang="0">
                <a:pos x="csX5089" y="csY5089"/>
              </a:cxn>
              <a:cxn ang="0">
                <a:pos x="csX5090" y="csY5090"/>
              </a:cxn>
              <a:cxn ang="0">
                <a:pos x="csX5091" y="csY5091"/>
              </a:cxn>
              <a:cxn ang="0">
                <a:pos x="csX5092" y="csY5092"/>
              </a:cxn>
              <a:cxn ang="0">
                <a:pos x="csX5093" y="csY5093"/>
              </a:cxn>
              <a:cxn ang="0">
                <a:pos x="csX5094" y="csY5094"/>
              </a:cxn>
              <a:cxn ang="0">
                <a:pos x="csX5095" y="csY5095"/>
              </a:cxn>
              <a:cxn ang="0">
                <a:pos x="csX5096" y="csY5096"/>
              </a:cxn>
              <a:cxn ang="0">
                <a:pos x="csX5097" y="csY5097"/>
              </a:cxn>
              <a:cxn ang="0">
                <a:pos x="csX5098" y="csY5098"/>
              </a:cxn>
              <a:cxn ang="0">
                <a:pos x="csX5099" y="csY5099"/>
              </a:cxn>
              <a:cxn ang="0">
                <a:pos x="csX5100" y="csY5100"/>
              </a:cxn>
              <a:cxn ang="0">
                <a:pos x="csX5101" y="csY5101"/>
              </a:cxn>
              <a:cxn ang="0">
                <a:pos x="csX5102" y="csY5102"/>
              </a:cxn>
              <a:cxn ang="0">
                <a:pos x="csX5103" y="csY5103"/>
              </a:cxn>
              <a:cxn ang="0">
                <a:pos x="csX5104" y="csY5104"/>
              </a:cxn>
              <a:cxn ang="0">
                <a:pos x="csX5105" y="csY5105"/>
              </a:cxn>
              <a:cxn ang="0">
                <a:pos x="csX5106" y="csY5106"/>
              </a:cxn>
              <a:cxn ang="0">
                <a:pos x="csX5107" y="csY5107"/>
              </a:cxn>
              <a:cxn ang="0">
                <a:pos x="csX5108" y="csY5108"/>
              </a:cxn>
              <a:cxn ang="0">
                <a:pos x="csX5109" y="csY5109"/>
              </a:cxn>
              <a:cxn ang="0">
                <a:pos x="csX5110" y="csY5110"/>
              </a:cxn>
              <a:cxn ang="0">
                <a:pos x="csX5111" y="csY5111"/>
              </a:cxn>
              <a:cxn ang="0">
                <a:pos x="csX5112" y="csY5112"/>
              </a:cxn>
              <a:cxn ang="0">
                <a:pos x="csX5113" y="csY5113"/>
              </a:cxn>
              <a:cxn ang="0">
                <a:pos x="csX5114" y="csY5114"/>
              </a:cxn>
              <a:cxn ang="0">
                <a:pos x="csX5115" y="csY5115"/>
              </a:cxn>
              <a:cxn ang="0">
                <a:pos x="csX5116" y="csY5116"/>
              </a:cxn>
              <a:cxn ang="0">
                <a:pos x="csX5117" y="csY5117"/>
              </a:cxn>
              <a:cxn ang="0">
                <a:pos x="csX5118" y="csY5118"/>
              </a:cxn>
              <a:cxn ang="0">
                <a:pos x="csX5119" y="csY5119"/>
              </a:cxn>
              <a:cxn ang="0">
                <a:pos x="csX5120" y="csY5120"/>
              </a:cxn>
              <a:cxn ang="0">
                <a:pos x="csX5121" y="csY5121"/>
              </a:cxn>
              <a:cxn ang="0">
                <a:pos x="csX5122" y="csY5122"/>
              </a:cxn>
              <a:cxn ang="0">
                <a:pos x="csX5123" y="csY5123"/>
              </a:cxn>
              <a:cxn ang="0">
                <a:pos x="csX5124" y="csY5124"/>
              </a:cxn>
              <a:cxn ang="0">
                <a:pos x="csX5125" y="csY5125"/>
              </a:cxn>
              <a:cxn ang="0">
                <a:pos x="csX5126" y="csY5126"/>
              </a:cxn>
              <a:cxn ang="0">
                <a:pos x="csX5127" y="csY5127"/>
              </a:cxn>
              <a:cxn ang="0">
                <a:pos x="csX5128" y="csY5128"/>
              </a:cxn>
              <a:cxn ang="0">
                <a:pos x="csX5129" y="csY5129"/>
              </a:cxn>
              <a:cxn ang="0">
                <a:pos x="csX5130" y="csY5130"/>
              </a:cxn>
              <a:cxn ang="0">
                <a:pos x="csX5131" y="csY5131"/>
              </a:cxn>
              <a:cxn ang="0">
                <a:pos x="csX5132" y="csY5132"/>
              </a:cxn>
              <a:cxn ang="0">
                <a:pos x="csX5133" y="csY5133"/>
              </a:cxn>
              <a:cxn ang="0">
                <a:pos x="csX5134" y="csY5134"/>
              </a:cxn>
              <a:cxn ang="0">
                <a:pos x="csX5135" y="csY5135"/>
              </a:cxn>
              <a:cxn ang="0">
                <a:pos x="csX5136" y="csY5136"/>
              </a:cxn>
              <a:cxn ang="0">
                <a:pos x="csX5137" y="csY5137"/>
              </a:cxn>
              <a:cxn ang="0">
                <a:pos x="csX5138" y="csY5138"/>
              </a:cxn>
              <a:cxn ang="0">
                <a:pos x="csX5139" y="csY5139"/>
              </a:cxn>
              <a:cxn ang="0">
                <a:pos x="csX5140" y="csY5140"/>
              </a:cxn>
              <a:cxn ang="0">
                <a:pos x="csX5141" y="csY5141"/>
              </a:cxn>
              <a:cxn ang="0">
                <a:pos x="csX5142" y="csY5142"/>
              </a:cxn>
              <a:cxn ang="0">
                <a:pos x="csX5143" y="csY5143"/>
              </a:cxn>
              <a:cxn ang="0">
                <a:pos x="csX5144" y="csY5144"/>
              </a:cxn>
              <a:cxn ang="0">
                <a:pos x="csX5145" y="csY5145"/>
              </a:cxn>
              <a:cxn ang="0">
                <a:pos x="csX5146" y="csY5146"/>
              </a:cxn>
              <a:cxn ang="0">
                <a:pos x="csX5147" y="csY5147"/>
              </a:cxn>
              <a:cxn ang="0">
                <a:pos x="csX5148" y="csY5148"/>
              </a:cxn>
              <a:cxn ang="0">
                <a:pos x="csX5149" y="csY5149"/>
              </a:cxn>
              <a:cxn ang="0">
                <a:pos x="csX5150" y="csY5150"/>
              </a:cxn>
              <a:cxn ang="0">
                <a:pos x="csX5151" y="csY5151"/>
              </a:cxn>
              <a:cxn ang="0">
                <a:pos x="csX5152" y="csY5152"/>
              </a:cxn>
              <a:cxn ang="0">
                <a:pos x="csX5153" y="csY5153"/>
              </a:cxn>
              <a:cxn ang="0">
                <a:pos x="csX5154" y="csY5154"/>
              </a:cxn>
              <a:cxn ang="0">
                <a:pos x="csX5155" y="csY5155"/>
              </a:cxn>
              <a:cxn ang="0">
                <a:pos x="csX5156" y="csY5156"/>
              </a:cxn>
              <a:cxn ang="0">
                <a:pos x="csX5157" y="csY5157"/>
              </a:cxn>
              <a:cxn ang="0">
                <a:pos x="csX5158" y="csY5158"/>
              </a:cxn>
              <a:cxn ang="0">
                <a:pos x="csX5159" y="csY5159"/>
              </a:cxn>
              <a:cxn ang="0">
                <a:pos x="csX5160" y="csY5160"/>
              </a:cxn>
              <a:cxn ang="0">
                <a:pos x="csX5161" y="csY5161"/>
              </a:cxn>
              <a:cxn ang="0">
                <a:pos x="csX5162" y="csY5162"/>
              </a:cxn>
              <a:cxn ang="0">
                <a:pos x="csX5163" y="csY5163"/>
              </a:cxn>
              <a:cxn ang="0">
                <a:pos x="csX5164" y="csY5164"/>
              </a:cxn>
              <a:cxn ang="0">
                <a:pos x="csX5165" y="csY5165"/>
              </a:cxn>
              <a:cxn ang="0">
                <a:pos x="csX5166" y="csY5166"/>
              </a:cxn>
              <a:cxn ang="0">
                <a:pos x="csX5167" y="csY5167"/>
              </a:cxn>
              <a:cxn ang="0">
                <a:pos x="csX5168" y="csY5168"/>
              </a:cxn>
              <a:cxn ang="0">
                <a:pos x="csX5169" y="csY5169"/>
              </a:cxn>
              <a:cxn ang="0">
                <a:pos x="csX5170" y="csY5170"/>
              </a:cxn>
              <a:cxn ang="0">
                <a:pos x="csX5171" y="csY5171"/>
              </a:cxn>
              <a:cxn ang="0">
                <a:pos x="csX5172" y="csY5172"/>
              </a:cxn>
              <a:cxn ang="0">
                <a:pos x="csX5173" y="csY5173"/>
              </a:cxn>
              <a:cxn ang="0">
                <a:pos x="csX5174" y="csY5174"/>
              </a:cxn>
              <a:cxn ang="0">
                <a:pos x="csX5175" y="csY5175"/>
              </a:cxn>
              <a:cxn ang="0">
                <a:pos x="csX5176" y="csY5176"/>
              </a:cxn>
              <a:cxn ang="0">
                <a:pos x="csX5177" y="csY5177"/>
              </a:cxn>
              <a:cxn ang="0">
                <a:pos x="csX5178" y="csY5178"/>
              </a:cxn>
              <a:cxn ang="0">
                <a:pos x="csX5179" y="csY5179"/>
              </a:cxn>
              <a:cxn ang="0">
                <a:pos x="csX5180" y="csY5180"/>
              </a:cxn>
              <a:cxn ang="0">
                <a:pos x="csX5181" y="csY5181"/>
              </a:cxn>
              <a:cxn ang="0">
                <a:pos x="csX5182" y="csY5182"/>
              </a:cxn>
              <a:cxn ang="0">
                <a:pos x="csX5183" y="csY5183"/>
              </a:cxn>
              <a:cxn ang="0">
                <a:pos x="csX5184" y="csY5184"/>
              </a:cxn>
              <a:cxn ang="0">
                <a:pos x="csX5185" y="csY5185"/>
              </a:cxn>
              <a:cxn ang="0">
                <a:pos x="csX5186" y="csY5186"/>
              </a:cxn>
              <a:cxn ang="0">
                <a:pos x="csX5187" y="csY5187"/>
              </a:cxn>
              <a:cxn ang="0">
                <a:pos x="csX5188" y="csY5188"/>
              </a:cxn>
              <a:cxn ang="0">
                <a:pos x="csX5189" y="csY5189"/>
              </a:cxn>
              <a:cxn ang="0">
                <a:pos x="csX5190" y="csY5190"/>
              </a:cxn>
              <a:cxn ang="0">
                <a:pos x="csX5191" y="csY5191"/>
              </a:cxn>
              <a:cxn ang="0">
                <a:pos x="csX5192" y="csY5192"/>
              </a:cxn>
              <a:cxn ang="0">
                <a:pos x="csX5193" y="csY5193"/>
              </a:cxn>
              <a:cxn ang="0">
                <a:pos x="csX5194" y="csY5194"/>
              </a:cxn>
              <a:cxn ang="0">
                <a:pos x="csX5195" y="csY5195"/>
              </a:cxn>
              <a:cxn ang="0">
                <a:pos x="csX5196" y="csY5196"/>
              </a:cxn>
              <a:cxn ang="0">
                <a:pos x="csX5197" y="csY5197"/>
              </a:cxn>
              <a:cxn ang="0">
                <a:pos x="csX5198" y="csY5198"/>
              </a:cxn>
              <a:cxn ang="0">
                <a:pos x="csX5199" y="csY5199"/>
              </a:cxn>
              <a:cxn ang="0">
                <a:pos x="csX5200" y="csY5200"/>
              </a:cxn>
              <a:cxn ang="0">
                <a:pos x="csX5201" y="csY5201"/>
              </a:cxn>
              <a:cxn ang="0">
                <a:pos x="csX5202" y="csY5202"/>
              </a:cxn>
              <a:cxn ang="0">
                <a:pos x="csX5203" y="csY5203"/>
              </a:cxn>
              <a:cxn ang="0">
                <a:pos x="csX5204" y="csY5204"/>
              </a:cxn>
              <a:cxn ang="0">
                <a:pos x="csX5205" y="csY5205"/>
              </a:cxn>
              <a:cxn ang="0">
                <a:pos x="csX5206" y="csY5206"/>
              </a:cxn>
              <a:cxn ang="0">
                <a:pos x="csX5207" y="csY5207"/>
              </a:cxn>
              <a:cxn ang="0">
                <a:pos x="csX5208" y="csY5208"/>
              </a:cxn>
              <a:cxn ang="0">
                <a:pos x="csX5209" y="csY5209"/>
              </a:cxn>
              <a:cxn ang="0">
                <a:pos x="csX5210" y="csY5210"/>
              </a:cxn>
              <a:cxn ang="0">
                <a:pos x="csX5211" y="csY5211"/>
              </a:cxn>
              <a:cxn ang="0">
                <a:pos x="csX5212" y="csY5212"/>
              </a:cxn>
              <a:cxn ang="0">
                <a:pos x="csX5213" y="csY5213"/>
              </a:cxn>
              <a:cxn ang="0">
                <a:pos x="csX5214" y="csY5214"/>
              </a:cxn>
              <a:cxn ang="0">
                <a:pos x="csX5215" y="csY5215"/>
              </a:cxn>
              <a:cxn ang="0">
                <a:pos x="csX5216" y="csY5216"/>
              </a:cxn>
              <a:cxn ang="0">
                <a:pos x="csX5217" y="csY5217"/>
              </a:cxn>
              <a:cxn ang="0">
                <a:pos x="csX5218" y="csY5218"/>
              </a:cxn>
              <a:cxn ang="0">
                <a:pos x="csX5219" y="csY5219"/>
              </a:cxn>
              <a:cxn ang="0">
                <a:pos x="csX5220" y="csY5220"/>
              </a:cxn>
              <a:cxn ang="0">
                <a:pos x="csX5221" y="csY5221"/>
              </a:cxn>
              <a:cxn ang="0">
                <a:pos x="csX5222" y="csY5222"/>
              </a:cxn>
              <a:cxn ang="0">
                <a:pos x="csX5223" y="csY5223"/>
              </a:cxn>
              <a:cxn ang="0">
                <a:pos x="csX5224" y="csY5224"/>
              </a:cxn>
              <a:cxn ang="0">
                <a:pos x="csX5225" y="csY5225"/>
              </a:cxn>
              <a:cxn ang="0">
                <a:pos x="csX5226" y="csY5226"/>
              </a:cxn>
              <a:cxn ang="0">
                <a:pos x="csX5227" y="csY5227"/>
              </a:cxn>
              <a:cxn ang="0">
                <a:pos x="csX5228" y="csY5228"/>
              </a:cxn>
              <a:cxn ang="0">
                <a:pos x="csX5229" y="csY5229"/>
              </a:cxn>
              <a:cxn ang="0">
                <a:pos x="csX5230" y="csY5230"/>
              </a:cxn>
              <a:cxn ang="0">
                <a:pos x="csX5231" y="csY5231"/>
              </a:cxn>
              <a:cxn ang="0">
                <a:pos x="csX5232" y="csY5232"/>
              </a:cxn>
              <a:cxn ang="0">
                <a:pos x="csX5233" y="csY5233"/>
              </a:cxn>
              <a:cxn ang="0">
                <a:pos x="csX5234" y="csY5234"/>
              </a:cxn>
              <a:cxn ang="0">
                <a:pos x="csX5235" y="csY5235"/>
              </a:cxn>
              <a:cxn ang="0">
                <a:pos x="csX5236" y="csY5236"/>
              </a:cxn>
              <a:cxn ang="0">
                <a:pos x="csX5237" y="csY5237"/>
              </a:cxn>
              <a:cxn ang="0">
                <a:pos x="csX5238" y="csY5238"/>
              </a:cxn>
              <a:cxn ang="0">
                <a:pos x="csX5239" y="csY5239"/>
              </a:cxn>
              <a:cxn ang="0">
                <a:pos x="csX5240" y="csY5240"/>
              </a:cxn>
              <a:cxn ang="0">
                <a:pos x="csX5241" y="csY5241"/>
              </a:cxn>
              <a:cxn ang="0">
                <a:pos x="csX5242" y="csY5242"/>
              </a:cxn>
              <a:cxn ang="0">
                <a:pos x="csX5243" y="csY5243"/>
              </a:cxn>
              <a:cxn ang="0">
                <a:pos x="csX5244" y="csY5244"/>
              </a:cxn>
              <a:cxn ang="0">
                <a:pos x="csX5245" y="csY5245"/>
              </a:cxn>
              <a:cxn ang="0">
                <a:pos x="csX5246" y="csY5246"/>
              </a:cxn>
              <a:cxn ang="0">
                <a:pos x="csX5247" y="csY5247"/>
              </a:cxn>
              <a:cxn ang="0">
                <a:pos x="csX5248" y="csY5248"/>
              </a:cxn>
              <a:cxn ang="0">
                <a:pos x="csX5249" y="csY5249"/>
              </a:cxn>
              <a:cxn ang="0">
                <a:pos x="csX5250" y="csY5250"/>
              </a:cxn>
              <a:cxn ang="0">
                <a:pos x="csX5251" y="csY5251"/>
              </a:cxn>
              <a:cxn ang="0">
                <a:pos x="csX5252" y="csY5252"/>
              </a:cxn>
              <a:cxn ang="0">
                <a:pos x="csX5253" y="csY5253"/>
              </a:cxn>
              <a:cxn ang="0">
                <a:pos x="csX5254" y="csY5254"/>
              </a:cxn>
              <a:cxn ang="0">
                <a:pos x="csX5255" y="csY5255"/>
              </a:cxn>
              <a:cxn ang="0">
                <a:pos x="csX5256" y="csY5256"/>
              </a:cxn>
              <a:cxn ang="0">
                <a:pos x="csX5257" y="csY5257"/>
              </a:cxn>
              <a:cxn ang="0">
                <a:pos x="csX5258" y="csY5258"/>
              </a:cxn>
              <a:cxn ang="0">
                <a:pos x="csX5259" y="csY5259"/>
              </a:cxn>
              <a:cxn ang="0">
                <a:pos x="csX5260" y="csY5260"/>
              </a:cxn>
              <a:cxn ang="0">
                <a:pos x="csX5261" y="csY5261"/>
              </a:cxn>
              <a:cxn ang="0">
                <a:pos x="csX5262" y="csY5262"/>
              </a:cxn>
              <a:cxn ang="0">
                <a:pos x="csX5263" y="csY5263"/>
              </a:cxn>
              <a:cxn ang="0">
                <a:pos x="csX5264" y="csY5264"/>
              </a:cxn>
              <a:cxn ang="0">
                <a:pos x="csX5265" y="csY5265"/>
              </a:cxn>
              <a:cxn ang="0">
                <a:pos x="csX5266" y="csY5266"/>
              </a:cxn>
              <a:cxn ang="0">
                <a:pos x="csX5267" y="csY5267"/>
              </a:cxn>
              <a:cxn ang="0">
                <a:pos x="csX5268" y="csY5268"/>
              </a:cxn>
              <a:cxn ang="0">
                <a:pos x="csX5269" y="csY5269"/>
              </a:cxn>
              <a:cxn ang="0">
                <a:pos x="csX5270" y="csY5270"/>
              </a:cxn>
              <a:cxn ang="0">
                <a:pos x="csX5271" y="csY5271"/>
              </a:cxn>
              <a:cxn ang="0">
                <a:pos x="csX5272" y="csY5272"/>
              </a:cxn>
              <a:cxn ang="0">
                <a:pos x="csX5273" y="csY5273"/>
              </a:cxn>
              <a:cxn ang="0">
                <a:pos x="csX5274" y="csY5274"/>
              </a:cxn>
              <a:cxn ang="0">
                <a:pos x="csX5275" y="csY5275"/>
              </a:cxn>
              <a:cxn ang="0">
                <a:pos x="csX5276" y="csY5276"/>
              </a:cxn>
              <a:cxn ang="0">
                <a:pos x="csX5277" y="csY5277"/>
              </a:cxn>
              <a:cxn ang="0">
                <a:pos x="csX5278" y="csY5278"/>
              </a:cxn>
              <a:cxn ang="0">
                <a:pos x="csX5279" y="csY5279"/>
              </a:cxn>
              <a:cxn ang="0">
                <a:pos x="csX5280" y="csY5280"/>
              </a:cxn>
              <a:cxn ang="0">
                <a:pos x="csX5281" y="csY5281"/>
              </a:cxn>
              <a:cxn ang="0">
                <a:pos x="csX5282" y="csY5282"/>
              </a:cxn>
              <a:cxn ang="0">
                <a:pos x="csX5283" y="csY5283"/>
              </a:cxn>
              <a:cxn ang="0">
                <a:pos x="csX5284" y="csY5284"/>
              </a:cxn>
              <a:cxn ang="0">
                <a:pos x="csX5285" y="csY5285"/>
              </a:cxn>
              <a:cxn ang="0">
                <a:pos x="csX5286" y="csY5286"/>
              </a:cxn>
              <a:cxn ang="0">
                <a:pos x="csX5287" y="csY5287"/>
              </a:cxn>
              <a:cxn ang="0">
                <a:pos x="csX5288" y="csY5288"/>
              </a:cxn>
              <a:cxn ang="0">
                <a:pos x="csX5289" y="csY5289"/>
              </a:cxn>
              <a:cxn ang="0">
                <a:pos x="csX5290" y="csY5290"/>
              </a:cxn>
              <a:cxn ang="0">
                <a:pos x="csX5291" y="csY5291"/>
              </a:cxn>
              <a:cxn ang="0">
                <a:pos x="csX5292" y="csY5292"/>
              </a:cxn>
              <a:cxn ang="0">
                <a:pos x="csX5293" y="csY5293"/>
              </a:cxn>
              <a:cxn ang="0">
                <a:pos x="csX5294" y="csY5294"/>
              </a:cxn>
              <a:cxn ang="0">
                <a:pos x="csX5295" y="csY5295"/>
              </a:cxn>
              <a:cxn ang="0">
                <a:pos x="csX5296" y="csY5296"/>
              </a:cxn>
              <a:cxn ang="0">
                <a:pos x="csX5297" y="csY5297"/>
              </a:cxn>
              <a:cxn ang="0">
                <a:pos x="csX5298" y="csY5298"/>
              </a:cxn>
              <a:cxn ang="0">
                <a:pos x="csX5299" y="csY5299"/>
              </a:cxn>
              <a:cxn ang="0">
                <a:pos x="csX5300" y="csY5300"/>
              </a:cxn>
              <a:cxn ang="0">
                <a:pos x="csX5301" y="csY5301"/>
              </a:cxn>
              <a:cxn ang="0">
                <a:pos x="csX5302" y="csY5302"/>
              </a:cxn>
              <a:cxn ang="0">
                <a:pos x="csX5303" y="csY5303"/>
              </a:cxn>
              <a:cxn ang="0">
                <a:pos x="csX5304" y="csY5304"/>
              </a:cxn>
              <a:cxn ang="0">
                <a:pos x="csX5305" y="csY5305"/>
              </a:cxn>
              <a:cxn ang="0">
                <a:pos x="csX5306" y="csY5306"/>
              </a:cxn>
              <a:cxn ang="0">
                <a:pos x="csX5307" y="csY5307"/>
              </a:cxn>
              <a:cxn ang="0">
                <a:pos x="csX5308" y="csY5308"/>
              </a:cxn>
              <a:cxn ang="0">
                <a:pos x="csX5309" y="csY5309"/>
              </a:cxn>
              <a:cxn ang="0">
                <a:pos x="csX5310" y="csY5310"/>
              </a:cxn>
              <a:cxn ang="0">
                <a:pos x="csX5311" y="csY5311"/>
              </a:cxn>
              <a:cxn ang="0">
                <a:pos x="csX5312" y="csY5312"/>
              </a:cxn>
              <a:cxn ang="0">
                <a:pos x="csX5313" y="csY5313"/>
              </a:cxn>
              <a:cxn ang="0">
                <a:pos x="csX5314" y="csY5314"/>
              </a:cxn>
              <a:cxn ang="0">
                <a:pos x="csX5315" y="csY5315"/>
              </a:cxn>
              <a:cxn ang="0">
                <a:pos x="csX5316" y="csY5316"/>
              </a:cxn>
              <a:cxn ang="0">
                <a:pos x="csX5317" y="csY5317"/>
              </a:cxn>
              <a:cxn ang="0">
                <a:pos x="csX5318" y="csY5318"/>
              </a:cxn>
              <a:cxn ang="0">
                <a:pos x="csX5319" y="csY5319"/>
              </a:cxn>
              <a:cxn ang="0">
                <a:pos x="csX5320" y="csY5320"/>
              </a:cxn>
              <a:cxn ang="0">
                <a:pos x="csX5321" y="csY5321"/>
              </a:cxn>
              <a:cxn ang="0">
                <a:pos x="csX5322" y="csY5322"/>
              </a:cxn>
              <a:cxn ang="0">
                <a:pos x="csX5323" y="csY5323"/>
              </a:cxn>
              <a:cxn ang="0">
                <a:pos x="csX5324" y="csY5324"/>
              </a:cxn>
              <a:cxn ang="0">
                <a:pos x="csX5325" y="csY5325"/>
              </a:cxn>
              <a:cxn ang="0">
                <a:pos x="csX5326" y="csY5326"/>
              </a:cxn>
              <a:cxn ang="0">
                <a:pos x="csX5327" y="csY5327"/>
              </a:cxn>
              <a:cxn ang="0">
                <a:pos x="csX5328" y="csY5328"/>
              </a:cxn>
              <a:cxn ang="0">
                <a:pos x="csX5329" y="csY5329"/>
              </a:cxn>
              <a:cxn ang="0">
                <a:pos x="csX5330" y="csY5330"/>
              </a:cxn>
              <a:cxn ang="0">
                <a:pos x="csX5331" y="csY5331"/>
              </a:cxn>
              <a:cxn ang="0">
                <a:pos x="csX5332" y="csY5332"/>
              </a:cxn>
              <a:cxn ang="0">
                <a:pos x="csX5333" y="csY5333"/>
              </a:cxn>
              <a:cxn ang="0">
                <a:pos x="csX5334" y="csY5334"/>
              </a:cxn>
              <a:cxn ang="0">
                <a:pos x="csX5335" y="csY5335"/>
              </a:cxn>
              <a:cxn ang="0">
                <a:pos x="csX5336" y="csY5336"/>
              </a:cxn>
              <a:cxn ang="0">
                <a:pos x="csX5337" y="csY5337"/>
              </a:cxn>
              <a:cxn ang="0">
                <a:pos x="csX5338" y="csY5338"/>
              </a:cxn>
              <a:cxn ang="0">
                <a:pos x="csX5339" y="csY5339"/>
              </a:cxn>
              <a:cxn ang="0">
                <a:pos x="csX5340" y="csY5340"/>
              </a:cxn>
              <a:cxn ang="0">
                <a:pos x="csX5341" y="csY5341"/>
              </a:cxn>
              <a:cxn ang="0">
                <a:pos x="csX5342" y="csY5342"/>
              </a:cxn>
              <a:cxn ang="0">
                <a:pos x="csX5343" y="csY5343"/>
              </a:cxn>
              <a:cxn ang="0">
                <a:pos x="csX5344" y="csY5344"/>
              </a:cxn>
              <a:cxn ang="0">
                <a:pos x="csX5345" y="csY5345"/>
              </a:cxn>
              <a:cxn ang="0">
                <a:pos x="csX5346" y="csY5346"/>
              </a:cxn>
              <a:cxn ang="0">
                <a:pos x="csX5347" y="csY5347"/>
              </a:cxn>
              <a:cxn ang="0">
                <a:pos x="csX5348" y="csY5348"/>
              </a:cxn>
              <a:cxn ang="0">
                <a:pos x="csX5349" y="csY5349"/>
              </a:cxn>
              <a:cxn ang="0">
                <a:pos x="csX5350" y="csY5350"/>
              </a:cxn>
              <a:cxn ang="0">
                <a:pos x="csX5351" y="csY5351"/>
              </a:cxn>
              <a:cxn ang="0">
                <a:pos x="csX5352" y="csY5352"/>
              </a:cxn>
              <a:cxn ang="0">
                <a:pos x="csX5353" y="csY5353"/>
              </a:cxn>
              <a:cxn ang="0">
                <a:pos x="csX5354" y="csY5354"/>
              </a:cxn>
              <a:cxn ang="0">
                <a:pos x="csX5355" y="csY5355"/>
              </a:cxn>
              <a:cxn ang="0">
                <a:pos x="csX5356" y="csY5356"/>
              </a:cxn>
              <a:cxn ang="0">
                <a:pos x="csX5357" y="csY5357"/>
              </a:cxn>
              <a:cxn ang="0">
                <a:pos x="csX5358" y="csY5358"/>
              </a:cxn>
              <a:cxn ang="0">
                <a:pos x="csX5359" y="csY5359"/>
              </a:cxn>
              <a:cxn ang="0">
                <a:pos x="csX5360" y="csY5360"/>
              </a:cxn>
              <a:cxn ang="0">
                <a:pos x="csX5361" y="csY5361"/>
              </a:cxn>
              <a:cxn ang="0">
                <a:pos x="csX5362" y="csY5362"/>
              </a:cxn>
              <a:cxn ang="0">
                <a:pos x="csX5363" y="csY5363"/>
              </a:cxn>
              <a:cxn ang="0">
                <a:pos x="csX5364" y="csY5364"/>
              </a:cxn>
              <a:cxn ang="0">
                <a:pos x="csX5365" y="csY5365"/>
              </a:cxn>
              <a:cxn ang="0">
                <a:pos x="csX5366" y="csY5366"/>
              </a:cxn>
              <a:cxn ang="0">
                <a:pos x="csX5367" y="csY5367"/>
              </a:cxn>
              <a:cxn ang="0">
                <a:pos x="csX5368" y="csY5368"/>
              </a:cxn>
              <a:cxn ang="0">
                <a:pos x="csX5369" y="csY5369"/>
              </a:cxn>
              <a:cxn ang="0">
                <a:pos x="csX5370" y="csY5370"/>
              </a:cxn>
              <a:cxn ang="0">
                <a:pos x="csX5371" y="csY5371"/>
              </a:cxn>
              <a:cxn ang="0">
                <a:pos x="csX5372" y="csY5372"/>
              </a:cxn>
              <a:cxn ang="0">
                <a:pos x="csX5373" y="csY5373"/>
              </a:cxn>
              <a:cxn ang="0">
                <a:pos x="csX5374" y="csY5374"/>
              </a:cxn>
              <a:cxn ang="0">
                <a:pos x="csX5375" y="csY5375"/>
              </a:cxn>
              <a:cxn ang="0">
                <a:pos x="csX5376" y="csY5376"/>
              </a:cxn>
              <a:cxn ang="0">
                <a:pos x="csX5377" y="csY5377"/>
              </a:cxn>
              <a:cxn ang="0">
                <a:pos x="csX5378" y="csY5378"/>
              </a:cxn>
              <a:cxn ang="0">
                <a:pos x="csX5379" y="csY5379"/>
              </a:cxn>
              <a:cxn ang="0">
                <a:pos x="csX5380" y="csY5380"/>
              </a:cxn>
              <a:cxn ang="0">
                <a:pos x="csX5381" y="csY5381"/>
              </a:cxn>
              <a:cxn ang="0">
                <a:pos x="csX5382" y="csY5382"/>
              </a:cxn>
              <a:cxn ang="0">
                <a:pos x="csX5383" y="csY5383"/>
              </a:cxn>
              <a:cxn ang="0">
                <a:pos x="csX5384" y="csY5384"/>
              </a:cxn>
              <a:cxn ang="0">
                <a:pos x="csX5385" y="csY5385"/>
              </a:cxn>
              <a:cxn ang="0">
                <a:pos x="csX5386" y="csY5386"/>
              </a:cxn>
              <a:cxn ang="0">
                <a:pos x="csX5387" y="csY5387"/>
              </a:cxn>
              <a:cxn ang="0">
                <a:pos x="csX5388" y="csY5388"/>
              </a:cxn>
              <a:cxn ang="0">
                <a:pos x="csX5389" y="csY5389"/>
              </a:cxn>
              <a:cxn ang="0">
                <a:pos x="csX5390" y="csY5390"/>
              </a:cxn>
              <a:cxn ang="0">
                <a:pos x="csX5391" y="csY5391"/>
              </a:cxn>
              <a:cxn ang="0">
                <a:pos x="csX5392" y="csY5392"/>
              </a:cxn>
              <a:cxn ang="0">
                <a:pos x="csX5393" y="csY5393"/>
              </a:cxn>
              <a:cxn ang="0">
                <a:pos x="csX5394" y="csY5394"/>
              </a:cxn>
              <a:cxn ang="0">
                <a:pos x="csX5395" y="csY5395"/>
              </a:cxn>
              <a:cxn ang="0">
                <a:pos x="csX5396" y="csY5396"/>
              </a:cxn>
              <a:cxn ang="0">
                <a:pos x="csX5397" y="csY5397"/>
              </a:cxn>
              <a:cxn ang="0">
                <a:pos x="csX5398" y="csY5398"/>
              </a:cxn>
              <a:cxn ang="0">
                <a:pos x="csX5399" y="csY5399"/>
              </a:cxn>
              <a:cxn ang="0">
                <a:pos x="csX5400" y="csY5400"/>
              </a:cxn>
              <a:cxn ang="0">
                <a:pos x="csX5401" y="csY5401"/>
              </a:cxn>
              <a:cxn ang="0">
                <a:pos x="csX5402" y="csY5402"/>
              </a:cxn>
              <a:cxn ang="0">
                <a:pos x="csX5403" y="csY5403"/>
              </a:cxn>
              <a:cxn ang="0">
                <a:pos x="csX5404" y="csY5404"/>
              </a:cxn>
              <a:cxn ang="0">
                <a:pos x="csX5405" y="csY5405"/>
              </a:cxn>
              <a:cxn ang="0">
                <a:pos x="csX5406" y="csY5406"/>
              </a:cxn>
              <a:cxn ang="0">
                <a:pos x="csX5407" y="csY5407"/>
              </a:cxn>
              <a:cxn ang="0">
                <a:pos x="csX5408" y="csY5408"/>
              </a:cxn>
              <a:cxn ang="0">
                <a:pos x="csX5409" y="csY5409"/>
              </a:cxn>
              <a:cxn ang="0">
                <a:pos x="csX5410" y="csY5410"/>
              </a:cxn>
              <a:cxn ang="0">
                <a:pos x="csX5411" y="csY5411"/>
              </a:cxn>
              <a:cxn ang="0">
                <a:pos x="csX5412" y="csY5412"/>
              </a:cxn>
              <a:cxn ang="0">
                <a:pos x="csX5413" y="csY5413"/>
              </a:cxn>
              <a:cxn ang="0">
                <a:pos x="csX5414" y="csY5414"/>
              </a:cxn>
              <a:cxn ang="0">
                <a:pos x="csX5415" y="csY5415"/>
              </a:cxn>
              <a:cxn ang="0">
                <a:pos x="csX5416" y="csY5416"/>
              </a:cxn>
              <a:cxn ang="0">
                <a:pos x="csX5417" y="csY5417"/>
              </a:cxn>
              <a:cxn ang="0">
                <a:pos x="csX5418" y="csY5418"/>
              </a:cxn>
              <a:cxn ang="0">
                <a:pos x="csX5419" y="csY5419"/>
              </a:cxn>
              <a:cxn ang="0">
                <a:pos x="csX5420" y="csY5420"/>
              </a:cxn>
              <a:cxn ang="0">
                <a:pos x="csX5421" y="csY5421"/>
              </a:cxn>
              <a:cxn ang="0">
                <a:pos x="csX5422" y="csY5422"/>
              </a:cxn>
              <a:cxn ang="0">
                <a:pos x="csX5423" y="csY5423"/>
              </a:cxn>
              <a:cxn ang="0">
                <a:pos x="csX5424" y="csY5424"/>
              </a:cxn>
              <a:cxn ang="0">
                <a:pos x="csX5425" y="csY5425"/>
              </a:cxn>
              <a:cxn ang="0">
                <a:pos x="csX5426" y="csY5426"/>
              </a:cxn>
              <a:cxn ang="0">
                <a:pos x="csX5427" y="csY5427"/>
              </a:cxn>
              <a:cxn ang="0">
                <a:pos x="csX5428" y="csY5428"/>
              </a:cxn>
              <a:cxn ang="0">
                <a:pos x="csX5429" y="csY5429"/>
              </a:cxn>
              <a:cxn ang="0">
                <a:pos x="csX5430" y="csY5430"/>
              </a:cxn>
              <a:cxn ang="0">
                <a:pos x="csX5431" y="csY5431"/>
              </a:cxn>
              <a:cxn ang="0">
                <a:pos x="csX5432" y="csY5432"/>
              </a:cxn>
              <a:cxn ang="0">
                <a:pos x="csX5433" y="csY5433"/>
              </a:cxn>
              <a:cxn ang="0">
                <a:pos x="csX5434" y="csY5434"/>
              </a:cxn>
              <a:cxn ang="0">
                <a:pos x="csX5435" y="csY5435"/>
              </a:cxn>
              <a:cxn ang="0">
                <a:pos x="csX5436" y="csY5436"/>
              </a:cxn>
              <a:cxn ang="0">
                <a:pos x="csX5437" y="csY5437"/>
              </a:cxn>
              <a:cxn ang="0">
                <a:pos x="csX5438" y="csY5438"/>
              </a:cxn>
              <a:cxn ang="0">
                <a:pos x="csX5439" y="csY5439"/>
              </a:cxn>
              <a:cxn ang="0">
                <a:pos x="csX5440" y="csY5440"/>
              </a:cxn>
              <a:cxn ang="0">
                <a:pos x="csX5441" y="csY5441"/>
              </a:cxn>
              <a:cxn ang="0">
                <a:pos x="csX5442" y="csY5442"/>
              </a:cxn>
              <a:cxn ang="0">
                <a:pos x="csX5443" y="csY5443"/>
              </a:cxn>
              <a:cxn ang="0">
                <a:pos x="csX5444" y="csY5444"/>
              </a:cxn>
              <a:cxn ang="0">
                <a:pos x="csX5445" y="csY5445"/>
              </a:cxn>
              <a:cxn ang="0">
                <a:pos x="csX5446" y="csY5446"/>
              </a:cxn>
              <a:cxn ang="0">
                <a:pos x="csX5447" y="csY5447"/>
              </a:cxn>
              <a:cxn ang="0">
                <a:pos x="csX5448" y="csY5448"/>
              </a:cxn>
              <a:cxn ang="0">
                <a:pos x="csX5449" y="csY5449"/>
              </a:cxn>
              <a:cxn ang="0">
                <a:pos x="csX5450" y="csY5450"/>
              </a:cxn>
              <a:cxn ang="0">
                <a:pos x="csX5451" y="csY5451"/>
              </a:cxn>
              <a:cxn ang="0">
                <a:pos x="csX5452" y="csY5452"/>
              </a:cxn>
              <a:cxn ang="0">
                <a:pos x="csX5453" y="csY5453"/>
              </a:cxn>
              <a:cxn ang="0">
                <a:pos x="csX5454" y="csY5454"/>
              </a:cxn>
              <a:cxn ang="0">
                <a:pos x="csX5455" y="csY5455"/>
              </a:cxn>
              <a:cxn ang="0">
                <a:pos x="csX5456" y="csY5456"/>
              </a:cxn>
              <a:cxn ang="0">
                <a:pos x="csX5457" y="csY5457"/>
              </a:cxn>
              <a:cxn ang="0">
                <a:pos x="csX5458" y="csY5458"/>
              </a:cxn>
              <a:cxn ang="0">
                <a:pos x="csX5459" y="csY5459"/>
              </a:cxn>
              <a:cxn ang="0">
                <a:pos x="csX5460" y="csY5460"/>
              </a:cxn>
              <a:cxn ang="0">
                <a:pos x="csX5461" y="csY5461"/>
              </a:cxn>
              <a:cxn ang="0">
                <a:pos x="csX5462" y="csY5462"/>
              </a:cxn>
              <a:cxn ang="0">
                <a:pos x="csX5463" y="csY5463"/>
              </a:cxn>
              <a:cxn ang="0">
                <a:pos x="csX5464" y="csY5464"/>
              </a:cxn>
              <a:cxn ang="0">
                <a:pos x="csX5465" y="csY5465"/>
              </a:cxn>
              <a:cxn ang="0">
                <a:pos x="csX5466" y="csY5466"/>
              </a:cxn>
              <a:cxn ang="0">
                <a:pos x="csX5467" y="csY5467"/>
              </a:cxn>
              <a:cxn ang="0">
                <a:pos x="csX5468" y="csY5468"/>
              </a:cxn>
              <a:cxn ang="0">
                <a:pos x="csX5469" y="csY5469"/>
              </a:cxn>
              <a:cxn ang="0">
                <a:pos x="csX5470" y="csY5470"/>
              </a:cxn>
              <a:cxn ang="0">
                <a:pos x="csX5471" y="csY5471"/>
              </a:cxn>
              <a:cxn ang="0">
                <a:pos x="csX5472" y="csY5472"/>
              </a:cxn>
              <a:cxn ang="0">
                <a:pos x="csX5473" y="csY5473"/>
              </a:cxn>
              <a:cxn ang="0">
                <a:pos x="csX5474" y="csY5474"/>
              </a:cxn>
              <a:cxn ang="0">
                <a:pos x="csX5475" y="csY5475"/>
              </a:cxn>
              <a:cxn ang="0">
                <a:pos x="csX5476" y="csY5476"/>
              </a:cxn>
              <a:cxn ang="0">
                <a:pos x="csX5477" y="csY5477"/>
              </a:cxn>
              <a:cxn ang="0">
                <a:pos x="csX5478" y="csY5478"/>
              </a:cxn>
              <a:cxn ang="0">
                <a:pos x="csX5479" y="csY5479"/>
              </a:cxn>
              <a:cxn ang="0">
                <a:pos x="csX5480" y="csY5480"/>
              </a:cxn>
              <a:cxn ang="0">
                <a:pos x="csX5481" y="csY5481"/>
              </a:cxn>
              <a:cxn ang="0">
                <a:pos x="csX5482" y="csY5482"/>
              </a:cxn>
              <a:cxn ang="0">
                <a:pos x="csX5483" y="csY5483"/>
              </a:cxn>
              <a:cxn ang="0">
                <a:pos x="csX5484" y="csY5484"/>
              </a:cxn>
              <a:cxn ang="0">
                <a:pos x="csX5485" y="csY5485"/>
              </a:cxn>
              <a:cxn ang="0">
                <a:pos x="csX5486" y="csY5486"/>
              </a:cxn>
              <a:cxn ang="0">
                <a:pos x="csX5487" y="csY5487"/>
              </a:cxn>
              <a:cxn ang="0">
                <a:pos x="csX5488" y="csY5488"/>
              </a:cxn>
              <a:cxn ang="0">
                <a:pos x="csX5489" y="csY5489"/>
              </a:cxn>
              <a:cxn ang="0">
                <a:pos x="csX5490" y="csY5490"/>
              </a:cxn>
              <a:cxn ang="0">
                <a:pos x="csX5491" y="csY5491"/>
              </a:cxn>
              <a:cxn ang="0">
                <a:pos x="csX5492" y="csY5492"/>
              </a:cxn>
              <a:cxn ang="0">
                <a:pos x="csX5493" y="csY5493"/>
              </a:cxn>
              <a:cxn ang="0">
                <a:pos x="csX5494" y="csY5494"/>
              </a:cxn>
              <a:cxn ang="0">
                <a:pos x="csX5495" y="csY5495"/>
              </a:cxn>
              <a:cxn ang="0">
                <a:pos x="csX5496" y="csY5496"/>
              </a:cxn>
              <a:cxn ang="0">
                <a:pos x="csX5497" y="csY5497"/>
              </a:cxn>
              <a:cxn ang="0">
                <a:pos x="csX5498" y="csY5498"/>
              </a:cxn>
              <a:cxn ang="0">
                <a:pos x="csX5499" y="csY5499"/>
              </a:cxn>
              <a:cxn ang="0">
                <a:pos x="csX5500" y="csY5500"/>
              </a:cxn>
              <a:cxn ang="0">
                <a:pos x="csX5501" y="csY5501"/>
              </a:cxn>
              <a:cxn ang="0">
                <a:pos x="csX5502" y="csY5502"/>
              </a:cxn>
              <a:cxn ang="0">
                <a:pos x="csX5503" y="csY5503"/>
              </a:cxn>
              <a:cxn ang="0">
                <a:pos x="csX5504" y="csY5504"/>
              </a:cxn>
              <a:cxn ang="0">
                <a:pos x="csX5505" y="csY5505"/>
              </a:cxn>
              <a:cxn ang="0">
                <a:pos x="csX5506" y="csY5506"/>
              </a:cxn>
              <a:cxn ang="0">
                <a:pos x="csX5507" y="csY5507"/>
              </a:cxn>
              <a:cxn ang="0">
                <a:pos x="csX5508" y="csY5508"/>
              </a:cxn>
              <a:cxn ang="0">
                <a:pos x="csX5509" y="csY5509"/>
              </a:cxn>
              <a:cxn ang="0">
                <a:pos x="csX5510" y="csY5510"/>
              </a:cxn>
              <a:cxn ang="0">
                <a:pos x="csX5511" y="csY5511"/>
              </a:cxn>
              <a:cxn ang="0">
                <a:pos x="csX5512" y="csY5512"/>
              </a:cxn>
              <a:cxn ang="0">
                <a:pos x="csX5513" y="csY5513"/>
              </a:cxn>
              <a:cxn ang="0">
                <a:pos x="csX5514" y="csY5514"/>
              </a:cxn>
              <a:cxn ang="0">
                <a:pos x="csX5515" y="csY5515"/>
              </a:cxn>
              <a:cxn ang="0">
                <a:pos x="csX5516" y="csY5516"/>
              </a:cxn>
              <a:cxn ang="0">
                <a:pos x="csX5517" y="csY5517"/>
              </a:cxn>
              <a:cxn ang="0">
                <a:pos x="csX5518" y="csY5518"/>
              </a:cxn>
              <a:cxn ang="0">
                <a:pos x="csX5519" y="csY5519"/>
              </a:cxn>
              <a:cxn ang="0">
                <a:pos x="csX5520" y="csY5520"/>
              </a:cxn>
              <a:cxn ang="0">
                <a:pos x="csX5521" y="csY5521"/>
              </a:cxn>
              <a:cxn ang="0">
                <a:pos x="csX5522" y="csY5522"/>
              </a:cxn>
              <a:cxn ang="0">
                <a:pos x="csX5523" y="csY5523"/>
              </a:cxn>
              <a:cxn ang="0">
                <a:pos x="csX5524" y="csY5524"/>
              </a:cxn>
              <a:cxn ang="0">
                <a:pos x="csX5525" y="csY5525"/>
              </a:cxn>
              <a:cxn ang="0">
                <a:pos x="csX5526" y="csY5526"/>
              </a:cxn>
              <a:cxn ang="0">
                <a:pos x="csX5527" y="csY5527"/>
              </a:cxn>
              <a:cxn ang="0">
                <a:pos x="csX5528" y="csY5528"/>
              </a:cxn>
              <a:cxn ang="0">
                <a:pos x="csX5529" y="csY5529"/>
              </a:cxn>
              <a:cxn ang="0">
                <a:pos x="csX5530" y="csY5530"/>
              </a:cxn>
              <a:cxn ang="0">
                <a:pos x="csX5531" y="csY5531"/>
              </a:cxn>
              <a:cxn ang="0">
                <a:pos x="csX5532" y="csY5532"/>
              </a:cxn>
              <a:cxn ang="0">
                <a:pos x="csX5533" y="csY5533"/>
              </a:cxn>
              <a:cxn ang="0">
                <a:pos x="csX5534" y="csY5534"/>
              </a:cxn>
              <a:cxn ang="0">
                <a:pos x="csX5535" y="csY5535"/>
              </a:cxn>
              <a:cxn ang="0">
                <a:pos x="csX5536" y="csY5536"/>
              </a:cxn>
              <a:cxn ang="0">
                <a:pos x="csX5537" y="csY5537"/>
              </a:cxn>
              <a:cxn ang="0">
                <a:pos x="csX5538" y="csY5538"/>
              </a:cxn>
              <a:cxn ang="0">
                <a:pos x="csX5539" y="csY5539"/>
              </a:cxn>
              <a:cxn ang="0">
                <a:pos x="csX5540" y="csY5540"/>
              </a:cxn>
              <a:cxn ang="0">
                <a:pos x="csX5541" y="csY5541"/>
              </a:cxn>
              <a:cxn ang="0">
                <a:pos x="csX5542" y="csY5542"/>
              </a:cxn>
              <a:cxn ang="0">
                <a:pos x="csX5543" y="csY5543"/>
              </a:cxn>
              <a:cxn ang="0">
                <a:pos x="csX5544" y="csY5544"/>
              </a:cxn>
              <a:cxn ang="0">
                <a:pos x="csX5545" y="csY5545"/>
              </a:cxn>
              <a:cxn ang="0">
                <a:pos x="csX5546" y="csY5546"/>
              </a:cxn>
              <a:cxn ang="0">
                <a:pos x="csX5547" y="csY5547"/>
              </a:cxn>
              <a:cxn ang="0">
                <a:pos x="csX5548" y="csY5548"/>
              </a:cxn>
              <a:cxn ang="0">
                <a:pos x="csX5549" y="csY5549"/>
              </a:cxn>
              <a:cxn ang="0">
                <a:pos x="csX5550" y="csY5550"/>
              </a:cxn>
              <a:cxn ang="0">
                <a:pos x="csX5551" y="csY5551"/>
              </a:cxn>
              <a:cxn ang="0">
                <a:pos x="csX5552" y="csY5552"/>
              </a:cxn>
              <a:cxn ang="0">
                <a:pos x="csX5553" y="csY5553"/>
              </a:cxn>
              <a:cxn ang="0">
                <a:pos x="csX5554" y="csY5554"/>
              </a:cxn>
              <a:cxn ang="0">
                <a:pos x="csX5555" y="csY5555"/>
              </a:cxn>
              <a:cxn ang="0">
                <a:pos x="csX5556" y="csY5556"/>
              </a:cxn>
              <a:cxn ang="0">
                <a:pos x="csX5557" y="csY5557"/>
              </a:cxn>
              <a:cxn ang="0">
                <a:pos x="csX5558" y="csY5558"/>
              </a:cxn>
              <a:cxn ang="0">
                <a:pos x="csX5559" y="csY5559"/>
              </a:cxn>
              <a:cxn ang="0">
                <a:pos x="csX5560" y="csY5560"/>
              </a:cxn>
              <a:cxn ang="0">
                <a:pos x="csX5561" y="csY5561"/>
              </a:cxn>
              <a:cxn ang="0">
                <a:pos x="csX5562" y="csY5562"/>
              </a:cxn>
              <a:cxn ang="0">
                <a:pos x="csX5563" y="csY5563"/>
              </a:cxn>
              <a:cxn ang="0">
                <a:pos x="csX5564" y="csY5564"/>
              </a:cxn>
              <a:cxn ang="0">
                <a:pos x="csX5565" y="csY5565"/>
              </a:cxn>
              <a:cxn ang="0">
                <a:pos x="csX5566" y="csY5566"/>
              </a:cxn>
              <a:cxn ang="0">
                <a:pos x="csX5567" y="csY5567"/>
              </a:cxn>
              <a:cxn ang="0">
                <a:pos x="csX5568" y="csY5568"/>
              </a:cxn>
              <a:cxn ang="0">
                <a:pos x="csX5569" y="csY5569"/>
              </a:cxn>
              <a:cxn ang="0">
                <a:pos x="csX5570" y="csY5570"/>
              </a:cxn>
              <a:cxn ang="0">
                <a:pos x="csX5571" y="csY5571"/>
              </a:cxn>
              <a:cxn ang="0">
                <a:pos x="csX5572" y="csY5572"/>
              </a:cxn>
              <a:cxn ang="0">
                <a:pos x="csX5573" y="csY5573"/>
              </a:cxn>
              <a:cxn ang="0">
                <a:pos x="csX5574" y="csY5574"/>
              </a:cxn>
              <a:cxn ang="0">
                <a:pos x="csX5575" y="csY5575"/>
              </a:cxn>
              <a:cxn ang="0">
                <a:pos x="csX5576" y="csY5576"/>
              </a:cxn>
              <a:cxn ang="0">
                <a:pos x="csX5577" y="csY5577"/>
              </a:cxn>
              <a:cxn ang="0">
                <a:pos x="csX5578" y="csY5578"/>
              </a:cxn>
              <a:cxn ang="0">
                <a:pos x="csX5579" y="csY5579"/>
              </a:cxn>
              <a:cxn ang="0">
                <a:pos x="csX5580" y="csY5580"/>
              </a:cxn>
              <a:cxn ang="0">
                <a:pos x="csX5581" y="csY5581"/>
              </a:cxn>
              <a:cxn ang="0">
                <a:pos x="csX5582" y="csY5582"/>
              </a:cxn>
              <a:cxn ang="0">
                <a:pos x="csX5583" y="csY5583"/>
              </a:cxn>
              <a:cxn ang="0">
                <a:pos x="csX5584" y="csY5584"/>
              </a:cxn>
              <a:cxn ang="0">
                <a:pos x="csX5585" y="csY5585"/>
              </a:cxn>
              <a:cxn ang="0">
                <a:pos x="csX5586" y="csY5586"/>
              </a:cxn>
              <a:cxn ang="0">
                <a:pos x="csX5587" y="csY5587"/>
              </a:cxn>
              <a:cxn ang="0">
                <a:pos x="csX5588" y="csY5588"/>
              </a:cxn>
              <a:cxn ang="0">
                <a:pos x="csX5589" y="csY5589"/>
              </a:cxn>
              <a:cxn ang="0">
                <a:pos x="csX5590" y="csY5590"/>
              </a:cxn>
              <a:cxn ang="0">
                <a:pos x="csX5591" y="csY5591"/>
              </a:cxn>
              <a:cxn ang="0">
                <a:pos x="csX5592" y="csY5592"/>
              </a:cxn>
              <a:cxn ang="0">
                <a:pos x="csX5593" y="csY5593"/>
              </a:cxn>
              <a:cxn ang="0">
                <a:pos x="csX5594" y="csY5594"/>
              </a:cxn>
              <a:cxn ang="0">
                <a:pos x="csX5595" y="csY5595"/>
              </a:cxn>
              <a:cxn ang="0">
                <a:pos x="csX5596" y="csY5596"/>
              </a:cxn>
              <a:cxn ang="0">
                <a:pos x="csX5597" y="csY5597"/>
              </a:cxn>
              <a:cxn ang="0">
                <a:pos x="csX5598" y="csY5598"/>
              </a:cxn>
              <a:cxn ang="0">
                <a:pos x="csX5599" y="csY5599"/>
              </a:cxn>
              <a:cxn ang="0">
                <a:pos x="csX5600" y="csY5600"/>
              </a:cxn>
              <a:cxn ang="0">
                <a:pos x="csX5601" y="csY5601"/>
              </a:cxn>
              <a:cxn ang="0">
                <a:pos x="csX5602" y="csY5602"/>
              </a:cxn>
              <a:cxn ang="0">
                <a:pos x="csX5603" y="csY5603"/>
              </a:cxn>
              <a:cxn ang="0">
                <a:pos x="csX5604" y="csY5604"/>
              </a:cxn>
              <a:cxn ang="0">
                <a:pos x="csX5605" y="csY5605"/>
              </a:cxn>
              <a:cxn ang="0">
                <a:pos x="csX5606" y="csY5606"/>
              </a:cxn>
              <a:cxn ang="0">
                <a:pos x="csX5607" y="csY5607"/>
              </a:cxn>
              <a:cxn ang="0">
                <a:pos x="csX5608" y="csY5608"/>
              </a:cxn>
              <a:cxn ang="0">
                <a:pos x="csX5609" y="csY5609"/>
              </a:cxn>
              <a:cxn ang="0">
                <a:pos x="csX5610" y="csY5610"/>
              </a:cxn>
              <a:cxn ang="0">
                <a:pos x="csX5611" y="csY5611"/>
              </a:cxn>
              <a:cxn ang="0">
                <a:pos x="csX5612" y="csY5612"/>
              </a:cxn>
              <a:cxn ang="0">
                <a:pos x="csX5613" y="csY5613"/>
              </a:cxn>
              <a:cxn ang="0">
                <a:pos x="csX5614" y="csY5614"/>
              </a:cxn>
              <a:cxn ang="0">
                <a:pos x="csX5615" y="csY5615"/>
              </a:cxn>
              <a:cxn ang="0">
                <a:pos x="csX5616" y="csY5616"/>
              </a:cxn>
              <a:cxn ang="0">
                <a:pos x="csX5617" y="csY5617"/>
              </a:cxn>
              <a:cxn ang="0">
                <a:pos x="csX5618" y="csY5618"/>
              </a:cxn>
              <a:cxn ang="0">
                <a:pos x="csX5619" y="csY5619"/>
              </a:cxn>
              <a:cxn ang="0">
                <a:pos x="csX5620" y="csY5620"/>
              </a:cxn>
              <a:cxn ang="0">
                <a:pos x="csX5621" y="csY5621"/>
              </a:cxn>
              <a:cxn ang="0">
                <a:pos x="csX5622" y="csY5622"/>
              </a:cxn>
              <a:cxn ang="0">
                <a:pos x="csX5623" y="csY5623"/>
              </a:cxn>
              <a:cxn ang="0">
                <a:pos x="csX5624" y="csY5624"/>
              </a:cxn>
              <a:cxn ang="0">
                <a:pos x="csX5625" y="csY5625"/>
              </a:cxn>
              <a:cxn ang="0">
                <a:pos x="csX5626" y="csY5626"/>
              </a:cxn>
              <a:cxn ang="0">
                <a:pos x="csX5627" y="csY5627"/>
              </a:cxn>
              <a:cxn ang="0">
                <a:pos x="csX5628" y="csY5628"/>
              </a:cxn>
              <a:cxn ang="0">
                <a:pos x="csX5629" y="csY5629"/>
              </a:cxn>
              <a:cxn ang="0">
                <a:pos x="csX5630" y="csY5630"/>
              </a:cxn>
              <a:cxn ang="0">
                <a:pos x="csX5631" y="csY5631"/>
              </a:cxn>
              <a:cxn ang="0">
                <a:pos x="csX5632" y="csY5632"/>
              </a:cxn>
              <a:cxn ang="0">
                <a:pos x="csX5633" y="csY5633"/>
              </a:cxn>
              <a:cxn ang="0">
                <a:pos x="csX5634" y="csY5634"/>
              </a:cxn>
              <a:cxn ang="0">
                <a:pos x="csX5635" y="csY5635"/>
              </a:cxn>
              <a:cxn ang="0">
                <a:pos x="csX5636" y="csY5636"/>
              </a:cxn>
              <a:cxn ang="0">
                <a:pos x="csX5637" y="csY5637"/>
              </a:cxn>
              <a:cxn ang="0">
                <a:pos x="csX5638" y="csY5638"/>
              </a:cxn>
              <a:cxn ang="0">
                <a:pos x="csX5639" y="csY5639"/>
              </a:cxn>
              <a:cxn ang="0">
                <a:pos x="csX5640" y="csY5640"/>
              </a:cxn>
              <a:cxn ang="0">
                <a:pos x="csX5641" y="csY5641"/>
              </a:cxn>
              <a:cxn ang="0">
                <a:pos x="csX5642" y="csY5642"/>
              </a:cxn>
              <a:cxn ang="0">
                <a:pos x="csX5643" y="csY5643"/>
              </a:cxn>
              <a:cxn ang="0">
                <a:pos x="csX5644" y="csY5644"/>
              </a:cxn>
              <a:cxn ang="0">
                <a:pos x="csX5645" y="csY5645"/>
              </a:cxn>
              <a:cxn ang="0">
                <a:pos x="csX5646" y="csY5646"/>
              </a:cxn>
              <a:cxn ang="0">
                <a:pos x="csX5647" y="csY5647"/>
              </a:cxn>
              <a:cxn ang="0">
                <a:pos x="csX5648" y="csY5648"/>
              </a:cxn>
              <a:cxn ang="0">
                <a:pos x="csX5649" y="csY5649"/>
              </a:cxn>
              <a:cxn ang="0">
                <a:pos x="csX5650" y="csY5650"/>
              </a:cxn>
              <a:cxn ang="0">
                <a:pos x="csX5651" y="csY5651"/>
              </a:cxn>
              <a:cxn ang="0">
                <a:pos x="csX5652" y="csY5652"/>
              </a:cxn>
              <a:cxn ang="0">
                <a:pos x="csX5653" y="csY5653"/>
              </a:cxn>
              <a:cxn ang="0">
                <a:pos x="csX5654" y="csY5654"/>
              </a:cxn>
              <a:cxn ang="0">
                <a:pos x="csX5655" y="csY5655"/>
              </a:cxn>
              <a:cxn ang="0">
                <a:pos x="csX5656" y="csY5656"/>
              </a:cxn>
              <a:cxn ang="0">
                <a:pos x="csX5657" y="csY5657"/>
              </a:cxn>
              <a:cxn ang="0">
                <a:pos x="csX5658" y="csY5658"/>
              </a:cxn>
              <a:cxn ang="0">
                <a:pos x="csX5659" y="csY5659"/>
              </a:cxn>
              <a:cxn ang="0">
                <a:pos x="csX5660" y="csY5660"/>
              </a:cxn>
              <a:cxn ang="0">
                <a:pos x="csX5661" y="csY5661"/>
              </a:cxn>
              <a:cxn ang="0">
                <a:pos x="csX5662" y="csY5662"/>
              </a:cxn>
              <a:cxn ang="0">
                <a:pos x="csX5663" y="csY5663"/>
              </a:cxn>
              <a:cxn ang="0">
                <a:pos x="csX5664" y="csY5664"/>
              </a:cxn>
              <a:cxn ang="0">
                <a:pos x="csX5665" y="csY5665"/>
              </a:cxn>
              <a:cxn ang="0">
                <a:pos x="csX5666" y="csY5666"/>
              </a:cxn>
              <a:cxn ang="0">
                <a:pos x="csX5667" y="csY5667"/>
              </a:cxn>
              <a:cxn ang="0">
                <a:pos x="csX5668" y="csY5668"/>
              </a:cxn>
              <a:cxn ang="0">
                <a:pos x="csX5669" y="csY5669"/>
              </a:cxn>
              <a:cxn ang="0">
                <a:pos x="csX5670" y="csY5670"/>
              </a:cxn>
              <a:cxn ang="0">
                <a:pos x="csX5671" y="csY5671"/>
              </a:cxn>
              <a:cxn ang="0">
                <a:pos x="csX5672" y="csY5672"/>
              </a:cxn>
              <a:cxn ang="0">
                <a:pos x="csX5673" y="csY5673"/>
              </a:cxn>
              <a:cxn ang="0">
                <a:pos x="csX5674" y="csY5674"/>
              </a:cxn>
              <a:cxn ang="0">
                <a:pos x="csX5675" y="csY5675"/>
              </a:cxn>
              <a:cxn ang="0">
                <a:pos x="csX5676" y="csY5676"/>
              </a:cxn>
              <a:cxn ang="0">
                <a:pos x="csX5677" y="csY5677"/>
              </a:cxn>
              <a:cxn ang="0">
                <a:pos x="csX5678" y="csY5678"/>
              </a:cxn>
              <a:cxn ang="0">
                <a:pos x="csX5679" y="csY5679"/>
              </a:cxn>
              <a:cxn ang="0">
                <a:pos x="csX5680" y="csY5680"/>
              </a:cxn>
              <a:cxn ang="0">
                <a:pos x="csX5681" y="csY5681"/>
              </a:cxn>
              <a:cxn ang="0">
                <a:pos x="csX5682" y="csY5682"/>
              </a:cxn>
              <a:cxn ang="0">
                <a:pos x="csX5683" y="csY5683"/>
              </a:cxn>
              <a:cxn ang="0">
                <a:pos x="csX5684" y="csY5684"/>
              </a:cxn>
              <a:cxn ang="0">
                <a:pos x="csX5685" y="csY5685"/>
              </a:cxn>
              <a:cxn ang="0">
                <a:pos x="csX5686" y="csY5686"/>
              </a:cxn>
              <a:cxn ang="0">
                <a:pos x="csX5687" y="csY5687"/>
              </a:cxn>
              <a:cxn ang="0">
                <a:pos x="csX5688" y="csY5688"/>
              </a:cxn>
              <a:cxn ang="0">
                <a:pos x="csX5689" y="csY5689"/>
              </a:cxn>
              <a:cxn ang="0">
                <a:pos x="csX5690" y="csY5690"/>
              </a:cxn>
              <a:cxn ang="0">
                <a:pos x="csX5691" y="csY5691"/>
              </a:cxn>
              <a:cxn ang="0">
                <a:pos x="csX5692" y="csY5692"/>
              </a:cxn>
              <a:cxn ang="0">
                <a:pos x="csX5693" y="csY5693"/>
              </a:cxn>
              <a:cxn ang="0">
                <a:pos x="csX5694" y="csY5694"/>
              </a:cxn>
              <a:cxn ang="0">
                <a:pos x="csX5695" y="csY5695"/>
              </a:cxn>
              <a:cxn ang="0">
                <a:pos x="csX5696" y="csY5696"/>
              </a:cxn>
              <a:cxn ang="0">
                <a:pos x="csX5697" y="csY5697"/>
              </a:cxn>
              <a:cxn ang="0">
                <a:pos x="csX5698" y="csY5698"/>
              </a:cxn>
              <a:cxn ang="0">
                <a:pos x="csX5699" y="csY5699"/>
              </a:cxn>
              <a:cxn ang="0">
                <a:pos x="csX5700" y="csY5700"/>
              </a:cxn>
              <a:cxn ang="0">
                <a:pos x="csX5701" y="csY5701"/>
              </a:cxn>
              <a:cxn ang="0">
                <a:pos x="csX5702" y="csY5702"/>
              </a:cxn>
              <a:cxn ang="0">
                <a:pos x="csX5703" y="csY5703"/>
              </a:cxn>
              <a:cxn ang="0">
                <a:pos x="csX5704" y="csY5704"/>
              </a:cxn>
              <a:cxn ang="0">
                <a:pos x="csX5705" y="csY5705"/>
              </a:cxn>
              <a:cxn ang="0">
                <a:pos x="csX5706" y="csY5706"/>
              </a:cxn>
              <a:cxn ang="0">
                <a:pos x="csX5707" y="csY5707"/>
              </a:cxn>
              <a:cxn ang="0">
                <a:pos x="csX5708" y="csY5708"/>
              </a:cxn>
              <a:cxn ang="0">
                <a:pos x="csX5709" y="csY5709"/>
              </a:cxn>
              <a:cxn ang="0">
                <a:pos x="csX5710" y="csY5710"/>
              </a:cxn>
              <a:cxn ang="0">
                <a:pos x="csX5711" y="csY5711"/>
              </a:cxn>
              <a:cxn ang="0">
                <a:pos x="csX5712" y="csY5712"/>
              </a:cxn>
              <a:cxn ang="0">
                <a:pos x="csX5713" y="csY5713"/>
              </a:cxn>
              <a:cxn ang="0">
                <a:pos x="csX5714" y="csY5714"/>
              </a:cxn>
              <a:cxn ang="0">
                <a:pos x="csX5715" y="csY5715"/>
              </a:cxn>
              <a:cxn ang="0">
                <a:pos x="csX5716" y="csY5716"/>
              </a:cxn>
              <a:cxn ang="0">
                <a:pos x="csX5717" y="csY5717"/>
              </a:cxn>
              <a:cxn ang="0">
                <a:pos x="csX5718" y="csY5718"/>
              </a:cxn>
              <a:cxn ang="0">
                <a:pos x="csX5719" y="csY5719"/>
              </a:cxn>
              <a:cxn ang="0">
                <a:pos x="csX5720" y="csY5720"/>
              </a:cxn>
              <a:cxn ang="0">
                <a:pos x="csX5721" y="csY5721"/>
              </a:cxn>
              <a:cxn ang="0">
                <a:pos x="csX5722" y="csY5722"/>
              </a:cxn>
              <a:cxn ang="0">
                <a:pos x="csX5723" y="csY5723"/>
              </a:cxn>
              <a:cxn ang="0">
                <a:pos x="csX5724" y="csY5724"/>
              </a:cxn>
              <a:cxn ang="0">
                <a:pos x="csX5725" y="csY5725"/>
              </a:cxn>
              <a:cxn ang="0">
                <a:pos x="csX5726" y="csY5726"/>
              </a:cxn>
              <a:cxn ang="0">
                <a:pos x="csX5727" y="csY5727"/>
              </a:cxn>
              <a:cxn ang="0">
                <a:pos x="csX5728" y="csY5728"/>
              </a:cxn>
              <a:cxn ang="0">
                <a:pos x="csX5729" y="csY5729"/>
              </a:cxn>
              <a:cxn ang="0">
                <a:pos x="csX5730" y="csY5730"/>
              </a:cxn>
              <a:cxn ang="0">
                <a:pos x="csX5731" y="csY5731"/>
              </a:cxn>
              <a:cxn ang="0">
                <a:pos x="csX5732" y="csY5732"/>
              </a:cxn>
              <a:cxn ang="0">
                <a:pos x="csX5733" y="csY5733"/>
              </a:cxn>
              <a:cxn ang="0">
                <a:pos x="csX5734" y="csY5734"/>
              </a:cxn>
              <a:cxn ang="0">
                <a:pos x="csX5735" y="csY5735"/>
              </a:cxn>
              <a:cxn ang="0">
                <a:pos x="csX5736" y="csY5736"/>
              </a:cxn>
              <a:cxn ang="0">
                <a:pos x="csX5737" y="csY5737"/>
              </a:cxn>
              <a:cxn ang="0">
                <a:pos x="csX5738" y="csY5738"/>
              </a:cxn>
              <a:cxn ang="0">
                <a:pos x="csX5739" y="csY5739"/>
              </a:cxn>
              <a:cxn ang="0">
                <a:pos x="csX5740" y="csY5740"/>
              </a:cxn>
              <a:cxn ang="0">
                <a:pos x="csX5741" y="csY5741"/>
              </a:cxn>
              <a:cxn ang="0">
                <a:pos x="csX5742" y="csY5742"/>
              </a:cxn>
              <a:cxn ang="0">
                <a:pos x="csX5743" y="csY5743"/>
              </a:cxn>
              <a:cxn ang="0">
                <a:pos x="csX5744" y="csY5744"/>
              </a:cxn>
              <a:cxn ang="0">
                <a:pos x="csX5745" y="csY5745"/>
              </a:cxn>
              <a:cxn ang="0">
                <a:pos x="csX5746" y="csY5746"/>
              </a:cxn>
              <a:cxn ang="0">
                <a:pos x="csX5747" y="csY5747"/>
              </a:cxn>
              <a:cxn ang="0">
                <a:pos x="csX5748" y="csY5748"/>
              </a:cxn>
              <a:cxn ang="0">
                <a:pos x="csX5749" y="csY5749"/>
              </a:cxn>
              <a:cxn ang="0">
                <a:pos x="csX5750" y="csY5750"/>
              </a:cxn>
              <a:cxn ang="0">
                <a:pos x="csX5751" y="csY5751"/>
              </a:cxn>
              <a:cxn ang="0">
                <a:pos x="csX5752" y="csY5752"/>
              </a:cxn>
              <a:cxn ang="0">
                <a:pos x="csX5753" y="csY5753"/>
              </a:cxn>
              <a:cxn ang="0">
                <a:pos x="csX5754" y="csY5754"/>
              </a:cxn>
              <a:cxn ang="0">
                <a:pos x="csX5755" y="csY5755"/>
              </a:cxn>
              <a:cxn ang="0">
                <a:pos x="csX5756" y="csY5756"/>
              </a:cxn>
              <a:cxn ang="0">
                <a:pos x="csX5757" y="csY5757"/>
              </a:cxn>
              <a:cxn ang="0">
                <a:pos x="csX5758" y="csY5758"/>
              </a:cxn>
              <a:cxn ang="0">
                <a:pos x="csX5759" y="csY5759"/>
              </a:cxn>
              <a:cxn ang="0">
                <a:pos x="csX5760" y="csY5760"/>
              </a:cxn>
              <a:cxn ang="0">
                <a:pos x="csX5761" y="csY5761"/>
              </a:cxn>
              <a:cxn ang="0">
                <a:pos x="csX5762" y="csY5762"/>
              </a:cxn>
              <a:cxn ang="0">
                <a:pos x="csX5763" y="csY5763"/>
              </a:cxn>
              <a:cxn ang="0">
                <a:pos x="csX5764" y="csY5764"/>
              </a:cxn>
              <a:cxn ang="0">
                <a:pos x="csX5765" y="csY5765"/>
              </a:cxn>
              <a:cxn ang="0">
                <a:pos x="csX5766" y="csY5766"/>
              </a:cxn>
              <a:cxn ang="0">
                <a:pos x="csX5767" y="csY5767"/>
              </a:cxn>
              <a:cxn ang="0">
                <a:pos x="csX5768" y="csY5768"/>
              </a:cxn>
              <a:cxn ang="0">
                <a:pos x="csX5769" y="csY5769"/>
              </a:cxn>
              <a:cxn ang="0">
                <a:pos x="csX5770" y="csY5770"/>
              </a:cxn>
              <a:cxn ang="0">
                <a:pos x="csX5771" y="csY5771"/>
              </a:cxn>
              <a:cxn ang="0">
                <a:pos x="csX5772" y="csY5772"/>
              </a:cxn>
              <a:cxn ang="0">
                <a:pos x="csX5773" y="csY5773"/>
              </a:cxn>
              <a:cxn ang="0">
                <a:pos x="csX5774" y="csY5774"/>
              </a:cxn>
              <a:cxn ang="0">
                <a:pos x="csX5775" y="csY5775"/>
              </a:cxn>
              <a:cxn ang="0">
                <a:pos x="csX5776" y="csY5776"/>
              </a:cxn>
              <a:cxn ang="0">
                <a:pos x="csX5777" y="csY5777"/>
              </a:cxn>
              <a:cxn ang="0">
                <a:pos x="csX5778" y="csY5778"/>
              </a:cxn>
              <a:cxn ang="0">
                <a:pos x="csX5779" y="csY5779"/>
              </a:cxn>
              <a:cxn ang="0">
                <a:pos x="csX5780" y="csY5780"/>
              </a:cxn>
              <a:cxn ang="0">
                <a:pos x="csX5781" y="csY5781"/>
              </a:cxn>
              <a:cxn ang="0">
                <a:pos x="csX5782" y="csY5782"/>
              </a:cxn>
              <a:cxn ang="0">
                <a:pos x="csX5783" y="csY5783"/>
              </a:cxn>
              <a:cxn ang="0">
                <a:pos x="csX5784" y="csY5784"/>
              </a:cxn>
              <a:cxn ang="0">
                <a:pos x="csX5785" y="csY5785"/>
              </a:cxn>
              <a:cxn ang="0">
                <a:pos x="csX5786" y="csY5786"/>
              </a:cxn>
              <a:cxn ang="0">
                <a:pos x="csX5787" y="csY5787"/>
              </a:cxn>
              <a:cxn ang="0">
                <a:pos x="csX5788" y="csY5788"/>
              </a:cxn>
              <a:cxn ang="0">
                <a:pos x="csX5789" y="csY5789"/>
              </a:cxn>
              <a:cxn ang="0">
                <a:pos x="csX5790" y="csY5790"/>
              </a:cxn>
              <a:cxn ang="0">
                <a:pos x="csX5791" y="csY5791"/>
              </a:cxn>
              <a:cxn ang="0">
                <a:pos x="csX5792" y="csY5792"/>
              </a:cxn>
              <a:cxn ang="0">
                <a:pos x="csX5793" y="csY5793"/>
              </a:cxn>
              <a:cxn ang="0">
                <a:pos x="csX5794" y="csY5794"/>
              </a:cxn>
              <a:cxn ang="0">
                <a:pos x="csX5795" y="csY5795"/>
              </a:cxn>
              <a:cxn ang="0">
                <a:pos x="csX5796" y="csY5796"/>
              </a:cxn>
              <a:cxn ang="0">
                <a:pos x="csX5797" y="csY5797"/>
              </a:cxn>
              <a:cxn ang="0">
                <a:pos x="csX5798" y="csY5798"/>
              </a:cxn>
              <a:cxn ang="0">
                <a:pos x="csX5799" y="csY5799"/>
              </a:cxn>
              <a:cxn ang="0">
                <a:pos x="csX5800" y="csY5800"/>
              </a:cxn>
              <a:cxn ang="0">
                <a:pos x="csX5801" y="csY5801"/>
              </a:cxn>
              <a:cxn ang="0">
                <a:pos x="csX5802" y="csY5802"/>
              </a:cxn>
              <a:cxn ang="0">
                <a:pos x="csX5803" y="csY5803"/>
              </a:cxn>
              <a:cxn ang="0">
                <a:pos x="csX5804" y="csY5804"/>
              </a:cxn>
              <a:cxn ang="0">
                <a:pos x="csX5805" y="csY5805"/>
              </a:cxn>
              <a:cxn ang="0">
                <a:pos x="csX5806" y="csY5806"/>
              </a:cxn>
              <a:cxn ang="0">
                <a:pos x="csX5807" y="csY5807"/>
              </a:cxn>
              <a:cxn ang="0">
                <a:pos x="csX5808" y="csY5808"/>
              </a:cxn>
              <a:cxn ang="0">
                <a:pos x="csX5809" y="csY5809"/>
              </a:cxn>
              <a:cxn ang="0">
                <a:pos x="csX5810" y="csY5810"/>
              </a:cxn>
              <a:cxn ang="0">
                <a:pos x="csX5811" y="csY5811"/>
              </a:cxn>
              <a:cxn ang="0">
                <a:pos x="csX5812" y="csY5812"/>
              </a:cxn>
              <a:cxn ang="0">
                <a:pos x="csX5813" y="csY5813"/>
              </a:cxn>
              <a:cxn ang="0">
                <a:pos x="csX5814" y="csY5814"/>
              </a:cxn>
              <a:cxn ang="0">
                <a:pos x="csX5815" y="csY5815"/>
              </a:cxn>
              <a:cxn ang="0">
                <a:pos x="csX5816" y="csY5816"/>
              </a:cxn>
              <a:cxn ang="0">
                <a:pos x="csX5817" y="csY5817"/>
              </a:cxn>
              <a:cxn ang="0">
                <a:pos x="csX5818" y="csY5818"/>
              </a:cxn>
              <a:cxn ang="0">
                <a:pos x="csX5819" y="csY5819"/>
              </a:cxn>
              <a:cxn ang="0">
                <a:pos x="csX5820" y="csY5820"/>
              </a:cxn>
              <a:cxn ang="0">
                <a:pos x="csX5821" y="csY5821"/>
              </a:cxn>
              <a:cxn ang="0">
                <a:pos x="csX5822" y="csY5822"/>
              </a:cxn>
              <a:cxn ang="0">
                <a:pos x="csX5823" y="csY5823"/>
              </a:cxn>
              <a:cxn ang="0">
                <a:pos x="csX5824" y="csY5824"/>
              </a:cxn>
              <a:cxn ang="0">
                <a:pos x="csX5825" y="csY5825"/>
              </a:cxn>
              <a:cxn ang="0">
                <a:pos x="csX5826" y="csY5826"/>
              </a:cxn>
              <a:cxn ang="0">
                <a:pos x="csX5827" y="csY5827"/>
              </a:cxn>
              <a:cxn ang="0">
                <a:pos x="csX5828" y="csY5828"/>
              </a:cxn>
              <a:cxn ang="0">
                <a:pos x="csX5829" y="csY5829"/>
              </a:cxn>
              <a:cxn ang="0">
                <a:pos x="csX5830" y="csY5830"/>
              </a:cxn>
              <a:cxn ang="0">
                <a:pos x="csX5831" y="csY5831"/>
              </a:cxn>
              <a:cxn ang="0">
                <a:pos x="csX5832" y="csY5832"/>
              </a:cxn>
              <a:cxn ang="0">
                <a:pos x="csX5833" y="csY5833"/>
              </a:cxn>
              <a:cxn ang="0">
                <a:pos x="csX5834" y="csY5834"/>
              </a:cxn>
              <a:cxn ang="0">
                <a:pos x="csX5835" y="csY5835"/>
              </a:cxn>
              <a:cxn ang="0">
                <a:pos x="csX5836" y="csY5836"/>
              </a:cxn>
              <a:cxn ang="0">
                <a:pos x="csX5837" y="csY5837"/>
              </a:cxn>
              <a:cxn ang="0">
                <a:pos x="csX5838" y="csY5838"/>
              </a:cxn>
              <a:cxn ang="0">
                <a:pos x="csX5839" y="csY5839"/>
              </a:cxn>
              <a:cxn ang="0">
                <a:pos x="csX5840" y="csY5840"/>
              </a:cxn>
              <a:cxn ang="0">
                <a:pos x="csX5841" y="csY5841"/>
              </a:cxn>
              <a:cxn ang="0">
                <a:pos x="csX5842" y="csY5842"/>
              </a:cxn>
              <a:cxn ang="0">
                <a:pos x="csX5843" y="csY5843"/>
              </a:cxn>
              <a:cxn ang="0">
                <a:pos x="csX5844" y="csY5844"/>
              </a:cxn>
              <a:cxn ang="0">
                <a:pos x="csX5845" y="csY5845"/>
              </a:cxn>
              <a:cxn ang="0">
                <a:pos x="csX5846" y="csY5846"/>
              </a:cxn>
              <a:cxn ang="0">
                <a:pos x="csX5847" y="csY5847"/>
              </a:cxn>
              <a:cxn ang="0">
                <a:pos x="csX5848" y="csY5848"/>
              </a:cxn>
              <a:cxn ang="0">
                <a:pos x="csX5849" y="csY5849"/>
              </a:cxn>
              <a:cxn ang="0">
                <a:pos x="csX5850" y="csY5850"/>
              </a:cxn>
              <a:cxn ang="0">
                <a:pos x="csX5851" y="csY5851"/>
              </a:cxn>
              <a:cxn ang="0">
                <a:pos x="csX5852" y="csY5852"/>
              </a:cxn>
              <a:cxn ang="0">
                <a:pos x="csX5853" y="csY5853"/>
              </a:cxn>
              <a:cxn ang="0">
                <a:pos x="csX5854" y="csY5854"/>
              </a:cxn>
              <a:cxn ang="0">
                <a:pos x="csX5855" y="csY5855"/>
              </a:cxn>
              <a:cxn ang="0">
                <a:pos x="csX5856" y="csY5856"/>
              </a:cxn>
              <a:cxn ang="0">
                <a:pos x="csX5857" y="csY5857"/>
              </a:cxn>
              <a:cxn ang="0">
                <a:pos x="csX5858" y="csY5858"/>
              </a:cxn>
              <a:cxn ang="0">
                <a:pos x="csX5859" y="csY5859"/>
              </a:cxn>
              <a:cxn ang="0">
                <a:pos x="csX5860" y="csY5860"/>
              </a:cxn>
              <a:cxn ang="0">
                <a:pos x="csX5861" y="csY5861"/>
              </a:cxn>
              <a:cxn ang="0">
                <a:pos x="csX5862" y="csY5862"/>
              </a:cxn>
              <a:cxn ang="0">
                <a:pos x="csX5863" y="csY5863"/>
              </a:cxn>
              <a:cxn ang="0">
                <a:pos x="csX5864" y="csY5864"/>
              </a:cxn>
              <a:cxn ang="0">
                <a:pos x="csX5865" y="csY5865"/>
              </a:cxn>
              <a:cxn ang="0">
                <a:pos x="csX5866" y="csY5866"/>
              </a:cxn>
              <a:cxn ang="0">
                <a:pos x="csX5867" y="csY5867"/>
              </a:cxn>
              <a:cxn ang="0">
                <a:pos x="csX5868" y="csY5868"/>
              </a:cxn>
              <a:cxn ang="0">
                <a:pos x="csX5869" y="csY5869"/>
              </a:cxn>
              <a:cxn ang="0">
                <a:pos x="csX5870" y="csY5870"/>
              </a:cxn>
              <a:cxn ang="0">
                <a:pos x="csX5871" y="csY5871"/>
              </a:cxn>
              <a:cxn ang="0">
                <a:pos x="csX5872" y="csY5872"/>
              </a:cxn>
              <a:cxn ang="0">
                <a:pos x="csX5873" y="csY5873"/>
              </a:cxn>
              <a:cxn ang="0">
                <a:pos x="csX5874" y="csY5874"/>
              </a:cxn>
              <a:cxn ang="0">
                <a:pos x="csX5875" y="csY5875"/>
              </a:cxn>
              <a:cxn ang="0">
                <a:pos x="csX5876" y="csY5876"/>
              </a:cxn>
              <a:cxn ang="0">
                <a:pos x="csX5877" y="csY5877"/>
              </a:cxn>
              <a:cxn ang="0">
                <a:pos x="csX5878" y="csY5878"/>
              </a:cxn>
              <a:cxn ang="0">
                <a:pos x="csX5879" y="csY5879"/>
              </a:cxn>
              <a:cxn ang="0">
                <a:pos x="csX5880" y="csY5880"/>
              </a:cxn>
              <a:cxn ang="0">
                <a:pos x="csX5881" y="csY5881"/>
              </a:cxn>
              <a:cxn ang="0">
                <a:pos x="csX5882" y="csY5882"/>
              </a:cxn>
              <a:cxn ang="0">
                <a:pos x="csX5883" y="csY5883"/>
              </a:cxn>
              <a:cxn ang="0">
                <a:pos x="csX5884" y="csY5884"/>
              </a:cxn>
              <a:cxn ang="0">
                <a:pos x="csX5885" y="csY5885"/>
              </a:cxn>
              <a:cxn ang="0">
                <a:pos x="csX5886" y="csY5886"/>
              </a:cxn>
              <a:cxn ang="0">
                <a:pos x="csX5887" y="csY5887"/>
              </a:cxn>
              <a:cxn ang="0">
                <a:pos x="csX5888" y="csY5888"/>
              </a:cxn>
              <a:cxn ang="0">
                <a:pos x="csX5889" y="csY5889"/>
              </a:cxn>
              <a:cxn ang="0">
                <a:pos x="csX5890" y="csY5890"/>
              </a:cxn>
              <a:cxn ang="0">
                <a:pos x="csX5891" y="csY5891"/>
              </a:cxn>
              <a:cxn ang="0">
                <a:pos x="csX5892" y="csY5892"/>
              </a:cxn>
              <a:cxn ang="0">
                <a:pos x="csX5893" y="csY5893"/>
              </a:cxn>
              <a:cxn ang="0">
                <a:pos x="csX5894" y="csY5894"/>
              </a:cxn>
              <a:cxn ang="0">
                <a:pos x="csX5895" y="csY5895"/>
              </a:cxn>
              <a:cxn ang="0">
                <a:pos x="csX5896" y="csY5896"/>
              </a:cxn>
              <a:cxn ang="0">
                <a:pos x="csX5897" y="csY5897"/>
              </a:cxn>
              <a:cxn ang="0">
                <a:pos x="csX5898" y="csY5898"/>
              </a:cxn>
              <a:cxn ang="0">
                <a:pos x="csX5899" y="csY5899"/>
              </a:cxn>
              <a:cxn ang="0">
                <a:pos x="csX5900" y="csY5900"/>
              </a:cxn>
              <a:cxn ang="0">
                <a:pos x="csX5901" y="csY5901"/>
              </a:cxn>
              <a:cxn ang="0">
                <a:pos x="csX5902" y="csY5902"/>
              </a:cxn>
              <a:cxn ang="0">
                <a:pos x="csX5903" y="csY5903"/>
              </a:cxn>
              <a:cxn ang="0">
                <a:pos x="csX5904" y="csY5904"/>
              </a:cxn>
              <a:cxn ang="0">
                <a:pos x="csX5905" y="csY5905"/>
              </a:cxn>
              <a:cxn ang="0">
                <a:pos x="csX5906" y="csY5906"/>
              </a:cxn>
              <a:cxn ang="0">
                <a:pos x="csX5907" y="csY5907"/>
              </a:cxn>
              <a:cxn ang="0">
                <a:pos x="csX5908" y="csY5908"/>
              </a:cxn>
              <a:cxn ang="0">
                <a:pos x="csX5909" y="csY5909"/>
              </a:cxn>
              <a:cxn ang="0">
                <a:pos x="csX5910" y="csY5910"/>
              </a:cxn>
              <a:cxn ang="0">
                <a:pos x="csX5911" y="csY5911"/>
              </a:cxn>
              <a:cxn ang="0">
                <a:pos x="csX5912" y="csY5912"/>
              </a:cxn>
              <a:cxn ang="0">
                <a:pos x="csX5913" y="csY5913"/>
              </a:cxn>
              <a:cxn ang="0">
                <a:pos x="csX5914" y="csY5914"/>
              </a:cxn>
              <a:cxn ang="0">
                <a:pos x="csX5915" y="csY5915"/>
              </a:cxn>
              <a:cxn ang="0">
                <a:pos x="csX5916" y="csY5916"/>
              </a:cxn>
              <a:cxn ang="0">
                <a:pos x="csX5917" y="csY5917"/>
              </a:cxn>
              <a:cxn ang="0">
                <a:pos x="csX5918" y="csY5918"/>
              </a:cxn>
              <a:cxn ang="0">
                <a:pos x="csX5919" y="csY5919"/>
              </a:cxn>
              <a:cxn ang="0">
                <a:pos x="csX5920" y="csY5920"/>
              </a:cxn>
              <a:cxn ang="0">
                <a:pos x="csX5921" y="csY5921"/>
              </a:cxn>
              <a:cxn ang="0">
                <a:pos x="csX5922" y="csY5922"/>
              </a:cxn>
              <a:cxn ang="0">
                <a:pos x="csX5923" y="csY5923"/>
              </a:cxn>
              <a:cxn ang="0">
                <a:pos x="csX5924" y="csY5924"/>
              </a:cxn>
              <a:cxn ang="0">
                <a:pos x="csX5925" y="csY5925"/>
              </a:cxn>
              <a:cxn ang="0">
                <a:pos x="csX5926" y="csY5926"/>
              </a:cxn>
              <a:cxn ang="0">
                <a:pos x="csX5927" y="csY5927"/>
              </a:cxn>
              <a:cxn ang="0">
                <a:pos x="csX5928" y="csY5928"/>
              </a:cxn>
              <a:cxn ang="0">
                <a:pos x="csX5929" y="csY5929"/>
              </a:cxn>
              <a:cxn ang="0">
                <a:pos x="csX5930" y="csY5930"/>
              </a:cxn>
              <a:cxn ang="0">
                <a:pos x="csX5931" y="csY5931"/>
              </a:cxn>
              <a:cxn ang="0">
                <a:pos x="csX5932" y="csY5932"/>
              </a:cxn>
              <a:cxn ang="0">
                <a:pos x="csX5933" y="csY5933"/>
              </a:cxn>
              <a:cxn ang="0">
                <a:pos x="csX5934" y="csY5934"/>
              </a:cxn>
              <a:cxn ang="0">
                <a:pos x="csX5935" y="csY5935"/>
              </a:cxn>
              <a:cxn ang="0">
                <a:pos x="csX5936" y="csY5936"/>
              </a:cxn>
              <a:cxn ang="0">
                <a:pos x="csX5937" y="csY5937"/>
              </a:cxn>
              <a:cxn ang="0">
                <a:pos x="csX5938" y="csY5938"/>
              </a:cxn>
              <a:cxn ang="0">
                <a:pos x="csX5939" y="csY5939"/>
              </a:cxn>
              <a:cxn ang="0">
                <a:pos x="csX5940" y="csY5940"/>
              </a:cxn>
              <a:cxn ang="0">
                <a:pos x="csX5941" y="csY5941"/>
              </a:cxn>
              <a:cxn ang="0">
                <a:pos x="csX5942" y="csY5942"/>
              </a:cxn>
              <a:cxn ang="0">
                <a:pos x="csX5943" y="csY5943"/>
              </a:cxn>
              <a:cxn ang="0">
                <a:pos x="csX5944" y="csY5944"/>
              </a:cxn>
              <a:cxn ang="0">
                <a:pos x="csX5945" y="csY5945"/>
              </a:cxn>
              <a:cxn ang="0">
                <a:pos x="csX5946" y="csY5946"/>
              </a:cxn>
              <a:cxn ang="0">
                <a:pos x="csX5947" y="csY5947"/>
              </a:cxn>
              <a:cxn ang="0">
                <a:pos x="csX5948" y="csY5948"/>
              </a:cxn>
              <a:cxn ang="0">
                <a:pos x="csX5949" y="csY5949"/>
              </a:cxn>
              <a:cxn ang="0">
                <a:pos x="csX5950" y="csY5950"/>
              </a:cxn>
              <a:cxn ang="0">
                <a:pos x="csX5951" y="csY5951"/>
              </a:cxn>
              <a:cxn ang="0">
                <a:pos x="csX5952" y="csY5952"/>
              </a:cxn>
              <a:cxn ang="0">
                <a:pos x="csX5953" y="csY5953"/>
              </a:cxn>
              <a:cxn ang="0">
                <a:pos x="csX5954" y="csY5954"/>
              </a:cxn>
              <a:cxn ang="0">
                <a:pos x="csX5955" y="csY5955"/>
              </a:cxn>
              <a:cxn ang="0">
                <a:pos x="csX5956" y="csY5956"/>
              </a:cxn>
              <a:cxn ang="0">
                <a:pos x="csX5957" y="csY5957"/>
              </a:cxn>
              <a:cxn ang="0">
                <a:pos x="csX5958" y="csY5958"/>
              </a:cxn>
              <a:cxn ang="0">
                <a:pos x="csX5959" y="csY5959"/>
              </a:cxn>
              <a:cxn ang="0">
                <a:pos x="csX5960" y="csY5960"/>
              </a:cxn>
              <a:cxn ang="0">
                <a:pos x="csX5961" y="csY5961"/>
              </a:cxn>
              <a:cxn ang="0">
                <a:pos x="csX5962" y="csY5962"/>
              </a:cxn>
              <a:cxn ang="0">
                <a:pos x="csX5963" y="csY5963"/>
              </a:cxn>
              <a:cxn ang="0">
                <a:pos x="csX5964" y="csY5964"/>
              </a:cxn>
              <a:cxn ang="0">
                <a:pos x="csX5965" y="csY5965"/>
              </a:cxn>
              <a:cxn ang="0">
                <a:pos x="csX5966" y="csY5966"/>
              </a:cxn>
              <a:cxn ang="0">
                <a:pos x="csX5967" y="csY5967"/>
              </a:cxn>
              <a:cxn ang="0">
                <a:pos x="csX5968" y="csY5968"/>
              </a:cxn>
              <a:cxn ang="0">
                <a:pos x="csX5969" y="csY5969"/>
              </a:cxn>
              <a:cxn ang="0">
                <a:pos x="csX5970" y="csY5970"/>
              </a:cxn>
              <a:cxn ang="0">
                <a:pos x="csX5971" y="csY5971"/>
              </a:cxn>
              <a:cxn ang="0">
                <a:pos x="csX5972" y="csY5972"/>
              </a:cxn>
              <a:cxn ang="0">
                <a:pos x="csX5973" y="csY5973"/>
              </a:cxn>
              <a:cxn ang="0">
                <a:pos x="csX5974" y="csY5974"/>
              </a:cxn>
              <a:cxn ang="0">
                <a:pos x="csX5975" y="csY5975"/>
              </a:cxn>
              <a:cxn ang="0">
                <a:pos x="csX5976" y="csY5976"/>
              </a:cxn>
              <a:cxn ang="0">
                <a:pos x="csX5977" y="csY5977"/>
              </a:cxn>
              <a:cxn ang="0">
                <a:pos x="csX5978" y="csY5978"/>
              </a:cxn>
              <a:cxn ang="0">
                <a:pos x="csX5979" y="csY5979"/>
              </a:cxn>
              <a:cxn ang="0">
                <a:pos x="csX5980" y="csY5980"/>
              </a:cxn>
              <a:cxn ang="0">
                <a:pos x="csX5981" y="csY5981"/>
              </a:cxn>
              <a:cxn ang="0">
                <a:pos x="csX5982" y="csY5982"/>
              </a:cxn>
              <a:cxn ang="0">
                <a:pos x="csX5983" y="csY5983"/>
              </a:cxn>
              <a:cxn ang="0">
                <a:pos x="csX5984" y="csY5984"/>
              </a:cxn>
              <a:cxn ang="0">
                <a:pos x="csX5985" y="csY5985"/>
              </a:cxn>
              <a:cxn ang="0">
                <a:pos x="csX5986" y="csY5986"/>
              </a:cxn>
              <a:cxn ang="0">
                <a:pos x="csX5987" y="csY5987"/>
              </a:cxn>
              <a:cxn ang="0">
                <a:pos x="csX5988" y="csY5988"/>
              </a:cxn>
              <a:cxn ang="0">
                <a:pos x="csX5989" y="csY5989"/>
              </a:cxn>
              <a:cxn ang="0">
                <a:pos x="csX5990" y="csY5990"/>
              </a:cxn>
              <a:cxn ang="0">
                <a:pos x="csX5991" y="csY5991"/>
              </a:cxn>
              <a:cxn ang="0">
                <a:pos x="csX5992" y="csY5992"/>
              </a:cxn>
              <a:cxn ang="0">
                <a:pos x="csX5993" y="csY5993"/>
              </a:cxn>
              <a:cxn ang="0">
                <a:pos x="csX5994" y="csY5994"/>
              </a:cxn>
              <a:cxn ang="0">
                <a:pos x="csX5995" y="csY5995"/>
              </a:cxn>
              <a:cxn ang="0">
                <a:pos x="csX5996" y="csY5996"/>
              </a:cxn>
              <a:cxn ang="0">
                <a:pos x="csX5997" y="csY5997"/>
              </a:cxn>
              <a:cxn ang="0">
                <a:pos x="csX5998" y="csY5998"/>
              </a:cxn>
              <a:cxn ang="0">
                <a:pos x="csX5999" y="csY5999"/>
              </a:cxn>
              <a:cxn ang="0">
                <a:pos x="csX6000" y="csY6000"/>
              </a:cxn>
              <a:cxn ang="0">
                <a:pos x="csX6001" y="csY6001"/>
              </a:cxn>
              <a:cxn ang="0">
                <a:pos x="csX6002" y="csY6002"/>
              </a:cxn>
              <a:cxn ang="0">
                <a:pos x="csX6003" y="csY6003"/>
              </a:cxn>
              <a:cxn ang="0">
                <a:pos x="csX6004" y="csY6004"/>
              </a:cxn>
              <a:cxn ang="0">
                <a:pos x="csX6005" y="csY6005"/>
              </a:cxn>
              <a:cxn ang="0">
                <a:pos x="csX6006" y="csY6006"/>
              </a:cxn>
              <a:cxn ang="0">
                <a:pos x="csX6007" y="csY6007"/>
              </a:cxn>
              <a:cxn ang="0">
                <a:pos x="csX6008" y="csY6008"/>
              </a:cxn>
              <a:cxn ang="0">
                <a:pos x="csX6009" y="csY6009"/>
              </a:cxn>
              <a:cxn ang="0">
                <a:pos x="csX6010" y="csY6010"/>
              </a:cxn>
              <a:cxn ang="0">
                <a:pos x="csX6011" y="csY6011"/>
              </a:cxn>
              <a:cxn ang="0">
                <a:pos x="csX6012" y="csY6012"/>
              </a:cxn>
              <a:cxn ang="0">
                <a:pos x="csX6013" y="csY6013"/>
              </a:cxn>
              <a:cxn ang="0">
                <a:pos x="csX6014" y="csY6014"/>
              </a:cxn>
              <a:cxn ang="0">
                <a:pos x="csX6015" y="csY6015"/>
              </a:cxn>
              <a:cxn ang="0">
                <a:pos x="csX6016" y="csY6016"/>
              </a:cxn>
              <a:cxn ang="0">
                <a:pos x="csX6017" y="csY6017"/>
              </a:cxn>
              <a:cxn ang="0">
                <a:pos x="csX6018" y="csY6018"/>
              </a:cxn>
              <a:cxn ang="0">
                <a:pos x="csX6019" y="csY6019"/>
              </a:cxn>
              <a:cxn ang="0">
                <a:pos x="csX6020" y="csY6020"/>
              </a:cxn>
              <a:cxn ang="0">
                <a:pos x="csX6021" y="csY6021"/>
              </a:cxn>
              <a:cxn ang="0">
                <a:pos x="csX6022" y="csY6022"/>
              </a:cxn>
              <a:cxn ang="0">
                <a:pos x="csX6023" y="csY6023"/>
              </a:cxn>
              <a:cxn ang="0">
                <a:pos x="csX6024" y="csY6024"/>
              </a:cxn>
              <a:cxn ang="0">
                <a:pos x="csX6025" y="csY6025"/>
              </a:cxn>
              <a:cxn ang="0">
                <a:pos x="csX6026" y="csY6026"/>
              </a:cxn>
              <a:cxn ang="0">
                <a:pos x="csX6027" y="csY6027"/>
              </a:cxn>
              <a:cxn ang="0">
                <a:pos x="csX6028" y="csY6028"/>
              </a:cxn>
              <a:cxn ang="0">
                <a:pos x="csX6029" y="csY6029"/>
              </a:cxn>
              <a:cxn ang="0">
                <a:pos x="csX6030" y="csY6030"/>
              </a:cxn>
              <a:cxn ang="0">
                <a:pos x="csX6031" y="csY6031"/>
              </a:cxn>
              <a:cxn ang="0">
                <a:pos x="csX6032" y="csY6032"/>
              </a:cxn>
              <a:cxn ang="0">
                <a:pos x="csX6033" y="csY6033"/>
              </a:cxn>
              <a:cxn ang="0">
                <a:pos x="csX6034" y="csY6034"/>
              </a:cxn>
              <a:cxn ang="0">
                <a:pos x="csX6035" y="csY6035"/>
              </a:cxn>
              <a:cxn ang="0">
                <a:pos x="csX6036" y="csY6036"/>
              </a:cxn>
              <a:cxn ang="0">
                <a:pos x="csX6037" y="csY6037"/>
              </a:cxn>
              <a:cxn ang="0">
                <a:pos x="csX6038" y="csY6038"/>
              </a:cxn>
              <a:cxn ang="0">
                <a:pos x="csX6039" y="csY6039"/>
              </a:cxn>
              <a:cxn ang="0">
                <a:pos x="csX6040" y="csY6040"/>
              </a:cxn>
              <a:cxn ang="0">
                <a:pos x="csX6041" y="csY6041"/>
              </a:cxn>
              <a:cxn ang="0">
                <a:pos x="csX6042" y="csY6042"/>
              </a:cxn>
              <a:cxn ang="0">
                <a:pos x="csX6043" y="csY6043"/>
              </a:cxn>
              <a:cxn ang="0">
                <a:pos x="csX6044" y="csY6044"/>
              </a:cxn>
              <a:cxn ang="0">
                <a:pos x="csX6045" y="csY6045"/>
              </a:cxn>
              <a:cxn ang="0">
                <a:pos x="csX6046" y="csY6046"/>
              </a:cxn>
              <a:cxn ang="0">
                <a:pos x="csX6047" y="csY6047"/>
              </a:cxn>
              <a:cxn ang="0">
                <a:pos x="csX6048" y="csY6048"/>
              </a:cxn>
              <a:cxn ang="0">
                <a:pos x="csX6049" y="csY6049"/>
              </a:cxn>
              <a:cxn ang="0">
                <a:pos x="csX6050" y="csY6050"/>
              </a:cxn>
              <a:cxn ang="0">
                <a:pos x="csX6051" y="csY6051"/>
              </a:cxn>
              <a:cxn ang="0">
                <a:pos x="csX6052" y="csY6052"/>
              </a:cxn>
              <a:cxn ang="0">
                <a:pos x="csX6053" y="csY6053"/>
              </a:cxn>
              <a:cxn ang="0">
                <a:pos x="csX6054" y="csY6054"/>
              </a:cxn>
              <a:cxn ang="0">
                <a:pos x="csX6055" y="csY6055"/>
              </a:cxn>
              <a:cxn ang="0">
                <a:pos x="csX6056" y="csY6056"/>
              </a:cxn>
              <a:cxn ang="0">
                <a:pos x="csX6057" y="csY6057"/>
              </a:cxn>
              <a:cxn ang="0">
                <a:pos x="csX6058" y="csY6058"/>
              </a:cxn>
              <a:cxn ang="0">
                <a:pos x="csX6059" y="csY6059"/>
              </a:cxn>
              <a:cxn ang="0">
                <a:pos x="csX6060" y="csY6060"/>
              </a:cxn>
              <a:cxn ang="0">
                <a:pos x="csX6061" y="csY6061"/>
              </a:cxn>
              <a:cxn ang="0">
                <a:pos x="csX6062" y="csY6062"/>
              </a:cxn>
              <a:cxn ang="0">
                <a:pos x="csX6063" y="csY6063"/>
              </a:cxn>
              <a:cxn ang="0">
                <a:pos x="csX6064" y="csY6064"/>
              </a:cxn>
              <a:cxn ang="0">
                <a:pos x="csX6065" y="csY6065"/>
              </a:cxn>
              <a:cxn ang="0">
                <a:pos x="csX6066" y="csY6066"/>
              </a:cxn>
              <a:cxn ang="0">
                <a:pos x="csX6067" y="csY6067"/>
              </a:cxn>
              <a:cxn ang="0">
                <a:pos x="csX6068" y="csY6068"/>
              </a:cxn>
              <a:cxn ang="0">
                <a:pos x="csX6069" y="csY6069"/>
              </a:cxn>
              <a:cxn ang="0">
                <a:pos x="csX6070" y="csY6070"/>
              </a:cxn>
              <a:cxn ang="0">
                <a:pos x="csX6071" y="csY6071"/>
              </a:cxn>
              <a:cxn ang="0">
                <a:pos x="csX6072" y="csY6072"/>
              </a:cxn>
              <a:cxn ang="0">
                <a:pos x="csX6073" y="csY6073"/>
              </a:cxn>
              <a:cxn ang="0">
                <a:pos x="csX6074" y="csY6074"/>
              </a:cxn>
              <a:cxn ang="0">
                <a:pos x="csX6075" y="csY6075"/>
              </a:cxn>
              <a:cxn ang="0">
                <a:pos x="csX6076" y="csY6076"/>
              </a:cxn>
              <a:cxn ang="0">
                <a:pos x="csX6077" y="csY6077"/>
              </a:cxn>
              <a:cxn ang="0">
                <a:pos x="csX6078" y="csY6078"/>
              </a:cxn>
              <a:cxn ang="0">
                <a:pos x="csX6079" y="csY6079"/>
              </a:cxn>
              <a:cxn ang="0">
                <a:pos x="csX6080" y="csY6080"/>
              </a:cxn>
              <a:cxn ang="0">
                <a:pos x="csX6081" y="csY6081"/>
              </a:cxn>
              <a:cxn ang="0">
                <a:pos x="csX6082" y="csY6082"/>
              </a:cxn>
              <a:cxn ang="0">
                <a:pos x="csX6083" y="csY6083"/>
              </a:cxn>
              <a:cxn ang="0">
                <a:pos x="csX6084" y="csY6084"/>
              </a:cxn>
              <a:cxn ang="0">
                <a:pos x="csX6085" y="csY6085"/>
              </a:cxn>
              <a:cxn ang="0">
                <a:pos x="csX6086" y="csY6086"/>
              </a:cxn>
              <a:cxn ang="0">
                <a:pos x="csX6087" y="csY6087"/>
              </a:cxn>
              <a:cxn ang="0">
                <a:pos x="csX6088" y="csY6088"/>
              </a:cxn>
              <a:cxn ang="0">
                <a:pos x="csX6089" y="csY6089"/>
              </a:cxn>
              <a:cxn ang="0">
                <a:pos x="csX6090" y="csY6090"/>
              </a:cxn>
              <a:cxn ang="0">
                <a:pos x="csX6091" y="csY6091"/>
              </a:cxn>
              <a:cxn ang="0">
                <a:pos x="csX6092" y="csY6092"/>
              </a:cxn>
              <a:cxn ang="0">
                <a:pos x="csX6093" y="csY6093"/>
              </a:cxn>
              <a:cxn ang="0">
                <a:pos x="csX6094" y="csY6094"/>
              </a:cxn>
              <a:cxn ang="0">
                <a:pos x="csX6095" y="csY6095"/>
              </a:cxn>
              <a:cxn ang="0">
                <a:pos x="csX6096" y="csY6096"/>
              </a:cxn>
              <a:cxn ang="0">
                <a:pos x="csX6097" y="csY6097"/>
              </a:cxn>
              <a:cxn ang="0">
                <a:pos x="csX6098" y="csY6098"/>
              </a:cxn>
              <a:cxn ang="0">
                <a:pos x="csX6099" y="csY6099"/>
              </a:cxn>
              <a:cxn ang="0">
                <a:pos x="csX6100" y="csY6100"/>
              </a:cxn>
              <a:cxn ang="0">
                <a:pos x="csX6101" y="csY6101"/>
              </a:cxn>
              <a:cxn ang="0">
                <a:pos x="csX6102" y="csY6102"/>
              </a:cxn>
              <a:cxn ang="0">
                <a:pos x="csX6103" y="csY6103"/>
              </a:cxn>
              <a:cxn ang="0">
                <a:pos x="csX6104" y="csY6104"/>
              </a:cxn>
              <a:cxn ang="0">
                <a:pos x="csX6105" y="csY6105"/>
              </a:cxn>
              <a:cxn ang="0">
                <a:pos x="csX6106" y="csY6106"/>
              </a:cxn>
              <a:cxn ang="0">
                <a:pos x="csX6107" y="csY6107"/>
              </a:cxn>
              <a:cxn ang="0">
                <a:pos x="csX6108" y="csY6108"/>
              </a:cxn>
              <a:cxn ang="0">
                <a:pos x="csX6109" y="csY6109"/>
              </a:cxn>
              <a:cxn ang="0">
                <a:pos x="csX6110" y="csY6110"/>
              </a:cxn>
              <a:cxn ang="0">
                <a:pos x="csX6111" y="csY6111"/>
              </a:cxn>
              <a:cxn ang="0">
                <a:pos x="csX6112" y="csY6112"/>
              </a:cxn>
              <a:cxn ang="0">
                <a:pos x="csX6113" y="csY6113"/>
              </a:cxn>
              <a:cxn ang="0">
                <a:pos x="csX6114" y="csY6114"/>
              </a:cxn>
              <a:cxn ang="0">
                <a:pos x="csX6115" y="csY6115"/>
              </a:cxn>
              <a:cxn ang="0">
                <a:pos x="csX6116" y="csY6116"/>
              </a:cxn>
              <a:cxn ang="0">
                <a:pos x="csX6117" y="csY6117"/>
              </a:cxn>
              <a:cxn ang="0">
                <a:pos x="csX6118" y="csY6118"/>
              </a:cxn>
              <a:cxn ang="0">
                <a:pos x="csX6119" y="csY6119"/>
              </a:cxn>
              <a:cxn ang="0">
                <a:pos x="csX6120" y="csY6120"/>
              </a:cxn>
              <a:cxn ang="0">
                <a:pos x="csX6121" y="csY6121"/>
              </a:cxn>
              <a:cxn ang="0">
                <a:pos x="csX6122" y="csY6122"/>
              </a:cxn>
              <a:cxn ang="0">
                <a:pos x="csX6123" y="csY6123"/>
              </a:cxn>
              <a:cxn ang="0">
                <a:pos x="csX6124" y="csY6124"/>
              </a:cxn>
              <a:cxn ang="0">
                <a:pos x="csX6125" y="csY6125"/>
              </a:cxn>
              <a:cxn ang="0">
                <a:pos x="csX6126" y="csY6126"/>
              </a:cxn>
              <a:cxn ang="0">
                <a:pos x="csX6127" y="csY6127"/>
              </a:cxn>
              <a:cxn ang="0">
                <a:pos x="csX6128" y="csY6128"/>
              </a:cxn>
              <a:cxn ang="0">
                <a:pos x="csX6129" y="csY6129"/>
              </a:cxn>
              <a:cxn ang="0">
                <a:pos x="csX6130" y="csY6130"/>
              </a:cxn>
              <a:cxn ang="0">
                <a:pos x="csX6131" y="csY6131"/>
              </a:cxn>
              <a:cxn ang="0">
                <a:pos x="csX6132" y="csY6132"/>
              </a:cxn>
              <a:cxn ang="0">
                <a:pos x="csX6133" y="csY6133"/>
              </a:cxn>
              <a:cxn ang="0">
                <a:pos x="csX6134" y="csY6134"/>
              </a:cxn>
              <a:cxn ang="0">
                <a:pos x="csX6135" y="csY6135"/>
              </a:cxn>
              <a:cxn ang="0">
                <a:pos x="csX6136" y="csY6136"/>
              </a:cxn>
              <a:cxn ang="0">
                <a:pos x="csX6137" y="csY6137"/>
              </a:cxn>
              <a:cxn ang="0">
                <a:pos x="csX6138" y="csY6138"/>
              </a:cxn>
              <a:cxn ang="0">
                <a:pos x="csX6139" y="csY6139"/>
              </a:cxn>
              <a:cxn ang="0">
                <a:pos x="csX6140" y="csY6140"/>
              </a:cxn>
              <a:cxn ang="0">
                <a:pos x="csX6141" y="csY6141"/>
              </a:cxn>
              <a:cxn ang="0">
                <a:pos x="csX6142" y="csY6142"/>
              </a:cxn>
              <a:cxn ang="0">
                <a:pos x="csX6143" y="csY6143"/>
              </a:cxn>
              <a:cxn ang="0">
                <a:pos x="csX6144" y="csY6144"/>
              </a:cxn>
              <a:cxn ang="0">
                <a:pos x="csX6145" y="csY6145"/>
              </a:cxn>
              <a:cxn ang="0">
                <a:pos x="csX6146" y="csY6146"/>
              </a:cxn>
              <a:cxn ang="0">
                <a:pos x="csX6147" y="csY6147"/>
              </a:cxn>
              <a:cxn ang="0">
                <a:pos x="csX6148" y="csY6148"/>
              </a:cxn>
              <a:cxn ang="0">
                <a:pos x="csX6149" y="csY6149"/>
              </a:cxn>
              <a:cxn ang="0">
                <a:pos x="csX6150" y="csY6150"/>
              </a:cxn>
              <a:cxn ang="0">
                <a:pos x="csX6151" y="csY6151"/>
              </a:cxn>
              <a:cxn ang="0">
                <a:pos x="csX6152" y="csY6152"/>
              </a:cxn>
              <a:cxn ang="0">
                <a:pos x="csX6153" y="csY6153"/>
              </a:cxn>
              <a:cxn ang="0">
                <a:pos x="csX6154" y="csY6154"/>
              </a:cxn>
              <a:cxn ang="0">
                <a:pos x="csX6155" y="csY6155"/>
              </a:cxn>
              <a:cxn ang="0">
                <a:pos x="csX6156" y="csY6156"/>
              </a:cxn>
              <a:cxn ang="0">
                <a:pos x="csX6157" y="csY6157"/>
              </a:cxn>
              <a:cxn ang="0">
                <a:pos x="csX6158" y="csY6158"/>
              </a:cxn>
              <a:cxn ang="0">
                <a:pos x="csX6159" y="csY6159"/>
              </a:cxn>
              <a:cxn ang="0">
                <a:pos x="csX6160" y="csY6160"/>
              </a:cxn>
              <a:cxn ang="0">
                <a:pos x="csX6161" y="csY6161"/>
              </a:cxn>
              <a:cxn ang="0">
                <a:pos x="csX6162" y="csY6162"/>
              </a:cxn>
              <a:cxn ang="0">
                <a:pos x="csX6163" y="csY6163"/>
              </a:cxn>
              <a:cxn ang="0">
                <a:pos x="csX6164" y="csY6164"/>
              </a:cxn>
              <a:cxn ang="0">
                <a:pos x="csX6165" y="csY6165"/>
              </a:cxn>
              <a:cxn ang="0">
                <a:pos x="csX6166" y="csY6166"/>
              </a:cxn>
              <a:cxn ang="0">
                <a:pos x="csX6167" y="csY6167"/>
              </a:cxn>
              <a:cxn ang="0">
                <a:pos x="csX6168" y="csY6168"/>
              </a:cxn>
              <a:cxn ang="0">
                <a:pos x="csX6169" y="csY6169"/>
              </a:cxn>
              <a:cxn ang="0">
                <a:pos x="csX6170" y="csY6170"/>
              </a:cxn>
              <a:cxn ang="0">
                <a:pos x="csX6171" y="csY6171"/>
              </a:cxn>
              <a:cxn ang="0">
                <a:pos x="csX6172" y="csY6172"/>
              </a:cxn>
              <a:cxn ang="0">
                <a:pos x="csX6173" y="csY6173"/>
              </a:cxn>
              <a:cxn ang="0">
                <a:pos x="csX6174" y="csY6174"/>
              </a:cxn>
              <a:cxn ang="0">
                <a:pos x="csX6175" y="csY6175"/>
              </a:cxn>
              <a:cxn ang="0">
                <a:pos x="csX6176" y="csY6176"/>
              </a:cxn>
              <a:cxn ang="0">
                <a:pos x="csX6177" y="csY6177"/>
              </a:cxn>
              <a:cxn ang="0">
                <a:pos x="csX6178" y="csY6178"/>
              </a:cxn>
              <a:cxn ang="0">
                <a:pos x="csX6179" y="csY6179"/>
              </a:cxn>
              <a:cxn ang="0">
                <a:pos x="csX6180" y="csY6180"/>
              </a:cxn>
              <a:cxn ang="0">
                <a:pos x="csX6181" y="csY6181"/>
              </a:cxn>
              <a:cxn ang="0">
                <a:pos x="csX6182" y="csY6182"/>
              </a:cxn>
              <a:cxn ang="0">
                <a:pos x="csX6183" y="csY6183"/>
              </a:cxn>
              <a:cxn ang="0">
                <a:pos x="csX6184" y="csY6184"/>
              </a:cxn>
              <a:cxn ang="0">
                <a:pos x="csX6185" y="csY6185"/>
              </a:cxn>
              <a:cxn ang="0">
                <a:pos x="csX6186" y="csY6186"/>
              </a:cxn>
              <a:cxn ang="0">
                <a:pos x="csX6187" y="csY6187"/>
              </a:cxn>
              <a:cxn ang="0">
                <a:pos x="csX6188" y="csY6188"/>
              </a:cxn>
              <a:cxn ang="0">
                <a:pos x="csX6189" y="csY6189"/>
              </a:cxn>
              <a:cxn ang="0">
                <a:pos x="csX6190" y="csY6190"/>
              </a:cxn>
              <a:cxn ang="0">
                <a:pos x="csX6191" y="csY6191"/>
              </a:cxn>
              <a:cxn ang="0">
                <a:pos x="csX6192" y="csY6192"/>
              </a:cxn>
              <a:cxn ang="0">
                <a:pos x="csX6193" y="csY6193"/>
              </a:cxn>
              <a:cxn ang="0">
                <a:pos x="csX6194" y="csY6194"/>
              </a:cxn>
              <a:cxn ang="0">
                <a:pos x="csX6195" y="csY6195"/>
              </a:cxn>
              <a:cxn ang="0">
                <a:pos x="csX6196" y="csY6196"/>
              </a:cxn>
              <a:cxn ang="0">
                <a:pos x="csX6197" y="csY6197"/>
              </a:cxn>
              <a:cxn ang="0">
                <a:pos x="csX6198" y="csY6198"/>
              </a:cxn>
              <a:cxn ang="0">
                <a:pos x="csX6199" y="csY6199"/>
              </a:cxn>
              <a:cxn ang="0">
                <a:pos x="csX6200" y="csY6200"/>
              </a:cxn>
              <a:cxn ang="0">
                <a:pos x="csX6201" y="csY6201"/>
              </a:cxn>
              <a:cxn ang="0">
                <a:pos x="csX6202" y="csY6202"/>
              </a:cxn>
              <a:cxn ang="0">
                <a:pos x="csX6203" y="csY6203"/>
              </a:cxn>
              <a:cxn ang="0">
                <a:pos x="csX6204" y="csY6204"/>
              </a:cxn>
              <a:cxn ang="0">
                <a:pos x="csX6205" y="csY6205"/>
              </a:cxn>
              <a:cxn ang="0">
                <a:pos x="csX6206" y="csY6206"/>
              </a:cxn>
              <a:cxn ang="0">
                <a:pos x="csX6207" y="csY6207"/>
              </a:cxn>
              <a:cxn ang="0">
                <a:pos x="csX6208" y="csY6208"/>
              </a:cxn>
              <a:cxn ang="0">
                <a:pos x="csX6209" y="csY6209"/>
              </a:cxn>
              <a:cxn ang="0">
                <a:pos x="csX6210" y="csY6210"/>
              </a:cxn>
              <a:cxn ang="0">
                <a:pos x="csX6211" y="csY6211"/>
              </a:cxn>
              <a:cxn ang="0">
                <a:pos x="csX6212" y="csY6212"/>
              </a:cxn>
              <a:cxn ang="0">
                <a:pos x="csX6213" y="csY6213"/>
              </a:cxn>
              <a:cxn ang="0">
                <a:pos x="csX6214" y="csY6214"/>
              </a:cxn>
              <a:cxn ang="0">
                <a:pos x="csX6215" y="csY6215"/>
              </a:cxn>
              <a:cxn ang="0">
                <a:pos x="csX6216" y="csY6216"/>
              </a:cxn>
              <a:cxn ang="0">
                <a:pos x="csX6217" y="csY6217"/>
              </a:cxn>
              <a:cxn ang="0">
                <a:pos x="csX6218" y="csY6218"/>
              </a:cxn>
              <a:cxn ang="0">
                <a:pos x="csX6219" y="csY6219"/>
              </a:cxn>
              <a:cxn ang="0">
                <a:pos x="csX6220" y="csY6220"/>
              </a:cxn>
              <a:cxn ang="0">
                <a:pos x="csX6221" y="csY6221"/>
              </a:cxn>
              <a:cxn ang="0">
                <a:pos x="csX6222" y="csY6222"/>
              </a:cxn>
              <a:cxn ang="0">
                <a:pos x="csX6223" y="csY6223"/>
              </a:cxn>
              <a:cxn ang="0">
                <a:pos x="csX6224" y="csY6224"/>
              </a:cxn>
              <a:cxn ang="0">
                <a:pos x="csX6225" y="csY6225"/>
              </a:cxn>
              <a:cxn ang="0">
                <a:pos x="csX6226" y="csY6226"/>
              </a:cxn>
              <a:cxn ang="0">
                <a:pos x="csX6227" y="csY6227"/>
              </a:cxn>
              <a:cxn ang="0">
                <a:pos x="csX6228" y="csY6228"/>
              </a:cxn>
              <a:cxn ang="0">
                <a:pos x="csX6229" y="csY6229"/>
              </a:cxn>
              <a:cxn ang="0">
                <a:pos x="csX6230" y="csY6230"/>
              </a:cxn>
              <a:cxn ang="0">
                <a:pos x="csX6231" y="csY6231"/>
              </a:cxn>
              <a:cxn ang="0">
                <a:pos x="csX6232" y="csY6232"/>
              </a:cxn>
              <a:cxn ang="0">
                <a:pos x="csX6233" y="csY6233"/>
              </a:cxn>
              <a:cxn ang="0">
                <a:pos x="csX6234" y="csY6234"/>
              </a:cxn>
              <a:cxn ang="0">
                <a:pos x="csX6235" y="csY6235"/>
              </a:cxn>
              <a:cxn ang="0">
                <a:pos x="csX6236" y="csY6236"/>
              </a:cxn>
              <a:cxn ang="0">
                <a:pos x="csX6237" y="csY6237"/>
              </a:cxn>
              <a:cxn ang="0">
                <a:pos x="csX6238" y="csY6238"/>
              </a:cxn>
              <a:cxn ang="0">
                <a:pos x="csX6239" y="csY6239"/>
              </a:cxn>
              <a:cxn ang="0">
                <a:pos x="csX6240" y="csY6240"/>
              </a:cxn>
              <a:cxn ang="0">
                <a:pos x="csX6241" y="csY6241"/>
              </a:cxn>
              <a:cxn ang="0">
                <a:pos x="csX6242" y="csY6242"/>
              </a:cxn>
              <a:cxn ang="0">
                <a:pos x="csX6243" y="csY6243"/>
              </a:cxn>
              <a:cxn ang="0">
                <a:pos x="csX6244" y="csY6244"/>
              </a:cxn>
              <a:cxn ang="0">
                <a:pos x="csX6245" y="csY6245"/>
              </a:cxn>
              <a:cxn ang="0">
                <a:pos x="csX6246" y="csY6246"/>
              </a:cxn>
              <a:cxn ang="0">
                <a:pos x="csX6247" y="csY6247"/>
              </a:cxn>
              <a:cxn ang="0">
                <a:pos x="csX6248" y="csY6248"/>
              </a:cxn>
              <a:cxn ang="0">
                <a:pos x="csX6249" y="csY6249"/>
              </a:cxn>
              <a:cxn ang="0">
                <a:pos x="csX6250" y="csY6250"/>
              </a:cxn>
              <a:cxn ang="0">
                <a:pos x="csX6251" y="csY6251"/>
              </a:cxn>
              <a:cxn ang="0">
                <a:pos x="csX6252" y="csY6252"/>
              </a:cxn>
              <a:cxn ang="0">
                <a:pos x="csX6253" y="csY6253"/>
              </a:cxn>
              <a:cxn ang="0">
                <a:pos x="csX6254" y="csY6254"/>
              </a:cxn>
              <a:cxn ang="0">
                <a:pos x="csX6255" y="csY6255"/>
              </a:cxn>
              <a:cxn ang="0">
                <a:pos x="csX6256" y="csY6256"/>
              </a:cxn>
              <a:cxn ang="0">
                <a:pos x="csX6257" y="csY6257"/>
              </a:cxn>
              <a:cxn ang="0">
                <a:pos x="csX6258" y="csY6258"/>
              </a:cxn>
              <a:cxn ang="0">
                <a:pos x="csX6259" y="csY6259"/>
              </a:cxn>
              <a:cxn ang="0">
                <a:pos x="csX6260" y="csY6260"/>
              </a:cxn>
              <a:cxn ang="0">
                <a:pos x="csX6261" y="csY6261"/>
              </a:cxn>
              <a:cxn ang="0">
                <a:pos x="csX6262" y="csY6262"/>
              </a:cxn>
              <a:cxn ang="0">
                <a:pos x="csX6263" y="csY6263"/>
              </a:cxn>
              <a:cxn ang="0">
                <a:pos x="csX6264" y="csY6264"/>
              </a:cxn>
              <a:cxn ang="0">
                <a:pos x="csX6265" y="csY6265"/>
              </a:cxn>
              <a:cxn ang="0">
                <a:pos x="csX6266" y="csY6266"/>
              </a:cxn>
              <a:cxn ang="0">
                <a:pos x="csX6267" y="csY6267"/>
              </a:cxn>
              <a:cxn ang="0">
                <a:pos x="csX6268" y="csY6268"/>
              </a:cxn>
              <a:cxn ang="0">
                <a:pos x="csX6269" y="csY6269"/>
              </a:cxn>
              <a:cxn ang="0">
                <a:pos x="csX6270" y="csY6270"/>
              </a:cxn>
              <a:cxn ang="0">
                <a:pos x="csX6271" y="csY6271"/>
              </a:cxn>
              <a:cxn ang="0">
                <a:pos x="csX6272" y="csY6272"/>
              </a:cxn>
              <a:cxn ang="0">
                <a:pos x="csX6273" y="csY6273"/>
              </a:cxn>
              <a:cxn ang="0">
                <a:pos x="csX6274" y="csY6274"/>
              </a:cxn>
              <a:cxn ang="0">
                <a:pos x="csX6275" y="csY6275"/>
              </a:cxn>
              <a:cxn ang="0">
                <a:pos x="csX6276" y="csY6276"/>
              </a:cxn>
              <a:cxn ang="0">
                <a:pos x="csX6277" y="csY6277"/>
              </a:cxn>
              <a:cxn ang="0">
                <a:pos x="csX6278" y="csY6278"/>
              </a:cxn>
              <a:cxn ang="0">
                <a:pos x="csX6279" y="csY6279"/>
              </a:cxn>
              <a:cxn ang="0">
                <a:pos x="csX6280" y="csY6280"/>
              </a:cxn>
              <a:cxn ang="0">
                <a:pos x="csX6281" y="csY6281"/>
              </a:cxn>
              <a:cxn ang="0">
                <a:pos x="csX6282" y="csY6282"/>
              </a:cxn>
              <a:cxn ang="0">
                <a:pos x="csX6283" y="csY6283"/>
              </a:cxn>
              <a:cxn ang="0">
                <a:pos x="csX6284" y="csY6284"/>
              </a:cxn>
              <a:cxn ang="0">
                <a:pos x="csX6285" y="csY6285"/>
              </a:cxn>
              <a:cxn ang="0">
                <a:pos x="csX6286" y="csY6286"/>
              </a:cxn>
              <a:cxn ang="0">
                <a:pos x="csX6287" y="csY6287"/>
              </a:cxn>
              <a:cxn ang="0">
                <a:pos x="csX6288" y="csY6288"/>
              </a:cxn>
              <a:cxn ang="0">
                <a:pos x="csX6289" y="csY6289"/>
              </a:cxn>
              <a:cxn ang="0">
                <a:pos x="csX6290" y="csY6290"/>
              </a:cxn>
              <a:cxn ang="0">
                <a:pos x="csX6291" y="csY6291"/>
              </a:cxn>
              <a:cxn ang="0">
                <a:pos x="csX6292" y="csY6292"/>
              </a:cxn>
              <a:cxn ang="0">
                <a:pos x="csX6293" y="csY6293"/>
              </a:cxn>
              <a:cxn ang="0">
                <a:pos x="csX6294" y="csY6294"/>
              </a:cxn>
              <a:cxn ang="0">
                <a:pos x="csX6295" y="csY6295"/>
              </a:cxn>
              <a:cxn ang="0">
                <a:pos x="csX6296" y="csY6296"/>
              </a:cxn>
              <a:cxn ang="0">
                <a:pos x="csX6297" y="csY6297"/>
              </a:cxn>
              <a:cxn ang="0">
                <a:pos x="csX6298" y="csY6298"/>
              </a:cxn>
              <a:cxn ang="0">
                <a:pos x="csX6299" y="csY6299"/>
              </a:cxn>
              <a:cxn ang="0">
                <a:pos x="csX6300" y="csY6300"/>
              </a:cxn>
              <a:cxn ang="0">
                <a:pos x="csX6301" y="csY6301"/>
              </a:cxn>
              <a:cxn ang="0">
                <a:pos x="csX6302" y="csY6302"/>
              </a:cxn>
              <a:cxn ang="0">
                <a:pos x="csX6303" y="csY6303"/>
              </a:cxn>
              <a:cxn ang="0">
                <a:pos x="csX6304" y="csY6304"/>
              </a:cxn>
              <a:cxn ang="0">
                <a:pos x="csX6305" y="csY6305"/>
              </a:cxn>
              <a:cxn ang="0">
                <a:pos x="csX6306" y="csY6306"/>
              </a:cxn>
              <a:cxn ang="0">
                <a:pos x="csX6307" y="csY6307"/>
              </a:cxn>
              <a:cxn ang="0">
                <a:pos x="csX6308" y="csY6308"/>
              </a:cxn>
              <a:cxn ang="0">
                <a:pos x="csX6309" y="csY6309"/>
              </a:cxn>
              <a:cxn ang="0">
                <a:pos x="csX6310" y="csY6310"/>
              </a:cxn>
              <a:cxn ang="0">
                <a:pos x="csX6311" y="csY6311"/>
              </a:cxn>
              <a:cxn ang="0">
                <a:pos x="csX6312" y="csY6312"/>
              </a:cxn>
              <a:cxn ang="0">
                <a:pos x="csX6313" y="csY6313"/>
              </a:cxn>
              <a:cxn ang="0">
                <a:pos x="csX6314" y="csY6314"/>
              </a:cxn>
              <a:cxn ang="0">
                <a:pos x="csX6315" y="csY6315"/>
              </a:cxn>
              <a:cxn ang="0">
                <a:pos x="csX6316" y="csY6316"/>
              </a:cxn>
              <a:cxn ang="0">
                <a:pos x="csX6317" y="csY6317"/>
              </a:cxn>
              <a:cxn ang="0">
                <a:pos x="csX6318" y="csY6318"/>
              </a:cxn>
              <a:cxn ang="0">
                <a:pos x="csX6319" y="csY6319"/>
              </a:cxn>
              <a:cxn ang="0">
                <a:pos x="csX6320" y="csY6320"/>
              </a:cxn>
              <a:cxn ang="0">
                <a:pos x="csX6321" y="csY6321"/>
              </a:cxn>
              <a:cxn ang="0">
                <a:pos x="csX6322" y="csY6322"/>
              </a:cxn>
              <a:cxn ang="0">
                <a:pos x="csX6323" y="csY6323"/>
              </a:cxn>
              <a:cxn ang="0">
                <a:pos x="csX6324" y="csY6324"/>
              </a:cxn>
              <a:cxn ang="0">
                <a:pos x="csX6325" y="csY6325"/>
              </a:cxn>
              <a:cxn ang="0">
                <a:pos x="csX6326" y="csY6326"/>
              </a:cxn>
              <a:cxn ang="0">
                <a:pos x="csX6327" y="csY6327"/>
              </a:cxn>
              <a:cxn ang="0">
                <a:pos x="csX6328" y="csY6328"/>
              </a:cxn>
              <a:cxn ang="0">
                <a:pos x="csX6329" y="csY6329"/>
              </a:cxn>
              <a:cxn ang="0">
                <a:pos x="csX6330" y="csY6330"/>
              </a:cxn>
              <a:cxn ang="0">
                <a:pos x="csX6331" y="csY6331"/>
              </a:cxn>
              <a:cxn ang="0">
                <a:pos x="csX6332" y="csY6332"/>
              </a:cxn>
              <a:cxn ang="0">
                <a:pos x="csX6333" y="csY6333"/>
              </a:cxn>
              <a:cxn ang="0">
                <a:pos x="csX6334" y="csY6334"/>
              </a:cxn>
              <a:cxn ang="0">
                <a:pos x="csX6335" y="csY6335"/>
              </a:cxn>
              <a:cxn ang="0">
                <a:pos x="csX6336" y="csY6336"/>
              </a:cxn>
              <a:cxn ang="0">
                <a:pos x="csX6337" y="csY6337"/>
              </a:cxn>
              <a:cxn ang="0">
                <a:pos x="csX6338" y="csY6338"/>
              </a:cxn>
              <a:cxn ang="0">
                <a:pos x="csX6339" y="csY6339"/>
              </a:cxn>
              <a:cxn ang="0">
                <a:pos x="csX6340" y="csY6340"/>
              </a:cxn>
              <a:cxn ang="0">
                <a:pos x="csX6341" y="csY6341"/>
              </a:cxn>
              <a:cxn ang="0">
                <a:pos x="csX6342" y="csY6342"/>
              </a:cxn>
              <a:cxn ang="0">
                <a:pos x="csX6343" y="csY6343"/>
              </a:cxn>
              <a:cxn ang="0">
                <a:pos x="csX6344" y="csY6344"/>
              </a:cxn>
              <a:cxn ang="0">
                <a:pos x="csX6345" y="csY6345"/>
              </a:cxn>
              <a:cxn ang="0">
                <a:pos x="csX6346" y="csY6346"/>
              </a:cxn>
              <a:cxn ang="0">
                <a:pos x="csX6347" y="csY6347"/>
              </a:cxn>
              <a:cxn ang="0">
                <a:pos x="csX6348" y="csY6348"/>
              </a:cxn>
              <a:cxn ang="0">
                <a:pos x="csX6349" y="csY6349"/>
              </a:cxn>
              <a:cxn ang="0">
                <a:pos x="csX6350" y="csY6350"/>
              </a:cxn>
              <a:cxn ang="0">
                <a:pos x="csX6351" y="csY6351"/>
              </a:cxn>
              <a:cxn ang="0">
                <a:pos x="csX6352" y="csY6352"/>
              </a:cxn>
              <a:cxn ang="0">
                <a:pos x="csX6353" y="csY6353"/>
              </a:cxn>
              <a:cxn ang="0">
                <a:pos x="csX6354" y="csY6354"/>
              </a:cxn>
              <a:cxn ang="0">
                <a:pos x="csX6355" y="csY6355"/>
              </a:cxn>
              <a:cxn ang="0">
                <a:pos x="csX6356" y="csY6356"/>
              </a:cxn>
              <a:cxn ang="0">
                <a:pos x="csX6357" y="csY6357"/>
              </a:cxn>
              <a:cxn ang="0">
                <a:pos x="csX6358" y="csY6358"/>
              </a:cxn>
              <a:cxn ang="0">
                <a:pos x="csX6359" y="csY6359"/>
              </a:cxn>
              <a:cxn ang="0">
                <a:pos x="csX6360" y="csY6360"/>
              </a:cxn>
              <a:cxn ang="0">
                <a:pos x="csX6361" y="csY6361"/>
              </a:cxn>
              <a:cxn ang="0">
                <a:pos x="csX6362" y="csY6362"/>
              </a:cxn>
              <a:cxn ang="0">
                <a:pos x="csX6363" y="csY6363"/>
              </a:cxn>
              <a:cxn ang="0">
                <a:pos x="csX6364" y="csY6364"/>
              </a:cxn>
              <a:cxn ang="0">
                <a:pos x="csX6365" y="csY6365"/>
              </a:cxn>
              <a:cxn ang="0">
                <a:pos x="csX6366" y="csY6366"/>
              </a:cxn>
              <a:cxn ang="0">
                <a:pos x="csX6367" y="csY6367"/>
              </a:cxn>
              <a:cxn ang="0">
                <a:pos x="csX6368" y="csY6368"/>
              </a:cxn>
              <a:cxn ang="0">
                <a:pos x="csX6369" y="csY6369"/>
              </a:cxn>
              <a:cxn ang="0">
                <a:pos x="csX6370" y="csY6370"/>
              </a:cxn>
              <a:cxn ang="0">
                <a:pos x="csX6371" y="csY6371"/>
              </a:cxn>
              <a:cxn ang="0">
                <a:pos x="csX6372" y="csY6372"/>
              </a:cxn>
              <a:cxn ang="0">
                <a:pos x="csX6373" y="csY6373"/>
              </a:cxn>
              <a:cxn ang="0">
                <a:pos x="csX6374" y="csY6374"/>
              </a:cxn>
              <a:cxn ang="0">
                <a:pos x="csX6375" y="csY6375"/>
              </a:cxn>
              <a:cxn ang="0">
                <a:pos x="csX6376" y="csY6376"/>
              </a:cxn>
              <a:cxn ang="0">
                <a:pos x="csX6377" y="csY6377"/>
              </a:cxn>
              <a:cxn ang="0">
                <a:pos x="csX6378" y="csY6378"/>
              </a:cxn>
              <a:cxn ang="0">
                <a:pos x="csX6379" y="csY6379"/>
              </a:cxn>
              <a:cxn ang="0">
                <a:pos x="csX6380" y="csY6380"/>
              </a:cxn>
              <a:cxn ang="0">
                <a:pos x="csX6381" y="csY6381"/>
              </a:cxn>
              <a:cxn ang="0">
                <a:pos x="csX6382" y="csY6382"/>
              </a:cxn>
              <a:cxn ang="0">
                <a:pos x="csX6383" y="csY6383"/>
              </a:cxn>
              <a:cxn ang="0">
                <a:pos x="csX6384" y="csY6384"/>
              </a:cxn>
              <a:cxn ang="0">
                <a:pos x="csX6385" y="csY6385"/>
              </a:cxn>
              <a:cxn ang="0">
                <a:pos x="csX6386" y="csY6386"/>
              </a:cxn>
              <a:cxn ang="0">
                <a:pos x="csX6387" y="csY6387"/>
              </a:cxn>
              <a:cxn ang="0">
                <a:pos x="csX6388" y="csY6388"/>
              </a:cxn>
              <a:cxn ang="0">
                <a:pos x="csX6389" y="csY6389"/>
              </a:cxn>
              <a:cxn ang="0">
                <a:pos x="csX6390" y="csY6390"/>
              </a:cxn>
              <a:cxn ang="0">
                <a:pos x="csX6391" y="csY6391"/>
              </a:cxn>
              <a:cxn ang="0">
                <a:pos x="csX6392" y="csY6392"/>
              </a:cxn>
              <a:cxn ang="0">
                <a:pos x="csX6393" y="csY6393"/>
              </a:cxn>
              <a:cxn ang="0">
                <a:pos x="csX6394" y="csY6394"/>
              </a:cxn>
              <a:cxn ang="0">
                <a:pos x="csX6395" y="csY6395"/>
              </a:cxn>
              <a:cxn ang="0">
                <a:pos x="csX6396" y="csY6396"/>
              </a:cxn>
              <a:cxn ang="0">
                <a:pos x="csX6397" y="csY6397"/>
              </a:cxn>
              <a:cxn ang="0">
                <a:pos x="csX6398" y="csY6398"/>
              </a:cxn>
              <a:cxn ang="0">
                <a:pos x="csX6399" y="csY6399"/>
              </a:cxn>
              <a:cxn ang="0">
                <a:pos x="csX6400" y="csY6400"/>
              </a:cxn>
              <a:cxn ang="0">
                <a:pos x="csX6401" y="csY6401"/>
              </a:cxn>
              <a:cxn ang="0">
                <a:pos x="csX6402" y="csY6402"/>
              </a:cxn>
              <a:cxn ang="0">
                <a:pos x="csX6403" y="csY6403"/>
              </a:cxn>
              <a:cxn ang="0">
                <a:pos x="csX6404" y="csY6404"/>
              </a:cxn>
              <a:cxn ang="0">
                <a:pos x="csX6405" y="csY6405"/>
              </a:cxn>
              <a:cxn ang="0">
                <a:pos x="csX6406" y="csY6406"/>
              </a:cxn>
              <a:cxn ang="0">
                <a:pos x="csX6407" y="csY6407"/>
              </a:cxn>
              <a:cxn ang="0">
                <a:pos x="csX6408" y="csY6408"/>
              </a:cxn>
              <a:cxn ang="0">
                <a:pos x="csX6409" y="csY6409"/>
              </a:cxn>
              <a:cxn ang="0">
                <a:pos x="csX6410" y="csY6410"/>
              </a:cxn>
              <a:cxn ang="0">
                <a:pos x="csX6411" y="csY6411"/>
              </a:cxn>
              <a:cxn ang="0">
                <a:pos x="csX6412" y="csY6412"/>
              </a:cxn>
              <a:cxn ang="0">
                <a:pos x="csX6413" y="csY6413"/>
              </a:cxn>
              <a:cxn ang="0">
                <a:pos x="csX6414" y="csY6414"/>
              </a:cxn>
              <a:cxn ang="0">
                <a:pos x="csX6415" y="csY6415"/>
              </a:cxn>
              <a:cxn ang="0">
                <a:pos x="csX6416" y="csY6416"/>
              </a:cxn>
              <a:cxn ang="0">
                <a:pos x="csX6417" y="csY6417"/>
              </a:cxn>
              <a:cxn ang="0">
                <a:pos x="csX6418" y="csY6418"/>
              </a:cxn>
              <a:cxn ang="0">
                <a:pos x="csX6419" y="csY6419"/>
              </a:cxn>
              <a:cxn ang="0">
                <a:pos x="csX6420" y="csY6420"/>
              </a:cxn>
              <a:cxn ang="0">
                <a:pos x="csX6421" y="csY6421"/>
              </a:cxn>
              <a:cxn ang="0">
                <a:pos x="csX6422" y="csY6422"/>
              </a:cxn>
              <a:cxn ang="0">
                <a:pos x="csX6423" y="csY6423"/>
              </a:cxn>
              <a:cxn ang="0">
                <a:pos x="csX6424" y="csY6424"/>
              </a:cxn>
              <a:cxn ang="0">
                <a:pos x="csX6425" y="csY6425"/>
              </a:cxn>
              <a:cxn ang="0">
                <a:pos x="csX6426" y="csY6426"/>
              </a:cxn>
              <a:cxn ang="0">
                <a:pos x="csX6427" y="csY6427"/>
              </a:cxn>
              <a:cxn ang="0">
                <a:pos x="csX6428" y="csY6428"/>
              </a:cxn>
              <a:cxn ang="0">
                <a:pos x="csX6429" y="csY6429"/>
              </a:cxn>
              <a:cxn ang="0">
                <a:pos x="csX6430" y="csY6430"/>
              </a:cxn>
              <a:cxn ang="0">
                <a:pos x="csX6431" y="csY6431"/>
              </a:cxn>
              <a:cxn ang="0">
                <a:pos x="csX6432" y="csY6432"/>
              </a:cxn>
              <a:cxn ang="0">
                <a:pos x="csX6433" y="csY6433"/>
              </a:cxn>
              <a:cxn ang="0">
                <a:pos x="csX6434" y="csY6434"/>
              </a:cxn>
              <a:cxn ang="0">
                <a:pos x="csX6435" y="csY6435"/>
              </a:cxn>
              <a:cxn ang="0">
                <a:pos x="csX6436" y="csY6436"/>
              </a:cxn>
              <a:cxn ang="0">
                <a:pos x="csX6437" y="csY6437"/>
              </a:cxn>
              <a:cxn ang="0">
                <a:pos x="csX6438" y="csY6438"/>
              </a:cxn>
              <a:cxn ang="0">
                <a:pos x="csX6439" y="csY6439"/>
              </a:cxn>
              <a:cxn ang="0">
                <a:pos x="csX6440" y="csY6440"/>
              </a:cxn>
              <a:cxn ang="0">
                <a:pos x="csX6441" y="csY6441"/>
              </a:cxn>
              <a:cxn ang="0">
                <a:pos x="csX6442" y="csY6442"/>
              </a:cxn>
              <a:cxn ang="0">
                <a:pos x="csX6443" y="csY6443"/>
              </a:cxn>
              <a:cxn ang="0">
                <a:pos x="csX6444" y="csY6444"/>
              </a:cxn>
              <a:cxn ang="0">
                <a:pos x="csX6445" y="csY6445"/>
              </a:cxn>
              <a:cxn ang="0">
                <a:pos x="csX6446" y="csY6446"/>
              </a:cxn>
              <a:cxn ang="0">
                <a:pos x="csX6447" y="csY6447"/>
              </a:cxn>
              <a:cxn ang="0">
                <a:pos x="csX6448" y="csY6448"/>
              </a:cxn>
              <a:cxn ang="0">
                <a:pos x="csX6449" y="csY6449"/>
              </a:cxn>
              <a:cxn ang="0">
                <a:pos x="csX6450" y="csY6450"/>
              </a:cxn>
              <a:cxn ang="0">
                <a:pos x="csX6451" y="csY6451"/>
              </a:cxn>
              <a:cxn ang="0">
                <a:pos x="csX6452" y="csY6452"/>
              </a:cxn>
              <a:cxn ang="0">
                <a:pos x="csX6453" y="csY6453"/>
              </a:cxn>
              <a:cxn ang="0">
                <a:pos x="csX6454" y="csY6454"/>
              </a:cxn>
              <a:cxn ang="0">
                <a:pos x="csX6455" y="csY6455"/>
              </a:cxn>
              <a:cxn ang="0">
                <a:pos x="csX6456" y="csY6456"/>
              </a:cxn>
              <a:cxn ang="0">
                <a:pos x="csX6457" y="csY6457"/>
              </a:cxn>
              <a:cxn ang="0">
                <a:pos x="csX6458" y="csY6458"/>
              </a:cxn>
              <a:cxn ang="0">
                <a:pos x="csX6459" y="csY6459"/>
              </a:cxn>
              <a:cxn ang="0">
                <a:pos x="csX6460" y="csY6460"/>
              </a:cxn>
              <a:cxn ang="0">
                <a:pos x="csX6461" y="csY6461"/>
              </a:cxn>
              <a:cxn ang="0">
                <a:pos x="csX6462" y="csY6462"/>
              </a:cxn>
              <a:cxn ang="0">
                <a:pos x="csX6463" y="csY6463"/>
              </a:cxn>
              <a:cxn ang="0">
                <a:pos x="csX6464" y="csY6464"/>
              </a:cxn>
              <a:cxn ang="0">
                <a:pos x="csX6465" y="csY6465"/>
              </a:cxn>
              <a:cxn ang="0">
                <a:pos x="csX6466" y="csY6466"/>
              </a:cxn>
              <a:cxn ang="0">
                <a:pos x="csX6467" y="csY6467"/>
              </a:cxn>
              <a:cxn ang="0">
                <a:pos x="csX6468" y="csY6468"/>
              </a:cxn>
              <a:cxn ang="0">
                <a:pos x="csX6469" y="csY6469"/>
              </a:cxn>
              <a:cxn ang="0">
                <a:pos x="csX6470" y="csY6470"/>
              </a:cxn>
              <a:cxn ang="0">
                <a:pos x="csX6471" y="csY6471"/>
              </a:cxn>
              <a:cxn ang="0">
                <a:pos x="csX6472" y="csY6472"/>
              </a:cxn>
              <a:cxn ang="0">
                <a:pos x="csX6473" y="csY6473"/>
              </a:cxn>
              <a:cxn ang="0">
                <a:pos x="csX6474" y="csY6474"/>
              </a:cxn>
              <a:cxn ang="0">
                <a:pos x="csX6475" y="csY6475"/>
              </a:cxn>
              <a:cxn ang="0">
                <a:pos x="csX6476" y="csY6476"/>
              </a:cxn>
              <a:cxn ang="0">
                <a:pos x="csX6477" y="csY6477"/>
              </a:cxn>
              <a:cxn ang="0">
                <a:pos x="csX6478" y="csY6478"/>
              </a:cxn>
              <a:cxn ang="0">
                <a:pos x="csX6479" y="csY6479"/>
              </a:cxn>
              <a:cxn ang="0">
                <a:pos x="csX6480" y="csY6480"/>
              </a:cxn>
              <a:cxn ang="0">
                <a:pos x="csX6481" y="csY6481"/>
              </a:cxn>
              <a:cxn ang="0">
                <a:pos x="csX6482" y="csY6482"/>
              </a:cxn>
              <a:cxn ang="0">
                <a:pos x="csX6483" y="csY6483"/>
              </a:cxn>
              <a:cxn ang="0">
                <a:pos x="csX6484" y="csY6484"/>
              </a:cxn>
              <a:cxn ang="0">
                <a:pos x="csX6485" y="csY6485"/>
              </a:cxn>
              <a:cxn ang="0">
                <a:pos x="csX6486" y="csY6486"/>
              </a:cxn>
              <a:cxn ang="0">
                <a:pos x="csX6487" y="csY6487"/>
              </a:cxn>
              <a:cxn ang="0">
                <a:pos x="csX6488" y="csY6488"/>
              </a:cxn>
              <a:cxn ang="0">
                <a:pos x="csX6489" y="csY6489"/>
              </a:cxn>
              <a:cxn ang="0">
                <a:pos x="csX6490" y="csY6490"/>
              </a:cxn>
              <a:cxn ang="0">
                <a:pos x="csX6491" y="csY6491"/>
              </a:cxn>
              <a:cxn ang="0">
                <a:pos x="csX6492" y="csY6492"/>
              </a:cxn>
              <a:cxn ang="0">
                <a:pos x="csX6493" y="csY6493"/>
              </a:cxn>
              <a:cxn ang="0">
                <a:pos x="csX6494" y="csY6494"/>
              </a:cxn>
              <a:cxn ang="0">
                <a:pos x="csX6495" y="csY6495"/>
              </a:cxn>
              <a:cxn ang="0">
                <a:pos x="csX6496" y="csY6496"/>
              </a:cxn>
              <a:cxn ang="0">
                <a:pos x="csX6497" y="csY6497"/>
              </a:cxn>
              <a:cxn ang="0">
                <a:pos x="csX6498" y="csY6498"/>
              </a:cxn>
              <a:cxn ang="0">
                <a:pos x="csX6499" y="csY6499"/>
              </a:cxn>
              <a:cxn ang="0">
                <a:pos x="csX6500" y="csY6500"/>
              </a:cxn>
              <a:cxn ang="0">
                <a:pos x="csX6501" y="csY6501"/>
              </a:cxn>
              <a:cxn ang="0">
                <a:pos x="csX6502" y="csY6502"/>
              </a:cxn>
              <a:cxn ang="0">
                <a:pos x="csX6503" y="csY6503"/>
              </a:cxn>
              <a:cxn ang="0">
                <a:pos x="csX6504" y="csY6504"/>
              </a:cxn>
              <a:cxn ang="0">
                <a:pos x="csX6505" y="csY6505"/>
              </a:cxn>
              <a:cxn ang="0">
                <a:pos x="csX6506" y="csY6506"/>
              </a:cxn>
              <a:cxn ang="0">
                <a:pos x="csX6507" y="csY6507"/>
              </a:cxn>
              <a:cxn ang="0">
                <a:pos x="csX6508" y="csY6508"/>
              </a:cxn>
              <a:cxn ang="0">
                <a:pos x="csX6509" y="csY6509"/>
              </a:cxn>
              <a:cxn ang="0">
                <a:pos x="csX6510" y="csY6510"/>
              </a:cxn>
              <a:cxn ang="0">
                <a:pos x="csX6511" y="csY6511"/>
              </a:cxn>
              <a:cxn ang="0">
                <a:pos x="csX6512" y="csY6512"/>
              </a:cxn>
              <a:cxn ang="0">
                <a:pos x="csX6513" y="csY6513"/>
              </a:cxn>
              <a:cxn ang="0">
                <a:pos x="csX6514" y="csY6514"/>
              </a:cxn>
              <a:cxn ang="0">
                <a:pos x="csX6515" y="csY6515"/>
              </a:cxn>
              <a:cxn ang="0">
                <a:pos x="csX6516" y="csY6516"/>
              </a:cxn>
              <a:cxn ang="0">
                <a:pos x="csX6517" y="csY6517"/>
              </a:cxn>
              <a:cxn ang="0">
                <a:pos x="csX6518" y="csY6518"/>
              </a:cxn>
              <a:cxn ang="0">
                <a:pos x="csX6519" y="csY6519"/>
              </a:cxn>
              <a:cxn ang="0">
                <a:pos x="csX6520" y="csY6520"/>
              </a:cxn>
              <a:cxn ang="0">
                <a:pos x="csX6521" y="csY6521"/>
              </a:cxn>
              <a:cxn ang="0">
                <a:pos x="csX6522" y="csY6522"/>
              </a:cxn>
              <a:cxn ang="0">
                <a:pos x="csX6523" y="csY6523"/>
              </a:cxn>
              <a:cxn ang="0">
                <a:pos x="csX6524" y="csY6524"/>
              </a:cxn>
              <a:cxn ang="0">
                <a:pos x="csX6525" y="csY6525"/>
              </a:cxn>
              <a:cxn ang="0">
                <a:pos x="csX6526" y="csY6526"/>
              </a:cxn>
              <a:cxn ang="0">
                <a:pos x="csX6527" y="csY6527"/>
              </a:cxn>
              <a:cxn ang="0">
                <a:pos x="csX6528" y="csY6528"/>
              </a:cxn>
              <a:cxn ang="0">
                <a:pos x="csX6529" y="csY6529"/>
              </a:cxn>
              <a:cxn ang="0">
                <a:pos x="csX6530" y="csY6530"/>
              </a:cxn>
              <a:cxn ang="0">
                <a:pos x="csX6531" y="csY6531"/>
              </a:cxn>
              <a:cxn ang="0">
                <a:pos x="csX6532" y="csY6532"/>
              </a:cxn>
              <a:cxn ang="0">
                <a:pos x="csX6533" y="csY6533"/>
              </a:cxn>
              <a:cxn ang="0">
                <a:pos x="csX6534" y="csY6534"/>
              </a:cxn>
              <a:cxn ang="0">
                <a:pos x="csX6535" y="csY6535"/>
              </a:cxn>
              <a:cxn ang="0">
                <a:pos x="csX6536" y="csY6536"/>
              </a:cxn>
              <a:cxn ang="0">
                <a:pos x="csX6537" y="csY6537"/>
              </a:cxn>
              <a:cxn ang="0">
                <a:pos x="csX6538" y="csY6538"/>
              </a:cxn>
              <a:cxn ang="0">
                <a:pos x="csX6539" y="csY6539"/>
              </a:cxn>
              <a:cxn ang="0">
                <a:pos x="csX6540" y="csY6540"/>
              </a:cxn>
              <a:cxn ang="0">
                <a:pos x="csX6541" y="csY6541"/>
              </a:cxn>
              <a:cxn ang="0">
                <a:pos x="csX6542" y="csY6542"/>
              </a:cxn>
              <a:cxn ang="0">
                <a:pos x="csX6543" y="csY6543"/>
              </a:cxn>
              <a:cxn ang="0">
                <a:pos x="csX6544" y="csY6544"/>
              </a:cxn>
              <a:cxn ang="0">
                <a:pos x="csX6545" y="csY6545"/>
              </a:cxn>
              <a:cxn ang="0">
                <a:pos x="csX6546" y="csY6546"/>
              </a:cxn>
              <a:cxn ang="0">
                <a:pos x="csX6547" y="csY6547"/>
              </a:cxn>
              <a:cxn ang="0">
                <a:pos x="csX6548" y="csY6548"/>
              </a:cxn>
              <a:cxn ang="0">
                <a:pos x="csX6549" y="csY6549"/>
              </a:cxn>
              <a:cxn ang="0">
                <a:pos x="csX6550" y="csY6550"/>
              </a:cxn>
              <a:cxn ang="0">
                <a:pos x="csX6551" y="csY6551"/>
              </a:cxn>
              <a:cxn ang="0">
                <a:pos x="csX6552" y="csY6552"/>
              </a:cxn>
              <a:cxn ang="0">
                <a:pos x="csX6553" y="csY6553"/>
              </a:cxn>
              <a:cxn ang="0">
                <a:pos x="csX6554" y="csY6554"/>
              </a:cxn>
              <a:cxn ang="0">
                <a:pos x="csX6555" y="csY6555"/>
              </a:cxn>
              <a:cxn ang="0">
                <a:pos x="csX6556" y="csY6556"/>
              </a:cxn>
              <a:cxn ang="0">
                <a:pos x="csX6557" y="csY6557"/>
              </a:cxn>
              <a:cxn ang="0">
                <a:pos x="csX6558" y="csY6558"/>
              </a:cxn>
              <a:cxn ang="0">
                <a:pos x="csX6559" y="csY6559"/>
              </a:cxn>
              <a:cxn ang="0">
                <a:pos x="csX6560" y="csY6560"/>
              </a:cxn>
              <a:cxn ang="0">
                <a:pos x="csX6561" y="csY6561"/>
              </a:cxn>
              <a:cxn ang="0">
                <a:pos x="csX6562" y="csY6562"/>
              </a:cxn>
              <a:cxn ang="0">
                <a:pos x="csX6563" y="csY6563"/>
              </a:cxn>
              <a:cxn ang="0">
                <a:pos x="csX6564" y="csY6564"/>
              </a:cxn>
              <a:cxn ang="0">
                <a:pos x="csX6565" y="csY6565"/>
              </a:cxn>
              <a:cxn ang="0">
                <a:pos x="csX6566" y="csY6566"/>
              </a:cxn>
              <a:cxn ang="0">
                <a:pos x="csX6567" y="csY6567"/>
              </a:cxn>
              <a:cxn ang="0">
                <a:pos x="csX6568" y="csY6568"/>
              </a:cxn>
              <a:cxn ang="0">
                <a:pos x="csX6569" y="csY6569"/>
              </a:cxn>
              <a:cxn ang="0">
                <a:pos x="csX6570" y="csY6570"/>
              </a:cxn>
              <a:cxn ang="0">
                <a:pos x="csX6571" y="csY6571"/>
              </a:cxn>
              <a:cxn ang="0">
                <a:pos x="csX6572" y="csY6572"/>
              </a:cxn>
              <a:cxn ang="0">
                <a:pos x="csX6573" y="csY6573"/>
              </a:cxn>
              <a:cxn ang="0">
                <a:pos x="csX6574" y="csY6574"/>
              </a:cxn>
              <a:cxn ang="0">
                <a:pos x="csX6575" y="csY6575"/>
              </a:cxn>
              <a:cxn ang="0">
                <a:pos x="csX6576" y="csY6576"/>
              </a:cxn>
              <a:cxn ang="0">
                <a:pos x="csX6577" y="csY6577"/>
              </a:cxn>
              <a:cxn ang="0">
                <a:pos x="csX6578" y="csY6578"/>
              </a:cxn>
              <a:cxn ang="0">
                <a:pos x="csX6579" y="csY6579"/>
              </a:cxn>
              <a:cxn ang="0">
                <a:pos x="csX6580" y="csY6580"/>
              </a:cxn>
              <a:cxn ang="0">
                <a:pos x="csX6581" y="csY6581"/>
              </a:cxn>
              <a:cxn ang="0">
                <a:pos x="csX6582" y="csY6582"/>
              </a:cxn>
              <a:cxn ang="0">
                <a:pos x="csX6583" y="csY6583"/>
              </a:cxn>
              <a:cxn ang="0">
                <a:pos x="csX6584" y="csY6584"/>
              </a:cxn>
              <a:cxn ang="0">
                <a:pos x="csX6585" y="csY6585"/>
              </a:cxn>
              <a:cxn ang="0">
                <a:pos x="csX6586" y="csY6586"/>
              </a:cxn>
              <a:cxn ang="0">
                <a:pos x="csX6587" y="csY6587"/>
              </a:cxn>
              <a:cxn ang="0">
                <a:pos x="csX6588" y="csY6588"/>
              </a:cxn>
              <a:cxn ang="0">
                <a:pos x="csX6589" y="csY6589"/>
              </a:cxn>
              <a:cxn ang="0">
                <a:pos x="csX6590" y="csY6590"/>
              </a:cxn>
              <a:cxn ang="0">
                <a:pos x="csX6591" y="csY6591"/>
              </a:cxn>
              <a:cxn ang="0">
                <a:pos x="csX6592" y="csY6592"/>
              </a:cxn>
              <a:cxn ang="0">
                <a:pos x="csX6593" y="csY6593"/>
              </a:cxn>
              <a:cxn ang="0">
                <a:pos x="csX6594" y="csY6594"/>
              </a:cxn>
              <a:cxn ang="0">
                <a:pos x="csX6595" y="csY6595"/>
              </a:cxn>
              <a:cxn ang="0">
                <a:pos x="csX6596" y="csY6596"/>
              </a:cxn>
              <a:cxn ang="0">
                <a:pos x="csX6597" y="csY6597"/>
              </a:cxn>
              <a:cxn ang="0">
                <a:pos x="csX6598" y="csY6598"/>
              </a:cxn>
              <a:cxn ang="0">
                <a:pos x="csX6599" y="csY6599"/>
              </a:cxn>
              <a:cxn ang="0">
                <a:pos x="csX6600" y="csY6600"/>
              </a:cxn>
              <a:cxn ang="0">
                <a:pos x="csX6601" y="csY6601"/>
              </a:cxn>
              <a:cxn ang="0">
                <a:pos x="csX6602" y="csY6602"/>
              </a:cxn>
              <a:cxn ang="0">
                <a:pos x="csX6603" y="csY6603"/>
              </a:cxn>
              <a:cxn ang="0">
                <a:pos x="csX6604" y="csY6604"/>
              </a:cxn>
              <a:cxn ang="0">
                <a:pos x="csX6605" y="csY6605"/>
              </a:cxn>
              <a:cxn ang="0">
                <a:pos x="csX6606" y="csY6606"/>
              </a:cxn>
              <a:cxn ang="0">
                <a:pos x="csX6607" y="csY6607"/>
              </a:cxn>
              <a:cxn ang="0">
                <a:pos x="csX6608" y="csY6608"/>
              </a:cxn>
              <a:cxn ang="0">
                <a:pos x="csX6609" y="csY6609"/>
              </a:cxn>
              <a:cxn ang="0">
                <a:pos x="csX6610" y="csY6610"/>
              </a:cxn>
              <a:cxn ang="0">
                <a:pos x="csX6611" y="csY6611"/>
              </a:cxn>
              <a:cxn ang="0">
                <a:pos x="csX6612" y="csY6612"/>
              </a:cxn>
              <a:cxn ang="0">
                <a:pos x="csX6613" y="csY6613"/>
              </a:cxn>
              <a:cxn ang="0">
                <a:pos x="csX6614" y="csY6614"/>
              </a:cxn>
              <a:cxn ang="0">
                <a:pos x="csX6615" y="csY6615"/>
              </a:cxn>
              <a:cxn ang="0">
                <a:pos x="csX6616" y="csY6616"/>
              </a:cxn>
              <a:cxn ang="0">
                <a:pos x="csX6617" y="csY6617"/>
              </a:cxn>
              <a:cxn ang="0">
                <a:pos x="csX6618" y="csY6618"/>
              </a:cxn>
              <a:cxn ang="0">
                <a:pos x="csX6619" y="csY6619"/>
              </a:cxn>
              <a:cxn ang="0">
                <a:pos x="csX6620" y="csY6620"/>
              </a:cxn>
              <a:cxn ang="0">
                <a:pos x="csX6621" y="csY6621"/>
              </a:cxn>
              <a:cxn ang="0">
                <a:pos x="csX6622" y="csY6622"/>
              </a:cxn>
              <a:cxn ang="0">
                <a:pos x="csX6623" y="csY6623"/>
              </a:cxn>
              <a:cxn ang="0">
                <a:pos x="csX6624" y="csY6624"/>
              </a:cxn>
              <a:cxn ang="0">
                <a:pos x="csX6625" y="csY6625"/>
              </a:cxn>
              <a:cxn ang="0">
                <a:pos x="csX6626" y="csY6626"/>
              </a:cxn>
              <a:cxn ang="0">
                <a:pos x="csX6627" y="csY6627"/>
              </a:cxn>
              <a:cxn ang="0">
                <a:pos x="csX6628" y="csY6628"/>
              </a:cxn>
              <a:cxn ang="0">
                <a:pos x="csX6629" y="csY6629"/>
              </a:cxn>
              <a:cxn ang="0">
                <a:pos x="csX6630" y="csY6630"/>
              </a:cxn>
              <a:cxn ang="0">
                <a:pos x="csX6631" y="csY6631"/>
              </a:cxn>
              <a:cxn ang="0">
                <a:pos x="csX6632" y="csY6632"/>
              </a:cxn>
              <a:cxn ang="0">
                <a:pos x="csX6633" y="csY6633"/>
              </a:cxn>
              <a:cxn ang="0">
                <a:pos x="csX6634" y="csY6634"/>
              </a:cxn>
              <a:cxn ang="0">
                <a:pos x="csX6635" y="csY6635"/>
              </a:cxn>
              <a:cxn ang="0">
                <a:pos x="csX6636" y="csY6636"/>
              </a:cxn>
              <a:cxn ang="0">
                <a:pos x="csX6637" y="csY6637"/>
              </a:cxn>
              <a:cxn ang="0">
                <a:pos x="csX6638" y="csY6638"/>
              </a:cxn>
              <a:cxn ang="0">
                <a:pos x="csX6639" y="csY6639"/>
              </a:cxn>
              <a:cxn ang="0">
                <a:pos x="csX6640" y="csY6640"/>
              </a:cxn>
              <a:cxn ang="0">
                <a:pos x="csX6641" y="csY6641"/>
              </a:cxn>
              <a:cxn ang="0">
                <a:pos x="csX6642" y="csY6642"/>
              </a:cxn>
              <a:cxn ang="0">
                <a:pos x="csX6643" y="csY6643"/>
              </a:cxn>
              <a:cxn ang="0">
                <a:pos x="csX6644" y="csY6644"/>
              </a:cxn>
              <a:cxn ang="0">
                <a:pos x="csX6645" y="csY6645"/>
              </a:cxn>
              <a:cxn ang="0">
                <a:pos x="csX6646" y="csY6646"/>
              </a:cxn>
              <a:cxn ang="0">
                <a:pos x="csX6647" y="csY6647"/>
              </a:cxn>
              <a:cxn ang="0">
                <a:pos x="csX6648" y="csY6648"/>
              </a:cxn>
              <a:cxn ang="0">
                <a:pos x="csX6649" y="csY6649"/>
              </a:cxn>
              <a:cxn ang="0">
                <a:pos x="csX6650" y="csY6650"/>
              </a:cxn>
              <a:cxn ang="0">
                <a:pos x="csX6651" y="csY6651"/>
              </a:cxn>
              <a:cxn ang="0">
                <a:pos x="csX6652" y="csY6652"/>
              </a:cxn>
              <a:cxn ang="0">
                <a:pos x="csX6653" y="csY6653"/>
              </a:cxn>
              <a:cxn ang="0">
                <a:pos x="csX6654" y="csY6654"/>
              </a:cxn>
              <a:cxn ang="0">
                <a:pos x="csX6655" y="csY6655"/>
              </a:cxn>
              <a:cxn ang="0">
                <a:pos x="csX6656" y="csY6656"/>
              </a:cxn>
              <a:cxn ang="0">
                <a:pos x="csX6657" y="csY6657"/>
              </a:cxn>
              <a:cxn ang="0">
                <a:pos x="csX6658" y="csY6658"/>
              </a:cxn>
              <a:cxn ang="0">
                <a:pos x="csX6659" y="csY6659"/>
              </a:cxn>
              <a:cxn ang="0">
                <a:pos x="csX6660" y="csY6660"/>
              </a:cxn>
              <a:cxn ang="0">
                <a:pos x="csX6661" y="csY6661"/>
              </a:cxn>
              <a:cxn ang="0">
                <a:pos x="csX6662" y="csY6662"/>
              </a:cxn>
              <a:cxn ang="0">
                <a:pos x="csX6663" y="csY6663"/>
              </a:cxn>
              <a:cxn ang="0">
                <a:pos x="csX6664" y="csY6664"/>
              </a:cxn>
              <a:cxn ang="0">
                <a:pos x="csX6665" y="csY6665"/>
              </a:cxn>
              <a:cxn ang="0">
                <a:pos x="csX6666" y="csY6666"/>
              </a:cxn>
              <a:cxn ang="0">
                <a:pos x="csX6667" y="csY6667"/>
              </a:cxn>
              <a:cxn ang="0">
                <a:pos x="csX6668" y="csY6668"/>
              </a:cxn>
              <a:cxn ang="0">
                <a:pos x="csX6669" y="csY6669"/>
              </a:cxn>
              <a:cxn ang="0">
                <a:pos x="csX6670" y="csY6670"/>
              </a:cxn>
              <a:cxn ang="0">
                <a:pos x="csX6671" y="csY6671"/>
              </a:cxn>
              <a:cxn ang="0">
                <a:pos x="csX6672" y="csY6672"/>
              </a:cxn>
              <a:cxn ang="0">
                <a:pos x="csX6673" y="csY6673"/>
              </a:cxn>
              <a:cxn ang="0">
                <a:pos x="csX6674" y="csY6674"/>
              </a:cxn>
              <a:cxn ang="0">
                <a:pos x="csX6675" y="csY6675"/>
              </a:cxn>
              <a:cxn ang="0">
                <a:pos x="csX6676" y="csY6676"/>
              </a:cxn>
              <a:cxn ang="0">
                <a:pos x="csX6677" y="csY6677"/>
              </a:cxn>
              <a:cxn ang="0">
                <a:pos x="csX6678" y="csY6678"/>
              </a:cxn>
              <a:cxn ang="0">
                <a:pos x="csX6679" y="csY6679"/>
              </a:cxn>
              <a:cxn ang="0">
                <a:pos x="csX6680" y="csY6680"/>
              </a:cxn>
              <a:cxn ang="0">
                <a:pos x="csX6681" y="csY6681"/>
              </a:cxn>
              <a:cxn ang="0">
                <a:pos x="csX6682" y="csY6682"/>
              </a:cxn>
              <a:cxn ang="0">
                <a:pos x="csX6683" y="csY6683"/>
              </a:cxn>
              <a:cxn ang="0">
                <a:pos x="csX6684" y="csY6684"/>
              </a:cxn>
              <a:cxn ang="0">
                <a:pos x="csX6685" y="csY6685"/>
              </a:cxn>
              <a:cxn ang="0">
                <a:pos x="csX6686" y="csY6686"/>
              </a:cxn>
              <a:cxn ang="0">
                <a:pos x="csX6687" y="csY6687"/>
              </a:cxn>
              <a:cxn ang="0">
                <a:pos x="csX6688" y="csY6688"/>
              </a:cxn>
              <a:cxn ang="0">
                <a:pos x="csX6689" y="csY6689"/>
              </a:cxn>
              <a:cxn ang="0">
                <a:pos x="csX6690" y="csY6690"/>
              </a:cxn>
              <a:cxn ang="0">
                <a:pos x="csX6691" y="csY6691"/>
              </a:cxn>
              <a:cxn ang="0">
                <a:pos x="csX6692" y="csY6692"/>
              </a:cxn>
              <a:cxn ang="0">
                <a:pos x="csX6693" y="csY6693"/>
              </a:cxn>
              <a:cxn ang="0">
                <a:pos x="csX6694" y="csY6694"/>
              </a:cxn>
              <a:cxn ang="0">
                <a:pos x="csX6695" y="csY6695"/>
              </a:cxn>
              <a:cxn ang="0">
                <a:pos x="csX6696" y="csY6696"/>
              </a:cxn>
              <a:cxn ang="0">
                <a:pos x="csX6697" y="csY6697"/>
              </a:cxn>
              <a:cxn ang="0">
                <a:pos x="csX6698" y="csY6698"/>
              </a:cxn>
              <a:cxn ang="0">
                <a:pos x="csX6699" y="csY6699"/>
              </a:cxn>
              <a:cxn ang="0">
                <a:pos x="csX6700" y="csY6700"/>
              </a:cxn>
              <a:cxn ang="0">
                <a:pos x="csX6701" y="csY6701"/>
              </a:cxn>
              <a:cxn ang="0">
                <a:pos x="csX6702" y="csY6702"/>
              </a:cxn>
              <a:cxn ang="0">
                <a:pos x="csX6703" y="csY6703"/>
              </a:cxn>
              <a:cxn ang="0">
                <a:pos x="csX6704" y="csY6704"/>
              </a:cxn>
              <a:cxn ang="0">
                <a:pos x="csX6705" y="csY6705"/>
              </a:cxn>
              <a:cxn ang="0">
                <a:pos x="csX6706" y="csY6706"/>
              </a:cxn>
              <a:cxn ang="0">
                <a:pos x="csX6707" y="csY6707"/>
              </a:cxn>
              <a:cxn ang="0">
                <a:pos x="csX6708" y="csY6708"/>
              </a:cxn>
              <a:cxn ang="0">
                <a:pos x="csX6709" y="csY6709"/>
              </a:cxn>
              <a:cxn ang="0">
                <a:pos x="csX6710" y="csY6710"/>
              </a:cxn>
              <a:cxn ang="0">
                <a:pos x="csX6711" y="csY6711"/>
              </a:cxn>
              <a:cxn ang="0">
                <a:pos x="csX6712" y="csY6712"/>
              </a:cxn>
              <a:cxn ang="0">
                <a:pos x="csX6713" y="csY6713"/>
              </a:cxn>
              <a:cxn ang="0">
                <a:pos x="csX6714" y="csY6714"/>
              </a:cxn>
              <a:cxn ang="0">
                <a:pos x="csX6715" y="csY6715"/>
              </a:cxn>
              <a:cxn ang="0">
                <a:pos x="csX6716" y="csY6716"/>
              </a:cxn>
              <a:cxn ang="0">
                <a:pos x="csX6717" y="csY6717"/>
              </a:cxn>
              <a:cxn ang="0">
                <a:pos x="csX6718" y="csY6718"/>
              </a:cxn>
              <a:cxn ang="0">
                <a:pos x="csX6719" y="csY6719"/>
              </a:cxn>
              <a:cxn ang="0">
                <a:pos x="csX6720" y="csY6720"/>
              </a:cxn>
              <a:cxn ang="0">
                <a:pos x="csX6721" y="csY6721"/>
              </a:cxn>
              <a:cxn ang="0">
                <a:pos x="csX6722" y="csY6722"/>
              </a:cxn>
              <a:cxn ang="0">
                <a:pos x="csX6723" y="csY6723"/>
              </a:cxn>
              <a:cxn ang="0">
                <a:pos x="csX6724" y="csY6724"/>
              </a:cxn>
              <a:cxn ang="0">
                <a:pos x="csX6725" y="csY6725"/>
              </a:cxn>
              <a:cxn ang="0">
                <a:pos x="csX6726" y="csY6726"/>
              </a:cxn>
              <a:cxn ang="0">
                <a:pos x="csX6727" y="csY6727"/>
              </a:cxn>
              <a:cxn ang="0">
                <a:pos x="csX6728" y="csY6728"/>
              </a:cxn>
              <a:cxn ang="0">
                <a:pos x="csX6729" y="csY6729"/>
              </a:cxn>
              <a:cxn ang="0">
                <a:pos x="csX6730" y="csY6730"/>
              </a:cxn>
              <a:cxn ang="0">
                <a:pos x="csX6731" y="csY6731"/>
              </a:cxn>
              <a:cxn ang="0">
                <a:pos x="csX6732" y="csY6732"/>
              </a:cxn>
              <a:cxn ang="0">
                <a:pos x="csX6733" y="csY6733"/>
              </a:cxn>
              <a:cxn ang="0">
                <a:pos x="csX6734" y="csY6734"/>
              </a:cxn>
              <a:cxn ang="0">
                <a:pos x="csX6735" y="csY6735"/>
              </a:cxn>
              <a:cxn ang="0">
                <a:pos x="csX6736" y="csY6736"/>
              </a:cxn>
              <a:cxn ang="0">
                <a:pos x="csX6737" y="csY6737"/>
              </a:cxn>
              <a:cxn ang="0">
                <a:pos x="csX6738" y="csY6738"/>
              </a:cxn>
              <a:cxn ang="0">
                <a:pos x="csX6739" y="csY6739"/>
              </a:cxn>
              <a:cxn ang="0">
                <a:pos x="csX6740" y="csY6740"/>
              </a:cxn>
              <a:cxn ang="0">
                <a:pos x="csX6741" y="csY6741"/>
              </a:cxn>
              <a:cxn ang="0">
                <a:pos x="csX6742" y="csY6742"/>
              </a:cxn>
              <a:cxn ang="0">
                <a:pos x="csX6743" y="csY6743"/>
              </a:cxn>
              <a:cxn ang="0">
                <a:pos x="csX6744" y="csY6744"/>
              </a:cxn>
              <a:cxn ang="0">
                <a:pos x="csX6745" y="csY6745"/>
              </a:cxn>
              <a:cxn ang="0">
                <a:pos x="csX6746" y="csY6746"/>
              </a:cxn>
              <a:cxn ang="0">
                <a:pos x="csX6747" y="csY6747"/>
              </a:cxn>
              <a:cxn ang="0">
                <a:pos x="csX6748" y="csY6748"/>
              </a:cxn>
              <a:cxn ang="0">
                <a:pos x="csX6749" y="csY6749"/>
              </a:cxn>
              <a:cxn ang="0">
                <a:pos x="csX6750" y="csY6750"/>
              </a:cxn>
              <a:cxn ang="0">
                <a:pos x="csX6751" y="csY6751"/>
              </a:cxn>
              <a:cxn ang="0">
                <a:pos x="csX6752" y="csY6752"/>
              </a:cxn>
              <a:cxn ang="0">
                <a:pos x="csX6753" y="csY6753"/>
              </a:cxn>
              <a:cxn ang="0">
                <a:pos x="csX6754" y="csY6754"/>
              </a:cxn>
              <a:cxn ang="0">
                <a:pos x="csX6755" y="csY6755"/>
              </a:cxn>
              <a:cxn ang="0">
                <a:pos x="csX6756" y="csY6756"/>
              </a:cxn>
              <a:cxn ang="0">
                <a:pos x="csX6757" y="csY6757"/>
              </a:cxn>
              <a:cxn ang="0">
                <a:pos x="csX6758" y="csY6758"/>
              </a:cxn>
              <a:cxn ang="0">
                <a:pos x="csX6759" y="csY6759"/>
              </a:cxn>
              <a:cxn ang="0">
                <a:pos x="csX6760" y="csY6760"/>
              </a:cxn>
              <a:cxn ang="0">
                <a:pos x="csX6761" y="csY6761"/>
              </a:cxn>
              <a:cxn ang="0">
                <a:pos x="csX6762" y="csY6762"/>
              </a:cxn>
              <a:cxn ang="0">
                <a:pos x="csX6763" y="csY6763"/>
              </a:cxn>
              <a:cxn ang="0">
                <a:pos x="csX6764" y="csY6764"/>
              </a:cxn>
              <a:cxn ang="0">
                <a:pos x="csX6765" y="csY6765"/>
              </a:cxn>
              <a:cxn ang="0">
                <a:pos x="csX6766" y="csY6766"/>
              </a:cxn>
              <a:cxn ang="0">
                <a:pos x="csX6767" y="csY6767"/>
              </a:cxn>
              <a:cxn ang="0">
                <a:pos x="csX6768" y="csY6768"/>
              </a:cxn>
              <a:cxn ang="0">
                <a:pos x="csX6769" y="csY6769"/>
              </a:cxn>
              <a:cxn ang="0">
                <a:pos x="csX6770" y="csY6770"/>
              </a:cxn>
              <a:cxn ang="0">
                <a:pos x="csX6771" y="csY6771"/>
              </a:cxn>
              <a:cxn ang="0">
                <a:pos x="csX6772" y="csY6772"/>
              </a:cxn>
              <a:cxn ang="0">
                <a:pos x="csX6773" y="csY6773"/>
              </a:cxn>
              <a:cxn ang="0">
                <a:pos x="csX6774" y="csY6774"/>
              </a:cxn>
              <a:cxn ang="0">
                <a:pos x="csX6775" y="csY6775"/>
              </a:cxn>
              <a:cxn ang="0">
                <a:pos x="csX6776" y="csY6776"/>
              </a:cxn>
              <a:cxn ang="0">
                <a:pos x="csX6777" y="csY6777"/>
              </a:cxn>
              <a:cxn ang="0">
                <a:pos x="csX6778" y="csY6778"/>
              </a:cxn>
              <a:cxn ang="0">
                <a:pos x="csX6779" y="csY6779"/>
              </a:cxn>
              <a:cxn ang="0">
                <a:pos x="csX6780" y="csY6780"/>
              </a:cxn>
              <a:cxn ang="0">
                <a:pos x="csX6781" y="csY6781"/>
              </a:cxn>
              <a:cxn ang="0">
                <a:pos x="csX6782" y="csY6782"/>
              </a:cxn>
              <a:cxn ang="0">
                <a:pos x="csX6783" y="csY6783"/>
              </a:cxn>
              <a:cxn ang="0">
                <a:pos x="csX6784" y="csY6784"/>
              </a:cxn>
              <a:cxn ang="0">
                <a:pos x="csX6785" y="csY6785"/>
              </a:cxn>
              <a:cxn ang="0">
                <a:pos x="csX6786" y="csY6786"/>
              </a:cxn>
              <a:cxn ang="0">
                <a:pos x="csX6787" y="csY6787"/>
              </a:cxn>
              <a:cxn ang="0">
                <a:pos x="csX6788" y="csY6788"/>
              </a:cxn>
              <a:cxn ang="0">
                <a:pos x="csX6789" y="csY6789"/>
              </a:cxn>
              <a:cxn ang="0">
                <a:pos x="csX6790" y="csY6790"/>
              </a:cxn>
              <a:cxn ang="0">
                <a:pos x="csX6791" y="csY6791"/>
              </a:cxn>
              <a:cxn ang="0">
                <a:pos x="csX6792" y="csY6792"/>
              </a:cxn>
              <a:cxn ang="0">
                <a:pos x="csX6793" y="csY6793"/>
              </a:cxn>
              <a:cxn ang="0">
                <a:pos x="csX6794" y="csY6794"/>
              </a:cxn>
              <a:cxn ang="0">
                <a:pos x="csX6795" y="csY6795"/>
              </a:cxn>
              <a:cxn ang="0">
                <a:pos x="csX6796" y="csY6796"/>
              </a:cxn>
              <a:cxn ang="0">
                <a:pos x="csX6797" y="csY6797"/>
              </a:cxn>
              <a:cxn ang="0">
                <a:pos x="csX6798" y="csY6798"/>
              </a:cxn>
              <a:cxn ang="0">
                <a:pos x="csX6799" y="csY6799"/>
              </a:cxn>
              <a:cxn ang="0">
                <a:pos x="csX6800" y="csY6800"/>
              </a:cxn>
              <a:cxn ang="0">
                <a:pos x="csX6801" y="csY6801"/>
              </a:cxn>
              <a:cxn ang="0">
                <a:pos x="csX6802" y="csY6802"/>
              </a:cxn>
              <a:cxn ang="0">
                <a:pos x="csX6803" y="csY6803"/>
              </a:cxn>
              <a:cxn ang="0">
                <a:pos x="csX6804" y="csY6804"/>
              </a:cxn>
              <a:cxn ang="0">
                <a:pos x="csX6805" y="csY6805"/>
              </a:cxn>
              <a:cxn ang="0">
                <a:pos x="csX6806" y="csY6806"/>
              </a:cxn>
              <a:cxn ang="0">
                <a:pos x="csX6807" y="csY6807"/>
              </a:cxn>
              <a:cxn ang="0">
                <a:pos x="csX6808" y="csY6808"/>
              </a:cxn>
              <a:cxn ang="0">
                <a:pos x="csX6809" y="csY6809"/>
              </a:cxn>
              <a:cxn ang="0">
                <a:pos x="csX6810" y="csY6810"/>
              </a:cxn>
              <a:cxn ang="0">
                <a:pos x="csX6811" y="csY6811"/>
              </a:cxn>
              <a:cxn ang="0">
                <a:pos x="csX6812" y="csY6812"/>
              </a:cxn>
              <a:cxn ang="0">
                <a:pos x="csX6813" y="csY6813"/>
              </a:cxn>
              <a:cxn ang="0">
                <a:pos x="csX6814" y="csY6814"/>
              </a:cxn>
              <a:cxn ang="0">
                <a:pos x="csX6815" y="csY6815"/>
              </a:cxn>
              <a:cxn ang="0">
                <a:pos x="csX6816" y="csY6816"/>
              </a:cxn>
              <a:cxn ang="0">
                <a:pos x="csX6817" y="csY6817"/>
              </a:cxn>
              <a:cxn ang="0">
                <a:pos x="csX6818" y="csY6818"/>
              </a:cxn>
              <a:cxn ang="0">
                <a:pos x="csX6819" y="csY6819"/>
              </a:cxn>
              <a:cxn ang="0">
                <a:pos x="csX6820" y="csY6820"/>
              </a:cxn>
              <a:cxn ang="0">
                <a:pos x="csX6821" y="csY6821"/>
              </a:cxn>
              <a:cxn ang="0">
                <a:pos x="csX6822" y="csY6822"/>
              </a:cxn>
              <a:cxn ang="0">
                <a:pos x="csX6823" y="csY6823"/>
              </a:cxn>
              <a:cxn ang="0">
                <a:pos x="csX6824" y="csY6824"/>
              </a:cxn>
              <a:cxn ang="0">
                <a:pos x="csX6825" y="csY6825"/>
              </a:cxn>
              <a:cxn ang="0">
                <a:pos x="csX6826" y="csY6826"/>
              </a:cxn>
              <a:cxn ang="0">
                <a:pos x="csX6827" y="csY6827"/>
              </a:cxn>
              <a:cxn ang="0">
                <a:pos x="csX6828" y="csY6828"/>
              </a:cxn>
              <a:cxn ang="0">
                <a:pos x="csX6829" y="csY6829"/>
              </a:cxn>
              <a:cxn ang="0">
                <a:pos x="csX6830" y="csY6830"/>
              </a:cxn>
              <a:cxn ang="0">
                <a:pos x="csX6831" y="csY6831"/>
              </a:cxn>
              <a:cxn ang="0">
                <a:pos x="csX6832" y="csY6832"/>
              </a:cxn>
              <a:cxn ang="0">
                <a:pos x="csX6833" y="csY6833"/>
              </a:cxn>
              <a:cxn ang="0">
                <a:pos x="csX6834" y="csY6834"/>
              </a:cxn>
              <a:cxn ang="0">
                <a:pos x="csX6835" y="csY6835"/>
              </a:cxn>
              <a:cxn ang="0">
                <a:pos x="csX6836" y="csY6836"/>
              </a:cxn>
              <a:cxn ang="0">
                <a:pos x="csX6837" y="csY6837"/>
              </a:cxn>
              <a:cxn ang="0">
                <a:pos x="csX6838" y="csY6838"/>
              </a:cxn>
              <a:cxn ang="0">
                <a:pos x="csX6839" y="csY6839"/>
              </a:cxn>
              <a:cxn ang="0">
                <a:pos x="csX6840" y="csY6840"/>
              </a:cxn>
              <a:cxn ang="0">
                <a:pos x="csX6841" y="csY6841"/>
              </a:cxn>
              <a:cxn ang="0">
                <a:pos x="csX6842" y="csY6842"/>
              </a:cxn>
              <a:cxn ang="0">
                <a:pos x="csX6843" y="csY6843"/>
              </a:cxn>
              <a:cxn ang="0">
                <a:pos x="csX6844" y="csY6844"/>
              </a:cxn>
              <a:cxn ang="0">
                <a:pos x="csX6845" y="csY6845"/>
              </a:cxn>
              <a:cxn ang="0">
                <a:pos x="csX6846" y="csY6846"/>
              </a:cxn>
              <a:cxn ang="0">
                <a:pos x="csX6847" y="csY6847"/>
              </a:cxn>
              <a:cxn ang="0">
                <a:pos x="csX6848" y="csY6848"/>
              </a:cxn>
              <a:cxn ang="0">
                <a:pos x="csX6849" y="csY6849"/>
              </a:cxn>
              <a:cxn ang="0">
                <a:pos x="csX6850" y="csY6850"/>
              </a:cxn>
              <a:cxn ang="0">
                <a:pos x="csX6851" y="csY6851"/>
              </a:cxn>
              <a:cxn ang="0">
                <a:pos x="csX6852" y="csY6852"/>
              </a:cxn>
              <a:cxn ang="0">
                <a:pos x="csX6853" y="csY6853"/>
              </a:cxn>
              <a:cxn ang="0">
                <a:pos x="csX6854" y="csY6854"/>
              </a:cxn>
              <a:cxn ang="0">
                <a:pos x="csX6855" y="csY6855"/>
              </a:cxn>
              <a:cxn ang="0">
                <a:pos x="csX6856" y="csY6856"/>
              </a:cxn>
              <a:cxn ang="0">
                <a:pos x="csX6857" y="csY6857"/>
              </a:cxn>
              <a:cxn ang="0">
                <a:pos x="csX6858" y="csY6858"/>
              </a:cxn>
              <a:cxn ang="0">
                <a:pos x="csX6859" y="csY6859"/>
              </a:cxn>
              <a:cxn ang="0">
                <a:pos x="csX6860" y="csY6860"/>
              </a:cxn>
              <a:cxn ang="0">
                <a:pos x="csX6861" y="csY6861"/>
              </a:cxn>
              <a:cxn ang="0">
                <a:pos x="csX6862" y="csY6862"/>
              </a:cxn>
              <a:cxn ang="0">
                <a:pos x="csX6863" y="csY6863"/>
              </a:cxn>
              <a:cxn ang="0">
                <a:pos x="csX6864" y="csY6864"/>
              </a:cxn>
              <a:cxn ang="0">
                <a:pos x="csX6865" y="csY6865"/>
              </a:cxn>
              <a:cxn ang="0">
                <a:pos x="csX6866" y="csY6866"/>
              </a:cxn>
              <a:cxn ang="0">
                <a:pos x="csX6867" y="csY6867"/>
              </a:cxn>
              <a:cxn ang="0">
                <a:pos x="csX6868" y="csY6868"/>
              </a:cxn>
              <a:cxn ang="0">
                <a:pos x="csX6869" y="csY6869"/>
              </a:cxn>
              <a:cxn ang="0">
                <a:pos x="csX6870" y="csY6870"/>
              </a:cxn>
              <a:cxn ang="0">
                <a:pos x="csX6871" y="csY6871"/>
              </a:cxn>
              <a:cxn ang="0">
                <a:pos x="csX6872" y="csY6872"/>
              </a:cxn>
              <a:cxn ang="0">
                <a:pos x="csX6873" y="csY6873"/>
              </a:cxn>
              <a:cxn ang="0">
                <a:pos x="csX6874" y="csY6874"/>
              </a:cxn>
              <a:cxn ang="0">
                <a:pos x="csX6875" y="csY6875"/>
              </a:cxn>
              <a:cxn ang="0">
                <a:pos x="csX6876" y="csY6876"/>
              </a:cxn>
              <a:cxn ang="0">
                <a:pos x="csX6877" y="csY6877"/>
              </a:cxn>
              <a:cxn ang="0">
                <a:pos x="csX6878" y="csY6878"/>
              </a:cxn>
              <a:cxn ang="0">
                <a:pos x="csX6879" y="csY6879"/>
              </a:cxn>
              <a:cxn ang="0">
                <a:pos x="csX6880" y="csY6880"/>
              </a:cxn>
              <a:cxn ang="0">
                <a:pos x="csX6881" y="csY6881"/>
              </a:cxn>
              <a:cxn ang="0">
                <a:pos x="csX6882" y="csY6882"/>
              </a:cxn>
              <a:cxn ang="0">
                <a:pos x="csX6883" y="csY6883"/>
              </a:cxn>
              <a:cxn ang="0">
                <a:pos x="csX6884" y="csY6884"/>
              </a:cxn>
              <a:cxn ang="0">
                <a:pos x="csX6885" y="csY6885"/>
              </a:cxn>
              <a:cxn ang="0">
                <a:pos x="csX6886" y="csY6886"/>
              </a:cxn>
              <a:cxn ang="0">
                <a:pos x="csX6887" y="csY6887"/>
              </a:cxn>
              <a:cxn ang="0">
                <a:pos x="csX6888" y="csY6888"/>
              </a:cxn>
              <a:cxn ang="0">
                <a:pos x="csX6889" y="csY6889"/>
              </a:cxn>
              <a:cxn ang="0">
                <a:pos x="csX6890" y="csY6890"/>
              </a:cxn>
              <a:cxn ang="0">
                <a:pos x="csX6891" y="csY6891"/>
              </a:cxn>
              <a:cxn ang="0">
                <a:pos x="csX6892" y="csY6892"/>
              </a:cxn>
              <a:cxn ang="0">
                <a:pos x="csX6893" y="csY6893"/>
              </a:cxn>
              <a:cxn ang="0">
                <a:pos x="csX6894" y="csY6894"/>
              </a:cxn>
              <a:cxn ang="0">
                <a:pos x="csX6895" y="csY6895"/>
              </a:cxn>
              <a:cxn ang="0">
                <a:pos x="csX6896" y="csY6896"/>
              </a:cxn>
              <a:cxn ang="0">
                <a:pos x="csX6897" y="csY6897"/>
              </a:cxn>
              <a:cxn ang="0">
                <a:pos x="csX6898" y="csY6898"/>
              </a:cxn>
              <a:cxn ang="0">
                <a:pos x="csX6899" y="csY6899"/>
              </a:cxn>
              <a:cxn ang="0">
                <a:pos x="csX6900" y="csY6900"/>
              </a:cxn>
              <a:cxn ang="0">
                <a:pos x="csX6901" y="csY6901"/>
              </a:cxn>
              <a:cxn ang="0">
                <a:pos x="csX6902" y="csY6902"/>
              </a:cxn>
              <a:cxn ang="0">
                <a:pos x="csX6903" y="csY6903"/>
              </a:cxn>
              <a:cxn ang="0">
                <a:pos x="csX6904" y="csY6904"/>
              </a:cxn>
              <a:cxn ang="0">
                <a:pos x="csX6905" y="csY6905"/>
              </a:cxn>
              <a:cxn ang="0">
                <a:pos x="csX6906" y="csY6906"/>
              </a:cxn>
              <a:cxn ang="0">
                <a:pos x="csX6907" y="csY6907"/>
              </a:cxn>
              <a:cxn ang="0">
                <a:pos x="csX6908" y="csY6908"/>
              </a:cxn>
              <a:cxn ang="0">
                <a:pos x="csX6909" y="csY6909"/>
              </a:cxn>
              <a:cxn ang="0">
                <a:pos x="csX6910" y="csY6910"/>
              </a:cxn>
              <a:cxn ang="0">
                <a:pos x="csX6911" y="csY6911"/>
              </a:cxn>
              <a:cxn ang="0">
                <a:pos x="csX6912" y="csY6912"/>
              </a:cxn>
              <a:cxn ang="0">
                <a:pos x="csX6913" y="csY6913"/>
              </a:cxn>
              <a:cxn ang="0">
                <a:pos x="csX6914" y="csY6914"/>
              </a:cxn>
              <a:cxn ang="0">
                <a:pos x="csX6915" y="csY6915"/>
              </a:cxn>
              <a:cxn ang="0">
                <a:pos x="csX6916" y="csY6916"/>
              </a:cxn>
              <a:cxn ang="0">
                <a:pos x="csX6917" y="csY6917"/>
              </a:cxn>
              <a:cxn ang="0">
                <a:pos x="csX6918" y="csY6918"/>
              </a:cxn>
              <a:cxn ang="0">
                <a:pos x="csX6919" y="csY6919"/>
              </a:cxn>
              <a:cxn ang="0">
                <a:pos x="csX6920" y="csY6920"/>
              </a:cxn>
              <a:cxn ang="0">
                <a:pos x="csX6921" y="csY6921"/>
              </a:cxn>
              <a:cxn ang="0">
                <a:pos x="csX6922" y="csY6922"/>
              </a:cxn>
              <a:cxn ang="0">
                <a:pos x="csX6923" y="csY6923"/>
              </a:cxn>
              <a:cxn ang="0">
                <a:pos x="csX6924" y="csY6924"/>
              </a:cxn>
              <a:cxn ang="0">
                <a:pos x="csX6925" y="csY6925"/>
              </a:cxn>
              <a:cxn ang="0">
                <a:pos x="csX6926" y="csY6926"/>
              </a:cxn>
              <a:cxn ang="0">
                <a:pos x="csX6927" y="csY6927"/>
              </a:cxn>
              <a:cxn ang="0">
                <a:pos x="csX6928" y="csY6928"/>
              </a:cxn>
              <a:cxn ang="0">
                <a:pos x="csX6929" y="csY6929"/>
              </a:cxn>
              <a:cxn ang="0">
                <a:pos x="csX6930" y="csY6930"/>
              </a:cxn>
              <a:cxn ang="0">
                <a:pos x="csX6931" y="csY6931"/>
              </a:cxn>
              <a:cxn ang="0">
                <a:pos x="csX6932" y="csY6932"/>
              </a:cxn>
              <a:cxn ang="0">
                <a:pos x="csX6933" y="csY6933"/>
              </a:cxn>
              <a:cxn ang="0">
                <a:pos x="csX6934" y="csY6934"/>
              </a:cxn>
              <a:cxn ang="0">
                <a:pos x="csX6935" y="csY6935"/>
              </a:cxn>
              <a:cxn ang="0">
                <a:pos x="csX6936" y="csY6936"/>
              </a:cxn>
              <a:cxn ang="0">
                <a:pos x="csX6937" y="csY6937"/>
              </a:cxn>
              <a:cxn ang="0">
                <a:pos x="csX6938" y="csY6938"/>
              </a:cxn>
              <a:cxn ang="0">
                <a:pos x="csX6939" y="csY6939"/>
              </a:cxn>
              <a:cxn ang="0">
                <a:pos x="csX6940" y="csY6940"/>
              </a:cxn>
              <a:cxn ang="0">
                <a:pos x="csX6941" y="csY6941"/>
              </a:cxn>
              <a:cxn ang="0">
                <a:pos x="csX6942" y="csY6942"/>
              </a:cxn>
              <a:cxn ang="0">
                <a:pos x="csX6943" y="csY6943"/>
              </a:cxn>
              <a:cxn ang="0">
                <a:pos x="csX6944" y="csY6944"/>
              </a:cxn>
              <a:cxn ang="0">
                <a:pos x="csX6945" y="csY6945"/>
              </a:cxn>
              <a:cxn ang="0">
                <a:pos x="csX6946" y="csY6946"/>
              </a:cxn>
              <a:cxn ang="0">
                <a:pos x="csX6947" y="csY6947"/>
              </a:cxn>
              <a:cxn ang="0">
                <a:pos x="csX6948" y="csY6948"/>
              </a:cxn>
              <a:cxn ang="0">
                <a:pos x="csX6949" y="csY6949"/>
              </a:cxn>
              <a:cxn ang="0">
                <a:pos x="csX6950" y="csY6950"/>
              </a:cxn>
              <a:cxn ang="0">
                <a:pos x="csX6951" y="csY6951"/>
              </a:cxn>
              <a:cxn ang="0">
                <a:pos x="csX6952" y="csY6952"/>
              </a:cxn>
              <a:cxn ang="0">
                <a:pos x="csX6953" y="csY6953"/>
              </a:cxn>
              <a:cxn ang="0">
                <a:pos x="csX6954" y="csY6954"/>
              </a:cxn>
              <a:cxn ang="0">
                <a:pos x="csX6955" y="csY6955"/>
              </a:cxn>
              <a:cxn ang="0">
                <a:pos x="csX6956" y="csY6956"/>
              </a:cxn>
              <a:cxn ang="0">
                <a:pos x="csX6957" y="csY6957"/>
              </a:cxn>
              <a:cxn ang="0">
                <a:pos x="csX6958" y="csY6958"/>
              </a:cxn>
              <a:cxn ang="0">
                <a:pos x="csX6959" y="csY6959"/>
              </a:cxn>
              <a:cxn ang="0">
                <a:pos x="csX6960" y="csY6960"/>
              </a:cxn>
              <a:cxn ang="0">
                <a:pos x="csX6961" y="csY6961"/>
              </a:cxn>
              <a:cxn ang="0">
                <a:pos x="csX6962" y="csY6962"/>
              </a:cxn>
              <a:cxn ang="0">
                <a:pos x="csX6963" y="csY6963"/>
              </a:cxn>
              <a:cxn ang="0">
                <a:pos x="csX6964" y="csY6964"/>
              </a:cxn>
              <a:cxn ang="0">
                <a:pos x="csX6965" y="csY6965"/>
              </a:cxn>
              <a:cxn ang="0">
                <a:pos x="csX6966" y="csY6966"/>
              </a:cxn>
              <a:cxn ang="0">
                <a:pos x="csX6967" y="csY6967"/>
              </a:cxn>
              <a:cxn ang="0">
                <a:pos x="csX6968" y="csY6968"/>
              </a:cxn>
              <a:cxn ang="0">
                <a:pos x="csX6969" y="csY6969"/>
              </a:cxn>
              <a:cxn ang="0">
                <a:pos x="csX6970" y="csY6970"/>
              </a:cxn>
              <a:cxn ang="0">
                <a:pos x="csX6971" y="csY6971"/>
              </a:cxn>
              <a:cxn ang="0">
                <a:pos x="csX6972" y="csY6972"/>
              </a:cxn>
              <a:cxn ang="0">
                <a:pos x="csX6973" y="csY6973"/>
              </a:cxn>
              <a:cxn ang="0">
                <a:pos x="csX6974" y="csY6974"/>
              </a:cxn>
              <a:cxn ang="0">
                <a:pos x="csX6975" y="csY6975"/>
              </a:cxn>
              <a:cxn ang="0">
                <a:pos x="csX6976" y="csY6976"/>
              </a:cxn>
              <a:cxn ang="0">
                <a:pos x="csX6977" y="csY6977"/>
              </a:cxn>
              <a:cxn ang="0">
                <a:pos x="csX6978" y="csY6978"/>
              </a:cxn>
              <a:cxn ang="0">
                <a:pos x="csX6979" y="csY6979"/>
              </a:cxn>
              <a:cxn ang="0">
                <a:pos x="csX6980" y="csY6980"/>
              </a:cxn>
              <a:cxn ang="0">
                <a:pos x="csX6981" y="csY6981"/>
              </a:cxn>
              <a:cxn ang="0">
                <a:pos x="csX6982" y="csY6982"/>
              </a:cxn>
              <a:cxn ang="0">
                <a:pos x="csX6983" y="csY6983"/>
              </a:cxn>
              <a:cxn ang="0">
                <a:pos x="csX6984" y="csY6984"/>
              </a:cxn>
              <a:cxn ang="0">
                <a:pos x="csX6985" y="csY6985"/>
              </a:cxn>
              <a:cxn ang="0">
                <a:pos x="csX6986" y="csY6986"/>
              </a:cxn>
              <a:cxn ang="0">
                <a:pos x="csX6987" y="csY6987"/>
              </a:cxn>
              <a:cxn ang="0">
                <a:pos x="csX6988" y="csY6988"/>
              </a:cxn>
              <a:cxn ang="0">
                <a:pos x="csX6989" y="csY6989"/>
              </a:cxn>
              <a:cxn ang="0">
                <a:pos x="csX6990" y="csY6990"/>
              </a:cxn>
              <a:cxn ang="0">
                <a:pos x="csX6991" y="csY6991"/>
              </a:cxn>
              <a:cxn ang="0">
                <a:pos x="csX6992" y="csY6992"/>
              </a:cxn>
              <a:cxn ang="0">
                <a:pos x="csX6993" y="csY6993"/>
              </a:cxn>
              <a:cxn ang="0">
                <a:pos x="csX6994" y="csY6994"/>
              </a:cxn>
              <a:cxn ang="0">
                <a:pos x="csX6995" y="csY6995"/>
              </a:cxn>
              <a:cxn ang="0">
                <a:pos x="csX6996" y="csY6996"/>
              </a:cxn>
              <a:cxn ang="0">
                <a:pos x="csX6997" y="csY6997"/>
              </a:cxn>
              <a:cxn ang="0">
                <a:pos x="csX6998" y="csY6998"/>
              </a:cxn>
              <a:cxn ang="0">
                <a:pos x="csX6999" y="csY6999"/>
              </a:cxn>
              <a:cxn ang="0">
                <a:pos x="csX7000" y="csY7000"/>
              </a:cxn>
              <a:cxn ang="0">
                <a:pos x="csX7001" y="csY7001"/>
              </a:cxn>
              <a:cxn ang="0">
                <a:pos x="csX7002" y="csY7002"/>
              </a:cxn>
              <a:cxn ang="0">
                <a:pos x="csX7003" y="csY7003"/>
              </a:cxn>
              <a:cxn ang="0">
                <a:pos x="csX7004" y="csY7004"/>
              </a:cxn>
              <a:cxn ang="0">
                <a:pos x="csX7005" y="csY7005"/>
              </a:cxn>
              <a:cxn ang="0">
                <a:pos x="csX7006" y="csY7006"/>
              </a:cxn>
              <a:cxn ang="0">
                <a:pos x="csX7007" y="csY7007"/>
              </a:cxn>
              <a:cxn ang="0">
                <a:pos x="csX7008" y="csY7008"/>
              </a:cxn>
              <a:cxn ang="0">
                <a:pos x="csX7009" y="csY7009"/>
              </a:cxn>
              <a:cxn ang="0">
                <a:pos x="csX7010" y="csY7010"/>
              </a:cxn>
              <a:cxn ang="0">
                <a:pos x="csX7011" y="csY7011"/>
              </a:cxn>
              <a:cxn ang="0">
                <a:pos x="csX7012" y="csY7012"/>
              </a:cxn>
              <a:cxn ang="0">
                <a:pos x="csX7013" y="csY7013"/>
              </a:cxn>
              <a:cxn ang="0">
                <a:pos x="csX7014" y="csY7014"/>
              </a:cxn>
              <a:cxn ang="0">
                <a:pos x="csX7015" y="csY7015"/>
              </a:cxn>
              <a:cxn ang="0">
                <a:pos x="csX7016" y="csY7016"/>
              </a:cxn>
              <a:cxn ang="0">
                <a:pos x="csX7017" y="csY7017"/>
              </a:cxn>
              <a:cxn ang="0">
                <a:pos x="csX7018" y="csY7018"/>
              </a:cxn>
              <a:cxn ang="0">
                <a:pos x="csX7019" y="csY7019"/>
              </a:cxn>
              <a:cxn ang="0">
                <a:pos x="csX7020" y="csY7020"/>
              </a:cxn>
              <a:cxn ang="0">
                <a:pos x="csX7021" y="csY7021"/>
              </a:cxn>
              <a:cxn ang="0">
                <a:pos x="csX7022" y="csY7022"/>
              </a:cxn>
              <a:cxn ang="0">
                <a:pos x="csX7023" y="csY7023"/>
              </a:cxn>
              <a:cxn ang="0">
                <a:pos x="csX7024" y="csY7024"/>
              </a:cxn>
              <a:cxn ang="0">
                <a:pos x="csX7025" y="csY7025"/>
              </a:cxn>
              <a:cxn ang="0">
                <a:pos x="csX7026" y="csY7026"/>
              </a:cxn>
              <a:cxn ang="0">
                <a:pos x="csX7027" y="csY7027"/>
              </a:cxn>
              <a:cxn ang="0">
                <a:pos x="csX7028" y="csY7028"/>
              </a:cxn>
              <a:cxn ang="0">
                <a:pos x="csX7029" y="csY7029"/>
              </a:cxn>
              <a:cxn ang="0">
                <a:pos x="csX7030" y="csY7030"/>
              </a:cxn>
              <a:cxn ang="0">
                <a:pos x="csX7031" y="csY7031"/>
              </a:cxn>
              <a:cxn ang="0">
                <a:pos x="csX7032" y="csY7032"/>
              </a:cxn>
              <a:cxn ang="0">
                <a:pos x="csX7033" y="csY7033"/>
              </a:cxn>
              <a:cxn ang="0">
                <a:pos x="csX7034" y="csY7034"/>
              </a:cxn>
              <a:cxn ang="0">
                <a:pos x="csX7035" y="csY7035"/>
              </a:cxn>
              <a:cxn ang="0">
                <a:pos x="csX7036" y="csY7036"/>
              </a:cxn>
              <a:cxn ang="0">
                <a:pos x="csX7037" y="csY7037"/>
              </a:cxn>
              <a:cxn ang="0">
                <a:pos x="csX7038" y="csY7038"/>
              </a:cxn>
              <a:cxn ang="0">
                <a:pos x="csX7039" y="csY7039"/>
              </a:cxn>
              <a:cxn ang="0">
                <a:pos x="csX7040" y="csY7040"/>
              </a:cxn>
              <a:cxn ang="0">
                <a:pos x="csX7041" y="csY7041"/>
              </a:cxn>
              <a:cxn ang="0">
                <a:pos x="csX7042" y="csY7042"/>
              </a:cxn>
              <a:cxn ang="0">
                <a:pos x="csX7043" y="csY7043"/>
              </a:cxn>
              <a:cxn ang="0">
                <a:pos x="csX7044" y="csY7044"/>
              </a:cxn>
              <a:cxn ang="0">
                <a:pos x="csX7045" y="csY7045"/>
              </a:cxn>
              <a:cxn ang="0">
                <a:pos x="csX7046" y="csY7046"/>
              </a:cxn>
              <a:cxn ang="0">
                <a:pos x="csX7047" y="csY7047"/>
              </a:cxn>
              <a:cxn ang="0">
                <a:pos x="csX7048" y="csY7048"/>
              </a:cxn>
              <a:cxn ang="0">
                <a:pos x="csX7049" y="csY7049"/>
              </a:cxn>
              <a:cxn ang="0">
                <a:pos x="csX7050" y="csY7050"/>
              </a:cxn>
              <a:cxn ang="0">
                <a:pos x="csX7051" y="csY7051"/>
              </a:cxn>
              <a:cxn ang="0">
                <a:pos x="csX7052" y="csY7052"/>
              </a:cxn>
              <a:cxn ang="0">
                <a:pos x="csX7053" y="csY7053"/>
              </a:cxn>
              <a:cxn ang="0">
                <a:pos x="csX7054" y="csY7054"/>
              </a:cxn>
              <a:cxn ang="0">
                <a:pos x="csX7055" y="csY7055"/>
              </a:cxn>
              <a:cxn ang="0">
                <a:pos x="csX7056" y="csY7056"/>
              </a:cxn>
              <a:cxn ang="0">
                <a:pos x="csX7057" y="csY7057"/>
              </a:cxn>
              <a:cxn ang="0">
                <a:pos x="csX7058" y="csY7058"/>
              </a:cxn>
              <a:cxn ang="0">
                <a:pos x="csX7059" y="csY7059"/>
              </a:cxn>
              <a:cxn ang="0">
                <a:pos x="csX7060" y="csY7060"/>
              </a:cxn>
              <a:cxn ang="0">
                <a:pos x="csX7061" y="csY7061"/>
              </a:cxn>
              <a:cxn ang="0">
                <a:pos x="csX7062" y="csY7062"/>
              </a:cxn>
              <a:cxn ang="0">
                <a:pos x="csX7063" y="csY7063"/>
              </a:cxn>
              <a:cxn ang="0">
                <a:pos x="csX7064" y="csY7064"/>
              </a:cxn>
              <a:cxn ang="0">
                <a:pos x="csX7065" y="csY7065"/>
              </a:cxn>
              <a:cxn ang="0">
                <a:pos x="csX7066" y="csY7066"/>
              </a:cxn>
              <a:cxn ang="0">
                <a:pos x="csX7067" y="csY7067"/>
              </a:cxn>
              <a:cxn ang="0">
                <a:pos x="csX7068" y="csY7068"/>
              </a:cxn>
              <a:cxn ang="0">
                <a:pos x="csX7069" y="csY7069"/>
              </a:cxn>
              <a:cxn ang="0">
                <a:pos x="csX7070" y="csY7070"/>
              </a:cxn>
              <a:cxn ang="0">
                <a:pos x="csX7071" y="csY7071"/>
              </a:cxn>
              <a:cxn ang="0">
                <a:pos x="csX7072" y="csY7072"/>
              </a:cxn>
              <a:cxn ang="0">
                <a:pos x="csX7073" y="csY7073"/>
              </a:cxn>
              <a:cxn ang="0">
                <a:pos x="csX7074" y="csY7074"/>
              </a:cxn>
              <a:cxn ang="0">
                <a:pos x="csX7075" y="csY7075"/>
              </a:cxn>
              <a:cxn ang="0">
                <a:pos x="csX7076" y="csY7076"/>
              </a:cxn>
              <a:cxn ang="0">
                <a:pos x="csX7077" y="csY7077"/>
              </a:cxn>
              <a:cxn ang="0">
                <a:pos x="csX7078" y="csY7078"/>
              </a:cxn>
              <a:cxn ang="0">
                <a:pos x="csX7079" y="csY7079"/>
              </a:cxn>
              <a:cxn ang="0">
                <a:pos x="csX7080" y="csY7080"/>
              </a:cxn>
              <a:cxn ang="0">
                <a:pos x="csX7081" y="csY7081"/>
              </a:cxn>
              <a:cxn ang="0">
                <a:pos x="csX7082" y="csY7082"/>
              </a:cxn>
              <a:cxn ang="0">
                <a:pos x="csX7083" y="csY7083"/>
              </a:cxn>
              <a:cxn ang="0">
                <a:pos x="csX7084" y="csY7084"/>
              </a:cxn>
              <a:cxn ang="0">
                <a:pos x="csX7085" y="csY7085"/>
              </a:cxn>
              <a:cxn ang="0">
                <a:pos x="csX7086" y="csY7086"/>
              </a:cxn>
              <a:cxn ang="0">
                <a:pos x="csX7087" y="csY7087"/>
              </a:cxn>
              <a:cxn ang="0">
                <a:pos x="csX7088" y="csY7088"/>
              </a:cxn>
              <a:cxn ang="0">
                <a:pos x="csX7089" y="csY7089"/>
              </a:cxn>
              <a:cxn ang="0">
                <a:pos x="csX7090" y="csY7090"/>
              </a:cxn>
              <a:cxn ang="0">
                <a:pos x="csX7091" y="csY7091"/>
              </a:cxn>
              <a:cxn ang="0">
                <a:pos x="csX7092" y="csY7092"/>
              </a:cxn>
              <a:cxn ang="0">
                <a:pos x="csX7093" y="csY7093"/>
              </a:cxn>
              <a:cxn ang="0">
                <a:pos x="csX7094" y="csY7094"/>
              </a:cxn>
              <a:cxn ang="0">
                <a:pos x="csX7095" y="csY7095"/>
              </a:cxn>
              <a:cxn ang="0">
                <a:pos x="csX7096" y="csY7096"/>
              </a:cxn>
              <a:cxn ang="0">
                <a:pos x="csX7097" y="csY7097"/>
              </a:cxn>
              <a:cxn ang="0">
                <a:pos x="csX7098" y="csY7098"/>
              </a:cxn>
              <a:cxn ang="0">
                <a:pos x="csX7099" y="csY7099"/>
              </a:cxn>
              <a:cxn ang="0">
                <a:pos x="csX7100" y="csY7100"/>
              </a:cxn>
              <a:cxn ang="0">
                <a:pos x="csX7101" y="csY7101"/>
              </a:cxn>
              <a:cxn ang="0">
                <a:pos x="csX7102" y="csY7102"/>
              </a:cxn>
              <a:cxn ang="0">
                <a:pos x="csX7103" y="csY7103"/>
              </a:cxn>
              <a:cxn ang="0">
                <a:pos x="csX7104" y="csY7104"/>
              </a:cxn>
              <a:cxn ang="0">
                <a:pos x="csX7105" y="csY7105"/>
              </a:cxn>
              <a:cxn ang="0">
                <a:pos x="csX7106" y="csY7106"/>
              </a:cxn>
              <a:cxn ang="0">
                <a:pos x="csX7107" y="csY7107"/>
              </a:cxn>
              <a:cxn ang="0">
                <a:pos x="csX7108" y="csY7108"/>
              </a:cxn>
              <a:cxn ang="0">
                <a:pos x="csX7109" y="csY7109"/>
              </a:cxn>
              <a:cxn ang="0">
                <a:pos x="csX7110" y="csY7110"/>
              </a:cxn>
              <a:cxn ang="0">
                <a:pos x="csX7111" y="csY7111"/>
              </a:cxn>
              <a:cxn ang="0">
                <a:pos x="csX7112" y="csY7112"/>
              </a:cxn>
              <a:cxn ang="0">
                <a:pos x="csX7113" y="csY7113"/>
              </a:cxn>
              <a:cxn ang="0">
                <a:pos x="csX7114" y="csY7114"/>
              </a:cxn>
              <a:cxn ang="0">
                <a:pos x="csX7115" y="csY7115"/>
              </a:cxn>
              <a:cxn ang="0">
                <a:pos x="csX7116" y="csY7116"/>
              </a:cxn>
              <a:cxn ang="0">
                <a:pos x="csX7117" y="csY7117"/>
              </a:cxn>
              <a:cxn ang="0">
                <a:pos x="csX7118" y="csY7118"/>
              </a:cxn>
              <a:cxn ang="0">
                <a:pos x="csX7119" y="csY7119"/>
              </a:cxn>
              <a:cxn ang="0">
                <a:pos x="csX7120" y="csY7120"/>
              </a:cxn>
              <a:cxn ang="0">
                <a:pos x="csX7121" y="csY7121"/>
              </a:cxn>
              <a:cxn ang="0">
                <a:pos x="csX7122" y="csY7122"/>
              </a:cxn>
              <a:cxn ang="0">
                <a:pos x="csX7123" y="csY7123"/>
              </a:cxn>
              <a:cxn ang="0">
                <a:pos x="csX7124" y="csY7124"/>
              </a:cxn>
              <a:cxn ang="0">
                <a:pos x="csX7125" y="csY7125"/>
              </a:cxn>
              <a:cxn ang="0">
                <a:pos x="csX7126" y="csY7126"/>
              </a:cxn>
              <a:cxn ang="0">
                <a:pos x="csX7127" y="csY7127"/>
              </a:cxn>
              <a:cxn ang="0">
                <a:pos x="csX7128" y="csY7128"/>
              </a:cxn>
              <a:cxn ang="0">
                <a:pos x="csX7129" y="csY7129"/>
              </a:cxn>
              <a:cxn ang="0">
                <a:pos x="csX7130" y="csY7130"/>
              </a:cxn>
              <a:cxn ang="0">
                <a:pos x="csX7131" y="csY7131"/>
              </a:cxn>
              <a:cxn ang="0">
                <a:pos x="csX7132" y="csY7132"/>
              </a:cxn>
              <a:cxn ang="0">
                <a:pos x="csX7133" y="csY7133"/>
              </a:cxn>
              <a:cxn ang="0">
                <a:pos x="csX7134" y="csY7134"/>
              </a:cxn>
              <a:cxn ang="0">
                <a:pos x="csX7135" y="csY7135"/>
              </a:cxn>
              <a:cxn ang="0">
                <a:pos x="csX7136" y="csY7136"/>
              </a:cxn>
              <a:cxn ang="0">
                <a:pos x="csX7137" y="csY7137"/>
              </a:cxn>
              <a:cxn ang="0">
                <a:pos x="csX7138" y="csY7138"/>
              </a:cxn>
              <a:cxn ang="0">
                <a:pos x="csX7139" y="csY7139"/>
              </a:cxn>
              <a:cxn ang="0">
                <a:pos x="csX7140" y="csY7140"/>
              </a:cxn>
              <a:cxn ang="0">
                <a:pos x="csX7141" y="csY7141"/>
              </a:cxn>
              <a:cxn ang="0">
                <a:pos x="csX7142" y="csY7142"/>
              </a:cxn>
              <a:cxn ang="0">
                <a:pos x="csX7143" y="csY7143"/>
              </a:cxn>
              <a:cxn ang="0">
                <a:pos x="csX7144" y="csY7144"/>
              </a:cxn>
              <a:cxn ang="0">
                <a:pos x="csX7145" y="csY7145"/>
              </a:cxn>
              <a:cxn ang="0">
                <a:pos x="csX7146" y="csY7146"/>
              </a:cxn>
              <a:cxn ang="0">
                <a:pos x="csX7147" y="csY7147"/>
              </a:cxn>
              <a:cxn ang="0">
                <a:pos x="csX7148" y="csY7148"/>
              </a:cxn>
              <a:cxn ang="0">
                <a:pos x="csX7149" y="csY7149"/>
              </a:cxn>
              <a:cxn ang="0">
                <a:pos x="csX7150" y="csY7150"/>
              </a:cxn>
              <a:cxn ang="0">
                <a:pos x="csX7151" y="csY7151"/>
              </a:cxn>
              <a:cxn ang="0">
                <a:pos x="csX7152" y="csY7152"/>
              </a:cxn>
              <a:cxn ang="0">
                <a:pos x="csX7153" y="csY7153"/>
              </a:cxn>
              <a:cxn ang="0">
                <a:pos x="csX7154" y="csY7154"/>
              </a:cxn>
              <a:cxn ang="0">
                <a:pos x="csX7155" y="csY7155"/>
              </a:cxn>
              <a:cxn ang="0">
                <a:pos x="csX7156" y="csY7156"/>
              </a:cxn>
              <a:cxn ang="0">
                <a:pos x="csX7157" y="csY7157"/>
              </a:cxn>
              <a:cxn ang="0">
                <a:pos x="csX7158" y="csY7158"/>
              </a:cxn>
              <a:cxn ang="0">
                <a:pos x="csX7159" y="csY7159"/>
              </a:cxn>
              <a:cxn ang="0">
                <a:pos x="csX7160" y="csY7160"/>
              </a:cxn>
              <a:cxn ang="0">
                <a:pos x="csX7161" y="csY7161"/>
              </a:cxn>
              <a:cxn ang="0">
                <a:pos x="csX7162" y="csY7162"/>
              </a:cxn>
              <a:cxn ang="0">
                <a:pos x="csX7163" y="csY7163"/>
              </a:cxn>
              <a:cxn ang="0">
                <a:pos x="csX7164" y="csY7164"/>
              </a:cxn>
              <a:cxn ang="0">
                <a:pos x="csX7165" y="csY7165"/>
              </a:cxn>
              <a:cxn ang="0">
                <a:pos x="csX7166" y="csY7166"/>
              </a:cxn>
              <a:cxn ang="0">
                <a:pos x="csX7167" y="csY7167"/>
              </a:cxn>
              <a:cxn ang="0">
                <a:pos x="csX7168" y="csY7168"/>
              </a:cxn>
              <a:cxn ang="0">
                <a:pos x="csX7169" y="csY7169"/>
              </a:cxn>
              <a:cxn ang="0">
                <a:pos x="csX7170" y="csY7170"/>
              </a:cxn>
              <a:cxn ang="0">
                <a:pos x="csX7171" y="csY7171"/>
              </a:cxn>
              <a:cxn ang="0">
                <a:pos x="csX7172" y="csY7172"/>
              </a:cxn>
              <a:cxn ang="0">
                <a:pos x="csX7173" y="csY7173"/>
              </a:cxn>
              <a:cxn ang="0">
                <a:pos x="csX7174" y="csY7174"/>
              </a:cxn>
              <a:cxn ang="0">
                <a:pos x="csX7175" y="csY7175"/>
              </a:cxn>
              <a:cxn ang="0">
                <a:pos x="csX7176" y="csY7176"/>
              </a:cxn>
              <a:cxn ang="0">
                <a:pos x="csX7177" y="csY7177"/>
              </a:cxn>
              <a:cxn ang="0">
                <a:pos x="csX7178" y="csY7178"/>
              </a:cxn>
              <a:cxn ang="0">
                <a:pos x="csX7179" y="csY7179"/>
              </a:cxn>
              <a:cxn ang="0">
                <a:pos x="csX7180" y="csY7180"/>
              </a:cxn>
              <a:cxn ang="0">
                <a:pos x="csX7181" y="csY7181"/>
              </a:cxn>
              <a:cxn ang="0">
                <a:pos x="csX7182" y="csY7182"/>
              </a:cxn>
              <a:cxn ang="0">
                <a:pos x="csX7183" y="csY7183"/>
              </a:cxn>
              <a:cxn ang="0">
                <a:pos x="csX7184" y="csY7184"/>
              </a:cxn>
              <a:cxn ang="0">
                <a:pos x="csX7185" y="csY7185"/>
              </a:cxn>
              <a:cxn ang="0">
                <a:pos x="csX7186" y="csY7186"/>
              </a:cxn>
              <a:cxn ang="0">
                <a:pos x="csX7187" y="csY7187"/>
              </a:cxn>
              <a:cxn ang="0">
                <a:pos x="csX7188" y="csY7188"/>
              </a:cxn>
              <a:cxn ang="0">
                <a:pos x="csX7189" y="csY7189"/>
              </a:cxn>
              <a:cxn ang="0">
                <a:pos x="csX7190" y="csY7190"/>
              </a:cxn>
              <a:cxn ang="0">
                <a:pos x="csX7191" y="csY7191"/>
              </a:cxn>
              <a:cxn ang="0">
                <a:pos x="csX7192" y="csY7192"/>
              </a:cxn>
              <a:cxn ang="0">
                <a:pos x="csX7193" y="csY7193"/>
              </a:cxn>
              <a:cxn ang="0">
                <a:pos x="csX7194" y="csY7194"/>
              </a:cxn>
              <a:cxn ang="0">
                <a:pos x="csX7195" y="csY7195"/>
              </a:cxn>
              <a:cxn ang="0">
                <a:pos x="csX7196" y="csY7196"/>
              </a:cxn>
              <a:cxn ang="0">
                <a:pos x="csX7197" y="csY7197"/>
              </a:cxn>
              <a:cxn ang="0">
                <a:pos x="csX7198" y="csY7198"/>
              </a:cxn>
              <a:cxn ang="0">
                <a:pos x="csX7199" y="csY7199"/>
              </a:cxn>
              <a:cxn ang="0">
                <a:pos x="csX7200" y="csY7200"/>
              </a:cxn>
              <a:cxn ang="0">
                <a:pos x="csX7201" y="csY7201"/>
              </a:cxn>
              <a:cxn ang="0">
                <a:pos x="csX7202" y="csY7202"/>
              </a:cxn>
              <a:cxn ang="0">
                <a:pos x="csX7203" y="csY7203"/>
              </a:cxn>
              <a:cxn ang="0">
                <a:pos x="csX7204" y="csY7204"/>
              </a:cxn>
              <a:cxn ang="0">
                <a:pos x="csX7205" y="csY7205"/>
              </a:cxn>
              <a:cxn ang="0">
                <a:pos x="csX7206" y="csY7206"/>
              </a:cxn>
              <a:cxn ang="0">
                <a:pos x="csX7207" y="csY7207"/>
              </a:cxn>
              <a:cxn ang="0">
                <a:pos x="csX7208" y="csY7208"/>
              </a:cxn>
              <a:cxn ang="0">
                <a:pos x="csX7209" y="csY7209"/>
              </a:cxn>
              <a:cxn ang="0">
                <a:pos x="csX7210" y="csY7210"/>
              </a:cxn>
              <a:cxn ang="0">
                <a:pos x="csX7211" y="csY7211"/>
              </a:cxn>
              <a:cxn ang="0">
                <a:pos x="csX7212" y="csY7212"/>
              </a:cxn>
              <a:cxn ang="0">
                <a:pos x="csX7213" y="csY7213"/>
              </a:cxn>
              <a:cxn ang="0">
                <a:pos x="csX7214" y="csY7214"/>
              </a:cxn>
              <a:cxn ang="0">
                <a:pos x="csX7215" y="csY7215"/>
              </a:cxn>
              <a:cxn ang="0">
                <a:pos x="csX7216" y="csY7216"/>
              </a:cxn>
              <a:cxn ang="0">
                <a:pos x="csX7217" y="csY7217"/>
              </a:cxn>
              <a:cxn ang="0">
                <a:pos x="csX7218" y="csY7218"/>
              </a:cxn>
              <a:cxn ang="0">
                <a:pos x="csX7219" y="csY7219"/>
              </a:cxn>
              <a:cxn ang="0">
                <a:pos x="csX7220" y="csY7220"/>
              </a:cxn>
              <a:cxn ang="0">
                <a:pos x="csX7221" y="csY7221"/>
              </a:cxn>
              <a:cxn ang="0">
                <a:pos x="csX7222" y="csY7222"/>
              </a:cxn>
              <a:cxn ang="0">
                <a:pos x="csX7223" y="csY7223"/>
              </a:cxn>
              <a:cxn ang="0">
                <a:pos x="csX7224" y="csY7224"/>
              </a:cxn>
              <a:cxn ang="0">
                <a:pos x="csX7225" y="csY7225"/>
              </a:cxn>
              <a:cxn ang="0">
                <a:pos x="csX7226" y="csY7226"/>
              </a:cxn>
              <a:cxn ang="0">
                <a:pos x="csX7227" y="csY7227"/>
              </a:cxn>
              <a:cxn ang="0">
                <a:pos x="csX7228" y="csY7228"/>
              </a:cxn>
              <a:cxn ang="0">
                <a:pos x="csX7229" y="csY7229"/>
              </a:cxn>
              <a:cxn ang="0">
                <a:pos x="csX7230" y="csY7230"/>
              </a:cxn>
              <a:cxn ang="0">
                <a:pos x="csX7231" y="csY7231"/>
              </a:cxn>
              <a:cxn ang="0">
                <a:pos x="csX7232" y="csY7232"/>
              </a:cxn>
              <a:cxn ang="0">
                <a:pos x="csX7233" y="csY7233"/>
              </a:cxn>
              <a:cxn ang="0">
                <a:pos x="csX7234" y="csY7234"/>
              </a:cxn>
              <a:cxn ang="0">
                <a:pos x="csX7235" y="csY7235"/>
              </a:cxn>
              <a:cxn ang="0">
                <a:pos x="csX7236" y="csY7236"/>
              </a:cxn>
              <a:cxn ang="0">
                <a:pos x="csX7237" y="csY7237"/>
              </a:cxn>
              <a:cxn ang="0">
                <a:pos x="csX7238" y="csY7238"/>
              </a:cxn>
              <a:cxn ang="0">
                <a:pos x="csX7239" y="csY7239"/>
              </a:cxn>
              <a:cxn ang="0">
                <a:pos x="csX7240" y="csY7240"/>
              </a:cxn>
              <a:cxn ang="0">
                <a:pos x="csX7241" y="csY7241"/>
              </a:cxn>
              <a:cxn ang="0">
                <a:pos x="csX7242" y="csY7242"/>
              </a:cxn>
              <a:cxn ang="0">
                <a:pos x="csX7243" y="csY7243"/>
              </a:cxn>
              <a:cxn ang="0">
                <a:pos x="csX7244" y="csY7244"/>
              </a:cxn>
              <a:cxn ang="0">
                <a:pos x="csX7245" y="csY7245"/>
              </a:cxn>
              <a:cxn ang="0">
                <a:pos x="csX7246" y="csY7246"/>
              </a:cxn>
              <a:cxn ang="0">
                <a:pos x="csX7247" y="csY7247"/>
              </a:cxn>
              <a:cxn ang="0">
                <a:pos x="csX7248" y="csY7248"/>
              </a:cxn>
              <a:cxn ang="0">
                <a:pos x="csX7249" y="csY7249"/>
              </a:cxn>
              <a:cxn ang="0">
                <a:pos x="csX7250" y="csY7250"/>
              </a:cxn>
              <a:cxn ang="0">
                <a:pos x="csX7251" y="csY7251"/>
              </a:cxn>
              <a:cxn ang="0">
                <a:pos x="csX7252" y="csY7252"/>
              </a:cxn>
              <a:cxn ang="0">
                <a:pos x="csX7253" y="csY7253"/>
              </a:cxn>
              <a:cxn ang="0">
                <a:pos x="csX7254" y="csY7254"/>
              </a:cxn>
              <a:cxn ang="0">
                <a:pos x="csX7255" y="csY7255"/>
              </a:cxn>
              <a:cxn ang="0">
                <a:pos x="csX7256" y="csY7256"/>
              </a:cxn>
              <a:cxn ang="0">
                <a:pos x="csX7257" y="csY7257"/>
              </a:cxn>
              <a:cxn ang="0">
                <a:pos x="csX7258" y="csY7258"/>
              </a:cxn>
              <a:cxn ang="0">
                <a:pos x="csX7259" y="csY7259"/>
              </a:cxn>
              <a:cxn ang="0">
                <a:pos x="csX7260" y="csY7260"/>
              </a:cxn>
              <a:cxn ang="0">
                <a:pos x="csX7261" y="csY7261"/>
              </a:cxn>
              <a:cxn ang="0">
                <a:pos x="csX7262" y="csY7262"/>
              </a:cxn>
              <a:cxn ang="0">
                <a:pos x="csX7263" y="csY7263"/>
              </a:cxn>
              <a:cxn ang="0">
                <a:pos x="csX7264" y="csY7264"/>
              </a:cxn>
              <a:cxn ang="0">
                <a:pos x="csX7265" y="csY7265"/>
              </a:cxn>
              <a:cxn ang="0">
                <a:pos x="csX7266" y="csY7266"/>
              </a:cxn>
              <a:cxn ang="0">
                <a:pos x="csX7267" y="csY7267"/>
              </a:cxn>
              <a:cxn ang="0">
                <a:pos x="csX7268" y="csY7268"/>
              </a:cxn>
              <a:cxn ang="0">
                <a:pos x="csX7269" y="csY7269"/>
              </a:cxn>
              <a:cxn ang="0">
                <a:pos x="csX7270" y="csY7270"/>
              </a:cxn>
              <a:cxn ang="0">
                <a:pos x="csX7271" y="csY7271"/>
              </a:cxn>
              <a:cxn ang="0">
                <a:pos x="csX7272" y="csY7272"/>
              </a:cxn>
              <a:cxn ang="0">
                <a:pos x="csX7273" y="csY7273"/>
              </a:cxn>
              <a:cxn ang="0">
                <a:pos x="csX7274" y="csY7274"/>
              </a:cxn>
              <a:cxn ang="0">
                <a:pos x="csX7275" y="csY7275"/>
              </a:cxn>
              <a:cxn ang="0">
                <a:pos x="csX7276" y="csY7276"/>
              </a:cxn>
              <a:cxn ang="0">
                <a:pos x="csX7277" y="csY7277"/>
              </a:cxn>
              <a:cxn ang="0">
                <a:pos x="csX7278" y="csY7278"/>
              </a:cxn>
              <a:cxn ang="0">
                <a:pos x="csX7279" y="csY7279"/>
              </a:cxn>
              <a:cxn ang="0">
                <a:pos x="csX7280" y="csY7280"/>
              </a:cxn>
              <a:cxn ang="0">
                <a:pos x="csX7281" y="csY7281"/>
              </a:cxn>
              <a:cxn ang="0">
                <a:pos x="csX7282" y="csY7282"/>
              </a:cxn>
              <a:cxn ang="0">
                <a:pos x="csX7283" y="csY7283"/>
              </a:cxn>
              <a:cxn ang="0">
                <a:pos x="csX7284" y="csY7284"/>
              </a:cxn>
              <a:cxn ang="0">
                <a:pos x="csX7285" y="csY7285"/>
              </a:cxn>
              <a:cxn ang="0">
                <a:pos x="csX7286" y="csY7286"/>
              </a:cxn>
              <a:cxn ang="0">
                <a:pos x="csX7287" y="csY7287"/>
              </a:cxn>
              <a:cxn ang="0">
                <a:pos x="csX7288" y="csY7288"/>
              </a:cxn>
              <a:cxn ang="0">
                <a:pos x="csX7289" y="csY7289"/>
              </a:cxn>
              <a:cxn ang="0">
                <a:pos x="csX7290" y="csY7290"/>
              </a:cxn>
              <a:cxn ang="0">
                <a:pos x="csX7291" y="csY7291"/>
              </a:cxn>
              <a:cxn ang="0">
                <a:pos x="csX7292" y="csY7292"/>
              </a:cxn>
              <a:cxn ang="0">
                <a:pos x="csX7293" y="csY7293"/>
              </a:cxn>
              <a:cxn ang="0">
                <a:pos x="csX7294" y="csY7294"/>
              </a:cxn>
              <a:cxn ang="0">
                <a:pos x="csX7295" y="csY7295"/>
              </a:cxn>
              <a:cxn ang="0">
                <a:pos x="csX7296" y="csY7296"/>
              </a:cxn>
              <a:cxn ang="0">
                <a:pos x="csX7297" y="csY7297"/>
              </a:cxn>
              <a:cxn ang="0">
                <a:pos x="csX7298" y="csY7298"/>
              </a:cxn>
              <a:cxn ang="0">
                <a:pos x="csX7299" y="csY7299"/>
              </a:cxn>
              <a:cxn ang="0">
                <a:pos x="csX7300" y="csY7300"/>
              </a:cxn>
              <a:cxn ang="0">
                <a:pos x="csX7301" y="csY7301"/>
              </a:cxn>
              <a:cxn ang="0">
                <a:pos x="csX7302" y="csY7302"/>
              </a:cxn>
              <a:cxn ang="0">
                <a:pos x="csX7303" y="csY7303"/>
              </a:cxn>
              <a:cxn ang="0">
                <a:pos x="csX7304" y="csY7304"/>
              </a:cxn>
              <a:cxn ang="0">
                <a:pos x="csX7305" y="csY7305"/>
              </a:cxn>
              <a:cxn ang="0">
                <a:pos x="csX7306" y="csY7306"/>
              </a:cxn>
              <a:cxn ang="0">
                <a:pos x="csX7307" y="csY7307"/>
              </a:cxn>
              <a:cxn ang="0">
                <a:pos x="csX7308" y="csY7308"/>
              </a:cxn>
              <a:cxn ang="0">
                <a:pos x="csX7309" y="csY7309"/>
              </a:cxn>
              <a:cxn ang="0">
                <a:pos x="csX7310" y="csY7310"/>
              </a:cxn>
              <a:cxn ang="0">
                <a:pos x="csX7311" y="csY7311"/>
              </a:cxn>
              <a:cxn ang="0">
                <a:pos x="csX7312" y="csY7312"/>
              </a:cxn>
              <a:cxn ang="0">
                <a:pos x="csX7313" y="csY7313"/>
              </a:cxn>
              <a:cxn ang="0">
                <a:pos x="csX7314" y="csY7314"/>
              </a:cxn>
              <a:cxn ang="0">
                <a:pos x="csX7315" y="csY7315"/>
              </a:cxn>
              <a:cxn ang="0">
                <a:pos x="csX7316" y="csY7316"/>
              </a:cxn>
              <a:cxn ang="0">
                <a:pos x="csX7317" y="csY7317"/>
              </a:cxn>
              <a:cxn ang="0">
                <a:pos x="csX7318" y="csY7318"/>
              </a:cxn>
              <a:cxn ang="0">
                <a:pos x="csX7319" y="csY7319"/>
              </a:cxn>
              <a:cxn ang="0">
                <a:pos x="csX7320" y="csY7320"/>
              </a:cxn>
              <a:cxn ang="0">
                <a:pos x="csX7321" y="csY7321"/>
              </a:cxn>
              <a:cxn ang="0">
                <a:pos x="csX7322" y="csY7322"/>
              </a:cxn>
              <a:cxn ang="0">
                <a:pos x="csX7323" y="csY7323"/>
              </a:cxn>
              <a:cxn ang="0">
                <a:pos x="csX7324" y="csY7324"/>
              </a:cxn>
              <a:cxn ang="0">
                <a:pos x="csX7325" y="csY7325"/>
              </a:cxn>
              <a:cxn ang="0">
                <a:pos x="csX7326" y="csY7326"/>
              </a:cxn>
              <a:cxn ang="0">
                <a:pos x="csX7327" y="csY7327"/>
              </a:cxn>
              <a:cxn ang="0">
                <a:pos x="csX7328" y="csY7328"/>
              </a:cxn>
              <a:cxn ang="0">
                <a:pos x="csX7329" y="csY7329"/>
              </a:cxn>
              <a:cxn ang="0">
                <a:pos x="csX7330" y="csY7330"/>
              </a:cxn>
              <a:cxn ang="0">
                <a:pos x="csX7331" y="csY7331"/>
              </a:cxn>
              <a:cxn ang="0">
                <a:pos x="csX7332" y="csY7332"/>
              </a:cxn>
              <a:cxn ang="0">
                <a:pos x="csX7333" y="csY7333"/>
              </a:cxn>
              <a:cxn ang="0">
                <a:pos x="csX7334" y="csY7334"/>
              </a:cxn>
              <a:cxn ang="0">
                <a:pos x="csX7335" y="csY7335"/>
              </a:cxn>
              <a:cxn ang="0">
                <a:pos x="csX7336" y="csY7336"/>
              </a:cxn>
              <a:cxn ang="0">
                <a:pos x="csX7337" y="csY7337"/>
              </a:cxn>
              <a:cxn ang="0">
                <a:pos x="csX7338" y="csY7338"/>
              </a:cxn>
              <a:cxn ang="0">
                <a:pos x="csX7339" y="csY7339"/>
              </a:cxn>
              <a:cxn ang="0">
                <a:pos x="csX7340" y="csY7340"/>
              </a:cxn>
              <a:cxn ang="0">
                <a:pos x="csX7341" y="csY7341"/>
              </a:cxn>
              <a:cxn ang="0">
                <a:pos x="csX7342" y="csY7342"/>
              </a:cxn>
              <a:cxn ang="0">
                <a:pos x="csX7343" y="csY7343"/>
              </a:cxn>
              <a:cxn ang="0">
                <a:pos x="csX7344" y="csY7344"/>
              </a:cxn>
              <a:cxn ang="0">
                <a:pos x="csX7345" y="csY7345"/>
              </a:cxn>
              <a:cxn ang="0">
                <a:pos x="csX7346" y="csY7346"/>
              </a:cxn>
              <a:cxn ang="0">
                <a:pos x="csX7347" y="csY7347"/>
              </a:cxn>
              <a:cxn ang="0">
                <a:pos x="csX7348" y="csY7348"/>
              </a:cxn>
              <a:cxn ang="0">
                <a:pos x="csX7349" y="csY7349"/>
              </a:cxn>
              <a:cxn ang="0">
                <a:pos x="csX7350" y="csY7350"/>
              </a:cxn>
              <a:cxn ang="0">
                <a:pos x="csX7351" y="csY7351"/>
              </a:cxn>
              <a:cxn ang="0">
                <a:pos x="csX7352" y="csY7352"/>
              </a:cxn>
              <a:cxn ang="0">
                <a:pos x="csX7353" y="csY7353"/>
              </a:cxn>
              <a:cxn ang="0">
                <a:pos x="csX7354" y="csY7354"/>
              </a:cxn>
              <a:cxn ang="0">
                <a:pos x="csX7355" y="csY7355"/>
              </a:cxn>
              <a:cxn ang="0">
                <a:pos x="csX7356" y="csY7356"/>
              </a:cxn>
              <a:cxn ang="0">
                <a:pos x="csX7357" y="csY7357"/>
              </a:cxn>
              <a:cxn ang="0">
                <a:pos x="csX7358" y="csY7358"/>
              </a:cxn>
              <a:cxn ang="0">
                <a:pos x="csX7359" y="csY7359"/>
              </a:cxn>
              <a:cxn ang="0">
                <a:pos x="csX7360" y="csY7360"/>
              </a:cxn>
              <a:cxn ang="0">
                <a:pos x="csX7361" y="csY7361"/>
              </a:cxn>
              <a:cxn ang="0">
                <a:pos x="csX7362" y="csY7362"/>
              </a:cxn>
              <a:cxn ang="0">
                <a:pos x="csX7363" y="csY7363"/>
              </a:cxn>
              <a:cxn ang="0">
                <a:pos x="csX7364" y="csY7364"/>
              </a:cxn>
              <a:cxn ang="0">
                <a:pos x="csX7365" y="csY7365"/>
              </a:cxn>
              <a:cxn ang="0">
                <a:pos x="csX7366" y="csY7366"/>
              </a:cxn>
              <a:cxn ang="0">
                <a:pos x="csX7367" y="csY7367"/>
              </a:cxn>
              <a:cxn ang="0">
                <a:pos x="csX7368" y="csY7368"/>
              </a:cxn>
              <a:cxn ang="0">
                <a:pos x="csX7369" y="csY7369"/>
              </a:cxn>
              <a:cxn ang="0">
                <a:pos x="csX7370" y="csY7370"/>
              </a:cxn>
              <a:cxn ang="0">
                <a:pos x="csX7371" y="csY7371"/>
              </a:cxn>
              <a:cxn ang="0">
                <a:pos x="csX7372" y="csY7372"/>
              </a:cxn>
              <a:cxn ang="0">
                <a:pos x="csX7373" y="csY7373"/>
              </a:cxn>
              <a:cxn ang="0">
                <a:pos x="csX7374" y="csY7374"/>
              </a:cxn>
              <a:cxn ang="0">
                <a:pos x="csX7375" y="csY7375"/>
              </a:cxn>
              <a:cxn ang="0">
                <a:pos x="csX7376" y="csY7376"/>
              </a:cxn>
              <a:cxn ang="0">
                <a:pos x="csX7377" y="csY7377"/>
              </a:cxn>
              <a:cxn ang="0">
                <a:pos x="csX7378" y="csY7378"/>
              </a:cxn>
              <a:cxn ang="0">
                <a:pos x="csX7379" y="csY7379"/>
              </a:cxn>
              <a:cxn ang="0">
                <a:pos x="csX7380" y="csY7380"/>
              </a:cxn>
              <a:cxn ang="0">
                <a:pos x="csX7381" y="csY7381"/>
              </a:cxn>
              <a:cxn ang="0">
                <a:pos x="csX7382" y="csY7382"/>
              </a:cxn>
              <a:cxn ang="0">
                <a:pos x="csX7383" y="csY7383"/>
              </a:cxn>
              <a:cxn ang="0">
                <a:pos x="csX7384" y="csY7384"/>
              </a:cxn>
              <a:cxn ang="0">
                <a:pos x="csX7385" y="csY7385"/>
              </a:cxn>
              <a:cxn ang="0">
                <a:pos x="csX7386" y="csY7386"/>
              </a:cxn>
              <a:cxn ang="0">
                <a:pos x="csX7387" y="csY7387"/>
              </a:cxn>
              <a:cxn ang="0">
                <a:pos x="csX7388" y="csY7388"/>
              </a:cxn>
              <a:cxn ang="0">
                <a:pos x="csX7389" y="csY7389"/>
              </a:cxn>
              <a:cxn ang="0">
                <a:pos x="csX7390" y="csY7390"/>
              </a:cxn>
              <a:cxn ang="0">
                <a:pos x="csX7391" y="csY7391"/>
              </a:cxn>
              <a:cxn ang="0">
                <a:pos x="csX7392" y="csY7392"/>
              </a:cxn>
              <a:cxn ang="0">
                <a:pos x="csX7393" y="csY7393"/>
              </a:cxn>
              <a:cxn ang="0">
                <a:pos x="csX7394" y="csY7394"/>
              </a:cxn>
              <a:cxn ang="0">
                <a:pos x="csX7395" y="csY7395"/>
              </a:cxn>
              <a:cxn ang="0">
                <a:pos x="csX7396" y="csY7396"/>
              </a:cxn>
              <a:cxn ang="0">
                <a:pos x="csX7397" y="csY7397"/>
              </a:cxn>
              <a:cxn ang="0">
                <a:pos x="csX7398" y="csY7398"/>
              </a:cxn>
              <a:cxn ang="0">
                <a:pos x="csX7399" y="csY7399"/>
              </a:cxn>
              <a:cxn ang="0">
                <a:pos x="csX7400" y="csY7400"/>
              </a:cxn>
              <a:cxn ang="0">
                <a:pos x="csX7401" y="csY7401"/>
              </a:cxn>
              <a:cxn ang="0">
                <a:pos x="csX7402" y="csY7402"/>
              </a:cxn>
              <a:cxn ang="0">
                <a:pos x="csX7403" y="csY7403"/>
              </a:cxn>
              <a:cxn ang="0">
                <a:pos x="csX7404" y="csY7404"/>
              </a:cxn>
              <a:cxn ang="0">
                <a:pos x="csX7405" y="csY7405"/>
              </a:cxn>
              <a:cxn ang="0">
                <a:pos x="csX7406" y="csY7406"/>
              </a:cxn>
              <a:cxn ang="0">
                <a:pos x="csX7407" y="csY7407"/>
              </a:cxn>
              <a:cxn ang="0">
                <a:pos x="csX7408" y="csY7408"/>
              </a:cxn>
              <a:cxn ang="0">
                <a:pos x="csX7409" y="csY7409"/>
              </a:cxn>
              <a:cxn ang="0">
                <a:pos x="csX7410" y="csY7410"/>
              </a:cxn>
              <a:cxn ang="0">
                <a:pos x="csX7411" y="csY7411"/>
              </a:cxn>
              <a:cxn ang="0">
                <a:pos x="csX7412" y="csY7412"/>
              </a:cxn>
              <a:cxn ang="0">
                <a:pos x="csX7413" y="csY7413"/>
              </a:cxn>
              <a:cxn ang="0">
                <a:pos x="csX7414" y="csY7414"/>
              </a:cxn>
              <a:cxn ang="0">
                <a:pos x="csX7415" y="csY7415"/>
              </a:cxn>
              <a:cxn ang="0">
                <a:pos x="csX7416" y="csY7416"/>
              </a:cxn>
              <a:cxn ang="0">
                <a:pos x="csX7417" y="csY7417"/>
              </a:cxn>
              <a:cxn ang="0">
                <a:pos x="csX7418" y="csY7418"/>
              </a:cxn>
              <a:cxn ang="0">
                <a:pos x="csX7419" y="csY7419"/>
              </a:cxn>
              <a:cxn ang="0">
                <a:pos x="csX7420" y="csY7420"/>
              </a:cxn>
              <a:cxn ang="0">
                <a:pos x="csX7421" y="csY7421"/>
              </a:cxn>
              <a:cxn ang="0">
                <a:pos x="csX7422" y="csY7422"/>
              </a:cxn>
              <a:cxn ang="0">
                <a:pos x="csX7423" y="csY7423"/>
              </a:cxn>
              <a:cxn ang="0">
                <a:pos x="csX7424" y="csY7424"/>
              </a:cxn>
              <a:cxn ang="0">
                <a:pos x="csX7425" y="csY7425"/>
              </a:cxn>
              <a:cxn ang="0">
                <a:pos x="csX7426" y="csY7426"/>
              </a:cxn>
              <a:cxn ang="0">
                <a:pos x="csX7427" y="csY7427"/>
              </a:cxn>
              <a:cxn ang="0">
                <a:pos x="csX7428" y="csY7428"/>
              </a:cxn>
              <a:cxn ang="0">
                <a:pos x="csX7429" y="csY7429"/>
              </a:cxn>
              <a:cxn ang="0">
                <a:pos x="csX7430" y="csY7430"/>
              </a:cxn>
              <a:cxn ang="0">
                <a:pos x="csX7431" y="csY7431"/>
              </a:cxn>
              <a:cxn ang="0">
                <a:pos x="csX7432" y="csY7432"/>
              </a:cxn>
              <a:cxn ang="0">
                <a:pos x="csX7433" y="csY7433"/>
              </a:cxn>
              <a:cxn ang="0">
                <a:pos x="csX7434" y="csY7434"/>
              </a:cxn>
              <a:cxn ang="0">
                <a:pos x="csX7435" y="csY7435"/>
              </a:cxn>
              <a:cxn ang="0">
                <a:pos x="csX7436" y="csY7436"/>
              </a:cxn>
              <a:cxn ang="0">
                <a:pos x="csX7437" y="csY7437"/>
              </a:cxn>
              <a:cxn ang="0">
                <a:pos x="csX7438" y="csY7438"/>
              </a:cxn>
              <a:cxn ang="0">
                <a:pos x="csX7439" y="csY7439"/>
              </a:cxn>
              <a:cxn ang="0">
                <a:pos x="csX7440" y="csY7440"/>
              </a:cxn>
              <a:cxn ang="0">
                <a:pos x="csX7441" y="csY7441"/>
              </a:cxn>
              <a:cxn ang="0">
                <a:pos x="csX7442" y="csY7442"/>
              </a:cxn>
              <a:cxn ang="0">
                <a:pos x="csX7443" y="csY7443"/>
              </a:cxn>
              <a:cxn ang="0">
                <a:pos x="csX7444" y="csY7444"/>
              </a:cxn>
              <a:cxn ang="0">
                <a:pos x="csX7445" y="csY7445"/>
              </a:cxn>
              <a:cxn ang="0">
                <a:pos x="csX7446" y="csY7446"/>
              </a:cxn>
              <a:cxn ang="0">
                <a:pos x="csX7447" y="csY7447"/>
              </a:cxn>
              <a:cxn ang="0">
                <a:pos x="csX7448" y="csY7448"/>
              </a:cxn>
              <a:cxn ang="0">
                <a:pos x="csX7449" y="csY7449"/>
              </a:cxn>
              <a:cxn ang="0">
                <a:pos x="csX7450" y="csY7450"/>
              </a:cxn>
              <a:cxn ang="0">
                <a:pos x="csX7451" y="csY7451"/>
              </a:cxn>
              <a:cxn ang="0">
                <a:pos x="csX7452" y="csY7452"/>
              </a:cxn>
              <a:cxn ang="0">
                <a:pos x="csX7453" y="csY7453"/>
              </a:cxn>
              <a:cxn ang="0">
                <a:pos x="csX7454" y="csY7454"/>
              </a:cxn>
              <a:cxn ang="0">
                <a:pos x="csX7455" y="csY7455"/>
              </a:cxn>
              <a:cxn ang="0">
                <a:pos x="csX7456" y="csY7456"/>
              </a:cxn>
              <a:cxn ang="0">
                <a:pos x="csX7457" y="csY7457"/>
              </a:cxn>
              <a:cxn ang="0">
                <a:pos x="csX7458" y="csY7458"/>
              </a:cxn>
              <a:cxn ang="0">
                <a:pos x="csX7459" y="csY7459"/>
              </a:cxn>
              <a:cxn ang="0">
                <a:pos x="csX7460" y="csY7460"/>
              </a:cxn>
              <a:cxn ang="0">
                <a:pos x="csX7461" y="csY7461"/>
              </a:cxn>
              <a:cxn ang="0">
                <a:pos x="csX7462" y="csY7462"/>
              </a:cxn>
              <a:cxn ang="0">
                <a:pos x="csX7463" y="csY7463"/>
              </a:cxn>
              <a:cxn ang="0">
                <a:pos x="csX7464" y="csY7464"/>
              </a:cxn>
              <a:cxn ang="0">
                <a:pos x="csX7465" y="csY7465"/>
              </a:cxn>
              <a:cxn ang="0">
                <a:pos x="csX7466" y="csY7466"/>
              </a:cxn>
              <a:cxn ang="0">
                <a:pos x="csX7467" y="csY7467"/>
              </a:cxn>
              <a:cxn ang="0">
                <a:pos x="csX7468" y="csY7468"/>
              </a:cxn>
              <a:cxn ang="0">
                <a:pos x="csX7469" y="csY7469"/>
              </a:cxn>
              <a:cxn ang="0">
                <a:pos x="csX7470" y="csY7470"/>
              </a:cxn>
              <a:cxn ang="0">
                <a:pos x="csX7471" y="csY7471"/>
              </a:cxn>
              <a:cxn ang="0">
                <a:pos x="csX7472" y="csY7472"/>
              </a:cxn>
              <a:cxn ang="0">
                <a:pos x="csX7473" y="csY7473"/>
              </a:cxn>
              <a:cxn ang="0">
                <a:pos x="csX7474" y="csY7474"/>
              </a:cxn>
              <a:cxn ang="0">
                <a:pos x="csX7475" y="csY7475"/>
              </a:cxn>
              <a:cxn ang="0">
                <a:pos x="csX7476" y="csY7476"/>
              </a:cxn>
              <a:cxn ang="0">
                <a:pos x="csX7477" y="csY7477"/>
              </a:cxn>
              <a:cxn ang="0">
                <a:pos x="csX7478" y="csY7478"/>
              </a:cxn>
              <a:cxn ang="0">
                <a:pos x="csX7479" y="csY7479"/>
              </a:cxn>
              <a:cxn ang="0">
                <a:pos x="csX7480" y="csY7480"/>
              </a:cxn>
              <a:cxn ang="0">
                <a:pos x="csX7481" y="csY7481"/>
              </a:cxn>
              <a:cxn ang="0">
                <a:pos x="csX7482" y="csY7482"/>
              </a:cxn>
              <a:cxn ang="0">
                <a:pos x="csX7483" y="csY7483"/>
              </a:cxn>
              <a:cxn ang="0">
                <a:pos x="csX7484" y="csY7484"/>
              </a:cxn>
              <a:cxn ang="0">
                <a:pos x="csX7485" y="csY7485"/>
              </a:cxn>
              <a:cxn ang="0">
                <a:pos x="csX7486" y="csY7486"/>
              </a:cxn>
              <a:cxn ang="0">
                <a:pos x="csX7487" y="csY7487"/>
              </a:cxn>
              <a:cxn ang="0">
                <a:pos x="csX7488" y="csY7488"/>
              </a:cxn>
              <a:cxn ang="0">
                <a:pos x="csX7489" y="csY7489"/>
              </a:cxn>
              <a:cxn ang="0">
                <a:pos x="csX7490" y="csY7490"/>
              </a:cxn>
              <a:cxn ang="0">
                <a:pos x="csX7491" y="csY7491"/>
              </a:cxn>
              <a:cxn ang="0">
                <a:pos x="csX7492" y="csY7492"/>
              </a:cxn>
              <a:cxn ang="0">
                <a:pos x="csX7493" y="csY7493"/>
              </a:cxn>
              <a:cxn ang="0">
                <a:pos x="csX7494" y="csY7494"/>
              </a:cxn>
              <a:cxn ang="0">
                <a:pos x="csX7495" y="csY7495"/>
              </a:cxn>
              <a:cxn ang="0">
                <a:pos x="csX7496" y="csY7496"/>
              </a:cxn>
              <a:cxn ang="0">
                <a:pos x="csX7497" y="csY7497"/>
              </a:cxn>
              <a:cxn ang="0">
                <a:pos x="csX7498" y="csY7498"/>
              </a:cxn>
              <a:cxn ang="0">
                <a:pos x="csX7499" y="csY7499"/>
              </a:cxn>
              <a:cxn ang="0">
                <a:pos x="csX7500" y="csY7500"/>
              </a:cxn>
              <a:cxn ang="0">
                <a:pos x="csX7501" y="csY7501"/>
              </a:cxn>
              <a:cxn ang="0">
                <a:pos x="csX7502" y="csY7502"/>
              </a:cxn>
              <a:cxn ang="0">
                <a:pos x="csX7503" y="csY7503"/>
              </a:cxn>
              <a:cxn ang="0">
                <a:pos x="csX7504" y="csY7504"/>
              </a:cxn>
              <a:cxn ang="0">
                <a:pos x="csX7505" y="csY7505"/>
              </a:cxn>
              <a:cxn ang="0">
                <a:pos x="csX7506" y="csY7506"/>
              </a:cxn>
              <a:cxn ang="0">
                <a:pos x="csX7507" y="csY7507"/>
              </a:cxn>
              <a:cxn ang="0">
                <a:pos x="csX7508" y="csY7508"/>
              </a:cxn>
              <a:cxn ang="0">
                <a:pos x="csX7509" y="csY7509"/>
              </a:cxn>
              <a:cxn ang="0">
                <a:pos x="csX7510" y="csY7510"/>
              </a:cxn>
              <a:cxn ang="0">
                <a:pos x="csX7511" y="csY7511"/>
              </a:cxn>
              <a:cxn ang="0">
                <a:pos x="csX7512" y="csY7512"/>
              </a:cxn>
              <a:cxn ang="0">
                <a:pos x="csX7513" y="csY7513"/>
              </a:cxn>
              <a:cxn ang="0">
                <a:pos x="csX7514" y="csY7514"/>
              </a:cxn>
              <a:cxn ang="0">
                <a:pos x="csX7515" y="csY7515"/>
              </a:cxn>
              <a:cxn ang="0">
                <a:pos x="csX7516" y="csY7516"/>
              </a:cxn>
              <a:cxn ang="0">
                <a:pos x="csX7517" y="csY7517"/>
              </a:cxn>
              <a:cxn ang="0">
                <a:pos x="csX7518" y="csY7518"/>
              </a:cxn>
              <a:cxn ang="0">
                <a:pos x="csX7519" y="csY7519"/>
              </a:cxn>
              <a:cxn ang="0">
                <a:pos x="csX7520" y="csY7520"/>
              </a:cxn>
              <a:cxn ang="0">
                <a:pos x="csX7521" y="csY7521"/>
              </a:cxn>
              <a:cxn ang="0">
                <a:pos x="csX7522" y="csY7522"/>
              </a:cxn>
              <a:cxn ang="0">
                <a:pos x="csX7523" y="csY7523"/>
              </a:cxn>
              <a:cxn ang="0">
                <a:pos x="csX7524" y="csY7524"/>
              </a:cxn>
              <a:cxn ang="0">
                <a:pos x="csX7525" y="csY7525"/>
              </a:cxn>
              <a:cxn ang="0">
                <a:pos x="csX7526" y="csY7526"/>
              </a:cxn>
              <a:cxn ang="0">
                <a:pos x="csX7527" y="csY7527"/>
              </a:cxn>
              <a:cxn ang="0">
                <a:pos x="csX7528" y="csY7528"/>
              </a:cxn>
              <a:cxn ang="0">
                <a:pos x="csX7529" y="csY7529"/>
              </a:cxn>
              <a:cxn ang="0">
                <a:pos x="csX7530" y="csY7530"/>
              </a:cxn>
              <a:cxn ang="0">
                <a:pos x="csX7531" y="csY7531"/>
              </a:cxn>
              <a:cxn ang="0">
                <a:pos x="csX7532" y="csY7532"/>
              </a:cxn>
              <a:cxn ang="0">
                <a:pos x="csX7533" y="csY7533"/>
              </a:cxn>
              <a:cxn ang="0">
                <a:pos x="csX7534" y="csY7534"/>
              </a:cxn>
              <a:cxn ang="0">
                <a:pos x="csX7535" y="csY7535"/>
              </a:cxn>
              <a:cxn ang="0">
                <a:pos x="csX7536" y="csY7536"/>
              </a:cxn>
              <a:cxn ang="0">
                <a:pos x="csX7537" y="csY7537"/>
              </a:cxn>
              <a:cxn ang="0">
                <a:pos x="csX7538" y="csY7538"/>
              </a:cxn>
              <a:cxn ang="0">
                <a:pos x="csX7539" y="csY7539"/>
              </a:cxn>
              <a:cxn ang="0">
                <a:pos x="csX7540" y="csY7540"/>
              </a:cxn>
              <a:cxn ang="0">
                <a:pos x="csX7541" y="csY7541"/>
              </a:cxn>
              <a:cxn ang="0">
                <a:pos x="csX7542" y="csY7542"/>
              </a:cxn>
              <a:cxn ang="0">
                <a:pos x="csX7543" y="csY7543"/>
              </a:cxn>
              <a:cxn ang="0">
                <a:pos x="csX7544" y="csY7544"/>
              </a:cxn>
              <a:cxn ang="0">
                <a:pos x="csX7545" y="csY7545"/>
              </a:cxn>
              <a:cxn ang="0">
                <a:pos x="csX7546" y="csY7546"/>
              </a:cxn>
              <a:cxn ang="0">
                <a:pos x="csX7547" y="csY7547"/>
              </a:cxn>
              <a:cxn ang="0">
                <a:pos x="csX7548" y="csY7548"/>
              </a:cxn>
              <a:cxn ang="0">
                <a:pos x="csX7549" y="csY7549"/>
              </a:cxn>
              <a:cxn ang="0">
                <a:pos x="csX7550" y="csY7550"/>
              </a:cxn>
              <a:cxn ang="0">
                <a:pos x="csX7551" y="csY7551"/>
              </a:cxn>
              <a:cxn ang="0">
                <a:pos x="csX7552" y="csY7552"/>
              </a:cxn>
              <a:cxn ang="0">
                <a:pos x="csX7553" y="csY7553"/>
              </a:cxn>
              <a:cxn ang="0">
                <a:pos x="csX7554" y="csY7554"/>
              </a:cxn>
              <a:cxn ang="0">
                <a:pos x="csX7555" y="csY7555"/>
              </a:cxn>
              <a:cxn ang="0">
                <a:pos x="csX7556" y="csY7556"/>
              </a:cxn>
              <a:cxn ang="0">
                <a:pos x="csX7557" y="csY7557"/>
              </a:cxn>
              <a:cxn ang="0">
                <a:pos x="csX7558" y="csY7558"/>
              </a:cxn>
              <a:cxn ang="0">
                <a:pos x="csX7559" y="csY7559"/>
              </a:cxn>
              <a:cxn ang="0">
                <a:pos x="csX7560" y="csY7560"/>
              </a:cxn>
              <a:cxn ang="0">
                <a:pos x="csX7561" y="csY7561"/>
              </a:cxn>
              <a:cxn ang="0">
                <a:pos x="csX7562" y="csY7562"/>
              </a:cxn>
              <a:cxn ang="0">
                <a:pos x="csX7563" y="csY7563"/>
              </a:cxn>
              <a:cxn ang="0">
                <a:pos x="csX7564" y="csY7564"/>
              </a:cxn>
              <a:cxn ang="0">
                <a:pos x="csX7565" y="csY7565"/>
              </a:cxn>
              <a:cxn ang="0">
                <a:pos x="csX7566" y="csY7566"/>
              </a:cxn>
              <a:cxn ang="0">
                <a:pos x="csX7567" y="csY7567"/>
              </a:cxn>
              <a:cxn ang="0">
                <a:pos x="csX7568" y="csY7568"/>
              </a:cxn>
              <a:cxn ang="0">
                <a:pos x="csX7569" y="csY7569"/>
              </a:cxn>
              <a:cxn ang="0">
                <a:pos x="csX7570" y="csY7570"/>
              </a:cxn>
              <a:cxn ang="0">
                <a:pos x="csX7571" y="csY7571"/>
              </a:cxn>
              <a:cxn ang="0">
                <a:pos x="csX7572" y="csY7572"/>
              </a:cxn>
              <a:cxn ang="0">
                <a:pos x="csX7573" y="csY7573"/>
              </a:cxn>
              <a:cxn ang="0">
                <a:pos x="csX7574" y="csY7574"/>
              </a:cxn>
              <a:cxn ang="0">
                <a:pos x="csX7575" y="csY7575"/>
              </a:cxn>
              <a:cxn ang="0">
                <a:pos x="csX7576" y="csY7576"/>
              </a:cxn>
              <a:cxn ang="0">
                <a:pos x="csX7577" y="csY7577"/>
              </a:cxn>
              <a:cxn ang="0">
                <a:pos x="csX7578" y="csY7578"/>
              </a:cxn>
              <a:cxn ang="0">
                <a:pos x="csX7579" y="csY7579"/>
              </a:cxn>
              <a:cxn ang="0">
                <a:pos x="csX7580" y="csY7580"/>
              </a:cxn>
              <a:cxn ang="0">
                <a:pos x="csX7581" y="csY7581"/>
              </a:cxn>
              <a:cxn ang="0">
                <a:pos x="csX7582" y="csY7582"/>
              </a:cxn>
              <a:cxn ang="0">
                <a:pos x="csX7583" y="csY7583"/>
              </a:cxn>
              <a:cxn ang="0">
                <a:pos x="csX7584" y="csY7584"/>
              </a:cxn>
              <a:cxn ang="0">
                <a:pos x="csX7585" y="csY7585"/>
              </a:cxn>
              <a:cxn ang="0">
                <a:pos x="csX7586" y="csY7586"/>
              </a:cxn>
              <a:cxn ang="0">
                <a:pos x="csX7587" y="csY7587"/>
              </a:cxn>
              <a:cxn ang="0">
                <a:pos x="csX7588" y="csY7588"/>
              </a:cxn>
              <a:cxn ang="0">
                <a:pos x="csX7589" y="csY7589"/>
              </a:cxn>
              <a:cxn ang="0">
                <a:pos x="csX7590" y="csY7590"/>
              </a:cxn>
              <a:cxn ang="0">
                <a:pos x="csX7591" y="csY7591"/>
              </a:cxn>
              <a:cxn ang="0">
                <a:pos x="csX7592" y="csY7592"/>
              </a:cxn>
              <a:cxn ang="0">
                <a:pos x="csX7593" y="csY7593"/>
              </a:cxn>
              <a:cxn ang="0">
                <a:pos x="csX7594" y="csY7594"/>
              </a:cxn>
              <a:cxn ang="0">
                <a:pos x="csX7595" y="csY7595"/>
              </a:cxn>
              <a:cxn ang="0">
                <a:pos x="csX7596" y="csY7596"/>
              </a:cxn>
              <a:cxn ang="0">
                <a:pos x="csX7597" y="csY7597"/>
              </a:cxn>
              <a:cxn ang="0">
                <a:pos x="csX7598" y="csY7598"/>
              </a:cxn>
              <a:cxn ang="0">
                <a:pos x="csX7599" y="csY7599"/>
              </a:cxn>
              <a:cxn ang="0">
                <a:pos x="csX7600" y="csY7600"/>
              </a:cxn>
              <a:cxn ang="0">
                <a:pos x="csX7601" y="csY7601"/>
              </a:cxn>
              <a:cxn ang="0">
                <a:pos x="csX7602" y="csY7602"/>
              </a:cxn>
              <a:cxn ang="0">
                <a:pos x="csX7603" y="csY7603"/>
              </a:cxn>
              <a:cxn ang="0">
                <a:pos x="csX7604" y="csY7604"/>
              </a:cxn>
              <a:cxn ang="0">
                <a:pos x="csX7605" y="csY7605"/>
              </a:cxn>
              <a:cxn ang="0">
                <a:pos x="csX7606" y="csY7606"/>
              </a:cxn>
              <a:cxn ang="0">
                <a:pos x="csX7607" y="csY7607"/>
              </a:cxn>
              <a:cxn ang="0">
                <a:pos x="csX7608" y="csY7608"/>
              </a:cxn>
              <a:cxn ang="0">
                <a:pos x="csX7609" y="csY7609"/>
              </a:cxn>
              <a:cxn ang="0">
                <a:pos x="csX7610" y="csY7610"/>
              </a:cxn>
              <a:cxn ang="0">
                <a:pos x="csX7611" y="csY7611"/>
              </a:cxn>
              <a:cxn ang="0">
                <a:pos x="csX7612" y="csY7612"/>
              </a:cxn>
              <a:cxn ang="0">
                <a:pos x="csX7613" y="csY7613"/>
              </a:cxn>
              <a:cxn ang="0">
                <a:pos x="csX7614" y="csY7614"/>
              </a:cxn>
              <a:cxn ang="0">
                <a:pos x="csX7615" y="csY7615"/>
              </a:cxn>
              <a:cxn ang="0">
                <a:pos x="csX7616" y="csY7616"/>
              </a:cxn>
              <a:cxn ang="0">
                <a:pos x="csX7617" y="csY7617"/>
              </a:cxn>
              <a:cxn ang="0">
                <a:pos x="csX7618" y="csY7618"/>
              </a:cxn>
              <a:cxn ang="0">
                <a:pos x="csX7619" y="csY7619"/>
              </a:cxn>
              <a:cxn ang="0">
                <a:pos x="csX7620" y="csY7620"/>
              </a:cxn>
              <a:cxn ang="0">
                <a:pos x="csX7621" y="csY7621"/>
              </a:cxn>
              <a:cxn ang="0">
                <a:pos x="csX7622" y="csY7622"/>
              </a:cxn>
              <a:cxn ang="0">
                <a:pos x="csX7623" y="csY7623"/>
              </a:cxn>
              <a:cxn ang="0">
                <a:pos x="csX7624" y="csY7624"/>
              </a:cxn>
              <a:cxn ang="0">
                <a:pos x="csX7625" y="csY7625"/>
              </a:cxn>
              <a:cxn ang="0">
                <a:pos x="csX7626" y="csY7626"/>
              </a:cxn>
              <a:cxn ang="0">
                <a:pos x="csX7627" y="csY7627"/>
              </a:cxn>
              <a:cxn ang="0">
                <a:pos x="csX7628" y="csY7628"/>
              </a:cxn>
              <a:cxn ang="0">
                <a:pos x="csX7629" y="csY7629"/>
              </a:cxn>
              <a:cxn ang="0">
                <a:pos x="csX7630" y="csY7630"/>
              </a:cxn>
              <a:cxn ang="0">
                <a:pos x="csX7631" y="csY7631"/>
              </a:cxn>
              <a:cxn ang="0">
                <a:pos x="csX7632" y="csY7632"/>
              </a:cxn>
              <a:cxn ang="0">
                <a:pos x="csX7633" y="csY7633"/>
              </a:cxn>
              <a:cxn ang="0">
                <a:pos x="csX7634" y="csY7634"/>
              </a:cxn>
              <a:cxn ang="0">
                <a:pos x="csX7635" y="csY7635"/>
              </a:cxn>
              <a:cxn ang="0">
                <a:pos x="csX7636" y="csY7636"/>
              </a:cxn>
              <a:cxn ang="0">
                <a:pos x="csX7637" y="csY7637"/>
              </a:cxn>
              <a:cxn ang="0">
                <a:pos x="csX7638" y="csY7638"/>
              </a:cxn>
              <a:cxn ang="0">
                <a:pos x="csX7639" y="csY7639"/>
              </a:cxn>
              <a:cxn ang="0">
                <a:pos x="csX7640" y="csY7640"/>
              </a:cxn>
              <a:cxn ang="0">
                <a:pos x="csX7641" y="csY7641"/>
              </a:cxn>
              <a:cxn ang="0">
                <a:pos x="csX7642" y="csY7642"/>
              </a:cxn>
              <a:cxn ang="0">
                <a:pos x="csX7643" y="csY7643"/>
              </a:cxn>
              <a:cxn ang="0">
                <a:pos x="csX7644" y="csY7644"/>
              </a:cxn>
              <a:cxn ang="0">
                <a:pos x="csX7645" y="csY7645"/>
              </a:cxn>
              <a:cxn ang="0">
                <a:pos x="csX7646" y="csY7646"/>
              </a:cxn>
              <a:cxn ang="0">
                <a:pos x="csX7647" y="csY7647"/>
              </a:cxn>
              <a:cxn ang="0">
                <a:pos x="csX7648" y="csY7648"/>
              </a:cxn>
              <a:cxn ang="0">
                <a:pos x="csX7649" y="csY7649"/>
              </a:cxn>
              <a:cxn ang="0">
                <a:pos x="csX7650" y="csY7650"/>
              </a:cxn>
              <a:cxn ang="0">
                <a:pos x="csX7651" y="csY7651"/>
              </a:cxn>
              <a:cxn ang="0">
                <a:pos x="csX7652" y="csY7652"/>
              </a:cxn>
              <a:cxn ang="0">
                <a:pos x="csX7653" y="csY7653"/>
              </a:cxn>
              <a:cxn ang="0">
                <a:pos x="csX7654" y="csY7654"/>
              </a:cxn>
              <a:cxn ang="0">
                <a:pos x="csX7655" y="csY7655"/>
              </a:cxn>
              <a:cxn ang="0">
                <a:pos x="csX7656" y="csY7656"/>
              </a:cxn>
              <a:cxn ang="0">
                <a:pos x="csX7657" y="csY7657"/>
              </a:cxn>
              <a:cxn ang="0">
                <a:pos x="csX7658" y="csY7658"/>
              </a:cxn>
              <a:cxn ang="0">
                <a:pos x="csX7659" y="csY7659"/>
              </a:cxn>
              <a:cxn ang="0">
                <a:pos x="csX7660" y="csY7660"/>
              </a:cxn>
              <a:cxn ang="0">
                <a:pos x="csX7661" y="csY7661"/>
              </a:cxn>
              <a:cxn ang="0">
                <a:pos x="csX7662" y="csY7662"/>
              </a:cxn>
              <a:cxn ang="0">
                <a:pos x="csX7663" y="csY7663"/>
              </a:cxn>
              <a:cxn ang="0">
                <a:pos x="csX7664" y="csY7664"/>
              </a:cxn>
              <a:cxn ang="0">
                <a:pos x="csX7665" y="csY7665"/>
              </a:cxn>
              <a:cxn ang="0">
                <a:pos x="csX7666" y="csY7666"/>
              </a:cxn>
              <a:cxn ang="0">
                <a:pos x="csX7667" y="csY7667"/>
              </a:cxn>
              <a:cxn ang="0">
                <a:pos x="csX7668" y="csY7668"/>
              </a:cxn>
              <a:cxn ang="0">
                <a:pos x="csX7669" y="csY7669"/>
              </a:cxn>
              <a:cxn ang="0">
                <a:pos x="csX7670" y="csY7670"/>
              </a:cxn>
              <a:cxn ang="0">
                <a:pos x="csX7671" y="csY7671"/>
              </a:cxn>
              <a:cxn ang="0">
                <a:pos x="csX7672" y="csY7672"/>
              </a:cxn>
              <a:cxn ang="0">
                <a:pos x="csX7673" y="csY7673"/>
              </a:cxn>
              <a:cxn ang="0">
                <a:pos x="csX7674" y="csY7674"/>
              </a:cxn>
              <a:cxn ang="0">
                <a:pos x="csX7675" y="csY7675"/>
              </a:cxn>
              <a:cxn ang="0">
                <a:pos x="csX7676" y="csY7676"/>
              </a:cxn>
              <a:cxn ang="0">
                <a:pos x="csX7677" y="csY7677"/>
              </a:cxn>
              <a:cxn ang="0">
                <a:pos x="csX7678" y="csY7678"/>
              </a:cxn>
              <a:cxn ang="0">
                <a:pos x="csX7679" y="csY7679"/>
              </a:cxn>
              <a:cxn ang="0">
                <a:pos x="csX7680" y="csY7680"/>
              </a:cxn>
              <a:cxn ang="0">
                <a:pos x="csX7681" y="csY7681"/>
              </a:cxn>
              <a:cxn ang="0">
                <a:pos x="csX7682" y="csY7682"/>
              </a:cxn>
              <a:cxn ang="0">
                <a:pos x="csX7683" y="csY7683"/>
              </a:cxn>
              <a:cxn ang="0">
                <a:pos x="csX7684" y="csY7684"/>
              </a:cxn>
              <a:cxn ang="0">
                <a:pos x="csX7685" y="csY7685"/>
              </a:cxn>
              <a:cxn ang="0">
                <a:pos x="csX7686" y="csY7686"/>
              </a:cxn>
              <a:cxn ang="0">
                <a:pos x="csX7687" y="csY7687"/>
              </a:cxn>
              <a:cxn ang="0">
                <a:pos x="csX7688" y="csY7688"/>
              </a:cxn>
              <a:cxn ang="0">
                <a:pos x="csX7689" y="csY7689"/>
              </a:cxn>
              <a:cxn ang="0">
                <a:pos x="csX7690" y="csY7690"/>
              </a:cxn>
              <a:cxn ang="0">
                <a:pos x="csX7691" y="csY7691"/>
              </a:cxn>
              <a:cxn ang="0">
                <a:pos x="csX7692" y="csY7692"/>
              </a:cxn>
              <a:cxn ang="0">
                <a:pos x="csX7693" y="csY7693"/>
              </a:cxn>
              <a:cxn ang="0">
                <a:pos x="csX7694" y="csY7694"/>
              </a:cxn>
              <a:cxn ang="0">
                <a:pos x="csX7695" y="csY7695"/>
              </a:cxn>
              <a:cxn ang="0">
                <a:pos x="csX7696" y="csY7696"/>
              </a:cxn>
              <a:cxn ang="0">
                <a:pos x="csX7697" y="csY7697"/>
              </a:cxn>
              <a:cxn ang="0">
                <a:pos x="csX7698" y="csY7698"/>
              </a:cxn>
              <a:cxn ang="0">
                <a:pos x="csX7699" y="csY7699"/>
              </a:cxn>
              <a:cxn ang="0">
                <a:pos x="csX7700" y="csY7700"/>
              </a:cxn>
              <a:cxn ang="0">
                <a:pos x="csX7701" y="csY7701"/>
              </a:cxn>
              <a:cxn ang="0">
                <a:pos x="csX7702" y="csY7702"/>
              </a:cxn>
              <a:cxn ang="0">
                <a:pos x="csX7703" y="csY7703"/>
              </a:cxn>
              <a:cxn ang="0">
                <a:pos x="csX7704" y="csY7704"/>
              </a:cxn>
              <a:cxn ang="0">
                <a:pos x="csX7705" y="csY7705"/>
              </a:cxn>
              <a:cxn ang="0">
                <a:pos x="csX7706" y="csY7706"/>
              </a:cxn>
              <a:cxn ang="0">
                <a:pos x="csX7707" y="csY7707"/>
              </a:cxn>
              <a:cxn ang="0">
                <a:pos x="csX7708" y="csY7708"/>
              </a:cxn>
              <a:cxn ang="0">
                <a:pos x="csX7709" y="csY7709"/>
              </a:cxn>
              <a:cxn ang="0">
                <a:pos x="csX7710" y="csY7710"/>
              </a:cxn>
              <a:cxn ang="0">
                <a:pos x="csX7711" y="csY7711"/>
              </a:cxn>
              <a:cxn ang="0">
                <a:pos x="csX7712" y="csY7712"/>
              </a:cxn>
              <a:cxn ang="0">
                <a:pos x="csX7713" y="csY7713"/>
              </a:cxn>
              <a:cxn ang="0">
                <a:pos x="csX7714" y="csY7714"/>
              </a:cxn>
              <a:cxn ang="0">
                <a:pos x="csX7715" y="csY7715"/>
              </a:cxn>
              <a:cxn ang="0">
                <a:pos x="csX7716" y="csY7716"/>
              </a:cxn>
              <a:cxn ang="0">
                <a:pos x="csX7717" y="csY7717"/>
              </a:cxn>
              <a:cxn ang="0">
                <a:pos x="csX7718" y="csY7718"/>
              </a:cxn>
              <a:cxn ang="0">
                <a:pos x="csX7719" y="csY7719"/>
              </a:cxn>
              <a:cxn ang="0">
                <a:pos x="csX7720" y="csY7720"/>
              </a:cxn>
              <a:cxn ang="0">
                <a:pos x="csX7721" y="csY7721"/>
              </a:cxn>
              <a:cxn ang="0">
                <a:pos x="csX7722" y="csY7722"/>
              </a:cxn>
              <a:cxn ang="0">
                <a:pos x="csX7723" y="csY7723"/>
              </a:cxn>
              <a:cxn ang="0">
                <a:pos x="csX7724" y="csY7724"/>
              </a:cxn>
              <a:cxn ang="0">
                <a:pos x="csX7725" y="csY7725"/>
              </a:cxn>
              <a:cxn ang="0">
                <a:pos x="csX7726" y="csY7726"/>
              </a:cxn>
              <a:cxn ang="0">
                <a:pos x="csX7727" y="csY7727"/>
              </a:cxn>
              <a:cxn ang="0">
                <a:pos x="csX7728" y="csY7728"/>
              </a:cxn>
              <a:cxn ang="0">
                <a:pos x="csX7729" y="csY7729"/>
              </a:cxn>
              <a:cxn ang="0">
                <a:pos x="csX7730" y="csY7730"/>
              </a:cxn>
              <a:cxn ang="0">
                <a:pos x="csX7731" y="csY7731"/>
              </a:cxn>
              <a:cxn ang="0">
                <a:pos x="csX7732" y="csY7732"/>
              </a:cxn>
              <a:cxn ang="0">
                <a:pos x="csX7733" y="csY7733"/>
              </a:cxn>
              <a:cxn ang="0">
                <a:pos x="csX7734" y="csY7734"/>
              </a:cxn>
              <a:cxn ang="0">
                <a:pos x="csX7735" y="csY7735"/>
              </a:cxn>
              <a:cxn ang="0">
                <a:pos x="csX7736" y="csY7736"/>
              </a:cxn>
              <a:cxn ang="0">
                <a:pos x="csX7737" y="csY7737"/>
              </a:cxn>
              <a:cxn ang="0">
                <a:pos x="csX7738" y="csY7738"/>
              </a:cxn>
              <a:cxn ang="0">
                <a:pos x="csX7739" y="csY7739"/>
              </a:cxn>
              <a:cxn ang="0">
                <a:pos x="csX7740" y="csY7740"/>
              </a:cxn>
              <a:cxn ang="0">
                <a:pos x="csX7741" y="csY7741"/>
              </a:cxn>
              <a:cxn ang="0">
                <a:pos x="csX7742" y="csY7742"/>
              </a:cxn>
              <a:cxn ang="0">
                <a:pos x="csX7743" y="csY7743"/>
              </a:cxn>
              <a:cxn ang="0">
                <a:pos x="csX7744" y="csY7744"/>
              </a:cxn>
              <a:cxn ang="0">
                <a:pos x="csX7745" y="csY7745"/>
              </a:cxn>
              <a:cxn ang="0">
                <a:pos x="csX7746" y="csY7746"/>
              </a:cxn>
              <a:cxn ang="0">
                <a:pos x="csX7747" y="csY7747"/>
              </a:cxn>
              <a:cxn ang="0">
                <a:pos x="csX7748" y="csY7748"/>
              </a:cxn>
              <a:cxn ang="0">
                <a:pos x="csX7749" y="csY7749"/>
              </a:cxn>
              <a:cxn ang="0">
                <a:pos x="csX7750" y="csY7750"/>
              </a:cxn>
              <a:cxn ang="0">
                <a:pos x="csX7751" y="csY7751"/>
              </a:cxn>
              <a:cxn ang="0">
                <a:pos x="csX7752" y="csY7752"/>
              </a:cxn>
              <a:cxn ang="0">
                <a:pos x="csX7753" y="csY7753"/>
              </a:cxn>
              <a:cxn ang="0">
                <a:pos x="csX7754" y="csY7754"/>
              </a:cxn>
              <a:cxn ang="0">
                <a:pos x="csX7755" y="csY7755"/>
              </a:cxn>
              <a:cxn ang="0">
                <a:pos x="csX7756" y="csY7756"/>
              </a:cxn>
              <a:cxn ang="0">
                <a:pos x="csX7757" y="csY7757"/>
              </a:cxn>
              <a:cxn ang="0">
                <a:pos x="csX7758" y="csY7758"/>
              </a:cxn>
              <a:cxn ang="0">
                <a:pos x="csX7759" y="csY7759"/>
              </a:cxn>
              <a:cxn ang="0">
                <a:pos x="csX7760" y="csY7760"/>
              </a:cxn>
              <a:cxn ang="0">
                <a:pos x="csX7761" y="csY7761"/>
              </a:cxn>
              <a:cxn ang="0">
                <a:pos x="csX7762" y="csY7762"/>
              </a:cxn>
              <a:cxn ang="0">
                <a:pos x="csX7763" y="csY7763"/>
              </a:cxn>
              <a:cxn ang="0">
                <a:pos x="csX7764" y="csY7764"/>
              </a:cxn>
              <a:cxn ang="0">
                <a:pos x="csX7765" y="csY7765"/>
              </a:cxn>
              <a:cxn ang="0">
                <a:pos x="csX7766" y="csY7766"/>
              </a:cxn>
              <a:cxn ang="0">
                <a:pos x="csX7767" y="csY7767"/>
              </a:cxn>
              <a:cxn ang="0">
                <a:pos x="csX7768" y="csY7768"/>
              </a:cxn>
              <a:cxn ang="0">
                <a:pos x="csX7769" y="csY7769"/>
              </a:cxn>
              <a:cxn ang="0">
                <a:pos x="csX7770" y="csY7770"/>
              </a:cxn>
              <a:cxn ang="0">
                <a:pos x="csX7771" y="csY7771"/>
              </a:cxn>
              <a:cxn ang="0">
                <a:pos x="csX7772" y="csY7772"/>
              </a:cxn>
              <a:cxn ang="0">
                <a:pos x="csX7773" y="csY7773"/>
              </a:cxn>
              <a:cxn ang="0">
                <a:pos x="csX7774" y="csY7774"/>
              </a:cxn>
              <a:cxn ang="0">
                <a:pos x="csX7775" y="csY7775"/>
              </a:cxn>
              <a:cxn ang="0">
                <a:pos x="csX7776" y="csY7776"/>
              </a:cxn>
              <a:cxn ang="0">
                <a:pos x="csX7777" y="csY7777"/>
              </a:cxn>
              <a:cxn ang="0">
                <a:pos x="csX7778" y="csY7778"/>
              </a:cxn>
              <a:cxn ang="0">
                <a:pos x="csX7779" y="csY7779"/>
              </a:cxn>
              <a:cxn ang="0">
                <a:pos x="csX7780" y="csY7780"/>
              </a:cxn>
              <a:cxn ang="0">
                <a:pos x="csX7781" y="csY7781"/>
              </a:cxn>
              <a:cxn ang="0">
                <a:pos x="csX7782" y="csY7782"/>
              </a:cxn>
              <a:cxn ang="0">
                <a:pos x="csX7783" y="csY7783"/>
              </a:cxn>
              <a:cxn ang="0">
                <a:pos x="csX7784" y="csY7784"/>
              </a:cxn>
              <a:cxn ang="0">
                <a:pos x="csX7785" y="csY7785"/>
              </a:cxn>
              <a:cxn ang="0">
                <a:pos x="csX7786" y="csY7786"/>
              </a:cxn>
              <a:cxn ang="0">
                <a:pos x="csX7787" y="csY7787"/>
              </a:cxn>
              <a:cxn ang="0">
                <a:pos x="csX7788" y="csY7788"/>
              </a:cxn>
              <a:cxn ang="0">
                <a:pos x="csX7789" y="csY7789"/>
              </a:cxn>
              <a:cxn ang="0">
                <a:pos x="csX7790" y="csY7790"/>
              </a:cxn>
              <a:cxn ang="0">
                <a:pos x="csX7791" y="csY7791"/>
              </a:cxn>
              <a:cxn ang="0">
                <a:pos x="csX7792" y="csY7792"/>
              </a:cxn>
              <a:cxn ang="0">
                <a:pos x="csX7793" y="csY7793"/>
              </a:cxn>
              <a:cxn ang="0">
                <a:pos x="csX7794" y="csY7794"/>
              </a:cxn>
              <a:cxn ang="0">
                <a:pos x="csX7795" y="csY7795"/>
              </a:cxn>
              <a:cxn ang="0">
                <a:pos x="csX7796" y="csY7796"/>
              </a:cxn>
              <a:cxn ang="0">
                <a:pos x="csX7797" y="csY7797"/>
              </a:cxn>
              <a:cxn ang="0">
                <a:pos x="csX7798" y="csY7798"/>
              </a:cxn>
              <a:cxn ang="0">
                <a:pos x="csX7799" y="csY7799"/>
              </a:cxn>
              <a:cxn ang="0">
                <a:pos x="csX7800" y="csY7800"/>
              </a:cxn>
              <a:cxn ang="0">
                <a:pos x="csX7801" y="csY7801"/>
              </a:cxn>
              <a:cxn ang="0">
                <a:pos x="csX7802" y="csY7802"/>
              </a:cxn>
              <a:cxn ang="0">
                <a:pos x="csX7803" y="csY7803"/>
              </a:cxn>
              <a:cxn ang="0">
                <a:pos x="csX7804" y="csY7804"/>
              </a:cxn>
              <a:cxn ang="0">
                <a:pos x="csX7805" y="csY7805"/>
              </a:cxn>
              <a:cxn ang="0">
                <a:pos x="csX7806" y="csY7806"/>
              </a:cxn>
              <a:cxn ang="0">
                <a:pos x="csX7807" y="csY7807"/>
              </a:cxn>
              <a:cxn ang="0">
                <a:pos x="csX7808" y="csY7808"/>
              </a:cxn>
              <a:cxn ang="0">
                <a:pos x="csX7809" y="csY7809"/>
              </a:cxn>
              <a:cxn ang="0">
                <a:pos x="csX7810" y="csY7810"/>
              </a:cxn>
              <a:cxn ang="0">
                <a:pos x="csX7811" y="csY7811"/>
              </a:cxn>
              <a:cxn ang="0">
                <a:pos x="csX7812" y="csY7812"/>
              </a:cxn>
              <a:cxn ang="0">
                <a:pos x="csX7813" y="csY7813"/>
              </a:cxn>
              <a:cxn ang="0">
                <a:pos x="csX7814" y="csY7814"/>
              </a:cxn>
              <a:cxn ang="0">
                <a:pos x="csX7815" y="csY7815"/>
              </a:cxn>
              <a:cxn ang="0">
                <a:pos x="csX7816" y="csY7816"/>
              </a:cxn>
              <a:cxn ang="0">
                <a:pos x="csX7817" y="csY7817"/>
              </a:cxn>
              <a:cxn ang="0">
                <a:pos x="csX7818" y="csY7818"/>
              </a:cxn>
              <a:cxn ang="0">
                <a:pos x="csX7819" y="csY7819"/>
              </a:cxn>
              <a:cxn ang="0">
                <a:pos x="csX7820" y="csY7820"/>
              </a:cxn>
              <a:cxn ang="0">
                <a:pos x="csX7821" y="csY7821"/>
              </a:cxn>
              <a:cxn ang="0">
                <a:pos x="csX7822" y="csY7822"/>
              </a:cxn>
              <a:cxn ang="0">
                <a:pos x="csX7823" y="csY7823"/>
              </a:cxn>
              <a:cxn ang="0">
                <a:pos x="csX7824" y="csY7824"/>
              </a:cxn>
              <a:cxn ang="0">
                <a:pos x="csX7825" y="csY7825"/>
              </a:cxn>
              <a:cxn ang="0">
                <a:pos x="csX7826" y="csY7826"/>
              </a:cxn>
              <a:cxn ang="0">
                <a:pos x="csX7827" y="csY7827"/>
              </a:cxn>
              <a:cxn ang="0">
                <a:pos x="csX7828" y="csY7828"/>
              </a:cxn>
              <a:cxn ang="0">
                <a:pos x="csX7829" y="csY7829"/>
              </a:cxn>
              <a:cxn ang="0">
                <a:pos x="csX7830" y="csY7830"/>
              </a:cxn>
              <a:cxn ang="0">
                <a:pos x="csX7831" y="csY7831"/>
              </a:cxn>
              <a:cxn ang="0">
                <a:pos x="csX7832" y="csY7832"/>
              </a:cxn>
              <a:cxn ang="0">
                <a:pos x="csX7833" y="csY7833"/>
              </a:cxn>
              <a:cxn ang="0">
                <a:pos x="csX7834" y="csY7834"/>
              </a:cxn>
              <a:cxn ang="0">
                <a:pos x="csX7835" y="csY7835"/>
              </a:cxn>
              <a:cxn ang="0">
                <a:pos x="csX7836" y="csY7836"/>
              </a:cxn>
              <a:cxn ang="0">
                <a:pos x="csX7837" y="csY7837"/>
              </a:cxn>
              <a:cxn ang="0">
                <a:pos x="csX7838" y="csY7838"/>
              </a:cxn>
              <a:cxn ang="0">
                <a:pos x="csX7839" y="csY7839"/>
              </a:cxn>
              <a:cxn ang="0">
                <a:pos x="csX7840" y="csY7840"/>
              </a:cxn>
              <a:cxn ang="0">
                <a:pos x="csX7841" y="csY7841"/>
              </a:cxn>
              <a:cxn ang="0">
                <a:pos x="csX7842" y="csY7842"/>
              </a:cxn>
              <a:cxn ang="0">
                <a:pos x="csX7843" y="csY7843"/>
              </a:cxn>
              <a:cxn ang="0">
                <a:pos x="csX7844" y="csY7844"/>
              </a:cxn>
              <a:cxn ang="0">
                <a:pos x="csX7845" y="csY7845"/>
              </a:cxn>
              <a:cxn ang="0">
                <a:pos x="csX7846" y="csY7846"/>
              </a:cxn>
              <a:cxn ang="0">
                <a:pos x="csX7847" y="csY7847"/>
              </a:cxn>
              <a:cxn ang="0">
                <a:pos x="csX7848" y="csY7848"/>
              </a:cxn>
              <a:cxn ang="0">
                <a:pos x="csX7849" y="csY7849"/>
              </a:cxn>
              <a:cxn ang="0">
                <a:pos x="csX7850" y="csY7850"/>
              </a:cxn>
              <a:cxn ang="0">
                <a:pos x="csX7851" y="csY7851"/>
              </a:cxn>
              <a:cxn ang="0">
                <a:pos x="csX7852" y="csY7852"/>
              </a:cxn>
              <a:cxn ang="0">
                <a:pos x="csX7853" y="csY7853"/>
              </a:cxn>
              <a:cxn ang="0">
                <a:pos x="csX7854" y="csY7854"/>
              </a:cxn>
              <a:cxn ang="0">
                <a:pos x="csX7855" y="csY7855"/>
              </a:cxn>
              <a:cxn ang="0">
                <a:pos x="csX7856" y="csY7856"/>
              </a:cxn>
              <a:cxn ang="0">
                <a:pos x="csX7857" y="csY7857"/>
              </a:cxn>
              <a:cxn ang="0">
                <a:pos x="csX7858" y="csY7858"/>
              </a:cxn>
              <a:cxn ang="0">
                <a:pos x="csX7859" y="csY7859"/>
              </a:cxn>
              <a:cxn ang="0">
                <a:pos x="csX7860" y="csY7860"/>
              </a:cxn>
              <a:cxn ang="0">
                <a:pos x="csX7861" y="csY7861"/>
              </a:cxn>
              <a:cxn ang="0">
                <a:pos x="csX7862" y="csY7862"/>
              </a:cxn>
              <a:cxn ang="0">
                <a:pos x="csX7863" y="csY7863"/>
              </a:cxn>
              <a:cxn ang="0">
                <a:pos x="csX7864" y="csY7864"/>
              </a:cxn>
              <a:cxn ang="0">
                <a:pos x="csX7865" y="csY7865"/>
              </a:cxn>
              <a:cxn ang="0">
                <a:pos x="csX7866" y="csY7866"/>
              </a:cxn>
              <a:cxn ang="0">
                <a:pos x="csX7867" y="csY7867"/>
              </a:cxn>
              <a:cxn ang="0">
                <a:pos x="csX7868" y="csY7868"/>
              </a:cxn>
              <a:cxn ang="0">
                <a:pos x="csX7869" y="csY7869"/>
              </a:cxn>
              <a:cxn ang="0">
                <a:pos x="csX7870" y="csY7870"/>
              </a:cxn>
              <a:cxn ang="0">
                <a:pos x="csX7871" y="csY7871"/>
              </a:cxn>
              <a:cxn ang="0">
                <a:pos x="csX7872" y="csY7872"/>
              </a:cxn>
              <a:cxn ang="0">
                <a:pos x="csX7873" y="csY7873"/>
              </a:cxn>
              <a:cxn ang="0">
                <a:pos x="csX7874" y="csY7874"/>
              </a:cxn>
              <a:cxn ang="0">
                <a:pos x="csX7875" y="csY7875"/>
              </a:cxn>
              <a:cxn ang="0">
                <a:pos x="csX7876" y="csY7876"/>
              </a:cxn>
              <a:cxn ang="0">
                <a:pos x="csX7877" y="csY7877"/>
              </a:cxn>
              <a:cxn ang="0">
                <a:pos x="csX7878" y="csY7878"/>
              </a:cxn>
              <a:cxn ang="0">
                <a:pos x="csX7879" y="csY7879"/>
              </a:cxn>
              <a:cxn ang="0">
                <a:pos x="csX7880" y="csY7880"/>
              </a:cxn>
              <a:cxn ang="0">
                <a:pos x="csX7881" y="csY7881"/>
              </a:cxn>
              <a:cxn ang="0">
                <a:pos x="csX7882" y="csY7882"/>
              </a:cxn>
              <a:cxn ang="0">
                <a:pos x="csX7883" y="csY7883"/>
              </a:cxn>
              <a:cxn ang="0">
                <a:pos x="csX7884" y="csY7884"/>
              </a:cxn>
              <a:cxn ang="0">
                <a:pos x="csX7885" y="csY7885"/>
              </a:cxn>
              <a:cxn ang="0">
                <a:pos x="csX7886" y="csY7886"/>
              </a:cxn>
              <a:cxn ang="0">
                <a:pos x="csX7887" y="csY7887"/>
              </a:cxn>
              <a:cxn ang="0">
                <a:pos x="csX7888" y="csY7888"/>
              </a:cxn>
              <a:cxn ang="0">
                <a:pos x="csX7889" y="csY7889"/>
              </a:cxn>
              <a:cxn ang="0">
                <a:pos x="csX7890" y="csY7890"/>
              </a:cxn>
              <a:cxn ang="0">
                <a:pos x="csX7891" y="csY7891"/>
              </a:cxn>
              <a:cxn ang="0">
                <a:pos x="csX7892" y="csY7892"/>
              </a:cxn>
              <a:cxn ang="0">
                <a:pos x="csX7893" y="csY7893"/>
              </a:cxn>
              <a:cxn ang="0">
                <a:pos x="csX7894" y="csY7894"/>
              </a:cxn>
              <a:cxn ang="0">
                <a:pos x="csX7895" y="csY7895"/>
              </a:cxn>
              <a:cxn ang="0">
                <a:pos x="csX7896" y="csY7896"/>
              </a:cxn>
              <a:cxn ang="0">
                <a:pos x="csX7897" y="csY7897"/>
              </a:cxn>
              <a:cxn ang="0">
                <a:pos x="csX7898" y="csY7898"/>
              </a:cxn>
              <a:cxn ang="0">
                <a:pos x="csX7899" y="csY7899"/>
              </a:cxn>
              <a:cxn ang="0">
                <a:pos x="csX7900" y="csY7900"/>
              </a:cxn>
              <a:cxn ang="0">
                <a:pos x="csX7901" y="csY7901"/>
              </a:cxn>
              <a:cxn ang="0">
                <a:pos x="csX7902" y="csY7902"/>
              </a:cxn>
              <a:cxn ang="0">
                <a:pos x="csX7903" y="csY7903"/>
              </a:cxn>
              <a:cxn ang="0">
                <a:pos x="csX7904" y="csY7904"/>
              </a:cxn>
              <a:cxn ang="0">
                <a:pos x="csX7905" y="csY7905"/>
              </a:cxn>
              <a:cxn ang="0">
                <a:pos x="csX7906" y="csY7906"/>
              </a:cxn>
              <a:cxn ang="0">
                <a:pos x="csX7907" y="csY7907"/>
              </a:cxn>
              <a:cxn ang="0">
                <a:pos x="csX7908" y="csY7908"/>
              </a:cxn>
              <a:cxn ang="0">
                <a:pos x="csX7909" y="csY7909"/>
              </a:cxn>
              <a:cxn ang="0">
                <a:pos x="csX7910" y="csY7910"/>
              </a:cxn>
              <a:cxn ang="0">
                <a:pos x="csX7911" y="csY7911"/>
              </a:cxn>
              <a:cxn ang="0">
                <a:pos x="csX7912" y="csY7912"/>
              </a:cxn>
              <a:cxn ang="0">
                <a:pos x="csX7913" y="csY7913"/>
              </a:cxn>
              <a:cxn ang="0">
                <a:pos x="csX7914" y="csY7914"/>
              </a:cxn>
              <a:cxn ang="0">
                <a:pos x="csX7915" y="csY7915"/>
              </a:cxn>
              <a:cxn ang="0">
                <a:pos x="csX7916" y="csY7916"/>
              </a:cxn>
              <a:cxn ang="0">
                <a:pos x="csX7917" y="csY7917"/>
              </a:cxn>
              <a:cxn ang="0">
                <a:pos x="csX7918" y="csY7918"/>
              </a:cxn>
              <a:cxn ang="0">
                <a:pos x="csX7919" y="csY7919"/>
              </a:cxn>
              <a:cxn ang="0">
                <a:pos x="csX7920" y="csY7920"/>
              </a:cxn>
              <a:cxn ang="0">
                <a:pos x="csX7921" y="csY7921"/>
              </a:cxn>
              <a:cxn ang="0">
                <a:pos x="csX7922" y="csY7922"/>
              </a:cxn>
              <a:cxn ang="0">
                <a:pos x="csX7923" y="csY7923"/>
              </a:cxn>
              <a:cxn ang="0">
                <a:pos x="csX7924" y="csY7924"/>
              </a:cxn>
              <a:cxn ang="0">
                <a:pos x="csX7925" y="csY7925"/>
              </a:cxn>
              <a:cxn ang="0">
                <a:pos x="csX7926" y="csY7926"/>
              </a:cxn>
              <a:cxn ang="0">
                <a:pos x="csX7927" y="csY7927"/>
              </a:cxn>
              <a:cxn ang="0">
                <a:pos x="csX7928" y="csY7928"/>
              </a:cxn>
              <a:cxn ang="0">
                <a:pos x="csX7929" y="csY7929"/>
              </a:cxn>
              <a:cxn ang="0">
                <a:pos x="csX7930" y="csY7930"/>
              </a:cxn>
              <a:cxn ang="0">
                <a:pos x="csX7931" y="csY7931"/>
              </a:cxn>
              <a:cxn ang="0">
                <a:pos x="csX7932" y="csY7932"/>
              </a:cxn>
              <a:cxn ang="0">
                <a:pos x="csX7933" y="csY7933"/>
              </a:cxn>
              <a:cxn ang="0">
                <a:pos x="csX7934" y="csY7934"/>
              </a:cxn>
              <a:cxn ang="0">
                <a:pos x="csX7935" y="csY7935"/>
              </a:cxn>
              <a:cxn ang="0">
                <a:pos x="csX7936" y="csY7936"/>
              </a:cxn>
              <a:cxn ang="0">
                <a:pos x="csX7937" y="csY7937"/>
              </a:cxn>
              <a:cxn ang="0">
                <a:pos x="csX7938" y="csY7938"/>
              </a:cxn>
              <a:cxn ang="0">
                <a:pos x="csX7939" y="csY7939"/>
              </a:cxn>
              <a:cxn ang="0">
                <a:pos x="csX7940" y="csY7940"/>
              </a:cxn>
              <a:cxn ang="0">
                <a:pos x="csX7941" y="csY7941"/>
              </a:cxn>
              <a:cxn ang="0">
                <a:pos x="csX7942" y="csY7942"/>
              </a:cxn>
              <a:cxn ang="0">
                <a:pos x="csX7943" y="csY7943"/>
              </a:cxn>
              <a:cxn ang="0">
                <a:pos x="csX7944" y="csY7944"/>
              </a:cxn>
              <a:cxn ang="0">
                <a:pos x="csX7945" y="csY7945"/>
              </a:cxn>
              <a:cxn ang="0">
                <a:pos x="csX7946" y="csY7946"/>
              </a:cxn>
              <a:cxn ang="0">
                <a:pos x="csX7947" y="csY7947"/>
              </a:cxn>
              <a:cxn ang="0">
                <a:pos x="csX7948" y="csY7948"/>
              </a:cxn>
              <a:cxn ang="0">
                <a:pos x="csX7949" y="csY7949"/>
              </a:cxn>
              <a:cxn ang="0">
                <a:pos x="csX7950" y="csY7950"/>
              </a:cxn>
              <a:cxn ang="0">
                <a:pos x="csX7951" y="csY7951"/>
              </a:cxn>
              <a:cxn ang="0">
                <a:pos x="csX7952" y="csY7952"/>
              </a:cxn>
              <a:cxn ang="0">
                <a:pos x="csX7953" y="csY7953"/>
              </a:cxn>
              <a:cxn ang="0">
                <a:pos x="csX7954" y="csY7954"/>
              </a:cxn>
              <a:cxn ang="0">
                <a:pos x="csX7955" y="csY7955"/>
              </a:cxn>
              <a:cxn ang="0">
                <a:pos x="csX7956" y="csY7956"/>
              </a:cxn>
              <a:cxn ang="0">
                <a:pos x="csX7957" y="csY7957"/>
              </a:cxn>
              <a:cxn ang="0">
                <a:pos x="csX7958" y="csY7958"/>
              </a:cxn>
              <a:cxn ang="0">
                <a:pos x="csX7959" y="csY7959"/>
              </a:cxn>
              <a:cxn ang="0">
                <a:pos x="csX7960" y="csY7960"/>
              </a:cxn>
              <a:cxn ang="0">
                <a:pos x="csX7961" y="csY7961"/>
              </a:cxn>
              <a:cxn ang="0">
                <a:pos x="csX7962" y="csY7962"/>
              </a:cxn>
              <a:cxn ang="0">
                <a:pos x="csX7963" y="csY7963"/>
              </a:cxn>
              <a:cxn ang="0">
                <a:pos x="csX7964" y="csY7964"/>
              </a:cxn>
              <a:cxn ang="0">
                <a:pos x="csX7965" y="csY7965"/>
              </a:cxn>
              <a:cxn ang="0">
                <a:pos x="csX7966" y="csY7966"/>
              </a:cxn>
              <a:cxn ang="0">
                <a:pos x="csX7967" y="csY7967"/>
              </a:cxn>
              <a:cxn ang="0">
                <a:pos x="csX7968" y="csY7968"/>
              </a:cxn>
              <a:cxn ang="0">
                <a:pos x="csX7969" y="csY7969"/>
              </a:cxn>
              <a:cxn ang="0">
                <a:pos x="csX7970" y="csY7970"/>
              </a:cxn>
              <a:cxn ang="0">
                <a:pos x="csX7971" y="csY7971"/>
              </a:cxn>
              <a:cxn ang="0">
                <a:pos x="csX7972" y="csY7972"/>
              </a:cxn>
              <a:cxn ang="0">
                <a:pos x="csX7973" y="csY7973"/>
              </a:cxn>
              <a:cxn ang="0">
                <a:pos x="csX7974" y="csY7974"/>
              </a:cxn>
              <a:cxn ang="0">
                <a:pos x="csX7975" y="csY7975"/>
              </a:cxn>
              <a:cxn ang="0">
                <a:pos x="csX7976" y="csY7976"/>
              </a:cxn>
              <a:cxn ang="0">
                <a:pos x="csX7977" y="csY7977"/>
              </a:cxn>
              <a:cxn ang="0">
                <a:pos x="csX7978" y="csY7978"/>
              </a:cxn>
              <a:cxn ang="0">
                <a:pos x="csX7979" y="csY7979"/>
              </a:cxn>
              <a:cxn ang="0">
                <a:pos x="csX7980" y="csY7980"/>
              </a:cxn>
              <a:cxn ang="0">
                <a:pos x="csX7981" y="csY7981"/>
              </a:cxn>
              <a:cxn ang="0">
                <a:pos x="csX7982" y="csY7982"/>
              </a:cxn>
              <a:cxn ang="0">
                <a:pos x="csX7983" y="csY7983"/>
              </a:cxn>
              <a:cxn ang="0">
                <a:pos x="csX7984" y="csY7984"/>
              </a:cxn>
              <a:cxn ang="0">
                <a:pos x="csX7985" y="csY7985"/>
              </a:cxn>
              <a:cxn ang="0">
                <a:pos x="csX7986" y="csY7986"/>
              </a:cxn>
              <a:cxn ang="0">
                <a:pos x="csX7987" y="csY7987"/>
              </a:cxn>
              <a:cxn ang="0">
                <a:pos x="csX7988" y="csY7988"/>
              </a:cxn>
              <a:cxn ang="0">
                <a:pos x="csX7989" y="csY7989"/>
              </a:cxn>
              <a:cxn ang="0">
                <a:pos x="csX7990" y="csY7990"/>
              </a:cxn>
              <a:cxn ang="0">
                <a:pos x="csX7991" y="csY7991"/>
              </a:cxn>
              <a:cxn ang="0">
                <a:pos x="csX7992" y="csY7992"/>
              </a:cxn>
              <a:cxn ang="0">
                <a:pos x="csX7993" y="csY7993"/>
              </a:cxn>
              <a:cxn ang="0">
                <a:pos x="csX7994" y="csY7994"/>
              </a:cxn>
              <a:cxn ang="0">
                <a:pos x="csX7995" y="csY7995"/>
              </a:cxn>
              <a:cxn ang="0">
                <a:pos x="csX7996" y="csY7996"/>
              </a:cxn>
              <a:cxn ang="0">
                <a:pos x="csX7997" y="csY7997"/>
              </a:cxn>
              <a:cxn ang="0">
                <a:pos x="csX7998" y="csY7998"/>
              </a:cxn>
              <a:cxn ang="0">
                <a:pos x="csX7999" y="csY7999"/>
              </a:cxn>
              <a:cxn ang="0">
                <a:pos x="csX8000" y="csY8000"/>
              </a:cxn>
              <a:cxn ang="0">
                <a:pos x="csX8001" y="csY8001"/>
              </a:cxn>
              <a:cxn ang="0">
                <a:pos x="csX8002" y="csY8002"/>
              </a:cxn>
              <a:cxn ang="0">
                <a:pos x="csX8003" y="csY8003"/>
              </a:cxn>
              <a:cxn ang="0">
                <a:pos x="csX8004" y="csY8004"/>
              </a:cxn>
              <a:cxn ang="0">
                <a:pos x="csX8005" y="csY8005"/>
              </a:cxn>
              <a:cxn ang="0">
                <a:pos x="csX8006" y="csY8006"/>
              </a:cxn>
              <a:cxn ang="0">
                <a:pos x="csX8007" y="csY8007"/>
              </a:cxn>
              <a:cxn ang="0">
                <a:pos x="csX8008" y="csY8008"/>
              </a:cxn>
              <a:cxn ang="0">
                <a:pos x="csX8009" y="csY8009"/>
              </a:cxn>
              <a:cxn ang="0">
                <a:pos x="csX8010" y="csY8010"/>
              </a:cxn>
              <a:cxn ang="0">
                <a:pos x="csX8011" y="csY8011"/>
              </a:cxn>
              <a:cxn ang="0">
                <a:pos x="csX8012" y="csY8012"/>
              </a:cxn>
              <a:cxn ang="0">
                <a:pos x="csX8013" y="csY8013"/>
              </a:cxn>
              <a:cxn ang="0">
                <a:pos x="csX8014" y="csY8014"/>
              </a:cxn>
              <a:cxn ang="0">
                <a:pos x="csX8015" y="csY8015"/>
              </a:cxn>
              <a:cxn ang="0">
                <a:pos x="csX8016" y="csY8016"/>
              </a:cxn>
              <a:cxn ang="0">
                <a:pos x="csX8017" y="csY8017"/>
              </a:cxn>
              <a:cxn ang="0">
                <a:pos x="csX8018" y="csY8018"/>
              </a:cxn>
              <a:cxn ang="0">
                <a:pos x="csX8019" y="csY8019"/>
              </a:cxn>
              <a:cxn ang="0">
                <a:pos x="csX8020" y="csY8020"/>
              </a:cxn>
              <a:cxn ang="0">
                <a:pos x="csX8021" y="csY8021"/>
              </a:cxn>
              <a:cxn ang="0">
                <a:pos x="csX8022" y="csY8022"/>
              </a:cxn>
              <a:cxn ang="0">
                <a:pos x="csX8023" y="csY8023"/>
              </a:cxn>
              <a:cxn ang="0">
                <a:pos x="csX8024" y="csY8024"/>
              </a:cxn>
              <a:cxn ang="0">
                <a:pos x="csX8025" y="csY8025"/>
              </a:cxn>
              <a:cxn ang="0">
                <a:pos x="csX8026" y="csY8026"/>
              </a:cxn>
              <a:cxn ang="0">
                <a:pos x="csX8027" y="csY8027"/>
              </a:cxn>
              <a:cxn ang="0">
                <a:pos x="csX8028" y="csY8028"/>
              </a:cxn>
              <a:cxn ang="0">
                <a:pos x="csX8029" y="csY8029"/>
              </a:cxn>
              <a:cxn ang="0">
                <a:pos x="csX8030" y="csY8030"/>
              </a:cxn>
              <a:cxn ang="0">
                <a:pos x="csX8031" y="csY8031"/>
              </a:cxn>
              <a:cxn ang="0">
                <a:pos x="csX8032" y="csY8032"/>
              </a:cxn>
              <a:cxn ang="0">
                <a:pos x="csX8033" y="csY8033"/>
              </a:cxn>
              <a:cxn ang="0">
                <a:pos x="csX8034" y="csY8034"/>
              </a:cxn>
              <a:cxn ang="0">
                <a:pos x="csX8035" y="csY8035"/>
              </a:cxn>
              <a:cxn ang="0">
                <a:pos x="csX8036" y="csY8036"/>
              </a:cxn>
              <a:cxn ang="0">
                <a:pos x="csX8037" y="csY8037"/>
              </a:cxn>
              <a:cxn ang="0">
                <a:pos x="csX8038" y="csY8038"/>
              </a:cxn>
              <a:cxn ang="0">
                <a:pos x="csX8039" y="csY8039"/>
              </a:cxn>
              <a:cxn ang="0">
                <a:pos x="csX8040" y="csY8040"/>
              </a:cxn>
              <a:cxn ang="0">
                <a:pos x="csX8041" y="csY8041"/>
              </a:cxn>
              <a:cxn ang="0">
                <a:pos x="csX8042" y="csY8042"/>
              </a:cxn>
              <a:cxn ang="0">
                <a:pos x="csX8043" y="csY8043"/>
              </a:cxn>
              <a:cxn ang="0">
                <a:pos x="csX8044" y="csY8044"/>
              </a:cxn>
              <a:cxn ang="0">
                <a:pos x="csX8045" y="csY8045"/>
              </a:cxn>
              <a:cxn ang="0">
                <a:pos x="csX8046" y="csY8046"/>
              </a:cxn>
              <a:cxn ang="0">
                <a:pos x="csX8047" y="csY8047"/>
              </a:cxn>
              <a:cxn ang="0">
                <a:pos x="csX8048" y="csY8048"/>
              </a:cxn>
              <a:cxn ang="0">
                <a:pos x="csX8049" y="csY8049"/>
              </a:cxn>
            </a:cxnLst>
            <a:rect l="l" t="t" r="r" b="b"/>
            <a:pathLst>
              <a:path w="3255128" h="1169641">
                <a:moveTo>
                  <a:pt x="0" y="0"/>
                </a:moveTo>
                <a:lnTo>
                  <a:pt x="3255128" y="0"/>
                </a:lnTo>
                <a:lnTo>
                  <a:pt x="3255128" y="5"/>
                </a:lnTo>
                <a:lnTo>
                  <a:pt x="3255128" y="95"/>
                </a:lnTo>
                <a:lnTo>
                  <a:pt x="3255128" y="117"/>
                </a:lnTo>
                <a:lnTo>
                  <a:pt x="3255128" y="203"/>
                </a:lnTo>
                <a:lnTo>
                  <a:pt x="3255128" y="412"/>
                </a:lnTo>
                <a:lnTo>
                  <a:pt x="3255128" y="415"/>
                </a:lnTo>
                <a:lnTo>
                  <a:pt x="3255128" y="472"/>
                </a:lnTo>
                <a:lnTo>
                  <a:pt x="3255128" y="492"/>
                </a:lnTo>
                <a:lnTo>
                  <a:pt x="3255128" y="571"/>
                </a:lnTo>
                <a:lnTo>
                  <a:pt x="3255128" y="765"/>
                </a:lnTo>
                <a:lnTo>
                  <a:pt x="3255128" y="782"/>
                </a:lnTo>
                <a:lnTo>
                  <a:pt x="3255128" y="801"/>
                </a:lnTo>
                <a:lnTo>
                  <a:pt x="3255128" y="851"/>
                </a:lnTo>
                <a:lnTo>
                  <a:pt x="3255128" y="865"/>
                </a:lnTo>
                <a:lnTo>
                  <a:pt x="3255128" y="886"/>
                </a:lnTo>
                <a:lnTo>
                  <a:pt x="3255128" y="889"/>
                </a:lnTo>
                <a:lnTo>
                  <a:pt x="3255128" y="931"/>
                </a:lnTo>
                <a:lnTo>
                  <a:pt x="3255128" y="987"/>
                </a:lnTo>
                <a:lnTo>
                  <a:pt x="3255128" y="1005"/>
                </a:lnTo>
                <a:lnTo>
                  <a:pt x="3255128" y="1085"/>
                </a:lnTo>
                <a:lnTo>
                  <a:pt x="3255128" y="1097"/>
                </a:lnTo>
                <a:lnTo>
                  <a:pt x="3255128" y="1102"/>
                </a:lnTo>
                <a:lnTo>
                  <a:pt x="3255128" y="1224"/>
                </a:lnTo>
                <a:lnTo>
                  <a:pt x="3255128" y="1241"/>
                </a:lnTo>
                <a:lnTo>
                  <a:pt x="3255128" y="1281"/>
                </a:lnTo>
                <a:lnTo>
                  <a:pt x="3255128" y="1350"/>
                </a:lnTo>
                <a:lnTo>
                  <a:pt x="3255128" y="1417"/>
                </a:lnTo>
                <a:lnTo>
                  <a:pt x="3255128" y="1502"/>
                </a:lnTo>
                <a:lnTo>
                  <a:pt x="3255128" y="1536"/>
                </a:lnTo>
                <a:lnTo>
                  <a:pt x="3255128" y="1574"/>
                </a:lnTo>
                <a:lnTo>
                  <a:pt x="3255128" y="1579"/>
                </a:lnTo>
                <a:lnTo>
                  <a:pt x="3255128" y="1698"/>
                </a:lnTo>
                <a:lnTo>
                  <a:pt x="3255128" y="1745"/>
                </a:lnTo>
                <a:lnTo>
                  <a:pt x="3255128" y="1770"/>
                </a:lnTo>
                <a:lnTo>
                  <a:pt x="3255128" y="1786"/>
                </a:lnTo>
                <a:lnTo>
                  <a:pt x="3255128" y="1886"/>
                </a:lnTo>
                <a:lnTo>
                  <a:pt x="3255128" y="1941"/>
                </a:lnTo>
                <a:lnTo>
                  <a:pt x="3255128" y="1948"/>
                </a:lnTo>
                <a:lnTo>
                  <a:pt x="3255128" y="1998"/>
                </a:lnTo>
                <a:lnTo>
                  <a:pt x="3255128" y="2013"/>
                </a:lnTo>
                <a:lnTo>
                  <a:pt x="3255128" y="2015"/>
                </a:lnTo>
                <a:lnTo>
                  <a:pt x="3255128" y="2020"/>
                </a:lnTo>
                <a:lnTo>
                  <a:pt x="3255128" y="2065"/>
                </a:lnTo>
                <a:lnTo>
                  <a:pt x="3255128" y="2172"/>
                </a:lnTo>
                <a:lnTo>
                  <a:pt x="3255128" y="2222"/>
                </a:lnTo>
                <a:lnTo>
                  <a:pt x="3255128" y="2302"/>
                </a:lnTo>
                <a:lnTo>
                  <a:pt x="3255128" y="2313"/>
                </a:lnTo>
                <a:lnTo>
                  <a:pt x="3255128" y="2399"/>
                </a:lnTo>
                <a:lnTo>
                  <a:pt x="3255128" y="2418"/>
                </a:lnTo>
                <a:lnTo>
                  <a:pt x="3255128" y="2452"/>
                </a:lnTo>
                <a:lnTo>
                  <a:pt x="3255128" y="2456"/>
                </a:lnTo>
                <a:lnTo>
                  <a:pt x="3255128" y="2457"/>
                </a:lnTo>
                <a:lnTo>
                  <a:pt x="3255128" y="2482"/>
                </a:lnTo>
                <a:lnTo>
                  <a:pt x="3255128" y="2627"/>
                </a:lnTo>
                <a:lnTo>
                  <a:pt x="3255128" y="2661"/>
                </a:lnTo>
                <a:lnTo>
                  <a:pt x="3255128" y="2668"/>
                </a:lnTo>
                <a:lnTo>
                  <a:pt x="3255128" y="2681"/>
                </a:lnTo>
                <a:lnTo>
                  <a:pt x="3255128" y="2806"/>
                </a:lnTo>
                <a:lnTo>
                  <a:pt x="3255128" y="2877"/>
                </a:lnTo>
                <a:lnTo>
                  <a:pt x="3255128" y="2962"/>
                </a:lnTo>
                <a:lnTo>
                  <a:pt x="3255128" y="2998"/>
                </a:lnTo>
                <a:lnTo>
                  <a:pt x="3255128" y="3034"/>
                </a:lnTo>
                <a:lnTo>
                  <a:pt x="3255128" y="3120"/>
                </a:lnTo>
                <a:lnTo>
                  <a:pt x="3255128" y="3127"/>
                </a:lnTo>
                <a:lnTo>
                  <a:pt x="3255128" y="3141"/>
                </a:lnTo>
                <a:lnTo>
                  <a:pt x="3255128" y="3189"/>
                </a:lnTo>
                <a:lnTo>
                  <a:pt x="3255128" y="3229"/>
                </a:lnTo>
                <a:lnTo>
                  <a:pt x="3255128" y="3275"/>
                </a:lnTo>
                <a:lnTo>
                  <a:pt x="3255128" y="3280"/>
                </a:lnTo>
                <a:lnTo>
                  <a:pt x="3255128" y="3327"/>
                </a:lnTo>
                <a:lnTo>
                  <a:pt x="3255128" y="3454"/>
                </a:lnTo>
                <a:lnTo>
                  <a:pt x="3255128" y="3472"/>
                </a:lnTo>
                <a:lnTo>
                  <a:pt x="3255128" y="3473"/>
                </a:lnTo>
                <a:lnTo>
                  <a:pt x="3255128" y="3503"/>
                </a:lnTo>
                <a:lnTo>
                  <a:pt x="3255128" y="3508"/>
                </a:lnTo>
                <a:lnTo>
                  <a:pt x="3255128" y="3524"/>
                </a:lnTo>
                <a:lnTo>
                  <a:pt x="3255128" y="3570"/>
                </a:lnTo>
                <a:lnTo>
                  <a:pt x="3255128" y="3668"/>
                </a:lnTo>
                <a:lnTo>
                  <a:pt x="3255128" y="3682"/>
                </a:lnTo>
                <a:lnTo>
                  <a:pt x="3255128" y="3687"/>
                </a:lnTo>
                <a:lnTo>
                  <a:pt x="3255128" y="3734"/>
                </a:lnTo>
                <a:lnTo>
                  <a:pt x="3255128" y="3842"/>
                </a:lnTo>
                <a:lnTo>
                  <a:pt x="3255128" y="3913"/>
                </a:lnTo>
                <a:lnTo>
                  <a:pt x="3255128" y="4038"/>
                </a:lnTo>
                <a:lnTo>
                  <a:pt x="3255128" y="4074"/>
                </a:lnTo>
                <a:lnTo>
                  <a:pt x="3255128" y="4141"/>
                </a:lnTo>
                <a:lnTo>
                  <a:pt x="3255128" y="4156"/>
                </a:lnTo>
                <a:lnTo>
                  <a:pt x="3255128" y="4286"/>
                </a:lnTo>
                <a:lnTo>
                  <a:pt x="3255128" y="4290"/>
                </a:lnTo>
                <a:lnTo>
                  <a:pt x="3255128" y="4335"/>
                </a:lnTo>
                <a:lnTo>
                  <a:pt x="3255128" y="4369"/>
                </a:lnTo>
                <a:lnTo>
                  <a:pt x="3255128" y="4405"/>
                </a:lnTo>
                <a:lnTo>
                  <a:pt x="3255128" y="4409"/>
                </a:lnTo>
                <a:lnTo>
                  <a:pt x="3255128" y="4539"/>
                </a:lnTo>
                <a:lnTo>
                  <a:pt x="3255128" y="4615"/>
                </a:lnTo>
                <a:lnTo>
                  <a:pt x="3255128" y="4637"/>
                </a:lnTo>
                <a:lnTo>
                  <a:pt x="3255128" y="4693"/>
                </a:lnTo>
                <a:lnTo>
                  <a:pt x="3255128" y="4722"/>
                </a:lnTo>
                <a:lnTo>
                  <a:pt x="3255128" y="4749"/>
                </a:lnTo>
                <a:lnTo>
                  <a:pt x="3255128" y="4794"/>
                </a:lnTo>
                <a:lnTo>
                  <a:pt x="3255128" y="4955"/>
                </a:lnTo>
                <a:lnTo>
                  <a:pt x="3255128" y="5039"/>
                </a:lnTo>
                <a:lnTo>
                  <a:pt x="3255128" y="5073"/>
                </a:lnTo>
                <a:lnTo>
                  <a:pt x="3255128" y="5119"/>
                </a:lnTo>
                <a:lnTo>
                  <a:pt x="3255128" y="5167"/>
                </a:lnTo>
                <a:lnTo>
                  <a:pt x="3255128" y="5181"/>
                </a:lnTo>
                <a:lnTo>
                  <a:pt x="3255128" y="5187"/>
                </a:lnTo>
                <a:lnTo>
                  <a:pt x="3255128" y="5269"/>
                </a:lnTo>
                <a:lnTo>
                  <a:pt x="3255128" y="5285"/>
                </a:lnTo>
                <a:lnTo>
                  <a:pt x="3255128" y="5304"/>
                </a:lnTo>
                <a:lnTo>
                  <a:pt x="3255128" y="5397"/>
                </a:lnTo>
                <a:lnTo>
                  <a:pt x="3255128" y="5409"/>
                </a:lnTo>
                <a:lnTo>
                  <a:pt x="3255128" y="5603"/>
                </a:lnTo>
                <a:lnTo>
                  <a:pt x="3255128" y="5617"/>
                </a:lnTo>
                <a:lnTo>
                  <a:pt x="3255128" y="5646"/>
                </a:lnTo>
                <a:lnTo>
                  <a:pt x="3255128" y="5655"/>
                </a:lnTo>
                <a:lnTo>
                  <a:pt x="3255128" y="5671"/>
                </a:lnTo>
                <a:lnTo>
                  <a:pt x="3255128" y="5721"/>
                </a:lnTo>
                <a:lnTo>
                  <a:pt x="3255128" y="5729"/>
                </a:lnTo>
                <a:lnTo>
                  <a:pt x="3255128" y="5744"/>
                </a:lnTo>
                <a:lnTo>
                  <a:pt x="3255128" y="5917"/>
                </a:lnTo>
                <a:lnTo>
                  <a:pt x="3255128" y="5952"/>
                </a:lnTo>
                <a:lnTo>
                  <a:pt x="3255128" y="5955"/>
                </a:lnTo>
                <a:lnTo>
                  <a:pt x="3255128" y="6022"/>
                </a:lnTo>
                <a:lnTo>
                  <a:pt x="3255128" y="6056"/>
                </a:lnTo>
                <a:lnTo>
                  <a:pt x="3255128" y="6062"/>
                </a:lnTo>
                <a:lnTo>
                  <a:pt x="3255128" y="6094"/>
                </a:lnTo>
                <a:lnTo>
                  <a:pt x="3255128" y="6201"/>
                </a:lnTo>
                <a:lnTo>
                  <a:pt x="3255128" y="6218"/>
                </a:lnTo>
                <a:lnTo>
                  <a:pt x="3255128" y="6265"/>
                </a:lnTo>
                <a:lnTo>
                  <a:pt x="3255128" y="6290"/>
                </a:lnTo>
                <a:lnTo>
                  <a:pt x="3255128" y="6306"/>
                </a:lnTo>
                <a:lnTo>
                  <a:pt x="3255128" y="6397"/>
                </a:lnTo>
                <a:lnTo>
                  <a:pt x="3255128" y="6411"/>
                </a:lnTo>
                <a:lnTo>
                  <a:pt x="3255128" y="6485"/>
                </a:lnTo>
                <a:lnTo>
                  <a:pt x="3255128" y="6536"/>
                </a:lnTo>
                <a:lnTo>
                  <a:pt x="3255128" y="6560"/>
                </a:lnTo>
                <a:lnTo>
                  <a:pt x="3255128" y="6568"/>
                </a:lnTo>
                <a:lnTo>
                  <a:pt x="3255128" y="6640"/>
                </a:lnTo>
                <a:lnTo>
                  <a:pt x="3255128" y="6692"/>
                </a:lnTo>
                <a:lnTo>
                  <a:pt x="3255128" y="6742"/>
                </a:lnTo>
                <a:lnTo>
                  <a:pt x="3255128" y="6833"/>
                </a:lnTo>
                <a:lnTo>
                  <a:pt x="3255128" y="6869"/>
                </a:lnTo>
                <a:lnTo>
                  <a:pt x="3255128" y="6895"/>
                </a:lnTo>
                <a:lnTo>
                  <a:pt x="3255128" y="6938"/>
                </a:lnTo>
                <a:lnTo>
                  <a:pt x="3255128" y="6959"/>
                </a:lnTo>
                <a:lnTo>
                  <a:pt x="3255128" y="6976"/>
                </a:lnTo>
                <a:lnTo>
                  <a:pt x="3255128" y="6997"/>
                </a:lnTo>
                <a:lnTo>
                  <a:pt x="3255128" y="7026"/>
                </a:lnTo>
                <a:lnTo>
                  <a:pt x="3255128" y="7201"/>
                </a:lnTo>
                <a:lnTo>
                  <a:pt x="3255128" y="7208"/>
                </a:lnTo>
                <a:lnTo>
                  <a:pt x="3255128" y="7209"/>
                </a:lnTo>
                <a:lnTo>
                  <a:pt x="3255128" y="7276"/>
                </a:lnTo>
                <a:lnTo>
                  <a:pt x="3255128" y="7288"/>
                </a:lnTo>
                <a:lnTo>
                  <a:pt x="3255128" y="7397"/>
                </a:lnTo>
                <a:lnTo>
                  <a:pt x="3255128" y="7433"/>
                </a:lnTo>
                <a:lnTo>
                  <a:pt x="3255128" y="7436"/>
                </a:lnTo>
                <a:lnTo>
                  <a:pt x="3255128" y="7441"/>
                </a:lnTo>
                <a:lnTo>
                  <a:pt x="3255128" y="7589"/>
                </a:lnTo>
                <a:lnTo>
                  <a:pt x="3255128" y="7645"/>
                </a:lnTo>
                <a:lnTo>
                  <a:pt x="3255128" y="7661"/>
                </a:lnTo>
                <a:lnTo>
                  <a:pt x="3255128" y="7665"/>
                </a:lnTo>
                <a:lnTo>
                  <a:pt x="3255128" y="7667"/>
                </a:lnTo>
                <a:lnTo>
                  <a:pt x="3255128" y="7747"/>
                </a:lnTo>
                <a:lnTo>
                  <a:pt x="3255128" y="7749"/>
                </a:lnTo>
                <a:lnTo>
                  <a:pt x="3255128" y="7750"/>
                </a:lnTo>
                <a:lnTo>
                  <a:pt x="3255128" y="7753"/>
                </a:lnTo>
                <a:lnTo>
                  <a:pt x="3255128" y="7768"/>
                </a:lnTo>
                <a:lnTo>
                  <a:pt x="3255128" y="7771"/>
                </a:lnTo>
                <a:lnTo>
                  <a:pt x="3255128" y="7868"/>
                </a:lnTo>
                <a:lnTo>
                  <a:pt x="3255128" y="7907"/>
                </a:lnTo>
                <a:lnTo>
                  <a:pt x="3255128" y="7949"/>
                </a:lnTo>
                <a:lnTo>
                  <a:pt x="3255128" y="8089"/>
                </a:lnTo>
                <a:lnTo>
                  <a:pt x="3255128" y="8104"/>
                </a:lnTo>
                <a:lnTo>
                  <a:pt x="3255128" y="8105"/>
                </a:lnTo>
                <a:lnTo>
                  <a:pt x="3255128" y="8227"/>
                </a:lnTo>
                <a:lnTo>
                  <a:pt x="3255128" y="8309"/>
                </a:lnTo>
                <a:lnTo>
                  <a:pt x="3255128" y="8538"/>
                </a:lnTo>
                <a:lnTo>
                  <a:pt x="3255128" y="8652"/>
                </a:lnTo>
                <a:lnTo>
                  <a:pt x="3255128" y="8743"/>
                </a:lnTo>
                <a:lnTo>
                  <a:pt x="3255128" y="8768"/>
                </a:lnTo>
                <a:lnTo>
                  <a:pt x="3255128" y="8812"/>
                </a:lnTo>
                <a:lnTo>
                  <a:pt x="3255128" y="8884"/>
                </a:lnTo>
                <a:lnTo>
                  <a:pt x="3255128" y="8889"/>
                </a:lnTo>
                <a:lnTo>
                  <a:pt x="3255128" y="8908"/>
                </a:lnTo>
                <a:lnTo>
                  <a:pt x="3255128" y="8955"/>
                </a:lnTo>
                <a:lnTo>
                  <a:pt x="3255128" y="9027"/>
                </a:lnTo>
                <a:lnTo>
                  <a:pt x="3255128" y="9036"/>
                </a:lnTo>
                <a:lnTo>
                  <a:pt x="3255128" y="9058"/>
                </a:lnTo>
                <a:lnTo>
                  <a:pt x="3255128" y="9068"/>
                </a:lnTo>
                <a:lnTo>
                  <a:pt x="3255128" y="9320"/>
                </a:lnTo>
                <a:lnTo>
                  <a:pt x="3255128" y="9391"/>
                </a:lnTo>
                <a:lnTo>
                  <a:pt x="3255128" y="9393"/>
                </a:lnTo>
                <a:lnTo>
                  <a:pt x="3255128" y="9532"/>
                </a:lnTo>
                <a:lnTo>
                  <a:pt x="3255128" y="9559"/>
                </a:lnTo>
                <a:lnTo>
                  <a:pt x="3255128" y="9675"/>
                </a:lnTo>
                <a:lnTo>
                  <a:pt x="3255128" y="9706"/>
                </a:lnTo>
                <a:lnTo>
                  <a:pt x="3255128" y="9728"/>
                </a:lnTo>
                <a:lnTo>
                  <a:pt x="3255128" y="9792"/>
                </a:lnTo>
                <a:lnTo>
                  <a:pt x="3255128" y="9800"/>
                </a:lnTo>
                <a:lnTo>
                  <a:pt x="3255128" y="9850"/>
                </a:lnTo>
                <a:lnTo>
                  <a:pt x="3255128" y="9929"/>
                </a:lnTo>
                <a:lnTo>
                  <a:pt x="3255128" y="9955"/>
                </a:lnTo>
                <a:lnTo>
                  <a:pt x="3255128" y="9991"/>
                </a:lnTo>
                <a:lnTo>
                  <a:pt x="3255128" y="10016"/>
                </a:lnTo>
                <a:lnTo>
                  <a:pt x="3255128" y="10041"/>
                </a:lnTo>
                <a:lnTo>
                  <a:pt x="3255128" y="10063"/>
                </a:lnTo>
                <a:lnTo>
                  <a:pt x="3255128" y="10093"/>
                </a:lnTo>
                <a:lnTo>
                  <a:pt x="3255128" y="10134"/>
                </a:lnTo>
                <a:lnTo>
                  <a:pt x="3255128" y="10151"/>
                </a:lnTo>
                <a:lnTo>
                  <a:pt x="3255128" y="10165"/>
                </a:lnTo>
                <a:lnTo>
                  <a:pt x="3255128" y="10239"/>
                </a:lnTo>
                <a:lnTo>
                  <a:pt x="3255128" y="10244"/>
                </a:lnTo>
                <a:lnTo>
                  <a:pt x="3255128" y="10269"/>
                </a:lnTo>
                <a:lnTo>
                  <a:pt x="3255128" y="10274"/>
                </a:lnTo>
                <a:lnTo>
                  <a:pt x="3255128" y="10336"/>
                </a:lnTo>
                <a:lnTo>
                  <a:pt x="3255128" y="10356"/>
                </a:lnTo>
                <a:lnTo>
                  <a:pt x="3255128" y="10398"/>
                </a:lnTo>
                <a:lnTo>
                  <a:pt x="3255128" y="10448"/>
                </a:lnTo>
                <a:lnTo>
                  <a:pt x="3255128" y="10465"/>
                </a:lnTo>
                <a:lnTo>
                  <a:pt x="3255128" y="10500"/>
                </a:lnTo>
                <a:lnTo>
                  <a:pt x="3255128" y="10525"/>
                </a:lnTo>
                <a:lnTo>
                  <a:pt x="3255128" y="10532"/>
                </a:lnTo>
                <a:lnTo>
                  <a:pt x="3255128" y="10689"/>
                </a:lnTo>
                <a:lnTo>
                  <a:pt x="3255128" y="10711"/>
                </a:lnTo>
                <a:lnTo>
                  <a:pt x="3255128" y="10713"/>
                </a:lnTo>
                <a:lnTo>
                  <a:pt x="3255128" y="10872"/>
                </a:lnTo>
                <a:lnTo>
                  <a:pt x="3255128" y="10892"/>
                </a:lnTo>
                <a:lnTo>
                  <a:pt x="3255128" y="10907"/>
                </a:lnTo>
                <a:lnTo>
                  <a:pt x="3255128" y="10922"/>
                </a:lnTo>
                <a:lnTo>
                  <a:pt x="3255128" y="10932"/>
                </a:lnTo>
                <a:lnTo>
                  <a:pt x="3255128" y="10939"/>
                </a:lnTo>
                <a:lnTo>
                  <a:pt x="3255128" y="10944"/>
                </a:lnTo>
                <a:lnTo>
                  <a:pt x="3255128" y="11083"/>
                </a:lnTo>
                <a:lnTo>
                  <a:pt x="3255128" y="11088"/>
                </a:lnTo>
                <a:lnTo>
                  <a:pt x="3255128" y="11154"/>
                </a:lnTo>
                <a:lnTo>
                  <a:pt x="3255128" y="11160"/>
                </a:lnTo>
                <a:lnTo>
                  <a:pt x="3255128" y="11170"/>
                </a:lnTo>
                <a:lnTo>
                  <a:pt x="3255128" y="11267"/>
                </a:lnTo>
                <a:lnTo>
                  <a:pt x="3255128" y="11326"/>
                </a:lnTo>
                <a:lnTo>
                  <a:pt x="3255128" y="11381"/>
                </a:lnTo>
                <a:lnTo>
                  <a:pt x="3255128" y="11403"/>
                </a:lnTo>
                <a:lnTo>
                  <a:pt x="3255128" y="11406"/>
                </a:lnTo>
                <a:lnTo>
                  <a:pt x="3255128" y="11522"/>
                </a:lnTo>
                <a:lnTo>
                  <a:pt x="3255128" y="11538"/>
                </a:lnTo>
                <a:lnTo>
                  <a:pt x="3255128" y="11546"/>
                </a:lnTo>
                <a:lnTo>
                  <a:pt x="3255128" y="11586"/>
                </a:lnTo>
                <a:lnTo>
                  <a:pt x="3255128" y="11592"/>
                </a:lnTo>
                <a:lnTo>
                  <a:pt x="3255128" y="11610"/>
                </a:lnTo>
                <a:lnTo>
                  <a:pt x="3255128" y="11613"/>
                </a:lnTo>
                <a:lnTo>
                  <a:pt x="3255128" y="11624"/>
                </a:lnTo>
                <a:lnTo>
                  <a:pt x="3255128" y="11725"/>
                </a:lnTo>
                <a:lnTo>
                  <a:pt x="3255128" y="11731"/>
                </a:lnTo>
                <a:lnTo>
                  <a:pt x="3255128" y="11808"/>
                </a:lnTo>
                <a:lnTo>
                  <a:pt x="3255128" y="11836"/>
                </a:lnTo>
                <a:lnTo>
                  <a:pt x="3255128" y="11903"/>
                </a:lnTo>
                <a:lnTo>
                  <a:pt x="3255128" y="11953"/>
                </a:lnTo>
                <a:lnTo>
                  <a:pt x="3255128" y="11974"/>
                </a:lnTo>
                <a:lnTo>
                  <a:pt x="3255128" y="12051"/>
                </a:lnTo>
                <a:lnTo>
                  <a:pt x="3255128" y="12190"/>
                </a:lnTo>
                <a:lnTo>
                  <a:pt x="3255128" y="12258"/>
                </a:lnTo>
                <a:lnTo>
                  <a:pt x="3255128" y="12261"/>
                </a:lnTo>
                <a:lnTo>
                  <a:pt x="3255128" y="12267"/>
                </a:lnTo>
                <a:lnTo>
                  <a:pt x="3255128" y="12272"/>
                </a:lnTo>
                <a:lnTo>
                  <a:pt x="3255128" y="12288"/>
                </a:lnTo>
                <a:lnTo>
                  <a:pt x="3255128" y="12376"/>
                </a:lnTo>
                <a:lnTo>
                  <a:pt x="3255128" y="12383"/>
                </a:lnTo>
                <a:lnTo>
                  <a:pt x="3255128" y="12427"/>
                </a:lnTo>
                <a:lnTo>
                  <a:pt x="3255128" y="12433"/>
                </a:lnTo>
                <a:lnTo>
                  <a:pt x="3255128" y="12510"/>
                </a:lnTo>
                <a:lnTo>
                  <a:pt x="3255128" y="12535"/>
                </a:lnTo>
                <a:lnTo>
                  <a:pt x="3255128" y="12561"/>
                </a:lnTo>
                <a:lnTo>
                  <a:pt x="3255128" y="12606"/>
                </a:lnTo>
                <a:lnTo>
                  <a:pt x="3255128" y="12717"/>
                </a:lnTo>
                <a:lnTo>
                  <a:pt x="3255128" y="12731"/>
                </a:lnTo>
                <a:lnTo>
                  <a:pt x="3255128" y="12819"/>
                </a:lnTo>
                <a:lnTo>
                  <a:pt x="3255128" y="12822"/>
                </a:lnTo>
                <a:lnTo>
                  <a:pt x="3255128" y="12854"/>
                </a:lnTo>
                <a:lnTo>
                  <a:pt x="3255128" y="12981"/>
                </a:lnTo>
                <a:lnTo>
                  <a:pt x="3255128" y="12984"/>
                </a:lnTo>
                <a:lnTo>
                  <a:pt x="3255128" y="13031"/>
                </a:lnTo>
                <a:lnTo>
                  <a:pt x="3255128" y="13056"/>
                </a:lnTo>
                <a:lnTo>
                  <a:pt x="3255128" y="13209"/>
                </a:lnTo>
                <a:lnTo>
                  <a:pt x="3255128" y="13279"/>
                </a:lnTo>
                <a:lnTo>
                  <a:pt x="3255128" y="13458"/>
                </a:lnTo>
                <a:lnTo>
                  <a:pt x="3255128" y="13522"/>
                </a:lnTo>
                <a:lnTo>
                  <a:pt x="3255128" y="13556"/>
                </a:lnTo>
                <a:lnTo>
                  <a:pt x="3255128" y="13599"/>
                </a:lnTo>
                <a:lnTo>
                  <a:pt x="3255128" y="13654"/>
                </a:lnTo>
                <a:lnTo>
                  <a:pt x="3255128" y="13668"/>
                </a:lnTo>
                <a:lnTo>
                  <a:pt x="3255128" y="13704"/>
                </a:lnTo>
                <a:lnTo>
                  <a:pt x="3255128" y="13742"/>
                </a:lnTo>
                <a:lnTo>
                  <a:pt x="3255128" y="13823"/>
                </a:lnTo>
                <a:lnTo>
                  <a:pt x="3255128" y="13840"/>
                </a:lnTo>
                <a:lnTo>
                  <a:pt x="3255128" y="14163"/>
                </a:lnTo>
                <a:lnTo>
                  <a:pt x="3255128" y="14188"/>
                </a:lnTo>
                <a:lnTo>
                  <a:pt x="3255128" y="14355"/>
                </a:lnTo>
                <a:lnTo>
                  <a:pt x="3255128" y="14419"/>
                </a:lnTo>
                <a:lnTo>
                  <a:pt x="3255128" y="14427"/>
                </a:lnTo>
                <a:lnTo>
                  <a:pt x="3255128" y="14536"/>
                </a:lnTo>
                <a:lnTo>
                  <a:pt x="3255128" y="14613"/>
                </a:lnTo>
                <a:lnTo>
                  <a:pt x="3255128" y="14876"/>
                </a:lnTo>
                <a:lnTo>
                  <a:pt x="3255128" y="15021"/>
                </a:lnTo>
                <a:lnTo>
                  <a:pt x="3255128" y="15025"/>
                </a:lnTo>
                <a:lnTo>
                  <a:pt x="3255128" y="15040"/>
                </a:lnTo>
                <a:lnTo>
                  <a:pt x="3255128" y="15075"/>
                </a:lnTo>
                <a:lnTo>
                  <a:pt x="3255128" y="15209"/>
                </a:lnTo>
                <a:lnTo>
                  <a:pt x="3255128" y="15252"/>
                </a:lnTo>
                <a:lnTo>
                  <a:pt x="3255128" y="15335"/>
                </a:lnTo>
                <a:lnTo>
                  <a:pt x="3255128" y="15340"/>
                </a:lnTo>
                <a:lnTo>
                  <a:pt x="3255128" y="15402"/>
                </a:lnTo>
                <a:lnTo>
                  <a:pt x="3255128" y="15479"/>
                </a:lnTo>
                <a:lnTo>
                  <a:pt x="3255128" y="15534"/>
                </a:lnTo>
                <a:lnTo>
                  <a:pt x="3255128" y="15559"/>
                </a:lnTo>
                <a:lnTo>
                  <a:pt x="3255128" y="15603"/>
                </a:lnTo>
                <a:lnTo>
                  <a:pt x="3255128" y="15688"/>
                </a:lnTo>
                <a:lnTo>
                  <a:pt x="3255128" y="15921"/>
                </a:lnTo>
                <a:lnTo>
                  <a:pt x="3255128" y="16042"/>
                </a:lnTo>
                <a:lnTo>
                  <a:pt x="3255128" y="16106"/>
                </a:lnTo>
                <a:lnTo>
                  <a:pt x="3255128" y="16133"/>
                </a:lnTo>
                <a:lnTo>
                  <a:pt x="3255128" y="16144"/>
                </a:lnTo>
                <a:lnTo>
                  <a:pt x="3255128" y="16147"/>
                </a:lnTo>
                <a:lnTo>
                  <a:pt x="3255128" y="16251"/>
                </a:lnTo>
                <a:lnTo>
                  <a:pt x="3255128" y="16325"/>
                </a:lnTo>
                <a:lnTo>
                  <a:pt x="3255128" y="16356"/>
                </a:lnTo>
                <a:lnTo>
                  <a:pt x="3255128" y="16360"/>
                </a:lnTo>
                <a:lnTo>
                  <a:pt x="3255128" y="16423"/>
                </a:lnTo>
                <a:lnTo>
                  <a:pt x="3255128" y="16535"/>
                </a:lnTo>
                <a:lnTo>
                  <a:pt x="3255128" y="16569"/>
                </a:lnTo>
                <a:lnTo>
                  <a:pt x="3255128" y="16580"/>
                </a:lnTo>
                <a:lnTo>
                  <a:pt x="3255128" y="16695"/>
                </a:lnTo>
                <a:lnTo>
                  <a:pt x="3255128" y="16710"/>
                </a:lnTo>
                <a:lnTo>
                  <a:pt x="3255128" y="16792"/>
                </a:lnTo>
                <a:lnTo>
                  <a:pt x="3255128" y="16855"/>
                </a:lnTo>
                <a:lnTo>
                  <a:pt x="3255128" y="16927"/>
                </a:lnTo>
                <a:lnTo>
                  <a:pt x="3255128" y="17010"/>
                </a:lnTo>
                <a:lnTo>
                  <a:pt x="3255128" y="17251"/>
                </a:lnTo>
                <a:lnTo>
                  <a:pt x="3255128" y="17262"/>
                </a:lnTo>
                <a:lnTo>
                  <a:pt x="3255128" y="17374"/>
                </a:lnTo>
                <a:lnTo>
                  <a:pt x="3255128" y="17553"/>
                </a:lnTo>
                <a:lnTo>
                  <a:pt x="3255128" y="17575"/>
                </a:lnTo>
                <a:lnTo>
                  <a:pt x="3255128" y="17577"/>
                </a:lnTo>
                <a:lnTo>
                  <a:pt x="3255128" y="17608"/>
                </a:lnTo>
                <a:lnTo>
                  <a:pt x="3255128" y="17658"/>
                </a:lnTo>
                <a:lnTo>
                  <a:pt x="3255128" y="17736"/>
                </a:lnTo>
                <a:lnTo>
                  <a:pt x="3255128" y="17799"/>
                </a:lnTo>
                <a:lnTo>
                  <a:pt x="3255128" y="17803"/>
                </a:lnTo>
                <a:lnTo>
                  <a:pt x="3255128" y="17808"/>
                </a:lnTo>
                <a:lnTo>
                  <a:pt x="3255128" y="17835"/>
                </a:lnTo>
                <a:lnTo>
                  <a:pt x="3255128" y="17854"/>
                </a:lnTo>
                <a:lnTo>
                  <a:pt x="3255128" y="17926"/>
                </a:lnTo>
                <a:lnTo>
                  <a:pt x="3255128" y="18034"/>
                </a:lnTo>
                <a:lnTo>
                  <a:pt x="3255128" y="18157"/>
                </a:lnTo>
                <a:lnTo>
                  <a:pt x="3255128" y="18312"/>
                </a:lnTo>
                <a:lnTo>
                  <a:pt x="3255128" y="18450"/>
                </a:lnTo>
                <a:lnTo>
                  <a:pt x="3255128" y="18456"/>
                </a:lnTo>
                <a:lnTo>
                  <a:pt x="3255128" y="18508"/>
                </a:lnTo>
                <a:lnTo>
                  <a:pt x="3255128" y="18524"/>
                </a:lnTo>
                <a:lnTo>
                  <a:pt x="3255128" y="18574"/>
                </a:lnTo>
                <a:lnTo>
                  <a:pt x="3255128" y="18631"/>
                </a:lnTo>
                <a:lnTo>
                  <a:pt x="3255128" y="18716"/>
                </a:lnTo>
                <a:lnTo>
                  <a:pt x="3255128" y="18719"/>
                </a:lnTo>
                <a:lnTo>
                  <a:pt x="3255128" y="18805"/>
                </a:lnTo>
                <a:lnTo>
                  <a:pt x="3255128" y="18875"/>
                </a:lnTo>
                <a:lnTo>
                  <a:pt x="3255128" y="18915"/>
                </a:lnTo>
                <a:lnTo>
                  <a:pt x="3255128" y="18939"/>
                </a:lnTo>
                <a:lnTo>
                  <a:pt x="3255128" y="18947"/>
                </a:lnTo>
                <a:lnTo>
                  <a:pt x="3255128" y="18982"/>
                </a:lnTo>
                <a:lnTo>
                  <a:pt x="3255128" y="19033"/>
                </a:lnTo>
                <a:lnTo>
                  <a:pt x="3255128" y="19054"/>
                </a:lnTo>
                <a:lnTo>
                  <a:pt x="3255128" y="19071"/>
                </a:lnTo>
                <a:lnTo>
                  <a:pt x="3255128" y="19118"/>
                </a:lnTo>
                <a:lnTo>
                  <a:pt x="3255128" y="19163"/>
                </a:lnTo>
                <a:lnTo>
                  <a:pt x="3255128" y="19193"/>
                </a:lnTo>
                <a:lnTo>
                  <a:pt x="3255128" y="19240"/>
                </a:lnTo>
                <a:lnTo>
                  <a:pt x="3255128" y="19264"/>
                </a:lnTo>
                <a:lnTo>
                  <a:pt x="3255128" y="19389"/>
                </a:lnTo>
                <a:lnTo>
                  <a:pt x="3255128" y="19425"/>
                </a:lnTo>
                <a:lnTo>
                  <a:pt x="3255128" y="19545"/>
                </a:lnTo>
                <a:lnTo>
                  <a:pt x="3255128" y="19595"/>
                </a:lnTo>
                <a:lnTo>
                  <a:pt x="3255128" y="19667"/>
                </a:lnTo>
                <a:lnTo>
                  <a:pt x="3255128" y="19778"/>
                </a:lnTo>
                <a:lnTo>
                  <a:pt x="3255128" y="19845"/>
                </a:lnTo>
                <a:lnTo>
                  <a:pt x="3255128" y="19850"/>
                </a:lnTo>
                <a:lnTo>
                  <a:pt x="3255128" y="19860"/>
                </a:lnTo>
                <a:lnTo>
                  <a:pt x="3255128" y="19863"/>
                </a:lnTo>
                <a:lnTo>
                  <a:pt x="3255128" y="19879"/>
                </a:lnTo>
                <a:lnTo>
                  <a:pt x="3255128" y="20002"/>
                </a:lnTo>
                <a:lnTo>
                  <a:pt x="3255128" y="20039"/>
                </a:lnTo>
                <a:lnTo>
                  <a:pt x="3255128" y="20054"/>
                </a:lnTo>
                <a:lnTo>
                  <a:pt x="3255128" y="20073"/>
                </a:lnTo>
                <a:lnTo>
                  <a:pt x="3255128" y="20079"/>
                </a:lnTo>
                <a:lnTo>
                  <a:pt x="3255128" y="20143"/>
                </a:lnTo>
                <a:lnTo>
                  <a:pt x="3255128" y="20230"/>
                </a:lnTo>
                <a:lnTo>
                  <a:pt x="3255128" y="20286"/>
                </a:lnTo>
                <a:lnTo>
                  <a:pt x="3255128" y="20289"/>
                </a:lnTo>
                <a:lnTo>
                  <a:pt x="3255128" y="20315"/>
                </a:lnTo>
                <a:lnTo>
                  <a:pt x="3255128" y="20322"/>
                </a:lnTo>
                <a:lnTo>
                  <a:pt x="3255128" y="20386"/>
                </a:lnTo>
                <a:lnTo>
                  <a:pt x="3255128" y="20498"/>
                </a:lnTo>
                <a:lnTo>
                  <a:pt x="3255128" y="20518"/>
                </a:lnTo>
                <a:lnTo>
                  <a:pt x="3255128" y="20529"/>
                </a:lnTo>
                <a:lnTo>
                  <a:pt x="3255128" y="20532"/>
                </a:lnTo>
                <a:lnTo>
                  <a:pt x="3255128" y="20548"/>
                </a:lnTo>
                <a:lnTo>
                  <a:pt x="3255128" y="20606"/>
                </a:lnTo>
                <a:lnTo>
                  <a:pt x="3255128" y="20760"/>
                </a:lnTo>
                <a:lnTo>
                  <a:pt x="3255128" y="20774"/>
                </a:lnTo>
                <a:lnTo>
                  <a:pt x="3255128" y="20878"/>
                </a:lnTo>
                <a:lnTo>
                  <a:pt x="3255128" y="20957"/>
                </a:lnTo>
                <a:lnTo>
                  <a:pt x="3255128" y="21080"/>
                </a:lnTo>
                <a:lnTo>
                  <a:pt x="3255128" y="21196"/>
                </a:lnTo>
                <a:lnTo>
                  <a:pt x="3255128" y="21302"/>
                </a:lnTo>
                <a:lnTo>
                  <a:pt x="3255128" y="21322"/>
                </a:lnTo>
                <a:lnTo>
                  <a:pt x="3255128" y="21337"/>
                </a:lnTo>
                <a:lnTo>
                  <a:pt x="3255128" y="21498"/>
                </a:lnTo>
                <a:lnTo>
                  <a:pt x="3255128" y="21530"/>
                </a:lnTo>
                <a:lnTo>
                  <a:pt x="3255128" y="21565"/>
                </a:lnTo>
                <a:lnTo>
                  <a:pt x="3255128" y="21596"/>
                </a:lnTo>
                <a:lnTo>
                  <a:pt x="3255128" y="21642"/>
                </a:lnTo>
                <a:lnTo>
                  <a:pt x="3255128" y="21889"/>
                </a:lnTo>
                <a:lnTo>
                  <a:pt x="3255128" y="21911"/>
                </a:lnTo>
                <a:lnTo>
                  <a:pt x="3255128" y="21975"/>
                </a:lnTo>
                <a:lnTo>
                  <a:pt x="3255128" y="22120"/>
                </a:lnTo>
                <a:lnTo>
                  <a:pt x="3255128" y="22128"/>
                </a:lnTo>
                <a:lnTo>
                  <a:pt x="3255128" y="22178"/>
                </a:lnTo>
                <a:lnTo>
                  <a:pt x="3255128" y="22204"/>
                </a:lnTo>
                <a:lnTo>
                  <a:pt x="3255128" y="22244"/>
                </a:lnTo>
                <a:lnTo>
                  <a:pt x="3255128" y="22369"/>
                </a:lnTo>
                <a:lnTo>
                  <a:pt x="3255128" y="22426"/>
                </a:lnTo>
                <a:lnTo>
                  <a:pt x="3255128" y="22462"/>
                </a:lnTo>
                <a:lnTo>
                  <a:pt x="3255128" y="22559"/>
                </a:lnTo>
                <a:lnTo>
                  <a:pt x="3255128" y="22579"/>
                </a:lnTo>
                <a:lnTo>
                  <a:pt x="3255128" y="22703"/>
                </a:lnTo>
                <a:lnTo>
                  <a:pt x="3255128" y="22808"/>
                </a:lnTo>
                <a:lnTo>
                  <a:pt x="3255128" y="22869"/>
                </a:lnTo>
                <a:lnTo>
                  <a:pt x="3255128" y="22872"/>
                </a:lnTo>
                <a:lnTo>
                  <a:pt x="3255128" y="22910"/>
                </a:lnTo>
                <a:lnTo>
                  <a:pt x="3255128" y="22970"/>
                </a:lnTo>
                <a:lnTo>
                  <a:pt x="3255128" y="23017"/>
                </a:lnTo>
                <a:lnTo>
                  <a:pt x="3255128" y="23018"/>
                </a:lnTo>
                <a:lnTo>
                  <a:pt x="3255128" y="23106"/>
                </a:lnTo>
                <a:lnTo>
                  <a:pt x="3255128" y="23122"/>
                </a:lnTo>
                <a:lnTo>
                  <a:pt x="3255128" y="23189"/>
                </a:lnTo>
                <a:lnTo>
                  <a:pt x="3255128" y="23227"/>
                </a:lnTo>
                <a:lnTo>
                  <a:pt x="3255128" y="23258"/>
                </a:lnTo>
                <a:lnTo>
                  <a:pt x="3255128" y="23280"/>
                </a:lnTo>
                <a:lnTo>
                  <a:pt x="3255128" y="23343"/>
                </a:lnTo>
                <a:lnTo>
                  <a:pt x="3255128" y="23346"/>
                </a:lnTo>
                <a:lnTo>
                  <a:pt x="3255128" y="23378"/>
                </a:lnTo>
                <a:lnTo>
                  <a:pt x="3255128" y="23476"/>
                </a:lnTo>
                <a:lnTo>
                  <a:pt x="3255128" y="23501"/>
                </a:lnTo>
                <a:lnTo>
                  <a:pt x="3255128" y="23508"/>
                </a:lnTo>
                <a:lnTo>
                  <a:pt x="3255128" y="23542"/>
                </a:lnTo>
                <a:lnTo>
                  <a:pt x="3255128" y="23558"/>
                </a:lnTo>
                <a:lnTo>
                  <a:pt x="3255128" y="23698"/>
                </a:lnTo>
                <a:lnTo>
                  <a:pt x="3255128" y="23754"/>
                </a:lnTo>
                <a:lnTo>
                  <a:pt x="3255128" y="23785"/>
                </a:lnTo>
                <a:lnTo>
                  <a:pt x="3255128" y="23792"/>
                </a:lnTo>
                <a:lnTo>
                  <a:pt x="3255128" y="23820"/>
                </a:lnTo>
                <a:lnTo>
                  <a:pt x="3255128" y="24017"/>
                </a:lnTo>
                <a:lnTo>
                  <a:pt x="3255128" y="24140"/>
                </a:lnTo>
                <a:lnTo>
                  <a:pt x="3255128" y="24179"/>
                </a:lnTo>
                <a:lnTo>
                  <a:pt x="3255128" y="24187"/>
                </a:lnTo>
                <a:lnTo>
                  <a:pt x="3255128" y="24213"/>
                </a:lnTo>
                <a:lnTo>
                  <a:pt x="3255128" y="24259"/>
                </a:lnTo>
                <a:lnTo>
                  <a:pt x="3255128" y="24336"/>
                </a:lnTo>
                <a:lnTo>
                  <a:pt x="3255128" y="24399"/>
                </a:lnTo>
                <a:lnTo>
                  <a:pt x="3255128" y="24405"/>
                </a:lnTo>
                <a:lnTo>
                  <a:pt x="3255128" y="24472"/>
                </a:lnTo>
                <a:lnTo>
                  <a:pt x="3255128" y="24477"/>
                </a:lnTo>
                <a:lnTo>
                  <a:pt x="3255128" y="24522"/>
                </a:lnTo>
                <a:lnTo>
                  <a:pt x="3255128" y="24565"/>
                </a:lnTo>
                <a:lnTo>
                  <a:pt x="3255128" y="24578"/>
                </a:lnTo>
                <a:lnTo>
                  <a:pt x="3255128" y="24663"/>
                </a:lnTo>
                <a:lnTo>
                  <a:pt x="3255128" y="24806"/>
                </a:lnTo>
                <a:lnTo>
                  <a:pt x="3255128" y="24827"/>
                </a:lnTo>
                <a:lnTo>
                  <a:pt x="3255128" y="24835"/>
                </a:lnTo>
                <a:lnTo>
                  <a:pt x="3255128" y="25068"/>
                </a:lnTo>
                <a:lnTo>
                  <a:pt x="3255128" y="25125"/>
                </a:lnTo>
                <a:lnTo>
                  <a:pt x="3255128" y="25280"/>
                </a:lnTo>
                <a:lnTo>
                  <a:pt x="3255128" y="25286"/>
                </a:lnTo>
                <a:lnTo>
                  <a:pt x="3255128" y="25294"/>
                </a:lnTo>
                <a:lnTo>
                  <a:pt x="3255128" y="25388"/>
                </a:lnTo>
                <a:lnTo>
                  <a:pt x="3255128" y="25414"/>
                </a:lnTo>
                <a:lnTo>
                  <a:pt x="3255128" y="25459"/>
                </a:lnTo>
                <a:lnTo>
                  <a:pt x="3255128" y="25584"/>
                </a:lnTo>
                <a:lnTo>
                  <a:pt x="3255128" y="25705"/>
                </a:lnTo>
                <a:lnTo>
                  <a:pt x="3255128" y="25707"/>
                </a:lnTo>
                <a:lnTo>
                  <a:pt x="3255128" y="25716"/>
                </a:lnTo>
                <a:lnTo>
                  <a:pt x="3255128" y="25842"/>
                </a:lnTo>
                <a:lnTo>
                  <a:pt x="3255128" y="25846"/>
                </a:lnTo>
                <a:lnTo>
                  <a:pt x="3255128" y="25850"/>
                </a:lnTo>
                <a:lnTo>
                  <a:pt x="3255128" y="25929"/>
                </a:lnTo>
                <a:lnTo>
                  <a:pt x="3255128" y="26062"/>
                </a:lnTo>
                <a:lnTo>
                  <a:pt x="3255128" y="26125"/>
                </a:lnTo>
                <a:lnTo>
                  <a:pt x="3255128" y="26175"/>
                </a:lnTo>
                <a:lnTo>
                  <a:pt x="3255128" y="26309"/>
                </a:lnTo>
                <a:lnTo>
                  <a:pt x="3255128" y="26311"/>
                </a:lnTo>
                <a:lnTo>
                  <a:pt x="3255128" y="26368"/>
                </a:lnTo>
                <a:lnTo>
                  <a:pt x="3255128" y="26375"/>
                </a:lnTo>
                <a:lnTo>
                  <a:pt x="3255128" y="26409"/>
                </a:lnTo>
                <a:lnTo>
                  <a:pt x="3255128" y="26521"/>
                </a:lnTo>
                <a:lnTo>
                  <a:pt x="3255128" y="26626"/>
                </a:lnTo>
                <a:lnTo>
                  <a:pt x="3255128" y="26724"/>
                </a:lnTo>
                <a:lnTo>
                  <a:pt x="3255128" y="26727"/>
                </a:lnTo>
                <a:lnTo>
                  <a:pt x="3255128" y="26745"/>
                </a:lnTo>
                <a:lnTo>
                  <a:pt x="3255128" y="26747"/>
                </a:lnTo>
                <a:lnTo>
                  <a:pt x="3255128" y="26845"/>
                </a:lnTo>
                <a:lnTo>
                  <a:pt x="3255128" y="26903"/>
                </a:lnTo>
                <a:lnTo>
                  <a:pt x="3255128" y="26957"/>
                </a:lnTo>
                <a:lnTo>
                  <a:pt x="3255128" y="26982"/>
                </a:lnTo>
                <a:lnTo>
                  <a:pt x="3255128" y="26996"/>
                </a:lnTo>
                <a:lnTo>
                  <a:pt x="3255128" y="27041"/>
                </a:lnTo>
                <a:lnTo>
                  <a:pt x="3255128" y="27076"/>
                </a:lnTo>
                <a:lnTo>
                  <a:pt x="3255128" y="27161"/>
                </a:lnTo>
                <a:lnTo>
                  <a:pt x="3255128" y="27206"/>
                </a:lnTo>
                <a:lnTo>
                  <a:pt x="3255128" y="27389"/>
                </a:lnTo>
                <a:lnTo>
                  <a:pt x="3255128" y="27644"/>
                </a:lnTo>
                <a:lnTo>
                  <a:pt x="3255128" y="27778"/>
                </a:lnTo>
                <a:lnTo>
                  <a:pt x="3255128" y="27821"/>
                </a:lnTo>
                <a:lnTo>
                  <a:pt x="3255128" y="27854"/>
                </a:lnTo>
                <a:lnTo>
                  <a:pt x="3255128" y="27863"/>
                </a:lnTo>
                <a:lnTo>
                  <a:pt x="3255128" y="27866"/>
                </a:lnTo>
                <a:lnTo>
                  <a:pt x="3255128" y="27893"/>
                </a:lnTo>
                <a:lnTo>
                  <a:pt x="3255128" y="27976"/>
                </a:lnTo>
                <a:lnTo>
                  <a:pt x="3255128" y="27997"/>
                </a:lnTo>
                <a:lnTo>
                  <a:pt x="3255128" y="28042"/>
                </a:lnTo>
                <a:lnTo>
                  <a:pt x="3255128" y="28062"/>
                </a:lnTo>
                <a:lnTo>
                  <a:pt x="3255128" y="28103"/>
                </a:lnTo>
                <a:lnTo>
                  <a:pt x="3255128" y="28128"/>
                </a:lnTo>
                <a:lnTo>
                  <a:pt x="3255128" y="28186"/>
                </a:lnTo>
                <a:lnTo>
                  <a:pt x="3255128" y="28218"/>
                </a:lnTo>
                <a:lnTo>
                  <a:pt x="3255128" y="28332"/>
                </a:lnTo>
                <a:lnTo>
                  <a:pt x="3255128" y="28340"/>
                </a:lnTo>
                <a:lnTo>
                  <a:pt x="3255128" y="28362"/>
                </a:lnTo>
                <a:lnTo>
                  <a:pt x="3255128" y="28412"/>
                </a:lnTo>
                <a:lnTo>
                  <a:pt x="3255128" y="28429"/>
                </a:lnTo>
                <a:lnTo>
                  <a:pt x="3255128" y="28519"/>
                </a:lnTo>
                <a:lnTo>
                  <a:pt x="3255128" y="28541"/>
                </a:lnTo>
                <a:lnTo>
                  <a:pt x="3255128" y="28624"/>
                </a:lnTo>
                <a:lnTo>
                  <a:pt x="3255128" y="28645"/>
                </a:lnTo>
                <a:lnTo>
                  <a:pt x="3255128" y="28702"/>
                </a:lnTo>
                <a:lnTo>
                  <a:pt x="3255128" y="28769"/>
                </a:lnTo>
                <a:lnTo>
                  <a:pt x="3255128" y="28774"/>
                </a:lnTo>
                <a:lnTo>
                  <a:pt x="3255128" y="28894"/>
                </a:lnTo>
                <a:lnTo>
                  <a:pt x="3255128" y="28925"/>
                </a:lnTo>
                <a:lnTo>
                  <a:pt x="3255128" y="28992"/>
                </a:lnTo>
                <a:lnTo>
                  <a:pt x="3255128" y="28997"/>
                </a:lnTo>
                <a:lnTo>
                  <a:pt x="3255128" y="29000"/>
                </a:lnTo>
                <a:lnTo>
                  <a:pt x="3255128" y="29083"/>
                </a:lnTo>
                <a:lnTo>
                  <a:pt x="3255128" y="29104"/>
                </a:lnTo>
                <a:lnTo>
                  <a:pt x="3255128" y="29149"/>
                </a:lnTo>
                <a:lnTo>
                  <a:pt x="3255128" y="29192"/>
                </a:lnTo>
                <a:lnTo>
                  <a:pt x="3255128" y="29206"/>
                </a:lnTo>
                <a:lnTo>
                  <a:pt x="3255128" y="29213"/>
                </a:lnTo>
                <a:lnTo>
                  <a:pt x="3255128" y="29243"/>
                </a:lnTo>
                <a:lnTo>
                  <a:pt x="3255128" y="29290"/>
                </a:lnTo>
                <a:lnTo>
                  <a:pt x="3255128" y="29416"/>
                </a:lnTo>
                <a:lnTo>
                  <a:pt x="3255128" y="29422"/>
                </a:lnTo>
                <a:lnTo>
                  <a:pt x="3255128" y="29433"/>
                </a:lnTo>
                <a:lnTo>
                  <a:pt x="3255128" y="29645"/>
                </a:lnTo>
                <a:lnTo>
                  <a:pt x="3255128" y="29659"/>
                </a:lnTo>
                <a:lnTo>
                  <a:pt x="3255128" y="29736"/>
                </a:lnTo>
                <a:lnTo>
                  <a:pt x="3255128" y="29881"/>
                </a:lnTo>
                <a:lnTo>
                  <a:pt x="3255128" y="30104"/>
                </a:lnTo>
                <a:lnTo>
                  <a:pt x="3255128" y="30206"/>
                </a:lnTo>
                <a:lnTo>
                  <a:pt x="3255128" y="30227"/>
                </a:lnTo>
                <a:lnTo>
                  <a:pt x="3255128" y="30372"/>
                </a:lnTo>
                <a:lnTo>
                  <a:pt x="3255128" y="30391"/>
                </a:lnTo>
                <a:lnTo>
                  <a:pt x="3255128" y="30406"/>
                </a:lnTo>
                <a:lnTo>
                  <a:pt x="3255128" y="30449"/>
                </a:lnTo>
                <a:lnTo>
                  <a:pt x="3255128" y="30469"/>
                </a:lnTo>
                <a:lnTo>
                  <a:pt x="3255128" y="30515"/>
                </a:lnTo>
                <a:lnTo>
                  <a:pt x="3255128" y="30645"/>
                </a:lnTo>
                <a:lnTo>
                  <a:pt x="3255128" y="30656"/>
                </a:lnTo>
                <a:lnTo>
                  <a:pt x="3255128" y="30684"/>
                </a:lnTo>
                <a:lnTo>
                  <a:pt x="3255128" y="30830"/>
                </a:lnTo>
                <a:lnTo>
                  <a:pt x="3255128" y="30915"/>
                </a:lnTo>
                <a:lnTo>
                  <a:pt x="3255128" y="30953"/>
                </a:lnTo>
                <a:lnTo>
                  <a:pt x="3255128" y="30995"/>
                </a:lnTo>
                <a:lnTo>
                  <a:pt x="3255128" y="31039"/>
                </a:lnTo>
                <a:lnTo>
                  <a:pt x="3255128" y="31149"/>
                </a:lnTo>
                <a:lnTo>
                  <a:pt x="3255128" y="31165"/>
                </a:lnTo>
                <a:lnTo>
                  <a:pt x="3255128" y="31267"/>
                </a:lnTo>
                <a:lnTo>
                  <a:pt x="3255128" y="31288"/>
                </a:lnTo>
                <a:lnTo>
                  <a:pt x="3255128" y="31352"/>
                </a:lnTo>
                <a:lnTo>
                  <a:pt x="3255128" y="31429"/>
                </a:lnTo>
                <a:lnTo>
                  <a:pt x="3255128" y="31446"/>
                </a:lnTo>
                <a:lnTo>
                  <a:pt x="3255128" y="31484"/>
                </a:lnTo>
                <a:lnTo>
                  <a:pt x="3255128" y="31498"/>
                </a:lnTo>
                <a:lnTo>
                  <a:pt x="3255128" y="31516"/>
                </a:lnTo>
                <a:lnTo>
                  <a:pt x="3255128" y="31551"/>
                </a:lnTo>
                <a:lnTo>
                  <a:pt x="3255128" y="31572"/>
                </a:lnTo>
                <a:lnTo>
                  <a:pt x="3255128" y="31601"/>
                </a:lnTo>
                <a:lnTo>
                  <a:pt x="3255128" y="31726"/>
                </a:lnTo>
                <a:lnTo>
                  <a:pt x="3255128" y="31797"/>
                </a:lnTo>
                <a:lnTo>
                  <a:pt x="3255128" y="31834"/>
                </a:lnTo>
                <a:lnTo>
                  <a:pt x="3255128" y="31835"/>
                </a:lnTo>
                <a:lnTo>
                  <a:pt x="3255128" y="31905"/>
                </a:lnTo>
                <a:lnTo>
                  <a:pt x="3255128" y="32016"/>
                </a:lnTo>
                <a:lnTo>
                  <a:pt x="3255128" y="32025"/>
                </a:lnTo>
                <a:lnTo>
                  <a:pt x="3255128" y="32030"/>
                </a:lnTo>
                <a:lnTo>
                  <a:pt x="3255128" y="32046"/>
                </a:lnTo>
                <a:lnTo>
                  <a:pt x="3255128" y="32060"/>
                </a:lnTo>
                <a:lnTo>
                  <a:pt x="3255128" y="32164"/>
                </a:lnTo>
                <a:lnTo>
                  <a:pt x="3255128" y="32256"/>
                </a:lnTo>
                <a:lnTo>
                  <a:pt x="3255128" y="32278"/>
                </a:lnTo>
                <a:lnTo>
                  <a:pt x="3255128" y="32374"/>
                </a:lnTo>
                <a:lnTo>
                  <a:pt x="3255128" y="32432"/>
                </a:lnTo>
                <a:lnTo>
                  <a:pt x="3255128" y="32448"/>
                </a:lnTo>
                <a:lnTo>
                  <a:pt x="3255128" y="32482"/>
                </a:lnTo>
                <a:lnTo>
                  <a:pt x="3255128" y="32520"/>
                </a:lnTo>
                <a:lnTo>
                  <a:pt x="3255128" y="32553"/>
                </a:lnTo>
                <a:lnTo>
                  <a:pt x="3255128" y="32608"/>
                </a:lnTo>
                <a:lnTo>
                  <a:pt x="3255128" y="32623"/>
                </a:lnTo>
                <a:lnTo>
                  <a:pt x="3255128" y="32648"/>
                </a:lnTo>
                <a:lnTo>
                  <a:pt x="3255128" y="32678"/>
                </a:lnTo>
                <a:lnTo>
                  <a:pt x="3255128" y="32706"/>
                </a:lnTo>
                <a:lnTo>
                  <a:pt x="3255128" y="32714"/>
                </a:lnTo>
                <a:lnTo>
                  <a:pt x="3255128" y="32716"/>
                </a:lnTo>
                <a:lnTo>
                  <a:pt x="3255128" y="32855"/>
                </a:lnTo>
                <a:lnTo>
                  <a:pt x="3255128" y="32858"/>
                </a:lnTo>
                <a:lnTo>
                  <a:pt x="3255128" y="32926"/>
                </a:lnTo>
                <a:lnTo>
                  <a:pt x="3255128" y="32932"/>
                </a:lnTo>
                <a:lnTo>
                  <a:pt x="3255128" y="32941"/>
                </a:lnTo>
                <a:lnTo>
                  <a:pt x="3255128" y="32967"/>
                </a:lnTo>
                <a:lnTo>
                  <a:pt x="3255128" y="33098"/>
                </a:lnTo>
                <a:lnTo>
                  <a:pt x="3255128" y="33137"/>
                </a:lnTo>
                <a:lnTo>
                  <a:pt x="3255128" y="33146"/>
                </a:lnTo>
                <a:lnTo>
                  <a:pt x="3255128" y="33168"/>
                </a:lnTo>
                <a:lnTo>
                  <a:pt x="3255128" y="33170"/>
                </a:lnTo>
                <a:lnTo>
                  <a:pt x="3255128" y="33173"/>
                </a:lnTo>
                <a:lnTo>
                  <a:pt x="3255128" y="33175"/>
                </a:lnTo>
                <a:lnTo>
                  <a:pt x="3255128" y="33239"/>
                </a:lnTo>
                <a:lnTo>
                  <a:pt x="3255128" y="33329"/>
                </a:lnTo>
                <a:lnTo>
                  <a:pt x="3255128" y="33382"/>
                </a:lnTo>
                <a:lnTo>
                  <a:pt x="3255128" y="33385"/>
                </a:lnTo>
                <a:lnTo>
                  <a:pt x="3255128" y="33396"/>
                </a:lnTo>
                <a:lnTo>
                  <a:pt x="3255128" y="33401"/>
                </a:lnTo>
                <a:lnTo>
                  <a:pt x="3255128" y="33413"/>
                </a:lnTo>
                <a:lnTo>
                  <a:pt x="3255128" y="33490"/>
                </a:lnTo>
                <a:lnTo>
                  <a:pt x="3255128" y="33627"/>
                </a:lnTo>
                <a:lnTo>
                  <a:pt x="3255128" y="33647"/>
                </a:lnTo>
                <a:lnTo>
                  <a:pt x="3255128" y="33712"/>
                </a:lnTo>
                <a:lnTo>
                  <a:pt x="3255128" y="33721"/>
                </a:lnTo>
                <a:lnTo>
                  <a:pt x="3255128" y="33748"/>
                </a:lnTo>
                <a:lnTo>
                  <a:pt x="3255128" y="33821"/>
                </a:lnTo>
                <a:lnTo>
                  <a:pt x="3255128" y="33936"/>
                </a:lnTo>
                <a:lnTo>
                  <a:pt x="3255128" y="34049"/>
                </a:lnTo>
                <a:lnTo>
                  <a:pt x="3255128" y="34155"/>
                </a:lnTo>
                <a:lnTo>
                  <a:pt x="3255128" y="34160"/>
                </a:lnTo>
                <a:lnTo>
                  <a:pt x="3255128" y="34295"/>
                </a:lnTo>
                <a:lnTo>
                  <a:pt x="3255128" y="34333"/>
                </a:lnTo>
                <a:lnTo>
                  <a:pt x="3255128" y="34369"/>
                </a:lnTo>
                <a:lnTo>
                  <a:pt x="3255128" y="34418"/>
                </a:lnTo>
                <a:lnTo>
                  <a:pt x="3255128" y="34508"/>
                </a:lnTo>
                <a:lnTo>
                  <a:pt x="3255128" y="34544"/>
                </a:lnTo>
                <a:lnTo>
                  <a:pt x="3255128" y="34629"/>
                </a:lnTo>
                <a:lnTo>
                  <a:pt x="3255128" y="34754"/>
                </a:lnTo>
                <a:lnTo>
                  <a:pt x="3255128" y="34828"/>
                </a:lnTo>
                <a:lnTo>
                  <a:pt x="3255128" y="34861"/>
                </a:lnTo>
                <a:lnTo>
                  <a:pt x="3255128" y="34984"/>
                </a:lnTo>
                <a:lnTo>
                  <a:pt x="3255128" y="35018"/>
                </a:lnTo>
                <a:lnTo>
                  <a:pt x="3255128" y="35106"/>
                </a:lnTo>
                <a:lnTo>
                  <a:pt x="3255128" y="35200"/>
                </a:lnTo>
                <a:lnTo>
                  <a:pt x="3255128" y="35204"/>
                </a:lnTo>
                <a:lnTo>
                  <a:pt x="3255128" y="35299"/>
                </a:lnTo>
                <a:lnTo>
                  <a:pt x="3255128" y="35302"/>
                </a:lnTo>
                <a:lnTo>
                  <a:pt x="3255128" y="35383"/>
                </a:lnTo>
                <a:lnTo>
                  <a:pt x="3255128" y="35438"/>
                </a:lnTo>
                <a:lnTo>
                  <a:pt x="3255128" y="35509"/>
                </a:lnTo>
                <a:lnTo>
                  <a:pt x="3255128" y="35515"/>
                </a:lnTo>
                <a:lnTo>
                  <a:pt x="3255128" y="35659"/>
                </a:lnTo>
                <a:lnTo>
                  <a:pt x="3255128" y="35666"/>
                </a:lnTo>
                <a:lnTo>
                  <a:pt x="3255128" y="35691"/>
                </a:lnTo>
                <a:lnTo>
                  <a:pt x="3255128" y="35758"/>
                </a:lnTo>
                <a:lnTo>
                  <a:pt x="3255128" y="35763"/>
                </a:lnTo>
                <a:lnTo>
                  <a:pt x="3255128" y="35915"/>
                </a:lnTo>
                <a:lnTo>
                  <a:pt x="3255128" y="35968"/>
                </a:lnTo>
                <a:lnTo>
                  <a:pt x="3255128" y="35979"/>
                </a:lnTo>
                <a:lnTo>
                  <a:pt x="3255128" y="36019"/>
                </a:lnTo>
                <a:lnTo>
                  <a:pt x="3255128" y="36056"/>
                </a:lnTo>
                <a:lnTo>
                  <a:pt x="3255128" y="36111"/>
                </a:lnTo>
                <a:lnTo>
                  <a:pt x="3255128" y="36125"/>
                </a:lnTo>
                <a:lnTo>
                  <a:pt x="3255128" y="36199"/>
                </a:lnTo>
                <a:lnTo>
                  <a:pt x="3255128" y="36307"/>
                </a:lnTo>
                <a:lnTo>
                  <a:pt x="3255128" y="36354"/>
                </a:lnTo>
                <a:lnTo>
                  <a:pt x="3255128" y="36361"/>
                </a:lnTo>
                <a:lnTo>
                  <a:pt x="3255128" y="36411"/>
                </a:lnTo>
                <a:lnTo>
                  <a:pt x="3255128" y="36667"/>
                </a:lnTo>
                <a:lnTo>
                  <a:pt x="3255128" y="36673"/>
                </a:lnTo>
                <a:lnTo>
                  <a:pt x="3255128" y="36812"/>
                </a:lnTo>
                <a:lnTo>
                  <a:pt x="3255128" y="36870"/>
                </a:lnTo>
                <a:lnTo>
                  <a:pt x="3255128" y="36895"/>
                </a:lnTo>
                <a:lnTo>
                  <a:pt x="3255128" y="36900"/>
                </a:lnTo>
                <a:lnTo>
                  <a:pt x="3255128" y="36916"/>
                </a:lnTo>
                <a:lnTo>
                  <a:pt x="3255128" y="36968"/>
                </a:lnTo>
                <a:lnTo>
                  <a:pt x="3255128" y="36993"/>
                </a:lnTo>
                <a:lnTo>
                  <a:pt x="3255128" y="37040"/>
                </a:lnTo>
                <a:lnTo>
                  <a:pt x="3255128" y="37126"/>
                </a:lnTo>
                <a:lnTo>
                  <a:pt x="3255128" y="37147"/>
                </a:lnTo>
                <a:lnTo>
                  <a:pt x="3255128" y="37235"/>
                </a:lnTo>
                <a:lnTo>
                  <a:pt x="3255128" y="37286"/>
                </a:lnTo>
                <a:lnTo>
                  <a:pt x="3255128" y="37333"/>
                </a:lnTo>
                <a:lnTo>
                  <a:pt x="3255128" y="37375"/>
                </a:lnTo>
                <a:lnTo>
                  <a:pt x="3255128" y="37411"/>
                </a:lnTo>
                <a:lnTo>
                  <a:pt x="3255128" y="37548"/>
                </a:lnTo>
                <a:lnTo>
                  <a:pt x="3255128" y="37666"/>
                </a:lnTo>
                <a:lnTo>
                  <a:pt x="3255128" y="37688"/>
                </a:lnTo>
                <a:lnTo>
                  <a:pt x="3255128" y="37690"/>
                </a:lnTo>
                <a:lnTo>
                  <a:pt x="3255128" y="37693"/>
                </a:lnTo>
                <a:lnTo>
                  <a:pt x="3255128" y="37849"/>
                </a:lnTo>
                <a:lnTo>
                  <a:pt x="3255128" y="37869"/>
                </a:lnTo>
                <a:lnTo>
                  <a:pt x="3255128" y="37916"/>
                </a:lnTo>
                <a:lnTo>
                  <a:pt x="3255128" y="37921"/>
                </a:lnTo>
                <a:lnTo>
                  <a:pt x="3255128" y="37983"/>
                </a:lnTo>
                <a:lnTo>
                  <a:pt x="3255128" y="38007"/>
                </a:lnTo>
                <a:lnTo>
                  <a:pt x="3255128" y="38028"/>
                </a:lnTo>
                <a:lnTo>
                  <a:pt x="3255128" y="38033"/>
                </a:lnTo>
                <a:lnTo>
                  <a:pt x="3255128" y="38147"/>
                </a:lnTo>
                <a:lnTo>
                  <a:pt x="3255128" y="38348"/>
                </a:lnTo>
                <a:lnTo>
                  <a:pt x="3255128" y="38415"/>
                </a:lnTo>
                <a:lnTo>
                  <a:pt x="3255128" y="38492"/>
                </a:lnTo>
                <a:lnTo>
                  <a:pt x="3255128" y="38517"/>
                </a:lnTo>
                <a:lnTo>
                  <a:pt x="3255128" y="38563"/>
                </a:lnTo>
                <a:lnTo>
                  <a:pt x="3255128" y="38569"/>
                </a:lnTo>
                <a:lnTo>
                  <a:pt x="3255128" y="38631"/>
                </a:lnTo>
                <a:lnTo>
                  <a:pt x="3255128" y="38699"/>
                </a:lnTo>
                <a:lnTo>
                  <a:pt x="3255128" y="38703"/>
                </a:lnTo>
                <a:lnTo>
                  <a:pt x="3255128" y="38782"/>
                </a:lnTo>
                <a:lnTo>
                  <a:pt x="3255128" y="38996"/>
                </a:lnTo>
                <a:lnTo>
                  <a:pt x="3255128" y="39028"/>
                </a:lnTo>
                <a:lnTo>
                  <a:pt x="3255128" y="39090"/>
                </a:lnTo>
                <a:lnTo>
                  <a:pt x="3255128" y="39140"/>
                </a:lnTo>
                <a:lnTo>
                  <a:pt x="3255128" y="39162"/>
                </a:lnTo>
                <a:lnTo>
                  <a:pt x="3255128" y="39165"/>
                </a:lnTo>
                <a:lnTo>
                  <a:pt x="3255128" y="39296"/>
                </a:lnTo>
                <a:lnTo>
                  <a:pt x="3255128" y="39395"/>
                </a:lnTo>
                <a:lnTo>
                  <a:pt x="3255128" y="39414"/>
                </a:lnTo>
                <a:lnTo>
                  <a:pt x="3255128" y="39455"/>
                </a:lnTo>
                <a:lnTo>
                  <a:pt x="3255128" y="39472"/>
                </a:lnTo>
                <a:lnTo>
                  <a:pt x="3255128" y="39538"/>
                </a:lnTo>
                <a:lnTo>
                  <a:pt x="3255128" y="39580"/>
                </a:lnTo>
                <a:lnTo>
                  <a:pt x="3255128" y="39610"/>
                </a:lnTo>
                <a:lnTo>
                  <a:pt x="3255128" y="39624"/>
                </a:lnTo>
                <a:lnTo>
                  <a:pt x="3255128" y="39645"/>
                </a:lnTo>
                <a:lnTo>
                  <a:pt x="3255128" y="39698"/>
                </a:lnTo>
                <a:lnTo>
                  <a:pt x="3255128" y="39717"/>
                </a:lnTo>
                <a:lnTo>
                  <a:pt x="3255128" y="39733"/>
                </a:lnTo>
                <a:lnTo>
                  <a:pt x="3255128" y="39810"/>
                </a:lnTo>
                <a:lnTo>
                  <a:pt x="3255128" y="39831"/>
                </a:lnTo>
                <a:lnTo>
                  <a:pt x="3255128" y="39929"/>
                </a:lnTo>
                <a:lnTo>
                  <a:pt x="3255128" y="39958"/>
                </a:lnTo>
                <a:lnTo>
                  <a:pt x="3255128" y="40010"/>
                </a:lnTo>
                <a:lnTo>
                  <a:pt x="3255128" y="40068"/>
                </a:lnTo>
                <a:lnTo>
                  <a:pt x="3255128" y="40172"/>
                </a:lnTo>
                <a:lnTo>
                  <a:pt x="3255128" y="40186"/>
                </a:lnTo>
                <a:lnTo>
                  <a:pt x="3255128" y="40256"/>
                </a:lnTo>
                <a:lnTo>
                  <a:pt x="3255128" y="40365"/>
                </a:lnTo>
                <a:lnTo>
                  <a:pt x="3255128" y="40435"/>
                </a:lnTo>
                <a:lnTo>
                  <a:pt x="3255128" y="40499"/>
                </a:lnTo>
                <a:lnTo>
                  <a:pt x="3255128" y="40576"/>
                </a:lnTo>
                <a:lnTo>
                  <a:pt x="3255128" y="40631"/>
                </a:lnTo>
                <a:lnTo>
                  <a:pt x="3255128" y="40645"/>
                </a:lnTo>
                <a:lnTo>
                  <a:pt x="3255128" y="40702"/>
                </a:lnTo>
                <a:lnTo>
                  <a:pt x="3255128" y="40719"/>
                </a:lnTo>
                <a:lnTo>
                  <a:pt x="3255128" y="40824"/>
                </a:lnTo>
                <a:lnTo>
                  <a:pt x="3255128" y="40901"/>
                </a:lnTo>
                <a:lnTo>
                  <a:pt x="3255128" y="40949"/>
                </a:lnTo>
                <a:lnTo>
                  <a:pt x="3255128" y="40981"/>
                </a:lnTo>
                <a:lnTo>
                  <a:pt x="3255128" y="41193"/>
                </a:lnTo>
                <a:lnTo>
                  <a:pt x="3255128" y="41197"/>
                </a:lnTo>
                <a:lnTo>
                  <a:pt x="3255128" y="41215"/>
                </a:lnTo>
                <a:lnTo>
                  <a:pt x="3255128" y="41282"/>
                </a:lnTo>
                <a:lnTo>
                  <a:pt x="3255128" y="41338"/>
                </a:lnTo>
                <a:lnTo>
                  <a:pt x="3255128" y="41372"/>
                </a:lnTo>
                <a:lnTo>
                  <a:pt x="3255128" y="41439"/>
                </a:lnTo>
                <a:lnTo>
                  <a:pt x="3255128" y="41622"/>
                </a:lnTo>
                <a:lnTo>
                  <a:pt x="3255128" y="41755"/>
                </a:lnTo>
                <a:lnTo>
                  <a:pt x="3255128" y="41782"/>
                </a:lnTo>
                <a:lnTo>
                  <a:pt x="3255128" y="41970"/>
                </a:lnTo>
                <a:lnTo>
                  <a:pt x="3255128" y="42002"/>
                </a:lnTo>
                <a:lnTo>
                  <a:pt x="3255128" y="42096"/>
                </a:lnTo>
                <a:lnTo>
                  <a:pt x="3255128" y="42163"/>
                </a:lnTo>
                <a:lnTo>
                  <a:pt x="3255128" y="42166"/>
                </a:lnTo>
                <a:lnTo>
                  <a:pt x="3255128" y="42281"/>
                </a:lnTo>
                <a:lnTo>
                  <a:pt x="3255128" y="42317"/>
                </a:lnTo>
                <a:lnTo>
                  <a:pt x="3255128" y="42320"/>
                </a:lnTo>
                <a:lnTo>
                  <a:pt x="3255128" y="42496"/>
                </a:lnTo>
                <a:lnTo>
                  <a:pt x="3255128" y="42512"/>
                </a:lnTo>
                <a:lnTo>
                  <a:pt x="3255128" y="42640"/>
                </a:lnTo>
                <a:lnTo>
                  <a:pt x="3255128" y="42868"/>
                </a:lnTo>
                <a:lnTo>
                  <a:pt x="3255128" y="43225"/>
                </a:lnTo>
                <a:lnTo>
                  <a:pt x="3255128" y="43244"/>
                </a:lnTo>
                <a:lnTo>
                  <a:pt x="3255128" y="43302"/>
                </a:lnTo>
                <a:lnTo>
                  <a:pt x="3255128" y="43368"/>
                </a:lnTo>
                <a:lnTo>
                  <a:pt x="3255128" y="43399"/>
                </a:lnTo>
                <a:lnTo>
                  <a:pt x="3255128" y="43471"/>
                </a:lnTo>
                <a:lnTo>
                  <a:pt x="3255128" y="43516"/>
                </a:lnTo>
                <a:lnTo>
                  <a:pt x="3255128" y="43537"/>
                </a:lnTo>
                <a:lnTo>
                  <a:pt x="3255128" y="43680"/>
                </a:lnTo>
                <a:lnTo>
                  <a:pt x="3255128" y="43683"/>
                </a:lnTo>
                <a:lnTo>
                  <a:pt x="3255128" y="43734"/>
                </a:lnTo>
                <a:lnTo>
                  <a:pt x="3255128" y="43780"/>
                </a:lnTo>
                <a:lnTo>
                  <a:pt x="3255128" y="43806"/>
                </a:lnTo>
                <a:lnTo>
                  <a:pt x="3255128" y="43892"/>
                </a:lnTo>
                <a:lnTo>
                  <a:pt x="3255128" y="43975"/>
                </a:lnTo>
                <a:lnTo>
                  <a:pt x="3255128" y="44022"/>
                </a:lnTo>
                <a:lnTo>
                  <a:pt x="3255128" y="44099"/>
                </a:lnTo>
                <a:lnTo>
                  <a:pt x="3255128" y="44119"/>
                </a:lnTo>
                <a:lnTo>
                  <a:pt x="3255128" y="44139"/>
                </a:lnTo>
                <a:lnTo>
                  <a:pt x="3255128" y="44141"/>
                </a:lnTo>
                <a:lnTo>
                  <a:pt x="3255128" y="44205"/>
                </a:lnTo>
                <a:lnTo>
                  <a:pt x="3255128" y="44253"/>
                </a:lnTo>
                <a:lnTo>
                  <a:pt x="3255128" y="44351"/>
                </a:lnTo>
                <a:lnTo>
                  <a:pt x="3255128" y="44404"/>
                </a:lnTo>
                <a:lnTo>
                  <a:pt x="3255128" y="44432"/>
                </a:lnTo>
                <a:lnTo>
                  <a:pt x="3255128" y="44449"/>
                </a:lnTo>
                <a:lnTo>
                  <a:pt x="3255128" y="44454"/>
                </a:lnTo>
                <a:lnTo>
                  <a:pt x="3255128" y="44456"/>
                </a:lnTo>
                <a:lnTo>
                  <a:pt x="3255128" y="44530"/>
                </a:lnTo>
                <a:lnTo>
                  <a:pt x="3255128" y="44578"/>
                </a:lnTo>
                <a:lnTo>
                  <a:pt x="3255128" y="44585"/>
                </a:lnTo>
                <a:lnTo>
                  <a:pt x="3255128" y="44615"/>
                </a:lnTo>
                <a:lnTo>
                  <a:pt x="3255128" y="44628"/>
                </a:lnTo>
                <a:lnTo>
                  <a:pt x="3255128" y="44682"/>
                </a:lnTo>
                <a:lnTo>
                  <a:pt x="3255128" y="44687"/>
                </a:lnTo>
                <a:lnTo>
                  <a:pt x="3255128" y="44787"/>
                </a:lnTo>
                <a:lnTo>
                  <a:pt x="3255128" y="44799"/>
                </a:lnTo>
                <a:lnTo>
                  <a:pt x="3255128" y="44847"/>
                </a:lnTo>
                <a:lnTo>
                  <a:pt x="3255128" y="44878"/>
                </a:lnTo>
                <a:lnTo>
                  <a:pt x="3255128" y="44913"/>
                </a:lnTo>
                <a:lnTo>
                  <a:pt x="3255128" y="44938"/>
                </a:lnTo>
                <a:lnTo>
                  <a:pt x="3255128" y="45034"/>
                </a:lnTo>
                <a:lnTo>
                  <a:pt x="3255128" y="45126"/>
                </a:lnTo>
                <a:lnTo>
                  <a:pt x="3255128" y="45285"/>
                </a:lnTo>
                <a:lnTo>
                  <a:pt x="3255128" y="45329"/>
                </a:lnTo>
                <a:lnTo>
                  <a:pt x="3255128" y="45335"/>
                </a:lnTo>
                <a:lnTo>
                  <a:pt x="3255128" y="45495"/>
                </a:lnTo>
                <a:lnTo>
                  <a:pt x="3255128" y="45501"/>
                </a:lnTo>
                <a:lnTo>
                  <a:pt x="3255128" y="45567"/>
                </a:lnTo>
                <a:lnTo>
                  <a:pt x="3255128" y="45794"/>
                </a:lnTo>
                <a:lnTo>
                  <a:pt x="3255128" y="45819"/>
                </a:lnTo>
                <a:lnTo>
                  <a:pt x="3255128" y="45820"/>
                </a:lnTo>
                <a:lnTo>
                  <a:pt x="3255128" y="45827"/>
                </a:lnTo>
                <a:lnTo>
                  <a:pt x="3255128" y="45951"/>
                </a:lnTo>
                <a:lnTo>
                  <a:pt x="3255128" y="45954"/>
                </a:lnTo>
                <a:lnTo>
                  <a:pt x="3255128" y="45959"/>
                </a:lnTo>
                <a:lnTo>
                  <a:pt x="3255128" y="45965"/>
                </a:lnTo>
                <a:lnTo>
                  <a:pt x="3255128" y="45999"/>
                </a:lnTo>
                <a:lnTo>
                  <a:pt x="3255128" y="46026"/>
                </a:lnTo>
                <a:lnTo>
                  <a:pt x="3255128" y="46249"/>
                </a:lnTo>
                <a:lnTo>
                  <a:pt x="3255128" y="46266"/>
                </a:lnTo>
                <a:lnTo>
                  <a:pt x="3255128" y="46304"/>
                </a:lnTo>
                <a:lnTo>
                  <a:pt x="3255128" y="46475"/>
                </a:lnTo>
                <a:lnTo>
                  <a:pt x="3255128" y="46500"/>
                </a:lnTo>
                <a:lnTo>
                  <a:pt x="3255128" y="46597"/>
                </a:lnTo>
                <a:lnTo>
                  <a:pt x="3255128" y="46674"/>
                </a:lnTo>
                <a:lnTo>
                  <a:pt x="3255128" y="46724"/>
                </a:lnTo>
                <a:lnTo>
                  <a:pt x="3255128" y="46793"/>
                </a:lnTo>
                <a:lnTo>
                  <a:pt x="3255128" y="46840"/>
                </a:lnTo>
                <a:lnTo>
                  <a:pt x="3255128" y="46902"/>
                </a:lnTo>
                <a:lnTo>
                  <a:pt x="3255128" y="46934"/>
                </a:lnTo>
                <a:lnTo>
                  <a:pt x="3255128" y="46952"/>
                </a:lnTo>
                <a:lnTo>
                  <a:pt x="3255128" y="46974"/>
                </a:lnTo>
                <a:lnTo>
                  <a:pt x="3255128" y="47016"/>
                </a:lnTo>
                <a:lnTo>
                  <a:pt x="3255128" y="47022"/>
                </a:lnTo>
                <a:lnTo>
                  <a:pt x="3255128" y="47036"/>
                </a:lnTo>
                <a:lnTo>
                  <a:pt x="3255128" y="47043"/>
                </a:lnTo>
                <a:lnTo>
                  <a:pt x="3255128" y="47148"/>
                </a:lnTo>
                <a:lnTo>
                  <a:pt x="3255128" y="47186"/>
                </a:lnTo>
                <a:lnTo>
                  <a:pt x="3255128" y="47265"/>
                </a:lnTo>
                <a:lnTo>
                  <a:pt x="3255128" y="47267"/>
                </a:lnTo>
                <a:lnTo>
                  <a:pt x="3255128" y="47397"/>
                </a:lnTo>
                <a:lnTo>
                  <a:pt x="3255128" y="47411"/>
                </a:lnTo>
                <a:lnTo>
                  <a:pt x="3255128" y="47461"/>
                </a:lnTo>
                <a:lnTo>
                  <a:pt x="3255128" y="47607"/>
                </a:lnTo>
                <a:lnTo>
                  <a:pt x="3255128" y="47622"/>
                </a:lnTo>
                <a:lnTo>
                  <a:pt x="3255128" y="47871"/>
                </a:lnTo>
                <a:lnTo>
                  <a:pt x="3255128" y="47959"/>
                </a:lnTo>
                <a:lnTo>
                  <a:pt x="3255128" y="48057"/>
                </a:lnTo>
                <a:lnTo>
                  <a:pt x="3255128" y="48081"/>
                </a:lnTo>
                <a:lnTo>
                  <a:pt x="3255128" y="48236"/>
                </a:lnTo>
                <a:lnTo>
                  <a:pt x="3255128" y="48299"/>
                </a:lnTo>
                <a:lnTo>
                  <a:pt x="3255128" y="48307"/>
                </a:lnTo>
                <a:lnTo>
                  <a:pt x="3255128" y="48519"/>
                </a:lnTo>
                <a:lnTo>
                  <a:pt x="3255128" y="48542"/>
                </a:lnTo>
                <a:lnTo>
                  <a:pt x="3255128" y="48619"/>
                </a:lnTo>
                <a:lnTo>
                  <a:pt x="3255128" y="48766"/>
                </a:lnTo>
                <a:lnTo>
                  <a:pt x="3255128" y="48768"/>
                </a:lnTo>
                <a:lnTo>
                  <a:pt x="3255128" y="48832"/>
                </a:lnTo>
                <a:lnTo>
                  <a:pt x="3255128" y="48978"/>
                </a:lnTo>
                <a:lnTo>
                  <a:pt x="3255128" y="49083"/>
                </a:lnTo>
                <a:lnTo>
                  <a:pt x="3255128" y="49314"/>
                </a:lnTo>
                <a:lnTo>
                  <a:pt x="3255128" y="49319"/>
                </a:lnTo>
                <a:lnTo>
                  <a:pt x="3255128" y="49381"/>
                </a:lnTo>
                <a:lnTo>
                  <a:pt x="3255128" y="49414"/>
                </a:lnTo>
                <a:lnTo>
                  <a:pt x="3255128" y="49498"/>
                </a:lnTo>
                <a:lnTo>
                  <a:pt x="3255128" y="49557"/>
                </a:lnTo>
                <a:lnTo>
                  <a:pt x="3255128" y="49634"/>
                </a:lnTo>
                <a:lnTo>
                  <a:pt x="3255128" y="49665"/>
                </a:lnTo>
                <a:lnTo>
                  <a:pt x="3255128" y="49748"/>
                </a:lnTo>
                <a:lnTo>
                  <a:pt x="3255128" y="49753"/>
                </a:lnTo>
                <a:lnTo>
                  <a:pt x="3255128" y="49769"/>
                </a:lnTo>
                <a:lnTo>
                  <a:pt x="3255128" y="49849"/>
                </a:lnTo>
                <a:lnTo>
                  <a:pt x="3255128" y="49962"/>
                </a:lnTo>
                <a:lnTo>
                  <a:pt x="3255128" y="50139"/>
                </a:lnTo>
                <a:lnTo>
                  <a:pt x="3255128" y="50205"/>
                </a:lnTo>
                <a:lnTo>
                  <a:pt x="3255128" y="50262"/>
                </a:lnTo>
                <a:lnTo>
                  <a:pt x="3255128" y="50282"/>
                </a:lnTo>
                <a:lnTo>
                  <a:pt x="3255128" y="50421"/>
                </a:lnTo>
                <a:lnTo>
                  <a:pt x="3255128" y="50454"/>
                </a:lnTo>
                <a:lnTo>
                  <a:pt x="3255128" y="50485"/>
                </a:lnTo>
                <a:lnTo>
                  <a:pt x="3255128" y="50519"/>
                </a:lnTo>
                <a:lnTo>
                  <a:pt x="3255128" y="50546"/>
                </a:lnTo>
                <a:lnTo>
                  <a:pt x="3255128" y="50664"/>
                </a:lnTo>
                <a:lnTo>
                  <a:pt x="3255128" y="50741"/>
                </a:lnTo>
                <a:lnTo>
                  <a:pt x="3255128" y="50769"/>
                </a:lnTo>
                <a:lnTo>
                  <a:pt x="3255128" y="50797"/>
                </a:lnTo>
                <a:lnTo>
                  <a:pt x="3255128" y="50976"/>
                </a:lnTo>
                <a:lnTo>
                  <a:pt x="3255128" y="51102"/>
                </a:lnTo>
                <a:lnTo>
                  <a:pt x="3255128" y="51117"/>
                </a:lnTo>
                <a:lnTo>
                  <a:pt x="3255128" y="51215"/>
                </a:lnTo>
                <a:lnTo>
                  <a:pt x="3255128" y="51268"/>
                </a:lnTo>
                <a:lnTo>
                  <a:pt x="3255128" y="51296"/>
                </a:lnTo>
                <a:lnTo>
                  <a:pt x="3255128" y="51313"/>
                </a:lnTo>
                <a:lnTo>
                  <a:pt x="3255128" y="51351"/>
                </a:lnTo>
                <a:lnTo>
                  <a:pt x="3255128" y="51370"/>
                </a:lnTo>
                <a:lnTo>
                  <a:pt x="3255128" y="51492"/>
                </a:lnTo>
                <a:lnTo>
                  <a:pt x="3255128" y="51542"/>
                </a:lnTo>
                <a:lnTo>
                  <a:pt x="3255128" y="51561"/>
                </a:lnTo>
                <a:lnTo>
                  <a:pt x="3255128" y="51663"/>
                </a:lnTo>
                <a:lnTo>
                  <a:pt x="3255128" y="51787"/>
                </a:lnTo>
                <a:lnTo>
                  <a:pt x="3255128" y="51990"/>
                </a:lnTo>
                <a:lnTo>
                  <a:pt x="3255128" y="52018"/>
                </a:lnTo>
                <a:lnTo>
                  <a:pt x="3255128" y="52149"/>
                </a:lnTo>
                <a:lnTo>
                  <a:pt x="3255128" y="52163"/>
                </a:lnTo>
                <a:lnTo>
                  <a:pt x="3255128" y="52248"/>
                </a:lnTo>
                <a:lnTo>
                  <a:pt x="3255128" y="52267"/>
                </a:lnTo>
                <a:lnTo>
                  <a:pt x="3255128" y="52331"/>
                </a:lnTo>
                <a:lnTo>
                  <a:pt x="3255128" y="52391"/>
                </a:lnTo>
                <a:lnTo>
                  <a:pt x="3255128" y="52477"/>
                </a:lnTo>
                <a:lnTo>
                  <a:pt x="3255128" y="52498"/>
                </a:lnTo>
                <a:lnTo>
                  <a:pt x="3255128" y="52570"/>
                </a:lnTo>
                <a:lnTo>
                  <a:pt x="3255128" y="52586"/>
                </a:lnTo>
                <a:lnTo>
                  <a:pt x="3255128" y="52684"/>
                </a:lnTo>
                <a:lnTo>
                  <a:pt x="3255128" y="52725"/>
                </a:lnTo>
                <a:lnTo>
                  <a:pt x="3255128" y="52827"/>
                </a:lnTo>
                <a:lnTo>
                  <a:pt x="3255128" y="52863"/>
                </a:lnTo>
                <a:lnTo>
                  <a:pt x="3255128" y="52921"/>
                </a:lnTo>
                <a:lnTo>
                  <a:pt x="3255128" y="53039"/>
                </a:lnTo>
                <a:lnTo>
                  <a:pt x="3255128" y="53077"/>
                </a:lnTo>
                <a:lnTo>
                  <a:pt x="3255128" y="53129"/>
                </a:lnTo>
                <a:lnTo>
                  <a:pt x="3255128" y="53218"/>
                </a:lnTo>
                <a:lnTo>
                  <a:pt x="3255128" y="53286"/>
                </a:lnTo>
                <a:lnTo>
                  <a:pt x="3255128" y="53288"/>
                </a:lnTo>
                <a:lnTo>
                  <a:pt x="3255128" y="53352"/>
                </a:lnTo>
                <a:lnTo>
                  <a:pt x="3255128" y="53498"/>
                </a:lnTo>
                <a:lnTo>
                  <a:pt x="3255128" y="53603"/>
                </a:lnTo>
                <a:lnTo>
                  <a:pt x="3255128" y="53606"/>
                </a:lnTo>
                <a:lnTo>
                  <a:pt x="3255128" y="53677"/>
                </a:lnTo>
                <a:lnTo>
                  <a:pt x="3255128" y="53766"/>
                </a:lnTo>
                <a:lnTo>
                  <a:pt x="3255128" y="53782"/>
                </a:lnTo>
                <a:lnTo>
                  <a:pt x="3255128" y="53802"/>
                </a:lnTo>
                <a:lnTo>
                  <a:pt x="3255128" y="53834"/>
                </a:lnTo>
                <a:lnTo>
                  <a:pt x="3255128" y="53838"/>
                </a:lnTo>
                <a:lnTo>
                  <a:pt x="3255128" y="53856"/>
                </a:lnTo>
                <a:lnTo>
                  <a:pt x="3255128" y="53934"/>
                </a:lnTo>
                <a:lnTo>
                  <a:pt x="3255128" y="54008"/>
                </a:lnTo>
                <a:lnTo>
                  <a:pt x="3255128" y="54050"/>
                </a:lnTo>
                <a:lnTo>
                  <a:pt x="3255128" y="54191"/>
                </a:lnTo>
                <a:lnTo>
                  <a:pt x="3255128" y="54273"/>
                </a:lnTo>
                <a:lnTo>
                  <a:pt x="3255128" y="54292"/>
                </a:lnTo>
                <a:lnTo>
                  <a:pt x="3255128" y="54482"/>
                </a:lnTo>
                <a:lnTo>
                  <a:pt x="3255128" y="54486"/>
                </a:lnTo>
                <a:lnTo>
                  <a:pt x="3255128" y="54504"/>
                </a:lnTo>
                <a:lnTo>
                  <a:pt x="3255128" y="54737"/>
                </a:lnTo>
                <a:lnTo>
                  <a:pt x="3255128" y="54746"/>
                </a:lnTo>
                <a:lnTo>
                  <a:pt x="3255128" y="54823"/>
                </a:lnTo>
                <a:lnTo>
                  <a:pt x="3255128" y="54889"/>
                </a:lnTo>
                <a:lnTo>
                  <a:pt x="3255128" y="54941"/>
                </a:lnTo>
                <a:lnTo>
                  <a:pt x="3255128" y="54945"/>
                </a:lnTo>
                <a:lnTo>
                  <a:pt x="3255128" y="54963"/>
                </a:lnTo>
                <a:lnTo>
                  <a:pt x="3255128" y="54974"/>
                </a:lnTo>
                <a:lnTo>
                  <a:pt x="3255128" y="55065"/>
                </a:lnTo>
                <a:lnTo>
                  <a:pt x="3255128" y="55086"/>
                </a:lnTo>
                <a:lnTo>
                  <a:pt x="3255128" y="55153"/>
                </a:lnTo>
                <a:lnTo>
                  <a:pt x="3255128" y="55173"/>
                </a:lnTo>
                <a:lnTo>
                  <a:pt x="3255128" y="55308"/>
                </a:lnTo>
                <a:lnTo>
                  <a:pt x="3255128" y="55385"/>
                </a:lnTo>
                <a:lnTo>
                  <a:pt x="3255128" y="55419"/>
                </a:lnTo>
                <a:lnTo>
                  <a:pt x="3255128" y="55493"/>
                </a:lnTo>
                <a:lnTo>
                  <a:pt x="3255128" y="55496"/>
                </a:lnTo>
                <a:lnTo>
                  <a:pt x="3255128" y="55504"/>
                </a:lnTo>
                <a:lnTo>
                  <a:pt x="3255128" y="55575"/>
                </a:lnTo>
                <a:lnTo>
                  <a:pt x="3255128" y="55622"/>
                </a:lnTo>
                <a:lnTo>
                  <a:pt x="3255128" y="55801"/>
                </a:lnTo>
                <a:lnTo>
                  <a:pt x="3255128" y="55813"/>
                </a:lnTo>
                <a:lnTo>
                  <a:pt x="3255128" y="55844"/>
                </a:lnTo>
                <a:lnTo>
                  <a:pt x="3255128" y="55871"/>
                </a:lnTo>
                <a:lnTo>
                  <a:pt x="3255128" y="55967"/>
                </a:lnTo>
                <a:lnTo>
                  <a:pt x="3255128" y="56081"/>
                </a:lnTo>
                <a:lnTo>
                  <a:pt x="3255128" y="56085"/>
                </a:lnTo>
                <a:lnTo>
                  <a:pt x="3255128" y="56169"/>
                </a:lnTo>
                <a:lnTo>
                  <a:pt x="3255128" y="56178"/>
                </a:lnTo>
                <a:lnTo>
                  <a:pt x="3255128" y="56183"/>
                </a:lnTo>
                <a:lnTo>
                  <a:pt x="3255128" y="56252"/>
                </a:lnTo>
                <a:lnTo>
                  <a:pt x="3255128" y="56260"/>
                </a:lnTo>
                <a:lnTo>
                  <a:pt x="3255128" y="56324"/>
                </a:lnTo>
                <a:lnTo>
                  <a:pt x="3255128" y="56354"/>
                </a:lnTo>
                <a:lnTo>
                  <a:pt x="3255128" y="56362"/>
                </a:lnTo>
                <a:lnTo>
                  <a:pt x="3255128" y="56421"/>
                </a:lnTo>
                <a:lnTo>
                  <a:pt x="3255128" y="56461"/>
                </a:lnTo>
                <a:lnTo>
                  <a:pt x="3255128" y="56533"/>
                </a:lnTo>
                <a:lnTo>
                  <a:pt x="3255128" y="56617"/>
                </a:lnTo>
                <a:lnTo>
                  <a:pt x="3255128" y="56633"/>
                </a:lnTo>
                <a:lnTo>
                  <a:pt x="3255128" y="56790"/>
                </a:lnTo>
                <a:lnTo>
                  <a:pt x="3255128" y="56826"/>
                </a:lnTo>
                <a:lnTo>
                  <a:pt x="3255128" y="56875"/>
                </a:lnTo>
                <a:lnTo>
                  <a:pt x="3255128" y="56920"/>
                </a:lnTo>
                <a:lnTo>
                  <a:pt x="3255128" y="56972"/>
                </a:lnTo>
                <a:lnTo>
                  <a:pt x="3255128" y="56992"/>
                </a:lnTo>
                <a:lnTo>
                  <a:pt x="3255128" y="57002"/>
                </a:lnTo>
                <a:lnTo>
                  <a:pt x="3255128" y="57069"/>
                </a:lnTo>
                <a:lnTo>
                  <a:pt x="3255128" y="57106"/>
                </a:lnTo>
                <a:lnTo>
                  <a:pt x="3255128" y="57251"/>
                </a:lnTo>
                <a:lnTo>
                  <a:pt x="3255128" y="57285"/>
                </a:lnTo>
                <a:lnTo>
                  <a:pt x="3255128" y="57383"/>
                </a:lnTo>
                <a:lnTo>
                  <a:pt x="3255128" y="57431"/>
                </a:lnTo>
                <a:lnTo>
                  <a:pt x="3255128" y="57447"/>
                </a:lnTo>
                <a:lnTo>
                  <a:pt x="3255128" y="57461"/>
                </a:lnTo>
                <a:lnTo>
                  <a:pt x="3255128" y="57528"/>
                </a:lnTo>
                <a:lnTo>
                  <a:pt x="3255128" y="57535"/>
                </a:lnTo>
                <a:lnTo>
                  <a:pt x="3255128" y="57563"/>
                </a:lnTo>
                <a:lnTo>
                  <a:pt x="3255128" y="57640"/>
                </a:lnTo>
                <a:lnTo>
                  <a:pt x="3255128" y="57756"/>
                </a:lnTo>
                <a:lnTo>
                  <a:pt x="3255128" y="57759"/>
                </a:lnTo>
                <a:lnTo>
                  <a:pt x="3255128" y="57791"/>
                </a:lnTo>
                <a:lnTo>
                  <a:pt x="3255128" y="58002"/>
                </a:lnTo>
                <a:lnTo>
                  <a:pt x="3255128" y="58009"/>
                </a:lnTo>
                <a:lnTo>
                  <a:pt x="3255128" y="58079"/>
                </a:lnTo>
                <a:lnTo>
                  <a:pt x="3255128" y="58233"/>
                </a:lnTo>
                <a:lnTo>
                  <a:pt x="3255128" y="58461"/>
                </a:lnTo>
                <a:lnTo>
                  <a:pt x="3255128" y="58528"/>
                </a:lnTo>
                <a:lnTo>
                  <a:pt x="3255128" y="58553"/>
                </a:lnTo>
                <a:lnTo>
                  <a:pt x="3255128" y="58672"/>
                </a:lnTo>
                <a:lnTo>
                  <a:pt x="3255128" y="58749"/>
                </a:lnTo>
                <a:lnTo>
                  <a:pt x="3255128" y="58812"/>
                </a:lnTo>
                <a:lnTo>
                  <a:pt x="3255128" y="58818"/>
                </a:lnTo>
                <a:lnTo>
                  <a:pt x="3255128" y="58907"/>
                </a:lnTo>
                <a:lnTo>
                  <a:pt x="3255128" y="59109"/>
                </a:lnTo>
                <a:lnTo>
                  <a:pt x="3255128" y="59157"/>
                </a:lnTo>
                <a:lnTo>
                  <a:pt x="3255128" y="59373"/>
                </a:lnTo>
                <a:lnTo>
                  <a:pt x="3255128" y="59409"/>
                </a:lnTo>
                <a:lnTo>
                  <a:pt x="3255128" y="59450"/>
                </a:lnTo>
                <a:lnTo>
                  <a:pt x="3255128" y="59543"/>
                </a:lnTo>
                <a:lnTo>
                  <a:pt x="3255128" y="59555"/>
                </a:lnTo>
                <a:lnTo>
                  <a:pt x="3255128" y="59568"/>
                </a:lnTo>
                <a:lnTo>
                  <a:pt x="3255128" y="59585"/>
                </a:lnTo>
                <a:lnTo>
                  <a:pt x="3255128" y="59593"/>
                </a:lnTo>
                <a:lnTo>
                  <a:pt x="3255128" y="59693"/>
                </a:lnTo>
                <a:lnTo>
                  <a:pt x="3255128" y="59755"/>
                </a:lnTo>
                <a:lnTo>
                  <a:pt x="3255128" y="59789"/>
                </a:lnTo>
                <a:lnTo>
                  <a:pt x="3255128" y="59805"/>
                </a:lnTo>
                <a:lnTo>
                  <a:pt x="3255128" y="59827"/>
                </a:lnTo>
                <a:lnTo>
                  <a:pt x="3255128" y="60014"/>
                </a:lnTo>
                <a:lnTo>
                  <a:pt x="3255128" y="60052"/>
                </a:lnTo>
                <a:lnTo>
                  <a:pt x="3255128" y="60118"/>
                </a:lnTo>
                <a:lnTo>
                  <a:pt x="3255128" y="60120"/>
                </a:lnTo>
                <a:lnTo>
                  <a:pt x="3255128" y="60123"/>
                </a:lnTo>
                <a:lnTo>
                  <a:pt x="3255128" y="60191"/>
                </a:lnTo>
                <a:lnTo>
                  <a:pt x="3255128" y="60248"/>
                </a:lnTo>
                <a:lnTo>
                  <a:pt x="3255128" y="60264"/>
                </a:lnTo>
                <a:lnTo>
                  <a:pt x="3255128" y="60289"/>
                </a:lnTo>
                <a:lnTo>
                  <a:pt x="3255128" y="60374"/>
                </a:lnTo>
                <a:lnTo>
                  <a:pt x="3255128" y="60440"/>
                </a:lnTo>
                <a:lnTo>
                  <a:pt x="3255128" y="60475"/>
                </a:lnTo>
                <a:lnTo>
                  <a:pt x="3255128" y="60600"/>
                </a:lnTo>
                <a:lnTo>
                  <a:pt x="3255128" y="60650"/>
                </a:lnTo>
                <a:lnTo>
                  <a:pt x="3255128" y="60698"/>
                </a:lnTo>
                <a:lnTo>
                  <a:pt x="3255128" y="60700"/>
                </a:lnTo>
                <a:lnTo>
                  <a:pt x="3255128" y="60896"/>
                </a:lnTo>
                <a:lnTo>
                  <a:pt x="3255128" y="60934"/>
                </a:lnTo>
                <a:lnTo>
                  <a:pt x="3255128" y="61039"/>
                </a:lnTo>
                <a:lnTo>
                  <a:pt x="3255128" y="61088"/>
                </a:lnTo>
                <a:lnTo>
                  <a:pt x="3255128" y="61137"/>
                </a:lnTo>
                <a:lnTo>
                  <a:pt x="3255128" y="61160"/>
                </a:lnTo>
                <a:lnTo>
                  <a:pt x="3255128" y="61248"/>
                </a:lnTo>
                <a:lnTo>
                  <a:pt x="3255128" y="61310"/>
                </a:lnTo>
                <a:lnTo>
                  <a:pt x="3255128" y="61346"/>
                </a:lnTo>
                <a:lnTo>
                  <a:pt x="3255128" y="61395"/>
                </a:lnTo>
                <a:lnTo>
                  <a:pt x="3255128" y="61489"/>
                </a:lnTo>
                <a:lnTo>
                  <a:pt x="3255128" y="61547"/>
                </a:lnTo>
                <a:lnTo>
                  <a:pt x="3255128" y="61619"/>
                </a:lnTo>
                <a:lnTo>
                  <a:pt x="3255128" y="61707"/>
                </a:lnTo>
                <a:lnTo>
                  <a:pt x="3255128" y="61740"/>
                </a:lnTo>
                <a:lnTo>
                  <a:pt x="3255128" y="61805"/>
                </a:lnTo>
                <a:lnTo>
                  <a:pt x="3255128" y="62083"/>
                </a:lnTo>
                <a:lnTo>
                  <a:pt x="3255128" y="62234"/>
                </a:lnTo>
                <a:lnTo>
                  <a:pt x="3255128" y="62262"/>
                </a:lnTo>
                <a:lnTo>
                  <a:pt x="3255128" y="62267"/>
                </a:lnTo>
                <a:lnTo>
                  <a:pt x="3255128" y="62276"/>
                </a:lnTo>
                <a:lnTo>
                  <a:pt x="3255128" y="62279"/>
                </a:lnTo>
                <a:lnTo>
                  <a:pt x="3255128" y="62317"/>
                </a:lnTo>
                <a:lnTo>
                  <a:pt x="3255128" y="62338"/>
                </a:lnTo>
                <a:lnTo>
                  <a:pt x="3255128" y="62388"/>
                </a:lnTo>
                <a:lnTo>
                  <a:pt x="3255128" y="62410"/>
                </a:lnTo>
                <a:lnTo>
                  <a:pt x="3255128" y="62458"/>
                </a:lnTo>
                <a:lnTo>
                  <a:pt x="3255128" y="62629"/>
                </a:lnTo>
                <a:lnTo>
                  <a:pt x="3255128" y="62636"/>
                </a:lnTo>
                <a:lnTo>
                  <a:pt x="3255128" y="62753"/>
                </a:lnTo>
                <a:lnTo>
                  <a:pt x="3255128" y="62775"/>
                </a:lnTo>
                <a:lnTo>
                  <a:pt x="3255128" y="62780"/>
                </a:lnTo>
                <a:lnTo>
                  <a:pt x="3255128" y="62847"/>
                </a:lnTo>
                <a:lnTo>
                  <a:pt x="3255128" y="62872"/>
                </a:lnTo>
                <a:lnTo>
                  <a:pt x="3255128" y="62949"/>
                </a:lnTo>
                <a:lnTo>
                  <a:pt x="3255128" y="63058"/>
                </a:lnTo>
                <a:lnTo>
                  <a:pt x="3255128" y="63115"/>
                </a:lnTo>
                <a:lnTo>
                  <a:pt x="3255128" y="63338"/>
                </a:lnTo>
                <a:lnTo>
                  <a:pt x="3255128" y="63428"/>
                </a:lnTo>
                <a:lnTo>
                  <a:pt x="3255128" y="63517"/>
                </a:lnTo>
                <a:lnTo>
                  <a:pt x="3255128" y="63619"/>
                </a:lnTo>
                <a:lnTo>
                  <a:pt x="3255128" y="63650"/>
                </a:lnTo>
                <a:lnTo>
                  <a:pt x="3255128" y="63656"/>
                </a:lnTo>
                <a:lnTo>
                  <a:pt x="3255128" y="63829"/>
                </a:lnTo>
                <a:lnTo>
                  <a:pt x="3255128" y="63887"/>
                </a:lnTo>
                <a:lnTo>
                  <a:pt x="3255128" y="63893"/>
                </a:lnTo>
                <a:lnTo>
                  <a:pt x="3255128" y="63970"/>
                </a:lnTo>
                <a:lnTo>
                  <a:pt x="3255128" y="64072"/>
                </a:lnTo>
                <a:lnTo>
                  <a:pt x="3255128" y="64149"/>
                </a:lnTo>
                <a:lnTo>
                  <a:pt x="3255128" y="64212"/>
                </a:lnTo>
                <a:lnTo>
                  <a:pt x="3255128" y="64397"/>
                </a:lnTo>
                <a:lnTo>
                  <a:pt x="3255128" y="64640"/>
                </a:lnTo>
                <a:lnTo>
                  <a:pt x="3255128" y="64659"/>
                </a:lnTo>
                <a:lnTo>
                  <a:pt x="3255128" y="64732"/>
                </a:lnTo>
                <a:lnTo>
                  <a:pt x="3255128" y="64804"/>
                </a:lnTo>
                <a:lnTo>
                  <a:pt x="3255128" y="64873"/>
                </a:lnTo>
                <a:lnTo>
                  <a:pt x="3255128" y="64960"/>
                </a:lnTo>
                <a:lnTo>
                  <a:pt x="3255128" y="65016"/>
                </a:lnTo>
                <a:lnTo>
                  <a:pt x="3255128" y="65045"/>
                </a:lnTo>
                <a:lnTo>
                  <a:pt x="3255128" y="65097"/>
                </a:lnTo>
                <a:lnTo>
                  <a:pt x="3255128" y="65118"/>
                </a:lnTo>
                <a:lnTo>
                  <a:pt x="3255128" y="65139"/>
                </a:lnTo>
                <a:lnTo>
                  <a:pt x="3255128" y="65227"/>
                </a:lnTo>
                <a:lnTo>
                  <a:pt x="3255128" y="65243"/>
                </a:lnTo>
                <a:lnTo>
                  <a:pt x="3255128" y="65278"/>
                </a:lnTo>
                <a:lnTo>
                  <a:pt x="3255128" y="65294"/>
                </a:lnTo>
                <a:lnTo>
                  <a:pt x="3255128" y="65325"/>
                </a:lnTo>
                <a:lnTo>
                  <a:pt x="3255128" y="65452"/>
                </a:lnTo>
                <a:lnTo>
                  <a:pt x="3255128" y="65490"/>
                </a:lnTo>
                <a:lnTo>
                  <a:pt x="3255128" y="65504"/>
                </a:lnTo>
                <a:lnTo>
                  <a:pt x="3255128" y="65578"/>
                </a:lnTo>
                <a:lnTo>
                  <a:pt x="3255128" y="65608"/>
                </a:lnTo>
                <a:lnTo>
                  <a:pt x="3255128" y="65680"/>
                </a:lnTo>
                <a:lnTo>
                  <a:pt x="3255128" y="65766"/>
                </a:lnTo>
                <a:lnTo>
                  <a:pt x="3255128" y="65787"/>
                </a:lnTo>
                <a:lnTo>
                  <a:pt x="3255128" y="65875"/>
                </a:lnTo>
                <a:lnTo>
                  <a:pt x="3255128" y="65911"/>
                </a:lnTo>
                <a:lnTo>
                  <a:pt x="3255128" y="65926"/>
                </a:lnTo>
                <a:lnTo>
                  <a:pt x="3255128" y="65973"/>
                </a:lnTo>
                <a:lnTo>
                  <a:pt x="3255128" y="66052"/>
                </a:lnTo>
                <a:lnTo>
                  <a:pt x="3255128" y="66067"/>
                </a:lnTo>
                <a:lnTo>
                  <a:pt x="3255128" y="66139"/>
                </a:lnTo>
                <a:lnTo>
                  <a:pt x="3255128" y="66175"/>
                </a:lnTo>
                <a:lnTo>
                  <a:pt x="3255128" y="66246"/>
                </a:lnTo>
                <a:lnTo>
                  <a:pt x="3255128" y="66334"/>
                </a:lnTo>
                <a:lnTo>
                  <a:pt x="3255128" y="66371"/>
                </a:lnTo>
                <a:lnTo>
                  <a:pt x="3255128" y="66385"/>
                </a:lnTo>
                <a:lnTo>
                  <a:pt x="3255128" y="66407"/>
                </a:lnTo>
                <a:lnTo>
                  <a:pt x="3255128" y="66432"/>
                </a:lnTo>
                <a:lnTo>
                  <a:pt x="3255128" y="66459"/>
                </a:lnTo>
                <a:lnTo>
                  <a:pt x="3255128" y="66619"/>
                </a:lnTo>
                <a:lnTo>
                  <a:pt x="3255128" y="66691"/>
                </a:lnTo>
                <a:lnTo>
                  <a:pt x="3255128" y="66710"/>
                </a:lnTo>
                <a:lnTo>
                  <a:pt x="3255128" y="66711"/>
                </a:lnTo>
                <a:lnTo>
                  <a:pt x="3255128" y="66787"/>
                </a:lnTo>
                <a:lnTo>
                  <a:pt x="3255128" y="66861"/>
                </a:lnTo>
                <a:lnTo>
                  <a:pt x="3255128" y="66889"/>
                </a:lnTo>
                <a:lnTo>
                  <a:pt x="3255128" y="66906"/>
                </a:lnTo>
                <a:lnTo>
                  <a:pt x="3255128" y="66933"/>
                </a:lnTo>
                <a:lnTo>
                  <a:pt x="3255128" y="67055"/>
                </a:lnTo>
                <a:lnTo>
                  <a:pt x="3255128" y="67085"/>
                </a:lnTo>
                <a:lnTo>
                  <a:pt x="3255128" y="67149"/>
                </a:lnTo>
                <a:lnTo>
                  <a:pt x="3255128" y="67156"/>
                </a:lnTo>
                <a:lnTo>
                  <a:pt x="3255128" y="67328"/>
                </a:lnTo>
                <a:lnTo>
                  <a:pt x="3255128" y="67335"/>
                </a:lnTo>
                <a:lnTo>
                  <a:pt x="3255128" y="67339"/>
                </a:lnTo>
                <a:lnTo>
                  <a:pt x="3255128" y="67380"/>
                </a:lnTo>
                <a:lnTo>
                  <a:pt x="3255128" y="67387"/>
                </a:lnTo>
                <a:lnTo>
                  <a:pt x="3255128" y="67464"/>
                </a:lnTo>
                <a:lnTo>
                  <a:pt x="3255128" y="67514"/>
                </a:lnTo>
                <a:lnTo>
                  <a:pt x="3255128" y="67583"/>
                </a:lnTo>
                <a:lnTo>
                  <a:pt x="3255128" y="67599"/>
                </a:lnTo>
                <a:lnTo>
                  <a:pt x="3255128" y="67742"/>
                </a:lnTo>
                <a:lnTo>
                  <a:pt x="3255128" y="67798"/>
                </a:lnTo>
                <a:lnTo>
                  <a:pt x="3255128" y="67826"/>
                </a:lnTo>
                <a:lnTo>
                  <a:pt x="3255128" y="67903"/>
                </a:lnTo>
                <a:lnTo>
                  <a:pt x="3255128" y="67988"/>
                </a:lnTo>
                <a:lnTo>
                  <a:pt x="3255128" y="68035"/>
                </a:lnTo>
                <a:lnTo>
                  <a:pt x="3255128" y="68060"/>
                </a:lnTo>
                <a:lnTo>
                  <a:pt x="3255128" y="68062"/>
                </a:lnTo>
                <a:lnTo>
                  <a:pt x="3255128" y="68076"/>
                </a:lnTo>
                <a:lnTo>
                  <a:pt x="3255128" y="68112"/>
                </a:lnTo>
                <a:lnTo>
                  <a:pt x="3255128" y="68161"/>
                </a:lnTo>
                <a:lnTo>
                  <a:pt x="3255128" y="68272"/>
                </a:lnTo>
                <a:lnTo>
                  <a:pt x="3255128" y="68349"/>
                </a:lnTo>
                <a:lnTo>
                  <a:pt x="3255128" y="68428"/>
                </a:lnTo>
                <a:lnTo>
                  <a:pt x="3255128" y="68494"/>
                </a:lnTo>
                <a:lnTo>
                  <a:pt x="3255128" y="68571"/>
                </a:lnTo>
                <a:lnTo>
                  <a:pt x="3255128" y="68603"/>
                </a:lnTo>
                <a:lnTo>
                  <a:pt x="3255128" y="68708"/>
                </a:lnTo>
                <a:lnTo>
                  <a:pt x="3255128" y="68746"/>
                </a:lnTo>
                <a:lnTo>
                  <a:pt x="3255128" y="68893"/>
                </a:lnTo>
                <a:lnTo>
                  <a:pt x="3255128" y="69042"/>
                </a:lnTo>
                <a:lnTo>
                  <a:pt x="3255128" y="69045"/>
                </a:lnTo>
                <a:lnTo>
                  <a:pt x="3255128" y="69167"/>
                </a:lnTo>
                <a:lnTo>
                  <a:pt x="3255128" y="69202"/>
                </a:lnTo>
                <a:lnTo>
                  <a:pt x="3255128" y="69207"/>
                </a:lnTo>
                <a:lnTo>
                  <a:pt x="3255128" y="69274"/>
                </a:lnTo>
                <a:lnTo>
                  <a:pt x="3255128" y="69359"/>
                </a:lnTo>
                <a:lnTo>
                  <a:pt x="3255128" y="69431"/>
                </a:lnTo>
                <a:lnTo>
                  <a:pt x="3255128" y="69500"/>
                </a:lnTo>
                <a:lnTo>
                  <a:pt x="3255128" y="69519"/>
                </a:lnTo>
                <a:lnTo>
                  <a:pt x="3255128" y="69541"/>
                </a:lnTo>
                <a:lnTo>
                  <a:pt x="3255128" y="69617"/>
                </a:lnTo>
                <a:lnTo>
                  <a:pt x="3255128" y="69643"/>
                </a:lnTo>
                <a:lnTo>
                  <a:pt x="3255128" y="69715"/>
                </a:lnTo>
                <a:lnTo>
                  <a:pt x="3255128" y="69747"/>
                </a:lnTo>
                <a:lnTo>
                  <a:pt x="3255128" y="69855"/>
                </a:lnTo>
                <a:lnTo>
                  <a:pt x="3255128" y="69922"/>
                </a:lnTo>
                <a:lnTo>
                  <a:pt x="3255128" y="70000"/>
                </a:lnTo>
                <a:lnTo>
                  <a:pt x="3255128" y="70079"/>
                </a:lnTo>
                <a:lnTo>
                  <a:pt x="3255128" y="70104"/>
                </a:lnTo>
                <a:lnTo>
                  <a:pt x="3255128" y="70314"/>
                </a:lnTo>
                <a:lnTo>
                  <a:pt x="3255128" y="70360"/>
                </a:lnTo>
                <a:lnTo>
                  <a:pt x="3255128" y="70381"/>
                </a:lnTo>
                <a:lnTo>
                  <a:pt x="3255128" y="70395"/>
                </a:lnTo>
                <a:lnTo>
                  <a:pt x="3255128" y="70416"/>
                </a:lnTo>
                <a:lnTo>
                  <a:pt x="3255128" y="70538"/>
                </a:lnTo>
                <a:lnTo>
                  <a:pt x="3255128" y="70643"/>
                </a:lnTo>
                <a:lnTo>
                  <a:pt x="3255128" y="70659"/>
                </a:lnTo>
                <a:lnTo>
                  <a:pt x="3255128" y="70679"/>
                </a:lnTo>
                <a:lnTo>
                  <a:pt x="3255128" y="70839"/>
                </a:lnTo>
                <a:lnTo>
                  <a:pt x="3255128" y="70854"/>
                </a:lnTo>
                <a:lnTo>
                  <a:pt x="3255128" y="70855"/>
                </a:lnTo>
                <a:lnTo>
                  <a:pt x="3255128" y="71082"/>
                </a:lnTo>
                <a:lnTo>
                  <a:pt x="3255128" y="71086"/>
                </a:lnTo>
                <a:lnTo>
                  <a:pt x="3255128" y="71089"/>
                </a:lnTo>
                <a:lnTo>
                  <a:pt x="3255128" y="71241"/>
                </a:lnTo>
                <a:lnTo>
                  <a:pt x="3255128" y="71329"/>
                </a:lnTo>
                <a:lnTo>
                  <a:pt x="3255128" y="71381"/>
                </a:lnTo>
                <a:lnTo>
                  <a:pt x="3255128" y="71406"/>
                </a:lnTo>
                <a:lnTo>
                  <a:pt x="3255128" y="71409"/>
                </a:lnTo>
                <a:lnTo>
                  <a:pt x="3255128" y="71560"/>
                </a:lnTo>
                <a:lnTo>
                  <a:pt x="3255128" y="71605"/>
                </a:lnTo>
                <a:lnTo>
                  <a:pt x="3255128" y="71699"/>
                </a:lnTo>
                <a:lnTo>
                  <a:pt x="3255128" y="71726"/>
                </a:lnTo>
                <a:lnTo>
                  <a:pt x="3255128" y="71776"/>
                </a:lnTo>
                <a:lnTo>
                  <a:pt x="3255128" y="71955"/>
                </a:lnTo>
                <a:lnTo>
                  <a:pt x="3255128" y="72014"/>
                </a:lnTo>
                <a:lnTo>
                  <a:pt x="3255128" y="72091"/>
                </a:lnTo>
                <a:lnTo>
                  <a:pt x="3255128" y="72103"/>
                </a:lnTo>
                <a:lnTo>
                  <a:pt x="3255128" y="72226"/>
                </a:lnTo>
                <a:lnTo>
                  <a:pt x="3255128" y="72262"/>
                </a:lnTo>
                <a:lnTo>
                  <a:pt x="3255128" y="72374"/>
                </a:lnTo>
                <a:lnTo>
                  <a:pt x="3255128" y="72396"/>
                </a:lnTo>
                <a:lnTo>
                  <a:pt x="3255128" y="72446"/>
                </a:lnTo>
                <a:lnTo>
                  <a:pt x="3255128" y="72662"/>
                </a:lnTo>
                <a:lnTo>
                  <a:pt x="3255128" y="72689"/>
                </a:lnTo>
                <a:lnTo>
                  <a:pt x="3255128" y="72739"/>
                </a:lnTo>
                <a:lnTo>
                  <a:pt x="3255128" y="72775"/>
                </a:lnTo>
                <a:lnTo>
                  <a:pt x="3255128" y="72833"/>
                </a:lnTo>
                <a:lnTo>
                  <a:pt x="3255128" y="72858"/>
                </a:lnTo>
                <a:lnTo>
                  <a:pt x="3255128" y="72905"/>
                </a:lnTo>
                <a:lnTo>
                  <a:pt x="3255128" y="72916"/>
                </a:lnTo>
                <a:lnTo>
                  <a:pt x="3255128" y="72930"/>
                </a:lnTo>
                <a:lnTo>
                  <a:pt x="3255128" y="72976"/>
                </a:lnTo>
                <a:lnTo>
                  <a:pt x="3255128" y="73044"/>
                </a:lnTo>
                <a:lnTo>
                  <a:pt x="3255128" y="73121"/>
                </a:lnTo>
                <a:lnTo>
                  <a:pt x="3255128" y="73142"/>
                </a:lnTo>
                <a:lnTo>
                  <a:pt x="3255128" y="73198"/>
                </a:lnTo>
                <a:lnTo>
                  <a:pt x="3255128" y="73503"/>
                </a:lnTo>
                <a:lnTo>
                  <a:pt x="3255128" y="73553"/>
                </a:lnTo>
                <a:lnTo>
                  <a:pt x="3255128" y="73578"/>
                </a:lnTo>
                <a:lnTo>
                  <a:pt x="3255128" y="73672"/>
                </a:lnTo>
                <a:lnTo>
                  <a:pt x="3255128" y="73797"/>
                </a:lnTo>
                <a:lnTo>
                  <a:pt x="3255128" y="73879"/>
                </a:lnTo>
                <a:lnTo>
                  <a:pt x="3255128" y="73915"/>
                </a:lnTo>
                <a:lnTo>
                  <a:pt x="3255128" y="73922"/>
                </a:lnTo>
                <a:lnTo>
                  <a:pt x="3255128" y="73951"/>
                </a:lnTo>
                <a:lnTo>
                  <a:pt x="3255128" y="73989"/>
                </a:lnTo>
                <a:lnTo>
                  <a:pt x="3255128" y="74020"/>
                </a:lnTo>
                <a:lnTo>
                  <a:pt x="3255128" y="74037"/>
                </a:lnTo>
                <a:lnTo>
                  <a:pt x="3255128" y="74058"/>
                </a:lnTo>
                <a:lnTo>
                  <a:pt x="3255128" y="74146"/>
                </a:lnTo>
                <a:lnTo>
                  <a:pt x="3255128" y="74163"/>
                </a:lnTo>
                <a:lnTo>
                  <a:pt x="3255128" y="74199"/>
                </a:lnTo>
                <a:lnTo>
                  <a:pt x="3255128" y="74244"/>
                </a:lnTo>
                <a:lnTo>
                  <a:pt x="3255128" y="74342"/>
                </a:lnTo>
                <a:lnTo>
                  <a:pt x="3255128" y="74585"/>
                </a:lnTo>
                <a:lnTo>
                  <a:pt x="3255128" y="74599"/>
                </a:lnTo>
                <a:lnTo>
                  <a:pt x="3255128" y="74936"/>
                </a:lnTo>
                <a:lnTo>
                  <a:pt x="3255128" y="75058"/>
                </a:lnTo>
                <a:lnTo>
                  <a:pt x="3255128" y="75115"/>
                </a:lnTo>
                <a:lnTo>
                  <a:pt x="3255128" y="75163"/>
                </a:lnTo>
                <a:lnTo>
                  <a:pt x="3255128" y="75199"/>
                </a:lnTo>
                <a:lnTo>
                  <a:pt x="3255128" y="75359"/>
                </a:lnTo>
                <a:lnTo>
                  <a:pt x="3255128" y="75378"/>
                </a:lnTo>
                <a:lnTo>
                  <a:pt x="3255128" y="75606"/>
                </a:lnTo>
                <a:lnTo>
                  <a:pt x="3255128" y="75610"/>
                </a:lnTo>
                <a:lnTo>
                  <a:pt x="3255128" y="75628"/>
                </a:lnTo>
                <a:lnTo>
                  <a:pt x="3255128" y="75709"/>
                </a:lnTo>
                <a:lnTo>
                  <a:pt x="3255128" y="75725"/>
                </a:lnTo>
                <a:lnTo>
                  <a:pt x="3255128" y="76080"/>
                </a:lnTo>
                <a:lnTo>
                  <a:pt x="3255128" y="76259"/>
                </a:lnTo>
                <a:lnTo>
                  <a:pt x="3255128" y="76291"/>
                </a:lnTo>
                <a:lnTo>
                  <a:pt x="3255128" y="76383"/>
                </a:lnTo>
                <a:lnTo>
                  <a:pt x="3255128" y="76475"/>
                </a:lnTo>
                <a:lnTo>
                  <a:pt x="3255128" y="76509"/>
                </a:lnTo>
                <a:lnTo>
                  <a:pt x="3255128" y="76534"/>
                </a:lnTo>
                <a:lnTo>
                  <a:pt x="3255128" y="76579"/>
                </a:lnTo>
                <a:lnTo>
                  <a:pt x="3255128" y="76611"/>
                </a:lnTo>
                <a:lnTo>
                  <a:pt x="3255128" y="76646"/>
                </a:lnTo>
                <a:lnTo>
                  <a:pt x="3255128" y="76730"/>
                </a:lnTo>
                <a:lnTo>
                  <a:pt x="3255128" y="76746"/>
                </a:lnTo>
                <a:lnTo>
                  <a:pt x="3255128" y="76925"/>
                </a:lnTo>
                <a:lnTo>
                  <a:pt x="3255128" y="76939"/>
                </a:lnTo>
                <a:lnTo>
                  <a:pt x="3255128" y="77182"/>
                </a:lnTo>
                <a:lnTo>
                  <a:pt x="3255128" y="77209"/>
                </a:lnTo>
                <a:lnTo>
                  <a:pt x="3255128" y="77250"/>
                </a:lnTo>
                <a:lnTo>
                  <a:pt x="3255128" y="77259"/>
                </a:lnTo>
                <a:lnTo>
                  <a:pt x="3255128" y="77373"/>
                </a:lnTo>
                <a:lnTo>
                  <a:pt x="3255128" y="77398"/>
                </a:lnTo>
                <a:lnTo>
                  <a:pt x="3255128" y="77543"/>
                </a:lnTo>
                <a:lnTo>
                  <a:pt x="3255128" y="77585"/>
                </a:lnTo>
                <a:lnTo>
                  <a:pt x="3255128" y="77641"/>
                </a:lnTo>
                <a:lnTo>
                  <a:pt x="3255128" y="77645"/>
                </a:lnTo>
                <a:lnTo>
                  <a:pt x="3255128" y="77657"/>
                </a:lnTo>
                <a:lnTo>
                  <a:pt x="3255128" y="77718"/>
                </a:lnTo>
                <a:lnTo>
                  <a:pt x="3255128" y="77812"/>
                </a:lnTo>
                <a:lnTo>
                  <a:pt x="3255128" y="77876"/>
                </a:lnTo>
                <a:lnTo>
                  <a:pt x="3255128" y="77898"/>
                </a:lnTo>
                <a:lnTo>
                  <a:pt x="3255128" y="77950"/>
                </a:lnTo>
                <a:lnTo>
                  <a:pt x="3255128" y="77953"/>
                </a:lnTo>
                <a:lnTo>
                  <a:pt x="3255128" y="78021"/>
                </a:lnTo>
                <a:lnTo>
                  <a:pt x="3255128" y="78096"/>
                </a:lnTo>
                <a:lnTo>
                  <a:pt x="3255128" y="78126"/>
                </a:lnTo>
                <a:lnTo>
                  <a:pt x="3255128" y="78131"/>
                </a:lnTo>
                <a:lnTo>
                  <a:pt x="3255128" y="78147"/>
                </a:lnTo>
                <a:lnTo>
                  <a:pt x="3255128" y="78192"/>
                </a:lnTo>
                <a:lnTo>
                  <a:pt x="3255128" y="78193"/>
                </a:lnTo>
                <a:lnTo>
                  <a:pt x="3255128" y="78211"/>
                </a:lnTo>
                <a:lnTo>
                  <a:pt x="3255128" y="78305"/>
                </a:lnTo>
                <a:lnTo>
                  <a:pt x="3255128" y="78357"/>
                </a:lnTo>
                <a:lnTo>
                  <a:pt x="3255128" y="78371"/>
                </a:lnTo>
                <a:lnTo>
                  <a:pt x="3255128" y="78424"/>
                </a:lnTo>
                <a:lnTo>
                  <a:pt x="3255128" y="78480"/>
                </a:lnTo>
                <a:lnTo>
                  <a:pt x="3255128" y="78542"/>
                </a:lnTo>
                <a:lnTo>
                  <a:pt x="3255128" y="78666"/>
                </a:lnTo>
                <a:lnTo>
                  <a:pt x="3255128" y="78764"/>
                </a:lnTo>
                <a:lnTo>
                  <a:pt x="3255128" y="78779"/>
                </a:lnTo>
                <a:lnTo>
                  <a:pt x="3255128" y="78862"/>
                </a:lnTo>
                <a:lnTo>
                  <a:pt x="3255128" y="78869"/>
                </a:lnTo>
                <a:lnTo>
                  <a:pt x="3255128" y="79028"/>
                </a:lnTo>
                <a:lnTo>
                  <a:pt x="3255128" y="79092"/>
                </a:lnTo>
                <a:lnTo>
                  <a:pt x="3255128" y="79132"/>
                </a:lnTo>
                <a:lnTo>
                  <a:pt x="3255128" y="79212"/>
                </a:lnTo>
                <a:lnTo>
                  <a:pt x="3255128" y="79238"/>
                </a:lnTo>
                <a:lnTo>
                  <a:pt x="3255128" y="79260"/>
                </a:lnTo>
                <a:lnTo>
                  <a:pt x="3255128" y="79563"/>
                </a:lnTo>
                <a:lnTo>
                  <a:pt x="3255128" y="79569"/>
                </a:lnTo>
                <a:lnTo>
                  <a:pt x="3255128" y="79639"/>
                </a:lnTo>
                <a:lnTo>
                  <a:pt x="3255128" y="79742"/>
                </a:lnTo>
                <a:lnTo>
                  <a:pt x="3255128" y="79908"/>
                </a:lnTo>
                <a:lnTo>
                  <a:pt x="3255128" y="80013"/>
                </a:lnTo>
                <a:lnTo>
                  <a:pt x="3255128" y="80168"/>
                </a:lnTo>
                <a:lnTo>
                  <a:pt x="3255128" y="80229"/>
                </a:lnTo>
                <a:lnTo>
                  <a:pt x="3255128" y="80233"/>
                </a:lnTo>
                <a:lnTo>
                  <a:pt x="3255128" y="80240"/>
                </a:lnTo>
                <a:lnTo>
                  <a:pt x="3255128" y="80367"/>
                </a:lnTo>
                <a:lnTo>
                  <a:pt x="3255128" y="80466"/>
                </a:lnTo>
                <a:lnTo>
                  <a:pt x="3255128" y="80645"/>
                </a:lnTo>
                <a:lnTo>
                  <a:pt x="3255128" y="80679"/>
                </a:lnTo>
                <a:lnTo>
                  <a:pt x="3255128" y="80709"/>
                </a:lnTo>
                <a:lnTo>
                  <a:pt x="3255128" y="80717"/>
                </a:lnTo>
                <a:lnTo>
                  <a:pt x="3255128" y="80786"/>
                </a:lnTo>
                <a:lnTo>
                  <a:pt x="3255128" y="80841"/>
                </a:lnTo>
                <a:lnTo>
                  <a:pt x="3255128" y="80888"/>
                </a:lnTo>
                <a:lnTo>
                  <a:pt x="3255128" y="80913"/>
                </a:lnTo>
                <a:lnTo>
                  <a:pt x="3255128" y="80929"/>
                </a:lnTo>
                <a:lnTo>
                  <a:pt x="3255128" y="81010"/>
                </a:lnTo>
                <a:lnTo>
                  <a:pt x="3255128" y="81069"/>
                </a:lnTo>
                <a:lnTo>
                  <a:pt x="3255128" y="81206"/>
                </a:lnTo>
                <a:lnTo>
                  <a:pt x="3255128" y="81315"/>
                </a:lnTo>
                <a:lnTo>
                  <a:pt x="3255128" y="81347"/>
                </a:lnTo>
                <a:lnTo>
                  <a:pt x="3255128" y="81365"/>
                </a:lnTo>
                <a:lnTo>
                  <a:pt x="3255128" y="81449"/>
                </a:lnTo>
                <a:lnTo>
                  <a:pt x="3255128" y="81456"/>
                </a:lnTo>
                <a:lnTo>
                  <a:pt x="3255128" y="81561"/>
                </a:lnTo>
                <a:lnTo>
                  <a:pt x="3255128" y="81599"/>
                </a:lnTo>
                <a:lnTo>
                  <a:pt x="3255128" y="81630"/>
                </a:lnTo>
                <a:lnTo>
                  <a:pt x="3255128" y="81717"/>
                </a:lnTo>
                <a:lnTo>
                  <a:pt x="3255128" y="81824"/>
                </a:lnTo>
                <a:lnTo>
                  <a:pt x="3255128" y="81965"/>
                </a:lnTo>
                <a:lnTo>
                  <a:pt x="3255128" y="82000"/>
                </a:lnTo>
                <a:lnTo>
                  <a:pt x="3255128" y="82020"/>
                </a:lnTo>
                <a:lnTo>
                  <a:pt x="3255128" y="82063"/>
                </a:lnTo>
                <a:lnTo>
                  <a:pt x="3255128" y="82125"/>
                </a:lnTo>
                <a:lnTo>
                  <a:pt x="3255128" y="82176"/>
                </a:lnTo>
                <a:lnTo>
                  <a:pt x="3255128" y="82212"/>
                </a:lnTo>
                <a:lnTo>
                  <a:pt x="3255128" y="82242"/>
                </a:lnTo>
                <a:lnTo>
                  <a:pt x="3255128" y="82284"/>
                </a:lnTo>
                <a:lnTo>
                  <a:pt x="3255128" y="82372"/>
                </a:lnTo>
                <a:lnTo>
                  <a:pt x="3255128" y="82470"/>
                </a:lnTo>
                <a:lnTo>
                  <a:pt x="3255128" y="82496"/>
                </a:lnTo>
                <a:lnTo>
                  <a:pt x="3255128" y="82648"/>
                </a:lnTo>
                <a:lnTo>
                  <a:pt x="3255128" y="82846"/>
                </a:lnTo>
                <a:lnTo>
                  <a:pt x="3255128" y="82932"/>
                </a:lnTo>
                <a:lnTo>
                  <a:pt x="3255128" y="82944"/>
                </a:lnTo>
                <a:lnTo>
                  <a:pt x="3255128" y="82955"/>
                </a:lnTo>
                <a:lnTo>
                  <a:pt x="3255128" y="83057"/>
                </a:lnTo>
                <a:lnTo>
                  <a:pt x="3255128" y="83062"/>
                </a:lnTo>
                <a:lnTo>
                  <a:pt x="3255128" y="83078"/>
                </a:lnTo>
                <a:lnTo>
                  <a:pt x="3255128" y="83107"/>
                </a:lnTo>
                <a:lnTo>
                  <a:pt x="3255128" y="83123"/>
                </a:lnTo>
                <a:lnTo>
                  <a:pt x="3255128" y="83241"/>
                </a:lnTo>
                <a:lnTo>
                  <a:pt x="3255128" y="83300"/>
                </a:lnTo>
                <a:lnTo>
                  <a:pt x="3255128" y="83391"/>
                </a:lnTo>
                <a:lnTo>
                  <a:pt x="3255128" y="83496"/>
                </a:lnTo>
                <a:lnTo>
                  <a:pt x="3255128" y="83512"/>
                </a:lnTo>
                <a:lnTo>
                  <a:pt x="3255128" y="83603"/>
                </a:lnTo>
                <a:lnTo>
                  <a:pt x="3255128" y="83655"/>
                </a:lnTo>
                <a:lnTo>
                  <a:pt x="3255128" y="83705"/>
                </a:lnTo>
                <a:lnTo>
                  <a:pt x="3255128" y="83726"/>
                </a:lnTo>
                <a:lnTo>
                  <a:pt x="3255128" y="83732"/>
                </a:lnTo>
                <a:lnTo>
                  <a:pt x="3255128" y="83898"/>
                </a:lnTo>
                <a:lnTo>
                  <a:pt x="3255128" y="83948"/>
                </a:lnTo>
                <a:lnTo>
                  <a:pt x="3255128" y="83975"/>
                </a:lnTo>
                <a:lnTo>
                  <a:pt x="3255128" y="84144"/>
                </a:lnTo>
                <a:lnTo>
                  <a:pt x="3255128" y="84164"/>
                </a:lnTo>
                <a:lnTo>
                  <a:pt x="3255128" y="84182"/>
                </a:lnTo>
                <a:lnTo>
                  <a:pt x="3255128" y="84185"/>
                </a:lnTo>
                <a:lnTo>
                  <a:pt x="3255128" y="84196"/>
                </a:lnTo>
                <a:lnTo>
                  <a:pt x="3255128" y="84262"/>
                </a:lnTo>
                <a:lnTo>
                  <a:pt x="3255128" y="84407"/>
                </a:lnTo>
                <a:lnTo>
                  <a:pt x="3255128" y="84509"/>
                </a:lnTo>
                <a:lnTo>
                  <a:pt x="3255128" y="84552"/>
                </a:lnTo>
                <a:lnTo>
                  <a:pt x="3255128" y="84603"/>
                </a:lnTo>
                <a:lnTo>
                  <a:pt x="3255128" y="84740"/>
                </a:lnTo>
                <a:lnTo>
                  <a:pt x="3255128" y="84795"/>
                </a:lnTo>
                <a:lnTo>
                  <a:pt x="3255128" y="84867"/>
                </a:lnTo>
                <a:lnTo>
                  <a:pt x="3255128" y="84955"/>
                </a:lnTo>
                <a:lnTo>
                  <a:pt x="3255128" y="84986"/>
                </a:lnTo>
                <a:lnTo>
                  <a:pt x="3255128" y="85165"/>
                </a:lnTo>
                <a:lnTo>
                  <a:pt x="3255128" y="85210"/>
                </a:lnTo>
                <a:lnTo>
                  <a:pt x="3255128" y="85515"/>
                </a:lnTo>
                <a:lnTo>
                  <a:pt x="3255128" y="85530"/>
                </a:lnTo>
                <a:lnTo>
                  <a:pt x="3255128" y="85628"/>
                </a:lnTo>
                <a:lnTo>
                  <a:pt x="3255128" y="85711"/>
                </a:lnTo>
                <a:lnTo>
                  <a:pt x="3255128" y="85726"/>
                </a:lnTo>
                <a:lnTo>
                  <a:pt x="3255128" y="85783"/>
                </a:lnTo>
                <a:lnTo>
                  <a:pt x="3255128" y="85974"/>
                </a:lnTo>
                <a:lnTo>
                  <a:pt x="3255128" y="85996"/>
                </a:lnTo>
                <a:lnTo>
                  <a:pt x="3255128" y="86076"/>
                </a:lnTo>
                <a:lnTo>
                  <a:pt x="3255128" y="86169"/>
                </a:lnTo>
                <a:lnTo>
                  <a:pt x="3255128" y="86431"/>
                </a:lnTo>
                <a:lnTo>
                  <a:pt x="3255128" y="86433"/>
                </a:lnTo>
                <a:lnTo>
                  <a:pt x="3255128" y="86520"/>
                </a:lnTo>
                <a:lnTo>
                  <a:pt x="3255128" y="86576"/>
                </a:lnTo>
                <a:lnTo>
                  <a:pt x="3255128" y="86732"/>
                </a:lnTo>
                <a:lnTo>
                  <a:pt x="3255128" y="86804"/>
                </a:lnTo>
                <a:lnTo>
                  <a:pt x="3255128" y="86877"/>
                </a:lnTo>
                <a:lnTo>
                  <a:pt x="3255128" y="86890"/>
                </a:lnTo>
                <a:lnTo>
                  <a:pt x="3255128" y="86911"/>
                </a:lnTo>
                <a:lnTo>
                  <a:pt x="3255128" y="86995"/>
                </a:lnTo>
                <a:lnTo>
                  <a:pt x="3255128" y="86999"/>
                </a:lnTo>
                <a:lnTo>
                  <a:pt x="3255128" y="87050"/>
                </a:lnTo>
                <a:lnTo>
                  <a:pt x="3255128" y="87097"/>
                </a:lnTo>
                <a:lnTo>
                  <a:pt x="3255128" y="87135"/>
                </a:lnTo>
                <a:lnTo>
                  <a:pt x="3255128" y="87168"/>
                </a:lnTo>
                <a:lnTo>
                  <a:pt x="3255128" y="87226"/>
                </a:lnTo>
                <a:lnTo>
                  <a:pt x="3255128" y="87452"/>
                </a:lnTo>
                <a:lnTo>
                  <a:pt x="3255128" y="87577"/>
                </a:lnTo>
                <a:lnTo>
                  <a:pt x="3255128" y="87612"/>
                </a:lnTo>
                <a:lnTo>
                  <a:pt x="3255128" y="87627"/>
                </a:lnTo>
                <a:lnTo>
                  <a:pt x="3255128" y="87911"/>
                </a:lnTo>
                <a:lnTo>
                  <a:pt x="3255128" y="88016"/>
                </a:lnTo>
                <a:lnTo>
                  <a:pt x="3255128" y="88175"/>
                </a:lnTo>
                <a:lnTo>
                  <a:pt x="3255128" y="88179"/>
                </a:lnTo>
                <a:lnTo>
                  <a:pt x="3255128" y="88197"/>
                </a:lnTo>
                <a:lnTo>
                  <a:pt x="3255128" y="88225"/>
                </a:lnTo>
                <a:lnTo>
                  <a:pt x="3255128" y="88366"/>
                </a:lnTo>
                <a:lnTo>
                  <a:pt x="3255128" y="88463"/>
                </a:lnTo>
                <a:lnTo>
                  <a:pt x="3255128" y="88494"/>
                </a:lnTo>
                <a:lnTo>
                  <a:pt x="3255128" y="88509"/>
                </a:lnTo>
                <a:lnTo>
                  <a:pt x="3255128" y="88684"/>
                </a:lnTo>
                <a:lnTo>
                  <a:pt x="3255128" y="88716"/>
                </a:lnTo>
                <a:lnTo>
                  <a:pt x="3255128" y="88752"/>
                </a:lnTo>
                <a:lnTo>
                  <a:pt x="3255128" y="88829"/>
                </a:lnTo>
                <a:lnTo>
                  <a:pt x="3255128" y="88919"/>
                </a:lnTo>
                <a:lnTo>
                  <a:pt x="3255128" y="89014"/>
                </a:lnTo>
                <a:lnTo>
                  <a:pt x="3255128" y="89078"/>
                </a:lnTo>
                <a:lnTo>
                  <a:pt x="3255128" y="89159"/>
                </a:lnTo>
                <a:lnTo>
                  <a:pt x="3255128" y="89236"/>
                </a:lnTo>
                <a:lnTo>
                  <a:pt x="3255128" y="89315"/>
                </a:lnTo>
                <a:lnTo>
                  <a:pt x="3255128" y="89387"/>
                </a:lnTo>
                <a:lnTo>
                  <a:pt x="3255128" y="89390"/>
                </a:lnTo>
                <a:lnTo>
                  <a:pt x="3255128" y="89473"/>
                </a:lnTo>
                <a:lnTo>
                  <a:pt x="3255128" y="89494"/>
                </a:lnTo>
                <a:lnTo>
                  <a:pt x="3255128" y="89499"/>
                </a:lnTo>
                <a:lnTo>
                  <a:pt x="3255128" y="89582"/>
                </a:lnTo>
                <a:lnTo>
                  <a:pt x="3255128" y="89613"/>
                </a:lnTo>
                <a:lnTo>
                  <a:pt x="3255128" y="89633"/>
                </a:lnTo>
                <a:lnTo>
                  <a:pt x="3255128" y="89710"/>
                </a:lnTo>
                <a:lnTo>
                  <a:pt x="3255128" y="89792"/>
                </a:lnTo>
                <a:lnTo>
                  <a:pt x="3255128" y="89832"/>
                </a:lnTo>
                <a:lnTo>
                  <a:pt x="3255128" y="89988"/>
                </a:lnTo>
                <a:lnTo>
                  <a:pt x="3255128" y="90035"/>
                </a:lnTo>
                <a:lnTo>
                  <a:pt x="3255128" y="90226"/>
                </a:lnTo>
                <a:lnTo>
                  <a:pt x="3255128" y="90380"/>
                </a:lnTo>
                <a:lnTo>
                  <a:pt x="3255128" y="90494"/>
                </a:lnTo>
                <a:lnTo>
                  <a:pt x="3255128" y="90498"/>
                </a:lnTo>
                <a:lnTo>
                  <a:pt x="3255128" y="90519"/>
                </a:lnTo>
                <a:lnTo>
                  <a:pt x="3255128" y="90539"/>
                </a:lnTo>
                <a:lnTo>
                  <a:pt x="3255128" y="90596"/>
                </a:lnTo>
                <a:lnTo>
                  <a:pt x="3255128" y="90605"/>
                </a:lnTo>
                <a:lnTo>
                  <a:pt x="3255128" y="90665"/>
                </a:lnTo>
                <a:lnTo>
                  <a:pt x="3255128" y="90695"/>
                </a:lnTo>
                <a:lnTo>
                  <a:pt x="3255128" y="90729"/>
                </a:lnTo>
                <a:lnTo>
                  <a:pt x="3255128" y="90762"/>
                </a:lnTo>
                <a:lnTo>
                  <a:pt x="3255128" y="90767"/>
                </a:lnTo>
                <a:lnTo>
                  <a:pt x="3255128" y="90874"/>
                </a:lnTo>
                <a:lnTo>
                  <a:pt x="3255128" y="90979"/>
                </a:lnTo>
                <a:lnTo>
                  <a:pt x="3255128" y="90998"/>
                </a:lnTo>
                <a:lnTo>
                  <a:pt x="3255128" y="91046"/>
                </a:lnTo>
                <a:lnTo>
                  <a:pt x="3255128" y="91060"/>
                </a:lnTo>
                <a:lnTo>
                  <a:pt x="3255128" y="91203"/>
                </a:lnTo>
                <a:lnTo>
                  <a:pt x="3255128" y="91333"/>
                </a:lnTo>
                <a:lnTo>
                  <a:pt x="3255128" y="91415"/>
                </a:lnTo>
                <a:lnTo>
                  <a:pt x="3255128" y="91420"/>
                </a:lnTo>
                <a:lnTo>
                  <a:pt x="3255128" y="91519"/>
                </a:lnTo>
                <a:lnTo>
                  <a:pt x="3255128" y="91646"/>
                </a:lnTo>
                <a:lnTo>
                  <a:pt x="3255128" y="91752"/>
                </a:lnTo>
                <a:lnTo>
                  <a:pt x="3255128" y="91819"/>
                </a:lnTo>
                <a:lnTo>
                  <a:pt x="3255128" y="91874"/>
                </a:lnTo>
                <a:lnTo>
                  <a:pt x="3255128" y="91879"/>
                </a:lnTo>
                <a:lnTo>
                  <a:pt x="3255128" y="91976"/>
                </a:lnTo>
                <a:lnTo>
                  <a:pt x="3255128" y="91997"/>
                </a:lnTo>
                <a:lnTo>
                  <a:pt x="3255128" y="92172"/>
                </a:lnTo>
                <a:lnTo>
                  <a:pt x="3255128" y="92204"/>
                </a:lnTo>
                <a:lnTo>
                  <a:pt x="3255128" y="92239"/>
                </a:lnTo>
                <a:lnTo>
                  <a:pt x="3255128" y="92415"/>
                </a:lnTo>
                <a:lnTo>
                  <a:pt x="3255128" y="92422"/>
                </a:lnTo>
                <a:lnTo>
                  <a:pt x="3255128" y="92492"/>
                </a:lnTo>
                <a:lnTo>
                  <a:pt x="3255128" y="92527"/>
                </a:lnTo>
                <a:lnTo>
                  <a:pt x="3255128" y="92802"/>
                </a:lnTo>
                <a:lnTo>
                  <a:pt x="3255128" y="92852"/>
                </a:lnTo>
                <a:lnTo>
                  <a:pt x="3255128" y="93029"/>
                </a:lnTo>
                <a:lnTo>
                  <a:pt x="3255128" y="93037"/>
                </a:lnTo>
                <a:lnTo>
                  <a:pt x="3255128" y="93208"/>
                </a:lnTo>
                <a:lnTo>
                  <a:pt x="3255128" y="93248"/>
                </a:lnTo>
                <a:lnTo>
                  <a:pt x="3255128" y="93286"/>
                </a:lnTo>
                <a:lnTo>
                  <a:pt x="3255128" y="93311"/>
                </a:lnTo>
                <a:lnTo>
                  <a:pt x="3255128" y="93482"/>
                </a:lnTo>
                <a:lnTo>
                  <a:pt x="3255128" y="93496"/>
                </a:lnTo>
                <a:lnTo>
                  <a:pt x="3255128" y="93498"/>
                </a:lnTo>
                <a:lnTo>
                  <a:pt x="3255128" y="93546"/>
                </a:lnTo>
                <a:lnTo>
                  <a:pt x="3255128" y="93562"/>
                </a:lnTo>
                <a:lnTo>
                  <a:pt x="3255128" y="93570"/>
                </a:lnTo>
                <a:lnTo>
                  <a:pt x="3255128" y="93786"/>
                </a:lnTo>
                <a:lnTo>
                  <a:pt x="3255128" y="93863"/>
                </a:lnTo>
                <a:lnTo>
                  <a:pt x="3255128" y="93910"/>
                </a:lnTo>
                <a:lnTo>
                  <a:pt x="3255128" y="93934"/>
                </a:lnTo>
                <a:lnTo>
                  <a:pt x="3255128" y="94044"/>
                </a:lnTo>
                <a:lnTo>
                  <a:pt x="3255128" y="94089"/>
                </a:lnTo>
                <a:lnTo>
                  <a:pt x="3255128" y="94102"/>
                </a:lnTo>
                <a:lnTo>
                  <a:pt x="3255128" y="94130"/>
                </a:lnTo>
                <a:lnTo>
                  <a:pt x="3255128" y="94144"/>
                </a:lnTo>
                <a:lnTo>
                  <a:pt x="3255128" y="94168"/>
                </a:lnTo>
                <a:lnTo>
                  <a:pt x="3255128" y="94218"/>
                </a:lnTo>
                <a:lnTo>
                  <a:pt x="3255128" y="94312"/>
                </a:lnTo>
                <a:lnTo>
                  <a:pt x="3255128" y="94393"/>
                </a:lnTo>
                <a:lnTo>
                  <a:pt x="3255128" y="94476"/>
                </a:lnTo>
                <a:lnTo>
                  <a:pt x="3255128" y="94483"/>
                </a:lnTo>
                <a:lnTo>
                  <a:pt x="3255128" y="94589"/>
                </a:lnTo>
                <a:lnTo>
                  <a:pt x="3255128" y="94677"/>
                </a:lnTo>
                <a:lnTo>
                  <a:pt x="3255128" y="94692"/>
                </a:lnTo>
                <a:lnTo>
                  <a:pt x="3255128" y="94702"/>
                </a:lnTo>
                <a:lnTo>
                  <a:pt x="3255128" y="94853"/>
                </a:lnTo>
                <a:lnTo>
                  <a:pt x="3255128" y="94941"/>
                </a:lnTo>
                <a:lnTo>
                  <a:pt x="3255128" y="95039"/>
                </a:lnTo>
                <a:lnTo>
                  <a:pt x="3255128" y="95151"/>
                </a:lnTo>
                <a:lnTo>
                  <a:pt x="3255128" y="95232"/>
                </a:lnTo>
                <a:lnTo>
                  <a:pt x="3255128" y="95475"/>
                </a:lnTo>
                <a:lnTo>
                  <a:pt x="3255128" y="95482"/>
                </a:lnTo>
                <a:lnTo>
                  <a:pt x="3255128" y="95501"/>
                </a:lnTo>
                <a:lnTo>
                  <a:pt x="3255128" y="95580"/>
                </a:lnTo>
                <a:lnTo>
                  <a:pt x="3255128" y="95678"/>
                </a:lnTo>
                <a:lnTo>
                  <a:pt x="3255128" y="95706"/>
                </a:lnTo>
                <a:lnTo>
                  <a:pt x="3255128" y="95723"/>
                </a:lnTo>
                <a:lnTo>
                  <a:pt x="3255128" y="95960"/>
                </a:lnTo>
                <a:lnTo>
                  <a:pt x="3255128" y="96081"/>
                </a:lnTo>
                <a:lnTo>
                  <a:pt x="3255128" y="96153"/>
                </a:lnTo>
                <a:lnTo>
                  <a:pt x="3255128" y="96379"/>
                </a:lnTo>
                <a:lnTo>
                  <a:pt x="3255128" y="96446"/>
                </a:lnTo>
                <a:lnTo>
                  <a:pt x="3255128" y="96496"/>
                </a:lnTo>
                <a:lnTo>
                  <a:pt x="3255128" y="96692"/>
                </a:lnTo>
                <a:lnTo>
                  <a:pt x="3255128" y="96751"/>
                </a:lnTo>
                <a:lnTo>
                  <a:pt x="3255128" y="96759"/>
                </a:lnTo>
                <a:lnTo>
                  <a:pt x="3255128" y="96801"/>
                </a:lnTo>
                <a:lnTo>
                  <a:pt x="3255128" y="96962"/>
                </a:lnTo>
                <a:lnTo>
                  <a:pt x="3255128" y="97042"/>
                </a:lnTo>
                <a:lnTo>
                  <a:pt x="3255128" y="97049"/>
                </a:lnTo>
                <a:lnTo>
                  <a:pt x="3255128" y="97121"/>
                </a:lnTo>
                <a:lnTo>
                  <a:pt x="3255128" y="97260"/>
                </a:lnTo>
                <a:lnTo>
                  <a:pt x="3255128" y="97285"/>
                </a:lnTo>
                <a:lnTo>
                  <a:pt x="3255128" y="97362"/>
                </a:lnTo>
                <a:lnTo>
                  <a:pt x="3255128" y="97539"/>
                </a:lnTo>
                <a:lnTo>
                  <a:pt x="3255128" y="97593"/>
                </a:lnTo>
                <a:lnTo>
                  <a:pt x="3255128" y="97640"/>
                </a:lnTo>
                <a:lnTo>
                  <a:pt x="3255128" y="97656"/>
                </a:lnTo>
                <a:lnTo>
                  <a:pt x="3255128" y="97835"/>
                </a:lnTo>
                <a:lnTo>
                  <a:pt x="3255128" y="97843"/>
                </a:lnTo>
                <a:lnTo>
                  <a:pt x="3255128" y="98063"/>
                </a:lnTo>
                <a:lnTo>
                  <a:pt x="3255128" y="98066"/>
                </a:lnTo>
                <a:lnTo>
                  <a:pt x="3255128" y="98306"/>
                </a:lnTo>
                <a:lnTo>
                  <a:pt x="3255128" y="98352"/>
                </a:lnTo>
                <a:lnTo>
                  <a:pt x="3255128" y="98383"/>
                </a:lnTo>
                <a:lnTo>
                  <a:pt x="3255128" y="98537"/>
                </a:lnTo>
                <a:lnTo>
                  <a:pt x="3255128" y="98671"/>
                </a:lnTo>
                <a:lnTo>
                  <a:pt x="3255128" y="98716"/>
                </a:lnTo>
                <a:lnTo>
                  <a:pt x="3255128" y="98738"/>
                </a:lnTo>
                <a:lnTo>
                  <a:pt x="3255128" y="98810"/>
                </a:lnTo>
                <a:lnTo>
                  <a:pt x="3255128" y="99000"/>
                </a:lnTo>
                <a:lnTo>
                  <a:pt x="3255128" y="99022"/>
                </a:lnTo>
                <a:lnTo>
                  <a:pt x="3255128" y="99103"/>
                </a:lnTo>
                <a:lnTo>
                  <a:pt x="3255128" y="99145"/>
                </a:lnTo>
                <a:lnTo>
                  <a:pt x="3255128" y="99286"/>
                </a:lnTo>
                <a:lnTo>
                  <a:pt x="3255128" y="99319"/>
                </a:lnTo>
                <a:lnTo>
                  <a:pt x="3255128" y="99373"/>
                </a:lnTo>
                <a:lnTo>
                  <a:pt x="3255128" y="99429"/>
                </a:lnTo>
                <a:lnTo>
                  <a:pt x="3255128" y="99458"/>
                </a:lnTo>
                <a:lnTo>
                  <a:pt x="3255128" y="99459"/>
                </a:lnTo>
                <a:lnTo>
                  <a:pt x="3255128" y="99460"/>
                </a:lnTo>
                <a:lnTo>
                  <a:pt x="3255128" y="99568"/>
                </a:lnTo>
                <a:lnTo>
                  <a:pt x="3255128" y="99619"/>
                </a:lnTo>
                <a:lnTo>
                  <a:pt x="3255128" y="99666"/>
                </a:lnTo>
                <a:lnTo>
                  <a:pt x="3255128" y="99691"/>
                </a:lnTo>
                <a:lnTo>
                  <a:pt x="3255128" y="99752"/>
                </a:lnTo>
                <a:lnTo>
                  <a:pt x="3255128" y="99778"/>
                </a:lnTo>
                <a:lnTo>
                  <a:pt x="3255128" y="99795"/>
                </a:lnTo>
                <a:lnTo>
                  <a:pt x="3255128" y="99903"/>
                </a:lnTo>
                <a:lnTo>
                  <a:pt x="3255128" y="99917"/>
                </a:lnTo>
                <a:lnTo>
                  <a:pt x="3255128" y="99984"/>
                </a:lnTo>
                <a:lnTo>
                  <a:pt x="3255128" y="100021"/>
                </a:lnTo>
                <a:lnTo>
                  <a:pt x="3255128" y="100102"/>
                </a:lnTo>
                <a:lnTo>
                  <a:pt x="3255128" y="100298"/>
                </a:lnTo>
                <a:lnTo>
                  <a:pt x="3255128" y="100333"/>
                </a:lnTo>
                <a:lnTo>
                  <a:pt x="3255128" y="100339"/>
                </a:lnTo>
                <a:lnTo>
                  <a:pt x="3255128" y="100465"/>
                </a:lnTo>
                <a:lnTo>
                  <a:pt x="3255128" y="100480"/>
                </a:lnTo>
                <a:lnTo>
                  <a:pt x="3255128" y="100548"/>
                </a:lnTo>
                <a:lnTo>
                  <a:pt x="3255128" y="100646"/>
                </a:lnTo>
                <a:lnTo>
                  <a:pt x="3255128" y="100676"/>
                </a:lnTo>
                <a:lnTo>
                  <a:pt x="3255128" y="100798"/>
                </a:lnTo>
                <a:lnTo>
                  <a:pt x="3255128" y="100899"/>
                </a:lnTo>
                <a:lnTo>
                  <a:pt x="3255128" y="100908"/>
                </a:lnTo>
                <a:lnTo>
                  <a:pt x="3255128" y="100966"/>
                </a:lnTo>
                <a:lnTo>
                  <a:pt x="3255128" y="101032"/>
                </a:lnTo>
                <a:lnTo>
                  <a:pt x="3255128" y="101078"/>
                </a:lnTo>
                <a:lnTo>
                  <a:pt x="3255128" y="101123"/>
                </a:lnTo>
                <a:lnTo>
                  <a:pt x="3255128" y="101319"/>
                </a:lnTo>
                <a:lnTo>
                  <a:pt x="3255128" y="101346"/>
                </a:lnTo>
                <a:lnTo>
                  <a:pt x="3255128" y="101347"/>
                </a:lnTo>
                <a:lnTo>
                  <a:pt x="3255128" y="101556"/>
                </a:lnTo>
                <a:lnTo>
                  <a:pt x="3255128" y="101562"/>
                </a:lnTo>
                <a:lnTo>
                  <a:pt x="3255128" y="101569"/>
                </a:lnTo>
                <a:lnTo>
                  <a:pt x="3255128" y="101589"/>
                </a:lnTo>
                <a:lnTo>
                  <a:pt x="3255128" y="101605"/>
                </a:lnTo>
                <a:lnTo>
                  <a:pt x="3255128" y="101728"/>
                </a:lnTo>
                <a:lnTo>
                  <a:pt x="3255128" y="101805"/>
                </a:lnTo>
                <a:lnTo>
                  <a:pt x="3255128" y="102012"/>
                </a:lnTo>
                <a:lnTo>
                  <a:pt x="3255128" y="102015"/>
                </a:lnTo>
                <a:lnTo>
                  <a:pt x="3255128" y="102026"/>
                </a:lnTo>
                <a:lnTo>
                  <a:pt x="3255128" y="102346"/>
                </a:lnTo>
                <a:lnTo>
                  <a:pt x="3255128" y="102355"/>
                </a:lnTo>
                <a:lnTo>
                  <a:pt x="3255128" y="102401"/>
                </a:lnTo>
                <a:lnTo>
                  <a:pt x="3255128" y="102470"/>
                </a:lnTo>
                <a:lnTo>
                  <a:pt x="3255128" y="102486"/>
                </a:lnTo>
                <a:lnTo>
                  <a:pt x="3255128" y="102489"/>
                </a:lnTo>
                <a:lnTo>
                  <a:pt x="3255128" y="102542"/>
                </a:lnTo>
                <a:lnTo>
                  <a:pt x="3255128" y="102685"/>
                </a:lnTo>
                <a:lnTo>
                  <a:pt x="3255128" y="102841"/>
                </a:lnTo>
                <a:lnTo>
                  <a:pt x="3255128" y="102963"/>
                </a:lnTo>
                <a:lnTo>
                  <a:pt x="3255128" y="103191"/>
                </a:lnTo>
                <a:lnTo>
                  <a:pt x="3255128" y="103236"/>
                </a:lnTo>
                <a:lnTo>
                  <a:pt x="3255128" y="103370"/>
                </a:lnTo>
                <a:lnTo>
                  <a:pt x="3255128" y="103458"/>
                </a:lnTo>
                <a:lnTo>
                  <a:pt x="3255128" y="103525"/>
                </a:lnTo>
                <a:lnTo>
                  <a:pt x="3255128" y="103548"/>
                </a:lnTo>
                <a:lnTo>
                  <a:pt x="3255128" y="103615"/>
                </a:lnTo>
                <a:lnTo>
                  <a:pt x="3255128" y="103620"/>
                </a:lnTo>
                <a:lnTo>
                  <a:pt x="3255128" y="103623"/>
                </a:lnTo>
                <a:lnTo>
                  <a:pt x="3255128" y="103721"/>
                </a:lnTo>
                <a:lnTo>
                  <a:pt x="3255128" y="103772"/>
                </a:lnTo>
                <a:lnTo>
                  <a:pt x="3255128" y="103839"/>
                </a:lnTo>
                <a:lnTo>
                  <a:pt x="3255128" y="103913"/>
                </a:lnTo>
                <a:lnTo>
                  <a:pt x="3255128" y="104018"/>
                </a:lnTo>
                <a:lnTo>
                  <a:pt x="3255128" y="104056"/>
                </a:lnTo>
                <a:lnTo>
                  <a:pt x="3255128" y="104087"/>
                </a:lnTo>
                <a:lnTo>
                  <a:pt x="3255128" y="104088"/>
                </a:lnTo>
                <a:lnTo>
                  <a:pt x="3255128" y="104268"/>
                </a:lnTo>
                <a:lnTo>
                  <a:pt x="3255128" y="104298"/>
                </a:lnTo>
                <a:lnTo>
                  <a:pt x="3255128" y="104406"/>
                </a:lnTo>
                <a:lnTo>
                  <a:pt x="3255128" y="104422"/>
                </a:lnTo>
                <a:lnTo>
                  <a:pt x="3255128" y="104477"/>
                </a:lnTo>
                <a:lnTo>
                  <a:pt x="3255128" y="104504"/>
                </a:lnTo>
                <a:lnTo>
                  <a:pt x="3255128" y="104622"/>
                </a:lnTo>
                <a:lnTo>
                  <a:pt x="3255128" y="104638"/>
                </a:lnTo>
                <a:lnTo>
                  <a:pt x="3255128" y="104727"/>
                </a:lnTo>
                <a:lnTo>
                  <a:pt x="3255128" y="104818"/>
                </a:lnTo>
                <a:lnTo>
                  <a:pt x="3255128" y="104829"/>
                </a:lnTo>
                <a:lnTo>
                  <a:pt x="3255128" y="104832"/>
                </a:lnTo>
                <a:lnTo>
                  <a:pt x="3255128" y="104850"/>
                </a:lnTo>
                <a:lnTo>
                  <a:pt x="3255128" y="104853"/>
                </a:lnTo>
                <a:lnTo>
                  <a:pt x="3255128" y="105072"/>
                </a:lnTo>
                <a:lnTo>
                  <a:pt x="3255128" y="105092"/>
                </a:lnTo>
                <a:lnTo>
                  <a:pt x="3255128" y="105268"/>
                </a:lnTo>
                <a:lnTo>
                  <a:pt x="3255128" y="105286"/>
                </a:lnTo>
                <a:lnTo>
                  <a:pt x="3255128" y="105303"/>
                </a:lnTo>
                <a:lnTo>
                  <a:pt x="3255128" y="105424"/>
                </a:lnTo>
                <a:lnTo>
                  <a:pt x="3255128" y="105535"/>
                </a:lnTo>
                <a:lnTo>
                  <a:pt x="3255128" y="105745"/>
                </a:lnTo>
                <a:lnTo>
                  <a:pt x="3255128" y="105890"/>
                </a:lnTo>
                <a:lnTo>
                  <a:pt x="3255128" y="105973"/>
                </a:lnTo>
                <a:lnTo>
                  <a:pt x="3255128" y="106109"/>
                </a:lnTo>
                <a:lnTo>
                  <a:pt x="3255128" y="106139"/>
                </a:lnTo>
                <a:lnTo>
                  <a:pt x="3255128" y="106183"/>
                </a:lnTo>
                <a:lnTo>
                  <a:pt x="3255128" y="106189"/>
                </a:lnTo>
                <a:lnTo>
                  <a:pt x="3255128" y="106203"/>
                </a:lnTo>
                <a:lnTo>
                  <a:pt x="3255128" y="106219"/>
                </a:lnTo>
                <a:lnTo>
                  <a:pt x="3255128" y="106349"/>
                </a:lnTo>
                <a:lnTo>
                  <a:pt x="3255128" y="106355"/>
                </a:lnTo>
                <a:lnTo>
                  <a:pt x="3255128" y="106432"/>
                </a:lnTo>
                <a:lnTo>
                  <a:pt x="3255128" y="106546"/>
                </a:lnTo>
                <a:lnTo>
                  <a:pt x="3255128" y="106639"/>
                </a:lnTo>
                <a:lnTo>
                  <a:pt x="3255128" y="106642"/>
                </a:lnTo>
                <a:lnTo>
                  <a:pt x="3255128" y="106787"/>
                </a:lnTo>
                <a:lnTo>
                  <a:pt x="3255128" y="106851"/>
                </a:lnTo>
                <a:lnTo>
                  <a:pt x="3255128" y="106990"/>
                </a:lnTo>
                <a:lnTo>
                  <a:pt x="3255128" y="106997"/>
                </a:lnTo>
                <a:lnTo>
                  <a:pt x="3255128" y="107124"/>
                </a:lnTo>
                <a:lnTo>
                  <a:pt x="3255128" y="107246"/>
                </a:lnTo>
                <a:lnTo>
                  <a:pt x="3255128" y="107271"/>
                </a:lnTo>
                <a:lnTo>
                  <a:pt x="3255128" y="107310"/>
                </a:lnTo>
                <a:lnTo>
                  <a:pt x="3255128" y="107329"/>
                </a:lnTo>
                <a:lnTo>
                  <a:pt x="3255128" y="107412"/>
                </a:lnTo>
                <a:lnTo>
                  <a:pt x="3255128" y="107433"/>
                </a:lnTo>
                <a:lnTo>
                  <a:pt x="3255128" y="107555"/>
                </a:lnTo>
                <a:lnTo>
                  <a:pt x="3255128" y="107590"/>
                </a:lnTo>
                <a:lnTo>
                  <a:pt x="3255128" y="107772"/>
                </a:lnTo>
                <a:lnTo>
                  <a:pt x="3255128" y="108085"/>
                </a:lnTo>
                <a:lnTo>
                  <a:pt x="3255128" y="108210"/>
                </a:lnTo>
                <a:lnTo>
                  <a:pt x="3255128" y="108231"/>
                </a:lnTo>
                <a:lnTo>
                  <a:pt x="3255128" y="108292"/>
                </a:lnTo>
                <a:lnTo>
                  <a:pt x="3255128" y="108328"/>
                </a:lnTo>
                <a:lnTo>
                  <a:pt x="3255128" y="108335"/>
                </a:lnTo>
                <a:lnTo>
                  <a:pt x="3255128" y="108433"/>
                </a:lnTo>
                <a:lnTo>
                  <a:pt x="3255128" y="108559"/>
                </a:lnTo>
                <a:lnTo>
                  <a:pt x="3255128" y="108576"/>
                </a:lnTo>
                <a:lnTo>
                  <a:pt x="3255128" y="108591"/>
                </a:lnTo>
                <a:lnTo>
                  <a:pt x="3255128" y="108607"/>
                </a:lnTo>
                <a:lnTo>
                  <a:pt x="3255128" y="108786"/>
                </a:lnTo>
                <a:lnTo>
                  <a:pt x="3255128" y="108942"/>
                </a:lnTo>
                <a:lnTo>
                  <a:pt x="3255128" y="109121"/>
                </a:lnTo>
                <a:lnTo>
                  <a:pt x="3255128" y="109349"/>
                </a:lnTo>
                <a:lnTo>
                  <a:pt x="3255128" y="109472"/>
                </a:lnTo>
                <a:lnTo>
                  <a:pt x="3255128" y="109612"/>
                </a:lnTo>
                <a:lnTo>
                  <a:pt x="3255128" y="109823"/>
                </a:lnTo>
                <a:lnTo>
                  <a:pt x="3255128" y="109827"/>
                </a:lnTo>
                <a:lnTo>
                  <a:pt x="3255128" y="109957"/>
                </a:lnTo>
                <a:lnTo>
                  <a:pt x="3255128" y="110002"/>
                </a:lnTo>
                <a:lnTo>
                  <a:pt x="3255128" y="110055"/>
                </a:lnTo>
                <a:lnTo>
                  <a:pt x="3255128" y="110069"/>
                </a:lnTo>
                <a:lnTo>
                  <a:pt x="3255128" y="110138"/>
                </a:lnTo>
                <a:lnTo>
                  <a:pt x="3255128" y="110234"/>
                </a:lnTo>
                <a:lnTo>
                  <a:pt x="3255128" y="110389"/>
                </a:lnTo>
                <a:lnTo>
                  <a:pt x="3255128" y="110493"/>
                </a:lnTo>
                <a:lnTo>
                  <a:pt x="3255128" y="110585"/>
                </a:lnTo>
                <a:lnTo>
                  <a:pt x="3255128" y="110605"/>
                </a:lnTo>
                <a:lnTo>
                  <a:pt x="3255128" y="110632"/>
                </a:lnTo>
                <a:lnTo>
                  <a:pt x="3255128" y="110703"/>
                </a:lnTo>
                <a:lnTo>
                  <a:pt x="3255128" y="110875"/>
                </a:lnTo>
                <a:lnTo>
                  <a:pt x="3255128" y="110882"/>
                </a:lnTo>
                <a:lnTo>
                  <a:pt x="3255128" y="110950"/>
                </a:lnTo>
                <a:lnTo>
                  <a:pt x="3255128" y="110952"/>
                </a:lnTo>
                <a:lnTo>
                  <a:pt x="3255128" y="111064"/>
                </a:lnTo>
                <a:lnTo>
                  <a:pt x="3255128" y="111089"/>
                </a:lnTo>
                <a:lnTo>
                  <a:pt x="3255128" y="111159"/>
                </a:lnTo>
                <a:lnTo>
                  <a:pt x="3255128" y="111162"/>
                </a:lnTo>
                <a:lnTo>
                  <a:pt x="3255128" y="111173"/>
                </a:lnTo>
                <a:lnTo>
                  <a:pt x="3255128" y="111270"/>
                </a:lnTo>
                <a:lnTo>
                  <a:pt x="3255128" y="111341"/>
                </a:lnTo>
                <a:lnTo>
                  <a:pt x="3255128" y="111584"/>
                </a:lnTo>
                <a:lnTo>
                  <a:pt x="3255128" y="111591"/>
                </a:lnTo>
                <a:lnTo>
                  <a:pt x="3255128" y="111619"/>
                </a:lnTo>
                <a:lnTo>
                  <a:pt x="3255128" y="111663"/>
                </a:lnTo>
                <a:lnTo>
                  <a:pt x="3255128" y="111815"/>
                </a:lnTo>
                <a:lnTo>
                  <a:pt x="3255128" y="111932"/>
                </a:lnTo>
                <a:lnTo>
                  <a:pt x="3255128" y="111956"/>
                </a:lnTo>
                <a:lnTo>
                  <a:pt x="3255128" y="111998"/>
                </a:lnTo>
                <a:lnTo>
                  <a:pt x="3255128" y="112110"/>
                </a:lnTo>
                <a:lnTo>
                  <a:pt x="3255128" y="112289"/>
                </a:lnTo>
                <a:lnTo>
                  <a:pt x="3255128" y="112311"/>
                </a:lnTo>
                <a:lnTo>
                  <a:pt x="3255128" y="112313"/>
                </a:lnTo>
                <a:lnTo>
                  <a:pt x="3255128" y="112472"/>
                </a:lnTo>
                <a:lnTo>
                  <a:pt x="3255128" y="112539"/>
                </a:lnTo>
                <a:lnTo>
                  <a:pt x="3255128" y="112544"/>
                </a:lnTo>
                <a:lnTo>
                  <a:pt x="3255128" y="112605"/>
                </a:lnTo>
                <a:lnTo>
                  <a:pt x="3255128" y="112770"/>
                </a:lnTo>
                <a:lnTo>
                  <a:pt x="3255128" y="112837"/>
                </a:lnTo>
                <a:lnTo>
                  <a:pt x="3255128" y="112875"/>
                </a:lnTo>
                <a:lnTo>
                  <a:pt x="3255128" y="112955"/>
                </a:lnTo>
                <a:lnTo>
                  <a:pt x="3255128" y="113083"/>
                </a:lnTo>
                <a:lnTo>
                  <a:pt x="3255128" y="113186"/>
                </a:lnTo>
                <a:lnTo>
                  <a:pt x="3255128" y="113192"/>
                </a:lnTo>
                <a:lnTo>
                  <a:pt x="3255128" y="113312"/>
                </a:lnTo>
                <a:lnTo>
                  <a:pt x="3255128" y="113508"/>
                </a:lnTo>
                <a:lnTo>
                  <a:pt x="3255128" y="113651"/>
                </a:lnTo>
                <a:lnTo>
                  <a:pt x="3255128" y="113756"/>
                </a:lnTo>
                <a:lnTo>
                  <a:pt x="3255128" y="113976"/>
                </a:lnTo>
                <a:lnTo>
                  <a:pt x="3255128" y="113988"/>
                </a:lnTo>
                <a:lnTo>
                  <a:pt x="3255128" y="114161"/>
                </a:lnTo>
                <a:lnTo>
                  <a:pt x="3255128" y="114246"/>
                </a:lnTo>
                <a:lnTo>
                  <a:pt x="3255128" y="114454"/>
                </a:lnTo>
                <a:lnTo>
                  <a:pt x="3255128" y="114581"/>
                </a:lnTo>
                <a:lnTo>
                  <a:pt x="3255128" y="114589"/>
                </a:lnTo>
                <a:lnTo>
                  <a:pt x="3255128" y="114636"/>
                </a:lnTo>
                <a:lnTo>
                  <a:pt x="3255128" y="114809"/>
                </a:lnTo>
                <a:lnTo>
                  <a:pt x="3255128" y="114879"/>
                </a:lnTo>
                <a:lnTo>
                  <a:pt x="3255128" y="114894"/>
                </a:lnTo>
                <a:lnTo>
                  <a:pt x="3255128" y="115058"/>
                </a:lnTo>
                <a:lnTo>
                  <a:pt x="3255128" y="115095"/>
                </a:lnTo>
                <a:lnTo>
                  <a:pt x="3255128" y="115122"/>
                </a:lnTo>
                <a:lnTo>
                  <a:pt x="3255128" y="115127"/>
                </a:lnTo>
                <a:lnTo>
                  <a:pt x="3255128" y="115199"/>
                </a:lnTo>
                <a:lnTo>
                  <a:pt x="3255128" y="115254"/>
                </a:lnTo>
                <a:lnTo>
                  <a:pt x="3255128" y="115268"/>
                </a:lnTo>
                <a:lnTo>
                  <a:pt x="3255128" y="115342"/>
                </a:lnTo>
                <a:lnTo>
                  <a:pt x="3255128" y="115353"/>
                </a:lnTo>
                <a:lnTo>
                  <a:pt x="3255128" y="115373"/>
                </a:lnTo>
                <a:lnTo>
                  <a:pt x="3255128" y="115410"/>
                </a:lnTo>
                <a:lnTo>
                  <a:pt x="3255128" y="115455"/>
                </a:lnTo>
                <a:lnTo>
                  <a:pt x="3255128" y="115470"/>
                </a:lnTo>
                <a:lnTo>
                  <a:pt x="3255128" y="115569"/>
                </a:lnTo>
                <a:lnTo>
                  <a:pt x="3255128" y="115604"/>
                </a:lnTo>
                <a:lnTo>
                  <a:pt x="3255128" y="115775"/>
                </a:lnTo>
                <a:lnTo>
                  <a:pt x="3255128" y="115816"/>
                </a:lnTo>
                <a:lnTo>
                  <a:pt x="3255128" y="116043"/>
                </a:lnTo>
                <a:lnTo>
                  <a:pt x="3255128" y="116189"/>
                </a:lnTo>
                <a:lnTo>
                  <a:pt x="3255128" y="116234"/>
                </a:lnTo>
                <a:lnTo>
                  <a:pt x="3255128" y="116252"/>
                </a:lnTo>
                <a:lnTo>
                  <a:pt x="3255128" y="116336"/>
                </a:lnTo>
                <a:lnTo>
                  <a:pt x="3255128" y="116378"/>
                </a:lnTo>
                <a:lnTo>
                  <a:pt x="3255128" y="116476"/>
                </a:lnTo>
                <a:lnTo>
                  <a:pt x="3255128" y="116501"/>
                </a:lnTo>
                <a:lnTo>
                  <a:pt x="3255128" y="116559"/>
                </a:lnTo>
                <a:lnTo>
                  <a:pt x="3255128" y="116625"/>
                </a:lnTo>
                <a:lnTo>
                  <a:pt x="3255128" y="116685"/>
                </a:lnTo>
                <a:lnTo>
                  <a:pt x="3255128" y="116711"/>
                </a:lnTo>
                <a:lnTo>
                  <a:pt x="3255128" y="116744"/>
                </a:lnTo>
                <a:lnTo>
                  <a:pt x="3255128" y="116821"/>
                </a:lnTo>
                <a:lnTo>
                  <a:pt x="3255128" y="116837"/>
                </a:lnTo>
                <a:lnTo>
                  <a:pt x="3255128" y="116940"/>
                </a:lnTo>
                <a:lnTo>
                  <a:pt x="3255128" y="117149"/>
                </a:lnTo>
                <a:lnTo>
                  <a:pt x="3255128" y="117259"/>
                </a:lnTo>
                <a:lnTo>
                  <a:pt x="3255128" y="117296"/>
                </a:lnTo>
                <a:lnTo>
                  <a:pt x="3255128" y="117357"/>
                </a:lnTo>
                <a:lnTo>
                  <a:pt x="3255128" y="117392"/>
                </a:lnTo>
                <a:lnTo>
                  <a:pt x="3255128" y="117398"/>
                </a:lnTo>
                <a:lnTo>
                  <a:pt x="3255128" y="117419"/>
                </a:lnTo>
                <a:lnTo>
                  <a:pt x="3255128" y="117469"/>
                </a:lnTo>
                <a:lnTo>
                  <a:pt x="3255128" y="117475"/>
                </a:lnTo>
                <a:lnTo>
                  <a:pt x="3255128" y="117491"/>
                </a:lnTo>
                <a:lnTo>
                  <a:pt x="3255128" y="117608"/>
                </a:lnTo>
                <a:lnTo>
                  <a:pt x="3255128" y="117641"/>
                </a:lnTo>
                <a:lnTo>
                  <a:pt x="3255128" y="117706"/>
                </a:lnTo>
                <a:lnTo>
                  <a:pt x="3255128" y="117837"/>
                </a:lnTo>
                <a:lnTo>
                  <a:pt x="3255128" y="117851"/>
                </a:lnTo>
                <a:lnTo>
                  <a:pt x="3255128" y="117925"/>
                </a:lnTo>
                <a:lnTo>
                  <a:pt x="3255128" y="117928"/>
                </a:lnTo>
                <a:lnTo>
                  <a:pt x="3255128" y="117939"/>
                </a:lnTo>
                <a:lnTo>
                  <a:pt x="3255128" y="117953"/>
                </a:lnTo>
                <a:lnTo>
                  <a:pt x="3255128" y="118135"/>
                </a:lnTo>
                <a:lnTo>
                  <a:pt x="3255128" y="118139"/>
                </a:lnTo>
                <a:lnTo>
                  <a:pt x="3255128" y="118378"/>
                </a:lnTo>
                <a:lnTo>
                  <a:pt x="3255128" y="118399"/>
                </a:lnTo>
                <a:lnTo>
                  <a:pt x="3255128" y="118598"/>
                </a:lnTo>
                <a:lnTo>
                  <a:pt x="3255128" y="118876"/>
                </a:lnTo>
                <a:lnTo>
                  <a:pt x="3255128" y="118974"/>
                </a:lnTo>
                <a:lnTo>
                  <a:pt x="3255128" y="119072"/>
                </a:lnTo>
                <a:lnTo>
                  <a:pt x="3255128" y="119153"/>
                </a:lnTo>
                <a:lnTo>
                  <a:pt x="3255128" y="119208"/>
                </a:lnTo>
                <a:lnTo>
                  <a:pt x="3255128" y="119216"/>
                </a:lnTo>
                <a:lnTo>
                  <a:pt x="3255128" y="119399"/>
                </a:lnTo>
                <a:lnTo>
                  <a:pt x="3255128" y="119638"/>
                </a:lnTo>
                <a:lnTo>
                  <a:pt x="3255128" y="120097"/>
                </a:lnTo>
                <a:lnTo>
                  <a:pt x="3255128" y="120124"/>
                </a:lnTo>
                <a:lnTo>
                  <a:pt x="3255128" y="120231"/>
                </a:lnTo>
                <a:lnTo>
                  <a:pt x="3255128" y="120439"/>
                </a:lnTo>
                <a:lnTo>
                  <a:pt x="3255128" y="120443"/>
                </a:lnTo>
                <a:lnTo>
                  <a:pt x="3255128" y="120582"/>
                </a:lnTo>
                <a:lnTo>
                  <a:pt x="3255128" y="120879"/>
                </a:lnTo>
                <a:lnTo>
                  <a:pt x="3255128" y="121021"/>
                </a:lnTo>
                <a:lnTo>
                  <a:pt x="3255128" y="121145"/>
                </a:lnTo>
                <a:lnTo>
                  <a:pt x="3255128" y="121200"/>
                </a:lnTo>
                <a:lnTo>
                  <a:pt x="3255128" y="121338"/>
                </a:lnTo>
                <a:lnTo>
                  <a:pt x="3255128" y="121355"/>
                </a:lnTo>
                <a:lnTo>
                  <a:pt x="3255128" y="121460"/>
                </a:lnTo>
                <a:lnTo>
                  <a:pt x="3255128" y="121463"/>
                </a:lnTo>
                <a:lnTo>
                  <a:pt x="3255128" y="121551"/>
                </a:lnTo>
                <a:lnTo>
                  <a:pt x="3255128" y="121639"/>
                </a:lnTo>
                <a:lnTo>
                  <a:pt x="3255128" y="121669"/>
                </a:lnTo>
                <a:lnTo>
                  <a:pt x="3255128" y="121848"/>
                </a:lnTo>
                <a:lnTo>
                  <a:pt x="3255128" y="121918"/>
                </a:lnTo>
                <a:lnTo>
                  <a:pt x="3255128" y="122128"/>
                </a:lnTo>
                <a:lnTo>
                  <a:pt x="3255128" y="122236"/>
                </a:lnTo>
                <a:lnTo>
                  <a:pt x="3255128" y="122307"/>
                </a:lnTo>
                <a:lnTo>
                  <a:pt x="3255128" y="122459"/>
                </a:lnTo>
                <a:lnTo>
                  <a:pt x="3255128" y="122468"/>
                </a:lnTo>
                <a:lnTo>
                  <a:pt x="3255128" y="122655"/>
                </a:lnTo>
                <a:lnTo>
                  <a:pt x="3255128" y="122680"/>
                </a:lnTo>
                <a:lnTo>
                  <a:pt x="3255128" y="122707"/>
                </a:lnTo>
                <a:lnTo>
                  <a:pt x="3255128" y="122907"/>
                </a:lnTo>
                <a:lnTo>
                  <a:pt x="3255128" y="122922"/>
                </a:lnTo>
                <a:lnTo>
                  <a:pt x="3255128" y="123005"/>
                </a:lnTo>
                <a:lnTo>
                  <a:pt x="3255128" y="123026"/>
                </a:lnTo>
                <a:lnTo>
                  <a:pt x="3255128" y="123116"/>
                </a:lnTo>
                <a:lnTo>
                  <a:pt x="3255128" y="123165"/>
                </a:lnTo>
                <a:lnTo>
                  <a:pt x="3255128" y="123242"/>
                </a:lnTo>
                <a:lnTo>
                  <a:pt x="3255128" y="123575"/>
                </a:lnTo>
                <a:lnTo>
                  <a:pt x="3255128" y="123728"/>
                </a:lnTo>
                <a:lnTo>
                  <a:pt x="3255128" y="123803"/>
                </a:lnTo>
                <a:lnTo>
                  <a:pt x="3255128" y="123942"/>
                </a:lnTo>
                <a:lnTo>
                  <a:pt x="3255128" y="124026"/>
                </a:lnTo>
                <a:lnTo>
                  <a:pt x="3255128" y="124046"/>
                </a:lnTo>
                <a:lnTo>
                  <a:pt x="3255128" y="124049"/>
                </a:lnTo>
                <a:lnTo>
                  <a:pt x="3255128" y="124123"/>
                </a:lnTo>
                <a:lnTo>
                  <a:pt x="3255128" y="124232"/>
                </a:lnTo>
                <a:lnTo>
                  <a:pt x="3255128" y="124472"/>
                </a:lnTo>
                <a:lnTo>
                  <a:pt x="3255128" y="124751"/>
                </a:lnTo>
                <a:lnTo>
                  <a:pt x="3255128" y="124880"/>
                </a:lnTo>
                <a:lnTo>
                  <a:pt x="3255128" y="124954"/>
                </a:lnTo>
                <a:lnTo>
                  <a:pt x="3255128" y="124963"/>
                </a:lnTo>
                <a:lnTo>
                  <a:pt x="3255128" y="125108"/>
                </a:lnTo>
                <a:lnTo>
                  <a:pt x="3255128" y="125113"/>
                </a:lnTo>
                <a:lnTo>
                  <a:pt x="3255128" y="125142"/>
                </a:lnTo>
                <a:lnTo>
                  <a:pt x="3255128" y="125263"/>
                </a:lnTo>
                <a:lnTo>
                  <a:pt x="3255128" y="125339"/>
                </a:lnTo>
                <a:lnTo>
                  <a:pt x="3255128" y="125392"/>
                </a:lnTo>
                <a:lnTo>
                  <a:pt x="3255128" y="125399"/>
                </a:lnTo>
                <a:lnTo>
                  <a:pt x="3255128" y="125420"/>
                </a:lnTo>
                <a:lnTo>
                  <a:pt x="3255128" y="125602"/>
                </a:lnTo>
                <a:lnTo>
                  <a:pt x="3255128" y="125648"/>
                </a:lnTo>
                <a:lnTo>
                  <a:pt x="3255128" y="125740"/>
                </a:lnTo>
                <a:lnTo>
                  <a:pt x="3255128" y="125761"/>
                </a:lnTo>
                <a:lnTo>
                  <a:pt x="3255128" y="125827"/>
                </a:lnTo>
                <a:lnTo>
                  <a:pt x="3255128" y="125858"/>
                </a:lnTo>
                <a:lnTo>
                  <a:pt x="3255128" y="125936"/>
                </a:lnTo>
                <a:lnTo>
                  <a:pt x="3255128" y="125982"/>
                </a:lnTo>
                <a:lnTo>
                  <a:pt x="3255128" y="126061"/>
                </a:lnTo>
                <a:lnTo>
                  <a:pt x="3255128" y="126165"/>
                </a:lnTo>
                <a:lnTo>
                  <a:pt x="3255128" y="126178"/>
                </a:lnTo>
                <a:lnTo>
                  <a:pt x="3255128" y="126220"/>
                </a:lnTo>
                <a:lnTo>
                  <a:pt x="3255128" y="126296"/>
                </a:lnTo>
                <a:lnTo>
                  <a:pt x="3255128" y="126410"/>
                </a:lnTo>
                <a:lnTo>
                  <a:pt x="3255128" y="126421"/>
                </a:lnTo>
                <a:lnTo>
                  <a:pt x="3255128" y="126428"/>
                </a:lnTo>
                <a:lnTo>
                  <a:pt x="3255128" y="126475"/>
                </a:lnTo>
                <a:lnTo>
                  <a:pt x="3255128" y="126545"/>
                </a:lnTo>
                <a:lnTo>
                  <a:pt x="3255128" y="126730"/>
                </a:lnTo>
                <a:lnTo>
                  <a:pt x="3255128" y="126755"/>
                </a:lnTo>
                <a:lnTo>
                  <a:pt x="3255128" y="126863"/>
                </a:lnTo>
                <a:lnTo>
                  <a:pt x="3255128" y="126934"/>
                </a:lnTo>
                <a:lnTo>
                  <a:pt x="3255128" y="127014"/>
                </a:lnTo>
                <a:lnTo>
                  <a:pt x="3255128" y="127059"/>
                </a:lnTo>
                <a:lnTo>
                  <a:pt x="3255128" y="127095"/>
                </a:lnTo>
                <a:lnTo>
                  <a:pt x="3255128" y="127302"/>
                </a:lnTo>
                <a:lnTo>
                  <a:pt x="3255128" y="127307"/>
                </a:lnTo>
                <a:lnTo>
                  <a:pt x="3255128" y="127309"/>
                </a:lnTo>
                <a:lnTo>
                  <a:pt x="3255128" y="127378"/>
                </a:lnTo>
                <a:lnTo>
                  <a:pt x="3255128" y="127442"/>
                </a:lnTo>
                <a:lnTo>
                  <a:pt x="3255128" y="127450"/>
                </a:lnTo>
                <a:lnTo>
                  <a:pt x="3255128" y="127525"/>
                </a:lnTo>
                <a:lnTo>
                  <a:pt x="3255128" y="127546"/>
                </a:lnTo>
                <a:lnTo>
                  <a:pt x="3255128" y="127662"/>
                </a:lnTo>
                <a:lnTo>
                  <a:pt x="3255128" y="127725"/>
                </a:lnTo>
                <a:lnTo>
                  <a:pt x="3255128" y="127743"/>
                </a:lnTo>
                <a:lnTo>
                  <a:pt x="3255128" y="127787"/>
                </a:lnTo>
                <a:lnTo>
                  <a:pt x="3255128" y="127837"/>
                </a:lnTo>
                <a:lnTo>
                  <a:pt x="3255128" y="127909"/>
                </a:lnTo>
                <a:lnTo>
                  <a:pt x="3255128" y="127911"/>
                </a:lnTo>
                <a:lnTo>
                  <a:pt x="3255128" y="127975"/>
                </a:lnTo>
                <a:lnTo>
                  <a:pt x="3255128" y="128121"/>
                </a:lnTo>
                <a:lnTo>
                  <a:pt x="3255128" y="128202"/>
                </a:lnTo>
                <a:lnTo>
                  <a:pt x="3255128" y="128226"/>
                </a:lnTo>
                <a:lnTo>
                  <a:pt x="3255128" y="128323"/>
                </a:lnTo>
                <a:lnTo>
                  <a:pt x="3255128" y="128385"/>
                </a:lnTo>
                <a:lnTo>
                  <a:pt x="3255128" y="128435"/>
                </a:lnTo>
                <a:lnTo>
                  <a:pt x="3255128" y="128457"/>
                </a:lnTo>
                <a:lnTo>
                  <a:pt x="3255128" y="128557"/>
                </a:lnTo>
                <a:lnTo>
                  <a:pt x="3255128" y="128676"/>
                </a:lnTo>
                <a:lnTo>
                  <a:pt x="3255128" y="128750"/>
                </a:lnTo>
                <a:lnTo>
                  <a:pt x="3255128" y="128894"/>
                </a:lnTo>
                <a:lnTo>
                  <a:pt x="3255128" y="128896"/>
                </a:lnTo>
                <a:lnTo>
                  <a:pt x="3255128" y="128919"/>
                </a:lnTo>
                <a:lnTo>
                  <a:pt x="3255128" y="128926"/>
                </a:lnTo>
                <a:lnTo>
                  <a:pt x="3255128" y="128993"/>
                </a:lnTo>
                <a:lnTo>
                  <a:pt x="3255128" y="129105"/>
                </a:lnTo>
                <a:lnTo>
                  <a:pt x="3255128" y="129421"/>
                </a:lnTo>
                <a:lnTo>
                  <a:pt x="3255128" y="129564"/>
                </a:lnTo>
                <a:lnTo>
                  <a:pt x="3255128" y="129581"/>
                </a:lnTo>
                <a:lnTo>
                  <a:pt x="3255128" y="129597"/>
                </a:lnTo>
                <a:lnTo>
                  <a:pt x="3255128" y="129890"/>
                </a:lnTo>
                <a:lnTo>
                  <a:pt x="3255128" y="129940"/>
                </a:lnTo>
                <a:lnTo>
                  <a:pt x="3255128" y="130119"/>
                </a:lnTo>
                <a:lnTo>
                  <a:pt x="3255128" y="130229"/>
                </a:lnTo>
                <a:lnTo>
                  <a:pt x="3255128" y="130245"/>
                </a:lnTo>
                <a:lnTo>
                  <a:pt x="3255128" y="130347"/>
                </a:lnTo>
                <a:lnTo>
                  <a:pt x="3255128" y="130494"/>
                </a:lnTo>
                <a:lnTo>
                  <a:pt x="3255128" y="130502"/>
                </a:lnTo>
                <a:lnTo>
                  <a:pt x="3255128" y="130688"/>
                </a:lnTo>
                <a:lnTo>
                  <a:pt x="3255128" y="130698"/>
                </a:lnTo>
                <a:lnTo>
                  <a:pt x="3255128" y="130704"/>
                </a:lnTo>
                <a:lnTo>
                  <a:pt x="3255128" y="130792"/>
                </a:lnTo>
                <a:lnTo>
                  <a:pt x="3255128" y="130806"/>
                </a:lnTo>
                <a:lnTo>
                  <a:pt x="3255128" y="130995"/>
                </a:lnTo>
                <a:lnTo>
                  <a:pt x="3255128" y="131048"/>
                </a:lnTo>
                <a:lnTo>
                  <a:pt x="3255128" y="131383"/>
                </a:lnTo>
                <a:lnTo>
                  <a:pt x="3255128" y="131454"/>
                </a:lnTo>
                <a:lnTo>
                  <a:pt x="3255128" y="131479"/>
                </a:lnTo>
                <a:lnTo>
                  <a:pt x="3255128" y="131517"/>
                </a:lnTo>
                <a:lnTo>
                  <a:pt x="3255128" y="131579"/>
                </a:lnTo>
                <a:lnTo>
                  <a:pt x="3255128" y="131615"/>
                </a:lnTo>
                <a:lnTo>
                  <a:pt x="3255128" y="131713"/>
                </a:lnTo>
                <a:lnTo>
                  <a:pt x="3255128" y="131729"/>
                </a:lnTo>
                <a:lnTo>
                  <a:pt x="3255128" y="131827"/>
                </a:lnTo>
                <a:lnTo>
                  <a:pt x="3255128" y="131929"/>
                </a:lnTo>
                <a:lnTo>
                  <a:pt x="3255128" y="132006"/>
                </a:lnTo>
                <a:lnTo>
                  <a:pt x="3255128" y="132069"/>
                </a:lnTo>
                <a:lnTo>
                  <a:pt x="3255128" y="132165"/>
                </a:lnTo>
                <a:lnTo>
                  <a:pt x="3255128" y="132263"/>
                </a:lnTo>
                <a:lnTo>
                  <a:pt x="3255128" y="132361"/>
                </a:lnTo>
                <a:lnTo>
                  <a:pt x="3255128" y="132414"/>
                </a:lnTo>
                <a:lnTo>
                  <a:pt x="3255128" y="132624"/>
                </a:lnTo>
                <a:lnTo>
                  <a:pt x="3255128" y="132722"/>
                </a:lnTo>
                <a:lnTo>
                  <a:pt x="3255128" y="132820"/>
                </a:lnTo>
                <a:lnTo>
                  <a:pt x="3255128" y="132950"/>
                </a:lnTo>
                <a:lnTo>
                  <a:pt x="3255128" y="133012"/>
                </a:lnTo>
                <a:lnTo>
                  <a:pt x="3255128" y="133062"/>
                </a:lnTo>
                <a:lnTo>
                  <a:pt x="3255128" y="133084"/>
                </a:lnTo>
                <a:lnTo>
                  <a:pt x="3255128" y="133151"/>
                </a:lnTo>
                <a:lnTo>
                  <a:pt x="3255128" y="133196"/>
                </a:lnTo>
                <a:lnTo>
                  <a:pt x="3255128" y="133270"/>
                </a:lnTo>
                <a:lnTo>
                  <a:pt x="3255128" y="133292"/>
                </a:lnTo>
                <a:lnTo>
                  <a:pt x="3255128" y="133375"/>
                </a:lnTo>
                <a:lnTo>
                  <a:pt x="3255128" y="133435"/>
                </a:lnTo>
                <a:lnTo>
                  <a:pt x="3255128" y="133521"/>
                </a:lnTo>
                <a:lnTo>
                  <a:pt x="3255128" y="133546"/>
                </a:lnTo>
                <a:lnTo>
                  <a:pt x="3255128" y="133732"/>
                </a:lnTo>
                <a:lnTo>
                  <a:pt x="3255128" y="133873"/>
                </a:lnTo>
                <a:lnTo>
                  <a:pt x="3255128" y="134032"/>
                </a:lnTo>
                <a:lnTo>
                  <a:pt x="3255128" y="134101"/>
                </a:lnTo>
                <a:lnTo>
                  <a:pt x="3255128" y="134173"/>
                </a:lnTo>
                <a:lnTo>
                  <a:pt x="3255128" y="134191"/>
                </a:lnTo>
                <a:lnTo>
                  <a:pt x="3255128" y="134208"/>
                </a:lnTo>
                <a:lnTo>
                  <a:pt x="3255128" y="134291"/>
                </a:lnTo>
                <a:lnTo>
                  <a:pt x="3255128" y="134312"/>
                </a:lnTo>
                <a:lnTo>
                  <a:pt x="3255128" y="134316"/>
                </a:lnTo>
                <a:lnTo>
                  <a:pt x="3255128" y="134410"/>
                </a:lnTo>
                <a:lnTo>
                  <a:pt x="3255128" y="134522"/>
                </a:lnTo>
                <a:lnTo>
                  <a:pt x="3255128" y="134567"/>
                </a:lnTo>
                <a:lnTo>
                  <a:pt x="3255128" y="134589"/>
                </a:lnTo>
                <a:lnTo>
                  <a:pt x="3255128" y="134746"/>
                </a:lnTo>
                <a:lnTo>
                  <a:pt x="3255128" y="134749"/>
                </a:lnTo>
                <a:lnTo>
                  <a:pt x="3255128" y="135089"/>
                </a:lnTo>
                <a:lnTo>
                  <a:pt x="3255128" y="135208"/>
                </a:lnTo>
                <a:lnTo>
                  <a:pt x="3255128" y="135249"/>
                </a:lnTo>
                <a:lnTo>
                  <a:pt x="3255128" y="135312"/>
                </a:lnTo>
                <a:lnTo>
                  <a:pt x="3255128" y="135321"/>
                </a:lnTo>
                <a:lnTo>
                  <a:pt x="3255128" y="135352"/>
                </a:lnTo>
                <a:lnTo>
                  <a:pt x="3255128" y="135568"/>
                </a:lnTo>
                <a:lnTo>
                  <a:pt x="3255128" y="135586"/>
                </a:lnTo>
                <a:lnTo>
                  <a:pt x="3255128" y="135760"/>
                </a:lnTo>
                <a:lnTo>
                  <a:pt x="3255128" y="135790"/>
                </a:lnTo>
                <a:lnTo>
                  <a:pt x="3255128" y="135933"/>
                </a:lnTo>
                <a:lnTo>
                  <a:pt x="3255128" y="135969"/>
                </a:lnTo>
                <a:lnTo>
                  <a:pt x="3255128" y="136018"/>
                </a:lnTo>
                <a:lnTo>
                  <a:pt x="3255128" y="136428"/>
                </a:lnTo>
                <a:lnTo>
                  <a:pt x="3255128" y="136449"/>
                </a:lnTo>
                <a:lnTo>
                  <a:pt x="3255128" y="136583"/>
                </a:lnTo>
                <a:lnTo>
                  <a:pt x="3255128" y="136706"/>
                </a:lnTo>
                <a:lnTo>
                  <a:pt x="3255128" y="136899"/>
                </a:lnTo>
                <a:lnTo>
                  <a:pt x="3255128" y="136902"/>
                </a:lnTo>
                <a:lnTo>
                  <a:pt x="3255128" y="136934"/>
                </a:lnTo>
                <a:lnTo>
                  <a:pt x="3255128" y="136969"/>
                </a:lnTo>
                <a:lnTo>
                  <a:pt x="3255128" y="137113"/>
                </a:lnTo>
                <a:lnTo>
                  <a:pt x="3255128" y="137129"/>
                </a:lnTo>
                <a:lnTo>
                  <a:pt x="3255128" y="137231"/>
                </a:lnTo>
                <a:lnTo>
                  <a:pt x="3255128" y="137376"/>
                </a:lnTo>
                <a:lnTo>
                  <a:pt x="3255128" y="137464"/>
                </a:lnTo>
                <a:lnTo>
                  <a:pt x="3255128" y="137532"/>
                </a:lnTo>
                <a:lnTo>
                  <a:pt x="3255128" y="137582"/>
                </a:lnTo>
                <a:lnTo>
                  <a:pt x="3255128" y="137604"/>
                </a:lnTo>
                <a:lnTo>
                  <a:pt x="3255128" y="137690"/>
                </a:lnTo>
                <a:lnTo>
                  <a:pt x="3255128" y="137711"/>
                </a:lnTo>
                <a:lnTo>
                  <a:pt x="3255128" y="137761"/>
                </a:lnTo>
                <a:lnTo>
                  <a:pt x="3255128" y="137850"/>
                </a:lnTo>
                <a:lnTo>
                  <a:pt x="3255128" y="137897"/>
                </a:lnTo>
                <a:lnTo>
                  <a:pt x="3255128" y="137961"/>
                </a:lnTo>
                <a:lnTo>
                  <a:pt x="3255128" y="138041"/>
                </a:lnTo>
                <a:lnTo>
                  <a:pt x="3255128" y="138061"/>
                </a:lnTo>
                <a:lnTo>
                  <a:pt x="3255128" y="138066"/>
                </a:lnTo>
                <a:lnTo>
                  <a:pt x="3255128" y="138220"/>
                </a:lnTo>
                <a:lnTo>
                  <a:pt x="3255128" y="138245"/>
                </a:lnTo>
                <a:lnTo>
                  <a:pt x="3255128" y="138252"/>
                </a:lnTo>
                <a:lnTo>
                  <a:pt x="3255128" y="138273"/>
                </a:lnTo>
                <a:lnTo>
                  <a:pt x="3255128" y="138276"/>
                </a:lnTo>
                <a:lnTo>
                  <a:pt x="3255128" y="138343"/>
                </a:lnTo>
                <a:lnTo>
                  <a:pt x="3255128" y="138345"/>
                </a:lnTo>
                <a:lnTo>
                  <a:pt x="3255128" y="138381"/>
                </a:lnTo>
                <a:lnTo>
                  <a:pt x="3255128" y="138500"/>
                </a:lnTo>
                <a:lnTo>
                  <a:pt x="3255128" y="138516"/>
                </a:lnTo>
                <a:lnTo>
                  <a:pt x="3255128" y="138577"/>
                </a:lnTo>
                <a:lnTo>
                  <a:pt x="3255128" y="138593"/>
                </a:lnTo>
                <a:lnTo>
                  <a:pt x="3255128" y="138709"/>
                </a:lnTo>
                <a:lnTo>
                  <a:pt x="3255128" y="138711"/>
                </a:lnTo>
                <a:lnTo>
                  <a:pt x="3255128" y="138835"/>
                </a:lnTo>
                <a:lnTo>
                  <a:pt x="3255128" y="138979"/>
                </a:lnTo>
                <a:lnTo>
                  <a:pt x="3255128" y="139029"/>
                </a:lnTo>
                <a:lnTo>
                  <a:pt x="3255128" y="139168"/>
                </a:lnTo>
                <a:lnTo>
                  <a:pt x="3255128" y="139225"/>
                </a:lnTo>
                <a:lnTo>
                  <a:pt x="3255128" y="139263"/>
                </a:lnTo>
                <a:lnTo>
                  <a:pt x="3255128" y="139266"/>
                </a:lnTo>
                <a:lnTo>
                  <a:pt x="3255128" y="139488"/>
                </a:lnTo>
                <a:lnTo>
                  <a:pt x="3255128" y="139583"/>
                </a:lnTo>
                <a:lnTo>
                  <a:pt x="3255128" y="139684"/>
                </a:lnTo>
                <a:lnTo>
                  <a:pt x="3255128" y="139716"/>
                </a:lnTo>
                <a:lnTo>
                  <a:pt x="3255128" y="139876"/>
                </a:lnTo>
                <a:lnTo>
                  <a:pt x="3255128" y="139948"/>
                </a:lnTo>
                <a:lnTo>
                  <a:pt x="3255128" y="139959"/>
                </a:lnTo>
                <a:lnTo>
                  <a:pt x="3255128" y="139962"/>
                </a:lnTo>
                <a:lnTo>
                  <a:pt x="3255128" y="140036"/>
                </a:lnTo>
                <a:lnTo>
                  <a:pt x="3255128" y="140231"/>
                </a:lnTo>
                <a:lnTo>
                  <a:pt x="3255128" y="140303"/>
                </a:lnTo>
                <a:lnTo>
                  <a:pt x="3255128" y="140544"/>
                </a:lnTo>
                <a:lnTo>
                  <a:pt x="3255128" y="140596"/>
                </a:lnTo>
                <a:lnTo>
                  <a:pt x="3255128" y="140632"/>
                </a:lnTo>
                <a:lnTo>
                  <a:pt x="3255128" y="140690"/>
                </a:lnTo>
                <a:lnTo>
                  <a:pt x="3255128" y="140762"/>
                </a:lnTo>
                <a:lnTo>
                  <a:pt x="3255128" y="140856"/>
                </a:lnTo>
                <a:lnTo>
                  <a:pt x="3255128" y="140867"/>
                </a:lnTo>
                <a:lnTo>
                  <a:pt x="3255128" y="141055"/>
                </a:lnTo>
                <a:lnTo>
                  <a:pt x="3255128" y="141176"/>
                </a:lnTo>
                <a:lnTo>
                  <a:pt x="3255128" y="141333"/>
                </a:lnTo>
                <a:lnTo>
                  <a:pt x="3255128" y="141410"/>
                </a:lnTo>
                <a:lnTo>
                  <a:pt x="3255128" y="141465"/>
                </a:lnTo>
                <a:lnTo>
                  <a:pt x="3255128" y="141515"/>
                </a:lnTo>
                <a:lnTo>
                  <a:pt x="3255128" y="141529"/>
                </a:lnTo>
                <a:lnTo>
                  <a:pt x="3255128" y="141772"/>
                </a:lnTo>
                <a:lnTo>
                  <a:pt x="3255128" y="141779"/>
                </a:lnTo>
                <a:lnTo>
                  <a:pt x="3255128" y="141846"/>
                </a:lnTo>
                <a:lnTo>
                  <a:pt x="3255128" y="141974"/>
                </a:lnTo>
                <a:lnTo>
                  <a:pt x="3255128" y="141999"/>
                </a:lnTo>
                <a:lnTo>
                  <a:pt x="3255128" y="142003"/>
                </a:lnTo>
                <a:lnTo>
                  <a:pt x="3255128" y="142216"/>
                </a:lnTo>
                <a:lnTo>
                  <a:pt x="3255128" y="142334"/>
                </a:lnTo>
                <a:lnTo>
                  <a:pt x="3255128" y="142565"/>
                </a:lnTo>
                <a:lnTo>
                  <a:pt x="3255128" y="142581"/>
                </a:lnTo>
                <a:lnTo>
                  <a:pt x="3255128" y="142793"/>
                </a:lnTo>
                <a:lnTo>
                  <a:pt x="3255128" y="142886"/>
                </a:lnTo>
                <a:lnTo>
                  <a:pt x="3255128" y="142972"/>
                </a:lnTo>
                <a:lnTo>
                  <a:pt x="3255128" y="143020"/>
                </a:lnTo>
                <a:lnTo>
                  <a:pt x="3255128" y="143215"/>
                </a:lnTo>
                <a:lnTo>
                  <a:pt x="3255128" y="143229"/>
                </a:lnTo>
                <a:lnTo>
                  <a:pt x="3255128" y="143345"/>
                </a:lnTo>
                <a:lnTo>
                  <a:pt x="3255128" y="143355"/>
                </a:lnTo>
                <a:lnTo>
                  <a:pt x="3255128" y="143446"/>
                </a:lnTo>
                <a:lnTo>
                  <a:pt x="3255128" y="143447"/>
                </a:lnTo>
                <a:lnTo>
                  <a:pt x="3255128" y="143688"/>
                </a:lnTo>
                <a:lnTo>
                  <a:pt x="3255128" y="143833"/>
                </a:lnTo>
                <a:lnTo>
                  <a:pt x="3255128" y="143993"/>
                </a:lnTo>
                <a:lnTo>
                  <a:pt x="3255128" y="144095"/>
                </a:lnTo>
                <a:lnTo>
                  <a:pt x="3255128" y="144236"/>
                </a:lnTo>
                <a:lnTo>
                  <a:pt x="3255128" y="144240"/>
                </a:lnTo>
                <a:lnTo>
                  <a:pt x="3255128" y="144258"/>
                </a:lnTo>
                <a:lnTo>
                  <a:pt x="3255128" y="144298"/>
                </a:lnTo>
                <a:lnTo>
                  <a:pt x="3255128" y="144370"/>
                </a:lnTo>
                <a:lnTo>
                  <a:pt x="3255128" y="144396"/>
                </a:lnTo>
                <a:lnTo>
                  <a:pt x="3255128" y="144468"/>
                </a:lnTo>
                <a:lnTo>
                  <a:pt x="3255128" y="144554"/>
                </a:lnTo>
                <a:lnTo>
                  <a:pt x="3255128" y="144575"/>
                </a:lnTo>
                <a:lnTo>
                  <a:pt x="3255128" y="144586"/>
                </a:lnTo>
                <a:lnTo>
                  <a:pt x="3255128" y="144663"/>
                </a:lnTo>
                <a:lnTo>
                  <a:pt x="3255128" y="144714"/>
                </a:lnTo>
                <a:lnTo>
                  <a:pt x="3255128" y="144832"/>
                </a:lnTo>
                <a:lnTo>
                  <a:pt x="3255128" y="145018"/>
                </a:lnTo>
                <a:lnTo>
                  <a:pt x="3255128" y="145028"/>
                </a:lnTo>
                <a:lnTo>
                  <a:pt x="3255128" y="145116"/>
                </a:lnTo>
                <a:lnTo>
                  <a:pt x="3255128" y="145139"/>
                </a:lnTo>
                <a:lnTo>
                  <a:pt x="3255128" y="145376"/>
                </a:lnTo>
                <a:lnTo>
                  <a:pt x="3255128" y="145477"/>
                </a:lnTo>
                <a:lnTo>
                  <a:pt x="3255128" y="145502"/>
                </a:lnTo>
                <a:lnTo>
                  <a:pt x="3255128" y="145555"/>
                </a:lnTo>
                <a:lnTo>
                  <a:pt x="3255128" y="145575"/>
                </a:lnTo>
                <a:lnTo>
                  <a:pt x="3255128" y="145853"/>
                </a:lnTo>
                <a:lnTo>
                  <a:pt x="3255128" y="146004"/>
                </a:lnTo>
                <a:lnTo>
                  <a:pt x="3255128" y="146032"/>
                </a:lnTo>
                <a:lnTo>
                  <a:pt x="3255128" y="146049"/>
                </a:lnTo>
                <a:lnTo>
                  <a:pt x="3255128" y="146228"/>
                </a:lnTo>
                <a:lnTo>
                  <a:pt x="3255128" y="146319"/>
                </a:lnTo>
                <a:lnTo>
                  <a:pt x="3255128" y="146399"/>
                </a:lnTo>
                <a:lnTo>
                  <a:pt x="3255128" y="146523"/>
                </a:lnTo>
                <a:lnTo>
                  <a:pt x="3255128" y="146726"/>
                </a:lnTo>
                <a:lnTo>
                  <a:pt x="3255128" y="146756"/>
                </a:lnTo>
                <a:lnTo>
                  <a:pt x="3255128" y="146823"/>
                </a:lnTo>
                <a:lnTo>
                  <a:pt x="3255128" y="146885"/>
                </a:lnTo>
                <a:lnTo>
                  <a:pt x="3255128" y="147200"/>
                </a:lnTo>
                <a:lnTo>
                  <a:pt x="3255128" y="147208"/>
                </a:lnTo>
                <a:lnTo>
                  <a:pt x="3255128" y="147420"/>
                </a:lnTo>
                <a:lnTo>
                  <a:pt x="3255128" y="147496"/>
                </a:lnTo>
                <a:lnTo>
                  <a:pt x="3255128" y="147599"/>
                </a:lnTo>
                <a:lnTo>
                  <a:pt x="3255128" y="147856"/>
                </a:lnTo>
                <a:lnTo>
                  <a:pt x="3255128" y="148315"/>
                </a:lnTo>
                <a:lnTo>
                  <a:pt x="3255128" y="148329"/>
                </a:lnTo>
                <a:lnTo>
                  <a:pt x="3255128" y="148502"/>
                </a:lnTo>
                <a:lnTo>
                  <a:pt x="3255128" y="148574"/>
                </a:lnTo>
                <a:lnTo>
                  <a:pt x="3255128" y="148587"/>
                </a:lnTo>
                <a:lnTo>
                  <a:pt x="3255128" y="148643"/>
                </a:lnTo>
                <a:lnTo>
                  <a:pt x="3255128" y="148786"/>
                </a:lnTo>
                <a:lnTo>
                  <a:pt x="3255128" y="148863"/>
                </a:lnTo>
                <a:lnTo>
                  <a:pt x="3255128" y="148867"/>
                </a:lnTo>
                <a:lnTo>
                  <a:pt x="3255128" y="148885"/>
                </a:lnTo>
                <a:lnTo>
                  <a:pt x="3255128" y="149106"/>
                </a:lnTo>
                <a:lnTo>
                  <a:pt x="3255128" y="149183"/>
                </a:lnTo>
                <a:lnTo>
                  <a:pt x="3255128" y="149222"/>
                </a:lnTo>
                <a:lnTo>
                  <a:pt x="3255128" y="149309"/>
                </a:lnTo>
                <a:lnTo>
                  <a:pt x="3255128" y="149347"/>
                </a:lnTo>
                <a:lnTo>
                  <a:pt x="3255128" y="149468"/>
                </a:lnTo>
                <a:lnTo>
                  <a:pt x="3255128" y="149543"/>
                </a:lnTo>
                <a:lnTo>
                  <a:pt x="3255128" y="149559"/>
                </a:lnTo>
                <a:lnTo>
                  <a:pt x="3255128" y="149681"/>
                </a:lnTo>
                <a:lnTo>
                  <a:pt x="3255128" y="149766"/>
                </a:lnTo>
                <a:lnTo>
                  <a:pt x="3255128" y="149786"/>
                </a:lnTo>
                <a:lnTo>
                  <a:pt x="3255128" y="149822"/>
                </a:lnTo>
                <a:lnTo>
                  <a:pt x="3255128" y="149945"/>
                </a:lnTo>
                <a:lnTo>
                  <a:pt x="3255128" y="149982"/>
                </a:lnTo>
                <a:lnTo>
                  <a:pt x="3255128" y="149995"/>
                </a:lnTo>
                <a:lnTo>
                  <a:pt x="3255128" y="150003"/>
                </a:lnTo>
                <a:lnTo>
                  <a:pt x="3255128" y="150182"/>
                </a:lnTo>
                <a:lnTo>
                  <a:pt x="3255128" y="150191"/>
                </a:lnTo>
                <a:lnTo>
                  <a:pt x="3255128" y="150229"/>
                </a:lnTo>
                <a:lnTo>
                  <a:pt x="3255128" y="150454"/>
                </a:lnTo>
                <a:lnTo>
                  <a:pt x="3255128" y="150650"/>
                </a:lnTo>
                <a:lnTo>
                  <a:pt x="3255128" y="150703"/>
                </a:lnTo>
                <a:lnTo>
                  <a:pt x="3255128" y="150842"/>
                </a:lnTo>
                <a:lnTo>
                  <a:pt x="3255128" y="150914"/>
                </a:lnTo>
                <a:lnTo>
                  <a:pt x="3255128" y="150919"/>
                </a:lnTo>
                <a:lnTo>
                  <a:pt x="3255128" y="151085"/>
                </a:lnTo>
                <a:lnTo>
                  <a:pt x="3255128" y="151098"/>
                </a:lnTo>
                <a:lnTo>
                  <a:pt x="3255128" y="151157"/>
                </a:lnTo>
                <a:lnTo>
                  <a:pt x="3255128" y="151162"/>
                </a:lnTo>
                <a:lnTo>
                  <a:pt x="3255128" y="151234"/>
                </a:lnTo>
                <a:lnTo>
                  <a:pt x="3255128" y="151353"/>
                </a:lnTo>
                <a:lnTo>
                  <a:pt x="3255128" y="151369"/>
                </a:lnTo>
                <a:lnTo>
                  <a:pt x="3255128" y="151383"/>
                </a:lnTo>
                <a:lnTo>
                  <a:pt x="3255128" y="151450"/>
                </a:lnTo>
                <a:lnTo>
                  <a:pt x="3255128" y="151562"/>
                </a:lnTo>
                <a:lnTo>
                  <a:pt x="3255128" y="151805"/>
                </a:lnTo>
                <a:lnTo>
                  <a:pt x="3255128" y="151832"/>
                </a:lnTo>
                <a:lnTo>
                  <a:pt x="3255128" y="151882"/>
                </a:lnTo>
                <a:lnTo>
                  <a:pt x="3255128" y="152021"/>
                </a:lnTo>
                <a:lnTo>
                  <a:pt x="3255128" y="152119"/>
                </a:lnTo>
                <a:lnTo>
                  <a:pt x="3255128" y="152142"/>
                </a:lnTo>
                <a:lnTo>
                  <a:pt x="3255128" y="152264"/>
                </a:lnTo>
                <a:lnTo>
                  <a:pt x="3255128" y="152341"/>
                </a:lnTo>
                <a:lnTo>
                  <a:pt x="3255128" y="152366"/>
                </a:lnTo>
                <a:lnTo>
                  <a:pt x="3255128" y="152812"/>
                </a:lnTo>
                <a:lnTo>
                  <a:pt x="3255128" y="152815"/>
                </a:lnTo>
                <a:lnTo>
                  <a:pt x="3255128" y="152872"/>
                </a:lnTo>
                <a:lnTo>
                  <a:pt x="3255128" y="153182"/>
                </a:lnTo>
                <a:lnTo>
                  <a:pt x="3255128" y="153289"/>
                </a:lnTo>
                <a:lnTo>
                  <a:pt x="3255128" y="153331"/>
                </a:lnTo>
                <a:lnTo>
                  <a:pt x="3255128" y="153387"/>
                </a:lnTo>
                <a:lnTo>
                  <a:pt x="3255128" y="153405"/>
                </a:lnTo>
                <a:lnTo>
                  <a:pt x="3255128" y="153485"/>
                </a:lnTo>
                <a:lnTo>
                  <a:pt x="3255128" y="153641"/>
                </a:lnTo>
                <a:lnTo>
                  <a:pt x="3255128" y="153936"/>
                </a:lnTo>
                <a:lnTo>
                  <a:pt x="3255128" y="153974"/>
                </a:lnTo>
                <a:lnTo>
                  <a:pt x="3255128" y="153979"/>
                </a:lnTo>
                <a:lnTo>
                  <a:pt x="3255128" y="154170"/>
                </a:lnTo>
                <a:lnTo>
                  <a:pt x="3255128" y="154186"/>
                </a:lnTo>
                <a:lnTo>
                  <a:pt x="3255128" y="154286"/>
                </a:lnTo>
                <a:lnTo>
                  <a:pt x="3255128" y="154413"/>
                </a:lnTo>
                <a:lnTo>
                  <a:pt x="3255128" y="154420"/>
                </a:lnTo>
                <a:lnTo>
                  <a:pt x="3255128" y="154572"/>
                </a:lnTo>
                <a:lnTo>
                  <a:pt x="3255128" y="154622"/>
                </a:lnTo>
                <a:lnTo>
                  <a:pt x="3255128" y="154702"/>
                </a:lnTo>
                <a:lnTo>
                  <a:pt x="3255128" y="154799"/>
                </a:lnTo>
                <a:lnTo>
                  <a:pt x="3255128" y="154818"/>
                </a:lnTo>
                <a:lnTo>
                  <a:pt x="3255128" y="154852"/>
                </a:lnTo>
                <a:lnTo>
                  <a:pt x="3255128" y="154856"/>
                </a:lnTo>
                <a:lnTo>
                  <a:pt x="3255128" y="155061"/>
                </a:lnTo>
                <a:lnTo>
                  <a:pt x="3255128" y="155068"/>
                </a:lnTo>
                <a:lnTo>
                  <a:pt x="3255128" y="155081"/>
                </a:lnTo>
                <a:lnTo>
                  <a:pt x="3255128" y="155277"/>
                </a:lnTo>
                <a:lnTo>
                  <a:pt x="3255128" y="155362"/>
                </a:lnTo>
                <a:lnTo>
                  <a:pt x="3255128" y="155434"/>
                </a:lnTo>
                <a:lnTo>
                  <a:pt x="3255128" y="155520"/>
                </a:lnTo>
                <a:lnTo>
                  <a:pt x="3255128" y="155527"/>
                </a:lnTo>
                <a:lnTo>
                  <a:pt x="3255128" y="155541"/>
                </a:lnTo>
                <a:lnTo>
                  <a:pt x="3255128" y="155629"/>
                </a:lnTo>
                <a:lnTo>
                  <a:pt x="3255128" y="155680"/>
                </a:lnTo>
                <a:lnTo>
                  <a:pt x="3255128" y="155727"/>
                </a:lnTo>
                <a:lnTo>
                  <a:pt x="3255128" y="155872"/>
                </a:lnTo>
                <a:lnTo>
                  <a:pt x="3255128" y="155873"/>
                </a:lnTo>
                <a:lnTo>
                  <a:pt x="3255128" y="155903"/>
                </a:lnTo>
                <a:lnTo>
                  <a:pt x="3255128" y="155970"/>
                </a:lnTo>
                <a:lnTo>
                  <a:pt x="3255128" y="156068"/>
                </a:lnTo>
                <a:lnTo>
                  <a:pt x="3255128" y="156082"/>
                </a:lnTo>
                <a:lnTo>
                  <a:pt x="3255128" y="156541"/>
                </a:lnTo>
                <a:lnTo>
                  <a:pt x="3255128" y="156686"/>
                </a:lnTo>
                <a:lnTo>
                  <a:pt x="3255128" y="156769"/>
                </a:lnTo>
                <a:lnTo>
                  <a:pt x="3255128" y="156809"/>
                </a:lnTo>
                <a:lnTo>
                  <a:pt x="3255128" y="157093"/>
                </a:lnTo>
                <a:lnTo>
                  <a:pt x="3255128" y="157439"/>
                </a:lnTo>
                <a:lnTo>
                  <a:pt x="3255128" y="157567"/>
                </a:lnTo>
                <a:lnTo>
                  <a:pt x="3255128" y="157685"/>
                </a:lnTo>
                <a:lnTo>
                  <a:pt x="3255128" y="157809"/>
                </a:lnTo>
                <a:lnTo>
                  <a:pt x="3255128" y="158355"/>
                </a:lnTo>
                <a:lnTo>
                  <a:pt x="3255128" y="158456"/>
                </a:lnTo>
                <a:lnTo>
                  <a:pt x="3255128" y="158462"/>
                </a:lnTo>
                <a:lnTo>
                  <a:pt x="3255128" y="158494"/>
                </a:lnTo>
                <a:lnTo>
                  <a:pt x="3255128" y="158690"/>
                </a:lnTo>
                <a:lnTo>
                  <a:pt x="3255128" y="158706"/>
                </a:lnTo>
                <a:lnTo>
                  <a:pt x="3255128" y="158885"/>
                </a:lnTo>
                <a:lnTo>
                  <a:pt x="3255128" y="159040"/>
                </a:lnTo>
                <a:lnTo>
                  <a:pt x="3255128" y="159092"/>
                </a:lnTo>
                <a:lnTo>
                  <a:pt x="3255128" y="159142"/>
                </a:lnTo>
                <a:lnTo>
                  <a:pt x="3255128" y="159295"/>
                </a:lnTo>
                <a:lnTo>
                  <a:pt x="3255128" y="159338"/>
                </a:lnTo>
                <a:lnTo>
                  <a:pt x="3255128" y="159376"/>
                </a:lnTo>
                <a:lnTo>
                  <a:pt x="3255128" y="159426"/>
                </a:lnTo>
                <a:lnTo>
                  <a:pt x="3255128" y="159601"/>
                </a:lnTo>
                <a:lnTo>
                  <a:pt x="3255128" y="159609"/>
                </a:lnTo>
                <a:lnTo>
                  <a:pt x="3255128" y="159676"/>
                </a:lnTo>
                <a:lnTo>
                  <a:pt x="3255128" y="159688"/>
                </a:lnTo>
                <a:lnTo>
                  <a:pt x="3255128" y="159797"/>
                </a:lnTo>
                <a:lnTo>
                  <a:pt x="3255128" y="159833"/>
                </a:lnTo>
                <a:lnTo>
                  <a:pt x="3255128" y="159836"/>
                </a:lnTo>
                <a:lnTo>
                  <a:pt x="3255128" y="159989"/>
                </a:lnTo>
                <a:lnTo>
                  <a:pt x="3255128" y="160061"/>
                </a:lnTo>
                <a:lnTo>
                  <a:pt x="3255128" y="160147"/>
                </a:lnTo>
                <a:lnTo>
                  <a:pt x="3255128" y="160149"/>
                </a:lnTo>
                <a:lnTo>
                  <a:pt x="3255128" y="160153"/>
                </a:lnTo>
                <a:lnTo>
                  <a:pt x="3255128" y="160168"/>
                </a:lnTo>
                <a:lnTo>
                  <a:pt x="3255128" y="160171"/>
                </a:lnTo>
                <a:lnTo>
                  <a:pt x="3255128" y="160307"/>
                </a:lnTo>
                <a:lnTo>
                  <a:pt x="3255128" y="160349"/>
                </a:lnTo>
                <a:lnTo>
                  <a:pt x="3255128" y="160505"/>
                </a:lnTo>
                <a:lnTo>
                  <a:pt x="3255128" y="160709"/>
                </a:lnTo>
                <a:lnTo>
                  <a:pt x="3255128" y="160938"/>
                </a:lnTo>
                <a:lnTo>
                  <a:pt x="3255128" y="161052"/>
                </a:lnTo>
                <a:lnTo>
                  <a:pt x="3255128" y="161143"/>
                </a:lnTo>
                <a:lnTo>
                  <a:pt x="3255128" y="161168"/>
                </a:lnTo>
                <a:lnTo>
                  <a:pt x="3255128" y="161284"/>
                </a:lnTo>
                <a:lnTo>
                  <a:pt x="3255128" y="161289"/>
                </a:lnTo>
                <a:lnTo>
                  <a:pt x="3255128" y="161355"/>
                </a:lnTo>
                <a:lnTo>
                  <a:pt x="3255128" y="161427"/>
                </a:lnTo>
                <a:lnTo>
                  <a:pt x="3255128" y="161436"/>
                </a:lnTo>
                <a:lnTo>
                  <a:pt x="3255128" y="161468"/>
                </a:lnTo>
                <a:lnTo>
                  <a:pt x="3255128" y="161720"/>
                </a:lnTo>
                <a:lnTo>
                  <a:pt x="3255128" y="161791"/>
                </a:lnTo>
                <a:lnTo>
                  <a:pt x="3255128" y="161932"/>
                </a:lnTo>
                <a:lnTo>
                  <a:pt x="3255128" y="161959"/>
                </a:lnTo>
                <a:lnTo>
                  <a:pt x="3255128" y="162075"/>
                </a:lnTo>
                <a:lnTo>
                  <a:pt x="3255128" y="162128"/>
                </a:lnTo>
                <a:lnTo>
                  <a:pt x="3255128" y="162200"/>
                </a:lnTo>
                <a:lnTo>
                  <a:pt x="3255128" y="162250"/>
                </a:lnTo>
                <a:lnTo>
                  <a:pt x="3255128" y="162329"/>
                </a:lnTo>
                <a:lnTo>
                  <a:pt x="3255128" y="162391"/>
                </a:lnTo>
                <a:lnTo>
                  <a:pt x="3255128" y="162416"/>
                </a:lnTo>
                <a:lnTo>
                  <a:pt x="3255128" y="162463"/>
                </a:lnTo>
                <a:lnTo>
                  <a:pt x="3255128" y="162493"/>
                </a:lnTo>
                <a:lnTo>
                  <a:pt x="3255128" y="162534"/>
                </a:lnTo>
                <a:lnTo>
                  <a:pt x="3255128" y="162639"/>
                </a:lnTo>
                <a:lnTo>
                  <a:pt x="3255128" y="162669"/>
                </a:lnTo>
                <a:lnTo>
                  <a:pt x="3255128" y="162736"/>
                </a:lnTo>
                <a:lnTo>
                  <a:pt x="3255128" y="162798"/>
                </a:lnTo>
                <a:lnTo>
                  <a:pt x="3255128" y="162848"/>
                </a:lnTo>
                <a:lnTo>
                  <a:pt x="3255128" y="162865"/>
                </a:lnTo>
                <a:lnTo>
                  <a:pt x="3255128" y="162932"/>
                </a:lnTo>
                <a:lnTo>
                  <a:pt x="3255128" y="163089"/>
                </a:lnTo>
                <a:lnTo>
                  <a:pt x="3255128" y="163111"/>
                </a:lnTo>
                <a:lnTo>
                  <a:pt x="3255128" y="163307"/>
                </a:lnTo>
                <a:lnTo>
                  <a:pt x="3255128" y="163332"/>
                </a:lnTo>
                <a:lnTo>
                  <a:pt x="3255128" y="163339"/>
                </a:lnTo>
                <a:lnTo>
                  <a:pt x="3255128" y="163344"/>
                </a:lnTo>
                <a:lnTo>
                  <a:pt x="3255128" y="163560"/>
                </a:lnTo>
                <a:lnTo>
                  <a:pt x="3255128" y="163570"/>
                </a:lnTo>
                <a:lnTo>
                  <a:pt x="3255128" y="163922"/>
                </a:lnTo>
                <a:lnTo>
                  <a:pt x="3255128" y="163938"/>
                </a:lnTo>
                <a:lnTo>
                  <a:pt x="3255128" y="163946"/>
                </a:lnTo>
                <a:lnTo>
                  <a:pt x="3255128" y="163992"/>
                </a:lnTo>
                <a:lnTo>
                  <a:pt x="3255128" y="164010"/>
                </a:lnTo>
                <a:lnTo>
                  <a:pt x="3255128" y="164125"/>
                </a:lnTo>
                <a:lnTo>
                  <a:pt x="3255128" y="164208"/>
                </a:lnTo>
                <a:lnTo>
                  <a:pt x="3255128" y="164236"/>
                </a:lnTo>
                <a:lnTo>
                  <a:pt x="3255128" y="164303"/>
                </a:lnTo>
                <a:lnTo>
                  <a:pt x="3255128" y="164353"/>
                </a:lnTo>
                <a:lnTo>
                  <a:pt x="3255128" y="164451"/>
                </a:lnTo>
                <a:lnTo>
                  <a:pt x="3255128" y="164658"/>
                </a:lnTo>
                <a:lnTo>
                  <a:pt x="3255128" y="164667"/>
                </a:lnTo>
                <a:lnTo>
                  <a:pt x="3255128" y="164688"/>
                </a:lnTo>
                <a:lnTo>
                  <a:pt x="3255128" y="164776"/>
                </a:lnTo>
                <a:lnTo>
                  <a:pt x="3255128" y="164827"/>
                </a:lnTo>
                <a:lnTo>
                  <a:pt x="3255128" y="164961"/>
                </a:lnTo>
                <a:lnTo>
                  <a:pt x="3255128" y="165006"/>
                </a:lnTo>
                <a:lnTo>
                  <a:pt x="3255128" y="165117"/>
                </a:lnTo>
                <a:lnTo>
                  <a:pt x="3255128" y="165219"/>
                </a:lnTo>
                <a:lnTo>
                  <a:pt x="3255128" y="165222"/>
                </a:lnTo>
                <a:lnTo>
                  <a:pt x="3255128" y="165456"/>
                </a:lnTo>
                <a:lnTo>
                  <a:pt x="3255128" y="165609"/>
                </a:lnTo>
                <a:lnTo>
                  <a:pt x="3255128" y="165858"/>
                </a:lnTo>
                <a:lnTo>
                  <a:pt x="3255128" y="165956"/>
                </a:lnTo>
                <a:lnTo>
                  <a:pt x="3255128" y="166054"/>
                </a:lnTo>
                <a:lnTo>
                  <a:pt x="3255128" y="166068"/>
                </a:lnTo>
                <a:lnTo>
                  <a:pt x="3255128" y="166104"/>
                </a:lnTo>
                <a:lnTo>
                  <a:pt x="3255128" y="166142"/>
                </a:lnTo>
                <a:lnTo>
                  <a:pt x="3255128" y="166240"/>
                </a:lnTo>
                <a:lnTo>
                  <a:pt x="3255128" y="166563"/>
                </a:lnTo>
                <a:lnTo>
                  <a:pt x="3255128" y="166588"/>
                </a:lnTo>
                <a:lnTo>
                  <a:pt x="3255128" y="166755"/>
                </a:lnTo>
                <a:lnTo>
                  <a:pt x="3255128" y="166827"/>
                </a:lnTo>
                <a:lnTo>
                  <a:pt x="3255128" y="166936"/>
                </a:lnTo>
                <a:lnTo>
                  <a:pt x="3255128" y="167013"/>
                </a:lnTo>
                <a:lnTo>
                  <a:pt x="3255128" y="167425"/>
                </a:lnTo>
                <a:lnTo>
                  <a:pt x="3255128" y="167475"/>
                </a:lnTo>
                <a:lnTo>
                  <a:pt x="3255128" y="167609"/>
                </a:lnTo>
                <a:lnTo>
                  <a:pt x="3255128" y="167652"/>
                </a:lnTo>
                <a:lnTo>
                  <a:pt x="3255128" y="167735"/>
                </a:lnTo>
                <a:lnTo>
                  <a:pt x="3255128" y="167802"/>
                </a:lnTo>
                <a:lnTo>
                  <a:pt x="3255128" y="167879"/>
                </a:lnTo>
                <a:lnTo>
                  <a:pt x="3255128" y="167934"/>
                </a:lnTo>
                <a:lnTo>
                  <a:pt x="3255128" y="167959"/>
                </a:lnTo>
                <a:lnTo>
                  <a:pt x="3255128" y="168442"/>
                </a:lnTo>
                <a:lnTo>
                  <a:pt x="3255128" y="168533"/>
                </a:lnTo>
                <a:lnTo>
                  <a:pt x="3255128" y="168725"/>
                </a:lnTo>
                <a:lnTo>
                  <a:pt x="3255128" y="168756"/>
                </a:lnTo>
                <a:lnTo>
                  <a:pt x="3255128" y="168760"/>
                </a:lnTo>
                <a:lnTo>
                  <a:pt x="3255128" y="168823"/>
                </a:lnTo>
                <a:lnTo>
                  <a:pt x="3255128" y="168935"/>
                </a:lnTo>
                <a:lnTo>
                  <a:pt x="3255128" y="168980"/>
                </a:lnTo>
                <a:lnTo>
                  <a:pt x="3255128" y="169095"/>
                </a:lnTo>
                <a:lnTo>
                  <a:pt x="3255128" y="169327"/>
                </a:lnTo>
                <a:lnTo>
                  <a:pt x="3255128" y="169662"/>
                </a:lnTo>
                <a:lnTo>
                  <a:pt x="3255128" y="169975"/>
                </a:lnTo>
                <a:lnTo>
                  <a:pt x="3255128" y="170203"/>
                </a:lnTo>
                <a:lnTo>
                  <a:pt x="3255128" y="170208"/>
                </a:lnTo>
                <a:lnTo>
                  <a:pt x="3255128" y="170326"/>
                </a:lnTo>
                <a:lnTo>
                  <a:pt x="3255128" y="170346"/>
                </a:lnTo>
                <a:lnTo>
                  <a:pt x="3255128" y="170434"/>
                </a:lnTo>
                <a:lnTo>
                  <a:pt x="3255128" y="170557"/>
                </a:lnTo>
                <a:lnTo>
                  <a:pt x="3255128" y="170712"/>
                </a:lnTo>
                <a:lnTo>
                  <a:pt x="3255128" y="170856"/>
                </a:lnTo>
                <a:lnTo>
                  <a:pt x="3255128" y="170908"/>
                </a:lnTo>
                <a:lnTo>
                  <a:pt x="3255128" y="170924"/>
                </a:lnTo>
                <a:lnTo>
                  <a:pt x="3255128" y="170974"/>
                </a:lnTo>
                <a:lnTo>
                  <a:pt x="3255128" y="171119"/>
                </a:lnTo>
                <a:lnTo>
                  <a:pt x="3255128" y="171205"/>
                </a:lnTo>
                <a:lnTo>
                  <a:pt x="3255128" y="171275"/>
                </a:lnTo>
                <a:lnTo>
                  <a:pt x="3255128" y="171315"/>
                </a:lnTo>
                <a:lnTo>
                  <a:pt x="3255128" y="171347"/>
                </a:lnTo>
                <a:lnTo>
                  <a:pt x="3255128" y="171382"/>
                </a:lnTo>
                <a:lnTo>
                  <a:pt x="3255128" y="171433"/>
                </a:lnTo>
                <a:lnTo>
                  <a:pt x="3255128" y="171454"/>
                </a:lnTo>
                <a:lnTo>
                  <a:pt x="3255128" y="171471"/>
                </a:lnTo>
                <a:lnTo>
                  <a:pt x="3255128" y="171563"/>
                </a:lnTo>
                <a:lnTo>
                  <a:pt x="3255128" y="171593"/>
                </a:lnTo>
                <a:lnTo>
                  <a:pt x="3255128" y="171640"/>
                </a:lnTo>
                <a:lnTo>
                  <a:pt x="3255128" y="171664"/>
                </a:lnTo>
                <a:lnTo>
                  <a:pt x="3255128" y="171789"/>
                </a:lnTo>
                <a:lnTo>
                  <a:pt x="3255128" y="171825"/>
                </a:lnTo>
                <a:lnTo>
                  <a:pt x="3255128" y="171945"/>
                </a:lnTo>
                <a:lnTo>
                  <a:pt x="3255128" y="171995"/>
                </a:lnTo>
                <a:lnTo>
                  <a:pt x="3255128" y="172250"/>
                </a:lnTo>
                <a:lnTo>
                  <a:pt x="3255128" y="172263"/>
                </a:lnTo>
                <a:lnTo>
                  <a:pt x="3255128" y="172279"/>
                </a:lnTo>
                <a:lnTo>
                  <a:pt x="3255128" y="172402"/>
                </a:lnTo>
                <a:lnTo>
                  <a:pt x="3255128" y="172454"/>
                </a:lnTo>
                <a:lnTo>
                  <a:pt x="3255128" y="172473"/>
                </a:lnTo>
                <a:lnTo>
                  <a:pt x="3255128" y="172479"/>
                </a:lnTo>
                <a:lnTo>
                  <a:pt x="3255128" y="172686"/>
                </a:lnTo>
                <a:lnTo>
                  <a:pt x="3255128" y="172689"/>
                </a:lnTo>
                <a:lnTo>
                  <a:pt x="3255128" y="172722"/>
                </a:lnTo>
                <a:lnTo>
                  <a:pt x="3255128" y="172898"/>
                </a:lnTo>
                <a:lnTo>
                  <a:pt x="3255128" y="172918"/>
                </a:lnTo>
                <a:lnTo>
                  <a:pt x="3255128" y="172929"/>
                </a:lnTo>
                <a:lnTo>
                  <a:pt x="3255128" y="172932"/>
                </a:lnTo>
                <a:lnTo>
                  <a:pt x="3255128" y="173006"/>
                </a:lnTo>
                <a:lnTo>
                  <a:pt x="3255128" y="173160"/>
                </a:lnTo>
                <a:lnTo>
                  <a:pt x="3255128" y="173357"/>
                </a:lnTo>
                <a:lnTo>
                  <a:pt x="3255128" y="173480"/>
                </a:lnTo>
                <a:lnTo>
                  <a:pt x="3255128" y="173702"/>
                </a:lnTo>
                <a:lnTo>
                  <a:pt x="3255128" y="173898"/>
                </a:lnTo>
                <a:lnTo>
                  <a:pt x="3255128" y="173996"/>
                </a:lnTo>
                <a:lnTo>
                  <a:pt x="3255128" y="174289"/>
                </a:lnTo>
                <a:lnTo>
                  <a:pt x="3255128" y="174311"/>
                </a:lnTo>
                <a:lnTo>
                  <a:pt x="3255128" y="174375"/>
                </a:lnTo>
                <a:lnTo>
                  <a:pt x="3255128" y="174644"/>
                </a:lnTo>
                <a:lnTo>
                  <a:pt x="3255128" y="174959"/>
                </a:lnTo>
                <a:lnTo>
                  <a:pt x="3255128" y="175103"/>
                </a:lnTo>
                <a:lnTo>
                  <a:pt x="3255128" y="175208"/>
                </a:lnTo>
                <a:lnTo>
                  <a:pt x="3255128" y="175269"/>
                </a:lnTo>
                <a:lnTo>
                  <a:pt x="3255128" y="175418"/>
                </a:lnTo>
                <a:lnTo>
                  <a:pt x="3255128" y="175522"/>
                </a:lnTo>
                <a:lnTo>
                  <a:pt x="3255128" y="175589"/>
                </a:lnTo>
                <a:lnTo>
                  <a:pt x="3255128" y="175746"/>
                </a:lnTo>
                <a:lnTo>
                  <a:pt x="3255128" y="175778"/>
                </a:lnTo>
                <a:lnTo>
                  <a:pt x="3255128" y="175942"/>
                </a:lnTo>
                <a:lnTo>
                  <a:pt x="3255128" y="176098"/>
                </a:lnTo>
                <a:lnTo>
                  <a:pt x="3255128" y="176185"/>
                </a:lnTo>
                <a:lnTo>
                  <a:pt x="3255128" y="176192"/>
                </a:lnTo>
                <a:lnTo>
                  <a:pt x="3255128" y="176579"/>
                </a:lnTo>
                <a:lnTo>
                  <a:pt x="3255128" y="176659"/>
                </a:lnTo>
                <a:lnTo>
                  <a:pt x="3255128" y="176799"/>
                </a:lnTo>
                <a:lnTo>
                  <a:pt x="3255128" y="176877"/>
                </a:lnTo>
                <a:lnTo>
                  <a:pt x="3255128" y="176922"/>
                </a:lnTo>
                <a:lnTo>
                  <a:pt x="3255128" y="176978"/>
                </a:lnTo>
                <a:lnTo>
                  <a:pt x="3255128" y="177206"/>
                </a:lnTo>
                <a:lnTo>
                  <a:pt x="3255128" y="177227"/>
                </a:lnTo>
                <a:lnTo>
                  <a:pt x="3255128" y="177525"/>
                </a:lnTo>
                <a:lnTo>
                  <a:pt x="3255128" y="177680"/>
                </a:lnTo>
                <a:lnTo>
                  <a:pt x="3255128" y="177686"/>
                </a:lnTo>
                <a:lnTo>
                  <a:pt x="3255128" y="177788"/>
                </a:lnTo>
                <a:lnTo>
                  <a:pt x="3255128" y="177814"/>
                </a:lnTo>
                <a:lnTo>
                  <a:pt x="3255128" y="177859"/>
                </a:lnTo>
                <a:lnTo>
                  <a:pt x="3255128" y="177984"/>
                </a:lnTo>
                <a:lnTo>
                  <a:pt x="3255128" y="178107"/>
                </a:lnTo>
                <a:lnTo>
                  <a:pt x="3255128" y="178246"/>
                </a:lnTo>
                <a:lnTo>
                  <a:pt x="3255128" y="178329"/>
                </a:lnTo>
                <a:lnTo>
                  <a:pt x="3255128" y="178462"/>
                </a:lnTo>
                <a:lnTo>
                  <a:pt x="3255128" y="178525"/>
                </a:lnTo>
                <a:lnTo>
                  <a:pt x="3255128" y="178711"/>
                </a:lnTo>
                <a:lnTo>
                  <a:pt x="3255128" y="178768"/>
                </a:lnTo>
                <a:lnTo>
                  <a:pt x="3255128" y="178775"/>
                </a:lnTo>
                <a:lnTo>
                  <a:pt x="3255128" y="178809"/>
                </a:lnTo>
                <a:lnTo>
                  <a:pt x="3255128" y="178921"/>
                </a:lnTo>
                <a:lnTo>
                  <a:pt x="3255128" y="179127"/>
                </a:lnTo>
                <a:lnTo>
                  <a:pt x="3255128" y="179245"/>
                </a:lnTo>
                <a:lnTo>
                  <a:pt x="3255128" y="179441"/>
                </a:lnTo>
                <a:lnTo>
                  <a:pt x="3255128" y="179476"/>
                </a:lnTo>
                <a:lnTo>
                  <a:pt x="3255128" y="179789"/>
                </a:lnTo>
                <a:lnTo>
                  <a:pt x="3255128" y="180266"/>
                </a:lnTo>
                <a:lnTo>
                  <a:pt x="3255128" y="180293"/>
                </a:lnTo>
                <a:lnTo>
                  <a:pt x="3255128" y="180462"/>
                </a:lnTo>
                <a:lnTo>
                  <a:pt x="3255128" y="180618"/>
                </a:lnTo>
                <a:lnTo>
                  <a:pt x="3255128" y="180732"/>
                </a:lnTo>
                <a:lnTo>
                  <a:pt x="3255128" y="180812"/>
                </a:lnTo>
                <a:lnTo>
                  <a:pt x="3255128" y="180941"/>
                </a:lnTo>
                <a:lnTo>
                  <a:pt x="3255128" y="181169"/>
                </a:lnTo>
                <a:lnTo>
                  <a:pt x="3255128" y="181174"/>
                </a:lnTo>
                <a:lnTo>
                  <a:pt x="3255128" y="181397"/>
                </a:lnTo>
                <a:lnTo>
                  <a:pt x="3255128" y="181400"/>
                </a:lnTo>
                <a:lnTo>
                  <a:pt x="3255128" y="181549"/>
                </a:lnTo>
                <a:lnTo>
                  <a:pt x="3255128" y="181613"/>
                </a:lnTo>
                <a:lnTo>
                  <a:pt x="3255128" y="181822"/>
                </a:lnTo>
                <a:lnTo>
                  <a:pt x="3255128" y="181833"/>
                </a:lnTo>
                <a:lnTo>
                  <a:pt x="3255128" y="182045"/>
                </a:lnTo>
                <a:lnTo>
                  <a:pt x="3255128" y="182281"/>
                </a:lnTo>
                <a:lnTo>
                  <a:pt x="3255128" y="182504"/>
                </a:lnTo>
                <a:lnTo>
                  <a:pt x="3255128" y="182606"/>
                </a:lnTo>
                <a:lnTo>
                  <a:pt x="3255128" y="182627"/>
                </a:lnTo>
                <a:lnTo>
                  <a:pt x="3255128" y="182791"/>
                </a:lnTo>
                <a:lnTo>
                  <a:pt x="3255128" y="182806"/>
                </a:lnTo>
                <a:lnTo>
                  <a:pt x="3255128" y="182849"/>
                </a:lnTo>
                <a:lnTo>
                  <a:pt x="3255128" y="182915"/>
                </a:lnTo>
                <a:lnTo>
                  <a:pt x="3255128" y="183045"/>
                </a:lnTo>
                <a:lnTo>
                  <a:pt x="3255128" y="183056"/>
                </a:lnTo>
                <a:lnTo>
                  <a:pt x="3255128" y="183230"/>
                </a:lnTo>
                <a:lnTo>
                  <a:pt x="3255128" y="183395"/>
                </a:lnTo>
                <a:lnTo>
                  <a:pt x="3255128" y="183439"/>
                </a:lnTo>
                <a:lnTo>
                  <a:pt x="3255128" y="183565"/>
                </a:lnTo>
                <a:lnTo>
                  <a:pt x="3255128" y="183688"/>
                </a:lnTo>
                <a:lnTo>
                  <a:pt x="3255128" y="183884"/>
                </a:lnTo>
                <a:lnTo>
                  <a:pt x="3255128" y="183898"/>
                </a:lnTo>
                <a:lnTo>
                  <a:pt x="3255128" y="183972"/>
                </a:lnTo>
                <a:lnTo>
                  <a:pt x="3255128" y="184235"/>
                </a:lnTo>
                <a:lnTo>
                  <a:pt x="3255128" y="184416"/>
                </a:lnTo>
                <a:lnTo>
                  <a:pt x="3255128" y="184425"/>
                </a:lnTo>
                <a:lnTo>
                  <a:pt x="3255128" y="184446"/>
                </a:lnTo>
                <a:lnTo>
                  <a:pt x="3255128" y="184678"/>
                </a:lnTo>
                <a:lnTo>
                  <a:pt x="3255128" y="184920"/>
                </a:lnTo>
                <a:lnTo>
                  <a:pt x="3255128" y="185116"/>
                </a:lnTo>
                <a:lnTo>
                  <a:pt x="3255128" y="185255"/>
                </a:lnTo>
                <a:lnTo>
                  <a:pt x="3255128" y="185326"/>
                </a:lnTo>
                <a:lnTo>
                  <a:pt x="3255128" y="185332"/>
                </a:lnTo>
                <a:lnTo>
                  <a:pt x="3255128" y="185498"/>
                </a:lnTo>
                <a:lnTo>
                  <a:pt x="3255128" y="185568"/>
                </a:lnTo>
                <a:lnTo>
                  <a:pt x="3255128" y="185575"/>
                </a:lnTo>
                <a:lnTo>
                  <a:pt x="3255128" y="185639"/>
                </a:lnTo>
                <a:lnTo>
                  <a:pt x="3255128" y="185782"/>
                </a:lnTo>
                <a:lnTo>
                  <a:pt x="3255128" y="185785"/>
                </a:lnTo>
                <a:lnTo>
                  <a:pt x="3255128" y="185796"/>
                </a:lnTo>
                <a:lnTo>
                  <a:pt x="3255128" y="185801"/>
                </a:lnTo>
                <a:lnTo>
                  <a:pt x="3255128" y="186027"/>
                </a:lnTo>
                <a:lnTo>
                  <a:pt x="3255128" y="186449"/>
                </a:lnTo>
                <a:lnTo>
                  <a:pt x="3255128" y="186555"/>
                </a:lnTo>
                <a:lnTo>
                  <a:pt x="3255128" y="186560"/>
                </a:lnTo>
                <a:lnTo>
                  <a:pt x="3255128" y="186733"/>
                </a:lnTo>
                <a:lnTo>
                  <a:pt x="3255128" y="186818"/>
                </a:lnTo>
                <a:lnTo>
                  <a:pt x="3255128" y="186908"/>
                </a:lnTo>
                <a:lnTo>
                  <a:pt x="3255128" y="187228"/>
                </a:lnTo>
                <a:lnTo>
                  <a:pt x="3255128" y="187384"/>
                </a:lnTo>
                <a:lnTo>
                  <a:pt x="3255128" y="187418"/>
                </a:lnTo>
                <a:lnTo>
                  <a:pt x="3255128" y="187699"/>
                </a:lnTo>
                <a:lnTo>
                  <a:pt x="3255128" y="187915"/>
                </a:lnTo>
                <a:lnTo>
                  <a:pt x="3255128" y="188066"/>
                </a:lnTo>
                <a:lnTo>
                  <a:pt x="3255128" y="188163"/>
                </a:lnTo>
                <a:lnTo>
                  <a:pt x="3255128" y="188315"/>
                </a:lnTo>
                <a:lnTo>
                  <a:pt x="3255128" y="188511"/>
                </a:lnTo>
                <a:lnTo>
                  <a:pt x="3255128" y="188525"/>
                </a:lnTo>
                <a:lnTo>
                  <a:pt x="3255128" y="188599"/>
                </a:lnTo>
                <a:lnTo>
                  <a:pt x="3255128" y="188754"/>
                </a:lnTo>
                <a:lnTo>
                  <a:pt x="3255128" y="188761"/>
                </a:lnTo>
                <a:lnTo>
                  <a:pt x="3255128" y="188811"/>
                </a:lnTo>
                <a:lnTo>
                  <a:pt x="3255128" y="189073"/>
                </a:lnTo>
                <a:lnTo>
                  <a:pt x="3255128" y="189212"/>
                </a:lnTo>
                <a:lnTo>
                  <a:pt x="3255128" y="189270"/>
                </a:lnTo>
                <a:lnTo>
                  <a:pt x="3255128" y="189295"/>
                </a:lnTo>
                <a:lnTo>
                  <a:pt x="3255128" y="189316"/>
                </a:lnTo>
                <a:lnTo>
                  <a:pt x="3255128" y="189393"/>
                </a:lnTo>
                <a:lnTo>
                  <a:pt x="3255128" y="189440"/>
                </a:lnTo>
                <a:lnTo>
                  <a:pt x="3255128" y="189775"/>
                </a:lnTo>
                <a:lnTo>
                  <a:pt x="3255128" y="189811"/>
                </a:lnTo>
                <a:lnTo>
                  <a:pt x="3255128" y="190088"/>
                </a:lnTo>
                <a:lnTo>
                  <a:pt x="3255128" y="190093"/>
                </a:lnTo>
                <a:lnTo>
                  <a:pt x="3255128" y="190316"/>
                </a:lnTo>
                <a:lnTo>
                  <a:pt x="3255128" y="190321"/>
                </a:lnTo>
                <a:lnTo>
                  <a:pt x="3255128" y="190547"/>
                </a:lnTo>
                <a:lnTo>
                  <a:pt x="3255128" y="190969"/>
                </a:lnTo>
                <a:lnTo>
                  <a:pt x="3255128" y="191099"/>
                </a:lnTo>
                <a:lnTo>
                  <a:pt x="3255128" y="191103"/>
                </a:lnTo>
                <a:lnTo>
                  <a:pt x="3255128" y="191182"/>
                </a:lnTo>
                <a:lnTo>
                  <a:pt x="3255128" y="191428"/>
                </a:lnTo>
                <a:lnTo>
                  <a:pt x="3255128" y="191562"/>
                </a:lnTo>
                <a:lnTo>
                  <a:pt x="3255128" y="191938"/>
                </a:lnTo>
                <a:lnTo>
                  <a:pt x="3255128" y="191980"/>
                </a:lnTo>
                <a:lnTo>
                  <a:pt x="3255128" y="192098"/>
                </a:lnTo>
                <a:lnTo>
                  <a:pt x="3255128" y="192117"/>
                </a:lnTo>
                <a:lnTo>
                  <a:pt x="3255128" y="192210"/>
                </a:lnTo>
                <a:lnTo>
                  <a:pt x="3255128" y="192329"/>
                </a:lnTo>
                <a:lnTo>
                  <a:pt x="3255128" y="192468"/>
                </a:lnTo>
                <a:lnTo>
                  <a:pt x="3255128" y="192586"/>
                </a:lnTo>
                <a:lnTo>
                  <a:pt x="3255128" y="192765"/>
                </a:lnTo>
                <a:lnTo>
                  <a:pt x="3255128" y="192835"/>
                </a:lnTo>
                <a:lnTo>
                  <a:pt x="3255128" y="193031"/>
                </a:lnTo>
                <a:lnTo>
                  <a:pt x="3255128" y="193045"/>
                </a:lnTo>
                <a:lnTo>
                  <a:pt x="3255128" y="193119"/>
                </a:lnTo>
                <a:lnTo>
                  <a:pt x="3255128" y="193224"/>
                </a:lnTo>
                <a:lnTo>
                  <a:pt x="3255128" y="193349"/>
                </a:lnTo>
                <a:lnTo>
                  <a:pt x="3255128" y="193381"/>
                </a:lnTo>
                <a:lnTo>
                  <a:pt x="3255128" y="193593"/>
                </a:lnTo>
                <a:lnTo>
                  <a:pt x="3255128" y="193597"/>
                </a:lnTo>
                <a:lnTo>
                  <a:pt x="3255128" y="193615"/>
                </a:lnTo>
                <a:lnTo>
                  <a:pt x="3255128" y="193682"/>
                </a:lnTo>
                <a:lnTo>
                  <a:pt x="3255128" y="193772"/>
                </a:lnTo>
                <a:lnTo>
                  <a:pt x="3255128" y="193839"/>
                </a:lnTo>
                <a:lnTo>
                  <a:pt x="3255128" y="194022"/>
                </a:lnTo>
                <a:lnTo>
                  <a:pt x="3255128" y="194402"/>
                </a:lnTo>
                <a:lnTo>
                  <a:pt x="3255128" y="194496"/>
                </a:lnTo>
                <a:lnTo>
                  <a:pt x="3255128" y="194563"/>
                </a:lnTo>
                <a:lnTo>
                  <a:pt x="3255128" y="194681"/>
                </a:lnTo>
                <a:lnTo>
                  <a:pt x="3255128" y="194720"/>
                </a:lnTo>
                <a:lnTo>
                  <a:pt x="3255128" y="194912"/>
                </a:lnTo>
                <a:lnTo>
                  <a:pt x="3255128" y="195040"/>
                </a:lnTo>
                <a:lnTo>
                  <a:pt x="3255128" y="195625"/>
                </a:lnTo>
                <a:lnTo>
                  <a:pt x="3255128" y="195644"/>
                </a:lnTo>
                <a:lnTo>
                  <a:pt x="3255128" y="195702"/>
                </a:lnTo>
                <a:lnTo>
                  <a:pt x="3255128" y="195768"/>
                </a:lnTo>
                <a:lnTo>
                  <a:pt x="3255128" y="195871"/>
                </a:lnTo>
                <a:lnTo>
                  <a:pt x="3255128" y="195937"/>
                </a:lnTo>
                <a:lnTo>
                  <a:pt x="3255128" y="196083"/>
                </a:lnTo>
                <a:lnTo>
                  <a:pt x="3255128" y="196180"/>
                </a:lnTo>
                <a:lnTo>
                  <a:pt x="3255128" y="196206"/>
                </a:lnTo>
                <a:lnTo>
                  <a:pt x="3255128" y="196292"/>
                </a:lnTo>
                <a:lnTo>
                  <a:pt x="3255128" y="196519"/>
                </a:lnTo>
                <a:lnTo>
                  <a:pt x="3255128" y="196541"/>
                </a:lnTo>
                <a:lnTo>
                  <a:pt x="3255128" y="196605"/>
                </a:lnTo>
                <a:lnTo>
                  <a:pt x="3255128" y="196751"/>
                </a:lnTo>
                <a:lnTo>
                  <a:pt x="3255128" y="196804"/>
                </a:lnTo>
                <a:lnTo>
                  <a:pt x="3255128" y="196854"/>
                </a:lnTo>
                <a:lnTo>
                  <a:pt x="3255128" y="196978"/>
                </a:lnTo>
                <a:lnTo>
                  <a:pt x="3255128" y="197082"/>
                </a:lnTo>
                <a:lnTo>
                  <a:pt x="3255128" y="197087"/>
                </a:lnTo>
                <a:lnTo>
                  <a:pt x="3255128" y="197278"/>
                </a:lnTo>
                <a:lnTo>
                  <a:pt x="3255128" y="197313"/>
                </a:lnTo>
                <a:lnTo>
                  <a:pt x="3255128" y="197338"/>
                </a:lnTo>
                <a:lnTo>
                  <a:pt x="3255128" y="197526"/>
                </a:lnTo>
                <a:lnTo>
                  <a:pt x="3255128" y="197685"/>
                </a:lnTo>
                <a:lnTo>
                  <a:pt x="3255128" y="197735"/>
                </a:lnTo>
                <a:lnTo>
                  <a:pt x="3255128" y="197901"/>
                </a:lnTo>
                <a:lnTo>
                  <a:pt x="3255128" y="197967"/>
                </a:lnTo>
                <a:lnTo>
                  <a:pt x="3255128" y="198194"/>
                </a:lnTo>
                <a:lnTo>
                  <a:pt x="3255128" y="198219"/>
                </a:lnTo>
                <a:lnTo>
                  <a:pt x="3255128" y="198220"/>
                </a:lnTo>
                <a:lnTo>
                  <a:pt x="3255128" y="198351"/>
                </a:lnTo>
                <a:lnTo>
                  <a:pt x="3255128" y="198359"/>
                </a:lnTo>
                <a:lnTo>
                  <a:pt x="3255128" y="198399"/>
                </a:lnTo>
                <a:lnTo>
                  <a:pt x="3255128" y="198426"/>
                </a:lnTo>
                <a:lnTo>
                  <a:pt x="3255128" y="198649"/>
                </a:lnTo>
                <a:lnTo>
                  <a:pt x="3255128" y="198666"/>
                </a:lnTo>
                <a:lnTo>
                  <a:pt x="3255128" y="198704"/>
                </a:lnTo>
                <a:lnTo>
                  <a:pt x="3255128" y="198900"/>
                </a:lnTo>
                <a:lnTo>
                  <a:pt x="3255128" y="199074"/>
                </a:lnTo>
                <a:lnTo>
                  <a:pt x="3255128" y="199240"/>
                </a:lnTo>
                <a:lnTo>
                  <a:pt x="3255128" y="199302"/>
                </a:lnTo>
                <a:lnTo>
                  <a:pt x="3255128" y="199352"/>
                </a:lnTo>
                <a:lnTo>
                  <a:pt x="3255128" y="199374"/>
                </a:lnTo>
                <a:lnTo>
                  <a:pt x="3255128" y="199548"/>
                </a:lnTo>
                <a:lnTo>
                  <a:pt x="3255128" y="199586"/>
                </a:lnTo>
                <a:lnTo>
                  <a:pt x="3255128" y="199667"/>
                </a:lnTo>
                <a:lnTo>
                  <a:pt x="3255128" y="199797"/>
                </a:lnTo>
                <a:lnTo>
                  <a:pt x="3255128" y="199811"/>
                </a:lnTo>
                <a:lnTo>
                  <a:pt x="3255128" y="200007"/>
                </a:lnTo>
                <a:lnTo>
                  <a:pt x="3255128" y="200022"/>
                </a:lnTo>
                <a:lnTo>
                  <a:pt x="3255128" y="200271"/>
                </a:lnTo>
                <a:lnTo>
                  <a:pt x="3255128" y="200359"/>
                </a:lnTo>
                <a:lnTo>
                  <a:pt x="3255128" y="200457"/>
                </a:lnTo>
                <a:lnTo>
                  <a:pt x="3255128" y="200481"/>
                </a:lnTo>
                <a:lnTo>
                  <a:pt x="3255128" y="200636"/>
                </a:lnTo>
                <a:lnTo>
                  <a:pt x="3255128" y="200919"/>
                </a:lnTo>
                <a:lnTo>
                  <a:pt x="3255128" y="201168"/>
                </a:lnTo>
                <a:lnTo>
                  <a:pt x="3255128" y="201232"/>
                </a:lnTo>
                <a:lnTo>
                  <a:pt x="3255128" y="201378"/>
                </a:lnTo>
                <a:lnTo>
                  <a:pt x="3255128" y="202065"/>
                </a:lnTo>
                <a:lnTo>
                  <a:pt x="3255128" y="202148"/>
                </a:lnTo>
                <a:lnTo>
                  <a:pt x="3255128" y="202153"/>
                </a:lnTo>
                <a:lnTo>
                  <a:pt x="3255128" y="202169"/>
                </a:lnTo>
                <a:lnTo>
                  <a:pt x="3255128" y="202539"/>
                </a:lnTo>
                <a:lnTo>
                  <a:pt x="3255128" y="202919"/>
                </a:lnTo>
                <a:lnTo>
                  <a:pt x="3255128" y="202946"/>
                </a:lnTo>
                <a:lnTo>
                  <a:pt x="3255128" y="203169"/>
                </a:lnTo>
                <a:lnTo>
                  <a:pt x="3255128" y="203668"/>
                </a:lnTo>
                <a:lnTo>
                  <a:pt x="3255128" y="203770"/>
                </a:lnTo>
                <a:lnTo>
                  <a:pt x="3255128" y="204187"/>
                </a:lnTo>
                <a:lnTo>
                  <a:pt x="3255128" y="204390"/>
                </a:lnTo>
                <a:lnTo>
                  <a:pt x="3255128" y="204418"/>
                </a:lnTo>
                <a:lnTo>
                  <a:pt x="3255128" y="204549"/>
                </a:lnTo>
                <a:lnTo>
                  <a:pt x="3255128" y="204563"/>
                </a:lnTo>
                <a:lnTo>
                  <a:pt x="3255128" y="204648"/>
                </a:lnTo>
                <a:lnTo>
                  <a:pt x="3255128" y="204667"/>
                </a:lnTo>
                <a:lnTo>
                  <a:pt x="3255128" y="204791"/>
                </a:lnTo>
                <a:lnTo>
                  <a:pt x="3255128" y="204877"/>
                </a:lnTo>
                <a:lnTo>
                  <a:pt x="3255128" y="204898"/>
                </a:lnTo>
                <a:lnTo>
                  <a:pt x="3255128" y="204970"/>
                </a:lnTo>
                <a:lnTo>
                  <a:pt x="3255128" y="204986"/>
                </a:lnTo>
                <a:lnTo>
                  <a:pt x="3255128" y="205084"/>
                </a:lnTo>
                <a:lnTo>
                  <a:pt x="3255128" y="205125"/>
                </a:lnTo>
                <a:lnTo>
                  <a:pt x="3255128" y="205263"/>
                </a:lnTo>
                <a:lnTo>
                  <a:pt x="3255128" y="205321"/>
                </a:lnTo>
                <a:lnTo>
                  <a:pt x="3255128" y="205439"/>
                </a:lnTo>
                <a:lnTo>
                  <a:pt x="3255128" y="205529"/>
                </a:lnTo>
                <a:lnTo>
                  <a:pt x="3255128" y="205618"/>
                </a:lnTo>
                <a:lnTo>
                  <a:pt x="3255128" y="205688"/>
                </a:lnTo>
                <a:lnTo>
                  <a:pt x="3255128" y="205752"/>
                </a:lnTo>
                <a:lnTo>
                  <a:pt x="3255128" y="205898"/>
                </a:lnTo>
                <a:lnTo>
                  <a:pt x="3255128" y="206006"/>
                </a:lnTo>
                <a:lnTo>
                  <a:pt x="3255128" y="206077"/>
                </a:lnTo>
                <a:lnTo>
                  <a:pt x="3255128" y="206166"/>
                </a:lnTo>
                <a:lnTo>
                  <a:pt x="3255128" y="206202"/>
                </a:lnTo>
                <a:lnTo>
                  <a:pt x="3255128" y="206238"/>
                </a:lnTo>
                <a:lnTo>
                  <a:pt x="3255128" y="206450"/>
                </a:lnTo>
                <a:lnTo>
                  <a:pt x="3255128" y="206591"/>
                </a:lnTo>
                <a:lnTo>
                  <a:pt x="3255128" y="206673"/>
                </a:lnTo>
                <a:lnTo>
                  <a:pt x="3255128" y="206692"/>
                </a:lnTo>
                <a:lnTo>
                  <a:pt x="3255128" y="206886"/>
                </a:lnTo>
                <a:lnTo>
                  <a:pt x="3255128" y="207146"/>
                </a:lnTo>
                <a:lnTo>
                  <a:pt x="3255128" y="207223"/>
                </a:lnTo>
                <a:lnTo>
                  <a:pt x="3255128" y="207345"/>
                </a:lnTo>
                <a:lnTo>
                  <a:pt x="3255128" y="207573"/>
                </a:lnTo>
                <a:lnTo>
                  <a:pt x="3255128" y="207819"/>
                </a:lnTo>
                <a:lnTo>
                  <a:pt x="3255128" y="207893"/>
                </a:lnTo>
                <a:lnTo>
                  <a:pt x="3255128" y="208652"/>
                </a:lnTo>
                <a:lnTo>
                  <a:pt x="3255128" y="208724"/>
                </a:lnTo>
                <a:lnTo>
                  <a:pt x="3255128" y="208933"/>
                </a:lnTo>
                <a:lnTo>
                  <a:pt x="3255128" y="209017"/>
                </a:lnTo>
                <a:lnTo>
                  <a:pt x="3255128" y="209033"/>
                </a:lnTo>
                <a:lnTo>
                  <a:pt x="3255128" y="209190"/>
                </a:lnTo>
                <a:lnTo>
                  <a:pt x="3255128" y="209275"/>
                </a:lnTo>
                <a:lnTo>
                  <a:pt x="3255128" y="209372"/>
                </a:lnTo>
                <a:lnTo>
                  <a:pt x="3255128" y="209392"/>
                </a:lnTo>
                <a:lnTo>
                  <a:pt x="3255128" y="209506"/>
                </a:lnTo>
                <a:lnTo>
                  <a:pt x="3255128" y="209685"/>
                </a:lnTo>
                <a:lnTo>
                  <a:pt x="3255128" y="209783"/>
                </a:lnTo>
                <a:lnTo>
                  <a:pt x="3255128" y="209831"/>
                </a:lnTo>
                <a:lnTo>
                  <a:pt x="3255128" y="209935"/>
                </a:lnTo>
                <a:lnTo>
                  <a:pt x="3255128" y="210040"/>
                </a:lnTo>
                <a:lnTo>
                  <a:pt x="3255128" y="210156"/>
                </a:lnTo>
                <a:lnTo>
                  <a:pt x="3255128" y="210191"/>
                </a:lnTo>
                <a:lnTo>
                  <a:pt x="3255128" y="210633"/>
                </a:lnTo>
                <a:lnTo>
                  <a:pt x="3255128" y="210953"/>
                </a:lnTo>
                <a:lnTo>
                  <a:pt x="3255128" y="211072"/>
                </a:lnTo>
                <a:lnTo>
                  <a:pt x="3255128" y="211149"/>
                </a:lnTo>
                <a:lnTo>
                  <a:pt x="3255128" y="211212"/>
                </a:lnTo>
                <a:lnTo>
                  <a:pt x="3255128" y="211218"/>
                </a:lnTo>
                <a:lnTo>
                  <a:pt x="3255128" y="211557"/>
                </a:lnTo>
                <a:lnTo>
                  <a:pt x="3255128" y="211773"/>
                </a:lnTo>
                <a:lnTo>
                  <a:pt x="3255128" y="211850"/>
                </a:lnTo>
                <a:lnTo>
                  <a:pt x="3255128" y="212093"/>
                </a:lnTo>
                <a:lnTo>
                  <a:pt x="3255128" y="212155"/>
                </a:lnTo>
                <a:lnTo>
                  <a:pt x="3255128" y="212205"/>
                </a:lnTo>
                <a:lnTo>
                  <a:pt x="3255128" y="212227"/>
                </a:lnTo>
                <a:lnTo>
                  <a:pt x="3255128" y="212518"/>
                </a:lnTo>
                <a:lnTo>
                  <a:pt x="3255128" y="212520"/>
                </a:lnTo>
                <a:lnTo>
                  <a:pt x="3255128" y="212664"/>
                </a:lnTo>
                <a:lnTo>
                  <a:pt x="3255128" y="212689"/>
                </a:lnTo>
                <a:lnTo>
                  <a:pt x="3255128" y="212875"/>
                </a:lnTo>
                <a:lnTo>
                  <a:pt x="3255128" y="213334"/>
                </a:lnTo>
                <a:lnTo>
                  <a:pt x="3255128" y="213439"/>
                </a:lnTo>
                <a:lnTo>
                  <a:pt x="3255128" y="213537"/>
                </a:lnTo>
                <a:lnTo>
                  <a:pt x="3255128" y="213560"/>
                </a:lnTo>
                <a:lnTo>
                  <a:pt x="3255128" y="213710"/>
                </a:lnTo>
                <a:lnTo>
                  <a:pt x="3255128" y="213795"/>
                </a:lnTo>
                <a:lnTo>
                  <a:pt x="3255128" y="213889"/>
                </a:lnTo>
                <a:lnTo>
                  <a:pt x="3255128" y="214019"/>
                </a:lnTo>
                <a:lnTo>
                  <a:pt x="3255128" y="214634"/>
                </a:lnTo>
                <a:lnTo>
                  <a:pt x="3255128" y="214667"/>
                </a:lnTo>
                <a:lnTo>
                  <a:pt x="3255128" y="214676"/>
                </a:lnTo>
                <a:lnTo>
                  <a:pt x="3255128" y="214810"/>
                </a:lnTo>
                <a:lnTo>
                  <a:pt x="3255128" y="215153"/>
                </a:lnTo>
                <a:lnTo>
                  <a:pt x="3255128" y="215175"/>
                </a:lnTo>
                <a:lnTo>
                  <a:pt x="3255128" y="215458"/>
                </a:lnTo>
                <a:lnTo>
                  <a:pt x="3255128" y="215515"/>
                </a:lnTo>
                <a:lnTo>
                  <a:pt x="3255128" y="215738"/>
                </a:lnTo>
                <a:lnTo>
                  <a:pt x="3255128" y="215917"/>
                </a:lnTo>
                <a:lnTo>
                  <a:pt x="3255128" y="216019"/>
                </a:lnTo>
                <a:lnTo>
                  <a:pt x="3255128" y="216050"/>
                </a:lnTo>
                <a:lnTo>
                  <a:pt x="3255128" y="216056"/>
                </a:lnTo>
                <a:lnTo>
                  <a:pt x="3255128" y="216229"/>
                </a:lnTo>
                <a:lnTo>
                  <a:pt x="3255128" y="216293"/>
                </a:lnTo>
                <a:lnTo>
                  <a:pt x="3255128" y="216370"/>
                </a:lnTo>
                <a:lnTo>
                  <a:pt x="3255128" y="216472"/>
                </a:lnTo>
                <a:lnTo>
                  <a:pt x="3255128" y="216549"/>
                </a:lnTo>
                <a:lnTo>
                  <a:pt x="3255128" y="217040"/>
                </a:lnTo>
                <a:lnTo>
                  <a:pt x="3255128" y="217132"/>
                </a:lnTo>
                <a:lnTo>
                  <a:pt x="3255128" y="217204"/>
                </a:lnTo>
                <a:lnTo>
                  <a:pt x="3255128" y="217416"/>
                </a:lnTo>
                <a:lnTo>
                  <a:pt x="3255128" y="217497"/>
                </a:lnTo>
                <a:lnTo>
                  <a:pt x="3255128" y="217643"/>
                </a:lnTo>
                <a:lnTo>
                  <a:pt x="3255128" y="217852"/>
                </a:lnTo>
                <a:lnTo>
                  <a:pt x="3255128" y="217978"/>
                </a:lnTo>
                <a:lnTo>
                  <a:pt x="3255128" y="218080"/>
                </a:lnTo>
                <a:lnTo>
                  <a:pt x="3255128" y="218311"/>
                </a:lnTo>
                <a:lnTo>
                  <a:pt x="3255128" y="218539"/>
                </a:lnTo>
                <a:lnTo>
                  <a:pt x="3255128" y="218859"/>
                </a:lnTo>
                <a:lnTo>
                  <a:pt x="3255128" y="219019"/>
                </a:lnTo>
                <a:lnTo>
                  <a:pt x="3255128" y="219091"/>
                </a:lnTo>
                <a:lnTo>
                  <a:pt x="3255128" y="219187"/>
                </a:lnTo>
                <a:lnTo>
                  <a:pt x="3255128" y="219261"/>
                </a:lnTo>
                <a:lnTo>
                  <a:pt x="3255128" y="219739"/>
                </a:lnTo>
                <a:lnTo>
                  <a:pt x="3255128" y="219780"/>
                </a:lnTo>
                <a:lnTo>
                  <a:pt x="3255128" y="219983"/>
                </a:lnTo>
                <a:lnTo>
                  <a:pt x="3255128" y="219999"/>
                </a:lnTo>
                <a:lnTo>
                  <a:pt x="3255128" y="220142"/>
                </a:lnTo>
                <a:lnTo>
                  <a:pt x="3255128" y="220198"/>
                </a:lnTo>
                <a:lnTo>
                  <a:pt x="3255128" y="220226"/>
                </a:lnTo>
                <a:lnTo>
                  <a:pt x="3255128" y="220303"/>
                </a:lnTo>
                <a:lnTo>
                  <a:pt x="3255128" y="220460"/>
                </a:lnTo>
                <a:lnTo>
                  <a:pt x="3255128" y="220476"/>
                </a:lnTo>
                <a:lnTo>
                  <a:pt x="3255128" y="220561"/>
                </a:lnTo>
                <a:lnTo>
                  <a:pt x="3255128" y="220672"/>
                </a:lnTo>
                <a:lnTo>
                  <a:pt x="3255128" y="220749"/>
                </a:lnTo>
                <a:lnTo>
                  <a:pt x="3255128" y="220828"/>
                </a:lnTo>
                <a:lnTo>
                  <a:pt x="3255128" y="221108"/>
                </a:lnTo>
                <a:lnTo>
                  <a:pt x="3255128" y="221146"/>
                </a:lnTo>
                <a:lnTo>
                  <a:pt x="3255128" y="221442"/>
                </a:lnTo>
                <a:lnTo>
                  <a:pt x="3255128" y="221567"/>
                </a:lnTo>
                <a:lnTo>
                  <a:pt x="3255128" y="221607"/>
                </a:lnTo>
                <a:lnTo>
                  <a:pt x="3255128" y="221674"/>
                </a:lnTo>
                <a:lnTo>
                  <a:pt x="3255128" y="221759"/>
                </a:lnTo>
                <a:lnTo>
                  <a:pt x="3255128" y="221831"/>
                </a:lnTo>
                <a:lnTo>
                  <a:pt x="3255128" y="221919"/>
                </a:lnTo>
                <a:lnTo>
                  <a:pt x="3255128" y="222017"/>
                </a:lnTo>
                <a:lnTo>
                  <a:pt x="3255128" y="222043"/>
                </a:lnTo>
                <a:lnTo>
                  <a:pt x="3255128" y="222115"/>
                </a:lnTo>
                <a:lnTo>
                  <a:pt x="3255128" y="222255"/>
                </a:lnTo>
                <a:lnTo>
                  <a:pt x="3255128" y="222322"/>
                </a:lnTo>
                <a:lnTo>
                  <a:pt x="3255128" y="222479"/>
                </a:lnTo>
                <a:lnTo>
                  <a:pt x="3255128" y="222504"/>
                </a:lnTo>
                <a:lnTo>
                  <a:pt x="3255128" y="222714"/>
                </a:lnTo>
                <a:lnTo>
                  <a:pt x="3255128" y="222781"/>
                </a:lnTo>
                <a:lnTo>
                  <a:pt x="3255128" y="222816"/>
                </a:lnTo>
                <a:lnTo>
                  <a:pt x="3255128" y="222938"/>
                </a:lnTo>
                <a:lnTo>
                  <a:pt x="3255128" y="223059"/>
                </a:lnTo>
                <a:lnTo>
                  <a:pt x="3255128" y="223255"/>
                </a:lnTo>
                <a:lnTo>
                  <a:pt x="3255128" y="223486"/>
                </a:lnTo>
                <a:lnTo>
                  <a:pt x="3255128" y="223729"/>
                </a:lnTo>
                <a:lnTo>
                  <a:pt x="3255128" y="223781"/>
                </a:lnTo>
                <a:lnTo>
                  <a:pt x="3255128" y="223806"/>
                </a:lnTo>
                <a:lnTo>
                  <a:pt x="3255128" y="224099"/>
                </a:lnTo>
                <a:lnTo>
                  <a:pt x="3255128" y="224503"/>
                </a:lnTo>
                <a:lnTo>
                  <a:pt x="3255128" y="224626"/>
                </a:lnTo>
                <a:lnTo>
                  <a:pt x="3255128" y="224662"/>
                </a:lnTo>
                <a:lnTo>
                  <a:pt x="3255128" y="224796"/>
                </a:lnTo>
                <a:lnTo>
                  <a:pt x="3255128" y="224846"/>
                </a:lnTo>
                <a:lnTo>
                  <a:pt x="3255128" y="225305"/>
                </a:lnTo>
                <a:lnTo>
                  <a:pt x="3255128" y="225330"/>
                </a:lnTo>
                <a:lnTo>
                  <a:pt x="3255128" y="225376"/>
                </a:lnTo>
                <a:lnTo>
                  <a:pt x="3255128" y="225444"/>
                </a:lnTo>
                <a:lnTo>
                  <a:pt x="3255128" y="225542"/>
                </a:lnTo>
                <a:lnTo>
                  <a:pt x="3255128" y="225903"/>
                </a:lnTo>
                <a:lnTo>
                  <a:pt x="3255128" y="225953"/>
                </a:lnTo>
                <a:lnTo>
                  <a:pt x="3255128" y="225978"/>
                </a:lnTo>
                <a:lnTo>
                  <a:pt x="3255128" y="226279"/>
                </a:lnTo>
                <a:lnTo>
                  <a:pt x="3255128" y="226351"/>
                </a:lnTo>
                <a:lnTo>
                  <a:pt x="3255128" y="226437"/>
                </a:lnTo>
                <a:lnTo>
                  <a:pt x="3255128" y="226458"/>
                </a:lnTo>
                <a:lnTo>
                  <a:pt x="3255128" y="226546"/>
                </a:lnTo>
                <a:lnTo>
                  <a:pt x="3255128" y="226563"/>
                </a:lnTo>
                <a:lnTo>
                  <a:pt x="3255128" y="226644"/>
                </a:lnTo>
                <a:lnTo>
                  <a:pt x="3255128" y="226742"/>
                </a:lnTo>
                <a:lnTo>
                  <a:pt x="3255128" y="226985"/>
                </a:lnTo>
                <a:lnTo>
                  <a:pt x="3255128" y="226999"/>
                </a:lnTo>
                <a:lnTo>
                  <a:pt x="3255128" y="227336"/>
                </a:lnTo>
                <a:lnTo>
                  <a:pt x="3255128" y="227458"/>
                </a:lnTo>
                <a:lnTo>
                  <a:pt x="3255128" y="227515"/>
                </a:lnTo>
                <a:lnTo>
                  <a:pt x="3255128" y="228006"/>
                </a:lnTo>
                <a:lnTo>
                  <a:pt x="3255128" y="228010"/>
                </a:lnTo>
                <a:lnTo>
                  <a:pt x="3255128" y="228028"/>
                </a:lnTo>
                <a:lnTo>
                  <a:pt x="3255128" y="228125"/>
                </a:lnTo>
                <a:lnTo>
                  <a:pt x="3255128" y="228783"/>
                </a:lnTo>
                <a:lnTo>
                  <a:pt x="3255128" y="228909"/>
                </a:lnTo>
                <a:lnTo>
                  <a:pt x="3255128" y="228979"/>
                </a:lnTo>
                <a:lnTo>
                  <a:pt x="3255128" y="229130"/>
                </a:lnTo>
                <a:lnTo>
                  <a:pt x="3255128" y="229146"/>
                </a:lnTo>
                <a:lnTo>
                  <a:pt x="3255128" y="229325"/>
                </a:lnTo>
                <a:lnTo>
                  <a:pt x="3255128" y="229650"/>
                </a:lnTo>
                <a:lnTo>
                  <a:pt x="3255128" y="229985"/>
                </a:lnTo>
                <a:lnTo>
                  <a:pt x="3255128" y="230057"/>
                </a:lnTo>
                <a:lnTo>
                  <a:pt x="3255128" y="230212"/>
                </a:lnTo>
                <a:lnTo>
                  <a:pt x="3255128" y="230298"/>
                </a:lnTo>
                <a:lnTo>
                  <a:pt x="3255128" y="230350"/>
                </a:lnTo>
                <a:lnTo>
                  <a:pt x="3255128" y="230496"/>
                </a:lnTo>
                <a:lnTo>
                  <a:pt x="3255128" y="230526"/>
                </a:lnTo>
                <a:lnTo>
                  <a:pt x="3255128" y="230531"/>
                </a:lnTo>
                <a:lnTo>
                  <a:pt x="3255128" y="230547"/>
                </a:lnTo>
                <a:lnTo>
                  <a:pt x="3255128" y="230593"/>
                </a:lnTo>
                <a:lnTo>
                  <a:pt x="3255128" y="230705"/>
                </a:lnTo>
                <a:lnTo>
                  <a:pt x="3255128" y="230757"/>
                </a:lnTo>
                <a:lnTo>
                  <a:pt x="3255128" y="231066"/>
                </a:lnTo>
                <a:lnTo>
                  <a:pt x="3255128" y="231164"/>
                </a:lnTo>
                <a:lnTo>
                  <a:pt x="3255128" y="231179"/>
                </a:lnTo>
                <a:lnTo>
                  <a:pt x="3255128" y="231262"/>
                </a:lnTo>
                <a:lnTo>
                  <a:pt x="3255128" y="231269"/>
                </a:lnTo>
                <a:lnTo>
                  <a:pt x="3255128" y="231428"/>
                </a:lnTo>
                <a:lnTo>
                  <a:pt x="3255128" y="231612"/>
                </a:lnTo>
                <a:lnTo>
                  <a:pt x="3255128" y="231638"/>
                </a:lnTo>
                <a:lnTo>
                  <a:pt x="3255128" y="231660"/>
                </a:lnTo>
                <a:lnTo>
                  <a:pt x="3255128" y="231963"/>
                </a:lnTo>
                <a:lnTo>
                  <a:pt x="3255128" y="232142"/>
                </a:lnTo>
                <a:lnTo>
                  <a:pt x="3255128" y="232308"/>
                </a:lnTo>
                <a:lnTo>
                  <a:pt x="3255128" y="232633"/>
                </a:lnTo>
                <a:lnTo>
                  <a:pt x="3255128" y="232640"/>
                </a:lnTo>
                <a:lnTo>
                  <a:pt x="3255128" y="232767"/>
                </a:lnTo>
                <a:lnTo>
                  <a:pt x="3255128" y="233045"/>
                </a:lnTo>
                <a:lnTo>
                  <a:pt x="3255128" y="233079"/>
                </a:lnTo>
                <a:lnTo>
                  <a:pt x="3255128" y="233117"/>
                </a:lnTo>
                <a:lnTo>
                  <a:pt x="3255128" y="233241"/>
                </a:lnTo>
                <a:lnTo>
                  <a:pt x="3255128" y="233288"/>
                </a:lnTo>
                <a:lnTo>
                  <a:pt x="3255128" y="233313"/>
                </a:lnTo>
                <a:lnTo>
                  <a:pt x="3255128" y="233329"/>
                </a:lnTo>
                <a:lnTo>
                  <a:pt x="3255128" y="233410"/>
                </a:lnTo>
                <a:lnTo>
                  <a:pt x="3255128" y="233606"/>
                </a:lnTo>
                <a:lnTo>
                  <a:pt x="3255128" y="233715"/>
                </a:lnTo>
                <a:lnTo>
                  <a:pt x="3255128" y="233747"/>
                </a:lnTo>
                <a:lnTo>
                  <a:pt x="3255128" y="233765"/>
                </a:lnTo>
                <a:lnTo>
                  <a:pt x="3255128" y="233849"/>
                </a:lnTo>
                <a:lnTo>
                  <a:pt x="3255128" y="233856"/>
                </a:lnTo>
                <a:lnTo>
                  <a:pt x="3255128" y="233961"/>
                </a:lnTo>
                <a:lnTo>
                  <a:pt x="3255128" y="233999"/>
                </a:lnTo>
                <a:lnTo>
                  <a:pt x="3255128" y="234224"/>
                </a:lnTo>
                <a:lnTo>
                  <a:pt x="3255128" y="234420"/>
                </a:lnTo>
                <a:lnTo>
                  <a:pt x="3255128" y="234612"/>
                </a:lnTo>
                <a:lnTo>
                  <a:pt x="3255128" y="234684"/>
                </a:lnTo>
                <a:lnTo>
                  <a:pt x="3255128" y="234772"/>
                </a:lnTo>
                <a:lnTo>
                  <a:pt x="3255128" y="234870"/>
                </a:lnTo>
                <a:lnTo>
                  <a:pt x="3255128" y="235332"/>
                </a:lnTo>
                <a:lnTo>
                  <a:pt x="3255128" y="235791"/>
                </a:lnTo>
                <a:lnTo>
                  <a:pt x="3255128" y="235896"/>
                </a:lnTo>
                <a:lnTo>
                  <a:pt x="3255128" y="235912"/>
                </a:lnTo>
                <a:lnTo>
                  <a:pt x="3255128" y="236132"/>
                </a:lnTo>
                <a:lnTo>
                  <a:pt x="3255128" y="236582"/>
                </a:lnTo>
                <a:lnTo>
                  <a:pt x="3255128" y="236662"/>
                </a:lnTo>
                <a:lnTo>
                  <a:pt x="3255128" y="236952"/>
                </a:lnTo>
                <a:lnTo>
                  <a:pt x="3255128" y="237267"/>
                </a:lnTo>
                <a:lnTo>
                  <a:pt x="3255128" y="237610"/>
                </a:lnTo>
                <a:lnTo>
                  <a:pt x="3255128" y="237915"/>
                </a:lnTo>
                <a:lnTo>
                  <a:pt x="3255128" y="237930"/>
                </a:lnTo>
                <a:lnTo>
                  <a:pt x="3255128" y="238028"/>
                </a:lnTo>
                <a:lnTo>
                  <a:pt x="3255128" y="238111"/>
                </a:lnTo>
                <a:lnTo>
                  <a:pt x="3255128" y="238126"/>
                </a:lnTo>
                <a:lnTo>
                  <a:pt x="3255128" y="238183"/>
                </a:lnTo>
                <a:lnTo>
                  <a:pt x="3255128" y="238374"/>
                </a:lnTo>
                <a:lnTo>
                  <a:pt x="3255128" y="238476"/>
                </a:lnTo>
                <a:lnTo>
                  <a:pt x="3255128" y="238569"/>
                </a:lnTo>
                <a:lnTo>
                  <a:pt x="3255128" y="238831"/>
                </a:lnTo>
                <a:lnTo>
                  <a:pt x="3255128" y="238976"/>
                </a:lnTo>
                <a:lnTo>
                  <a:pt x="3255128" y="239132"/>
                </a:lnTo>
                <a:lnTo>
                  <a:pt x="3255128" y="239204"/>
                </a:lnTo>
                <a:lnTo>
                  <a:pt x="3255128" y="239290"/>
                </a:lnTo>
                <a:lnTo>
                  <a:pt x="3255128" y="239311"/>
                </a:lnTo>
                <a:lnTo>
                  <a:pt x="3255128" y="239399"/>
                </a:lnTo>
                <a:lnTo>
                  <a:pt x="3255128" y="239450"/>
                </a:lnTo>
                <a:lnTo>
                  <a:pt x="3255128" y="239497"/>
                </a:lnTo>
                <a:lnTo>
                  <a:pt x="3255128" y="239852"/>
                </a:lnTo>
                <a:lnTo>
                  <a:pt x="3255128" y="240311"/>
                </a:lnTo>
                <a:lnTo>
                  <a:pt x="3255128" y="240416"/>
                </a:lnTo>
                <a:lnTo>
                  <a:pt x="3255128" y="240579"/>
                </a:lnTo>
                <a:lnTo>
                  <a:pt x="3255128" y="240863"/>
                </a:lnTo>
                <a:lnTo>
                  <a:pt x="3255128" y="241559"/>
                </a:lnTo>
                <a:lnTo>
                  <a:pt x="3255128" y="241636"/>
                </a:lnTo>
                <a:lnTo>
                  <a:pt x="3255128" y="241787"/>
                </a:lnTo>
                <a:lnTo>
                  <a:pt x="3255128" y="241899"/>
                </a:lnTo>
                <a:lnTo>
                  <a:pt x="3255128" y="242232"/>
                </a:lnTo>
                <a:lnTo>
                  <a:pt x="3255128" y="242388"/>
                </a:lnTo>
                <a:lnTo>
                  <a:pt x="3255128" y="242435"/>
                </a:lnTo>
                <a:lnTo>
                  <a:pt x="3255128" y="242626"/>
                </a:lnTo>
                <a:lnTo>
                  <a:pt x="3255128" y="242780"/>
                </a:lnTo>
                <a:lnTo>
                  <a:pt x="3255128" y="242894"/>
                </a:lnTo>
                <a:lnTo>
                  <a:pt x="3255128" y="242898"/>
                </a:lnTo>
                <a:lnTo>
                  <a:pt x="3255128" y="242996"/>
                </a:lnTo>
                <a:lnTo>
                  <a:pt x="3255128" y="243065"/>
                </a:lnTo>
                <a:lnTo>
                  <a:pt x="3255128" y="243129"/>
                </a:lnTo>
                <a:lnTo>
                  <a:pt x="3255128" y="243167"/>
                </a:lnTo>
                <a:lnTo>
                  <a:pt x="3255128" y="243274"/>
                </a:lnTo>
                <a:lnTo>
                  <a:pt x="3255128" y="243379"/>
                </a:lnTo>
                <a:lnTo>
                  <a:pt x="3255128" y="243446"/>
                </a:lnTo>
                <a:lnTo>
                  <a:pt x="3255128" y="243603"/>
                </a:lnTo>
                <a:lnTo>
                  <a:pt x="3255128" y="243733"/>
                </a:lnTo>
                <a:lnTo>
                  <a:pt x="3255128" y="243815"/>
                </a:lnTo>
                <a:lnTo>
                  <a:pt x="3255128" y="243919"/>
                </a:lnTo>
                <a:lnTo>
                  <a:pt x="3255128" y="244274"/>
                </a:lnTo>
                <a:lnTo>
                  <a:pt x="3255128" y="244376"/>
                </a:lnTo>
                <a:lnTo>
                  <a:pt x="3255128" y="244397"/>
                </a:lnTo>
                <a:lnTo>
                  <a:pt x="3255128" y="244572"/>
                </a:lnTo>
                <a:lnTo>
                  <a:pt x="3255128" y="244815"/>
                </a:lnTo>
                <a:lnTo>
                  <a:pt x="3255128" y="244822"/>
                </a:lnTo>
                <a:lnTo>
                  <a:pt x="3255128" y="244892"/>
                </a:lnTo>
                <a:lnTo>
                  <a:pt x="3255128" y="245898"/>
                </a:lnTo>
                <a:lnTo>
                  <a:pt x="3255128" y="245962"/>
                </a:lnTo>
                <a:lnTo>
                  <a:pt x="3255128" y="245970"/>
                </a:lnTo>
                <a:lnTo>
                  <a:pt x="3255128" y="246186"/>
                </a:lnTo>
                <a:lnTo>
                  <a:pt x="3255128" y="246263"/>
                </a:lnTo>
                <a:lnTo>
                  <a:pt x="3255128" y="246568"/>
                </a:lnTo>
                <a:lnTo>
                  <a:pt x="3255128" y="246618"/>
                </a:lnTo>
                <a:lnTo>
                  <a:pt x="3255128" y="246883"/>
                </a:lnTo>
                <a:lnTo>
                  <a:pt x="3255128" y="247077"/>
                </a:lnTo>
                <a:lnTo>
                  <a:pt x="3255128" y="247102"/>
                </a:lnTo>
                <a:lnTo>
                  <a:pt x="3255128" y="247253"/>
                </a:lnTo>
                <a:lnTo>
                  <a:pt x="3255128" y="247901"/>
                </a:lnTo>
                <a:lnTo>
                  <a:pt x="3255128" y="248123"/>
                </a:lnTo>
                <a:lnTo>
                  <a:pt x="3255128" y="248360"/>
                </a:lnTo>
                <a:lnTo>
                  <a:pt x="3255128" y="248553"/>
                </a:lnTo>
                <a:lnTo>
                  <a:pt x="3255128" y="248896"/>
                </a:lnTo>
                <a:lnTo>
                  <a:pt x="3255128" y="249092"/>
                </a:lnTo>
                <a:lnTo>
                  <a:pt x="3255128" y="249151"/>
                </a:lnTo>
                <a:lnTo>
                  <a:pt x="3255128" y="249201"/>
                </a:lnTo>
                <a:lnTo>
                  <a:pt x="3255128" y="249442"/>
                </a:lnTo>
                <a:lnTo>
                  <a:pt x="3255128" y="249449"/>
                </a:lnTo>
                <a:lnTo>
                  <a:pt x="3255128" y="249660"/>
                </a:lnTo>
                <a:lnTo>
                  <a:pt x="3255128" y="249685"/>
                </a:lnTo>
                <a:lnTo>
                  <a:pt x="3255128" y="249762"/>
                </a:lnTo>
                <a:lnTo>
                  <a:pt x="3255128" y="249993"/>
                </a:lnTo>
                <a:lnTo>
                  <a:pt x="3255128" y="250463"/>
                </a:lnTo>
                <a:lnTo>
                  <a:pt x="3255128" y="250706"/>
                </a:lnTo>
                <a:lnTo>
                  <a:pt x="3255128" y="250783"/>
                </a:lnTo>
                <a:lnTo>
                  <a:pt x="3255128" y="251210"/>
                </a:lnTo>
                <a:lnTo>
                  <a:pt x="3255128" y="251422"/>
                </a:lnTo>
                <a:lnTo>
                  <a:pt x="3255128" y="251545"/>
                </a:lnTo>
                <a:lnTo>
                  <a:pt x="3255128" y="251686"/>
                </a:lnTo>
                <a:lnTo>
                  <a:pt x="3255128" y="251773"/>
                </a:lnTo>
                <a:lnTo>
                  <a:pt x="3255128" y="251829"/>
                </a:lnTo>
                <a:lnTo>
                  <a:pt x="3255128" y="251858"/>
                </a:lnTo>
                <a:lnTo>
                  <a:pt x="3255128" y="252091"/>
                </a:lnTo>
                <a:lnTo>
                  <a:pt x="3255128" y="252303"/>
                </a:lnTo>
                <a:lnTo>
                  <a:pt x="3255128" y="252317"/>
                </a:lnTo>
                <a:lnTo>
                  <a:pt x="3255128" y="252421"/>
                </a:lnTo>
                <a:lnTo>
                  <a:pt x="3255128" y="252739"/>
                </a:lnTo>
                <a:lnTo>
                  <a:pt x="3255128" y="252865"/>
                </a:lnTo>
                <a:lnTo>
                  <a:pt x="3255128" y="252880"/>
                </a:lnTo>
                <a:lnTo>
                  <a:pt x="3255128" y="253198"/>
                </a:lnTo>
                <a:lnTo>
                  <a:pt x="3255128" y="253432"/>
                </a:lnTo>
                <a:lnTo>
                  <a:pt x="3255128" y="253523"/>
                </a:lnTo>
                <a:lnTo>
                  <a:pt x="3255128" y="253719"/>
                </a:lnTo>
                <a:lnTo>
                  <a:pt x="3255128" y="253746"/>
                </a:lnTo>
                <a:lnTo>
                  <a:pt x="3255128" y="253747"/>
                </a:lnTo>
                <a:lnTo>
                  <a:pt x="3255128" y="253962"/>
                </a:lnTo>
                <a:lnTo>
                  <a:pt x="3255128" y="253969"/>
                </a:lnTo>
                <a:lnTo>
                  <a:pt x="3255128" y="254005"/>
                </a:lnTo>
                <a:lnTo>
                  <a:pt x="3255128" y="254412"/>
                </a:lnTo>
                <a:lnTo>
                  <a:pt x="3255128" y="254801"/>
                </a:lnTo>
                <a:lnTo>
                  <a:pt x="3255128" y="254886"/>
                </a:lnTo>
                <a:lnTo>
                  <a:pt x="3255128" y="254889"/>
                </a:lnTo>
                <a:lnTo>
                  <a:pt x="3255128" y="255085"/>
                </a:lnTo>
                <a:lnTo>
                  <a:pt x="3255128" y="255241"/>
                </a:lnTo>
                <a:lnTo>
                  <a:pt x="3255128" y="255363"/>
                </a:lnTo>
                <a:lnTo>
                  <a:pt x="3255128" y="255858"/>
                </a:lnTo>
                <a:lnTo>
                  <a:pt x="3255128" y="255948"/>
                </a:lnTo>
                <a:lnTo>
                  <a:pt x="3255128" y="256015"/>
                </a:lnTo>
                <a:lnTo>
                  <a:pt x="3255128" y="256020"/>
                </a:lnTo>
                <a:lnTo>
                  <a:pt x="3255128" y="256172"/>
                </a:lnTo>
                <a:lnTo>
                  <a:pt x="3255128" y="256313"/>
                </a:lnTo>
                <a:lnTo>
                  <a:pt x="3255128" y="256456"/>
                </a:lnTo>
                <a:lnTo>
                  <a:pt x="3255128" y="256668"/>
                </a:lnTo>
                <a:lnTo>
                  <a:pt x="3255128" y="257127"/>
                </a:lnTo>
                <a:lnTo>
                  <a:pt x="3255128" y="257229"/>
                </a:lnTo>
                <a:lnTo>
                  <a:pt x="3255128" y="257250"/>
                </a:lnTo>
                <a:lnTo>
                  <a:pt x="3255128" y="257472"/>
                </a:lnTo>
                <a:lnTo>
                  <a:pt x="3255128" y="257492"/>
                </a:lnTo>
                <a:lnTo>
                  <a:pt x="3255128" y="257668"/>
                </a:lnTo>
                <a:lnTo>
                  <a:pt x="3255128" y="258290"/>
                </a:lnTo>
                <a:lnTo>
                  <a:pt x="3255128" y="258373"/>
                </a:lnTo>
                <a:lnTo>
                  <a:pt x="3255128" y="258539"/>
                </a:lnTo>
                <a:lnTo>
                  <a:pt x="3255128" y="258589"/>
                </a:lnTo>
                <a:lnTo>
                  <a:pt x="3255128" y="258749"/>
                </a:lnTo>
                <a:lnTo>
                  <a:pt x="3255128" y="259039"/>
                </a:lnTo>
                <a:lnTo>
                  <a:pt x="3255128" y="259187"/>
                </a:lnTo>
                <a:lnTo>
                  <a:pt x="3255128" y="259397"/>
                </a:lnTo>
                <a:lnTo>
                  <a:pt x="3255128" y="259646"/>
                </a:lnTo>
                <a:lnTo>
                  <a:pt x="3255128" y="259671"/>
                </a:lnTo>
                <a:lnTo>
                  <a:pt x="3255128" y="259729"/>
                </a:lnTo>
                <a:lnTo>
                  <a:pt x="3255128" y="259955"/>
                </a:lnTo>
                <a:lnTo>
                  <a:pt x="3255128" y="259990"/>
                </a:lnTo>
                <a:lnTo>
                  <a:pt x="3255128" y="260485"/>
                </a:lnTo>
                <a:lnTo>
                  <a:pt x="3255128" y="260610"/>
                </a:lnTo>
                <a:lnTo>
                  <a:pt x="3255128" y="260692"/>
                </a:lnTo>
                <a:lnTo>
                  <a:pt x="3255128" y="260728"/>
                </a:lnTo>
                <a:lnTo>
                  <a:pt x="3255128" y="260735"/>
                </a:lnTo>
                <a:lnTo>
                  <a:pt x="3255128" y="260833"/>
                </a:lnTo>
                <a:lnTo>
                  <a:pt x="3255128" y="260959"/>
                </a:lnTo>
                <a:lnTo>
                  <a:pt x="3255128" y="260976"/>
                </a:lnTo>
                <a:lnTo>
                  <a:pt x="3255128" y="261749"/>
                </a:lnTo>
                <a:lnTo>
                  <a:pt x="3255128" y="262012"/>
                </a:lnTo>
                <a:lnTo>
                  <a:pt x="3255128" y="262227"/>
                </a:lnTo>
                <a:lnTo>
                  <a:pt x="3255128" y="262538"/>
                </a:lnTo>
                <a:lnTo>
                  <a:pt x="3255128" y="262893"/>
                </a:lnTo>
                <a:lnTo>
                  <a:pt x="3255128" y="263559"/>
                </a:lnTo>
                <a:lnTo>
                  <a:pt x="3255128" y="263991"/>
                </a:lnTo>
                <a:lnTo>
                  <a:pt x="3255128" y="264063"/>
                </a:lnTo>
                <a:lnTo>
                  <a:pt x="3255128" y="264356"/>
                </a:lnTo>
                <a:lnTo>
                  <a:pt x="3255128" y="264398"/>
                </a:lnTo>
                <a:lnTo>
                  <a:pt x="3255128" y="264510"/>
                </a:lnTo>
                <a:lnTo>
                  <a:pt x="3255128" y="264689"/>
                </a:lnTo>
                <a:lnTo>
                  <a:pt x="3255128" y="264711"/>
                </a:lnTo>
                <a:lnTo>
                  <a:pt x="3255128" y="264713"/>
                </a:lnTo>
                <a:lnTo>
                  <a:pt x="3255128" y="264872"/>
                </a:lnTo>
                <a:lnTo>
                  <a:pt x="3255128" y="264939"/>
                </a:lnTo>
                <a:lnTo>
                  <a:pt x="3255128" y="264944"/>
                </a:lnTo>
                <a:lnTo>
                  <a:pt x="3255128" y="265005"/>
                </a:lnTo>
                <a:lnTo>
                  <a:pt x="3255128" y="265170"/>
                </a:lnTo>
                <a:lnTo>
                  <a:pt x="3255128" y="265237"/>
                </a:lnTo>
                <a:lnTo>
                  <a:pt x="3255128" y="265355"/>
                </a:lnTo>
                <a:lnTo>
                  <a:pt x="3255128" y="265586"/>
                </a:lnTo>
                <a:lnTo>
                  <a:pt x="3255128" y="265592"/>
                </a:lnTo>
                <a:lnTo>
                  <a:pt x="3255128" y="266051"/>
                </a:lnTo>
                <a:lnTo>
                  <a:pt x="3255128" y="266376"/>
                </a:lnTo>
                <a:lnTo>
                  <a:pt x="3255128" y="266561"/>
                </a:lnTo>
                <a:lnTo>
                  <a:pt x="3255128" y="266854"/>
                </a:lnTo>
                <a:lnTo>
                  <a:pt x="3255128" y="266981"/>
                </a:lnTo>
                <a:lnTo>
                  <a:pt x="3255128" y="267209"/>
                </a:lnTo>
                <a:lnTo>
                  <a:pt x="3255128" y="267279"/>
                </a:lnTo>
                <a:lnTo>
                  <a:pt x="3255128" y="267458"/>
                </a:lnTo>
                <a:lnTo>
                  <a:pt x="3255128" y="267522"/>
                </a:lnTo>
                <a:lnTo>
                  <a:pt x="3255128" y="267599"/>
                </a:lnTo>
                <a:lnTo>
                  <a:pt x="3255128" y="267654"/>
                </a:lnTo>
                <a:lnTo>
                  <a:pt x="3255128" y="267668"/>
                </a:lnTo>
                <a:lnTo>
                  <a:pt x="3255128" y="267742"/>
                </a:lnTo>
                <a:lnTo>
                  <a:pt x="3255128" y="268216"/>
                </a:lnTo>
                <a:lnTo>
                  <a:pt x="3255128" y="268443"/>
                </a:lnTo>
                <a:lnTo>
                  <a:pt x="3255128" y="268778"/>
                </a:lnTo>
                <a:lnTo>
                  <a:pt x="3255128" y="268876"/>
                </a:lnTo>
                <a:lnTo>
                  <a:pt x="3255128" y="269025"/>
                </a:lnTo>
                <a:lnTo>
                  <a:pt x="3255128" y="269340"/>
                </a:lnTo>
                <a:lnTo>
                  <a:pt x="3255128" y="269659"/>
                </a:lnTo>
                <a:lnTo>
                  <a:pt x="3255128" y="269757"/>
                </a:lnTo>
                <a:lnTo>
                  <a:pt x="3255128" y="269875"/>
                </a:lnTo>
                <a:lnTo>
                  <a:pt x="3255128" y="269891"/>
                </a:lnTo>
                <a:lnTo>
                  <a:pt x="3255128" y="270106"/>
                </a:lnTo>
                <a:lnTo>
                  <a:pt x="3255128" y="270325"/>
                </a:lnTo>
                <a:lnTo>
                  <a:pt x="3255128" y="270539"/>
                </a:lnTo>
                <a:lnTo>
                  <a:pt x="3255128" y="270998"/>
                </a:lnTo>
                <a:lnTo>
                  <a:pt x="3255128" y="271276"/>
                </a:lnTo>
                <a:lnTo>
                  <a:pt x="3255128" y="271374"/>
                </a:lnTo>
                <a:lnTo>
                  <a:pt x="3255128" y="271472"/>
                </a:lnTo>
                <a:lnTo>
                  <a:pt x="3255128" y="271553"/>
                </a:lnTo>
                <a:lnTo>
                  <a:pt x="3255128" y="271608"/>
                </a:lnTo>
                <a:lnTo>
                  <a:pt x="3255128" y="271799"/>
                </a:lnTo>
                <a:lnTo>
                  <a:pt x="3255128" y="272524"/>
                </a:lnTo>
                <a:lnTo>
                  <a:pt x="3255128" y="272843"/>
                </a:lnTo>
                <a:lnTo>
                  <a:pt x="3255128" y="272982"/>
                </a:lnTo>
                <a:lnTo>
                  <a:pt x="3255128" y="273545"/>
                </a:lnTo>
                <a:lnTo>
                  <a:pt x="3255128" y="273860"/>
                </a:lnTo>
                <a:lnTo>
                  <a:pt x="3255128" y="273863"/>
                </a:lnTo>
                <a:lnTo>
                  <a:pt x="3255128" y="274039"/>
                </a:lnTo>
                <a:lnTo>
                  <a:pt x="3255128" y="275080"/>
                </a:lnTo>
                <a:lnTo>
                  <a:pt x="3255128" y="275307"/>
                </a:lnTo>
                <a:lnTo>
                  <a:pt x="3255128" y="275322"/>
                </a:lnTo>
                <a:lnTo>
                  <a:pt x="3255128" y="275565"/>
                </a:lnTo>
                <a:lnTo>
                  <a:pt x="3255128" y="275642"/>
                </a:lnTo>
                <a:lnTo>
                  <a:pt x="3255128" y="276128"/>
                </a:lnTo>
                <a:lnTo>
                  <a:pt x="3255128" y="276203"/>
                </a:lnTo>
                <a:lnTo>
                  <a:pt x="3255128" y="276342"/>
                </a:lnTo>
                <a:lnTo>
                  <a:pt x="3255128" y="276426"/>
                </a:lnTo>
                <a:lnTo>
                  <a:pt x="3255128" y="276446"/>
                </a:lnTo>
                <a:lnTo>
                  <a:pt x="3255128" y="276523"/>
                </a:lnTo>
                <a:lnTo>
                  <a:pt x="3255128" y="276872"/>
                </a:lnTo>
                <a:lnTo>
                  <a:pt x="3255128" y="277363"/>
                </a:lnTo>
                <a:lnTo>
                  <a:pt x="3255128" y="277508"/>
                </a:lnTo>
                <a:lnTo>
                  <a:pt x="3255128" y="277542"/>
                </a:lnTo>
                <a:lnTo>
                  <a:pt x="3255128" y="277792"/>
                </a:lnTo>
                <a:lnTo>
                  <a:pt x="3255128" y="277820"/>
                </a:lnTo>
                <a:lnTo>
                  <a:pt x="3255128" y="278140"/>
                </a:lnTo>
                <a:lnTo>
                  <a:pt x="3255128" y="278336"/>
                </a:lnTo>
                <a:lnTo>
                  <a:pt x="3255128" y="278565"/>
                </a:lnTo>
                <a:lnTo>
                  <a:pt x="3255128" y="278810"/>
                </a:lnTo>
                <a:lnTo>
                  <a:pt x="3255128" y="279414"/>
                </a:lnTo>
                <a:lnTo>
                  <a:pt x="3255128" y="279707"/>
                </a:lnTo>
                <a:lnTo>
                  <a:pt x="3255128" y="279842"/>
                </a:lnTo>
                <a:lnTo>
                  <a:pt x="3255128" y="279850"/>
                </a:lnTo>
                <a:lnTo>
                  <a:pt x="3255128" y="280062"/>
                </a:lnTo>
                <a:lnTo>
                  <a:pt x="3255128" y="280309"/>
                </a:lnTo>
                <a:lnTo>
                  <a:pt x="3255128" y="280311"/>
                </a:lnTo>
                <a:lnTo>
                  <a:pt x="3255128" y="280375"/>
                </a:lnTo>
                <a:lnTo>
                  <a:pt x="3255128" y="280521"/>
                </a:lnTo>
                <a:lnTo>
                  <a:pt x="3255128" y="280626"/>
                </a:lnTo>
                <a:lnTo>
                  <a:pt x="3255128" y="280723"/>
                </a:lnTo>
                <a:lnTo>
                  <a:pt x="3255128" y="280857"/>
                </a:lnTo>
                <a:lnTo>
                  <a:pt x="3255128" y="280957"/>
                </a:lnTo>
                <a:lnTo>
                  <a:pt x="3255128" y="281296"/>
                </a:lnTo>
                <a:lnTo>
                  <a:pt x="3255128" y="281505"/>
                </a:lnTo>
                <a:lnTo>
                  <a:pt x="3255128" y="281964"/>
                </a:lnTo>
                <a:lnTo>
                  <a:pt x="3255128" y="281997"/>
                </a:lnTo>
                <a:lnTo>
                  <a:pt x="3255128" y="282340"/>
                </a:lnTo>
                <a:lnTo>
                  <a:pt x="3255128" y="282519"/>
                </a:lnTo>
                <a:lnTo>
                  <a:pt x="3255128" y="282645"/>
                </a:lnTo>
                <a:lnTo>
                  <a:pt x="3255128" y="282894"/>
                </a:lnTo>
                <a:lnTo>
                  <a:pt x="3255128" y="283104"/>
                </a:lnTo>
                <a:lnTo>
                  <a:pt x="3255128" y="283192"/>
                </a:lnTo>
                <a:lnTo>
                  <a:pt x="3255128" y="283206"/>
                </a:lnTo>
                <a:lnTo>
                  <a:pt x="3255128" y="284129"/>
                </a:lnTo>
                <a:lnTo>
                  <a:pt x="3255128" y="284227"/>
                </a:lnTo>
                <a:lnTo>
                  <a:pt x="3255128" y="284406"/>
                </a:lnTo>
                <a:lnTo>
                  <a:pt x="3255128" y="284469"/>
                </a:lnTo>
                <a:lnTo>
                  <a:pt x="3255128" y="285350"/>
                </a:lnTo>
                <a:lnTo>
                  <a:pt x="3255128" y="285484"/>
                </a:lnTo>
                <a:lnTo>
                  <a:pt x="3255128" y="285551"/>
                </a:lnTo>
                <a:lnTo>
                  <a:pt x="3255128" y="285835"/>
                </a:lnTo>
                <a:lnTo>
                  <a:pt x="3255128" y="286132"/>
                </a:lnTo>
                <a:lnTo>
                  <a:pt x="3255128" y="286273"/>
                </a:lnTo>
                <a:lnTo>
                  <a:pt x="3255128" y="286432"/>
                </a:lnTo>
                <a:lnTo>
                  <a:pt x="3255128" y="286591"/>
                </a:lnTo>
                <a:lnTo>
                  <a:pt x="3255128" y="286608"/>
                </a:lnTo>
                <a:lnTo>
                  <a:pt x="3255128" y="286716"/>
                </a:lnTo>
                <a:lnTo>
                  <a:pt x="3255128" y="286967"/>
                </a:lnTo>
                <a:lnTo>
                  <a:pt x="3255128" y="287146"/>
                </a:lnTo>
                <a:lnTo>
                  <a:pt x="3255128" y="287489"/>
                </a:lnTo>
                <a:lnTo>
                  <a:pt x="3255128" y="287712"/>
                </a:lnTo>
                <a:lnTo>
                  <a:pt x="3255128" y="287721"/>
                </a:lnTo>
                <a:lnTo>
                  <a:pt x="3255128" y="288160"/>
                </a:lnTo>
                <a:lnTo>
                  <a:pt x="3255128" y="288333"/>
                </a:lnTo>
                <a:lnTo>
                  <a:pt x="3255128" y="288369"/>
                </a:lnTo>
                <a:lnTo>
                  <a:pt x="3255128" y="288418"/>
                </a:lnTo>
                <a:lnTo>
                  <a:pt x="3255128" y="288828"/>
                </a:lnTo>
                <a:lnTo>
                  <a:pt x="3255128" y="289106"/>
                </a:lnTo>
                <a:lnTo>
                  <a:pt x="3255128" y="289299"/>
                </a:lnTo>
                <a:lnTo>
                  <a:pt x="3255128" y="289302"/>
                </a:lnTo>
                <a:lnTo>
                  <a:pt x="3255128" y="289776"/>
                </a:lnTo>
                <a:lnTo>
                  <a:pt x="3255128" y="290004"/>
                </a:lnTo>
                <a:lnTo>
                  <a:pt x="3255128" y="290361"/>
                </a:lnTo>
                <a:lnTo>
                  <a:pt x="3255128" y="290652"/>
                </a:lnTo>
                <a:lnTo>
                  <a:pt x="3255128" y="290673"/>
                </a:lnTo>
                <a:lnTo>
                  <a:pt x="3255128" y="290900"/>
                </a:lnTo>
                <a:lnTo>
                  <a:pt x="3255128" y="290916"/>
                </a:lnTo>
                <a:lnTo>
                  <a:pt x="3255128" y="290993"/>
                </a:lnTo>
                <a:lnTo>
                  <a:pt x="3255128" y="291111"/>
                </a:lnTo>
                <a:lnTo>
                  <a:pt x="3255128" y="291235"/>
                </a:lnTo>
                <a:lnTo>
                  <a:pt x="3255128" y="291663"/>
                </a:lnTo>
                <a:lnTo>
                  <a:pt x="3255128" y="291666"/>
                </a:lnTo>
                <a:lnTo>
                  <a:pt x="3255128" y="291983"/>
                </a:lnTo>
                <a:lnTo>
                  <a:pt x="3255128" y="292116"/>
                </a:lnTo>
                <a:lnTo>
                  <a:pt x="3255128" y="292348"/>
                </a:lnTo>
                <a:lnTo>
                  <a:pt x="3255128" y="292631"/>
                </a:lnTo>
                <a:lnTo>
                  <a:pt x="3255128" y="292703"/>
                </a:lnTo>
                <a:lnTo>
                  <a:pt x="3255128" y="292996"/>
                </a:lnTo>
                <a:lnTo>
                  <a:pt x="3255128" y="293032"/>
                </a:lnTo>
                <a:lnTo>
                  <a:pt x="3255128" y="293090"/>
                </a:lnTo>
                <a:lnTo>
                  <a:pt x="3255128" y="293162"/>
                </a:lnTo>
                <a:lnTo>
                  <a:pt x="3255128" y="293455"/>
                </a:lnTo>
                <a:lnTo>
                  <a:pt x="3255128" y="293733"/>
                </a:lnTo>
                <a:lnTo>
                  <a:pt x="3255128" y="293810"/>
                </a:lnTo>
                <a:lnTo>
                  <a:pt x="3255128" y="293929"/>
                </a:lnTo>
                <a:lnTo>
                  <a:pt x="3255128" y="294172"/>
                </a:lnTo>
                <a:lnTo>
                  <a:pt x="3255128" y="294179"/>
                </a:lnTo>
                <a:lnTo>
                  <a:pt x="3255128" y="294246"/>
                </a:lnTo>
                <a:lnTo>
                  <a:pt x="3255128" y="294403"/>
                </a:lnTo>
                <a:lnTo>
                  <a:pt x="3255128" y="295193"/>
                </a:lnTo>
                <a:lnTo>
                  <a:pt x="3255128" y="295372"/>
                </a:lnTo>
                <a:lnTo>
                  <a:pt x="3255128" y="295420"/>
                </a:lnTo>
                <a:lnTo>
                  <a:pt x="3255128" y="295755"/>
                </a:lnTo>
                <a:lnTo>
                  <a:pt x="3255128" y="296636"/>
                </a:lnTo>
                <a:lnTo>
                  <a:pt x="3255128" y="296640"/>
                </a:lnTo>
                <a:lnTo>
                  <a:pt x="3255128" y="296770"/>
                </a:lnTo>
                <a:lnTo>
                  <a:pt x="3255128" y="296868"/>
                </a:lnTo>
                <a:lnTo>
                  <a:pt x="3255128" y="297418"/>
                </a:lnTo>
                <a:lnTo>
                  <a:pt x="3255128" y="297516"/>
                </a:lnTo>
                <a:lnTo>
                  <a:pt x="3255128" y="297877"/>
                </a:lnTo>
                <a:lnTo>
                  <a:pt x="3255128" y="297902"/>
                </a:lnTo>
                <a:lnTo>
                  <a:pt x="3255128" y="297975"/>
                </a:lnTo>
                <a:lnTo>
                  <a:pt x="3255128" y="298253"/>
                </a:lnTo>
                <a:lnTo>
                  <a:pt x="3255128" y="298404"/>
                </a:lnTo>
                <a:lnTo>
                  <a:pt x="3255128" y="298432"/>
                </a:lnTo>
                <a:lnTo>
                  <a:pt x="3255128" y="298449"/>
                </a:lnTo>
                <a:lnTo>
                  <a:pt x="3255128" y="298628"/>
                </a:lnTo>
                <a:lnTo>
                  <a:pt x="3255128" y="298799"/>
                </a:lnTo>
                <a:lnTo>
                  <a:pt x="3255128" y="298923"/>
                </a:lnTo>
                <a:lnTo>
                  <a:pt x="3255128" y="299126"/>
                </a:lnTo>
                <a:lnTo>
                  <a:pt x="3255128" y="299285"/>
                </a:lnTo>
                <a:lnTo>
                  <a:pt x="3255128" y="299820"/>
                </a:lnTo>
                <a:lnTo>
                  <a:pt x="3255128" y="299896"/>
                </a:lnTo>
                <a:lnTo>
                  <a:pt x="3255128" y="299999"/>
                </a:lnTo>
                <a:lnTo>
                  <a:pt x="3255128" y="300902"/>
                </a:lnTo>
                <a:lnTo>
                  <a:pt x="3255128" y="300974"/>
                </a:lnTo>
                <a:lnTo>
                  <a:pt x="3255128" y="301043"/>
                </a:lnTo>
                <a:lnTo>
                  <a:pt x="3255128" y="301186"/>
                </a:lnTo>
                <a:lnTo>
                  <a:pt x="3255128" y="301267"/>
                </a:lnTo>
                <a:lnTo>
                  <a:pt x="3255128" y="301622"/>
                </a:lnTo>
                <a:lnTo>
                  <a:pt x="3255128" y="301959"/>
                </a:lnTo>
                <a:lnTo>
                  <a:pt x="3255128" y="302081"/>
                </a:lnTo>
                <a:lnTo>
                  <a:pt x="3255128" y="302186"/>
                </a:lnTo>
                <a:lnTo>
                  <a:pt x="3255128" y="302222"/>
                </a:lnTo>
                <a:lnTo>
                  <a:pt x="3255128" y="302382"/>
                </a:lnTo>
                <a:lnTo>
                  <a:pt x="3255128" y="302629"/>
                </a:lnTo>
                <a:lnTo>
                  <a:pt x="3255128" y="303103"/>
                </a:lnTo>
                <a:lnTo>
                  <a:pt x="3255128" y="303314"/>
                </a:lnTo>
                <a:lnTo>
                  <a:pt x="3255128" y="303319"/>
                </a:lnTo>
                <a:lnTo>
                  <a:pt x="3255128" y="303498"/>
                </a:lnTo>
                <a:lnTo>
                  <a:pt x="3255128" y="303557"/>
                </a:lnTo>
                <a:lnTo>
                  <a:pt x="3255128" y="303634"/>
                </a:lnTo>
                <a:lnTo>
                  <a:pt x="3255128" y="303753"/>
                </a:lnTo>
                <a:lnTo>
                  <a:pt x="3255128" y="303769"/>
                </a:lnTo>
                <a:lnTo>
                  <a:pt x="3255128" y="303962"/>
                </a:lnTo>
                <a:lnTo>
                  <a:pt x="3255128" y="304205"/>
                </a:lnTo>
                <a:lnTo>
                  <a:pt x="3255128" y="304232"/>
                </a:lnTo>
                <a:lnTo>
                  <a:pt x="3255128" y="304282"/>
                </a:lnTo>
                <a:lnTo>
                  <a:pt x="3255128" y="304421"/>
                </a:lnTo>
                <a:lnTo>
                  <a:pt x="3255128" y="304519"/>
                </a:lnTo>
                <a:lnTo>
                  <a:pt x="3255128" y="304664"/>
                </a:lnTo>
                <a:lnTo>
                  <a:pt x="3255128" y="304741"/>
                </a:lnTo>
                <a:lnTo>
                  <a:pt x="3255128" y="304766"/>
                </a:lnTo>
                <a:lnTo>
                  <a:pt x="3255128" y="305212"/>
                </a:lnTo>
                <a:lnTo>
                  <a:pt x="3255128" y="305215"/>
                </a:lnTo>
                <a:lnTo>
                  <a:pt x="3255128" y="305689"/>
                </a:lnTo>
                <a:lnTo>
                  <a:pt x="3255128" y="305787"/>
                </a:lnTo>
                <a:lnTo>
                  <a:pt x="3255128" y="305885"/>
                </a:lnTo>
                <a:lnTo>
                  <a:pt x="3255128" y="306586"/>
                </a:lnTo>
                <a:lnTo>
                  <a:pt x="3255128" y="307252"/>
                </a:lnTo>
                <a:lnTo>
                  <a:pt x="3255128" y="307256"/>
                </a:lnTo>
                <a:lnTo>
                  <a:pt x="3255128" y="307834"/>
                </a:lnTo>
                <a:lnTo>
                  <a:pt x="3255128" y="308273"/>
                </a:lnTo>
                <a:lnTo>
                  <a:pt x="3255128" y="308482"/>
                </a:lnTo>
                <a:lnTo>
                  <a:pt x="3255128" y="308941"/>
                </a:lnTo>
                <a:lnTo>
                  <a:pt x="3255128" y="309086"/>
                </a:lnTo>
                <a:lnTo>
                  <a:pt x="3255128" y="309493"/>
                </a:lnTo>
                <a:lnTo>
                  <a:pt x="3255128" y="309839"/>
                </a:lnTo>
                <a:lnTo>
                  <a:pt x="3255128" y="309967"/>
                </a:lnTo>
                <a:lnTo>
                  <a:pt x="3255128" y="310085"/>
                </a:lnTo>
                <a:lnTo>
                  <a:pt x="3255128" y="310755"/>
                </a:lnTo>
                <a:lnTo>
                  <a:pt x="3255128" y="310862"/>
                </a:lnTo>
                <a:lnTo>
                  <a:pt x="3255128" y="311106"/>
                </a:lnTo>
                <a:lnTo>
                  <a:pt x="3255128" y="311285"/>
                </a:lnTo>
                <a:lnTo>
                  <a:pt x="3255128" y="311776"/>
                </a:lnTo>
                <a:lnTo>
                  <a:pt x="3255128" y="312009"/>
                </a:lnTo>
                <a:lnTo>
                  <a:pt x="3255128" y="312076"/>
                </a:lnTo>
                <a:lnTo>
                  <a:pt x="3255128" y="312233"/>
                </a:lnTo>
                <a:lnTo>
                  <a:pt x="3255128" y="312461"/>
                </a:lnTo>
                <a:lnTo>
                  <a:pt x="3255128" y="312553"/>
                </a:lnTo>
                <a:lnTo>
                  <a:pt x="3255128" y="312749"/>
                </a:lnTo>
                <a:lnTo>
                  <a:pt x="3255128" y="313109"/>
                </a:lnTo>
                <a:lnTo>
                  <a:pt x="3255128" y="313543"/>
                </a:lnTo>
                <a:lnTo>
                  <a:pt x="3255128" y="313568"/>
                </a:lnTo>
                <a:lnTo>
                  <a:pt x="3255128" y="313755"/>
                </a:lnTo>
                <a:lnTo>
                  <a:pt x="3255128" y="313827"/>
                </a:lnTo>
                <a:lnTo>
                  <a:pt x="3255128" y="314120"/>
                </a:lnTo>
                <a:lnTo>
                  <a:pt x="3255128" y="314191"/>
                </a:lnTo>
                <a:lnTo>
                  <a:pt x="3255128" y="314359"/>
                </a:lnTo>
                <a:lnTo>
                  <a:pt x="3255128" y="314475"/>
                </a:lnTo>
                <a:lnTo>
                  <a:pt x="3255128" y="314600"/>
                </a:lnTo>
                <a:lnTo>
                  <a:pt x="3255128" y="314650"/>
                </a:lnTo>
                <a:lnTo>
                  <a:pt x="3255128" y="314934"/>
                </a:lnTo>
                <a:lnTo>
                  <a:pt x="3255128" y="315039"/>
                </a:lnTo>
                <a:lnTo>
                  <a:pt x="3255128" y="315198"/>
                </a:lnTo>
                <a:lnTo>
                  <a:pt x="3255128" y="315248"/>
                </a:lnTo>
                <a:lnTo>
                  <a:pt x="3255128" y="315489"/>
                </a:lnTo>
                <a:lnTo>
                  <a:pt x="3255128" y="315707"/>
                </a:lnTo>
                <a:lnTo>
                  <a:pt x="3255128" y="315732"/>
                </a:lnTo>
                <a:lnTo>
                  <a:pt x="3255128" y="315739"/>
                </a:lnTo>
                <a:lnTo>
                  <a:pt x="3255128" y="316338"/>
                </a:lnTo>
                <a:lnTo>
                  <a:pt x="3255128" y="316410"/>
                </a:lnTo>
                <a:lnTo>
                  <a:pt x="3255128" y="316636"/>
                </a:lnTo>
                <a:lnTo>
                  <a:pt x="3255128" y="316703"/>
                </a:lnTo>
                <a:lnTo>
                  <a:pt x="3255128" y="316753"/>
                </a:lnTo>
                <a:lnTo>
                  <a:pt x="3255128" y="317058"/>
                </a:lnTo>
                <a:lnTo>
                  <a:pt x="3255128" y="317517"/>
                </a:lnTo>
                <a:lnTo>
                  <a:pt x="3255128" y="317619"/>
                </a:lnTo>
                <a:lnTo>
                  <a:pt x="3255128" y="318542"/>
                </a:lnTo>
                <a:lnTo>
                  <a:pt x="3255128" y="318640"/>
                </a:lnTo>
                <a:lnTo>
                  <a:pt x="3255128" y="319227"/>
                </a:lnTo>
                <a:lnTo>
                  <a:pt x="3255128" y="319825"/>
                </a:lnTo>
                <a:lnTo>
                  <a:pt x="3255128" y="319875"/>
                </a:lnTo>
                <a:lnTo>
                  <a:pt x="3255128" y="320009"/>
                </a:lnTo>
                <a:lnTo>
                  <a:pt x="3255128" y="320052"/>
                </a:lnTo>
                <a:lnTo>
                  <a:pt x="3255128" y="320334"/>
                </a:lnTo>
                <a:lnTo>
                  <a:pt x="3255128" y="320359"/>
                </a:lnTo>
                <a:lnTo>
                  <a:pt x="3255128" y="320933"/>
                </a:lnTo>
                <a:lnTo>
                  <a:pt x="3255128" y="321125"/>
                </a:lnTo>
                <a:lnTo>
                  <a:pt x="3255128" y="321156"/>
                </a:lnTo>
                <a:lnTo>
                  <a:pt x="3255128" y="321223"/>
                </a:lnTo>
                <a:lnTo>
                  <a:pt x="3255128" y="321335"/>
                </a:lnTo>
                <a:lnTo>
                  <a:pt x="3255128" y="321380"/>
                </a:lnTo>
                <a:lnTo>
                  <a:pt x="3255128" y="322062"/>
                </a:lnTo>
                <a:lnTo>
                  <a:pt x="3255128" y="322603"/>
                </a:lnTo>
                <a:lnTo>
                  <a:pt x="3255128" y="322746"/>
                </a:lnTo>
                <a:lnTo>
                  <a:pt x="3255128" y="323519"/>
                </a:lnTo>
                <a:lnTo>
                  <a:pt x="3255128" y="323715"/>
                </a:lnTo>
                <a:lnTo>
                  <a:pt x="3255128" y="323747"/>
                </a:lnTo>
                <a:lnTo>
                  <a:pt x="3255128" y="323782"/>
                </a:lnTo>
                <a:lnTo>
                  <a:pt x="3255128" y="324345"/>
                </a:lnTo>
                <a:lnTo>
                  <a:pt x="3255128" y="324395"/>
                </a:lnTo>
                <a:lnTo>
                  <a:pt x="3255128" y="324663"/>
                </a:lnTo>
                <a:lnTo>
                  <a:pt x="3255128" y="324679"/>
                </a:lnTo>
                <a:lnTo>
                  <a:pt x="3255128" y="324854"/>
                </a:lnTo>
                <a:lnTo>
                  <a:pt x="3255128" y="324879"/>
                </a:lnTo>
                <a:lnTo>
                  <a:pt x="3255128" y="325086"/>
                </a:lnTo>
                <a:lnTo>
                  <a:pt x="3255128" y="325089"/>
                </a:lnTo>
                <a:lnTo>
                  <a:pt x="3255128" y="325329"/>
                </a:lnTo>
                <a:lnTo>
                  <a:pt x="3255128" y="325406"/>
                </a:lnTo>
                <a:lnTo>
                  <a:pt x="3255128" y="325560"/>
                </a:lnTo>
                <a:lnTo>
                  <a:pt x="3255128" y="326396"/>
                </a:lnTo>
                <a:lnTo>
                  <a:pt x="3255128" y="326689"/>
                </a:lnTo>
                <a:lnTo>
                  <a:pt x="3255128" y="326775"/>
                </a:lnTo>
                <a:lnTo>
                  <a:pt x="3255128" y="327044"/>
                </a:lnTo>
                <a:lnTo>
                  <a:pt x="3255128" y="327503"/>
                </a:lnTo>
                <a:lnTo>
                  <a:pt x="3255128" y="327669"/>
                </a:lnTo>
                <a:lnTo>
                  <a:pt x="3255128" y="327922"/>
                </a:lnTo>
                <a:lnTo>
                  <a:pt x="3255128" y="327989"/>
                </a:lnTo>
                <a:lnTo>
                  <a:pt x="3255128" y="328146"/>
                </a:lnTo>
                <a:lnTo>
                  <a:pt x="3255128" y="328342"/>
                </a:lnTo>
                <a:lnTo>
                  <a:pt x="3255128" y="328585"/>
                </a:lnTo>
                <a:lnTo>
                  <a:pt x="3255128" y="328592"/>
                </a:lnTo>
                <a:lnTo>
                  <a:pt x="3255128" y="329199"/>
                </a:lnTo>
                <a:lnTo>
                  <a:pt x="3255128" y="329378"/>
                </a:lnTo>
                <a:lnTo>
                  <a:pt x="3255128" y="329606"/>
                </a:lnTo>
                <a:lnTo>
                  <a:pt x="3255128" y="330080"/>
                </a:lnTo>
                <a:lnTo>
                  <a:pt x="3255128" y="330214"/>
                </a:lnTo>
                <a:lnTo>
                  <a:pt x="3255128" y="330259"/>
                </a:lnTo>
                <a:lnTo>
                  <a:pt x="3255128" y="330646"/>
                </a:lnTo>
                <a:lnTo>
                  <a:pt x="3255128" y="330862"/>
                </a:lnTo>
                <a:lnTo>
                  <a:pt x="3255128" y="331111"/>
                </a:lnTo>
                <a:lnTo>
                  <a:pt x="3255128" y="331209"/>
                </a:lnTo>
                <a:lnTo>
                  <a:pt x="3255128" y="331321"/>
                </a:lnTo>
                <a:lnTo>
                  <a:pt x="3255128" y="331527"/>
                </a:lnTo>
                <a:lnTo>
                  <a:pt x="3255128" y="331645"/>
                </a:lnTo>
                <a:lnTo>
                  <a:pt x="3255128" y="331841"/>
                </a:lnTo>
                <a:lnTo>
                  <a:pt x="3255128" y="331876"/>
                </a:lnTo>
                <a:lnTo>
                  <a:pt x="3255128" y="332189"/>
                </a:lnTo>
                <a:lnTo>
                  <a:pt x="3255128" y="332666"/>
                </a:lnTo>
                <a:lnTo>
                  <a:pt x="3255128" y="332862"/>
                </a:lnTo>
                <a:lnTo>
                  <a:pt x="3255128" y="333132"/>
                </a:lnTo>
                <a:lnTo>
                  <a:pt x="3255128" y="333212"/>
                </a:lnTo>
                <a:lnTo>
                  <a:pt x="3255128" y="333569"/>
                </a:lnTo>
                <a:lnTo>
                  <a:pt x="3255128" y="334013"/>
                </a:lnTo>
                <a:lnTo>
                  <a:pt x="3255128" y="334233"/>
                </a:lnTo>
                <a:lnTo>
                  <a:pt x="3255128" y="335315"/>
                </a:lnTo>
                <a:lnTo>
                  <a:pt x="3255128" y="335456"/>
                </a:lnTo>
                <a:lnTo>
                  <a:pt x="3255128" y="335599"/>
                </a:lnTo>
                <a:lnTo>
                  <a:pt x="3255128" y="335630"/>
                </a:lnTo>
                <a:lnTo>
                  <a:pt x="3255128" y="335965"/>
                </a:lnTo>
                <a:lnTo>
                  <a:pt x="3255128" y="336372"/>
                </a:lnTo>
                <a:lnTo>
                  <a:pt x="3255128" y="336635"/>
                </a:lnTo>
                <a:lnTo>
                  <a:pt x="3255128" y="336816"/>
                </a:lnTo>
                <a:lnTo>
                  <a:pt x="3255128" y="336846"/>
                </a:lnTo>
                <a:lnTo>
                  <a:pt x="3255128" y="337078"/>
                </a:lnTo>
                <a:lnTo>
                  <a:pt x="3255128" y="337516"/>
                </a:lnTo>
                <a:lnTo>
                  <a:pt x="3255128" y="337655"/>
                </a:lnTo>
                <a:lnTo>
                  <a:pt x="3255128" y="337726"/>
                </a:lnTo>
                <a:lnTo>
                  <a:pt x="3255128" y="337732"/>
                </a:lnTo>
                <a:lnTo>
                  <a:pt x="3255128" y="337898"/>
                </a:lnTo>
                <a:lnTo>
                  <a:pt x="3255128" y="337975"/>
                </a:lnTo>
                <a:lnTo>
                  <a:pt x="3255128" y="338182"/>
                </a:lnTo>
                <a:lnTo>
                  <a:pt x="3255128" y="338185"/>
                </a:lnTo>
                <a:lnTo>
                  <a:pt x="3255128" y="338196"/>
                </a:lnTo>
                <a:lnTo>
                  <a:pt x="3255128" y="338955"/>
                </a:lnTo>
                <a:lnTo>
                  <a:pt x="3255128" y="339133"/>
                </a:lnTo>
                <a:lnTo>
                  <a:pt x="3255128" y="339628"/>
                </a:lnTo>
                <a:lnTo>
                  <a:pt x="3255128" y="340999"/>
                </a:lnTo>
                <a:lnTo>
                  <a:pt x="3255128" y="341612"/>
                </a:lnTo>
                <a:lnTo>
                  <a:pt x="3255128" y="342175"/>
                </a:lnTo>
                <a:lnTo>
                  <a:pt x="3255128" y="342493"/>
                </a:lnTo>
                <a:lnTo>
                  <a:pt x="3255128" y="342716"/>
                </a:lnTo>
                <a:lnTo>
                  <a:pt x="3255128" y="343499"/>
                </a:lnTo>
                <a:lnTo>
                  <a:pt x="3255128" y="343582"/>
                </a:lnTo>
                <a:lnTo>
                  <a:pt x="3255128" y="344380"/>
                </a:lnTo>
                <a:lnTo>
                  <a:pt x="3255128" y="344498"/>
                </a:lnTo>
                <a:lnTo>
                  <a:pt x="3255128" y="344729"/>
                </a:lnTo>
                <a:lnTo>
                  <a:pt x="3255128" y="345519"/>
                </a:lnTo>
                <a:lnTo>
                  <a:pt x="3255128" y="345997"/>
                </a:lnTo>
                <a:lnTo>
                  <a:pt x="3255128" y="346239"/>
                </a:lnTo>
                <a:lnTo>
                  <a:pt x="3255128" y="346422"/>
                </a:lnTo>
                <a:lnTo>
                  <a:pt x="3255128" y="346802"/>
                </a:lnTo>
                <a:lnTo>
                  <a:pt x="3255128" y="347120"/>
                </a:lnTo>
                <a:lnTo>
                  <a:pt x="3255128" y="348044"/>
                </a:lnTo>
                <a:lnTo>
                  <a:pt x="3255128" y="348102"/>
                </a:lnTo>
                <a:lnTo>
                  <a:pt x="3255128" y="348168"/>
                </a:lnTo>
                <a:lnTo>
                  <a:pt x="3255128" y="348483"/>
                </a:lnTo>
                <a:lnTo>
                  <a:pt x="3255128" y="348692"/>
                </a:lnTo>
                <a:lnTo>
                  <a:pt x="3255128" y="348941"/>
                </a:lnTo>
                <a:lnTo>
                  <a:pt x="3255128" y="349151"/>
                </a:lnTo>
                <a:lnTo>
                  <a:pt x="3255128" y="349482"/>
                </a:lnTo>
                <a:lnTo>
                  <a:pt x="3255128" y="349678"/>
                </a:lnTo>
                <a:lnTo>
                  <a:pt x="3255128" y="350751"/>
                </a:lnTo>
                <a:lnTo>
                  <a:pt x="3255128" y="350759"/>
                </a:lnTo>
                <a:lnTo>
                  <a:pt x="3255128" y="351049"/>
                </a:lnTo>
                <a:lnTo>
                  <a:pt x="3255128" y="351640"/>
                </a:lnTo>
                <a:lnTo>
                  <a:pt x="3255128" y="351774"/>
                </a:lnTo>
                <a:lnTo>
                  <a:pt x="3255128" y="351986"/>
                </a:lnTo>
                <a:lnTo>
                  <a:pt x="3255128" y="352422"/>
                </a:lnTo>
                <a:lnTo>
                  <a:pt x="3255128" y="352671"/>
                </a:lnTo>
                <a:lnTo>
                  <a:pt x="3255128" y="352881"/>
                </a:lnTo>
                <a:lnTo>
                  <a:pt x="3255128" y="353319"/>
                </a:lnTo>
                <a:lnTo>
                  <a:pt x="3255128" y="353568"/>
                </a:lnTo>
                <a:lnTo>
                  <a:pt x="3255128" y="353778"/>
                </a:lnTo>
                <a:lnTo>
                  <a:pt x="3255128" y="354465"/>
                </a:lnTo>
                <a:lnTo>
                  <a:pt x="3255128" y="354548"/>
                </a:lnTo>
                <a:lnTo>
                  <a:pt x="3255128" y="354569"/>
                </a:lnTo>
                <a:lnTo>
                  <a:pt x="3255128" y="355346"/>
                </a:lnTo>
                <a:lnTo>
                  <a:pt x="3255128" y="355569"/>
                </a:lnTo>
                <a:lnTo>
                  <a:pt x="3255128" y="356963"/>
                </a:lnTo>
                <a:lnTo>
                  <a:pt x="3255128" y="357191"/>
                </a:lnTo>
                <a:lnTo>
                  <a:pt x="3255128" y="357370"/>
                </a:lnTo>
                <a:lnTo>
                  <a:pt x="3255128" y="357525"/>
                </a:lnTo>
                <a:lnTo>
                  <a:pt x="3255128" y="357721"/>
                </a:lnTo>
                <a:lnTo>
                  <a:pt x="3255128" y="357839"/>
                </a:lnTo>
                <a:lnTo>
                  <a:pt x="3255128" y="358018"/>
                </a:lnTo>
                <a:lnTo>
                  <a:pt x="3255128" y="358088"/>
                </a:lnTo>
                <a:lnTo>
                  <a:pt x="3255128" y="358298"/>
                </a:lnTo>
                <a:lnTo>
                  <a:pt x="3255128" y="358406"/>
                </a:lnTo>
                <a:lnTo>
                  <a:pt x="3255128" y="358477"/>
                </a:lnTo>
                <a:lnTo>
                  <a:pt x="3255128" y="358602"/>
                </a:lnTo>
                <a:lnTo>
                  <a:pt x="3255128" y="358638"/>
                </a:lnTo>
                <a:lnTo>
                  <a:pt x="3255128" y="358850"/>
                </a:lnTo>
                <a:lnTo>
                  <a:pt x="3255128" y="359092"/>
                </a:lnTo>
                <a:lnTo>
                  <a:pt x="3255128" y="359286"/>
                </a:lnTo>
                <a:lnTo>
                  <a:pt x="3255128" y="359745"/>
                </a:lnTo>
                <a:lnTo>
                  <a:pt x="3255128" y="359973"/>
                </a:lnTo>
                <a:lnTo>
                  <a:pt x="3255128" y="360219"/>
                </a:lnTo>
                <a:lnTo>
                  <a:pt x="3255128" y="360293"/>
                </a:lnTo>
                <a:lnTo>
                  <a:pt x="3255128" y="361124"/>
                </a:lnTo>
                <a:lnTo>
                  <a:pt x="3255128" y="361433"/>
                </a:lnTo>
                <a:lnTo>
                  <a:pt x="3255128" y="361590"/>
                </a:lnTo>
                <a:lnTo>
                  <a:pt x="3255128" y="361772"/>
                </a:lnTo>
                <a:lnTo>
                  <a:pt x="3255128" y="362231"/>
                </a:lnTo>
                <a:lnTo>
                  <a:pt x="3255128" y="362335"/>
                </a:lnTo>
                <a:lnTo>
                  <a:pt x="3255128" y="362591"/>
                </a:lnTo>
                <a:lnTo>
                  <a:pt x="3255128" y="363472"/>
                </a:lnTo>
                <a:lnTo>
                  <a:pt x="3255128" y="363612"/>
                </a:lnTo>
                <a:lnTo>
                  <a:pt x="3255128" y="363957"/>
                </a:lnTo>
                <a:lnTo>
                  <a:pt x="3255128" y="364493"/>
                </a:lnTo>
                <a:lnTo>
                  <a:pt x="3255128" y="364555"/>
                </a:lnTo>
                <a:lnTo>
                  <a:pt x="3255128" y="364605"/>
                </a:lnTo>
                <a:lnTo>
                  <a:pt x="3255128" y="364627"/>
                </a:lnTo>
                <a:lnTo>
                  <a:pt x="3255128" y="364920"/>
                </a:lnTo>
                <a:lnTo>
                  <a:pt x="3255128" y="365064"/>
                </a:lnTo>
                <a:lnTo>
                  <a:pt x="3255128" y="365089"/>
                </a:lnTo>
                <a:lnTo>
                  <a:pt x="3255128" y="365275"/>
                </a:lnTo>
                <a:lnTo>
                  <a:pt x="3255128" y="365734"/>
                </a:lnTo>
                <a:lnTo>
                  <a:pt x="3255128" y="366110"/>
                </a:lnTo>
                <a:lnTo>
                  <a:pt x="3255128" y="366289"/>
                </a:lnTo>
                <a:lnTo>
                  <a:pt x="3255128" y="369440"/>
                </a:lnTo>
                <a:lnTo>
                  <a:pt x="3255128" y="369604"/>
                </a:lnTo>
                <a:lnTo>
                  <a:pt x="3255128" y="369816"/>
                </a:lnTo>
                <a:lnTo>
                  <a:pt x="3255128" y="370043"/>
                </a:lnTo>
                <a:lnTo>
                  <a:pt x="3255128" y="370252"/>
                </a:lnTo>
                <a:lnTo>
                  <a:pt x="3255128" y="370378"/>
                </a:lnTo>
                <a:lnTo>
                  <a:pt x="3255128" y="370711"/>
                </a:lnTo>
                <a:lnTo>
                  <a:pt x="3255128" y="371259"/>
                </a:lnTo>
                <a:lnTo>
                  <a:pt x="3255128" y="371419"/>
                </a:lnTo>
                <a:lnTo>
                  <a:pt x="3255128" y="371491"/>
                </a:lnTo>
                <a:lnTo>
                  <a:pt x="3255128" y="372139"/>
                </a:lnTo>
                <a:lnTo>
                  <a:pt x="3255128" y="372399"/>
                </a:lnTo>
                <a:lnTo>
                  <a:pt x="3255128" y="372598"/>
                </a:lnTo>
                <a:lnTo>
                  <a:pt x="3255128" y="372876"/>
                </a:lnTo>
                <a:lnTo>
                  <a:pt x="3255128" y="373072"/>
                </a:lnTo>
                <a:lnTo>
                  <a:pt x="3255128" y="373546"/>
                </a:lnTo>
                <a:lnTo>
                  <a:pt x="3255128" y="374231"/>
                </a:lnTo>
                <a:lnTo>
                  <a:pt x="3255128" y="374443"/>
                </a:lnTo>
                <a:lnTo>
                  <a:pt x="3255128" y="374879"/>
                </a:lnTo>
                <a:lnTo>
                  <a:pt x="3255128" y="375338"/>
                </a:lnTo>
                <a:lnTo>
                  <a:pt x="3255128" y="375886"/>
                </a:lnTo>
                <a:lnTo>
                  <a:pt x="3255128" y="376129"/>
                </a:lnTo>
                <a:lnTo>
                  <a:pt x="3255128" y="376206"/>
                </a:lnTo>
                <a:lnTo>
                  <a:pt x="3255128" y="377026"/>
                </a:lnTo>
                <a:lnTo>
                  <a:pt x="3255128" y="377942"/>
                </a:lnTo>
                <a:lnTo>
                  <a:pt x="3255128" y="378751"/>
                </a:lnTo>
                <a:lnTo>
                  <a:pt x="3255128" y="378963"/>
                </a:lnTo>
                <a:lnTo>
                  <a:pt x="3255128" y="379142"/>
                </a:lnTo>
                <a:lnTo>
                  <a:pt x="3255128" y="379399"/>
                </a:lnTo>
                <a:lnTo>
                  <a:pt x="3255128" y="379858"/>
                </a:lnTo>
                <a:lnTo>
                  <a:pt x="3255128" y="380406"/>
                </a:lnTo>
                <a:lnTo>
                  <a:pt x="3255128" y="380410"/>
                </a:lnTo>
                <a:lnTo>
                  <a:pt x="3255128" y="380428"/>
                </a:lnTo>
                <a:lnTo>
                  <a:pt x="3255128" y="381309"/>
                </a:lnTo>
                <a:lnTo>
                  <a:pt x="3255128" y="381546"/>
                </a:lnTo>
                <a:lnTo>
                  <a:pt x="3255128" y="381725"/>
                </a:lnTo>
                <a:lnTo>
                  <a:pt x="3255128" y="382385"/>
                </a:lnTo>
                <a:lnTo>
                  <a:pt x="3255128" y="382457"/>
                </a:lnTo>
                <a:lnTo>
                  <a:pt x="3255128" y="382750"/>
                </a:lnTo>
                <a:lnTo>
                  <a:pt x="3255128" y="382896"/>
                </a:lnTo>
                <a:lnTo>
                  <a:pt x="3255128" y="382926"/>
                </a:lnTo>
                <a:lnTo>
                  <a:pt x="3255128" y="382993"/>
                </a:lnTo>
                <a:lnTo>
                  <a:pt x="3255128" y="383105"/>
                </a:lnTo>
                <a:lnTo>
                  <a:pt x="3255128" y="383564"/>
                </a:lnTo>
                <a:lnTo>
                  <a:pt x="3255128" y="385033"/>
                </a:lnTo>
                <a:lnTo>
                  <a:pt x="3255128" y="385479"/>
                </a:lnTo>
                <a:lnTo>
                  <a:pt x="3255128" y="385517"/>
                </a:lnTo>
                <a:lnTo>
                  <a:pt x="3255128" y="385713"/>
                </a:lnTo>
                <a:lnTo>
                  <a:pt x="3255128" y="385729"/>
                </a:lnTo>
                <a:lnTo>
                  <a:pt x="3255128" y="386115"/>
                </a:lnTo>
                <a:lnTo>
                  <a:pt x="3255128" y="386165"/>
                </a:lnTo>
                <a:lnTo>
                  <a:pt x="3255128" y="386361"/>
                </a:lnTo>
                <a:lnTo>
                  <a:pt x="3255128" y="386399"/>
                </a:lnTo>
                <a:lnTo>
                  <a:pt x="3255128" y="386624"/>
                </a:lnTo>
                <a:lnTo>
                  <a:pt x="3255128" y="386820"/>
                </a:lnTo>
                <a:lnTo>
                  <a:pt x="3255128" y="387012"/>
                </a:lnTo>
                <a:lnTo>
                  <a:pt x="3255128" y="387084"/>
                </a:lnTo>
                <a:lnTo>
                  <a:pt x="3255128" y="387172"/>
                </a:lnTo>
                <a:lnTo>
                  <a:pt x="3255128" y="387270"/>
                </a:lnTo>
                <a:lnTo>
                  <a:pt x="3255128" y="387732"/>
                </a:lnTo>
                <a:lnTo>
                  <a:pt x="3255128" y="388191"/>
                </a:lnTo>
                <a:lnTo>
                  <a:pt x="3255128" y="388312"/>
                </a:lnTo>
                <a:lnTo>
                  <a:pt x="3255128" y="388982"/>
                </a:lnTo>
                <a:lnTo>
                  <a:pt x="3255128" y="389352"/>
                </a:lnTo>
                <a:lnTo>
                  <a:pt x="3255128" y="390583"/>
                </a:lnTo>
                <a:lnTo>
                  <a:pt x="3255128" y="390969"/>
                </a:lnTo>
                <a:lnTo>
                  <a:pt x="3255128" y="391231"/>
                </a:lnTo>
                <a:lnTo>
                  <a:pt x="3255128" y="391376"/>
                </a:lnTo>
                <a:lnTo>
                  <a:pt x="3255128" y="391532"/>
                </a:lnTo>
                <a:lnTo>
                  <a:pt x="3255128" y="391604"/>
                </a:lnTo>
                <a:lnTo>
                  <a:pt x="3255128" y="391690"/>
                </a:lnTo>
                <a:lnTo>
                  <a:pt x="3255128" y="391711"/>
                </a:lnTo>
                <a:lnTo>
                  <a:pt x="3255128" y="391799"/>
                </a:lnTo>
                <a:lnTo>
                  <a:pt x="3255128" y="391850"/>
                </a:lnTo>
                <a:lnTo>
                  <a:pt x="3255128" y="391897"/>
                </a:lnTo>
                <a:lnTo>
                  <a:pt x="3255128" y="392252"/>
                </a:lnTo>
                <a:lnTo>
                  <a:pt x="3255128" y="392711"/>
                </a:lnTo>
                <a:lnTo>
                  <a:pt x="3255128" y="392979"/>
                </a:lnTo>
                <a:lnTo>
                  <a:pt x="3255128" y="393263"/>
                </a:lnTo>
                <a:lnTo>
                  <a:pt x="3255128" y="393959"/>
                </a:lnTo>
                <a:lnTo>
                  <a:pt x="3255128" y="394036"/>
                </a:lnTo>
                <a:lnTo>
                  <a:pt x="3255128" y="394632"/>
                </a:lnTo>
                <a:lnTo>
                  <a:pt x="3255128" y="395465"/>
                </a:lnTo>
                <a:lnTo>
                  <a:pt x="3255128" y="395779"/>
                </a:lnTo>
                <a:lnTo>
                  <a:pt x="3255128" y="395846"/>
                </a:lnTo>
                <a:lnTo>
                  <a:pt x="3255128" y="396003"/>
                </a:lnTo>
                <a:lnTo>
                  <a:pt x="3255128" y="396319"/>
                </a:lnTo>
                <a:lnTo>
                  <a:pt x="3255128" y="398298"/>
                </a:lnTo>
                <a:lnTo>
                  <a:pt x="3255128" y="398370"/>
                </a:lnTo>
                <a:lnTo>
                  <a:pt x="3255128" y="398586"/>
                </a:lnTo>
                <a:lnTo>
                  <a:pt x="3255128" y="398663"/>
                </a:lnTo>
                <a:lnTo>
                  <a:pt x="3255128" y="398968"/>
                </a:lnTo>
                <a:lnTo>
                  <a:pt x="3255128" y="399018"/>
                </a:lnTo>
                <a:lnTo>
                  <a:pt x="3255128" y="399477"/>
                </a:lnTo>
                <a:lnTo>
                  <a:pt x="3255128" y="399502"/>
                </a:lnTo>
                <a:lnTo>
                  <a:pt x="3255128" y="400523"/>
                </a:lnTo>
                <a:lnTo>
                  <a:pt x="3255128" y="402863"/>
                </a:lnTo>
                <a:lnTo>
                  <a:pt x="3255128" y="403106"/>
                </a:lnTo>
                <a:lnTo>
                  <a:pt x="3255128" y="403183"/>
                </a:lnTo>
                <a:lnTo>
                  <a:pt x="3255128" y="403822"/>
                </a:lnTo>
                <a:lnTo>
                  <a:pt x="3255128" y="403945"/>
                </a:lnTo>
                <a:lnTo>
                  <a:pt x="3255128" y="404229"/>
                </a:lnTo>
                <a:lnTo>
                  <a:pt x="3255128" y="404703"/>
                </a:lnTo>
                <a:lnTo>
                  <a:pt x="3255128" y="405832"/>
                </a:lnTo>
                <a:lnTo>
                  <a:pt x="3255128" y="406812"/>
                </a:lnTo>
                <a:lnTo>
                  <a:pt x="3255128" y="407289"/>
                </a:lnTo>
                <a:lnTo>
                  <a:pt x="3255128" y="407485"/>
                </a:lnTo>
                <a:lnTo>
                  <a:pt x="3255128" y="407641"/>
                </a:lnTo>
                <a:lnTo>
                  <a:pt x="3255128" y="408420"/>
                </a:lnTo>
                <a:lnTo>
                  <a:pt x="3255128" y="408572"/>
                </a:lnTo>
                <a:lnTo>
                  <a:pt x="3255128" y="408856"/>
                </a:lnTo>
                <a:lnTo>
                  <a:pt x="3255128" y="409068"/>
                </a:lnTo>
                <a:lnTo>
                  <a:pt x="3255128" y="409527"/>
                </a:lnTo>
                <a:lnTo>
                  <a:pt x="3255128" y="409629"/>
                </a:lnTo>
                <a:lnTo>
                  <a:pt x="3255128" y="409650"/>
                </a:lnTo>
                <a:lnTo>
                  <a:pt x="3255128" y="409872"/>
                </a:lnTo>
                <a:lnTo>
                  <a:pt x="3255128" y="410068"/>
                </a:lnTo>
                <a:lnTo>
                  <a:pt x="3255128" y="411439"/>
                </a:lnTo>
                <a:lnTo>
                  <a:pt x="3255128" y="412355"/>
                </a:lnTo>
                <a:lnTo>
                  <a:pt x="3255128" y="413092"/>
                </a:lnTo>
                <a:lnTo>
                  <a:pt x="3255128" y="413376"/>
                </a:lnTo>
                <a:lnTo>
                  <a:pt x="3255128" y="414149"/>
                </a:lnTo>
                <a:lnTo>
                  <a:pt x="3255128" y="414938"/>
                </a:lnTo>
                <a:lnTo>
                  <a:pt x="3255128" y="415959"/>
                </a:lnTo>
                <a:lnTo>
                  <a:pt x="3255128" y="416463"/>
                </a:lnTo>
                <a:lnTo>
                  <a:pt x="3255128" y="416798"/>
                </a:lnTo>
                <a:lnTo>
                  <a:pt x="3255128" y="417111"/>
                </a:lnTo>
                <a:lnTo>
                  <a:pt x="3255128" y="417339"/>
                </a:lnTo>
                <a:lnTo>
                  <a:pt x="3255128" y="417344"/>
                </a:lnTo>
                <a:lnTo>
                  <a:pt x="3255128" y="417570"/>
                </a:lnTo>
                <a:lnTo>
                  <a:pt x="3255128" y="417992"/>
                </a:lnTo>
                <a:lnTo>
                  <a:pt x="3255128" y="418451"/>
                </a:lnTo>
                <a:lnTo>
                  <a:pt x="3255128" y="418776"/>
                </a:lnTo>
                <a:lnTo>
                  <a:pt x="3255128" y="418961"/>
                </a:lnTo>
                <a:lnTo>
                  <a:pt x="3255128" y="419609"/>
                </a:lnTo>
                <a:lnTo>
                  <a:pt x="3255128" y="419858"/>
                </a:lnTo>
                <a:lnTo>
                  <a:pt x="3255128" y="420054"/>
                </a:lnTo>
                <a:lnTo>
                  <a:pt x="3255128" y="420068"/>
                </a:lnTo>
                <a:lnTo>
                  <a:pt x="3255128" y="420142"/>
                </a:lnTo>
                <a:lnTo>
                  <a:pt x="3255128" y="420616"/>
                </a:lnTo>
                <a:lnTo>
                  <a:pt x="3255128" y="421425"/>
                </a:lnTo>
                <a:lnTo>
                  <a:pt x="3255128" y="422725"/>
                </a:lnTo>
                <a:lnTo>
                  <a:pt x="3255128" y="424924"/>
                </a:lnTo>
                <a:lnTo>
                  <a:pt x="3255128" y="425243"/>
                </a:lnTo>
                <a:lnTo>
                  <a:pt x="3255128" y="425382"/>
                </a:lnTo>
                <a:lnTo>
                  <a:pt x="3255128" y="425945"/>
                </a:lnTo>
                <a:lnTo>
                  <a:pt x="3255128" y="426263"/>
                </a:lnTo>
                <a:lnTo>
                  <a:pt x="3255128" y="427480"/>
                </a:lnTo>
                <a:lnTo>
                  <a:pt x="3255128" y="429763"/>
                </a:lnTo>
                <a:lnTo>
                  <a:pt x="3255128" y="429942"/>
                </a:lnTo>
                <a:lnTo>
                  <a:pt x="3255128" y="430192"/>
                </a:lnTo>
                <a:lnTo>
                  <a:pt x="3255128" y="431210"/>
                </a:lnTo>
                <a:lnTo>
                  <a:pt x="3255128" y="431814"/>
                </a:lnTo>
                <a:lnTo>
                  <a:pt x="3255128" y="432107"/>
                </a:lnTo>
                <a:lnTo>
                  <a:pt x="3255128" y="432462"/>
                </a:lnTo>
                <a:lnTo>
                  <a:pt x="3255128" y="432711"/>
                </a:lnTo>
                <a:lnTo>
                  <a:pt x="3255128" y="432775"/>
                </a:lnTo>
                <a:lnTo>
                  <a:pt x="3255128" y="432921"/>
                </a:lnTo>
                <a:lnTo>
                  <a:pt x="3255128" y="433696"/>
                </a:lnTo>
                <a:lnTo>
                  <a:pt x="3255128" y="436529"/>
                </a:lnTo>
                <a:lnTo>
                  <a:pt x="3255128" y="436627"/>
                </a:lnTo>
                <a:lnTo>
                  <a:pt x="3255128" y="436806"/>
                </a:lnTo>
                <a:lnTo>
                  <a:pt x="3255128" y="438235"/>
                </a:lnTo>
                <a:lnTo>
                  <a:pt x="3255128" y="439116"/>
                </a:lnTo>
                <a:lnTo>
                  <a:pt x="3255128" y="440560"/>
                </a:lnTo>
                <a:lnTo>
                  <a:pt x="3255128" y="440733"/>
                </a:lnTo>
                <a:lnTo>
                  <a:pt x="3255128" y="440818"/>
                </a:lnTo>
                <a:lnTo>
                  <a:pt x="3255128" y="441699"/>
                </a:lnTo>
                <a:lnTo>
                  <a:pt x="3255128" y="442176"/>
                </a:lnTo>
                <a:lnTo>
                  <a:pt x="3255128" y="442761"/>
                </a:lnTo>
                <a:lnTo>
                  <a:pt x="3255128" y="443073"/>
                </a:lnTo>
                <a:lnTo>
                  <a:pt x="3255128" y="443316"/>
                </a:lnTo>
                <a:lnTo>
                  <a:pt x="3255128" y="443393"/>
                </a:lnTo>
                <a:lnTo>
                  <a:pt x="3255128" y="444063"/>
                </a:lnTo>
                <a:lnTo>
                  <a:pt x="3255128" y="445103"/>
                </a:lnTo>
                <a:lnTo>
                  <a:pt x="3255128" y="445562"/>
                </a:lnTo>
                <a:lnTo>
                  <a:pt x="3255128" y="446210"/>
                </a:lnTo>
                <a:lnTo>
                  <a:pt x="3255128" y="446803"/>
                </a:lnTo>
                <a:lnTo>
                  <a:pt x="3255128" y="447593"/>
                </a:lnTo>
                <a:lnTo>
                  <a:pt x="3255128" y="447772"/>
                </a:lnTo>
                <a:lnTo>
                  <a:pt x="3255128" y="449040"/>
                </a:lnTo>
                <a:lnTo>
                  <a:pt x="3255128" y="450804"/>
                </a:lnTo>
                <a:lnTo>
                  <a:pt x="3255128" y="451323"/>
                </a:lnTo>
                <a:lnTo>
                  <a:pt x="3255128" y="451526"/>
                </a:lnTo>
                <a:lnTo>
                  <a:pt x="3255128" y="451685"/>
                </a:lnTo>
                <a:lnTo>
                  <a:pt x="3255128" y="452220"/>
                </a:lnTo>
                <a:lnTo>
                  <a:pt x="3255128" y="452399"/>
                </a:lnTo>
                <a:lnTo>
                  <a:pt x="3255128" y="453302"/>
                </a:lnTo>
                <a:lnTo>
                  <a:pt x="3255128" y="453374"/>
                </a:lnTo>
                <a:lnTo>
                  <a:pt x="3255128" y="453586"/>
                </a:lnTo>
                <a:lnTo>
                  <a:pt x="3255128" y="453667"/>
                </a:lnTo>
                <a:lnTo>
                  <a:pt x="3255128" y="454022"/>
                </a:lnTo>
                <a:lnTo>
                  <a:pt x="3255128" y="454359"/>
                </a:lnTo>
                <a:lnTo>
                  <a:pt x="3255128" y="454481"/>
                </a:lnTo>
                <a:lnTo>
                  <a:pt x="3255128" y="455029"/>
                </a:lnTo>
                <a:lnTo>
                  <a:pt x="3255128" y="456153"/>
                </a:lnTo>
                <a:lnTo>
                  <a:pt x="3255128" y="456169"/>
                </a:lnTo>
                <a:lnTo>
                  <a:pt x="3255128" y="456919"/>
                </a:lnTo>
                <a:lnTo>
                  <a:pt x="3255128" y="458089"/>
                </a:lnTo>
                <a:lnTo>
                  <a:pt x="3255128" y="458187"/>
                </a:lnTo>
                <a:lnTo>
                  <a:pt x="3255128" y="458285"/>
                </a:lnTo>
                <a:lnTo>
                  <a:pt x="3255128" y="458986"/>
                </a:lnTo>
                <a:lnTo>
                  <a:pt x="3255128" y="459656"/>
                </a:lnTo>
                <a:lnTo>
                  <a:pt x="3255128" y="460673"/>
                </a:lnTo>
                <a:lnTo>
                  <a:pt x="3255128" y="461893"/>
                </a:lnTo>
                <a:lnTo>
                  <a:pt x="3255128" y="463155"/>
                </a:lnTo>
                <a:lnTo>
                  <a:pt x="3255128" y="463506"/>
                </a:lnTo>
                <a:lnTo>
                  <a:pt x="3255128" y="463685"/>
                </a:lnTo>
                <a:lnTo>
                  <a:pt x="3255128" y="464176"/>
                </a:lnTo>
                <a:lnTo>
                  <a:pt x="3255128" y="464633"/>
                </a:lnTo>
                <a:lnTo>
                  <a:pt x="3255128" y="464953"/>
                </a:lnTo>
                <a:lnTo>
                  <a:pt x="3255128" y="465149"/>
                </a:lnTo>
                <a:lnTo>
                  <a:pt x="3255128" y="466155"/>
                </a:lnTo>
                <a:lnTo>
                  <a:pt x="3255128" y="466227"/>
                </a:lnTo>
                <a:lnTo>
                  <a:pt x="3255128" y="466520"/>
                </a:lnTo>
                <a:lnTo>
                  <a:pt x="3255128" y="466875"/>
                </a:lnTo>
                <a:lnTo>
                  <a:pt x="3255128" y="467334"/>
                </a:lnTo>
                <a:lnTo>
                  <a:pt x="3255128" y="467439"/>
                </a:lnTo>
                <a:lnTo>
                  <a:pt x="3255128" y="468810"/>
                </a:lnTo>
                <a:lnTo>
                  <a:pt x="3255128" y="469153"/>
                </a:lnTo>
                <a:lnTo>
                  <a:pt x="3255128" y="469458"/>
                </a:lnTo>
                <a:lnTo>
                  <a:pt x="3255128" y="469917"/>
                </a:lnTo>
                <a:lnTo>
                  <a:pt x="3255128" y="470019"/>
                </a:lnTo>
                <a:lnTo>
                  <a:pt x="3255128" y="470942"/>
                </a:lnTo>
                <a:lnTo>
                  <a:pt x="3255128" y="471040"/>
                </a:lnTo>
                <a:lnTo>
                  <a:pt x="3255128" y="473780"/>
                </a:lnTo>
                <a:lnTo>
                  <a:pt x="3255128" y="475146"/>
                </a:lnTo>
                <a:lnTo>
                  <a:pt x="3255128" y="475919"/>
                </a:lnTo>
                <a:lnTo>
                  <a:pt x="3255128" y="476115"/>
                </a:lnTo>
                <a:lnTo>
                  <a:pt x="3255128" y="477486"/>
                </a:lnTo>
                <a:lnTo>
                  <a:pt x="3255128" y="477729"/>
                </a:lnTo>
                <a:lnTo>
                  <a:pt x="3255128" y="477806"/>
                </a:lnTo>
                <a:lnTo>
                  <a:pt x="3255128" y="478796"/>
                </a:lnTo>
                <a:lnTo>
                  <a:pt x="3255128" y="479444"/>
                </a:lnTo>
                <a:lnTo>
                  <a:pt x="3255128" y="479903"/>
                </a:lnTo>
                <a:lnTo>
                  <a:pt x="3255128" y="480546"/>
                </a:lnTo>
                <a:lnTo>
                  <a:pt x="3255128" y="480742"/>
                </a:lnTo>
                <a:lnTo>
                  <a:pt x="3255128" y="480985"/>
                </a:lnTo>
                <a:lnTo>
                  <a:pt x="3255128" y="480992"/>
                </a:lnTo>
                <a:lnTo>
                  <a:pt x="3255128" y="482006"/>
                </a:lnTo>
                <a:lnTo>
                  <a:pt x="3255128" y="485066"/>
                </a:lnTo>
                <a:lnTo>
                  <a:pt x="3255128" y="485262"/>
                </a:lnTo>
                <a:lnTo>
                  <a:pt x="3255128" y="485612"/>
                </a:lnTo>
                <a:lnTo>
                  <a:pt x="3255128" y="486633"/>
                </a:lnTo>
                <a:lnTo>
                  <a:pt x="3255128" y="487715"/>
                </a:lnTo>
                <a:lnTo>
                  <a:pt x="3255128" y="487856"/>
                </a:lnTo>
                <a:lnTo>
                  <a:pt x="3255128" y="487999"/>
                </a:lnTo>
                <a:lnTo>
                  <a:pt x="3255128" y="488772"/>
                </a:lnTo>
                <a:lnTo>
                  <a:pt x="3255128" y="489035"/>
                </a:lnTo>
                <a:lnTo>
                  <a:pt x="3255128" y="489916"/>
                </a:lnTo>
                <a:lnTo>
                  <a:pt x="3255128" y="490132"/>
                </a:lnTo>
                <a:lnTo>
                  <a:pt x="3255128" y="490582"/>
                </a:lnTo>
                <a:lnTo>
                  <a:pt x="3255128" y="491533"/>
                </a:lnTo>
                <a:lnTo>
                  <a:pt x="3255128" y="492028"/>
                </a:lnTo>
                <a:lnTo>
                  <a:pt x="3255128" y="493399"/>
                </a:lnTo>
                <a:lnTo>
                  <a:pt x="3255128" y="495899"/>
                </a:lnTo>
                <a:lnTo>
                  <a:pt x="3255128" y="496780"/>
                </a:lnTo>
                <a:lnTo>
                  <a:pt x="3255128" y="496898"/>
                </a:lnTo>
                <a:lnTo>
                  <a:pt x="3255128" y="497129"/>
                </a:lnTo>
                <a:lnTo>
                  <a:pt x="3255128" y="497919"/>
                </a:lnTo>
                <a:lnTo>
                  <a:pt x="3255128" y="498397"/>
                </a:lnTo>
                <a:lnTo>
                  <a:pt x="3255128" y="498822"/>
                </a:lnTo>
                <a:lnTo>
                  <a:pt x="3255128" y="500568"/>
                </a:lnTo>
                <a:lnTo>
                  <a:pt x="3255128" y="500883"/>
                </a:lnTo>
                <a:lnTo>
                  <a:pt x="3255128" y="503151"/>
                </a:lnTo>
                <a:lnTo>
                  <a:pt x="3255128" y="503449"/>
                </a:lnTo>
                <a:lnTo>
                  <a:pt x="3255128" y="504386"/>
                </a:lnTo>
                <a:lnTo>
                  <a:pt x="3255128" y="506865"/>
                </a:lnTo>
                <a:lnTo>
                  <a:pt x="3255128" y="507746"/>
                </a:lnTo>
                <a:lnTo>
                  <a:pt x="3255128" y="507969"/>
                </a:lnTo>
                <a:lnTo>
                  <a:pt x="3255128" y="509363"/>
                </a:lnTo>
                <a:lnTo>
                  <a:pt x="3255128" y="511250"/>
                </a:lnTo>
                <a:lnTo>
                  <a:pt x="3255128" y="511492"/>
                </a:lnTo>
                <a:lnTo>
                  <a:pt x="3255128" y="512373"/>
                </a:lnTo>
                <a:lnTo>
                  <a:pt x="3255128" y="513990"/>
                </a:lnTo>
                <a:lnTo>
                  <a:pt x="3255128" y="514735"/>
                </a:lnTo>
                <a:lnTo>
                  <a:pt x="3255128" y="516012"/>
                </a:lnTo>
                <a:lnTo>
                  <a:pt x="3255128" y="516893"/>
                </a:lnTo>
                <a:lnTo>
                  <a:pt x="3255128" y="517027"/>
                </a:lnTo>
                <a:lnTo>
                  <a:pt x="3255128" y="517675"/>
                </a:lnTo>
                <a:lnTo>
                  <a:pt x="3255128" y="518134"/>
                </a:lnTo>
                <a:lnTo>
                  <a:pt x="3255128" y="518510"/>
                </a:lnTo>
                <a:lnTo>
                  <a:pt x="3255128" y="518689"/>
                </a:lnTo>
                <a:lnTo>
                  <a:pt x="3255128" y="522216"/>
                </a:lnTo>
                <a:lnTo>
                  <a:pt x="3255128" y="522443"/>
                </a:lnTo>
                <a:lnTo>
                  <a:pt x="3255128" y="522778"/>
                </a:lnTo>
                <a:lnTo>
                  <a:pt x="3255128" y="523659"/>
                </a:lnTo>
                <a:lnTo>
                  <a:pt x="3255128" y="523891"/>
                </a:lnTo>
                <a:lnTo>
                  <a:pt x="3255128" y="524539"/>
                </a:lnTo>
                <a:lnTo>
                  <a:pt x="3255128" y="524998"/>
                </a:lnTo>
                <a:lnTo>
                  <a:pt x="3255128" y="525276"/>
                </a:lnTo>
                <a:lnTo>
                  <a:pt x="3255128" y="525472"/>
                </a:lnTo>
                <a:lnTo>
                  <a:pt x="3255128" y="525946"/>
                </a:lnTo>
                <a:lnTo>
                  <a:pt x="3255128" y="526843"/>
                </a:lnTo>
                <a:lnTo>
                  <a:pt x="3255128" y="530342"/>
                </a:lnTo>
                <a:lnTo>
                  <a:pt x="3255128" y="531363"/>
                </a:lnTo>
                <a:lnTo>
                  <a:pt x="3255128" y="531542"/>
                </a:lnTo>
                <a:lnTo>
                  <a:pt x="3255128" y="532810"/>
                </a:lnTo>
                <a:lnTo>
                  <a:pt x="3255128" y="534857"/>
                </a:lnTo>
                <a:lnTo>
                  <a:pt x="3255128" y="535296"/>
                </a:lnTo>
                <a:lnTo>
                  <a:pt x="3255128" y="535505"/>
                </a:lnTo>
                <a:lnTo>
                  <a:pt x="3255128" y="535964"/>
                </a:lnTo>
                <a:lnTo>
                  <a:pt x="3255128" y="538129"/>
                </a:lnTo>
                <a:lnTo>
                  <a:pt x="3255128" y="538799"/>
                </a:lnTo>
                <a:lnTo>
                  <a:pt x="3255128" y="539484"/>
                </a:lnTo>
                <a:lnTo>
                  <a:pt x="3255128" y="540132"/>
                </a:lnTo>
                <a:lnTo>
                  <a:pt x="3255128" y="540591"/>
                </a:lnTo>
                <a:lnTo>
                  <a:pt x="3255128" y="541382"/>
                </a:lnTo>
                <a:lnTo>
                  <a:pt x="3255128" y="543776"/>
                </a:lnTo>
                <a:lnTo>
                  <a:pt x="3255128" y="544004"/>
                </a:lnTo>
                <a:lnTo>
                  <a:pt x="3255128" y="544652"/>
                </a:lnTo>
                <a:lnTo>
                  <a:pt x="3255128" y="545111"/>
                </a:lnTo>
                <a:lnTo>
                  <a:pt x="3255128" y="545663"/>
                </a:lnTo>
                <a:lnTo>
                  <a:pt x="3255128" y="547032"/>
                </a:lnTo>
                <a:lnTo>
                  <a:pt x="3255128" y="548179"/>
                </a:lnTo>
                <a:lnTo>
                  <a:pt x="3255128" y="548246"/>
                </a:lnTo>
                <a:lnTo>
                  <a:pt x="3255128" y="548403"/>
                </a:lnTo>
                <a:lnTo>
                  <a:pt x="3255128" y="550770"/>
                </a:lnTo>
                <a:lnTo>
                  <a:pt x="3255128" y="551368"/>
                </a:lnTo>
                <a:lnTo>
                  <a:pt x="3255128" y="551418"/>
                </a:lnTo>
                <a:lnTo>
                  <a:pt x="3255128" y="551877"/>
                </a:lnTo>
                <a:lnTo>
                  <a:pt x="3255128" y="551902"/>
                </a:lnTo>
                <a:lnTo>
                  <a:pt x="3255128" y="552923"/>
                </a:lnTo>
                <a:lnTo>
                  <a:pt x="3255128" y="556222"/>
                </a:lnTo>
                <a:lnTo>
                  <a:pt x="3255128" y="556629"/>
                </a:lnTo>
                <a:lnTo>
                  <a:pt x="3255128" y="557103"/>
                </a:lnTo>
                <a:lnTo>
                  <a:pt x="3255128" y="558232"/>
                </a:lnTo>
                <a:lnTo>
                  <a:pt x="3255128" y="559212"/>
                </a:lnTo>
                <a:lnTo>
                  <a:pt x="3255128" y="559689"/>
                </a:lnTo>
                <a:lnTo>
                  <a:pt x="3255128" y="559885"/>
                </a:lnTo>
                <a:lnTo>
                  <a:pt x="3255128" y="561256"/>
                </a:lnTo>
                <a:lnTo>
                  <a:pt x="3255128" y="563839"/>
                </a:lnTo>
                <a:lnTo>
                  <a:pt x="3255128" y="564755"/>
                </a:lnTo>
                <a:lnTo>
                  <a:pt x="3255128" y="565776"/>
                </a:lnTo>
                <a:lnTo>
                  <a:pt x="3255128" y="568359"/>
                </a:lnTo>
                <a:lnTo>
                  <a:pt x="3255128" y="569198"/>
                </a:lnTo>
                <a:lnTo>
                  <a:pt x="3255128" y="569739"/>
                </a:lnTo>
                <a:lnTo>
                  <a:pt x="3255128" y="572542"/>
                </a:lnTo>
                <a:lnTo>
                  <a:pt x="3255128" y="573825"/>
                </a:lnTo>
                <a:lnTo>
                  <a:pt x="3255128" y="575125"/>
                </a:lnTo>
                <a:lnTo>
                  <a:pt x="3255128" y="577782"/>
                </a:lnTo>
                <a:lnTo>
                  <a:pt x="3255128" y="578345"/>
                </a:lnTo>
                <a:lnTo>
                  <a:pt x="3255128" y="578663"/>
                </a:lnTo>
                <a:lnTo>
                  <a:pt x="3255128" y="582592"/>
                </a:lnTo>
                <a:lnTo>
                  <a:pt x="3255128" y="584214"/>
                </a:lnTo>
                <a:lnTo>
                  <a:pt x="3255128" y="584862"/>
                </a:lnTo>
                <a:lnTo>
                  <a:pt x="3255128" y="585111"/>
                </a:lnTo>
                <a:lnTo>
                  <a:pt x="3255128" y="585321"/>
                </a:lnTo>
                <a:lnTo>
                  <a:pt x="3255128" y="590635"/>
                </a:lnTo>
                <a:lnTo>
                  <a:pt x="3255128" y="591516"/>
                </a:lnTo>
                <a:lnTo>
                  <a:pt x="3255128" y="593133"/>
                </a:lnTo>
                <a:lnTo>
                  <a:pt x="3255128" y="596463"/>
                </a:lnTo>
                <a:lnTo>
                  <a:pt x="3255128" y="605774"/>
                </a:lnTo>
                <a:lnTo>
                  <a:pt x="3255128" y="605986"/>
                </a:lnTo>
                <a:lnTo>
                  <a:pt x="3255128" y="606422"/>
                </a:lnTo>
                <a:lnTo>
                  <a:pt x="3255128" y="606881"/>
                </a:lnTo>
                <a:lnTo>
                  <a:pt x="3255128" y="607429"/>
                </a:lnTo>
                <a:lnTo>
                  <a:pt x="3255128" y="608569"/>
                </a:lnTo>
                <a:lnTo>
                  <a:pt x="3255128" y="612056"/>
                </a:lnTo>
                <a:lnTo>
                  <a:pt x="3255128" y="614293"/>
                </a:lnTo>
                <a:lnTo>
                  <a:pt x="3255128" y="616576"/>
                </a:lnTo>
                <a:lnTo>
                  <a:pt x="3255128" y="618555"/>
                </a:lnTo>
                <a:lnTo>
                  <a:pt x="3255128" y="618627"/>
                </a:lnTo>
                <a:lnTo>
                  <a:pt x="3255128" y="618920"/>
                </a:lnTo>
                <a:lnTo>
                  <a:pt x="3255128" y="619275"/>
                </a:lnTo>
                <a:lnTo>
                  <a:pt x="3255128" y="619734"/>
                </a:lnTo>
                <a:lnTo>
                  <a:pt x="3255128" y="623342"/>
                </a:lnTo>
                <a:lnTo>
                  <a:pt x="3255128" y="623440"/>
                </a:lnTo>
                <a:lnTo>
                  <a:pt x="3255128" y="627546"/>
                </a:lnTo>
                <a:lnTo>
                  <a:pt x="3255128" y="629886"/>
                </a:lnTo>
                <a:lnTo>
                  <a:pt x="3255128" y="630129"/>
                </a:lnTo>
                <a:lnTo>
                  <a:pt x="3255128" y="630206"/>
                </a:lnTo>
                <a:lnTo>
                  <a:pt x="3255128" y="634406"/>
                </a:lnTo>
                <a:lnTo>
                  <a:pt x="3255128" y="639033"/>
                </a:lnTo>
                <a:lnTo>
                  <a:pt x="3255128" y="640115"/>
                </a:lnTo>
                <a:lnTo>
                  <a:pt x="3255128" y="640399"/>
                </a:lnTo>
                <a:lnTo>
                  <a:pt x="3255128" y="641172"/>
                </a:lnTo>
                <a:lnTo>
                  <a:pt x="3255128" y="642982"/>
                </a:lnTo>
                <a:lnTo>
                  <a:pt x="3255128" y="645799"/>
                </a:lnTo>
                <a:lnTo>
                  <a:pt x="3255128" y="650319"/>
                </a:lnTo>
                <a:lnTo>
                  <a:pt x="3255128" y="652968"/>
                </a:lnTo>
                <a:lnTo>
                  <a:pt x="3255128" y="656786"/>
                </a:lnTo>
                <a:lnTo>
                  <a:pt x="3255128" y="663650"/>
                </a:lnTo>
                <a:lnTo>
                  <a:pt x="3255128" y="674616"/>
                </a:lnTo>
                <a:lnTo>
                  <a:pt x="3255128" y="678346"/>
                </a:lnTo>
                <a:lnTo>
                  <a:pt x="3255128" y="679243"/>
                </a:lnTo>
                <a:lnTo>
                  <a:pt x="3255128" y="683763"/>
                </a:lnTo>
                <a:lnTo>
                  <a:pt x="3255128" y="683942"/>
                </a:lnTo>
                <a:lnTo>
                  <a:pt x="3255128" y="685210"/>
                </a:lnTo>
                <a:lnTo>
                  <a:pt x="3255128" y="687696"/>
                </a:lnTo>
                <a:lnTo>
                  <a:pt x="3255128" y="690529"/>
                </a:lnTo>
                <a:lnTo>
                  <a:pt x="3255128" y="691199"/>
                </a:lnTo>
                <a:lnTo>
                  <a:pt x="3255128" y="696176"/>
                </a:lnTo>
                <a:lnTo>
                  <a:pt x="3255128" y="698063"/>
                </a:lnTo>
                <a:lnTo>
                  <a:pt x="3255128" y="700803"/>
                </a:lnTo>
                <a:lnTo>
                  <a:pt x="3255128" y="705323"/>
                </a:lnTo>
                <a:lnTo>
                  <a:pt x="3255128" y="709029"/>
                </a:lnTo>
                <a:lnTo>
                  <a:pt x="3255128" y="712089"/>
                </a:lnTo>
                <a:lnTo>
                  <a:pt x="3255128" y="712285"/>
                </a:lnTo>
                <a:lnTo>
                  <a:pt x="3255128" y="713656"/>
                </a:lnTo>
                <a:lnTo>
                  <a:pt x="3255128" y="717155"/>
                </a:lnTo>
                <a:lnTo>
                  <a:pt x="3255128" y="718176"/>
                </a:lnTo>
                <a:lnTo>
                  <a:pt x="3255128" y="724942"/>
                </a:lnTo>
                <a:lnTo>
                  <a:pt x="3255128" y="734992"/>
                </a:lnTo>
                <a:lnTo>
                  <a:pt x="3255128" y="743035"/>
                </a:lnTo>
                <a:lnTo>
                  <a:pt x="3255128" y="743916"/>
                </a:lnTo>
                <a:lnTo>
                  <a:pt x="3255128" y="745533"/>
                </a:lnTo>
                <a:lnTo>
                  <a:pt x="3255128" y="758386"/>
                </a:lnTo>
                <a:lnTo>
                  <a:pt x="3255128" y="771027"/>
                </a:lnTo>
                <a:lnTo>
                  <a:pt x="3255128" y="771675"/>
                </a:lnTo>
                <a:lnTo>
                  <a:pt x="3255128" y="772134"/>
                </a:lnTo>
                <a:lnTo>
                  <a:pt x="3255128" y="779946"/>
                </a:lnTo>
                <a:lnTo>
                  <a:pt x="3255128" y="792799"/>
                </a:lnTo>
                <a:lnTo>
                  <a:pt x="3255128" y="795382"/>
                </a:lnTo>
                <a:lnTo>
                  <a:pt x="3255128" y="805368"/>
                </a:lnTo>
                <a:lnTo>
                  <a:pt x="3255128" y="843599"/>
                </a:lnTo>
                <a:lnTo>
                  <a:pt x="3255128" y="850463"/>
                </a:lnTo>
                <a:lnTo>
                  <a:pt x="3255128" y="861429"/>
                </a:lnTo>
                <a:lnTo>
                  <a:pt x="3255128" y="866056"/>
                </a:lnTo>
                <a:lnTo>
                  <a:pt x="3255128" y="870576"/>
                </a:lnTo>
                <a:lnTo>
                  <a:pt x="3255128" y="877342"/>
                </a:lnTo>
                <a:lnTo>
                  <a:pt x="3255128" y="910786"/>
                </a:lnTo>
                <a:lnTo>
                  <a:pt x="3255128" y="932346"/>
                </a:lnTo>
                <a:lnTo>
                  <a:pt x="3255128" y="945199"/>
                </a:lnTo>
                <a:lnTo>
                  <a:pt x="3255128" y="1097599"/>
                </a:lnTo>
                <a:cubicBezTo>
                  <a:pt x="3255128" y="1137368"/>
                  <a:pt x="3222990" y="1169641"/>
                  <a:pt x="3183103" y="1169641"/>
                </a:cubicBezTo>
                <a:lnTo>
                  <a:pt x="72026" y="1169641"/>
                </a:lnTo>
                <a:cubicBezTo>
                  <a:pt x="32266" y="1169641"/>
                  <a:pt x="0" y="1137368"/>
                  <a:pt x="0" y="1097599"/>
                </a:cubicBezTo>
                <a:lnTo>
                  <a:pt x="0" y="945199"/>
                </a:lnTo>
                <a:lnTo>
                  <a:pt x="0" y="932346"/>
                </a:lnTo>
                <a:lnTo>
                  <a:pt x="0" y="910786"/>
                </a:lnTo>
                <a:lnTo>
                  <a:pt x="0" y="877342"/>
                </a:lnTo>
                <a:lnTo>
                  <a:pt x="0" y="870576"/>
                </a:lnTo>
                <a:lnTo>
                  <a:pt x="0" y="866056"/>
                </a:lnTo>
                <a:lnTo>
                  <a:pt x="0" y="861429"/>
                </a:lnTo>
                <a:lnTo>
                  <a:pt x="0" y="850463"/>
                </a:lnTo>
                <a:lnTo>
                  <a:pt x="0" y="843599"/>
                </a:lnTo>
                <a:lnTo>
                  <a:pt x="0" y="805368"/>
                </a:lnTo>
                <a:lnTo>
                  <a:pt x="0" y="795382"/>
                </a:lnTo>
                <a:lnTo>
                  <a:pt x="0" y="792799"/>
                </a:lnTo>
                <a:lnTo>
                  <a:pt x="0" y="779946"/>
                </a:lnTo>
                <a:lnTo>
                  <a:pt x="0" y="772134"/>
                </a:lnTo>
                <a:lnTo>
                  <a:pt x="0" y="771675"/>
                </a:lnTo>
                <a:lnTo>
                  <a:pt x="0" y="771027"/>
                </a:lnTo>
                <a:lnTo>
                  <a:pt x="0" y="758386"/>
                </a:lnTo>
                <a:lnTo>
                  <a:pt x="0" y="745533"/>
                </a:lnTo>
                <a:lnTo>
                  <a:pt x="0" y="743916"/>
                </a:lnTo>
                <a:lnTo>
                  <a:pt x="0" y="743035"/>
                </a:lnTo>
                <a:lnTo>
                  <a:pt x="0" y="734992"/>
                </a:lnTo>
                <a:lnTo>
                  <a:pt x="0" y="724942"/>
                </a:lnTo>
                <a:lnTo>
                  <a:pt x="0" y="718176"/>
                </a:lnTo>
                <a:lnTo>
                  <a:pt x="0" y="717155"/>
                </a:lnTo>
                <a:lnTo>
                  <a:pt x="0" y="713656"/>
                </a:lnTo>
                <a:lnTo>
                  <a:pt x="0" y="712285"/>
                </a:lnTo>
                <a:lnTo>
                  <a:pt x="0" y="712089"/>
                </a:lnTo>
                <a:lnTo>
                  <a:pt x="0" y="709029"/>
                </a:lnTo>
                <a:lnTo>
                  <a:pt x="0" y="705323"/>
                </a:lnTo>
                <a:lnTo>
                  <a:pt x="0" y="700803"/>
                </a:lnTo>
                <a:lnTo>
                  <a:pt x="0" y="698063"/>
                </a:lnTo>
                <a:lnTo>
                  <a:pt x="0" y="696176"/>
                </a:lnTo>
                <a:lnTo>
                  <a:pt x="0" y="691199"/>
                </a:lnTo>
                <a:lnTo>
                  <a:pt x="0" y="690529"/>
                </a:lnTo>
                <a:lnTo>
                  <a:pt x="0" y="687696"/>
                </a:lnTo>
                <a:lnTo>
                  <a:pt x="0" y="685210"/>
                </a:lnTo>
                <a:lnTo>
                  <a:pt x="0" y="683942"/>
                </a:lnTo>
                <a:lnTo>
                  <a:pt x="0" y="683763"/>
                </a:lnTo>
                <a:lnTo>
                  <a:pt x="0" y="679243"/>
                </a:lnTo>
                <a:lnTo>
                  <a:pt x="0" y="678346"/>
                </a:lnTo>
                <a:lnTo>
                  <a:pt x="0" y="674616"/>
                </a:lnTo>
                <a:lnTo>
                  <a:pt x="0" y="663650"/>
                </a:lnTo>
                <a:lnTo>
                  <a:pt x="0" y="656786"/>
                </a:lnTo>
                <a:lnTo>
                  <a:pt x="0" y="652968"/>
                </a:lnTo>
                <a:lnTo>
                  <a:pt x="0" y="650319"/>
                </a:lnTo>
                <a:lnTo>
                  <a:pt x="0" y="645799"/>
                </a:lnTo>
                <a:lnTo>
                  <a:pt x="0" y="642982"/>
                </a:lnTo>
                <a:lnTo>
                  <a:pt x="0" y="641172"/>
                </a:lnTo>
                <a:lnTo>
                  <a:pt x="0" y="640399"/>
                </a:lnTo>
                <a:lnTo>
                  <a:pt x="0" y="640115"/>
                </a:lnTo>
                <a:lnTo>
                  <a:pt x="0" y="639033"/>
                </a:lnTo>
                <a:lnTo>
                  <a:pt x="0" y="634406"/>
                </a:lnTo>
                <a:lnTo>
                  <a:pt x="0" y="630206"/>
                </a:lnTo>
                <a:lnTo>
                  <a:pt x="0" y="630129"/>
                </a:lnTo>
                <a:lnTo>
                  <a:pt x="0" y="629886"/>
                </a:lnTo>
                <a:lnTo>
                  <a:pt x="0" y="627546"/>
                </a:lnTo>
                <a:lnTo>
                  <a:pt x="0" y="623440"/>
                </a:lnTo>
                <a:lnTo>
                  <a:pt x="0" y="623342"/>
                </a:lnTo>
                <a:lnTo>
                  <a:pt x="0" y="619734"/>
                </a:lnTo>
                <a:lnTo>
                  <a:pt x="0" y="619275"/>
                </a:lnTo>
                <a:lnTo>
                  <a:pt x="0" y="618920"/>
                </a:lnTo>
                <a:lnTo>
                  <a:pt x="0" y="618627"/>
                </a:lnTo>
                <a:lnTo>
                  <a:pt x="0" y="618555"/>
                </a:lnTo>
                <a:lnTo>
                  <a:pt x="0" y="616576"/>
                </a:lnTo>
                <a:lnTo>
                  <a:pt x="0" y="614293"/>
                </a:lnTo>
                <a:lnTo>
                  <a:pt x="0" y="612056"/>
                </a:lnTo>
                <a:lnTo>
                  <a:pt x="0" y="608569"/>
                </a:lnTo>
                <a:lnTo>
                  <a:pt x="0" y="607429"/>
                </a:lnTo>
                <a:lnTo>
                  <a:pt x="0" y="606881"/>
                </a:lnTo>
                <a:lnTo>
                  <a:pt x="0" y="606422"/>
                </a:lnTo>
                <a:lnTo>
                  <a:pt x="0" y="605986"/>
                </a:lnTo>
                <a:lnTo>
                  <a:pt x="0" y="605774"/>
                </a:lnTo>
                <a:lnTo>
                  <a:pt x="0" y="596463"/>
                </a:lnTo>
                <a:lnTo>
                  <a:pt x="0" y="593133"/>
                </a:lnTo>
                <a:lnTo>
                  <a:pt x="0" y="591516"/>
                </a:lnTo>
                <a:lnTo>
                  <a:pt x="0" y="590635"/>
                </a:lnTo>
                <a:lnTo>
                  <a:pt x="0" y="585321"/>
                </a:lnTo>
                <a:lnTo>
                  <a:pt x="0" y="585111"/>
                </a:lnTo>
                <a:lnTo>
                  <a:pt x="0" y="584862"/>
                </a:lnTo>
                <a:lnTo>
                  <a:pt x="0" y="584214"/>
                </a:lnTo>
                <a:lnTo>
                  <a:pt x="0" y="582592"/>
                </a:lnTo>
                <a:lnTo>
                  <a:pt x="0" y="578663"/>
                </a:lnTo>
                <a:lnTo>
                  <a:pt x="0" y="578345"/>
                </a:lnTo>
                <a:lnTo>
                  <a:pt x="0" y="577782"/>
                </a:lnTo>
                <a:lnTo>
                  <a:pt x="0" y="575125"/>
                </a:lnTo>
                <a:lnTo>
                  <a:pt x="0" y="573825"/>
                </a:lnTo>
                <a:lnTo>
                  <a:pt x="0" y="572542"/>
                </a:lnTo>
                <a:lnTo>
                  <a:pt x="0" y="569739"/>
                </a:lnTo>
                <a:lnTo>
                  <a:pt x="0" y="569198"/>
                </a:lnTo>
                <a:lnTo>
                  <a:pt x="0" y="568359"/>
                </a:lnTo>
                <a:lnTo>
                  <a:pt x="0" y="565776"/>
                </a:lnTo>
                <a:lnTo>
                  <a:pt x="0" y="564755"/>
                </a:lnTo>
                <a:lnTo>
                  <a:pt x="0" y="563839"/>
                </a:lnTo>
                <a:lnTo>
                  <a:pt x="0" y="561256"/>
                </a:lnTo>
                <a:lnTo>
                  <a:pt x="0" y="559885"/>
                </a:lnTo>
                <a:lnTo>
                  <a:pt x="0" y="559689"/>
                </a:lnTo>
                <a:lnTo>
                  <a:pt x="0" y="559212"/>
                </a:lnTo>
                <a:lnTo>
                  <a:pt x="0" y="558232"/>
                </a:lnTo>
                <a:lnTo>
                  <a:pt x="0" y="557103"/>
                </a:lnTo>
                <a:lnTo>
                  <a:pt x="0" y="556629"/>
                </a:lnTo>
                <a:lnTo>
                  <a:pt x="0" y="556222"/>
                </a:lnTo>
                <a:lnTo>
                  <a:pt x="0" y="552923"/>
                </a:lnTo>
                <a:lnTo>
                  <a:pt x="0" y="551902"/>
                </a:lnTo>
                <a:lnTo>
                  <a:pt x="0" y="551877"/>
                </a:lnTo>
                <a:lnTo>
                  <a:pt x="0" y="551418"/>
                </a:lnTo>
                <a:lnTo>
                  <a:pt x="0" y="551368"/>
                </a:lnTo>
                <a:lnTo>
                  <a:pt x="0" y="550770"/>
                </a:lnTo>
                <a:lnTo>
                  <a:pt x="0" y="548403"/>
                </a:lnTo>
                <a:lnTo>
                  <a:pt x="0" y="548246"/>
                </a:lnTo>
                <a:lnTo>
                  <a:pt x="0" y="548179"/>
                </a:lnTo>
                <a:lnTo>
                  <a:pt x="0" y="547032"/>
                </a:lnTo>
                <a:lnTo>
                  <a:pt x="0" y="545663"/>
                </a:lnTo>
                <a:lnTo>
                  <a:pt x="0" y="545111"/>
                </a:lnTo>
                <a:lnTo>
                  <a:pt x="0" y="544652"/>
                </a:lnTo>
                <a:lnTo>
                  <a:pt x="0" y="544004"/>
                </a:lnTo>
                <a:lnTo>
                  <a:pt x="0" y="543776"/>
                </a:lnTo>
                <a:lnTo>
                  <a:pt x="0" y="541382"/>
                </a:lnTo>
                <a:lnTo>
                  <a:pt x="0" y="540591"/>
                </a:lnTo>
                <a:lnTo>
                  <a:pt x="0" y="540132"/>
                </a:lnTo>
                <a:lnTo>
                  <a:pt x="0" y="539484"/>
                </a:lnTo>
                <a:lnTo>
                  <a:pt x="0" y="538799"/>
                </a:lnTo>
                <a:lnTo>
                  <a:pt x="0" y="538129"/>
                </a:lnTo>
                <a:lnTo>
                  <a:pt x="0" y="535964"/>
                </a:lnTo>
                <a:lnTo>
                  <a:pt x="0" y="535505"/>
                </a:lnTo>
                <a:lnTo>
                  <a:pt x="0" y="535296"/>
                </a:lnTo>
                <a:lnTo>
                  <a:pt x="0" y="534857"/>
                </a:lnTo>
                <a:lnTo>
                  <a:pt x="0" y="532810"/>
                </a:lnTo>
                <a:lnTo>
                  <a:pt x="0" y="531542"/>
                </a:lnTo>
                <a:lnTo>
                  <a:pt x="0" y="531363"/>
                </a:lnTo>
                <a:lnTo>
                  <a:pt x="0" y="530342"/>
                </a:lnTo>
                <a:lnTo>
                  <a:pt x="0" y="526843"/>
                </a:lnTo>
                <a:lnTo>
                  <a:pt x="0" y="525946"/>
                </a:lnTo>
                <a:lnTo>
                  <a:pt x="0" y="525472"/>
                </a:lnTo>
                <a:lnTo>
                  <a:pt x="0" y="525276"/>
                </a:lnTo>
                <a:lnTo>
                  <a:pt x="0" y="524998"/>
                </a:lnTo>
                <a:lnTo>
                  <a:pt x="0" y="524539"/>
                </a:lnTo>
                <a:lnTo>
                  <a:pt x="0" y="523891"/>
                </a:lnTo>
                <a:lnTo>
                  <a:pt x="0" y="523659"/>
                </a:lnTo>
                <a:lnTo>
                  <a:pt x="0" y="522778"/>
                </a:lnTo>
                <a:lnTo>
                  <a:pt x="0" y="522443"/>
                </a:lnTo>
                <a:lnTo>
                  <a:pt x="0" y="522216"/>
                </a:lnTo>
                <a:lnTo>
                  <a:pt x="0" y="518689"/>
                </a:lnTo>
                <a:lnTo>
                  <a:pt x="0" y="518510"/>
                </a:lnTo>
                <a:lnTo>
                  <a:pt x="0" y="518134"/>
                </a:lnTo>
                <a:lnTo>
                  <a:pt x="0" y="517675"/>
                </a:lnTo>
                <a:lnTo>
                  <a:pt x="0" y="517027"/>
                </a:lnTo>
                <a:lnTo>
                  <a:pt x="0" y="516893"/>
                </a:lnTo>
                <a:lnTo>
                  <a:pt x="0" y="516012"/>
                </a:lnTo>
                <a:lnTo>
                  <a:pt x="0" y="514735"/>
                </a:lnTo>
                <a:lnTo>
                  <a:pt x="0" y="513990"/>
                </a:lnTo>
                <a:lnTo>
                  <a:pt x="0" y="512373"/>
                </a:lnTo>
                <a:lnTo>
                  <a:pt x="0" y="511492"/>
                </a:lnTo>
                <a:lnTo>
                  <a:pt x="0" y="511250"/>
                </a:lnTo>
                <a:lnTo>
                  <a:pt x="0" y="509363"/>
                </a:lnTo>
                <a:lnTo>
                  <a:pt x="0" y="507969"/>
                </a:lnTo>
                <a:lnTo>
                  <a:pt x="0" y="507746"/>
                </a:lnTo>
                <a:lnTo>
                  <a:pt x="0" y="506865"/>
                </a:lnTo>
                <a:lnTo>
                  <a:pt x="0" y="504386"/>
                </a:lnTo>
                <a:lnTo>
                  <a:pt x="0" y="503449"/>
                </a:lnTo>
                <a:lnTo>
                  <a:pt x="0" y="503151"/>
                </a:lnTo>
                <a:lnTo>
                  <a:pt x="0" y="500883"/>
                </a:lnTo>
                <a:lnTo>
                  <a:pt x="0" y="500568"/>
                </a:lnTo>
                <a:lnTo>
                  <a:pt x="0" y="498822"/>
                </a:lnTo>
                <a:lnTo>
                  <a:pt x="0" y="498397"/>
                </a:lnTo>
                <a:lnTo>
                  <a:pt x="0" y="497919"/>
                </a:lnTo>
                <a:lnTo>
                  <a:pt x="0" y="497129"/>
                </a:lnTo>
                <a:lnTo>
                  <a:pt x="0" y="496898"/>
                </a:lnTo>
                <a:lnTo>
                  <a:pt x="0" y="496780"/>
                </a:lnTo>
                <a:lnTo>
                  <a:pt x="0" y="495899"/>
                </a:lnTo>
                <a:lnTo>
                  <a:pt x="0" y="493399"/>
                </a:lnTo>
                <a:lnTo>
                  <a:pt x="0" y="492028"/>
                </a:lnTo>
                <a:lnTo>
                  <a:pt x="0" y="491533"/>
                </a:lnTo>
                <a:lnTo>
                  <a:pt x="0" y="490582"/>
                </a:lnTo>
                <a:lnTo>
                  <a:pt x="0" y="490132"/>
                </a:lnTo>
                <a:lnTo>
                  <a:pt x="0" y="489916"/>
                </a:lnTo>
                <a:lnTo>
                  <a:pt x="0" y="489035"/>
                </a:lnTo>
                <a:lnTo>
                  <a:pt x="0" y="488772"/>
                </a:lnTo>
                <a:lnTo>
                  <a:pt x="0" y="487999"/>
                </a:lnTo>
                <a:lnTo>
                  <a:pt x="0" y="487856"/>
                </a:lnTo>
                <a:lnTo>
                  <a:pt x="0" y="487715"/>
                </a:lnTo>
                <a:lnTo>
                  <a:pt x="0" y="486633"/>
                </a:lnTo>
                <a:lnTo>
                  <a:pt x="0" y="485612"/>
                </a:lnTo>
                <a:lnTo>
                  <a:pt x="0" y="485262"/>
                </a:lnTo>
                <a:lnTo>
                  <a:pt x="0" y="485066"/>
                </a:lnTo>
                <a:lnTo>
                  <a:pt x="0" y="482006"/>
                </a:lnTo>
                <a:lnTo>
                  <a:pt x="0" y="480992"/>
                </a:lnTo>
                <a:lnTo>
                  <a:pt x="0" y="480985"/>
                </a:lnTo>
                <a:lnTo>
                  <a:pt x="0" y="480742"/>
                </a:lnTo>
                <a:lnTo>
                  <a:pt x="0" y="480546"/>
                </a:lnTo>
                <a:lnTo>
                  <a:pt x="0" y="479903"/>
                </a:lnTo>
                <a:lnTo>
                  <a:pt x="0" y="479444"/>
                </a:lnTo>
                <a:lnTo>
                  <a:pt x="0" y="478796"/>
                </a:lnTo>
                <a:lnTo>
                  <a:pt x="0" y="477806"/>
                </a:lnTo>
                <a:lnTo>
                  <a:pt x="0" y="477729"/>
                </a:lnTo>
                <a:lnTo>
                  <a:pt x="0" y="477486"/>
                </a:lnTo>
                <a:lnTo>
                  <a:pt x="0" y="476115"/>
                </a:lnTo>
                <a:lnTo>
                  <a:pt x="0" y="475919"/>
                </a:lnTo>
                <a:lnTo>
                  <a:pt x="0" y="475146"/>
                </a:lnTo>
                <a:lnTo>
                  <a:pt x="0" y="473780"/>
                </a:lnTo>
                <a:lnTo>
                  <a:pt x="0" y="471040"/>
                </a:lnTo>
                <a:lnTo>
                  <a:pt x="0" y="470942"/>
                </a:lnTo>
                <a:lnTo>
                  <a:pt x="0" y="470019"/>
                </a:lnTo>
                <a:lnTo>
                  <a:pt x="0" y="469917"/>
                </a:lnTo>
                <a:lnTo>
                  <a:pt x="0" y="469458"/>
                </a:lnTo>
                <a:lnTo>
                  <a:pt x="0" y="469153"/>
                </a:lnTo>
                <a:lnTo>
                  <a:pt x="0" y="468810"/>
                </a:lnTo>
                <a:lnTo>
                  <a:pt x="0" y="467439"/>
                </a:lnTo>
                <a:lnTo>
                  <a:pt x="0" y="467334"/>
                </a:lnTo>
                <a:lnTo>
                  <a:pt x="0" y="466875"/>
                </a:lnTo>
                <a:lnTo>
                  <a:pt x="0" y="466520"/>
                </a:lnTo>
                <a:lnTo>
                  <a:pt x="0" y="466227"/>
                </a:lnTo>
                <a:lnTo>
                  <a:pt x="0" y="466155"/>
                </a:lnTo>
                <a:lnTo>
                  <a:pt x="0" y="465149"/>
                </a:lnTo>
                <a:lnTo>
                  <a:pt x="0" y="464953"/>
                </a:lnTo>
                <a:lnTo>
                  <a:pt x="0" y="464633"/>
                </a:lnTo>
                <a:lnTo>
                  <a:pt x="0" y="464176"/>
                </a:lnTo>
                <a:lnTo>
                  <a:pt x="0" y="463685"/>
                </a:lnTo>
                <a:lnTo>
                  <a:pt x="0" y="463506"/>
                </a:lnTo>
                <a:lnTo>
                  <a:pt x="0" y="463155"/>
                </a:lnTo>
                <a:lnTo>
                  <a:pt x="0" y="461893"/>
                </a:lnTo>
                <a:lnTo>
                  <a:pt x="0" y="460673"/>
                </a:lnTo>
                <a:lnTo>
                  <a:pt x="0" y="459656"/>
                </a:lnTo>
                <a:lnTo>
                  <a:pt x="0" y="458986"/>
                </a:lnTo>
                <a:lnTo>
                  <a:pt x="0" y="458285"/>
                </a:lnTo>
                <a:lnTo>
                  <a:pt x="0" y="458187"/>
                </a:lnTo>
                <a:lnTo>
                  <a:pt x="0" y="458089"/>
                </a:lnTo>
                <a:lnTo>
                  <a:pt x="0" y="456919"/>
                </a:lnTo>
                <a:lnTo>
                  <a:pt x="0" y="456169"/>
                </a:lnTo>
                <a:lnTo>
                  <a:pt x="0" y="456153"/>
                </a:lnTo>
                <a:lnTo>
                  <a:pt x="0" y="455029"/>
                </a:lnTo>
                <a:lnTo>
                  <a:pt x="0" y="454481"/>
                </a:lnTo>
                <a:lnTo>
                  <a:pt x="0" y="454359"/>
                </a:lnTo>
                <a:lnTo>
                  <a:pt x="0" y="454022"/>
                </a:lnTo>
                <a:lnTo>
                  <a:pt x="0" y="453667"/>
                </a:lnTo>
                <a:lnTo>
                  <a:pt x="0" y="453586"/>
                </a:lnTo>
                <a:lnTo>
                  <a:pt x="0" y="453374"/>
                </a:lnTo>
                <a:lnTo>
                  <a:pt x="0" y="453302"/>
                </a:lnTo>
                <a:lnTo>
                  <a:pt x="0" y="452399"/>
                </a:lnTo>
                <a:lnTo>
                  <a:pt x="0" y="452220"/>
                </a:lnTo>
                <a:lnTo>
                  <a:pt x="0" y="451685"/>
                </a:lnTo>
                <a:lnTo>
                  <a:pt x="0" y="451526"/>
                </a:lnTo>
                <a:lnTo>
                  <a:pt x="0" y="451323"/>
                </a:lnTo>
                <a:lnTo>
                  <a:pt x="0" y="450804"/>
                </a:lnTo>
                <a:lnTo>
                  <a:pt x="0" y="449040"/>
                </a:lnTo>
                <a:lnTo>
                  <a:pt x="0" y="447772"/>
                </a:lnTo>
                <a:lnTo>
                  <a:pt x="0" y="447593"/>
                </a:lnTo>
                <a:lnTo>
                  <a:pt x="0" y="446803"/>
                </a:lnTo>
                <a:lnTo>
                  <a:pt x="0" y="446210"/>
                </a:lnTo>
                <a:lnTo>
                  <a:pt x="0" y="445562"/>
                </a:lnTo>
                <a:lnTo>
                  <a:pt x="0" y="445103"/>
                </a:lnTo>
                <a:lnTo>
                  <a:pt x="0" y="444063"/>
                </a:lnTo>
                <a:lnTo>
                  <a:pt x="0" y="443393"/>
                </a:lnTo>
                <a:lnTo>
                  <a:pt x="0" y="443316"/>
                </a:lnTo>
                <a:lnTo>
                  <a:pt x="0" y="443073"/>
                </a:lnTo>
                <a:lnTo>
                  <a:pt x="0" y="442761"/>
                </a:lnTo>
                <a:lnTo>
                  <a:pt x="0" y="442176"/>
                </a:lnTo>
                <a:lnTo>
                  <a:pt x="0" y="441699"/>
                </a:lnTo>
                <a:lnTo>
                  <a:pt x="0" y="440818"/>
                </a:lnTo>
                <a:lnTo>
                  <a:pt x="0" y="440733"/>
                </a:lnTo>
                <a:lnTo>
                  <a:pt x="0" y="440560"/>
                </a:lnTo>
                <a:lnTo>
                  <a:pt x="0" y="439116"/>
                </a:lnTo>
                <a:lnTo>
                  <a:pt x="0" y="438235"/>
                </a:lnTo>
                <a:lnTo>
                  <a:pt x="0" y="436806"/>
                </a:lnTo>
                <a:lnTo>
                  <a:pt x="0" y="436627"/>
                </a:lnTo>
                <a:lnTo>
                  <a:pt x="0" y="436529"/>
                </a:lnTo>
                <a:lnTo>
                  <a:pt x="0" y="433696"/>
                </a:lnTo>
                <a:lnTo>
                  <a:pt x="0" y="432921"/>
                </a:lnTo>
                <a:lnTo>
                  <a:pt x="0" y="432775"/>
                </a:lnTo>
                <a:lnTo>
                  <a:pt x="0" y="432711"/>
                </a:lnTo>
                <a:lnTo>
                  <a:pt x="0" y="432462"/>
                </a:lnTo>
                <a:lnTo>
                  <a:pt x="0" y="432107"/>
                </a:lnTo>
                <a:lnTo>
                  <a:pt x="0" y="431814"/>
                </a:lnTo>
                <a:lnTo>
                  <a:pt x="0" y="431210"/>
                </a:lnTo>
                <a:lnTo>
                  <a:pt x="0" y="430192"/>
                </a:lnTo>
                <a:lnTo>
                  <a:pt x="0" y="429942"/>
                </a:lnTo>
                <a:lnTo>
                  <a:pt x="0" y="429763"/>
                </a:lnTo>
                <a:lnTo>
                  <a:pt x="0" y="427480"/>
                </a:lnTo>
                <a:lnTo>
                  <a:pt x="0" y="426263"/>
                </a:lnTo>
                <a:lnTo>
                  <a:pt x="0" y="425945"/>
                </a:lnTo>
                <a:lnTo>
                  <a:pt x="0" y="425382"/>
                </a:lnTo>
                <a:lnTo>
                  <a:pt x="0" y="425243"/>
                </a:lnTo>
                <a:lnTo>
                  <a:pt x="0" y="424924"/>
                </a:lnTo>
                <a:lnTo>
                  <a:pt x="0" y="422725"/>
                </a:lnTo>
                <a:lnTo>
                  <a:pt x="0" y="421425"/>
                </a:lnTo>
                <a:lnTo>
                  <a:pt x="0" y="420616"/>
                </a:lnTo>
                <a:lnTo>
                  <a:pt x="0" y="420142"/>
                </a:lnTo>
                <a:lnTo>
                  <a:pt x="0" y="420068"/>
                </a:lnTo>
                <a:lnTo>
                  <a:pt x="0" y="420054"/>
                </a:lnTo>
                <a:lnTo>
                  <a:pt x="0" y="419858"/>
                </a:lnTo>
                <a:lnTo>
                  <a:pt x="0" y="419609"/>
                </a:lnTo>
                <a:lnTo>
                  <a:pt x="0" y="418961"/>
                </a:lnTo>
                <a:lnTo>
                  <a:pt x="0" y="418776"/>
                </a:lnTo>
                <a:lnTo>
                  <a:pt x="0" y="418451"/>
                </a:lnTo>
                <a:lnTo>
                  <a:pt x="0" y="417992"/>
                </a:lnTo>
                <a:lnTo>
                  <a:pt x="0" y="417570"/>
                </a:lnTo>
                <a:lnTo>
                  <a:pt x="0" y="417344"/>
                </a:lnTo>
                <a:lnTo>
                  <a:pt x="0" y="417339"/>
                </a:lnTo>
                <a:lnTo>
                  <a:pt x="0" y="417111"/>
                </a:lnTo>
                <a:lnTo>
                  <a:pt x="0" y="416798"/>
                </a:lnTo>
                <a:lnTo>
                  <a:pt x="0" y="416463"/>
                </a:lnTo>
                <a:lnTo>
                  <a:pt x="0" y="415959"/>
                </a:lnTo>
                <a:lnTo>
                  <a:pt x="0" y="414938"/>
                </a:lnTo>
                <a:lnTo>
                  <a:pt x="0" y="414149"/>
                </a:lnTo>
                <a:lnTo>
                  <a:pt x="0" y="413376"/>
                </a:lnTo>
                <a:lnTo>
                  <a:pt x="0" y="413092"/>
                </a:lnTo>
                <a:lnTo>
                  <a:pt x="0" y="412355"/>
                </a:lnTo>
                <a:lnTo>
                  <a:pt x="0" y="411439"/>
                </a:lnTo>
                <a:lnTo>
                  <a:pt x="0" y="410068"/>
                </a:lnTo>
                <a:lnTo>
                  <a:pt x="0" y="409872"/>
                </a:lnTo>
                <a:lnTo>
                  <a:pt x="0" y="409650"/>
                </a:lnTo>
                <a:lnTo>
                  <a:pt x="0" y="409629"/>
                </a:lnTo>
                <a:lnTo>
                  <a:pt x="0" y="409527"/>
                </a:lnTo>
                <a:lnTo>
                  <a:pt x="0" y="409068"/>
                </a:lnTo>
                <a:lnTo>
                  <a:pt x="0" y="408856"/>
                </a:lnTo>
                <a:lnTo>
                  <a:pt x="0" y="408572"/>
                </a:lnTo>
                <a:lnTo>
                  <a:pt x="0" y="408420"/>
                </a:lnTo>
                <a:lnTo>
                  <a:pt x="0" y="407641"/>
                </a:lnTo>
                <a:lnTo>
                  <a:pt x="0" y="407485"/>
                </a:lnTo>
                <a:lnTo>
                  <a:pt x="0" y="407289"/>
                </a:lnTo>
                <a:lnTo>
                  <a:pt x="0" y="406812"/>
                </a:lnTo>
                <a:lnTo>
                  <a:pt x="0" y="405832"/>
                </a:lnTo>
                <a:lnTo>
                  <a:pt x="0" y="404703"/>
                </a:lnTo>
                <a:lnTo>
                  <a:pt x="0" y="404229"/>
                </a:lnTo>
                <a:lnTo>
                  <a:pt x="0" y="403945"/>
                </a:lnTo>
                <a:lnTo>
                  <a:pt x="0" y="403822"/>
                </a:lnTo>
                <a:lnTo>
                  <a:pt x="0" y="403183"/>
                </a:lnTo>
                <a:lnTo>
                  <a:pt x="0" y="403106"/>
                </a:lnTo>
                <a:lnTo>
                  <a:pt x="0" y="402863"/>
                </a:lnTo>
                <a:lnTo>
                  <a:pt x="0" y="400523"/>
                </a:lnTo>
                <a:lnTo>
                  <a:pt x="0" y="399502"/>
                </a:lnTo>
                <a:lnTo>
                  <a:pt x="0" y="399477"/>
                </a:lnTo>
                <a:lnTo>
                  <a:pt x="0" y="399018"/>
                </a:lnTo>
                <a:lnTo>
                  <a:pt x="0" y="398968"/>
                </a:lnTo>
                <a:lnTo>
                  <a:pt x="0" y="398663"/>
                </a:lnTo>
                <a:lnTo>
                  <a:pt x="0" y="398586"/>
                </a:lnTo>
                <a:lnTo>
                  <a:pt x="0" y="398370"/>
                </a:lnTo>
                <a:lnTo>
                  <a:pt x="0" y="398298"/>
                </a:lnTo>
                <a:lnTo>
                  <a:pt x="0" y="396319"/>
                </a:lnTo>
                <a:lnTo>
                  <a:pt x="0" y="396003"/>
                </a:lnTo>
                <a:lnTo>
                  <a:pt x="0" y="395846"/>
                </a:lnTo>
                <a:lnTo>
                  <a:pt x="0" y="395779"/>
                </a:lnTo>
                <a:lnTo>
                  <a:pt x="0" y="395465"/>
                </a:lnTo>
                <a:lnTo>
                  <a:pt x="0" y="394632"/>
                </a:lnTo>
                <a:lnTo>
                  <a:pt x="0" y="394036"/>
                </a:lnTo>
                <a:lnTo>
                  <a:pt x="0" y="393959"/>
                </a:lnTo>
                <a:lnTo>
                  <a:pt x="0" y="393263"/>
                </a:lnTo>
                <a:lnTo>
                  <a:pt x="0" y="392979"/>
                </a:lnTo>
                <a:lnTo>
                  <a:pt x="0" y="392711"/>
                </a:lnTo>
                <a:lnTo>
                  <a:pt x="0" y="392252"/>
                </a:lnTo>
                <a:lnTo>
                  <a:pt x="0" y="391897"/>
                </a:lnTo>
                <a:lnTo>
                  <a:pt x="0" y="391850"/>
                </a:lnTo>
                <a:lnTo>
                  <a:pt x="0" y="391799"/>
                </a:lnTo>
                <a:lnTo>
                  <a:pt x="0" y="391711"/>
                </a:lnTo>
                <a:lnTo>
                  <a:pt x="0" y="391690"/>
                </a:lnTo>
                <a:lnTo>
                  <a:pt x="0" y="391604"/>
                </a:lnTo>
                <a:lnTo>
                  <a:pt x="0" y="391532"/>
                </a:lnTo>
                <a:lnTo>
                  <a:pt x="0" y="391376"/>
                </a:lnTo>
                <a:lnTo>
                  <a:pt x="0" y="391231"/>
                </a:lnTo>
                <a:lnTo>
                  <a:pt x="0" y="390969"/>
                </a:lnTo>
                <a:lnTo>
                  <a:pt x="0" y="390583"/>
                </a:lnTo>
                <a:lnTo>
                  <a:pt x="0" y="389352"/>
                </a:lnTo>
                <a:lnTo>
                  <a:pt x="0" y="388982"/>
                </a:lnTo>
                <a:lnTo>
                  <a:pt x="0" y="388312"/>
                </a:lnTo>
                <a:lnTo>
                  <a:pt x="0" y="388191"/>
                </a:lnTo>
                <a:lnTo>
                  <a:pt x="0" y="387732"/>
                </a:lnTo>
                <a:lnTo>
                  <a:pt x="0" y="387270"/>
                </a:lnTo>
                <a:lnTo>
                  <a:pt x="0" y="387172"/>
                </a:lnTo>
                <a:lnTo>
                  <a:pt x="0" y="387084"/>
                </a:lnTo>
                <a:lnTo>
                  <a:pt x="0" y="387012"/>
                </a:lnTo>
                <a:lnTo>
                  <a:pt x="0" y="386820"/>
                </a:lnTo>
                <a:lnTo>
                  <a:pt x="0" y="386624"/>
                </a:lnTo>
                <a:lnTo>
                  <a:pt x="0" y="386399"/>
                </a:lnTo>
                <a:lnTo>
                  <a:pt x="0" y="386361"/>
                </a:lnTo>
                <a:lnTo>
                  <a:pt x="0" y="386165"/>
                </a:lnTo>
                <a:lnTo>
                  <a:pt x="0" y="386115"/>
                </a:lnTo>
                <a:lnTo>
                  <a:pt x="0" y="385729"/>
                </a:lnTo>
                <a:lnTo>
                  <a:pt x="0" y="385713"/>
                </a:lnTo>
                <a:lnTo>
                  <a:pt x="0" y="385517"/>
                </a:lnTo>
                <a:lnTo>
                  <a:pt x="0" y="385479"/>
                </a:lnTo>
                <a:lnTo>
                  <a:pt x="0" y="385033"/>
                </a:lnTo>
                <a:lnTo>
                  <a:pt x="0" y="383564"/>
                </a:lnTo>
                <a:lnTo>
                  <a:pt x="0" y="383105"/>
                </a:lnTo>
                <a:lnTo>
                  <a:pt x="0" y="382993"/>
                </a:lnTo>
                <a:lnTo>
                  <a:pt x="0" y="382926"/>
                </a:lnTo>
                <a:lnTo>
                  <a:pt x="0" y="382896"/>
                </a:lnTo>
                <a:lnTo>
                  <a:pt x="0" y="382750"/>
                </a:lnTo>
                <a:lnTo>
                  <a:pt x="0" y="382457"/>
                </a:lnTo>
                <a:lnTo>
                  <a:pt x="0" y="382385"/>
                </a:lnTo>
                <a:lnTo>
                  <a:pt x="0" y="381725"/>
                </a:lnTo>
                <a:lnTo>
                  <a:pt x="0" y="381546"/>
                </a:lnTo>
                <a:lnTo>
                  <a:pt x="0" y="381309"/>
                </a:lnTo>
                <a:lnTo>
                  <a:pt x="0" y="380428"/>
                </a:lnTo>
                <a:lnTo>
                  <a:pt x="0" y="380410"/>
                </a:lnTo>
                <a:lnTo>
                  <a:pt x="0" y="380406"/>
                </a:lnTo>
                <a:lnTo>
                  <a:pt x="0" y="379858"/>
                </a:lnTo>
                <a:lnTo>
                  <a:pt x="0" y="379399"/>
                </a:lnTo>
                <a:lnTo>
                  <a:pt x="0" y="379142"/>
                </a:lnTo>
                <a:lnTo>
                  <a:pt x="0" y="378963"/>
                </a:lnTo>
                <a:lnTo>
                  <a:pt x="0" y="378751"/>
                </a:lnTo>
                <a:lnTo>
                  <a:pt x="0" y="377942"/>
                </a:lnTo>
                <a:lnTo>
                  <a:pt x="0" y="377026"/>
                </a:lnTo>
                <a:lnTo>
                  <a:pt x="0" y="376206"/>
                </a:lnTo>
                <a:lnTo>
                  <a:pt x="0" y="376129"/>
                </a:lnTo>
                <a:lnTo>
                  <a:pt x="0" y="375886"/>
                </a:lnTo>
                <a:lnTo>
                  <a:pt x="0" y="375338"/>
                </a:lnTo>
                <a:lnTo>
                  <a:pt x="0" y="374879"/>
                </a:lnTo>
                <a:lnTo>
                  <a:pt x="0" y="374443"/>
                </a:lnTo>
                <a:lnTo>
                  <a:pt x="0" y="374231"/>
                </a:lnTo>
                <a:lnTo>
                  <a:pt x="0" y="373546"/>
                </a:lnTo>
                <a:lnTo>
                  <a:pt x="0" y="373072"/>
                </a:lnTo>
                <a:lnTo>
                  <a:pt x="0" y="372876"/>
                </a:lnTo>
                <a:lnTo>
                  <a:pt x="0" y="372598"/>
                </a:lnTo>
                <a:lnTo>
                  <a:pt x="0" y="372399"/>
                </a:lnTo>
                <a:lnTo>
                  <a:pt x="0" y="372139"/>
                </a:lnTo>
                <a:lnTo>
                  <a:pt x="0" y="371491"/>
                </a:lnTo>
                <a:lnTo>
                  <a:pt x="0" y="371419"/>
                </a:lnTo>
                <a:lnTo>
                  <a:pt x="0" y="371259"/>
                </a:lnTo>
                <a:lnTo>
                  <a:pt x="0" y="370711"/>
                </a:lnTo>
                <a:lnTo>
                  <a:pt x="0" y="370378"/>
                </a:lnTo>
                <a:lnTo>
                  <a:pt x="0" y="370252"/>
                </a:lnTo>
                <a:lnTo>
                  <a:pt x="0" y="370043"/>
                </a:lnTo>
                <a:lnTo>
                  <a:pt x="0" y="369816"/>
                </a:lnTo>
                <a:lnTo>
                  <a:pt x="0" y="369604"/>
                </a:lnTo>
                <a:lnTo>
                  <a:pt x="0" y="369440"/>
                </a:lnTo>
                <a:lnTo>
                  <a:pt x="0" y="366289"/>
                </a:lnTo>
                <a:lnTo>
                  <a:pt x="0" y="366110"/>
                </a:lnTo>
                <a:lnTo>
                  <a:pt x="0" y="365734"/>
                </a:lnTo>
                <a:lnTo>
                  <a:pt x="0" y="365275"/>
                </a:lnTo>
                <a:lnTo>
                  <a:pt x="0" y="365089"/>
                </a:lnTo>
                <a:lnTo>
                  <a:pt x="0" y="365064"/>
                </a:lnTo>
                <a:lnTo>
                  <a:pt x="0" y="364920"/>
                </a:lnTo>
                <a:lnTo>
                  <a:pt x="0" y="364627"/>
                </a:lnTo>
                <a:lnTo>
                  <a:pt x="0" y="364605"/>
                </a:lnTo>
                <a:lnTo>
                  <a:pt x="0" y="364555"/>
                </a:lnTo>
                <a:lnTo>
                  <a:pt x="0" y="364493"/>
                </a:lnTo>
                <a:lnTo>
                  <a:pt x="0" y="363957"/>
                </a:lnTo>
                <a:lnTo>
                  <a:pt x="0" y="363612"/>
                </a:lnTo>
                <a:lnTo>
                  <a:pt x="0" y="363472"/>
                </a:lnTo>
                <a:lnTo>
                  <a:pt x="0" y="362591"/>
                </a:lnTo>
                <a:lnTo>
                  <a:pt x="0" y="362335"/>
                </a:lnTo>
                <a:lnTo>
                  <a:pt x="0" y="362231"/>
                </a:lnTo>
                <a:lnTo>
                  <a:pt x="0" y="361772"/>
                </a:lnTo>
                <a:lnTo>
                  <a:pt x="0" y="361590"/>
                </a:lnTo>
                <a:lnTo>
                  <a:pt x="0" y="361433"/>
                </a:lnTo>
                <a:lnTo>
                  <a:pt x="0" y="361124"/>
                </a:lnTo>
                <a:lnTo>
                  <a:pt x="0" y="360293"/>
                </a:lnTo>
                <a:lnTo>
                  <a:pt x="0" y="360219"/>
                </a:lnTo>
                <a:lnTo>
                  <a:pt x="0" y="359973"/>
                </a:lnTo>
                <a:lnTo>
                  <a:pt x="0" y="359745"/>
                </a:lnTo>
                <a:lnTo>
                  <a:pt x="0" y="359286"/>
                </a:lnTo>
                <a:lnTo>
                  <a:pt x="0" y="359092"/>
                </a:lnTo>
                <a:lnTo>
                  <a:pt x="0" y="358850"/>
                </a:lnTo>
                <a:lnTo>
                  <a:pt x="0" y="358638"/>
                </a:lnTo>
                <a:lnTo>
                  <a:pt x="0" y="358602"/>
                </a:lnTo>
                <a:lnTo>
                  <a:pt x="0" y="358477"/>
                </a:lnTo>
                <a:lnTo>
                  <a:pt x="0" y="358406"/>
                </a:lnTo>
                <a:lnTo>
                  <a:pt x="0" y="358298"/>
                </a:lnTo>
                <a:lnTo>
                  <a:pt x="0" y="358088"/>
                </a:lnTo>
                <a:lnTo>
                  <a:pt x="0" y="358018"/>
                </a:lnTo>
                <a:lnTo>
                  <a:pt x="0" y="357839"/>
                </a:lnTo>
                <a:lnTo>
                  <a:pt x="0" y="357721"/>
                </a:lnTo>
                <a:lnTo>
                  <a:pt x="0" y="357525"/>
                </a:lnTo>
                <a:lnTo>
                  <a:pt x="0" y="357370"/>
                </a:lnTo>
                <a:lnTo>
                  <a:pt x="0" y="357191"/>
                </a:lnTo>
                <a:lnTo>
                  <a:pt x="0" y="356963"/>
                </a:lnTo>
                <a:lnTo>
                  <a:pt x="0" y="355569"/>
                </a:lnTo>
                <a:lnTo>
                  <a:pt x="0" y="355346"/>
                </a:lnTo>
                <a:lnTo>
                  <a:pt x="0" y="354569"/>
                </a:lnTo>
                <a:lnTo>
                  <a:pt x="0" y="354548"/>
                </a:lnTo>
                <a:lnTo>
                  <a:pt x="0" y="354465"/>
                </a:lnTo>
                <a:lnTo>
                  <a:pt x="0" y="353778"/>
                </a:lnTo>
                <a:lnTo>
                  <a:pt x="0" y="353568"/>
                </a:lnTo>
                <a:lnTo>
                  <a:pt x="0" y="353319"/>
                </a:lnTo>
                <a:lnTo>
                  <a:pt x="0" y="352881"/>
                </a:lnTo>
                <a:lnTo>
                  <a:pt x="0" y="352671"/>
                </a:lnTo>
                <a:lnTo>
                  <a:pt x="0" y="352422"/>
                </a:lnTo>
                <a:lnTo>
                  <a:pt x="0" y="351986"/>
                </a:lnTo>
                <a:lnTo>
                  <a:pt x="0" y="351774"/>
                </a:lnTo>
                <a:lnTo>
                  <a:pt x="0" y="351640"/>
                </a:lnTo>
                <a:lnTo>
                  <a:pt x="0" y="351049"/>
                </a:lnTo>
                <a:lnTo>
                  <a:pt x="0" y="350759"/>
                </a:lnTo>
                <a:lnTo>
                  <a:pt x="0" y="350751"/>
                </a:lnTo>
                <a:lnTo>
                  <a:pt x="0" y="349678"/>
                </a:lnTo>
                <a:lnTo>
                  <a:pt x="0" y="349482"/>
                </a:lnTo>
                <a:lnTo>
                  <a:pt x="0" y="349151"/>
                </a:lnTo>
                <a:lnTo>
                  <a:pt x="0" y="348941"/>
                </a:lnTo>
                <a:lnTo>
                  <a:pt x="0" y="348692"/>
                </a:lnTo>
                <a:lnTo>
                  <a:pt x="0" y="348483"/>
                </a:lnTo>
                <a:lnTo>
                  <a:pt x="0" y="348168"/>
                </a:lnTo>
                <a:lnTo>
                  <a:pt x="0" y="348102"/>
                </a:lnTo>
                <a:lnTo>
                  <a:pt x="0" y="348044"/>
                </a:lnTo>
                <a:lnTo>
                  <a:pt x="0" y="347120"/>
                </a:lnTo>
                <a:lnTo>
                  <a:pt x="0" y="346802"/>
                </a:lnTo>
                <a:lnTo>
                  <a:pt x="0" y="346422"/>
                </a:lnTo>
                <a:lnTo>
                  <a:pt x="0" y="346239"/>
                </a:lnTo>
                <a:lnTo>
                  <a:pt x="0" y="345997"/>
                </a:lnTo>
                <a:lnTo>
                  <a:pt x="0" y="345519"/>
                </a:lnTo>
                <a:lnTo>
                  <a:pt x="0" y="344729"/>
                </a:lnTo>
                <a:lnTo>
                  <a:pt x="0" y="344498"/>
                </a:lnTo>
                <a:lnTo>
                  <a:pt x="0" y="344380"/>
                </a:lnTo>
                <a:lnTo>
                  <a:pt x="0" y="343582"/>
                </a:lnTo>
                <a:lnTo>
                  <a:pt x="0" y="343499"/>
                </a:lnTo>
                <a:lnTo>
                  <a:pt x="0" y="342716"/>
                </a:lnTo>
                <a:lnTo>
                  <a:pt x="0" y="342493"/>
                </a:lnTo>
                <a:lnTo>
                  <a:pt x="0" y="342175"/>
                </a:lnTo>
                <a:lnTo>
                  <a:pt x="0" y="341612"/>
                </a:lnTo>
                <a:lnTo>
                  <a:pt x="0" y="340999"/>
                </a:lnTo>
                <a:lnTo>
                  <a:pt x="0" y="339628"/>
                </a:lnTo>
                <a:lnTo>
                  <a:pt x="0" y="339133"/>
                </a:lnTo>
                <a:lnTo>
                  <a:pt x="0" y="338955"/>
                </a:lnTo>
                <a:lnTo>
                  <a:pt x="0" y="338196"/>
                </a:lnTo>
                <a:lnTo>
                  <a:pt x="0" y="338185"/>
                </a:lnTo>
                <a:lnTo>
                  <a:pt x="0" y="338182"/>
                </a:lnTo>
                <a:lnTo>
                  <a:pt x="0" y="337975"/>
                </a:lnTo>
                <a:lnTo>
                  <a:pt x="0" y="337898"/>
                </a:lnTo>
                <a:lnTo>
                  <a:pt x="0" y="337732"/>
                </a:lnTo>
                <a:lnTo>
                  <a:pt x="0" y="337726"/>
                </a:lnTo>
                <a:lnTo>
                  <a:pt x="0" y="337655"/>
                </a:lnTo>
                <a:lnTo>
                  <a:pt x="0" y="337516"/>
                </a:lnTo>
                <a:lnTo>
                  <a:pt x="0" y="337078"/>
                </a:lnTo>
                <a:lnTo>
                  <a:pt x="0" y="336846"/>
                </a:lnTo>
                <a:lnTo>
                  <a:pt x="0" y="336816"/>
                </a:lnTo>
                <a:lnTo>
                  <a:pt x="0" y="336635"/>
                </a:lnTo>
                <a:lnTo>
                  <a:pt x="0" y="336372"/>
                </a:lnTo>
                <a:lnTo>
                  <a:pt x="0" y="335965"/>
                </a:lnTo>
                <a:lnTo>
                  <a:pt x="0" y="335630"/>
                </a:lnTo>
                <a:lnTo>
                  <a:pt x="0" y="335599"/>
                </a:lnTo>
                <a:lnTo>
                  <a:pt x="0" y="335456"/>
                </a:lnTo>
                <a:lnTo>
                  <a:pt x="0" y="335315"/>
                </a:lnTo>
                <a:lnTo>
                  <a:pt x="0" y="334233"/>
                </a:lnTo>
                <a:lnTo>
                  <a:pt x="0" y="334013"/>
                </a:lnTo>
                <a:lnTo>
                  <a:pt x="0" y="333569"/>
                </a:lnTo>
                <a:lnTo>
                  <a:pt x="0" y="333212"/>
                </a:lnTo>
                <a:lnTo>
                  <a:pt x="0" y="333132"/>
                </a:lnTo>
                <a:lnTo>
                  <a:pt x="0" y="332862"/>
                </a:lnTo>
                <a:lnTo>
                  <a:pt x="0" y="332666"/>
                </a:lnTo>
                <a:lnTo>
                  <a:pt x="0" y="332189"/>
                </a:lnTo>
                <a:lnTo>
                  <a:pt x="0" y="331876"/>
                </a:lnTo>
                <a:lnTo>
                  <a:pt x="0" y="331841"/>
                </a:lnTo>
                <a:lnTo>
                  <a:pt x="0" y="331645"/>
                </a:lnTo>
                <a:lnTo>
                  <a:pt x="0" y="331527"/>
                </a:lnTo>
                <a:lnTo>
                  <a:pt x="0" y="331321"/>
                </a:lnTo>
                <a:lnTo>
                  <a:pt x="0" y="331209"/>
                </a:lnTo>
                <a:lnTo>
                  <a:pt x="0" y="331111"/>
                </a:lnTo>
                <a:lnTo>
                  <a:pt x="0" y="330862"/>
                </a:lnTo>
                <a:lnTo>
                  <a:pt x="0" y="330646"/>
                </a:lnTo>
                <a:lnTo>
                  <a:pt x="0" y="330259"/>
                </a:lnTo>
                <a:lnTo>
                  <a:pt x="0" y="330214"/>
                </a:lnTo>
                <a:lnTo>
                  <a:pt x="0" y="330080"/>
                </a:lnTo>
                <a:lnTo>
                  <a:pt x="0" y="329606"/>
                </a:lnTo>
                <a:lnTo>
                  <a:pt x="0" y="329378"/>
                </a:lnTo>
                <a:lnTo>
                  <a:pt x="0" y="329199"/>
                </a:lnTo>
                <a:lnTo>
                  <a:pt x="0" y="328592"/>
                </a:lnTo>
                <a:lnTo>
                  <a:pt x="0" y="328585"/>
                </a:lnTo>
                <a:lnTo>
                  <a:pt x="0" y="328342"/>
                </a:lnTo>
                <a:lnTo>
                  <a:pt x="0" y="328146"/>
                </a:lnTo>
                <a:lnTo>
                  <a:pt x="0" y="327989"/>
                </a:lnTo>
                <a:lnTo>
                  <a:pt x="0" y="327922"/>
                </a:lnTo>
                <a:lnTo>
                  <a:pt x="0" y="327669"/>
                </a:lnTo>
                <a:lnTo>
                  <a:pt x="0" y="327503"/>
                </a:lnTo>
                <a:lnTo>
                  <a:pt x="0" y="327044"/>
                </a:lnTo>
                <a:lnTo>
                  <a:pt x="0" y="326775"/>
                </a:lnTo>
                <a:lnTo>
                  <a:pt x="0" y="326689"/>
                </a:lnTo>
                <a:lnTo>
                  <a:pt x="0" y="326396"/>
                </a:lnTo>
                <a:lnTo>
                  <a:pt x="0" y="325560"/>
                </a:lnTo>
                <a:lnTo>
                  <a:pt x="0" y="325406"/>
                </a:lnTo>
                <a:lnTo>
                  <a:pt x="0" y="325329"/>
                </a:lnTo>
                <a:lnTo>
                  <a:pt x="0" y="325089"/>
                </a:lnTo>
                <a:lnTo>
                  <a:pt x="0" y="325086"/>
                </a:lnTo>
                <a:lnTo>
                  <a:pt x="0" y="324879"/>
                </a:lnTo>
                <a:lnTo>
                  <a:pt x="0" y="324854"/>
                </a:lnTo>
                <a:lnTo>
                  <a:pt x="0" y="324679"/>
                </a:lnTo>
                <a:lnTo>
                  <a:pt x="0" y="324663"/>
                </a:lnTo>
                <a:lnTo>
                  <a:pt x="0" y="324395"/>
                </a:lnTo>
                <a:lnTo>
                  <a:pt x="0" y="324345"/>
                </a:lnTo>
                <a:lnTo>
                  <a:pt x="0" y="323782"/>
                </a:lnTo>
                <a:lnTo>
                  <a:pt x="0" y="323747"/>
                </a:lnTo>
                <a:lnTo>
                  <a:pt x="0" y="323715"/>
                </a:lnTo>
                <a:lnTo>
                  <a:pt x="0" y="323519"/>
                </a:lnTo>
                <a:lnTo>
                  <a:pt x="0" y="322746"/>
                </a:lnTo>
                <a:lnTo>
                  <a:pt x="0" y="322603"/>
                </a:lnTo>
                <a:lnTo>
                  <a:pt x="0" y="322062"/>
                </a:lnTo>
                <a:lnTo>
                  <a:pt x="0" y="321380"/>
                </a:lnTo>
                <a:lnTo>
                  <a:pt x="0" y="321335"/>
                </a:lnTo>
                <a:lnTo>
                  <a:pt x="0" y="321223"/>
                </a:lnTo>
                <a:lnTo>
                  <a:pt x="0" y="321156"/>
                </a:lnTo>
                <a:lnTo>
                  <a:pt x="0" y="321125"/>
                </a:lnTo>
                <a:lnTo>
                  <a:pt x="0" y="320933"/>
                </a:lnTo>
                <a:lnTo>
                  <a:pt x="0" y="320359"/>
                </a:lnTo>
                <a:lnTo>
                  <a:pt x="0" y="320334"/>
                </a:lnTo>
                <a:lnTo>
                  <a:pt x="0" y="320052"/>
                </a:lnTo>
                <a:lnTo>
                  <a:pt x="0" y="320009"/>
                </a:lnTo>
                <a:lnTo>
                  <a:pt x="0" y="319875"/>
                </a:lnTo>
                <a:lnTo>
                  <a:pt x="0" y="319825"/>
                </a:lnTo>
                <a:lnTo>
                  <a:pt x="0" y="319227"/>
                </a:lnTo>
                <a:lnTo>
                  <a:pt x="0" y="318640"/>
                </a:lnTo>
                <a:lnTo>
                  <a:pt x="0" y="318542"/>
                </a:lnTo>
                <a:lnTo>
                  <a:pt x="0" y="317619"/>
                </a:lnTo>
                <a:lnTo>
                  <a:pt x="0" y="317517"/>
                </a:lnTo>
                <a:lnTo>
                  <a:pt x="0" y="317058"/>
                </a:lnTo>
                <a:lnTo>
                  <a:pt x="0" y="316753"/>
                </a:lnTo>
                <a:lnTo>
                  <a:pt x="0" y="316703"/>
                </a:lnTo>
                <a:lnTo>
                  <a:pt x="0" y="316636"/>
                </a:lnTo>
                <a:lnTo>
                  <a:pt x="0" y="316410"/>
                </a:lnTo>
                <a:lnTo>
                  <a:pt x="0" y="316338"/>
                </a:lnTo>
                <a:lnTo>
                  <a:pt x="0" y="315739"/>
                </a:lnTo>
                <a:lnTo>
                  <a:pt x="0" y="315732"/>
                </a:lnTo>
                <a:lnTo>
                  <a:pt x="0" y="315707"/>
                </a:lnTo>
                <a:lnTo>
                  <a:pt x="0" y="315489"/>
                </a:lnTo>
                <a:lnTo>
                  <a:pt x="0" y="315248"/>
                </a:lnTo>
                <a:lnTo>
                  <a:pt x="0" y="315198"/>
                </a:lnTo>
                <a:lnTo>
                  <a:pt x="0" y="315039"/>
                </a:lnTo>
                <a:lnTo>
                  <a:pt x="0" y="314934"/>
                </a:lnTo>
                <a:lnTo>
                  <a:pt x="0" y="314650"/>
                </a:lnTo>
                <a:lnTo>
                  <a:pt x="0" y="314600"/>
                </a:lnTo>
                <a:lnTo>
                  <a:pt x="0" y="314475"/>
                </a:lnTo>
                <a:lnTo>
                  <a:pt x="0" y="314359"/>
                </a:lnTo>
                <a:lnTo>
                  <a:pt x="0" y="314191"/>
                </a:lnTo>
                <a:lnTo>
                  <a:pt x="0" y="314120"/>
                </a:lnTo>
                <a:lnTo>
                  <a:pt x="0" y="313827"/>
                </a:lnTo>
                <a:lnTo>
                  <a:pt x="0" y="313755"/>
                </a:lnTo>
                <a:lnTo>
                  <a:pt x="0" y="313568"/>
                </a:lnTo>
                <a:lnTo>
                  <a:pt x="0" y="313543"/>
                </a:lnTo>
                <a:lnTo>
                  <a:pt x="0" y="313109"/>
                </a:lnTo>
                <a:lnTo>
                  <a:pt x="0" y="312749"/>
                </a:lnTo>
                <a:lnTo>
                  <a:pt x="0" y="312553"/>
                </a:lnTo>
                <a:lnTo>
                  <a:pt x="0" y="312461"/>
                </a:lnTo>
                <a:lnTo>
                  <a:pt x="0" y="312233"/>
                </a:lnTo>
                <a:lnTo>
                  <a:pt x="0" y="312076"/>
                </a:lnTo>
                <a:lnTo>
                  <a:pt x="0" y="312009"/>
                </a:lnTo>
                <a:lnTo>
                  <a:pt x="0" y="311776"/>
                </a:lnTo>
                <a:lnTo>
                  <a:pt x="0" y="311285"/>
                </a:lnTo>
                <a:lnTo>
                  <a:pt x="0" y="311106"/>
                </a:lnTo>
                <a:lnTo>
                  <a:pt x="0" y="310862"/>
                </a:lnTo>
                <a:lnTo>
                  <a:pt x="0" y="310755"/>
                </a:lnTo>
                <a:lnTo>
                  <a:pt x="0" y="310085"/>
                </a:lnTo>
                <a:lnTo>
                  <a:pt x="0" y="309967"/>
                </a:lnTo>
                <a:lnTo>
                  <a:pt x="0" y="309839"/>
                </a:lnTo>
                <a:lnTo>
                  <a:pt x="0" y="309493"/>
                </a:lnTo>
                <a:lnTo>
                  <a:pt x="0" y="309086"/>
                </a:lnTo>
                <a:lnTo>
                  <a:pt x="0" y="308941"/>
                </a:lnTo>
                <a:lnTo>
                  <a:pt x="0" y="308482"/>
                </a:lnTo>
                <a:lnTo>
                  <a:pt x="0" y="308273"/>
                </a:lnTo>
                <a:lnTo>
                  <a:pt x="0" y="307834"/>
                </a:lnTo>
                <a:lnTo>
                  <a:pt x="0" y="307256"/>
                </a:lnTo>
                <a:lnTo>
                  <a:pt x="0" y="307252"/>
                </a:lnTo>
                <a:lnTo>
                  <a:pt x="0" y="306586"/>
                </a:lnTo>
                <a:lnTo>
                  <a:pt x="0" y="305885"/>
                </a:lnTo>
                <a:lnTo>
                  <a:pt x="0" y="305787"/>
                </a:lnTo>
                <a:lnTo>
                  <a:pt x="0" y="305689"/>
                </a:lnTo>
                <a:lnTo>
                  <a:pt x="0" y="305215"/>
                </a:lnTo>
                <a:lnTo>
                  <a:pt x="0" y="305212"/>
                </a:lnTo>
                <a:lnTo>
                  <a:pt x="0" y="304766"/>
                </a:lnTo>
                <a:lnTo>
                  <a:pt x="0" y="304741"/>
                </a:lnTo>
                <a:lnTo>
                  <a:pt x="0" y="304664"/>
                </a:lnTo>
                <a:lnTo>
                  <a:pt x="0" y="304519"/>
                </a:lnTo>
                <a:lnTo>
                  <a:pt x="0" y="304421"/>
                </a:lnTo>
                <a:lnTo>
                  <a:pt x="0" y="304282"/>
                </a:lnTo>
                <a:lnTo>
                  <a:pt x="0" y="304232"/>
                </a:lnTo>
                <a:lnTo>
                  <a:pt x="0" y="304205"/>
                </a:lnTo>
                <a:lnTo>
                  <a:pt x="0" y="303962"/>
                </a:lnTo>
                <a:lnTo>
                  <a:pt x="0" y="303769"/>
                </a:lnTo>
                <a:lnTo>
                  <a:pt x="0" y="303753"/>
                </a:lnTo>
                <a:lnTo>
                  <a:pt x="0" y="303634"/>
                </a:lnTo>
                <a:lnTo>
                  <a:pt x="0" y="303557"/>
                </a:lnTo>
                <a:lnTo>
                  <a:pt x="0" y="303498"/>
                </a:lnTo>
                <a:lnTo>
                  <a:pt x="0" y="303319"/>
                </a:lnTo>
                <a:lnTo>
                  <a:pt x="0" y="303314"/>
                </a:lnTo>
                <a:lnTo>
                  <a:pt x="0" y="303103"/>
                </a:lnTo>
                <a:lnTo>
                  <a:pt x="0" y="302629"/>
                </a:lnTo>
                <a:lnTo>
                  <a:pt x="0" y="302382"/>
                </a:lnTo>
                <a:lnTo>
                  <a:pt x="0" y="302222"/>
                </a:lnTo>
                <a:lnTo>
                  <a:pt x="0" y="302186"/>
                </a:lnTo>
                <a:lnTo>
                  <a:pt x="0" y="302081"/>
                </a:lnTo>
                <a:lnTo>
                  <a:pt x="0" y="301959"/>
                </a:lnTo>
                <a:lnTo>
                  <a:pt x="0" y="301622"/>
                </a:lnTo>
                <a:lnTo>
                  <a:pt x="0" y="301267"/>
                </a:lnTo>
                <a:lnTo>
                  <a:pt x="0" y="301186"/>
                </a:lnTo>
                <a:lnTo>
                  <a:pt x="0" y="301043"/>
                </a:lnTo>
                <a:lnTo>
                  <a:pt x="0" y="300974"/>
                </a:lnTo>
                <a:lnTo>
                  <a:pt x="0" y="300902"/>
                </a:lnTo>
                <a:lnTo>
                  <a:pt x="0" y="299999"/>
                </a:lnTo>
                <a:lnTo>
                  <a:pt x="0" y="299896"/>
                </a:lnTo>
                <a:lnTo>
                  <a:pt x="0" y="299820"/>
                </a:lnTo>
                <a:lnTo>
                  <a:pt x="0" y="299285"/>
                </a:lnTo>
                <a:lnTo>
                  <a:pt x="0" y="299126"/>
                </a:lnTo>
                <a:lnTo>
                  <a:pt x="0" y="298923"/>
                </a:lnTo>
                <a:lnTo>
                  <a:pt x="0" y="298799"/>
                </a:lnTo>
                <a:lnTo>
                  <a:pt x="0" y="298628"/>
                </a:lnTo>
                <a:lnTo>
                  <a:pt x="0" y="298449"/>
                </a:lnTo>
                <a:lnTo>
                  <a:pt x="0" y="298432"/>
                </a:lnTo>
                <a:lnTo>
                  <a:pt x="0" y="298404"/>
                </a:lnTo>
                <a:lnTo>
                  <a:pt x="0" y="298253"/>
                </a:lnTo>
                <a:lnTo>
                  <a:pt x="0" y="297975"/>
                </a:lnTo>
                <a:lnTo>
                  <a:pt x="0" y="297902"/>
                </a:lnTo>
                <a:lnTo>
                  <a:pt x="0" y="297877"/>
                </a:lnTo>
                <a:lnTo>
                  <a:pt x="0" y="297516"/>
                </a:lnTo>
                <a:lnTo>
                  <a:pt x="0" y="297418"/>
                </a:lnTo>
                <a:lnTo>
                  <a:pt x="0" y="296868"/>
                </a:lnTo>
                <a:lnTo>
                  <a:pt x="0" y="296770"/>
                </a:lnTo>
                <a:lnTo>
                  <a:pt x="0" y="296640"/>
                </a:lnTo>
                <a:lnTo>
                  <a:pt x="0" y="296636"/>
                </a:lnTo>
                <a:lnTo>
                  <a:pt x="0" y="295755"/>
                </a:lnTo>
                <a:lnTo>
                  <a:pt x="0" y="295420"/>
                </a:lnTo>
                <a:lnTo>
                  <a:pt x="0" y="295372"/>
                </a:lnTo>
                <a:lnTo>
                  <a:pt x="0" y="295193"/>
                </a:lnTo>
                <a:lnTo>
                  <a:pt x="0" y="294403"/>
                </a:lnTo>
                <a:lnTo>
                  <a:pt x="0" y="294246"/>
                </a:lnTo>
                <a:lnTo>
                  <a:pt x="0" y="294179"/>
                </a:lnTo>
                <a:lnTo>
                  <a:pt x="0" y="294172"/>
                </a:lnTo>
                <a:lnTo>
                  <a:pt x="0" y="293929"/>
                </a:lnTo>
                <a:lnTo>
                  <a:pt x="0" y="293810"/>
                </a:lnTo>
                <a:lnTo>
                  <a:pt x="0" y="293733"/>
                </a:lnTo>
                <a:lnTo>
                  <a:pt x="0" y="293455"/>
                </a:lnTo>
                <a:lnTo>
                  <a:pt x="0" y="293162"/>
                </a:lnTo>
                <a:lnTo>
                  <a:pt x="0" y="293090"/>
                </a:lnTo>
                <a:lnTo>
                  <a:pt x="0" y="293032"/>
                </a:lnTo>
                <a:lnTo>
                  <a:pt x="0" y="292996"/>
                </a:lnTo>
                <a:lnTo>
                  <a:pt x="0" y="292703"/>
                </a:lnTo>
                <a:lnTo>
                  <a:pt x="0" y="292631"/>
                </a:lnTo>
                <a:lnTo>
                  <a:pt x="0" y="292348"/>
                </a:lnTo>
                <a:lnTo>
                  <a:pt x="0" y="292116"/>
                </a:lnTo>
                <a:lnTo>
                  <a:pt x="0" y="291983"/>
                </a:lnTo>
                <a:lnTo>
                  <a:pt x="0" y="291666"/>
                </a:lnTo>
                <a:lnTo>
                  <a:pt x="0" y="291663"/>
                </a:lnTo>
                <a:lnTo>
                  <a:pt x="0" y="291235"/>
                </a:lnTo>
                <a:lnTo>
                  <a:pt x="0" y="291111"/>
                </a:lnTo>
                <a:lnTo>
                  <a:pt x="0" y="290993"/>
                </a:lnTo>
                <a:lnTo>
                  <a:pt x="0" y="290916"/>
                </a:lnTo>
                <a:lnTo>
                  <a:pt x="0" y="290900"/>
                </a:lnTo>
                <a:lnTo>
                  <a:pt x="0" y="290673"/>
                </a:lnTo>
                <a:lnTo>
                  <a:pt x="0" y="290652"/>
                </a:lnTo>
                <a:lnTo>
                  <a:pt x="0" y="290361"/>
                </a:lnTo>
                <a:lnTo>
                  <a:pt x="0" y="290004"/>
                </a:lnTo>
                <a:lnTo>
                  <a:pt x="0" y="289776"/>
                </a:lnTo>
                <a:lnTo>
                  <a:pt x="0" y="289302"/>
                </a:lnTo>
                <a:lnTo>
                  <a:pt x="0" y="289299"/>
                </a:lnTo>
                <a:lnTo>
                  <a:pt x="0" y="289106"/>
                </a:lnTo>
                <a:lnTo>
                  <a:pt x="0" y="288828"/>
                </a:lnTo>
                <a:lnTo>
                  <a:pt x="0" y="288418"/>
                </a:lnTo>
                <a:lnTo>
                  <a:pt x="0" y="288369"/>
                </a:lnTo>
                <a:lnTo>
                  <a:pt x="0" y="288333"/>
                </a:lnTo>
                <a:lnTo>
                  <a:pt x="0" y="288160"/>
                </a:lnTo>
                <a:lnTo>
                  <a:pt x="0" y="287721"/>
                </a:lnTo>
                <a:lnTo>
                  <a:pt x="0" y="287712"/>
                </a:lnTo>
                <a:lnTo>
                  <a:pt x="0" y="287489"/>
                </a:lnTo>
                <a:lnTo>
                  <a:pt x="0" y="287146"/>
                </a:lnTo>
                <a:lnTo>
                  <a:pt x="0" y="286967"/>
                </a:lnTo>
                <a:lnTo>
                  <a:pt x="0" y="286716"/>
                </a:lnTo>
                <a:lnTo>
                  <a:pt x="0" y="286608"/>
                </a:lnTo>
                <a:lnTo>
                  <a:pt x="0" y="286591"/>
                </a:lnTo>
                <a:lnTo>
                  <a:pt x="0" y="286432"/>
                </a:lnTo>
                <a:lnTo>
                  <a:pt x="0" y="286273"/>
                </a:lnTo>
                <a:lnTo>
                  <a:pt x="0" y="286132"/>
                </a:lnTo>
                <a:lnTo>
                  <a:pt x="0" y="285835"/>
                </a:lnTo>
                <a:lnTo>
                  <a:pt x="0" y="285551"/>
                </a:lnTo>
                <a:lnTo>
                  <a:pt x="0" y="285484"/>
                </a:lnTo>
                <a:lnTo>
                  <a:pt x="0" y="285350"/>
                </a:lnTo>
                <a:lnTo>
                  <a:pt x="0" y="284469"/>
                </a:lnTo>
                <a:lnTo>
                  <a:pt x="0" y="284406"/>
                </a:lnTo>
                <a:lnTo>
                  <a:pt x="0" y="284227"/>
                </a:lnTo>
                <a:lnTo>
                  <a:pt x="0" y="284129"/>
                </a:lnTo>
                <a:lnTo>
                  <a:pt x="0" y="283206"/>
                </a:lnTo>
                <a:lnTo>
                  <a:pt x="0" y="283192"/>
                </a:lnTo>
                <a:lnTo>
                  <a:pt x="0" y="283104"/>
                </a:lnTo>
                <a:lnTo>
                  <a:pt x="0" y="282894"/>
                </a:lnTo>
                <a:lnTo>
                  <a:pt x="0" y="282645"/>
                </a:lnTo>
                <a:lnTo>
                  <a:pt x="0" y="282519"/>
                </a:lnTo>
                <a:lnTo>
                  <a:pt x="0" y="282340"/>
                </a:lnTo>
                <a:lnTo>
                  <a:pt x="0" y="281997"/>
                </a:lnTo>
                <a:lnTo>
                  <a:pt x="0" y="281964"/>
                </a:lnTo>
                <a:lnTo>
                  <a:pt x="0" y="281505"/>
                </a:lnTo>
                <a:lnTo>
                  <a:pt x="0" y="281296"/>
                </a:lnTo>
                <a:lnTo>
                  <a:pt x="0" y="280957"/>
                </a:lnTo>
                <a:lnTo>
                  <a:pt x="0" y="280857"/>
                </a:lnTo>
                <a:lnTo>
                  <a:pt x="0" y="280723"/>
                </a:lnTo>
                <a:lnTo>
                  <a:pt x="0" y="280626"/>
                </a:lnTo>
                <a:lnTo>
                  <a:pt x="0" y="280521"/>
                </a:lnTo>
                <a:lnTo>
                  <a:pt x="0" y="280375"/>
                </a:lnTo>
                <a:lnTo>
                  <a:pt x="0" y="280311"/>
                </a:lnTo>
                <a:lnTo>
                  <a:pt x="0" y="280309"/>
                </a:lnTo>
                <a:lnTo>
                  <a:pt x="0" y="280062"/>
                </a:lnTo>
                <a:lnTo>
                  <a:pt x="0" y="279850"/>
                </a:lnTo>
                <a:lnTo>
                  <a:pt x="0" y="279842"/>
                </a:lnTo>
                <a:lnTo>
                  <a:pt x="0" y="279707"/>
                </a:lnTo>
                <a:lnTo>
                  <a:pt x="0" y="279414"/>
                </a:lnTo>
                <a:lnTo>
                  <a:pt x="0" y="278810"/>
                </a:lnTo>
                <a:lnTo>
                  <a:pt x="0" y="278565"/>
                </a:lnTo>
                <a:lnTo>
                  <a:pt x="0" y="278336"/>
                </a:lnTo>
                <a:lnTo>
                  <a:pt x="0" y="278140"/>
                </a:lnTo>
                <a:lnTo>
                  <a:pt x="0" y="277820"/>
                </a:lnTo>
                <a:lnTo>
                  <a:pt x="0" y="277792"/>
                </a:lnTo>
                <a:lnTo>
                  <a:pt x="0" y="277542"/>
                </a:lnTo>
                <a:lnTo>
                  <a:pt x="0" y="277508"/>
                </a:lnTo>
                <a:lnTo>
                  <a:pt x="0" y="277363"/>
                </a:lnTo>
                <a:lnTo>
                  <a:pt x="0" y="276872"/>
                </a:lnTo>
                <a:lnTo>
                  <a:pt x="0" y="276523"/>
                </a:lnTo>
                <a:lnTo>
                  <a:pt x="0" y="276446"/>
                </a:lnTo>
                <a:lnTo>
                  <a:pt x="0" y="276426"/>
                </a:lnTo>
                <a:lnTo>
                  <a:pt x="0" y="276342"/>
                </a:lnTo>
                <a:lnTo>
                  <a:pt x="0" y="276203"/>
                </a:lnTo>
                <a:lnTo>
                  <a:pt x="0" y="276128"/>
                </a:lnTo>
                <a:lnTo>
                  <a:pt x="0" y="275642"/>
                </a:lnTo>
                <a:lnTo>
                  <a:pt x="0" y="275565"/>
                </a:lnTo>
                <a:lnTo>
                  <a:pt x="0" y="275322"/>
                </a:lnTo>
                <a:lnTo>
                  <a:pt x="0" y="275307"/>
                </a:lnTo>
                <a:lnTo>
                  <a:pt x="0" y="275080"/>
                </a:lnTo>
                <a:lnTo>
                  <a:pt x="0" y="274039"/>
                </a:lnTo>
                <a:lnTo>
                  <a:pt x="0" y="273863"/>
                </a:lnTo>
                <a:lnTo>
                  <a:pt x="0" y="273860"/>
                </a:lnTo>
                <a:lnTo>
                  <a:pt x="0" y="273545"/>
                </a:lnTo>
                <a:lnTo>
                  <a:pt x="0" y="272982"/>
                </a:lnTo>
                <a:lnTo>
                  <a:pt x="0" y="272843"/>
                </a:lnTo>
                <a:lnTo>
                  <a:pt x="0" y="272524"/>
                </a:lnTo>
                <a:lnTo>
                  <a:pt x="0" y="271799"/>
                </a:lnTo>
                <a:lnTo>
                  <a:pt x="0" y="271608"/>
                </a:lnTo>
                <a:lnTo>
                  <a:pt x="0" y="271553"/>
                </a:lnTo>
                <a:lnTo>
                  <a:pt x="0" y="271472"/>
                </a:lnTo>
                <a:lnTo>
                  <a:pt x="0" y="271374"/>
                </a:lnTo>
                <a:lnTo>
                  <a:pt x="0" y="271276"/>
                </a:lnTo>
                <a:lnTo>
                  <a:pt x="0" y="270998"/>
                </a:lnTo>
                <a:lnTo>
                  <a:pt x="0" y="270539"/>
                </a:lnTo>
                <a:lnTo>
                  <a:pt x="0" y="270325"/>
                </a:lnTo>
                <a:lnTo>
                  <a:pt x="0" y="270106"/>
                </a:lnTo>
                <a:lnTo>
                  <a:pt x="0" y="269891"/>
                </a:lnTo>
                <a:lnTo>
                  <a:pt x="0" y="269875"/>
                </a:lnTo>
                <a:lnTo>
                  <a:pt x="0" y="269757"/>
                </a:lnTo>
                <a:lnTo>
                  <a:pt x="0" y="269659"/>
                </a:lnTo>
                <a:lnTo>
                  <a:pt x="0" y="269340"/>
                </a:lnTo>
                <a:lnTo>
                  <a:pt x="0" y="269025"/>
                </a:lnTo>
                <a:lnTo>
                  <a:pt x="0" y="268876"/>
                </a:lnTo>
                <a:lnTo>
                  <a:pt x="0" y="268778"/>
                </a:lnTo>
                <a:lnTo>
                  <a:pt x="0" y="268443"/>
                </a:lnTo>
                <a:lnTo>
                  <a:pt x="0" y="268216"/>
                </a:lnTo>
                <a:lnTo>
                  <a:pt x="0" y="267742"/>
                </a:lnTo>
                <a:lnTo>
                  <a:pt x="0" y="267668"/>
                </a:lnTo>
                <a:lnTo>
                  <a:pt x="0" y="267654"/>
                </a:lnTo>
                <a:lnTo>
                  <a:pt x="0" y="267599"/>
                </a:lnTo>
                <a:lnTo>
                  <a:pt x="0" y="267522"/>
                </a:lnTo>
                <a:lnTo>
                  <a:pt x="0" y="267458"/>
                </a:lnTo>
                <a:lnTo>
                  <a:pt x="0" y="267279"/>
                </a:lnTo>
                <a:lnTo>
                  <a:pt x="0" y="267209"/>
                </a:lnTo>
                <a:lnTo>
                  <a:pt x="0" y="266981"/>
                </a:lnTo>
                <a:lnTo>
                  <a:pt x="0" y="266854"/>
                </a:lnTo>
                <a:lnTo>
                  <a:pt x="0" y="266561"/>
                </a:lnTo>
                <a:lnTo>
                  <a:pt x="0" y="266376"/>
                </a:lnTo>
                <a:lnTo>
                  <a:pt x="0" y="266051"/>
                </a:lnTo>
                <a:lnTo>
                  <a:pt x="0" y="265592"/>
                </a:lnTo>
                <a:lnTo>
                  <a:pt x="0" y="265586"/>
                </a:lnTo>
                <a:lnTo>
                  <a:pt x="0" y="265355"/>
                </a:lnTo>
                <a:lnTo>
                  <a:pt x="0" y="265237"/>
                </a:lnTo>
                <a:lnTo>
                  <a:pt x="0" y="265170"/>
                </a:lnTo>
                <a:lnTo>
                  <a:pt x="0" y="265005"/>
                </a:lnTo>
                <a:lnTo>
                  <a:pt x="0" y="264944"/>
                </a:lnTo>
                <a:lnTo>
                  <a:pt x="0" y="264939"/>
                </a:lnTo>
                <a:lnTo>
                  <a:pt x="0" y="264872"/>
                </a:lnTo>
                <a:lnTo>
                  <a:pt x="0" y="264713"/>
                </a:lnTo>
                <a:lnTo>
                  <a:pt x="0" y="264711"/>
                </a:lnTo>
                <a:lnTo>
                  <a:pt x="0" y="264689"/>
                </a:lnTo>
                <a:lnTo>
                  <a:pt x="0" y="264510"/>
                </a:lnTo>
                <a:lnTo>
                  <a:pt x="0" y="264398"/>
                </a:lnTo>
                <a:lnTo>
                  <a:pt x="0" y="264356"/>
                </a:lnTo>
                <a:lnTo>
                  <a:pt x="0" y="264063"/>
                </a:lnTo>
                <a:lnTo>
                  <a:pt x="0" y="263991"/>
                </a:lnTo>
                <a:lnTo>
                  <a:pt x="0" y="263559"/>
                </a:lnTo>
                <a:lnTo>
                  <a:pt x="0" y="262893"/>
                </a:lnTo>
                <a:lnTo>
                  <a:pt x="0" y="262538"/>
                </a:lnTo>
                <a:lnTo>
                  <a:pt x="0" y="262227"/>
                </a:lnTo>
                <a:lnTo>
                  <a:pt x="0" y="262012"/>
                </a:lnTo>
                <a:lnTo>
                  <a:pt x="0" y="261749"/>
                </a:lnTo>
                <a:lnTo>
                  <a:pt x="0" y="260976"/>
                </a:lnTo>
                <a:lnTo>
                  <a:pt x="0" y="260959"/>
                </a:lnTo>
                <a:lnTo>
                  <a:pt x="0" y="260833"/>
                </a:lnTo>
                <a:lnTo>
                  <a:pt x="0" y="260735"/>
                </a:lnTo>
                <a:lnTo>
                  <a:pt x="0" y="260728"/>
                </a:lnTo>
                <a:lnTo>
                  <a:pt x="0" y="260692"/>
                </a:lnTo>
                <a:lnTo>
                  <a:pt x="0" y="260610"/>
                </a:lnTo>
                <a:lnTo>
                  <a:pt x="0" y="260485"/>
                </a:lnTo>
                <a:lnTo>
                  <a:pt x="0" y="259990"/>
                </a:lnTo>
                <a:lnTo>
                  <a:pt x="0" y="259955"/>
                </a:lnTo>
                <a:lnTo>
                  <a:pt x="0" y="259729"/>
                </a:lnTo>
                <a:lnTo>
                  <a:pt x="0" y="259671"/>
                </a:lnTo>
                <a:lnTo>
                  <a:pt x="0" y="259646"/>
                </a:lnTo>
                <a:lnTo>
                  <a:pt x="0" y="259397"/>
                </a:lnTo>
                <a:lnTo>
                  <a:pt x="0" y="259187"/>
                </a:lnTo>
                <a:lnTo>
                  <a:pt x="0" y="259039"/>
                </a:lnTo>
                <a:lnTo>
                  <a:pt x="0" y="258749"/>
                </a:lnTo>
                <a:lnTo>
                  <a:pt x="0" y="258589"/>
                </a:lnTo>
                <a:lnTo>
                  <a:pt x="0" y="258539"/>
                </a:lnTo>
                <a:lnTo>
                  <a:pt x="0" y="258373"/>
                </a:lnTo>
                <a:lnTo>
                  <a:pt x="0" y="258290"/>
                </a:lnTo>
                <a:lnTo>
                  <a:pt x="0" y="257668"/>
                </a:lnTo>
                <a:lnTo>
                  <a:pt x="0" y="257492"/>
                </a:lnTo>
                <a:lnTo>
                  <a:pt x="0" y="257472"/>
                </a:lnTo>
                <a:lnTo>
                  <a:pt x="0" y="257250"/>
                </a:lnTo>
                <a:lnTo>
                  <a:pt x="0" y="257229"/>
                </a:lnTo>
                <a:lnTo>
                  <a:pt x="0" y="257127"/>
                </a:lnTo>
                <a:lnTo>
                  <a:pt x="0" y="256668"/>
                </a:lnTo>
                <a:lnTo>
                  <a:pt x="0" y="256456"/>
                </a:lnTo>
                <a:lnTo>
                  <a:pt x="0" y="256313"/>
                </a:lnTo>
                <a:lnTo>
                  <a:pt x="0" y="256172"/>
                </a:lnTo>
                <a:lnTo>
                  <a:pt x="0" y="256020"/>
                </a:lnTo>
                <a:lnTo>
                  <a:pt x="0" y="256015"/>
                </a:lnTo>
                <a:lnTo>
                  <a:pt x="0" y="255948"/>
                </a:lnTo>
                <a:lnTo>
                  <a:pt x="0" y="255858"/>
                </a:lnTo>
                <a:lnTo>
                  <a:pt x="0" y="255363"/>
                </a:lnTo>
                <a:lnTo>
                  <a:pt x="0" y="255241"/>
                </a:lnTo>
                <a:lnTo>
                  <a:pt x="0" y="255085"/>
                </a:lnTo>
                <a:lnTo>
                  <a:pt x="0" y="254889"/>
                </a:lnTo>
                <a:lnTo>
                  <a:pt x="0" y="254886"/>
                </a:lnTo>
                <a:lnTo>
                  <a:pt x="0" y="254801"/>
                </a:lnTo>
                <a:lnTo>
                  <a:pt x="0" y="254412"/>
                </a:lnTo>
                <a:lnTo>
                  <a:pt x="0" y="254005"/>
                </a:lnTo>
                <a:lnTo>
                  <a:pt x="0" y="253969"/>
                </a:lnTo>
                <a:lnTo>
                  <a:pt x="0" y="253962"/>
                </a:lnTo>
                <a:lnTo>
                  <a:pt x="0" y="253747"/>
                </a:lnTo>
                <a:lnTo>
                  <a:pt x="0" y="253746"/>
                </a:lnTo>
                <a:lnTo>
                  <a:pt x="0" y="253719"/>
                </a:lnTo>
                <a:lnTo>
                  <a:pt x="0" y="253523"/>
                </a:lnTo>
                <a:lnTo>
                  <a:pt x="0" y="253432"/>
                </a:lnTo>
                <a:lnTo>
                  <a:pt x="0" y="253198"/>
                </a:lnTo>
                <a:lnTo>
                  <a:pt x="0" y="252880"/>
                </a:lnTo>
                <a:lnTo>
                  <a:pt x="0" y="252865"/>
                </a:lnTo>
                <a:lnTo>
                  <a:pt x="0" y="252739"/>
                </a:lnTo>
                <a:lnTo>
                  <a:pt x="0" y="252421"/>
                </a:lnTo>
                <a:lnTo>
                  <a:pt x="0" y="252317"/>
                </a:lnTo>
                <a:lnTo>
                  <a:pt x="0" y="252303"/>
                </a:lnTo>
                <a:lnTo>
                  <a:pt x="0" y="252091"/>
                </a:lnTo>
                <a:lnTo>
                  <a:pt x="0" y="251858"/>
                </a:lnTo>
                <a:lnTo>
                  <a:pt x="0" y="251829"/>
                </a:lnTo>
                <a:lnTo>
                  <a:pt x="0" y="251773"/>
                </a:lnTo>
                <a:lnTo>
                  <a:pt x="0" y="251686"/>
                </a:lnTo>
                <a:lnTo>
                  <a:pt x="0" y="251545"/>
                </a:lnTo>
                <a:lnTo>
                  <a:pt x="0" y="251422"/>
                </a:lnTo>
                <a:lnTo>
                  <a:pt x="0" y="251210"/>
                </a:lnTo>
                <a:lnTo>
                  <a:pt x="0" y="250783"/>
                </a:lnTo>
                <a:lnTo>
                  <a:pt x="0" y="250706"/>
                </a:lnTo>
                <a:lnTo>
                  <a:pt x="0" y="250463"/>
                </a:lnTo>
                <a:lnTo>
                  <a:pt x="0" y="249993"/>
                </a:lnTo>
                <a:lnTo>
                  <a:pt x="0" y="249762"/>
                </a:lnTo>
                <a:lnTo>
                  <a:pt x="0" y="249685"/>
                </a:lnTo>
                <a:lnTo>
                  <a:pt x="0" y="249660"/>
                </a:lnTo>
                <a:lnTo>
                  <a:pt x="0" y="249449"/>
                </a:lnTo>
                <a:lnTo>
                  <a:pt x="0" y="249442"/>
                </a:lnTo>
                <a:lnTo>
                  <a:pt x="0" y="249201"/>
                </a:lnTo>
                <a:lnTo>
                  <a:pt x="0" y="249151"/>
                </a:lnTo>
                <a:lnTo>
                  <a:pt x="0" y="249092"/>
                </a:lnTo>
                <a:lnTo>
                  <a:pt x="0" y="248896"/>
                </a:lnTo>
                <a:lnTo>
                  <a:pt x="0" y="248553"/>
                </a:lnTo>
                <a:lnTo>
                  <a:pt x="0" y="248360"/>
                </a:lnTo>
                <a:lnTo>
                  <a:pt x="0" y="248123"/>
                </a:lnTo>
                <a:lnTo>
                  <a:pt x="0" y="247901"/>
                </a:lnTo>
                <a:lnTo>
                  <a:pt x="0" y="247253"/>
                </a:lnTo>
                <a:lnTo>
                  <a:pt x="0" y="247102"/>
                </a:lnTo>
                <a:lnTo>
                  <a:pt x="0" y="247077"/>
                </a:lnTo>
                <a:lnTo>
                  <a:pt x="0" y="246883"/>
                </a:lnTo>
                <a:lnTo>
                  <a:pt x="0" y="246618"/>
                </a:lnTo>
                <a:lnTo>
                  <a:pt x="0" y="246568"/>
                </a:lnTo>
                <a:lnTo>
                  <a:pt x="0" y="246263"/>
                </a:lnTo>
                <a:lnTo>
                  <a:pt x="0" y="246186"/>
                </a:lnTo>
                <a:lnTo>
                  <a:pt x="0" y="245970"/>
                </a:lnTo>
                <a:lnTo>
                  <a:pt x="0" y="245962"/>
                </a:lnTo>
                <a:lnTo>
                  <a:pt x="0" y="245898"/>
                </a:lnTo>
                <a:lnTo>
                  <a:pt x="0" y="244892"/>
                </a:lnTo>
                <a:lnTo>
                  <a:pt x="0" y="244822"/>
                </a:lnTo>
                <a:lnTo>
                  <a:pt x="0" y="244815"/>
                </a:lnTo>
                <a:lnTo>
                  <a:pt x="0" y="244572"/>
                </a:lnTo>
                <a:lnTo>
                  <a:pt x="0" y="244397"/>
                </a:lnTo>
                <a:lnTo>
                  <a:pt x="0" y="244376"/>
                </a:lnTo>
                <a:lnTo>
                  <a:pt x="0" y="244274"/>
                </a:lnTo>
                <a:lnTo>
                  <a:pt x="0" y="243919"/>
                </a:lnTo>
                <a:lnTo>
                  <a:pt x="0" y="243815"/>
                </a:lnTo>
                <a:lnTo>
                  <a:pt x="0" y="243733"/>
                </a:lnTo>
                <a:lnTo>
                  <a:pt x="0" y="243603"/>
                </a:lnTo>
                <a:lnTo>
                  <a:pt x="0" y="243446"/>
                </a:lnTo>
                <a:lnTo>
                  <a:pt x="0" y="243379"/>
                </a:lnTo>
                <a:lnTo>
                  <a:pt x="0" y="243274"/>
                </a:lnTo>
                <a:lnTo>
                  <a:pt x="0" y="243167"/>
                </a:lnTo>
                <a:lnTo>
                  <a:pt x="0" y="243129"/>
                </a:lnTo>
                <a:lnTo>
                  <a:pt x="0" y="243065"/>
                </a:lnTo>
                <a:lnTo>
                  <a:pt x="0" y="242996"/>
                </a:lnTo>
                <a:lnTo>
                  <a:pt x="0" y="242898"/>
                </a:lnTo>
                <a:lnTo>
                  <a:pt x="0" y="242894"/>
                </a:lnTo>
                <a:lnTo>
                  <a:pt x="0" y="242780"/>
                </a:lnTo>
                <a:lnTo>
                  <a:pt x="0" y="242626"/>
                </a:lnTo>
                <a:lnTo>
                  <a:pt x="0" y="242435"/>
                </a:lnTo>
                <a:lnTo>
                  <a:pt x="0" y="242388"/>
                </a:lnTo>
                <a:lnTo>
                  <a:pt x="0" y="242232"/>
                </a:lnTo>
                <a:lnTo>
                  <a:pt x="0" y="241899"/>
                </a:lnTo>
                <a:lnTo>
                  <a:pt x="0" y="241787"/>
                </a:lnTo>
                <a:lnTo>
                  <a:pt x="0" y="241636"/>
                </a:lnTo>
                <a:lnTo>
                  <a:pt x="0" y="241559"/>
                </a:lnTo>
                <a:lnTo>
                  <a:pt x="0" y="240863"/>
                </a:lnTo>
                <a:lnTo>
                  <a:pt x="0" y="240579"/>
                </a:lnTo>
                <a:lnTo>
                  <a:pt x="0" y="240416"/>
                </a:lnTo>
                <a:lnTo>
                  <a:pt x="0" y="240311"/>
                </a:lnTo>
                <a:lnTo>
                  <a:pt x="0" y="239852"/>
                </a:lnTo>
                <a:lnTo>
                  <a:pt x="0" y="239497"/>
                </a:lnTo>
                <a:lnTo>
                  <a:pt x="0" y="239450"/>
                </a:lnTo>
                <a:lnTo>
                  <a:pt x="0" y="239399"/>
                </a:lnTo>
                <a:lnTo>
                  <a:pt x="0" y="239311"/>
                </a:lnTo>
                <a:lnTo>
                  <a:pt x="0" y="239290"/>
                </a:lnTo>
                <a:lnTo>
                  <a:pt x="0" y="239204"/>
                </a:lnTo>
                <a:lnTo>
                  <a:pt x="0" y="239132"/>
                </a:lnTo>
                <a:lnTo>
                  <a:pt x="0" y="238976"/>
                </a:lnTo>
                <a:lnTo>
                  <a:pt x="0" y="238831"/>
                </a:lnTo>
                <a:lnTo>
                  <a:pt x="0" y="238569"/>
                </a:lnTo>
                <a:lnTo>
                  <a:pt x="0" y="238476"/>
                </a:lnTo>
                <a:lnTo>
                  <a:pt x="0" y="238374"/>
                </a:lnTo>
                <a:lnTo>
                  <a:pt x="0" y="238183"/>
                </a:lnTo>
                <a:lnTo>
                  <a:pt x="0" y="238126"/>
                </a:lnTo>
                <a:lnTo>
                  <a:pt x="0" y="238111"/>
                </a:lnTo>
                <a:lnTo>
                  <a:pt x="0" y="238028"/>
                </a:lnTo>
                <a:lnTo>
                  <a:pt x="0" y="237930"/>
                </a:lnTo>
                <a:lnTo>
                  <a:pt x="0" y="237915"/>
                </a:lnTo>
                <a:lnTo>
                  <a:pt x="0" y="237610"/>
                </a:lnTo>
                <a:lnTo>
                  <a:pt x="0" y="237267"/>
                </a:lnTo>
                <a:lnTo>
                  <a:pt x="0" y="236952"/>
                </a:lnTo>
                <a:lnTo>
                  <a:pt x="0" y="236662"/>
                </a:lnTo>
                <a:lnTo>
                  <a:pt x="0" y="236582"/>
                </a:lnTo>
                <a:lnTo>
                  <a:pt x="0" y="236132"/>
                </a:lnTo>
                <a:lnTo>
                  <a:pt x="0" y="235912"/>
                </a:lnTo>
                <a:lnTo>
                  <a:pt x="0" y="235896"/>
                </a:lnTo>
                <a:lnTo>
                  <a:pt x="0" y="235791"/>
                </a:lnTo>
                <a:lnTo>
                  <a:pt x="0" y="235332"/>
                </a:lnTo>
                <a:lnTo>
                  <a:pt x="0" y="234870"/>
                </a:lnTo>
                <a:lnTo>
                  <a:pt x="0" y="234772"/>
                </a:lnTo>
                <a:lnTo>
                  <a:pt x="0" y="234684"/>
                </a:lnTo>
                <a:lnTo>
                  <a:pt x="0" y="234612"/>
                </a:lnTo>
                <a:lnTo>
                  <a:pt x="0" y="234420"/>
                </a:lnTo>
                <a:lnTo>
                  <a:pt x="0" y="234224"/>
                </a:lnTo>
                <a:lnTo>
                  <a:pt x="0" y="233999"/>
                </a:lnTo>
                <a:lnTo>
                  <a:pt x="0" y="233961"/>
                </a:lnTo>
                <a:lnTo>
                  <a:pt x="0" y="233856"/>
                </a:lnTo>
                <a:lnTo>
                  <a:pt x="0" y="233849"/>
                </a:lnTo>
                <a:lnTo>
                  <a:pt x="0" y="233765"/>
                </a:lnTo>
                <a:lnTo>
                  <a:pt x="0" y="233747"/>
                </a:lnTo>
                <a:lnTo>
                  <a:pt x="0" y="233715"/>
                </a:lnTo>
                <a:lnTo>
                  <a:pt x="0" y="233606"/>
                </a:lnTo>
                <a:lnTo>
                  <a:pt x="0" y="233410"/>
                </a:lnTo>
                <a:lnTo>
                  <a:pt x="0" y="233329"/>
                </a:lnTo>
                <a:lnTo>
                  <a:pt x="0" y="233313"/>
                </a:lnTo>
                <a:lnTo>
                  <a:pt x="0" y="233288"/>
                </a:lnTo>
                <a:lnTo>
                  <a:pt x="0" y="233241"/>
                </a:lnTo>
                <a:lnTo>
                  <a:pt x="0" y="233117"/>
                </a:lnTo>
                <a:lnTo>
                  <a:pt x="0" y="233079"/>
                </a:lnTo>
                <a:lnTo>
                  <a:pt x="0" y="233045"/>
                </a:lnTo>
                <a:lnTo>
                  <a:pt x="0" y="232767"/>
                </a:lnTo>
                <a:lnTo>
                  <a:pt x="0" y="232640"/>
                </a:lnTo>
                <a:lnTo>
                  <a:pt x="0" y="232633"/>
                </a:lnTo>
                <a:lnTo>
                  <a:pt x="0" y="232308"/>
                </a:lnTo>
                <a:lnTo>
                  <a:pt x="0" y="232142"/>
                </a:lnTo>
                <a:lnTo>
                  <a:pt x="0" y="231963"/>
                </a:lnTo>
                <a:lnTo>
                  <a:pt x="0" y="231660"/>
                </a:lnTo>
                <a:lnTo>
                  <a:pt x="0" y="231638"/>
                </a:lnTo>
                <a:lnTo>
                  <a:pt x="0" y="231612"/>
                </a:lnTo>
                <a:lnTo>
                  <a:pt x="0" y="231428"/>
                </a:lnTo>
                <a:lnTo>
                  <a:pt x="0" y="231269"/>
                </a:lnTo>
                <a:lnTo>
                  <a:pt x="0" y="231262"/>
                </a:lnTo>
                <a:lnTo>
                  <a:pt x="0" y="231179"/>
                </a:lnTo>
                <a:lnTo>
                  <a:pt x="0" y="231164"/>
                </a:lnTo>
                <a:lnTo>
                  <a:pt x="0" y="231066"/>
                </a:lnTo>
                <a:lnTo>
                  <a:pt x="0" y="230757"/>
                </a:lnTo>
                <a:lnTo>
                  <a:pt x="0" y="230705"/>
                </a:lnTo>
                <a:lnTo>
                  <a:pt x="0" y="230593"/>
                </a:lnTo>
                <a:lnTo>
                  <a:pt x="0" y="230547"/>
                </a:lnTo>
                <a:lnTo>
                  <a:pt x="0" y="230531"/>
                </a:lnTo>
                <a:lnTo>
                  <a:pt x="0" y="230526"/>
                </a:lnTo>
                <a:lnTo>
                  <a:pt x="0" y="230496"/>
                </a:lnTo>
                <a:lnTo>
                  <a:pt x="0" y="230350"/>
                </a:lnTo>
                <a:lnTo>
                  <a:pt x="0" y="230298"/>
                </a:lnTo>
                <a:lnTo>
                  <a:pt x="0" y="230212"/>
                </a:lnTo>
                <a:lnTo>
                  <a:pt x="0" y="230057"/>
                </a:lnTo>
                <a:lnTo>
                  <a:pt x="0" y="229985"/>
                </a:lnTo>
                <a:lnTo>
                  <a:pt x="0" y="229650"/>
                </a:lnTo>
                <a:lnTo>
                  <a:pt x="0" y="229325"/>
                </a:lnTo>
                <a:lnTo>
                  <a:pt x="0" y="229146"/>
                </a:lnTo>
                <a:lnTo>
                  <a:pt x="0" y="229130"/>
                </a:lnTo>
                <a:lnTo>
                  <a:pt x="0" y="228979"/>
                </a:lnTo>
                <a:lnTo>
                  <a:pt x="0" y="228909"/>
                </a:lnTo>
                <a:lnTo>
                  <a:pt x="0" y="228783"/>
                </a:lnTo>
                <a:lnTo>
                  <a:pt x="0" y="228125"/>
                </a:lnTo>
                <a:lnTo>
                  <a:pt x="0" y="228028"/>
                </a:lnTo>
                <a:lnTo>
                  <a:pt x="0" y="228010"/>
                </a:lnTo>
                <a:lnTo>
                  <a:pt x="0" y="228006"/>
                </a:lnTo>
                <a:lnTo>
                  <a:pt x="0" y="227515"/>
                </a:lnTo>
                <a:lnTo>
                  <a:pt x="0" y="227458"/>
                </a:lnTo>
                <a:lnTo>
                  <a:pt x="0" y="227336"/>
                </a:lnTo>
                <a:lnTo>
                  <a:pt x="0" y="226999"/>
                </a:lnTo>
                <a:lnTo>
                  <a:pt x="0" y="226985"/>
                </a:lnTo>
                <a:lnTo>
                  <a:pt x="0" y="226742"/>
                </a:lnTo>
                <a:lnTo>
                  <a:pt x="0" y="226644"/>
                </a:lnTo>
                <a:lnTo>
                  <a:pt x="0" y="226563"/>
                </a:lnTo>
                <a:lnTo>
                  <a:pt x="0" y="226546"/>
                </a:lnTo>
                <a:lnTo>
                  <a:pt x="0" y="226458"/>
                </a:lnTo>
                <a:lnTo>
                  <a:pt x="0" y="226437"/>
                </a:lnTo>
                <a:lnTo>
                  <a:pt x="0" y="226351"/>
                </a:lnTo>
                <a:lnTo>
                  <a:pt x="0" y="226279"/>
                </a:lnTo>
                <a:lnTo>
                  <a:pt x="0" y="225978"/>
                </a:lnTo>
                <a:lnTo>
                  <a:pt x="0" y="225953"/>
                </a:lnTo>
                <a:lnTo>
                  <a:pt x="0" y="225903"/>
                </a:lnTo>
                <a:lnTo>
                  <a:pt x="0" y="225542"/>
                </a:lnTo>
                <a:lnTo>
                  <a:pt x="0" y="225444"/>
                </a:lnTo>
                <a:lnTo>
                  <a:pt x="0" y="225376"/>
                </a:lnTo>
                <a:lnTo>
                  <a:pt x="0" y="225330"/>
                </a:lnTo>
                <a:lnTo>
                  <a:pt x="0" y="225305"/>
                </a:lnTo>
                <a:lnTo>
                  <a:pt x="0" y="224846"/>
                </a:lnTo>
                <a:lnTo>
                  <a:pt x="0" y="224796"/>
                </a:lnTo>
                <a:lnTo>
                  <a:pt x="0" y="224662"/>
                </a:lnTo>
                <a:lnTo>
                  <a:pt x="0" y="224626"/>
                </a:lnTo>
                <a:lnTo>
                  <a:pt x="0" y="224503"/>
                </a:lnTo>
                <a:lnTo>
                  <a:pt x="0" y="224099"/>
                </a:lnTo>
                <a:lnTo>
                  <a:pt x="0" y="223806"/>
                </a:lnTo>
                <a:lnTo>
                  <a:pt x="0" y="223781"/>
                </a:lnTo>
                <a:lnTo>
                  <a:pt x="0" y="223729"/>
                </a:lnTo>
                <a:lnTo>
                  <a:pt x="0" y="223486"/>
                </a:lnTo>
                <a:lnTo>
                  <a:pt x="0" y="223255"/>
                </a:lnTo>
                <a:lnTo>
                  <a:pt x="0" y="223059"/>
                </a:lnTo>
                <a:lnTo>
                  <a:pt x="0" y="222938"/>
                </a:lnTo>
                <a:lnTo>
                  <a:pt x="0" y="222816"/>
                </a:lnTo>
                <a:lnTo>
                  <a:pt x="0" y="222781"/>
                </a:lnTo>
                <a:lnTo>
                  <a:pt x="0" y="222714"/>
                </a:lnTo>
                <a:lnTo>
                  <a:pt x="0" y="222504"/>
                </a:lnTo>
                <a:lnTo>
                  <a:pt x="0" y="222479"/>
                </a:lnTo>
                <a:lnTo>
                  <a:pt x="0" y="222322"/>
                </a:lnTo>
                <a:lnTo>
                  <a:pt x="0" y="222255"/>
                </a:lnTo>
                <a:lnTo>
                  <a:pt x="0" y="222115"/>
                </a:lnTo>
                <a:lnTo>
                  <a:pt x="0" y="222043"/>
                </a:lnTo>
                <a:lnTo>
                  <a:pt x="0" y="222017"/>
                </a:lnTo>
                <a:lnTo>
                  <a:pt x="0" y="221919"/>
                </a:lnTo>
                <a:lnTo>
                  <a:pt x="0" y="221831"/>
                </a:lnTo>
                <a:lnTo>
                  <a:pt x="0" y="221759"/>
                </a:lnTo>
                <a:lnTo>
                  <a:pt x="0" y="221674"/>
                </a:lnTo>
                <a:lnTo>
                  <a:pt x="0" y="221607"/>
                </a:lnTo>
                <a:lnTo>
                  <a:pt x="0" y="221567"/>
                </a:lnTo>
                <a:lnTo>
                  <a:pt x="0" y="221442"/>
                </a:lnTo>
                <a:lnTo>
                  <a:pt x="0" y="221146"/>
                </a:lnTo>
                <a:lnTo>
                  <a:pt x="0" y="221108"/>
                </a:lnTo>
                <a:lnTo>
                  <a:pt x="0" y="220828"/>
                </a:lnTo>
                <a:lnTo>
                  <a:pt x="0" y="220749"/>
                </a:lnTo>
                <a:lnTo>
                  <a:pt x="0" y="220672"/>
                </a:lnTo>
                <a:lnTo>
                  <a:pt x="0" y="220561"/>
                </a:lnTo>
                <a:lnTo>
                  <a:pt x="0" y="220476"/>
                </a:lnTo>
                <a:lnTo>
                  <a:pt x="0" y="220460"/>
                </a:lnTo>
                <a:lnTo>
                  <a:pt x="0" y="220303"/>
                </a:lnTo>
                <a:lnTo>
                  <a:pt x="0" y="220226"/>
                </a:lnTo>
                <a:lnTo>
                  <a:pt x="0" y="220198"/>
                </a:lnTo>
                <a:lnTo>
                  <a:pt x="0" y="220142"/>
                </a:lnTo>
                <a:lnTo>
                  <a:pt x="0" y="219999"/>
                </a:lnTo>
                <a:lnTo>
                  <a:pt x="0" y="219983"/>
                </a:lnTo>
                <a:lnTo>
                  <a:pt x="0" y="219780"/>
                </a:lnTo>
                <a:lnTo>
                  <a:pt x="0" y="219739"/>
                </a:lnTo>
                <a:lnTo>
                  <a:pt x="0" y="219261"/>
                </a:lnTo>
                <a:lnTo>
                  <a:pt x="0" y="219187"/>
                </a:lnTo>
                <a:lnTo>
                  <a:pt x="0" y="219091"/>
                </a:lnTo>
                <a:lnTo>
                  <a:pt x="0" y="219019"/>
                </a:lnTo>
                <a:lnTo>
                  <a:pt x="0" y="218859"/>
                </a:lnTo>
                <a:lnTo>
                  <a:pt x="0" y="218539"/>
                </a:lnTo>
                <a:lnTo>
                  <a:pt x="0" y="218311"/>
                </a:lnTo>
                <a:lnTo>
                  <a:pt x="0" y="218080"/>
                </a:lnTo>
                <a:lnTo>
                  <a:pt x="0" y="217978"/>
                </a:lnTo>
                <a:lnTo>
                  <a:pt x="0" y="217852"/>
                </a:lnTo>
                <a:lnTo>
                  <a:pt x="0" y="217643"/>
                </a:lnTo>
                <a:lnTo>
                  <a:pt x="0" y="217497"/>
                </a:lnTo>
                <a:lnTo>
                  <a:pt x="0" y="217416"/>
                </a:lnTo>
                <a:lnTo>
                  <a:pt x="0" y="217204"/>
                </a:lnTo>
                <a:lnTo>
                  <a:pt x="0" y="217132"/>
                </a:lnTo>
                <a:lnTo>
                  <a:pt x="0" y="217040"/>
                </a:lnTo>
                <a:lnTo>
                  <a:pt x="0" y="216549"/>
                </a:lnTo>
                <a:lnTo>
                  <a:pt x="0" y="216472"/>
                </a:lnTo>
                <a:lnTo>
                  <a:pt x="0" y="216370"/>
                </a:lnTo>
                <a:lnTo>
                  <a:pt x="0" y="216293"/>
                </a:lnTo>
                <a:lnTo>
                  <a:pt x="0" y="216229"/>
                </a:lnTo>
                <a:lnTo>
                  <a:pt x="0" y="216056"/>
                </a:lnTo>
                <a:lnTo>
                  <a:pt x="0" y="216050"/>
                </a:lnTo>
                <a:lnTo>
                  <a:pt x="0" y="216019"/>
                </a:lnTo>
                <a:lnTo>
                  <a:pt x="0" y="215917"/>
                </a:lnTo>
                <a:lnTo>
                  <a:pt x="0" y="215738"/>
                </a:lnTo>
                <a:lnTo>
                  <a:pt x="0" y="215515"/>
                </a:lnTo>
                <a:lnTo>
                  <a:pt x="0" y="215458"/>
                </a:lnTo>
                <a:lnTo>
                  <a:pt x="0" y="215175"/>
                </a:lnTo>
                <a:lnTo>
                  <a:pt x="0" y="215153"/>
                </a:lnTo>
                <a:lnTo>
                  <a:pt x="0" y="214810"/>
                </a:lnTo>
                <a:lnTo>
                  <a:pt x="0" y="214676"/>
                </a:lnTo>
                <a:lnTo>
                  <a:pt x="0" y="214667"/>
                </a:lnTo>
                <a:lnTo>
                  <a:pt x="0" y="214634"/>
                </a:lnTo>
                <a:lnTo>
                  <a:pt x="0" y="214019"/>
                </a:lnTo>
                <a:lnTo>
                  <a:pt x="0" y="213889"/>
                </a:lnTo>
                <a:lnTo>
                  <a:pt x="0" y="213795"/>
                </a:lnTo>
                <a:lnTo>
                  <a:pt x="0" y="213710"/>
                </a:lnTo>
                <a:lnTo>
                  <a:pt x="0" y="213560"/>
                </a:lnTo>
                <a:lnTo>
                  <a:pt x="0" y="213537"/>
                </a:lnTo>
                <a:lnTo>
                  <a:pt x="0" y="213439"/>
                </a:lnTo>
                <a:lnTo>
                  <a:pt x="0" y="213334"/>
                </a:lnTo>
                <a:lnTo>
                  <a:pt x="0" y="212875"/>
                </a:lnTo>
                <a:lnTo>
                  <a:pt x="0" y="212689"/>
                </a:lnTo>
                <a:lnTo>
                  <a:pt x="0" y="212664"/>
                </a:lnTo>
                <a:lnTo>
                  <a:pt x="0" y="212520"/>
                </a:lnTo>
                <a:lnTo>
                  <a:pt x="0" y="212518"/>
                </a:lnTo>
                <a:lnTo>
                  <a:pt x="0" y="212227"/>
                </a:lnTo>
                <a:lnTo>
                  <a:pt x="0" y="212205"/>
                </a:lnTo>
                <a:lnTo>
                  <a:pt x="0" y="212155"/>
                </a:lnTo>
                <a:lnTo>
                  <a:pt x="0" y="212093"/>
                </a:lnTo>
                <a:lnTo>
                  <a:pt x="0" y="211850"/>
                </a:lnTo>
                <a:lnTo>
                  <a:pt x="0" y="211773"/>
                </a:lnTo>
                <a:lnTo>
                  <a:pt x="0" y="211557"/>
                </a:lnTo>
                <a:lnTo>
                  <a:pt x="0" y="211218"/>
                </a:lnTo>
                <a:lnTo>
                  <a:pt x="0" y="211212"/>
                </a:lnTo>
                <a:lnTo>
                  <a:pt x="0" y="211149"/>
                </a:lnTo>
                <a:lnTo>
                  <a:pt x="0" y="211072"/>
                </a:lnTo>
                <a:lnTo>
                  <a:pt x="0" y="210953"/>
                </a:lnTo>
                <a:lnTo>
                  <a:pt x="0" y="210633"/>
                </a:lnTo>
                <a:lnTo>
                  <a:pt x="0" y="210191"/>
                </a:lnTo>
                <a:lnTo>
                  <a:pt x="0" y="210156"/>
                </a:lnTo>
                <a:lnTo>
                  <a:pt x="0" y="210040"/>
                </a:lnTo>
                <a:lnTo>
                  <a:pt x="0" y="209935"/>
                </a:lnTo>
                <a:lnTo>
                  <a:pt x="0" y="209831"/>
                </a:lnTo>
                <a:lnTo>
                  <a:pt x="0" y="209783"/>
                </a:lnTo>
                <a:lnTo>
                  <a:pt x="0" y="209685"/>
                </a:lnTo>
                <a:lnTo>
                  <a:pt x="0" y="209506"/>
                </a:lnTo>
                <a:lnTo>
                  <a:pt x="0" y="209392"/>
                </a:lnTo>
                <a:lnTo>
                  <a:pt x="0" y="209372"/>
                </a:lnTo>
                <a:lnTo>
                  <a:pt x="0" y="209275"/>
                </a:lnTo>
                <a:lnTo>
                  <a:pt x="0" y="209190"/>
                </a:lnTo>
                <a:lnTo>
                  <a:pt x="0" y="209033"/>
                </a:lnTo>
                <a:lnTo>
                  <a:pt x="0" y="209017"/>
                </a:lnTo>
                <a:lnTo>
                  <a:pt x="0" y="208933"/>
                </a:lnTo>
                <a:lnTo>
                  <a:pt x="0" y="208724"/>
                </a:lnTo>
                <a:lnTo>
                  <a:pt x="0" y="208652"/>
                </a:lnTo>
                <a:lnTo>
                  <a:pt x="0" y="207893"/>
                </a:lnTo>
                <a:lnTo>
                  <a:pt x="0" y="207819"/>
                </a:lnTo>
                <a:lnTo>
                  <a:pt x="0" y="207573"/>
                </a:lnTo>
                <a:lnTo>
                  <a:pt x="0" y="207345"/>
                </a:lnTo>
                <a:lnTo>
                  <a:pt x="0" y="207223"/>
                </a:lnTo>
                <a:lnTo>
                  <a:pt x="0" y="207146"/>
                </a:lnTo>
                <a:lnTo>
                  <a:pt x="0" y="206886"/>
                </a:lnTo>
                <a:lnTo>
                  <a:pt x="0" y="206692"/>
                </a:lnTo>
                <a:lnTo>
                  <a:pt x="0" y="206673"/>
                </a:lnTo>
                <a:lnTo>
                  <a:pt x="0" y="206591"/>
                </a:lnTo>
                <a:lnTo>
                  <a:pt x="0" y="206450"/>
                </a:lnTo>
                <a:lnTo>
                  <a:pt x="0" y="206238"/>
                </a:lnTo>
                <a:lnTo>
                  <a:pt x="0" y="206202"/>
                </a:lnTo>
                <a:lnTo>
                  <a:pt x="0" y="206166"/>
                </a:lnTo>
                <a:lnTo>
                  <a:pt x="0" y="206077"/>
                </a:lnTo>
                <a:lnTo>
                  <a:pt x="0" y="206006"/>
                </a:lnTo>
                <a:lnTo>
                  <a:pt x="0" y="205898"/>
                </a:lnTo>
                <a:lnTo>
                  <a:pt x="0" y="205752"/>
                </a:lnTo>
                <a:lnTo>
                  <a:pt x="0" y="205688"/>
                </a:lnTo>
                <a:lnTo>
                  <a:pt x="0" y="205618"/>
                </a:lnTo>
                <a:lnTo>
                  <a:pt x="0" y="205529"/>
                </a:lnTo>
                <a:lnTo>
                  <a:pt x="0" y="205439"/>
                </a:lnTo>
                <a:lnTo>
                  <a:pt x="0" y="205321"/>
                </a:lnTo>
                <a:lnTo>
                  <a:pt x="0" y="205263"/>
                </a:lnTo>
                <a:lnTo>
                  <a:pt x="0" y="205125"/>
                </a:lnTo>
                <a:lnTo>
                  <a:pt x="0" y="205084"/>
                </a:lnTo>
                <a:lnTo>
                  <a:pt x="0" y="204986"/>
                </a:lnTo>
                <a:lnTo>
                  <a:pt x="0" y="204970"/>
                </a:lnTo>
                <a:lnTo>
                  <a:pt x="0" y="204898"/>
                </a:lnTo>
                <a:lnTo>
                  <a:pt x="0" y="204877"/>
                </a:lnTo>
                <a:lnTo>
                  <a:pt x="0" y="204791"/>
                </a:lnTo>
                <a:lnTo>
                  <a:pt x="0" y="204667"/>
                </a:lnTo>
                <a:lnTo>
                  <a:pt x="0" y="204648"/>
                </a:lnTo>
                <a:lnTo>
                  <a:pt x="0" y="204563"/>
                </a:lnTo>
                <a:lnTo>
                  <a:pt x="0" y="204549"/>
                </a:lnTo>
                <a:lnTo>
                  <a:pt x="0" y="204418"/>
                </a:lnTo>
                <a:lnTo>
                  <a:pt x="0" y="204390"/>
                </a:lnTo>
                <a:lnTo>
                  <a:pt x="0" y="204187"/>
                </a:lnTo>
                <a:lnTo>
                  <a:pt x="0" y="203770"/>
                </a:lnTo>
                <a:lnTo>
                  <a:pt x="0" y="203668"/>
                </a:lnTo>
                <a:lnTo>
                  <a:pt x="0" y="203169"/>
                </a:lnTo>
                <a:lnTo>
                  <a:pt x="0" y="202946"/>
                </a:lnTo>
                <a:lnTo>
                  <a:pt x="0" y="202919"/>
                </a:lnTo>
                <a:lnTo>
                  <a:pt x="0" y="202539"/>
                </a:lnTo>
                <a:lnTo>
                  <a:pt x="0" y="202169"/>
                </a:lnTo>
                <a:lnTo>
                  <a:pt x="0" y="202153"/>
                </a:lnTo>
                <a:lnTo>
                  <a:pt x="0" y="202148"/>
                </a:lnTo>
                <a:lnTo>
                  <a:pt x="0" y="202065"/>
                </a:lnTo>
                <a:lnTo>
                  <a:pt x="0" y="201378"/>
                </a:lnTo>
                <a:lnTo>
                  <a:pt x="0" y="201232"/>
                </a:lnTo>
                <a:lnTo>
                  <a:pt x="0" y="201168"/>
                </a:lnTo>
                <a:lnTo>
                  <a:pt x="0" y="200919"/>
                </a:lnTo>
                <a:lnTo>
                  <a:pt x="0" y="200636"/>
                </a:lnTo>
                <a:lnTo>
                  <a:pt x="0" y="200481"/>
                </a:lnTo>
                <a:lnTo>
                  <a:pt x="0" y="200457"/>
                </a:lnTo>
                <a:lnTo>
                  <a:pt x="0" y="200359"/>
                </a:lnTo>
                <a:lnTo>
                  <a:pt x="0" y="200271"/>
                </a:lnTo>
                <a:lnTo>
                  <a:pt x="0" y="200022"/>
                </a:lnTo>
                <a:lnTo>
                  <a:pt x="0" y="200007"/>
                </a:lnTo>
                <a:lnTo>
                  <a:pt x="0" y="199811"/>
                </a:lnTo>
                <a:lnTo>
                  <a:pt x="0" y="199797"/>
                </a:lnTo>
                <a:lnTo>
                  <a:pt x="0" y="199667"/>
                </a:lnTo>
                <a:lnTo>
                  <a:pt x="0" y="199586"/>
                </a:lnTo>
                <a:lnTo>
                  <a:pt x="0" y="199548"/>
                </a:lnTo>
                <a:lnTo>
                  <a:pt x="0" y="199374"/>
                </a:lnTo>
                <a:lnTo>
                  <a:pt x="0" y="199352"/>
                </a:lnTo>
                <a:lnTo>
                  <a:pt x="0" y="199302"/>
                </a:lnTo>
                <a:lnTo>
                  <a:pt x="0" y="199240"/>
                </a:lnTo>
                <a:lnTo>
                  <a:pt x="0" y="199074"/>
                </a:lnTo>
                <a:lnTo>
                  <a:pt x="0" y="198900"/>
                </a:lnTo>
                <a:lnTo>
                  <a:pt x="0" y="198704"/>
                </a:lnTo>
                <a:lnTo>
                  <a:pt x="0" y="198666"/>
                </a:lnTo>
                <a:lnTo>
                  <a:pt x="0" y="198649"/>
                </a:lnTo>
                <a:lnTo>
                  <a:pt x="0" y="198426"/>
                </a:lnTo>
                <a:lnTo>
                  <a:pt x="0" y="198399"/>
                </a:lnTo>
                <a:lnTo>
                  <a:pt x="0" y="198359"/>
                </a:lnTo>
                <a:lnTo>
                  <a:pt x="0" y="198351"/>
                </a:lnTo>
                <a:lnTo>
                  <a:pt x="0" y="198220"/>
                </a:lnTo>
                <a:lnTo>
                  <a:pt x="0" y="198219"/>
                </a:lnTo>
                <a:lnTo>
                  <a:pt x="0" y="198194"/>
                </a:lnTo>
                <a:lnTo>
                  <a:pt x="0" y="197967"/>
                </a:lnTo>
                <a:lnTo>
                  <a:pt x="0" y="197901"/>
                </a:lnTo>
                <a:lnTo>
                  <a:pt x="0" y="197735"/>
                </a:lnTo>
                <a:lnTo>
                  <a:pt x="0" y="197685"/>
                </a:lnTo>
                <a:lnTo>
                  <a:pt x="0" y="197526"/>
                </a:lnTo>
                <a:lnTo>
                  <a:pt x="0" y="197338"/>
                </a:lnTo>
                <a:lnTo>
                  <a:pt x="0" y="197313"/>
                </a:lnTo>
                <a:lnTo>
                  <a:pt x="0" y="197278"/>
                </a:lnTo>
                <a:lnTo>
                  <a:pt x="0" y="197087"/>
                </a:lnTo>
                <a:lnTo>
                  <a:pt x="0" y="197082"/>
                </a:lnTo>
                <a:lnTo>
                  <a:pt x="0" y="196978"/>
                </a:lnTo>
                <a:lnTo>
                  <a:pt x="0" y="196854"/>
                </a:lnTo>
                <a:lnTo>
                  <a:pt x="0" y="196804"/>
                </a:lnTo>
                <a:lnTo>
                  <a:pt x="0" y="196751"/>
                </a:lnTo>
                <a:lnTo>
                  <a:pt x="0" y="196605"/>
                </a:lnTo>
                <a:lnTo>
                  <a:pt x="0" y="196541"/>
                </a:lnTo>
                <a:lnTo>
                  <a:pt x="0" y="196519"/>
                </a:lnTo>
                <a:lnTo>
                  <a:pt x="0" y="196292"/>
                </a:lnTo>
                <a:lnTo>
                  <a:pt x="0" y="196206"/>
                </a:lnTo>
                <a:lnTo>
                  <a:pt x="0" y="196180"/>
                </a:lnTo>
                <a:lnTo>
                  <a:pt x="0" y="196083"/>
                </a:lnTo>
                <a:lnTo>
                  <a:pt x="0" y="195937"/>
                </a:lnTo>
                <a:lnTo>
                  <a:pt x="0" y="195871"/>
                </a:lnTo>
                <a:lnTo>
                  <a:pt x="0" y="195768"/>
                </a:lnTo>
                <a:lnTo>
                  <a:pt x="0" y="195702"/>
                </a:lnTo>
                <a:lnTo>
                  <a:pt x="0" y="195644"/>
                </a:lnTo>
                <a:lnTo>
                  <a:pt x="0" y="195625"/>
                </a:lnTo>
                <a:lnTo>
                  <a:pt x="0" y="195040"/>
                </a:lnTo>
                <a:lnTo>
                  <a:pt x="0" y="194912"/>
                </a:lnTo>
                <a:lnTo>
                  <a:pt x="0" y="194720"/>
                </a:lnTo>
                <a:lnTo>
                  <a:pt x="0" y="194681"/>
                </a:lnTo>
                <a:lnTo>
                  <a:pt x="0" y="194563"/>
                </a:lnTo>
                <a:lnTo>
                  <a:pt x="0" y="194496"/>
                </a:lnTo>
                <a:lnTo>
                  <a:pt x="0" y="194402"/>
                </a:lnTo>
                <a:lnTo>
                  <a:pt x="0" y="194022"/>
                </a:lnTo>
                <a:lnTo>
                  <a:pt x="0" y="193839"/>
                </a:lnTo>
                <a:lnTo>
                  <a:pt x="0" y="193772"/>
                </a:lnTo>
                <a:lnTo>
                  <a:pt x="0" y="193682"/>
                </a:lnTo>
                <a:lnTo>
                  <a:pt x="0" y="193615"/>
                </a:lnTo>
                <a:lnTo>
                  <a:pt x="0" y="193597"/>
                </a:lnTo>
                <a:lnTo>
                  <a:pt x="0" y="193593"/>
                </a:lnTo>
                <a:lnTo>
                  <a:pt x="0" y="193381"/>
                </a:lnTo>
                <a:lnTo>
                  <a:pt x="0" y="193349"/>
                </a:lnTo>
                <a:lnTo>
                  <a:pt x="0" y="193224"/>
                </a:lnTo>
                <a:lnTo>
                  <a:pt x="0" y="193119"/>
                </a:lnTo>
                <a:lnTo>
                  <a:pt x="0" y="193045"/>
                </a:lnTo>
                <a:lnTo>
                  <a:pt x="0" y="193031"/>
                </a:lnTo>
                <a:lnTo>
                  <a:pt x="0" y="192835"/>
                </a:lnTo>
                <a:lnTo>
                  <a:pt x="0" y="192765"/>
                </a:lnTo>
                <a:lnTo>
                  <a:pt x="0" y="192586"/>
                </a:lnTo>
                <a:lnTo>
                  <a:pt x="0" y="192468"/>
                </a:lnTo>
                <a:lnTo>
                  <a:pt x="0" y="192329"/>
                </a:lnTo>
                <a:lnTo>
                  <a:pt x="0" y="192210"/>
                </a:lnTo>
                <a:lnTo>
                  <a:pt x="0" y="192117"/>
                </a:lnTo>
                <a:lnTo>
                  <a:pt x="0" y="192098"/>
                </a:lnTo>
                <a:lnTo>
                  <a:pt x="0" y="191980"/>
                </a:lnTo>
                <a:lnTo>
                  <a:pt x="0" y="191938"/>
                </a:lnTo>
                <a:lnTo>
                  <a:pt x="0" y="191562"/>
                </a:lnTo>
                <a:lnTo>
                  <a:pt x="0" y="191428"/>
                </a:lnTo>
                <a:lnTo>
                  <a:pt x="0" y="191182"/>
                </a:lnTo>
                <a:lnTo>
                  <a:pt x="0" y="191103"/>
                </a:lnTo>
                <a:lnTo>
                  <a:pt x="0" y="191099"/>
                </a:lnTo>
                <a:lnTo>
                  <a:pt x="0" y="190969"/>
                </a:lnTo>
                <a:lnTo>
                  <a:pt x="0" y="190547"/>
                </a:lnTo>
                <a:lnTo>
                  <a:pt x="0" y="190321"/>
                </a:lnTo>
                <a:lnTo>
                  <a:pt x="0" y="190316"/>
                </a:lnTo>
                <a:lnTo>
                  <a:pt x="0" y="190093"/>
                </a:lnTo>
                <a:lnTo>
                  <a:pt x="0" y="190088"/>
                </a:lnTo>
                <a:lnTo>
                  <a:pt x="0" y="189811"/>
                </a:lnTo>
                <a:lnTo>
                  <a:pt x="0" y="189775"/>
                </a:lnTo>
                <a:lnTo>
                  <a:pt x="0" y="189440"/>
                </a:lnTo>
                <a:lnTo>
                  <a:pt x="0" y="189393"/>
                </a:lnTo>
                <a:lnTo>
                  <a:pt x="0" y="189316"/>
                </a:lnTo>
                <a:lnTo>
                  <a:pt x="0" y="189295"/>
                </a:lnTo>
                <a:lnTo>
                  <a:pt x="0" y="189270"/>
                </a:lnTo>
                <a:lnTo>
                  <a:pt x="0" y="189212"/>
                </a:lnTo>
                <a:lnTo>
                  <a:pt x="0" y="189073"/>
                </a:lnTo>
                <a:lnTo>
                  <a:pt x="0" y="188811"/>
                </a:lnTo>
                <a:lnTo>
                  <a:pt x="0" y="188761"/>
                </a:lnTo>
                <a:lnTo>
                  <a:pt x="0" y="188754"/>
                </a:lnTo>
                <a:lnTo>
                  <a:pt x="0" y="188599"/>
                </a:lnTo>
                <a:lnTo>
                  <a:pt x="0" y="188525"/>
                </a:lnTo>
                <a:lnTo>
                  <a:pt x="0" y="188511"/>
                </a:lnTo>
                <a:lnTo>
                  <a:pt x="0" y="188315"/>
                </a:lnTo>
                <a:lnTo>
                  <a:pt x="0" y="188163"/>
                </a:lnTo>
                <a:lnTo>
                  <a:pt x="0" y="188066"/>
                </a:lnTo>
                <a:lnTo>
                  <a:pt x="0" y="187915"/>
                </a:lnTo>
                <a:lnTo>
                  <a:pt x="0" y="187699"/>
                </a:lnTo>
                <a:lnTo>
                  <a:pt x="0" y="187418"/>
                </a:lnTo>
                <a:lnTo>
                  <a:pt x="0" y="187384"/>
                </a:lnTo>
                <a:lnTo>
                  <a:pt x="0" y="187228"/>
                </a:lnTo>
                <a:lnTo>
                  <a:pt x="0" y="186908"/>
                </a:lnTo>
                <a:lnTo>
                  <a:pt x="0" y="186818"/>
                </a:lnTo>
                <a:lnTo>
                  <a:pt x="0" y="186733"/>
                </a:lnTo>
                <a:lnTo>
                  <a:pt x="0" y="186560"/>
                </a:lnTo>
                <a:lnTo>
                  <a:pt x="0" y="186555"/>
                </a:lnTo>
                <a:lnTo>
                  <a:pt x="0" y="186449"/>
                </a:lnTo>
                <a:lnTo>
                  <a:pt x="0" y="186027"/>
                </a:lnTo>
                <a:lnTo>
                  <a:pt x="0" y="185801"/>
                </a:lnTo>
                <a:lnTo>
                  <a:pt x="0" y="185796"/>
                </a:lnTo>
                <a:lnTo>
                  <a:pt x="0" y="185785"/>
                </a:lnTo>
                <a:lnTo>
                  <a:pt x="0" y="185782"/>
                </a:lnTo>
                <a:lnTo>
                  <a:pt x="0" y="185639"/>
                </a:lnTo>
                <a:lnTo>
                  <a:pt x="0" y="185575"/>
                </a:lnTo>
                <a:lnTo>
                  <a:pt x="0" y="185568"/>
                </a:lnTo>
                <a:lnTo>
                  <a:pt x="0" y="185498"/>
                </a:lnTo>
                <a:lnTo>
                  <a:pt x="0" y="185332"/>
                </a:lnTo>
                <a:lnTo>
                  <a:pt x="0" y="185326"/>
                </a:lnTo>
                <a:lnTo>
                  <a:pt x="0" y="185255"/>
                </a:lnTo>
                <a:lnTo>
                  <a:pt x="0" y="185116"/>
                </a:lnTo>
                <a:lnTo>
                  <a:pt x="0" y="184920"/>
                </a:lnTo>
                <a:lnTo>
                  <a:pt x="0" y="184678"/>
                </a:lnTo>
                <a:lnTo>
                  <a:pt x="0" y="184446"/>
                </a:lnTo>
                <a:lnTo>
                  <a:pt x="0" y="184425"/>
                </a:lnTo>
                <a:lnTo>
                  <a:pt x="0" y="184416"/>
                </a:lnTo>
                <a:lnTo>
                  <a:pt x="0" y="184235"/>
                </a:lnTo>
                <a:lnTo>
                  <a:pt x="0" y="183972"/>
                </a:lnTo>
                <a:lnTo>
                  <a:pt x="0" y="183898"/>
                </a:lnTo>
                <a:lnTo>
                  <a:pt x="0" y="183884"/>
                </a:lnTo>
                <a:lnTo>
                  <a:pt x="0" y="183688"/>
                </a:lnTo>
                <a:lnTo>
                  <a:pt x="0" y="183565"/>
                </a:lnTo>
                <a:lnTo>
                  <a:pt x="0" y="183439"/>
                </a:lnTo>
                <a:lnTo>
                  <a:pt x="0" y="183395"/>
                </a:lnTo>
                <a:lnTo>
                  <a:pt x="0" y="183230"/>
                </a:lnTo>
                <a:lnTo>
                  <a:pt x="0" y="183056"/>
                </a:lnTo>
                <a:lnTo>
                  <a:pt x="0" y="183045"/>
                </a:lnTo>
                <a:lnTo>
                  <a:pt x="0" y="182915"/>
                </a:lnTo>
                <a:lnTo>
                  <a:pt x="0" y="182849"/>
                </a:lnTo>
                <a:lnTo>
                  <a:pt x="0" y="182806"/>
                </a:lnTo>
                <a:lnTo>
                  <a:pt x="0" y="182791"/>
                </a:lnTo>
                <a:lnTo>
                  <a:pt x="0" y="182627"/>
                </a:lnTo>
                <a:lnTo>
                  <a:pt x="0" y="182606"/>
                </a:lnTo>
                <a:lnTo>
                  <a:pt x="0" y="182504"/>
                </a:lnTo>
                <a:lnTo>
                  <a:pt x="0" y="182281"/>
                </a:lnTo>
                <a:lnTo>
                  <a:pt x="0" y="182045"/>
                </a:lnTo>
                <a:lnTo>
                  <a:pt x="0" y="181833"/>
                </a:lnTo>
                <a:lnTo>
                  <a:pt x="0" y="181822"/>
                </a:lnTo>
                <a:lnTo>
                  <a:pt x="0" y="181613"/>
                </a:lnTo>
                <a:lnTo>
                  <a:pt x="0" y="181549"/>
                </a:lnTo>
                <a:lnTo>
                  <a:pt x="0" y="181400"/>
                </a:lnTo>
                <a:lnTo>
                  <a:pt x="0" y="181397"/>
                </a:lnTo>
                <a:lnTo>
                  <a:pt x="0" y="181174"/>
                </a:lnTo>
                <a:lnTo>
                  <a:pt x="0" y="181169"/>
                </a:lnTo>
                <a:lnTo>
                  <a:pt x="0" y="180941"/>
                </a:lnTo>
                <a:lnTo>
                  <a:pt x="0" y="180812"/>
                </a:lnTo>
                <a:lnTo>
                  <a:pt x="0" y="180732"/>
                </a:lnTo>
                <a:lnTo>
                  <a:pt x="0" y="180618"/>
                </a:lnTo>
                <a:lnTo>
                  <a:pt x="0" y="180462"/>
                </a:lnTo>
                <a:lnTo>
                  <a:pt x="0" y="180293"/>
                </a:lnTo>
                <a:lnTo>
                  <a:pt x="0" y="180266"/>
                </a:lnTo>
                <a:lnTo>
                  <a:pt x="0" y="179789"/>
                </a:lnTo>
                <a:lnTo>
                  <a:pt x="0" y="179476"/>
                </a:lnTo>
                <a:lnTo>
                  <a:pt x="0" y="179441"/>
                </a:lnTo>
                <a:lnTo>
                  <a:pt x="0" y="179245"/>
                </a:lnTo>
                <a:lnTo>
                  <a:pt x="0" y="179127"/>
                </a:lnTo>
                <a:lnTo>
                  <a:pt x="0" y="178921"/>
                </a:lnTo>
                <a:lnTo>
                  <a:pt x="0" y="178809"/>
                </a:lnTo>
                <a:lnTo>
                  <a:pt x="0" y="178775"/>
                </a:lnTo>
                <a:lnTo>
                  <a:pt x="0" y="178768"/>
                </a:lnTo>
                <a:lnTo>
                  <a:pt x="0" y="178711"/>
                </a:lnTo>
                <a:lnTo>
                  <a:pt x="0" y="178525"/>
                </a:lnTo>
                <a:lnTo>
                  <a:pt x="0" y="178462"/>
                </a:lnTo>
                <a:lnTo>
                  <a:pt x="0" y="178329"/>
                </a:lnTo>
                <a:lnTo>
                  <a:pt x="0" y="178246"/>
                </a:lnTo>
                <a:lnTo>
                  <a:pt x="0" y="178107"/>
                </a:lnTo>
                <a:lnTo>
                  <a:pt x="0" y="177984"/>
                </a:lnTo>
                <a:lnTo>
                  <a:pt x="0" y="177859"/>
                </a:lnTo>
                <a:lnTo>
                  <a:pt x="0" y="177814"/>
                </a:lnTo>
                <a:lnTo>
                  <a:pt x="0" y="177788"/>
                </a:lnTo>
                <a:lnTo>
                  <a:pt x="0" y="177686"/>
                </a:lnTo>
                <a:lnTo>
                  <a:pt x="0" y="177680"/>
                </a:lnTo>
                <a:lnTo>
                  <a:pt x="0" y="177525"/>
                </a:lnTo>
                <a:lnTo>
                  <a:pt x="0" y="177227"/>
                </a:lnTo>
                <a:lnTo>
                  <a:pt x="0" y="177206"/>
                </a:lnTo>
                <a:lnTo>
                  <a:pt x="0" y="176978"/>
                </a:lnTo>
                <a:lnTo>
                  <a:pt x="0" y="176922"/>
                </a:lnTo>
                <a:lnTo>
                  <a:pt x="0" y="176877"/>
                </a:lnTo>
                <a:lnTo>
                  <a:pt x="0" y="176799"/>
                </a:lnTo>
                <a:lnTo>
                  <a:pt x="0" y="176659"/>
                </a:lnTo>
                <a:lnTo>
                  <a:pt x="0" y="176579"/>
                </a:lnTo>
                <a:lnTo>
                  <a:pt x="0" y="176192"/>
                </a:lnTo>
                <a:lnTo>
                  <a:pt x="0" y="176185"/>
                </a:lnTo>
                <a:lnTo>
                  <a:pt x="0" y="176098"/>
                </a:lnTo>
                <a:lnTo>
                  <a:pt x="0" y="175942"/>
                </a:lnTo>
                <a:lnTo>
                  <a:pt x="0" y="175778"/>
                </a:lnTo>
                <a:lnTo>
                  <a:pt x="0" y="175746"/>
                </a:lnTo>
                <a:lnTo>
                  <a:pt x="0" y="175589"/>
                </a:lnTo>
                <a:lnTo>
                  <a:pt x="0" y="175522"/>
                </a:lnTo>
                <a:lnTo>
                  <a:pt x="0" y="175418"/>
                </a:lnTo>
                <a:lnTo>
                  <a:pt x="0" y="175269"/>
                </a:lnTo>
                <a:lnTo>
                  <a:pt x="0" y="175208"/>
                </a:lnTo>
                <a:lnTo>
                  <a:pt x="0" y="175103"/>
                </a:lnTo>
                <a:lnTo>
                  <a:pt x="0" y="174959"/>
                </a:lnTo>
                <a:lnTo>
                  <a:pt x="0" y="174644"/>
                </a:lnTo>
                <a:lnTo>
                  <a:pt x="0" y="174375"/>
                </a:lnTo>
                <a:lnTo>
                  <a:pt x="0" y="174311"/>
                </a:lnTo>
                <a:lnTo>
                  <a:pt x="0" y="174289"/>
                </a:lnTo>
                <a:lnTo>
                  <a:pt x="0" y="173996"/>
                </a:lnTo>
                <a:lnTo>
                  <a:pt x="0" y="173898"/>
                </a:lnTo>
                <a:lnTo>
                  <a:pt x="0" y="173702"/>
                </a:lnTo>
                <a:lnTo>
                  <a:pt x="0" y="173480"/>
                </a:lnTo>
                <a:lnTo>
                  <a:pt x="0" y="173357"/>
                </a:lnTo>
                <a:lnTo>
                  <a:pt x="0" y="173160"/>
                </a:lnTo>
                <a:lnTo>
                  <a:pt x="0" y="173006"/>
                </a:lnTo>
                <a:lnTo>
                  <a:pt x="0" y="172932"/>
                </a:lnTo>
                <a:lnTo>
                  <a:pt x="0" y="172929"/>
                </a:lnTo>
                <a:lnTo>
                  <a:pt x="0" y="172918"/>
                </a:lnTo>
                <a:lnTo>
                  <a:pt x="0" y="172898"/>
                </a:lnTo>
                <a:lnTo>
                  <a:pt x="0" y="172722"/>
                </a:lnTo>
                <a:lnTo>
                  <a:pt x="0" y="172689"/>
                </a:lnTo>
                <a:lnTo>
                  <a:pt x="0" y="172686"/>
                </a:lnTo>
                <a:lnTo>
                  <a:pt x="0" y="172479"/>
                </a:lnTo>
                <a:lnTo>
                  <a:pt x="0" y="172473"/>
                </a:lnTo>
                <a:lnTo>
                  <a:pt x="0" y="172454"/>
                </a:lnTo>
                <a:lnTo>
                  <a:pt x="0" y="172402"/>
                </a:lnTo>
                <a:lnTo>
                  <a:pt x="0" y="172279"/>
                </a:lnTo>
                <a:lnTo>
                  <a:pt x="0" y="172263"/>
                </a:lnTo>
                <a:lnTo>
                  <a:pt x="0" y="172250"/>
                </a:lnTo>
                <a:lnTo>
                  <a:pt x="0" y="171995"/>
                </a:lnTo>
                <a:lnTo>
                  <a:pt x="0" y="171945"/>
                </a:lnTo>
                <a:lnTo>
                  <a:pt x="0" y="171825"/>
                </a:lnTo>
                <a:lnTo>
                  <a:pt x="0" y="171789"/>
                </a:lnTo>
                <a:lnTo>
                  <a:pt x="0" y="171664"/>
                </a:lnTo>
                <a:lnTo>
                  <a:pt x="0" y="171640"/>
                </a:lnTo>
                <a:lnTo>
                  <a:pt x="0" y="171593"/>
                </a:lnTo>
                <a:lnTo>
                  <a:pt x="0" y="171563"/>
                </a:lnTo>
                <a:lnTo>
                  <a:pt x="0" y="171471"/>
                </a:lnTo>
                <a:lnTo>
                  <a:pt x="0" y="171454"/>
                </a:lnTo>
                <a:lnTo>
                  <a:pt x="0" y="171433"/>
                </a:lnTo>
                <a:lnTo>
                  <a:pt x="0" y="171382"/>
                </a:lnTo>
                <a:lnTo>
                  <a:pt x="0" y="171347"/>
                </a:lnTo>
                <a:lnTo>
                  <a:pt x="0" y="171315"/>
                </a:lnTo>
                <a:lnTo>
                  <a:pt x="0" y="171275"/>
                </a:lnTo>
                <a:lnTo>
                  <a:pt x="0" y="171205"/>
                </a:lnTo>
                <a:lnTo>
                  <a:pt x="0" y="171119"/>
                </a:lnTo>
                <a:lnTo>
                  <a:pt x="0" y="170974"/>
                </a:lnTo>
                <a:lnTo>
                  <a:pt x="0" y="170924"/>
                </a:lnTo>
                <a:lnTo>
                  <a:pt x="0" y="170908"/>
                </a:lnTo>
                <a:lnTo>
                  <a:pt x="0" y="170856"/>
                </a:lnTo>
                <a:lnTo>
                  <a:pt x="0" y="170712"/>
                </a:lnTo>
                <a:lnTo>
                  <a:pt x="0" y="170557"/>
                </a:lnTo>
                <a:lnTo>
                  <a:pt x="0" y="170434"/>
                </a:lnTo>
                <a:lnTo>
                  <a:pt x="0" y="170346"/>
                </a:lnTo>
                <a:lnTo>
                  <a:pt x="0" y="170326"/>
                </a:lnTo>
                <a:lnTo>
                  <a:pt x="0" y="170208"/>
                </a:lnTo>
                <a:lnTo>
                  <a:pt x="0" y="170203"/>
                </a:lnTo>
                <a:lnTo>
                  <a:pt x="0" y="169975"/>
                </a:lnTo>
                <a:lnTo>
                  <a:pt x="0" y="169662"/>
                </a:lnTo>
                <a:lnTo>
                  <a:pt x="0" y="169327"/>
                </a:lnTo>
                <a:lnTo>
                  <a:pt x="0" y="169095"/>
                </a:lnTo>
                <a:lnTo>
                  <a:pt x="0" y="168980"/>
                </a:lnTo>
                <a:lnTo>
                  <a:pt x="0" y="168935"/>
                </a:lnTo>
                <a:lnTo>
                  <a:pt x="0" y="168823"/>
                </a:lnTo>
                <a:lnTo>
                  <a:pt x="0" y="168760"/>
                </a:lnTo>
                <a:lnTo>
                  <a:pt x="0" y="168756"/>
                </a:lnTo>
                <a:lnTo>
                  <a:pt x="0" y="168725"/>
                </a:lnTo>
                <a:lnTo>
                  <a:pt x="0" y="168533"/>
                </a:lnTo>
                <a:lnTo>
                  <a:pt x="0" y="168442"/>
                </a:lnTo>
                <a:lnTo>
                  <a:pt x="0" y="167959"/>
                </a:lnTo>
                <a:lnTo>
                  <a:pt x="0" y="167934"/>
                </a:lnTo>
                <a:lnTo>
                  <a:pt x="0" y="167879"/>
                </a:lnTo>
                <a:lnTo>
                  <a:pt x="0" y="167802"/>
                </a:lnTo>
                <a:lnTo>
                  <a:pt x="0" y="167735"/>
                </a:lnTo>
                <a:lnTo>
                  <a:pt x="0" y="167652"/>
                </a:lnTo>
                <a:lnTo>
                  <a:pt x="0" y="167609"/>
                </a:lnTo>
                <a:lnTo>
                  <a:pt x="0" y="167475"/>
                </a:lnTo>
                <a:lnTo>
                  <a:pt x="0" y="167425"/>
                </a:lnTo>
                <a:lnTo>
                  <a:pt x="0" y="167013"/>
                </a:lnTo>
                <a:lnTo>
                  <a:pt x="0" y="166936"/>
                </a:lnTo>
                <a:lnTo>
                  <a:pt x="0" y="166827"/>
                </a:lnTo>
                <a:lnTo>
                  <a:pt x="0" y="166755"/>
                </a:lnTo>
                <a:lnTo>
                  <a:pt x="0" y="166588"/>
                </a:lnTo>
                <a:lnTo>
                  <a:pt x="0" y="166563"/>
                </a:lnTo>
                <a:lnTo>
                  <a:pt x="0" y="166240"/>
                </a:lnTo>
                <a:lnTo>
                  <a:pt x="0" y="166142"/>
                </a:lnTo>
                <a:lnTo>
                  <a:pt x="0" y="166104"/>
                </a:lnTo>
                <a:lnTo>
                  <a:pt x="0" y="166068"/>
                </a:lnTo>
                <a:lnTo>
                  <a:pt x="0" y="166054"/>
                </a:lnTo>
                <a:lnTo>
                  <a:pt x="0" y="165956"/>
                </a:lnTo>
                <a:lnTo>
                  <a:pt x="0" y="165858"/>
                </a:lnTo>
                <a:lnTo>
                  <a:pt x="0" y="165609"/>
                </a:lnTo>
                <a:lnTo>
                  <a:pt x="0" y="165456"/>
                </a:lnTo>
                <a:lnTo>
                  <a:pt x="0" y="165222"/>
                </a:lnTo>
                <a:lnTo>
                  <a:pt x="0" y="165219"/>
                </a:lnTo>
                <a:lnTo>
                  <a:pt x="0" y="165117"/>
                </a:lnTo>
                <a:lnTo>
                  <a:pt x="0" y="165006"/>
                </a:lnTo>
                <a:lnTo>
                  <a:pt x="0" y="164961"/>
                </a:lnTo>
                <a:lnTo>
                  <a:pt x="0" y="164827"/>
                </a:lnTo>
                <a:lnTo>
                  <a:pt x="0" y="164776"/>
                </a:lnTo>
                <a:lnTo>
                  <a:pt x="0" y="164688"/>
                </a:lnTo>
                <a:lnTo>
                  <a:pt x="0" y="164667"/>
                </a:lnTo>
                <a:lnTo>
                  <a:pt x="0" y="164658"/>
                </a:lnTo>
                <a:lnTo>
                  <a:pt x="0" y="164451"/>
                </a:lnTo>
                <a:lnTo>
                  <a:pt x="0" y="164353"/>
                </a:lnTo>
                <a:lnTo>
                  <a:pt x="0" y="164303"/>
                </a:lnTo>
                <a:lnTo>
                  <a:pt x="0" y="164236"/>
                </a:lnTo>
                <a:lnTo>
                  <a:pt x="0" y="164208"/>
                </a:lnTo>
                <a:lnTo>
                  <a:pt x="0" y="164125"/>
                </a:lnTo>
                <a:lnTo>
                  <a:pt x="0" y="164010"/>
                </a:lnTo>
                <a:lnTo>
                  <a:pt x="0" y="163992"/>
                </a:lnTo>
                <a:lnTo>
                  <a:pt x="0" y="163946"/>
                </a:lnTo>
                <a:lnTo>
                  <a:pt x="0" y="163938"/>
                </a:lnTo>
                <a:lnTo>
                  <a:pt x="0" y="163922"/>
                </a:lnTo>
                <a:lnTo>
                  <a:pt x="0" y="163570"/>
                </a:lnTo>
                <a:lnTo>
                  <a:pt x="0" y="163560"/>
                </a:lnTo>
                <a:lnTo>
                  <a:pt x="0" y="163344"/>
                </a:lnTo>
                <a:lnTo>
                  <a:pt x="0" y="163339"/>
                </a:lnTo>
                <a:lnTo>
                  <a:pt x="0" y="163332"/>
                </a:lnTo>
                <a:lnTo>
                  <a:pt x="0" y="163307"/>
                </a:lnTo>
                <a:lnTo>
                  <a:pt x="0" y="163111"/>
                </a:lnTo>
                <a:lnTo>
                  <a:pt x="0" y="163089"/>
                </a:lnTo>
                <a:lnTo>
                  <a:pt x="0" y="162932"/>
                </a:lnTo>
                <a:lnTo>
                  <a:pt x="0" y="162865"/>
                </a:lnTo>
                <a:lnTo>
                  <a:pt x="0" y="162848"/>
                </a:lnTo>
                <a:lnTo>
                  <a:pt x="0" y="162798"/>
                </a:lnTo>
                <a:lnTo>
                  <a:pt x="0" y="162736"/>
                </a:lnTo>
                <a:lnTo>
                  <a:pt x="0" y="162669"/>
                </a:lnTo>
                <a:lnTo>
                  <a:pt x="0" y="162639"/>
                </a:lnTo>
                <a:lnTo>
                  <a:pt x="0" y="162534"/>
                </a:lnTo>
                <a:lnTo>
                  <a:pt x="0" y="162493"/>
                </a:lnTo>
                <a:lnTo>
                  <a:pt x="0" y="162463"/>
                </a:lnTo>
                <a:lnTo>
                  <a:pt x="0" y="162416"/>
                </a:lnTo>
                <a:lnTo>
                  <a:pt x="0" y="162391"/>
                </a:lnTo>
                <a:lnTo>
                  <a:pt x="0" y="162329"/>
                </a:lnTo>
                <a:lnTo>
                  <a:pt x="0" y="162250"/>
                </a:lnTo>
                <a:lnTo>
                  <a:pt x="0" y="162200"/>
                </a:lnTo>
                <a:lnTo>
                  <a:pt x="0" y="162128"/>
                </a:lnTo>
                <a:lnTo>
                  <a:pt x="0" y="162075"/>
                </a:lnTo>
                <a:lnTo>
                  <a:pt x="0" y="161959"/>
                </a:lnTo>
                <a:lnTo>
                  <a:pt x="0" y="161932"/>
                </a:lnTo>
                <a:lnTo>
                  <a:pt x="0" y="161791"/>
                </a:lnTo>
                <a:lnTo>
                  <a:pt x="0" y="161720"/>
                </a:lnTo>
                <a:lnTo>
                  <a:pt x="0" y="161468"/>
                </a:lnTo>
                <a:lnTo>
                  <a:pt x="0" y="161436"/>
                </a:lnTo>
                <a:lnTo>
                  <a:pt x="0" y="161427"/>
                </a:lnTo>
                <a:lnTo>
                  <a:pt x="0" y="161355"/>
                </a:lnTo>
                <a:lnTo>
                  <a:pt x="0" y="161289"/>
                </a:lnTo>
                <a:lnTo>
                  <a:pt x="0" y="161284"/>
                </a:lnTo>
                <a:lnTo>
                  <a:pt x="0" y="161168"/>
                </a:lnTo>
                <a:lnTo>
                  <a:pt x="0" y="161143"/>
                </a:lnTo>
                <a:lnTo>
                  <a:pt x="0" y="161052"/>
                </a:lnTo>
                <a:lnTo>
                  <a:pt x="0" y="160938"/>
                </a:lnTo>
                <a:lnTo>
                  <a:pt x="0" y="160709"/>
                </a:lnTo>
                <a:lnTo>
                  <a:pt x="0" y="160505"/>
                </a:lnTo>
                <a:lnTo>
                  <a:pt x="0" y="160349"/>
                </a:lnTo>
                <a:lnTo>
                  <a:pt x="0" y="160307"/>
                </a:lnTo>
                <a:lnTo>
                  <a:pt x="0" y="160171"/>
                </a:lnTo>
                <a:lnTo>
                  <a:pt x="0" y="160168"/>
                </a:lnTo>
                <a:lnTo>
                  <a:pt x="0" y="160153"/>
                </a:lnTo>
                <a:lnTo>
                  <a:pt x="0" y="160149"/>
                </a:lnTo>
                <a:lnTo>
                  <a:pt x="0" y="160147"/>
                </a:lnTo>
                <a:lnTo>
                  <a:pt x="0" y="160061"/>
                </a:lnTo>
                <a:lnTo>
                  <a:pt x="0" y="159989"/>
                </a:lnTo>
                <a:lnTo>
                  <a:pt x="0" y="159836"/>
                </a:lnTo>
                <a:lnTo>
                  <a:pt x="0" y="159833"/>
                </a:lnTo>
                <a:lnTo>
                  <a:pt x="0" y="159797"/>
                </a:lnTo>
                <a:lnTo>
                  <a:pt x="0" y="159688"/>
                </a:lnTo>
                <a:lnTo>
                  <a:pt x="0" y="159676"/>
                </a:lnTo>
                <a:lnTo>
                  <a:pt x="0" y="159609"/>
                </a:lnTo>
                <a:lnTo>
                  <a:pt x="0" y="159601"/>
                </a:lnTo>
                <a:lnTo>
                  <a:pt x="0" y="159426"/>
                </a:lnTo>
                <a:lnTo>
                  <a:pt x="0" y="159376"/>
                </a:lnTo>
                <a:lnTo>
                  <a:pt x="0" y="159338"/>
                </a:lnTo>
                <a:lnTo>
                  <a:pt x="0" y="159295"/>
                </a:lnTo>
                <a:lnTo>
                  <a:pt x="0" y="159142"/>
                </a:lnTo>
                <a:lnTo>
                  <a:pt x="0" y="159092"/>
                </a:lnTo>
                <a:lnTo>
                  <a:pt x="0" y="159040"/>
                </a:lnTo>
                <a:lnTo>
                  <a:pt x="0" y="158885"/>
                </a:lnTo>
                <a:lnTo>
                  <a:pt x="0" y="158706"/>
                </a:lnTo>
                <a:lnTo>
                  <a:pt x="0" y="158690"/>
                </a:lnTo>
                <a:lnTo>
                  <a:pt x="0" y="158494"/>
                </a:lnTo>
                <a:lnTo>
                  <a:pt x="0" y="158462"/>
                </a:lnTo>
                <a:lnTo>
                  <a:pt x="0" y="158456"/>
                </a:lnTo>
                <a:lnTo>
                  <a:pt x="0" y="158355"/>
                </a:lnTo>
                <a:lnTo>
                  <a:pt x="0" y="157809"/>
                </a:lnTo>
                <a:lnTo>
                  <a:pt x="0" y="157685"/>
                </a:lnTo>
                <a:lnTo>
                  <a:pt x="0" y="157567"/>
                </a:lnTo>
                <a:lnTo>
                  <a:pt x="0" y="157439"/>
                </a:lnTo>
                <a:lnTo>
                  <a:pt x="0" y="157093"/>
                </a:lnTo>
                <a:lnTo>
                  <a:pt x="0" y="156809"/>
                </a:lnTo>
                <a:lnTo>
                  <a:pt x="0" y="156769"/>
                </a:lnTo>
                <a:lnTo>
                  <a:pt x="0" y="156686"/>
                </a:lnTo>
                <a:lnTo>
                  <a:pt x="0" y="156541"/>
                </a:lnTo>
                <a:lnTo>
                  <a:pt x="0" y="156082"/>
                </a:lnTo>
                <a:lnTo>
                  <a:pt x="0" y="156068"/>
                </a:lnTo>
                <a:lnTo>
                  <a:pt x="0" y="155970"/>
                </a:lnTo>
                <a:lnTo>
                  <a:pt x="0" y="155903"/>
                </a:lnTo>
                <a:lnTo>
                  <a:pt x="0" y="155873"/>
                </a:lnTo>
                <a:lnTo>
                  <a:pt x="0" y="155872"/>
                </a:lnTo>
                <a:lnTo>
                  <a:pt x="0" y="155727"/>
                </a:lnTo>
                <a:lnTo>
                  <a:pt x="0" y="155680"/>
                </a:lnTo>
                <a:lnTo>
                  <a:pt x="0" y="155629"/>
                </a:lnTo>
                <a:lnTo>
                  <a:pt x="0" y="155541"/>
                </a:lnTo>
                <a:lnTo>
                  <a:pt x="0" y="155527"/>
                </a:lnTo>
                <a:lnTo>
                  <a:pt x="0" y="155520"/>
                </a:lnTo>
                <a:lnTo>
                  <a:pt x="0" y="155434"/>
                </a:lnTo>
                <a:lnTo>
                  <a:pt x="0" y="155362"/>
                </a:lnTo>
                <a:lnTo>
                  <a:pt x="0" y="155277"/>
                </a:lnTo>
                <a:lnTo>
                  <a:pt x="0" y="155081"/>
                </a:lnTo>
                <a:lnTo>
                  <a:pt x="0" y="155068"/>
                </a:lnTo>
                <a:lnTo>
                  <a:pt x="0" y="155061"/>
                </a:lnTo>
                <a:lnTo>
                  <a:pt x="0" y="154856"/>
                </a:lnTo>
                <a:lnTo>
                  <a:pt x="0" y="154852"/>
                </a:lnTo>
                <a:lnTo>
                  <a:pt x="0" y="154818"/>
                </a:lnTo>
                <a:lnTo>
                  <a:pt x="0" y="154799"/>
                </a:lnTo>
                <a:lnTo>
                  <a:pt x="0" y="154702"/>
                </a:lnTo>
                <a:lnTo>
                  <a:pt x="0" y="154622"/>
                </a:lnTo>
                <a:lnTo>
                  <a:pt x="0" y="154572"/>
                </a:lnTo>
                <a:lnTo>
                  <a:pt x="0" y="154420"/>
                </a:lnTo>
                <a:lnTo>
                  <a:pt x="0" y="154413"/>
                </a:lnTo>
                <a:lnTo>
                  <a:pt x="0" y="154286"/>
                </a:lnTo>
                <a:lnTo>
                  <a:pt x="0" y="154186"/>
                </a:lnTo>
                <a:lnTo>
                  <a:pt x="0" y="154170"/>
                </a:lnTo>
                <a:lnTo>
                  <a:pt x="0" y="153979"/>
                </a:lnTo>
                <a:lnTo>
                  <a:pt x="0" y="153974"/>
                </a:lnTo>
                <a:lnTo>
                  <a:pt x="0" y="153936"/>
                </a:lnTo>
                <a:lnTo>
                  <a:pt x="0" y="153641"/>
                </a:lnTo>
                <a:lnTo>
                  <a:pt x="0" y="153485"/>
                </a:lnTo>
                <a:lnTo>
                  <a:pt x="0" y="153405"/>
                </a:lnTo>
                <a:lnTo>
                  <a:pt x="0" y="153387"/>
                </a:lnTo>
                <a:lnTo>
                  <a:pt x="0" y="153331"/>
                </a:lnTo>
                <a:lnTo>
                  <a:pt x="0" y="153289"/>
                </a:lnTo>
                <a:lnTo>
                  <a:pt x="0" y="153182"/>
                </a:lnTo>
                <a:lnTo>
                  <a:pt x="0" y="152872"/>
                </a:lnTo>
                <a:lnTo>
                  <a:pt x="0" y="152815"/>
                </a:lnTo>
                <a:lnTo>
                  <a:pt x="0" y="152812"/>
                </a:lnTo>
                <a:lnTo>
                  <a:pt x="0" y="152366"/>
                </a:lnTo>
                <a:lnTo>
                  <a:pt x="0" y="152341"/>
                </a:lnTo>
                <a:lnTo>
                  <a:pt x="0" y="152264"/>
                </a:lnTo>
                <a:lnTo>
                  <a:pt x="0" y="152142"/>
                </a:lnTo>
                <a:lnTo>
                  <a:pt x="0" y="152119"/>
                </a:lnTo>
                <a:lnTo>
                  <a:pt x="0" y="152021"/>
                </a:lnTo>
                <a:lnTo>
                  <a:pt x="0" y="151882"/>
                </a:lnTo>
                <a:lnTo>
                  <a:pt x="0" y="151832"/>
                </a:lnTo>
                <a:lnTo>
                  <a:pt x="0" y="151805"/>
                </a:lnTo>
                <a:lnTo>
                  <a:pt x="0" y="151562"/>
                </a:lnTo>
                <a:lnTo>
                  <a:pt x="0" y="151450"/>
                </a:lnTo>
                <a:lnTo>
                  <a:pt x="0" y="151383"/>
                </a:lnTo>
                <a:lnTo>
                  <a:pt x="0" y="151369"/>
                </a:lnTo>
                <a:lnTo>
                  <a:pt x="0" y="151353"/>
                </a:lnTo>
                <a:lnTo>
                  <a:pt x="0" y="151234"/>
                </a:lnTo>
                <a:lnTo>
                  <a:pt x="0" y="151162"/>
                </a:lnTo>
                <a:lnTo>
                  <a:pt x="0" y="151157"/>
                </a:lnTo>
                <a:lnTo>
                  <a:pt x="0" y="151098"/>
                </a:lnTo>
                <a:lnTo>
                  <a:pt x="0" y="151085"/>
                </a:lnTo>
                <a:lnTo>
                  <a:pt x="0" y="150919"/>
                </a:lnTo>
                <a:lnTo>
                  <a:pt x="0" y="150914"/>
                </a:lnTo>
                <a:lnTo>
                  <a:pt x="0" y="150842"/>
                </a:lnTo>
                <a:lnTo>
                  <a:pt x="0" y="150703"/>
                </a:lnTo>
                <a:lnTo>
                  <a:pt x="0" y="150650"/>
                </a:lnTo>
                <a:lnTo>
                  <a:pt x="0" y="150454"/>
                </a:lnTo>
                <a:lnTo>
                  <a:pt x="0" y="150229"/>
                </a:lnTo>
                <a:lnTo>
                  <a:pt x="0" y="150191"/>
                </a:lnTo>
                <a:lnTo>
                  <a:pt x="0" y="150182"/>
                </a:lnTo>
                <a:lnTo>
                  <a:pt x="0" y="150003"/>
                </a:lnTo>
                <a:lnTo>
                  <a:pt x="0" y="149995"/>
                </a:lnTo>
                <a:lnTo>
                  <a:pt x="0" y="149982"/>
                </a:lnTo>
                <a:lnTo>
                  <a:pt x="0" y="149945"/>
                </a:lnTo>
                <a:lnTo>
                  <a:pt x="0" y="149822"/>
                </a:lnTo>
                <a:lnTo>
                  <a:pt x="0" y="149786"/>
                </a:lnTo>
                <a:lnTo>
                  <a:pt x="0" y="149766"/>
                </a:lnTo>
                <a:lnTo>
                  <a:pt x="0" y="149681"/>
                </a:lnTo>
                <a:lnTo>
                  <a:pt x="0" y="149559"/>
                </a:lnTo>
                <a:lnTo>
                  <a:pt x="0" y="149543"/>
                </a:lnTo>
                <a:lnTo>
                  <a:pt x="0" y="149468"/>
                </a:lnTo>
                <a:lnTo>
                  <a:pt x="0" y="149347"/>
                </a:lnTo>
                <a:lnTo>
                  <a:pt x="0" y="149309"/>
                </a:lnTo>
                <a:lnTo>
                  <a:pt x="0" y="149222"/>
                </a:lnTo>
                <a:lnTo>
                  <a:pt x="0" y="149183"/>
                </a:lnTo>
                <a:lnTo>
                  <a:pt x="0" y="149106"/>
                </a:lnTo>
                <a:lnTo>
                  <a:pt x="0" y="148885"/>
                </a:lnTo>
                <a:lnTo>
                  <a:pt x="0" y="148867"/>
                </a:lnTo>
                <a:lnTo>
                  <a:pt x="0" y="148863"/>
                </a:lnTo>
                <a:lnTo>
                  <a:pt x="0" y="148786"/>
                </a:lnTo>
                <a:lnTo>
                  <a:pt x="0" y="148643"/>
                </a:lnTo>
                <a:lnTo>
                  <a:pt x="0" y="148587"/>
                </a:lnTo>
                <a:lnTo>
                  <a:pt x="0" y="148574"/>
                </a:lnTo>
                <a:lnTo>
                  <a:pt x="0" y="148502"/>
                </a:lnTo>
                <a:lnTo>
                  <a:pt x="0" y="148329"/>
                </a:lnTo>
                <a:lnTo>
                  <a:pt x="0" y="148315"/>
                </a:lnTo>
                <a:lnTo>
                  <a:pt x="0" y="147856"/>
                </a:lnTo>
                <a:lnTo>
                  <a:pt x="0" y="147599"/>
                </a:lnTo>
                <a:lnTo>
                  <a:pt x="0" y="147496"/>
                </a:lnTo>
                <a:lnTo>
                  <a:pt x="0" y="147420"/>
                </a:lnTo>
                <a:lnTo>
                  <a:pt x="0" y="147208"/>
                </a:lnTo>
                <a:lnTo>
                  <a:pt x="0" y="147200"/>
                </a:lnTo>
                <a:lnTo>
                  <a:pt x="0" y="146885"/>
                </a:lnTo>
                <a:lnTo>
                  <a:pt x="0" y="146823"/>
                </a:lnTo>
                <a:lnTo>
                  <a:pt x="0" y="146756"/>
                </a:lnTo>
                <a:lnTo>
                  <a:pt x="0" y="146726"/>
                </a:lnTo>
                <a:lnTo>
                  <a:pt x="0" y="146523"/>
                </a:lnTo>
                <a:lnTo>
                  <a:pt x="0" y="146399"/>
                </a:lnTo>
                <a:lnTo>
                  <a:pt x="0" y="146319"/>
                </a:lnTo>
                <a:lnTo>
                  <a:pt x="0" y="146228"/>
                </a:lnTo>
                <a:lnTo>
                  <a:pt x="0" y="146049"/>
                </a:lnTo>
                <a:lnTo>
                  <a:pt x="0" y="146032"/>
                </a:lnTo>
                <a:lnTo>
                  <a:pt x="0" y="146004"/>
                </a:lnTo>
                <a:lnTo>
                  <a:pt x="0" y="145853"/>
                </a:lnTo>
                <a:lnTo>
                  <a:pt x="0" y="145575"/>
                </a:lnTo>
                <a:lnTo>
                  <a:pt x="0" y="145555"/>
                </a:lnTo>
                <a:lnTo>
                  <a:pt x="0" y="145502"/>
                </a:lnTo>
                <a:lnTo>
                  <a:pt x="0" y="145477"/>
                </a:lnTo>
                <a:lnTo>
                  <a:pt x="0" y="145376"/>
                </a:lnTo>
                <a:lnTo>
                  <a:pt x="0" y="145139"/>
                </a:lnTo>
                <a:lnTo>
                  <a:pt x="0" y="145116"/>
                </a:lnTo>
                <a:lnTo>
                  <a:pt x="0" y="145028"/>
                </a:lnTo>
                <a:lnTo>
                  <a:pt x="0" y="145018"/>
                </a:lnTo>
                <a:lnTo>
                  <a:pt x="0" y="144832"/>
                </a:lnTo>
                <a:lnTo>
                  <a:pt x="0" y="144714"/>
                </a:lnTo>
                <a:lnTo>
                  <a:pt x="0" y="144663"/>
                </a:lnTo>
                <a:lnTo>
                  <a:pt x="0" y="144586"/>
                </a:lnTo>
                <a:lnTo>
                  <a:pt x="0" y="144575"/>
                </a:lnTo>
                <a:lnTo>
                  <a:pt x="0" y="144554"/>
                </a:lnTo>
                <a:lnTo>
                  <a:pt x="0" y="144468"/>
                </a:lnTo>
                <a:lnTo>
                  <a:pt x="0" y="144396"/>
                </a:lnTo>
                <a:lnTo>
                  <a:pt x="0" y="144370"/>
                </a:lnTo>
                <a:lnTo>
                  <a:pt x="0" y="144298"/>
                </a:lnTo>
                <a:lnTo>
                  <a:pt x="0" y="144258"/>
                </a:lnTo>
                <a:lnTo>
                  <a:pt x="0" y="144240"/>
                </a:lnTo>
                <a:lnTo>
                  <a:pt x="0" y="144236"/>
                </a:lnTo>
                <a:lnTo>
                  <a:pt x="0" y="144095"/>
                </a:lnTo>
                <a:lnTo>
                  <a:pt x="0" y="143993"/>
                </a:lnTo>
                <a:lnTo>
                  <a:pt x="0" y="143833"/>
                </a:lnTo>
                <a:lnTo>
                  <a:pt x="0" y="143688"/>
                </a:lnTo>
                <a:lnTo>
                  <a:pt x="0" y="143447"/>
                </a:lnTo>
                <a:lnTo>
                  <a:pt x="0" y="143446"/>
                </a:lnTo>
                <a:lnTo>
                  <a:pt x="0" y="143355"/>
                </a:lnTo>
                <a:lnTo>
                  <a:pt x="0" y="143345"/>
                </a:lnTo>
                <a:lnTo>
                  <a:pt x="0" y="143229"/>
                </a:lnTo>
                <a:lnTo>
                  <a:pt x="0" y="143215"/>
                </a:lnTo>
                <a:lnTo>
                  <a:pt x="0" y="143020"/>
                </a:lnTo>
                <a:lnTo>
                  <a:pt x="0" y="142972"/>
                </a:lnTo>
                <a:lnTo>
                  <a:pt x="0" y="142886"/>
                </a:lnTo>
                <a:lnTo>
                  <a:pt x="0" y="142793"/>
                </a:lnTo>
                <a:lnTo>
                  <a:pt x="0" y="142581"/>
                </a:lnTo>
                <a:lnTo>
                  <a:pt x="0" y="142565"/>
                </a:lnTo>
                <a:lnTo>
                  <a:pt x="0" y="142334"/>
                </a:lnTo>
                <a:lnTo>
                  <a:pt x="0" y="142216"/>
                </a:lnTo>
                <a:lnTo>
                  <a:pt x="0" y="142003"/>
                </a:lnTo>
                <a:lnTo>
                  <a:pt x="0" y="141999"/>
                </a:lnTo>
                <a:lnTo>
                  <a:pt x="0" y="141974"/>
                </a:lnTo>
                <a:lnTo>
                  <a:pt x="0" y="141846"/>
                </a:lnTo>
                <a:lnTo>
                  <a:pt x="0" y="141779"/>
                </a:lnTo>
                <a:lnTo>
                  <a:pt x="0" y="141772"/>
                </a:lnTo>
                <a:lnTo>
                  <a:pt x="0" y="141529"/>
                </a:lnTo>
                <a:lnTo>
                  <a:pt x="0" y="141515"/>
                </a:lnTo>
                <a:lnTo>
                  <a:pt x="0" y="141465"/>
                </a:lnTo>
                <a:lnTo>
                  <a:pt x="0" y="141410"/>
                </a:lnTo>
                <a:lnTo>
                  <a:pt x="0" y="141333"/>
                </a:lnTo>
                <a:lnTo>
                  <a:pt x="0" y="141176"/>
                </a:lnTo>
                <a:lnTo>
                  <a:pt x="0" y="141055"/>
                </a:lnTo>
                <a:lnTo>
                  <a:pt x="0" y="140867"/>
                </a:lnTo>
                <a:lnTo>
                  <a:pt x="0" y="140856"/>
                </a:lnTo>
                <a:lnTo>
                  <a:pt x="0" y="140762"/>
                </a:lnTo>
                <a:lnTo>
                  <a:pt x="0" y="140690"/>
                </a:lnTo>
                <a:lnTo>
                  <a:pt x="0" y="140632"/>
                </a:lnTo>
                <a:lnTo>
                  <a:pt x="0" y="140596"/>
                </a:lnTo>
                <a:lnTo>
                  <a:pt x="0" y="140544"/>
                </a:lnTo>
                <a:lnTo>
                  <a:pt x="0" y="140303"/>
                </a:lnTo>
                <a:lnTo>
                  <a:pt x="0" y="140231"/>
                </a:lnTo>
                <a:lnTo>
                  <a:pt x="0" y="140036"/>
                </a:lnTo>
                <a:lnTo>
                  <a:pt x="0" y="139962"/>
                </a:lnTo>
                <a:lnTo>
                  <a:pt x="0" y="139959"/>
                </a:lnTo>
                <a:lnTo>
                  <a:pt x="0" y="139948"/>
                </a:lnTo>
                <a:lnTo>
                  <a:pt x="0" y="139876"/>
                </a:lnTo>
                <a:lnTo>
                  <a:pt x="0" y="139716"/>
                </a:lnTo>
                <a:lnTo>
                  <a:pt x="0" y="139684"/>
                </a:lnTo>
                <a:lnTo>
                  <a:pt x="0" y="139583"/>
                </a:lnTo>
                <a:lnTo>
                  <a:pt x="0" y="139488"/>
                </a:lnTo>
                <a:lnTo>
                  <a:pt x="0" y="139266"/>
                </a:lnTo>
                <a:lnTo>
                  <a:pt x="0" y="139263"/>
                </a:lnTo>
                <a:lnTo>
                  <a:pt x="0" y="139225"/>
                </a:lnTo>
                <a:lnTo>
                  <a:pt x="0" y="139168"/>
                </a:lnTo>
                <a:lnTo>
                  <a:pt x="0" y="139029"/>
                </a:lnTo>
                <a:lnTo>
                  <a:pt x="0" y="138979"/>
                </a:lnTo>
                <a:lnTo>
                  <a:pt x="0" y="138835"/>
                </a:lnTo>
                <a:lnTo>
                  <a:pt x="0" y="138711"/>
                </a:lnTo>
                <a:lnTo>
                  <a:pt x="0" y="138709"/>
                </a:lnTo>
                <a:lnTo>
                  <a:pt x="0" y="138593"/>
                </a:lnTo>
                <a:lnTo>
                  <a:pt x="0" y="138577"/>
                </a:lnTo>
                <a:lnTo>
                  <a:pt x="0" y="138516"/>
                </a:lnTo>
                <a:lnTo>
                  <a:pt x="0" y="138500"/>
                </a:lnTo>
                <a:lnTo>
                  <a:pt x="0" y="138381"/>
                </a:lnTo>
                <a:lnTo>
                  <a:pt x="0" y="138345"/>
                </a:lnTo>
                <a:lnTo>
                  <a:pt x="0" y="138343"/>
                </a:lnTo>
                <a:lnTo>
                  <a:pt x="0" y="138276"/>
                </a:lnTo>
                <a:lnTo>
                  <a:pt x="0" y="138273"/>
                </a:lnTo>
                <a:lnTo>
                  <a:pt x="0" y="138252"/>
                </a:lnTo>
                <a:lnTo>
                  <a:pt x="0" y="138245"/>
                </a:lnTo>
                <a:lnTo>
                  <a:pt x="0" y="138220"/>
                </a:lnTo>
                <a:lnTo>
                  <a:pt x="0" y="138066"/>
                </a:lnTo>
                <a:lnTo>
                  <a:pt x="0" y="138061"/>
                </a:lnTo>
                <a:lnTo>
                  <a:pt x="0" y="138041"/>
                </a:lnTo>
                <a:lnTo>
                  <a:pt x="0" y="137961"/>
                </a:lnTo>
                <a:lnTo>
                  <a:pt x="0" y="137897"/>
                </a:lnTo>
                <a:lnTo>
                  <a:pt x="0" y="137850"/>
                </a:lnTo>
                <a:lnTo>
                  <a:pt x="0" y="137761"/>
                </a:lnTo>
                <a:lnTo>
                  <a:pt x="0" y="137711"/>
                </a:lnTo>
                <a:lnTo>
                  <a:pt x="0" y="137690"/>
                </a:lnTo>
                <a:lnTo>
                  <a:pt x="0" y="137604"/>
                </a:lnTo>
                <a:lnTo>
                  <a:pt x="0" y="137582"/>
                </a:lnTo>
                <a:lnTo>
                  <a:pt x="0" y="137532"/>
                </a:lnTo>
                <a:lnTo>
                  <a:pt x="0" y="137464"/>
                </a:lnTo>
                <a:lnTo>
                  <a:pt x="0" y="137376"/>
                </a:lnTo>
                <a:lnTo>
                  <a:pt x="0" y="137231"/>
                </a:lnTo>
                <a:lnTo>
                  <a:pt x="0" y="137129"/>
                </a:lnTo>
                <a:lnTo>
                  <a:pt x="0" y="137113"/>
                </a:lnTo>
                <a:lnTo>
                  <a:pt x="0" y="136969"/>
                </a:lnTo>
                <a:lnTo>
                  <a:pt x="0" y="136934"/>
                </a:lnTo>
                <a:lnTo>
                  <a:pt x="0" y="136902"/>
                </a:lnTo>
                <a:lnTo>
                  <a:pt x="0" y="136899"/>
                </a:lnTo>
                <a:lnTo>
                  <a:pt x="0" y="136706"/>
                </a:lnTo>
                <a:lnTo>
                  <a:pt x="0" y="136583"/>
                </a:lnTo>
                <a:lnTo>
                  <a:pt x="0" y="136449"/>
                </a:lnTo>
                <a:lnTo>
                  <a:pt x="0" y="136428"/>
                </a:lnTo>
                <a:lnTo>
                  <a:pt x="0" y="136018"/>
                </a:lnTo>
                <a:lnTo>
                  <a:pt x="0" y="135969"/>
                </a:lnTo>
                <a:lnTo>
                  <a:pt x="0" y="135933"/>
                </a:lnTo>
                <a:lnTo>
                  <a:pt x="0" y="135790"/>
                </a:lnTo>
                <a:lnTo>
                  <a:pt x="0" y="135760"/>
                </a:lnTo>
                <a:lnTo>
                  <a:pt x="0" y="135586"/>
                </a:lnTo>
                <a:lnTo>
                  <a:pt x="0" y="135568"/>
                </a:lnTo>
                <a:lnTo>
                  <a:pt x="0" y="135352"/>
                </a:lnTo>
                <a:lnTo>
                  <a:pt x="0" y="135321"/>
                </a:lnTo>
                <a:lnTo>
                  <a:pt x="0" y="135312"/>
                </a:lnTo>
                <a:lnTo>
                  <a:pt x="0" y="135249"/>
                </a:lnTo>
                <a:lnTo>
                  <a:pt x="0" y="135208"/>
                </a:lnTo>
                <a:lnTo>
                  <a:pt x="0" y="135089"/>
                </a:lnTo>
                <a:lnTo>
                  <a:pt x="0" y="134749"/>
                </a:lnTo>
                <a:lnTo>
                  <a:pt x="0" y="134746"/>
                </a:lnTo>
                <a:lnTo>
                  <a:pt x="0" y="134589"/>
                </a:lnTo>
                <a:lnTo>
                  <a:pt x="0" y="134567"/>
                </a:lnTo>
                <a:lnTo>
                  <a:pt x="0" y="134522"/>
                </a:lnTo>
                <a:lnTo>
                  <a:pt x="0" y="134410"/>
                </a:lnTo>
                <a:lnTo>
                  <a:pt x="0" y="134316"/>
                </a:lnTo>
                <a:lnTo>
                  <a:pt x="0" y="134312"/>
                </a:lnTo>
                <a:lnTo>
                  <a:pt x="0" y="134291"/>
                </a:lnTo>
                <a:lnTo>
                  <a:pt x="0" y="134208"/>
                </a:lnTo>
                <a:lnTo>
                  <a:pt x="0" y="134191"/>
                </a:lnTo>
                <a:lnTo>
                  <a:pt x="0" y="134173"/>
                </a:lnTo>
                <a:lnTo>
                  <a:pt x="0" y="134101"/>
                </a:lnTo>
                <a:lnTo>
                  <a:pt x="0" y="134032"/>
                </a:lnTo>
                <a:lnTo>
                  <a:pt x="0" y="133873"/>
                </a:lnTo>
                <a:lnTo>
                  <a:pt x="0" y="133732"/>
                </a:lnTo>
                <a:lnTo>
                  <a:pt x="0" y="133546"/>
                </a:lnTo>
                <a:lnTo>
                  <a:pt x="0" y="133521"/>
                </a:lnTo>
                <a:lnTo>
                  <a:pt x="0" y="133435"/>
                </a:lnTo>
                <a:lnTo>
                  <a:pt x="0" y="133375"/>
                </a:lnTo>
                <a:lnTo>
                  <a:pt x="0" y="133292"/>
                </a:lnTo>
                <a:lnTo>
                  <a:pt x="0" y="133270"/>
                </a:lnTo>
                <a:lnTo>
                  <a:pt x="0" y="133196"/>
                </a:lnTo>
                <a:lnTo>
                  <a:pt x="0" y="133151"/>
                </a:lnTo>
                <a:lnTo>
                  <a:pt x="0" y="133084"/>
                </a:lnTo>
                <a:lnTo>
                  <a:pt x="0" y="133062"/>
                </a:lnTo>
                <a:lnTo>
                  <a:pt x="0" y="133012"/>
                </a:lnTo>
                <a:lnTo>
                  <a:pt x="0" y="132950"/>
                </a:lnTo>
                <a:lnTo>
                  <a:pt x="0" y="132820"/>
                </a:lnTo>
                <a:lnTo>
                  <a:pt x="0" y="132722"/>
                </a:lnTo>
                <a:lnTo>
                  <a:pt x="0" y="132624"/>
                </a:lnTo>
                <a:lnTo>
                  <a:pt x="0" y="132414"/>
                </a:lnTo>
                <a:lnTo>
                  <a:pt x="0" y="132361"/>
                </a:lnTo>
                <a:lnTo>
                  <a:pt x="0" y="132263"/>
                </a:lnTo>
                <a:lnTo>
                  <a:pt x="0" y="132165"/>
                </a:lnTo>
                <a:lnTo>
                  <a:pt x="0" y="132069"/>
                </a:lnTo>
                <a:lnTo>
                  <a:pt x="0" y="132006"/>
                </a:lnTo>
                <a:lnTo>
                  <a:pt x="0" y="131929"/>
                </a:lnTo>
                <a:lnTo>
                  <a:pt x="0" y="131827"/>
                </a:lnTo>
                <a:lnTo>
                  <a:pt x="0" y="131729"/>
                </a:lnTo>
                <a:lnTo>
                  <a:pt x="0" y="131713"/>
                </a:lnTo>
                <a:lnTo>
                  <a:pt x="0" y="131615"/>
                </a:lnTo>
                <a:lnTo>
                  <a:pt x="0" y="131579"/>
                </a:lnTo>
                <a:lnTo>
                  <a:pt x="0" y="131517"/>
                </a:lnTo>
                <a:lnTo>
                  <a:pt x="0" y="131479"/>
                </a:lnTo>
                <a:lnTo>
                  <a:pt x="0" y="131454"/>
                </a:lnTo>
                <a:lnTo>
                  <a:pt x="0" y="131383"/>
                </a:lnTo>
                <a:lnTo>
                  <a:pt x="0" y="131048"/>
                </a:lnTo>
                <a:lnTo>
                  <a:pt x="0" y="130995"/>
                </a:lnTo>
                <a:lnTo>
                  <a:pt x="0" y="130806"/>
                </a:lnTo>
                <a:lnTo>
                  <a:pt x="0" y="130792"/>
                </a:lnTo>
                <a:lnTo>
                  <a:pt x="0" y="130704"/>
                </a:lnTo>
                <a:lnTo>
                  <a:pt x="0" y="130698"/>
                </a:lnTo>
                <a:lnTo>
                  <a:pt x="0" y="130688"/>
                </a:lnTo>
                <a:lnTo>
                  <a:pt x="0" y="130502"/>
                </a:lnTo>
                <a:lnTo>
                  <a:pt x="0" y="130494"/>
                </a:lnTo>
                <a:lnTo>
                  <a:pt x="0" y="130347"/>
                </a:lnTo>
                <a:lnTo>
                  <a:pt x="0" y="130245"/>
                </a:lnTo>
                <a:lnTo>
                  <a:pt x="0" y="130229"/>
                </a:lnTo>
                <a:lnTo>
                  <a:pt x="0" y="130119"/>
                </a:lnTo>
                <a:lnTo>
                  <a:pt x="0" y="129940"/>
                </a:lnTo>
                <a:lnTo>
                  <a:pt x="0" y="129890"/>
                </a:lnTo>
                <a:lnTo>
                  <a:pt x="0" y="129597"/>
                </a:lnTo>
                <a:lnTo>
                  <a:pt x="0" y="129581"/>
                </a:lnTo>
                <a:lnTo>
                  <a:pt x="0" y="129564"/>
                </a:lnTo>
                <a:lnTo>
                  <a:pt x="0" y="129421"/>
                </a:lnTo>
                <a:lnTo>
                  <a:pt x="0" y="129105"/>
                </a:lnTo>
                <a:lnTo>
                  <a:pt x="0" y="128993"/>
                </a:lnTo>
                <a:lnTo>
                  <a:pt x="0" y="128926"/>
                </a:lnTo>
                <a:lnTo>
                  <a:pt x="0" y="128919"/>
                </a:lnTo>
                <a:lnTo>
                  <a:pt x="0" y="128896"/>
                </a:lnTo>
                <a:lnTo>
                  <a:pt x="0" y="128894"/>
                </a:lnTo>
                <a:lnTo>
                  <a:pt x="0" y="128750"/>
                </a:lnTo>
                <a:lnTo>
                  <a:pt x="0" y="128676"/>
                </a:lnTo>
                <a:lnTo>
                  <a:pt x="0" y="128557"/>
                </a:lnTo>
                <a:lnTo>
                  <a:pt x="0" y="128457"/>
                </a:lnTo>
                <a:lnTo>
                  <a:pt x="0" y="128435"/>
                </a:lnTo>
                <a:lnTo>
                  <a:pt x="0" y="128385"/>
                </a:lnTo>
                <a:lnTo>
                  <a:pt x="0" y="128323"/>
                </a:lnTo>
                <a:lnTo>
                  <a:pt x="0" y="128226"/>
                </a:lnTo>
                <a:lnTo>
                  <a:pt x="0" y="128202"/>
                </a:lnTo>
                <a:lnTo>
                  <a:pt x="0" y="128121"/>
                </a:lnTo>
                <a:lnTo>
                  <a:pt x="0" y="127975"/>
                </a:lnTo>
                <a:lnTo>
                  <a:pt x="0" y="127911"/>
                </a:lnTo>
                <a:lnTo>
                  <a:pt x="0" y="127909"/>
                </a:lnTo>
                <a:lnTo>
                  <a:pt x="0" y="127837"/>
                </a:lnTo>
                <a:lnTo>
                  <a:pt x="0" y="127787"/>
                </a:lnTo>
                <a:lnTo>
                  <a:pt x="0" y="127743"/>
                </a:lnTo>
                <a:lnTo>
                  <a:pt x="0" y="127725"/>
                </a:lnTo>
                <a:lnTo>
                  <a:pt x="0" y="127662"/>
                </a:lnTo>
                <a:lnTo>
                  <a:pt x="0" y="127546"/>
                </a:lnTo>
                <a:lnTo>
                  <a:pt x="0" y="127525"/>
                </a:lnTo>
                <a:lnTo>
                  <a:pt x="0" y="127450"/>
                </a:lnTo>
                <a:lnTo>
                  <a:pt x="0" y="127442"/>
                </a:lnTo>
                <a:lnTo>
                  <a:pt x="0" y="127378"/>
                </a:lnTo>
                <a:lnTo>
                  <a:pt x="0" y="127309"/>
                </a:lnTo>
                <a:lnTo>
                  <a:pt x="0" y="127307"/>
                </a:lnTo>
                <a:lnTo>
                  <a:pt x="0" y="127302"/>
                </a:lnTo>
                <a:lnTo>
                  <a:pt x="0" y="127095"/>
                </a:lnTo>
                <a:lnTo>
                  <a:pt x="0" y="127059"/>
                </a:lnTo>
                <a:lnTo>
                  <a:pt x="0" y="127014"/>
                </a:lnTo>
                <a:lnTo>
                  <a:pt x="0" y="126934"/>
                </a:lnTo>
                <a:lnTo>
                  <a:pt x="0" y="126863"/>
                </a:lnTo>
                <a:lnTo>
                  <a:pt x="0" y="126755"/>
                </a:lnTo>
                <a:lnTo>
                  <a:pt x="0" y="126730"/>
                </a:lnTo>
                <a:lnTo>
                  <a:pt x="0" y="126545"/>
                </a:lnTo>
                <a:lnTo>
                  <a:pt x="0" y="126475"/>
                </a:lnTo>
                <a:lnTo>
                  <a:pt x="0" y="126428"/>
                </a:lnTo>
                <a:lnTo>
                  <a:pt x="0" y="126421"/>
                </a:lnTo>
                <a:lnTo>
                  <a:pt x="0" y="126410"/>
                </a:lnTo>
                <a:lnTo>
                  <a:pt x="0" y="126296"/>
                </a:lnTo>
                <a:lnTo>
                  <a:pt x="0" y="126220"/>
                </a:lnTo>
                <a:lnTo>
                  <a:pt x="0" y="126178"/>
                </a:lnTo>
                <a:lnTo>
                  <a:pt x="0" y="126165"/>
                </a:lnTo>
                <a:lnTo>
                  <a:pt x="0" y="126061"/>
                </a:lnTo>
                <a:lnTo>
                  <a:pt x="0" y="125982"/>
                </a:lnTo>
                <a:lnTo>
                  <a:pt x="0" y="125936"/>
                </a:lnTo>
                <a:lnTo>
                  <a:pt x="0" y="125858"/>
                </a:lnTo>
                <a:lnTo>
                  <a:pt x="0" y="125827"/>
                </a:lnTo>
                <a:lnTo>
                  <a:pt x="0" y="125761"/>
                </a:lnTo>
                <a:lnTo>
                  <a:pt x="0" y="125740"/>
                </a:lnTo>
                <a:lnTo>
                  <a:pt x="0" y="125648"/>
                </a:lnTo>
                <a:lnTo>
                  <a:pt x="0" y="125602"/>
                </a:lnTo>
                <a:lnTo>
                  <a:pt x="0" y="125420"/>
                </a:lnTo>
                <a:lnTo>
                  <a:pt x="0" y="125399"/>
                </a:lnTo>
                <a:lnTo>
                  <a:pt x="0" y="125392"/>
                </a:lnTo>
                <a:lnTo>
                  <a:pt x="0" y="125339"/>
                </a:lnTo>
                <a:lnTo>
                  <a:pt x="0" y="125263"/>
                </a:lnTo>
                <a:lnTo>
                  <a:pt x="0" y="125142"/>
                </a:lnTo>
                <a:lnTo>
                  <a:pt x="0" y="125113"/>
                </a:lnTo>
                <a:lnTo>
                  <a:pt x="0" y="125108"/>
                </a:lnTo>
                <a:lnTo>
                  <a:pt x="0" y="124963"/>
                </a:lnTo>
                <a:lnTo>
                  <a:pt x="0" y="124954"/>
                </a:lnTo>
                <a:lnTo>
                  <a:pt x="0" y="124880"/>
                </a:lnTo>
                <a:lnTo>
                  <a:pt x="0" y="124751"/>
                </a:lnTo>
                <a:lnTo>
                  <a:pt x="0" y="124472"/>
                </a:lnTo>
                <a:lnTo>
                  <a:pt x="0" y="124232"/>
                </a:lnTo>
                <a:lnTo>
                  <a:pt x="0" y="124123"/>
                </a:lnTo>
                <a:lnTo>
                  <a:pt x="0" y="124049"/>
                </a:lnTo>
                <a:lnTo>
                  <a:pt x="0" y="124046"/>
                </a:lnTo>
                <a:lnTo>
                  <a:pt x="0" y="124026"/>
                </a:lnTo>
                <a:lnTo>
                  <a:pt x="0" y="123942"/>
                </a:lnTo>
                <a:lnTo>
                  <a:pt x="0" y="123803"/>
                </a:lnTo>
                <a:lnTo>
                  <a:pt x="0" y="123728"/>
                </a:lnTo>
                <a:lnTo>
                  <a:pt x="0" y="123575"/>
                </a:lnTo>
                <a:lnTo>
                  <a:pt x="0" y="123242"/>
                </a:lnTo>
                <a:lnTo>
                  <a:pt x="0" y="123165"/>
                </a:lnTo>
                <a:lnTo>
                  <a:pt x="0" y="123116"/>
                </a:lnTo>
                <a:lnTo>
                  <a:pt x="0" y="123026"/>
                </a:lnTo>
                <a:lnTo>
                  <a:pt x="0" y="123005"/>
                </a:lnTo>
                <a:lnTo>
                  <a:pt x="0" y="122922"/>
                </a:lnTo>
                <a:lnTo>
                  <a:pt x="0" y="122907"/>
                </a:lnTo>
                <a:lnTo>
                  <a:pt x="0" y="122707"/>
                </a:lnTo>
                <a:lnTo>
                  <a:pt x="0" y="122680"/>
                </a:lnTo>
                <a:lnTo>
                  <a:pt x="0" y="122655"/>
                </a:lnTo>
                <a:lnTo>
                  <a:pt x="0" y="122468"/>
                </a:lnTo>
                <a:lnTo>
                  <a:pt x="0" y="122459"/>
                </a:lnTo>
                <a:lnTo>
                  <a:pt x="0" y="122307"/>
                </a:lnTo>
                <a:lnTo>
                  <a:pt x="0" y="122236"/>
                </a:lnTo>
                <a:lnTo>
                  <a:pt x="0" y="122128"/>
                </a:lnTo>
                <a:lnTo>
                  <a:pt x="0" y="121918"/>
                </a:lnTo>
                <a:lnTo>
                  <a:pt x="0" y="121848"/>
                </a:lnTo>
                <a:lnTo>
                  <a:pt x="0" y="121669"/>
                </a:lnTo>
                <a:lnTo>
                  <a:pt x="0" y="121639"/>
                </a:lnTo>
                <a:lnTo>
                  <a:pt x="0" y="121551"/>
                </a:lnTo>
                <a:lnTo>
                  <a:pt x="0" y="121463"/>
                </a:lnTo>
                <a:lnTo>
                  <a:pt x="0" y="121460"/>
                </a:lnTo>
                <a:lnTo>
                  <a:pt x="0" y="121355"/>
                </a:lnTo>
                <a:lnTo>
                  <a:pt x="0" y="121338"/>
                </a:lnTo>
                <a:lnTo>
                  <a:pt x="0" y="121200"/>
                </a:lnTo>
                <a:lnTo>
                  <a:pt x="0" y="121145"/>
                </a:lnTo>
                <a:lnTo>
                  <a:pt x="0" y="121021"/>
                </a:lnTo>
                <a:lnTo>
                  <a:pt x="0" y="120879"/>
                </a:lnTo>
                <a:lnTo>
                  <a:pt x="0" y="120582"/>
                </a:lnTo>
                <a:lnTo>
                  <a:pt x="0" y="120443"/>
                </a:lnTo>
                <a:lnTo>
                  <a:pt x="0" y="120439"/>
                </a:lnTo>
                <a:lnTo>
                  <a:pt x="0" y="120231"/>
                </a:lnTo>
                <a:lnTo>
                  <a:pt x="0" y="120124"/>
                </a:lnTo>
                <a:lnTo>
                  <a:pt x="0" y="120097"/>
                </a:lnTo>
                <a:lnTo>
                  <a:pt x="0" y="119638"/>
                </a:lnTo>
                <a:lnTo>
                  <a:pt x="0" y="119399"/>
                </a:lnTo>
                <a:lnTo>
                  <a:pt x="0" y="119216"/>
                </a:lnTo>
                <a:lnTo>
                  <a:pt x="0" y="119208"/>
                </a:lnTo>
                <a:lnTo>
                  <a:pt x="0" y="119153"/>
                </a:lnTo>
                <a:lnTo>
                  <a:pt x="0" y="119072"/>
                </a:lnTo>
                <a:lnTo>
                  <a:pt x="0" y="118974"/>
                </a:lnTo>
                <a:lnTo>
                  <a:pt x="0" y="118876"/>
                </a:lnTo>
                <a:lnTo>
                  <a:pt x="0" y="118598"/>
                </a:lnTo>
                <a:lnTo>
                  <a:pt x="0" y="118399"/>
                </a:lnTo>
                <a:lnTo>
                  <a:pt x="0" y="118378"/>
                </a:lnTo>
                <a:lnTo>
                  <a:pt x="0" y="118139"/>
                </a:lnTo>
                <a:lnTo>
                  <a:pt x="0" y="118135"/>
                </a:lnTo>
                <a:lnTo>
                  <a:pt x="0" y="117953"/>
                </a:lnTo>
                <a:lnTo>
                  <a:pt x="0" y="117939"/>
                </a:lnTo>
                <a:lnTo>
                  <a:pt x="0" y="117928"/>
                </a:lnTo>
                <a:lnTo>
                  <a:pt x="0" y="117925"/>
                </a:lnTo>
                <a:lnTo>
                  <a:pt x="0" y="117851"/>
                </a:lnTo>
                <a:lnTo>
                  <a:pt x="0" y="117837"/>
                </a:lnTo>
                <a:lnTo>
                  <a:pt x="0" y="117706"/>
                </a:lnTo>
                <a:lnTo>
                  <a:pt x="0" y="117641"/>
                </a:lnTo>
                <a:lnTo>
                  <a:pt x="0" y="117608"/>
                </a:lnTo>
                <a:lnTo>
                  <a:pt x="0" y="117491"/>
                </a:lnTo>
                <a:lnTo>
                  <a:pt x="0" y="117475"/>
                </a:lnTo>
                <a:lnTo>
                  <a:pt x="0" y="117469"/>
                </a:lnTo>
                <a:lnTo>
                  <a:pt x="0" y="117419"/>
                </a:lnTo>
                <a:lnTo>
                  <a:pt x="0" y="117398"/>
                </a:lnTo>
                <a:lnTo>
                  <a:pt x="0" y="117392"/>
                </a:lnTo>
                <a:lnTo>
                  <a:pt x="0" y="117357"/>
                </a:lnTo>
                <a:lnTo>
                  <a:pt x="0" y="117296"/>
                </a:lnTo>
                <a:lnTo>
                  <a:pt x="0" y="117259"/>
                </a:lnTo>
                <a:lnTo>
                  <a:pt x="0" y="117149"/>
                </a:lnTo>
                <a:lnTo>
                  <a:pt x="0" y="116940"/>
                </a:lnTo>
                <a:lnTo>
                  <a:pt x="0" y="116837"/>
                </a:lnTo>
                <a:lnTo>
                  <a:pt x="0" y="116821"/>
                </a:lnTo>
                <a:lnTo>
                  <a:pt x="0" y="116744"/>
                </a:lnTo>
                <a:lnTo>
                  <a:pt x="0" y="116711"/>
                </a:lnTo>
                <a:lnTo>
                  <a:pt x="0" y="116685"/>
                </a:lnTo>
                <a:lnTo>
                  <a:pt x="0" y="116625"/>
                </a:lnTo>
                <a:lnTo>
                  <a:pt x="0" y="116559"/>
                </a:lnTo>
                <a:lnTo>
                  <a:pt x="0" y="116501"/>
                </a:lnTo>
                <a:lnTo>
                  <a:pt x="0" y="116476"/>
                </a:lnTo>
                <a:lnTo>
                  <a:pt x="0" y="116378"/>
                </a:lnTo>
                <a:lnTo>
                  <a:pt x="0" y="116336"/>
                </a:lnTo>
                <a:lnTo>
                  <a:pt x="0" y="116252"/>
                </a:lnTo>
                <a:lnTo>
                  <a:pt x="0" y="116234"/>
                </a:lnTo>
                <a:lnTo>
                  <a:pt x="0" y="116189"/>
                </a:lnTo>
                <a:lnTo>
                  <a:pt x="0" y="116043"/>
                </a:lnTo>
                <a:lnTo>
                  <a:pt x="0" y="115816"/>
                </a:lnTo>
                <a:lnTo>
                  <a:pt x="0" y="115775"/>
                </a:lnTo>
                <a:lnTo>
                  <a:pt x="0" y="115604"/>
                </a:lnTo>
                <a:lnTo>
                  <a:pt x="0" y="115569"/>
                </a:lnTo>
                <a:lnTo>
                  <a:pt x="0" y="115470"/>
                </a:lnTo>
                <a:lnTo>
                  <a:pt x="0" y="115455"/>
                </a:lnTo>
                <a:lnTo>
                  <a:pt x="0" y="115410"/>
                </a:lnTo>
                <a:lnTo>
                  <a:pt x="0" y="115373"/>
                </a:lnTo>
                <a:lnTo>
                  <a:pt x="0" y="115353"/>
                </a:lnTo>
                <a:lnTo>
                  <a:pt x="0" y="115342"/>
                </a:lnTo>
                <a:lnTo>
                  <a:pt x="0" y="115268"/>
                </a:lnTo>
                <a:lnTo>
                  <a:pt x="0" y="115254"/>
                </a:lnTo>
                <a:lnTo>
                  <a:pt x="0" y="115199"/>
                </a:lnTo>
                <a:lnTo>
                  <a:pt x="0" y="115127"/>
                </a:lnTo>
                <a:lnTo>
                  <a:pt x="0" y="115122"/>
                </a:lnTo>
                <a:lnTo>
                  <a:pt x="0" y="115095"/>
                </a:lnTo>
                <a:lnTo>
                  <a:pt x="0" y="115058"/>
                </a:lnTo>
                <a:lnTo>
                  <a:pt x="0" y="114894"/>
                </a:lnTo>
                <a:lnTo>
                  <a:pt x="0" y="114879"/>
                </a:lnTo>
                <a:lnTo>
                  <a:pt x="0" y="114809"/>
                </a:lnTo>
                <a:lnTo>
                  <a:pt x="0" y="114636"/>
                </a:lnTo>
                <a:lnTo>
                  <a:pt x="0" y="114589"/>
                </a:lnTo>
                <a:lnTo>
                  <a:pt x="0" y="114581"/>
                </a:lnTo>
                <a:lnTo>
                  <a:pt x="0" y="114454"/>
                </a:lnTo>
                <a:lnTo>
                  <a:pt x="0" y="114246"/>
                </a:lnTo>
                <a:lnTo>
                  <a:pt x="0" y="114161"/>
                </a:lnTo>
                <a:lnTo>
                  <a:pt x="0" y="113988"/>
                </a:lnTo>
                <a:lnTo>
                  <a:pt x="0" y="113976"/>
                </a:lnTo>
                <a:lnTo>
                  <a:pt x="0" y="113756"/>
                </a:lnTo>
                <a:lnTo>
                  <a:pt x="0" y="113651"/>
                </a:lnTo>
                <a:lnTo>
                  <a:pt x="0" y="113508"/>
                </a:lnTo>
                <a:lnTo>
                  <a:pt x="0" y="113312"/>
                </a:lnTo>
                <a:lnTo>
                  <a:pt x="0" y="113192"/>
                </a:lnTo>
                <a:lnTo>
                  <a:pt x="0" y="113186"/>
                </a:lnTo>
                <a:lnTo>
                  <a:pt x="0" y="113083"/>
                </a:lnTo>
                <a:lnTo>
                  <a:pt x="0" y="112955"/>
                </a:lnTo>
                <a:lnTo>
                  <a:pt x="0" y="112875"/>
                </a:lnTo>
                <a:lnTo>
                  <a:pt x="0" y="112837"/>
                </a:lnTo>
                <a:lnTo>
                  <a:pt x="0" y="112770"/>
                </a:lnTo>
                <a:lnTo>
                  <a:pt x="0" y="112605"/>
                </a:lnTo>
                <a:lnTo>
                  <a:pt x="0" y="112544"/>
                </a:lnTo>
                <a:lnTo>
                  <a:pt x="0" y="112539"/>
                </a:lnTo>
                <a:lnTo>
                  <a:pt x="0" y="112472"/>
                </a:lnTo>
                <a:lnTo>
                  <a:pt x="0" y="112313"/>
                </a:lnTo>
                <a:lnTo>
                  <a:pt x="0" y="112311"/>
                </a:lnTo>
                <a:lnTo>
                  <a:pt x="0" y="112289"/>
                </a:lnTo>
                <a:lnTo>
                  <a:pt x="0" y="112110"/>
                </a:lnTo>
                <a:lnTo>
                  <a:pt x="0" y="111998"/>
                </a:lnTo>
                <a:lnTo>
                  <a:pt x="0" y="111956"/>
                </a:lnTo>
                <a:lnTo>
                  <a:pt x="0" y="111932"/>
                </a:lnTo>
                <a:lnTo>
                  <a:pt x="0" y="111815"/>
                </a:lnTo>
                <a:lnTo>
                  <a:pt x="0" y="111663"/>
                </a:lnTo>
                <a:lnTo>
                  <a:pt x="0" y="111619"/>
                </a:lnTo>
                <a:lnTo>
                  <a:pt x="0" y="111591"/>
                </a:lnTo>
                <a:lnTo>
                  <a:pt x="0" y="111584"/>
                </a:lnTo>
                <a:lnTo>
                  <a:pt x="0" y="111341"/>
                </a:lnTo>
                <a:lnTo>
                  <a:pt x="0" y="111270"/>
                </a:lnTo>
                <a:lnTo>
                  <a:pt x="0" y="111173"/>
                </a:lnTo>
                <a:lnTo>
                  <a:pt x="0" y="111162"/>
                </a:lnTo>
                <a:lnTo>
                  <a:pt x="0" y="111159"/>
                </a:lnTo>
                <a:lnTo>
                  <a:pt x="0" y="111089"/>
                </a:lnTo>
                <a:lnTo>
                  <a:pt x="0" y="111064"/>
                </a:lnTo>
                <a:lnTo>
                  <a:pt x="0" y="110952"/>
                </a:lnTo>
                <a:lnTo>
                  <a:pt x="0" y="110950"/>
                </a:lnTo>
                <a:lnTo>
                  <a:pt x="0" y="110882"/>
                </a:lnTo>
                <a:lnTo>
                  <a:pt x="0" y="110875"/>
                </a:lnTo>
                <a:lnTo>
                  <a:pt x="0" y="110703"/>
                </a:lnTo>
                <a:lnTo>
                  <a:pt x="0" y="110632"/>
                </a:lnTo>
                <a:lnTo>
                  <a:pt x="0" y="110605"/>
                </a:lnTo>
                <a:lnTo>
                  <a:pt x="0" y="110585"/>
                </a:lnTo>
                <a:lnTo>
                  <a:pt x="0" y="110493"/>
                </a:lnTo>
                <a:lnTo>
                  <a:pt x="0" y="110389"/>
                </a:lnTo>
                <a:lnTo>
                  <a:pt x="0" y="110234"/>
                </a:lnTo>
                <a:lnTo>
                  <a:pt x="0" y="110138"/>
                </a:lnTo>
                <a:lnTo>
                  <a:pt x="0" y="110069"/>
                </a:lnTo>
                <a:lnTo>
                  <a:pt x="0" y="110055"/>
                </a:lnTo>
                <a:lnTo>
                  <a:pt x="0" y="110002"/>
                </a:lnTo>
                <a:lnTo>
                  <a:pt x="0" y="109957"/>
                </a:lnTo>
                <a:lnTo>
                  <a:pt x="0" y="109827"/>
                </a:lnTo>
                <a:lnTo>
                  <a:pt x="0" y="109823"/>
                </a:lnTo>
                <a:lnTo>
                  <a:pt x="0" y="109612"/>
                </a:lnTo>
                <a:lnTo>
                  <a:pt x="0" y="109472"/>
                </a:lnTo>
                <a:lnTo>
                  <a:pt x="0" y="109349"/>
                </a:lnTo>
                <a:lnTo>
                  <a:pt x="0" y="109121"/>
                </a:lnTo>
                <a:lnTo>
                  <a:pt x="0" y="108942"/>
                </a:lnTo>
                <a:lnTo>
                  <a:pt x="0" y="108786"/>
                </a:lnTo>
                <a:lnTo>
                  <a:pt x="0" y="108607"/>
                </a:lnTo>
                <a:lnTo>
                  <a:pt x="0" y="108591"/>
                </a:lnTo>
                <a:lnTo>
                  <a:pt x="0" y="108576"/>
                </a:lnTo>
                <a:lnTo>
                  <a:pt x="0" y="108559"/>
                </a:lnTo>
                <a:lnTo>
                  <a:pt x="0" y="108433"/>
                </a:lnTo>
                <a:lnTo>
                  <a:pt x="0" y="108335"/>
                </a:lnTo>
                <a:lnTo>
                  <a:pt x="0" y="108328"/>
                </a:lnTo>
                <a:lnTo>
                  <a:pt x="0" y="108292"/>
                </a:lnTo>
                <a:lnTo>
                  <a:pt x="0" y="108231"/>
                </a:lnTo>
                <a:lnTo>
                  <a:pt x="0" y="108210"/>
                </a:lnTo>
                <a:lnTo>
                  <a:pt x="0" y="108085"/>
                </a:lnTo>
                <a:lnTo>
                  <a:pt x="0" y="107772"/>
                </a:lnTo>
                <a:lnTo>
                  <a:pt x="0" y="107590"/>
                </a:lnTo>
                <a:lnTo>
                  <a:pt x="0" y="107555"/>
                </a:lnTo>
                <a:lnTo>
                  <a:pt x="0" y="107433"/>
                </a:lnTo>
                <a:lnTo>
                  <a:pt x="0" y="107412"/>
                </a:lnTo>
                <a:lnTo>
                  <a:pt x="0" y="107329"/>
                </a:lnTo>
                <a:lnTo>
                  <a:pt x="0" y="107310"/>
                </a:lnTo>
                <a:lnTo>
                  <a:pt x="0" y="107271"/>
                </a:lnTo>
                <a:lnTo>
                  <a:pt x="0" y="107246"/>
                </a:lnTo>
                <a:lnTo>
                  <a:pt x="0" y="107124"/>
                </a:lnTo>
                <a:lnTo>
                  <a:pt x="0" y="106997"/>
                </a:lnTo>
                <a:lnTo>
                  <a:pt x="0" y="106990"/>
                </a:lnTo>
                <a:lnTo>
                  <a:pt x="0" y="106851"/>
                </a:lnTo>
                <a:lnTo>
                  <a:pt x="0" y="106787"/>
                </a:lnTo>
                <a:lnTo>
                  <a:pt x="0" y="106642"/>
                </a:lnTo>
                <a:lnTo>
                  <a:pt x="0" y="106639"/>
                </a:lnTo>
                <a:lnTo>
                  <a:pt x="0" y="106546"/>
                </a:lnTo>
                <a:lnTo>
                  <a:pt x="0" y="106432"/>
                </a:lnTo>
                <a:lnTo>
                  <a:pt x="0" y="106355"/>
                </a:lnTo>
                <a:lnTo>
                  <a:pt x="0" y="106349"/>
                </a:lnTo>
                <a:lnTo>
                  <a:pt x="0" y="106219"/>
                </a:lnTo>
                <a:lnTo>
                  <a:pt x="0" y="106203"/>
                </a:lnTo>
                <a:lnTo>
                  <a:pt x="0" y="106189"/>
                </a:lnTo>
                <a:lnTo>
                  <a:pt x="0" y="106183"/>
                </a:lnTo>
                <a:lnTo>
                  <a:pt x="0" y="106139"/>
                </a:lnTo>
                <a:lnTo>
                  <a:pt x="0" y="106109"/>
                </a:lnTo>
                <a:lnTo>
                  <a:pt x="0" y="105973"/>
                </a:lnTo>
                <a:lnTo>
                  <a:pt x="0" y="105890"/>
                </a:lnTo>
                <a:lnTo>
                  <a:pt x="0" y="105745"/>
                </a:lnTo>
                <a:lnTo>
                  <a:pt x="0" y="105535"/>
                </a:lnTo>
                <a:lnTo>
                  <a:pt x="0" y="105424"/>
                </a:lnTo>
                <a:lnTo>
                  <a:pt x="0" y="105303"/>
                </a:lnTo>
                <a:lnTo>
                  <a:pt x="0" y="105286"/>
                </a:lnTo>
                <a:lnTo>
                  <a:pt x="0" y="105268"/>
                </a:lnTo>
                <a:lnTo>
                  <a:pt x="0" y="105092"/>
                </a:lnTo>
                <a:lnTo>
                  <a:pt x="0" y="105072"/>
                </a:lnTo>
                <a:lnTo>
                  <a:pt x="0" y="104853"/>
                </a:lnTo>
                <a:lnTo>
                  <a:pt x="0" y="104850"/>
                </a:lnTo>
                <a:lnTo>
                  <a:pt x="0" y="104832"/>
                </a:lnTo>
                <a:lnTo>
                  <a:pt x="0" y="104829"/>
                </a:lnTo>
                <a:lnTo>
                  <a:pt x="0" y="104818"/>
                </a:lnTo>
                <a:lnTo>
                  <a:pt x="0" y="104727"/>
                </a:lnTo>
                <a:lnTo>
                  <a:pt x="0" y="104638"/>
                </a:lnTo>
                <a:lnTo>
                  <a:pt x="0" y="104622"/>
                </a:lnTo>
                <a:lnTo>
                  <a:pt x="0" y="104504"/>
                </a:lnTo>
                <a:lnTo>
                  <a:pt x="0" y="104477"/>
                </a:lnTo>
                <a:lnTo>
                  <a:pt x="0" y="104422"/>
                </a:lnTo>
                <a:lnTo>
                  <a:pt x="0" y="104406"/>
                </a:lnTo>
                <a:lnTo>
                  <a:pt x="0" y="104298"/>
                </a:lnTo>
                <a:lnTo>
                  <a:pt x="0" y="104268"/>
                </a:lnTo>
                <a:lnTo>
                  <a:pt x="0" y="104088"/>
                </a:lnTo>
                <a:lnTo>
                  <a:pt x="0" y="104087"/>
                </a:lnTo>
                <a:lnTo>
                  <a:pt x="0" y="104056"/>
                </a:lnTo>
                <a:lnTo>
                  <a:pt x="0" y="104018"/>
                </a:lnTo>
                <a:lnTo>
                  <a:pt x="0" y="103913"/>
                </a:lnTo>
                <a:lnTo>
                  <a:pt x="0" y="103839"/>
                </a:lnTo>
                <a:lnTo>
                  <a:pt x="0" y="103772"/>
                </a:lnTo>
                <a:lnTo>
                  <a:pt x="0" y="103721"/>
                </a:lnTo>
                <a:lnTo>
                  <a:pt x="0" y="103623"/>
                </a:lnTo>
                <a:lnTo>
                  <a:pt x="0" y="103620"/>
                </a:lnTo>
                <a:lnTo>
                  <a:pt x="0" y="103615"/>
                </a:lnTo>
                <a:lnTo>
                  <a:pt x="0" y="103548"/>
                </a:lnTo>
                <a:lnTo>
                  <a:pt x="0" y="103525"/>
                </a:lnTo>
                <a:lnTo>
                  <a:pt x="0" y="103458"/>
                </a:lnTo>
                <a:lnTo>
                  <a:pt x="0" y="103370"/>
                </a:lnTo>
                <a:lnTo>
                  <a:pt x="0" y="103236"/>
                </a:lnTo>
                <a:lnTo>
                  <a:pt x="0" y="103191"/>
                </a:lnTo>
                <a:lnTo>
                  <a:pt x="0" y="102963"/>
                </a:lnTo>
                <a:lnTo>
                  <a:pt x="0" y="102841"/>
                </a:lnTo>
                <a:lnTo>
                  <a:pt x="0" y="102685"/>
                </a:lnTo>
                <a:lnTo>
                  <a:pt x="0" y="102542"/>
                </a:lnTo>
                <a:lnTo>
                  <a:pt x="0" y="102489"/>
                </a:lnTo>
                <a:lnTo>
                  <a:pt x="0" y="102486"/>
                </a:lnTo>
                <a:lnTo>
                  <a:pt x="0" y="102470"/>
                </a:lnTo>
                <a:lnTo>
                  <a:pt x="0" y="102401"/>
                </a:lnTo>
                <a:lnTo>
                  <a:pt x="0" y="102355"/>
                </a:lnTo>
                <a:lnTo>
                  <a:pt x="0" y="102346"/>
                </a:lnTo>
                <a:lnTo>
                  <a:pt x="0" y="102026"/>
                </a:lnTo>
                <a:lnTo>
                  <a:pt x="0" y="102015"/>
                </a:lnTo>
                <a:lnTo>
                  <a:pt x="0" y="102012"/>
                </a:lnTo>
                <a:lnTo>
                  <a:pt x="0" y="101805"/>
                </a:lnTo>
                <a:lnTo>
                  <a:pt x="0" y="101728"/>
                </a:lnTo>
                <a:lnTo>
                  <a:pt x="0" y="101605"/>
                </a:lnTo>
                <a:lnTo>
                  <a:pt x="0" y="101589"/>
                </a:lnTo>
                <a:lnTo>
                  <a:pt x="0" y="101569"/>
                </a:lnTo>
                <a:lnTo>
                  <a:pt x="0" y="101562"/>
                </a:lnTo>
                <a:lnTo>
                  <a:pt x="0" y="101556"/>
                </a:lnTo>
                <a:lnTo>
                  <a:pt x="0" y="101347"/>
                </a:lnTo>
                <a:lnTo>
                  <a:pt x="0" y="101346"/>
                </a:lnTo>
                <a:lnTo>
                  <a:pt x="0" y="101319"/>
                </a:lnTo>
                <a:lnTo>
                  <a:pt x="0" y="101123"/>
                </a:lnTo>
                <a:lnTo>
                  <a:pt x="0" y="101078"/>
                </a:lnTo>
                <a:lnTo>
                  <a:pt x="0" y="101032"/>
                </a:lnTo>
                <a:lnTo>
                  <a:pt x="0" y="100966"/>
                </a:lnTo>
                <a:lnTo>
                  <a:pt x="0" y="100908"/>
                </a:lnTo>
                <a:lnTo>
                  <a:pt x="0" y="100899"/>
                </a:lnTo>
                <a:lnTo>
                  <a:pt x="0" y="100798"/>
                </a:lnTo>
                <a:lnTo>
                  <a:pt x="0" y="100676"/>
                </a:lnTo>
                <a:lnTo>
                  <a:pt x="0" y="100646"/>
                </a:lnTo>
                <a:lnTo>
                  <a:pt x="0" y="100548"/>
                </a:lnTo>
                <a:lnTo>
                  <a:pt x="0" y="100480"/>
                </a:lnTo>
                <a:lnTo>
                  <a:pt x="0" y="100465"/>
                </a:lnTo>
                <a:lnTo>
                  <a:pt x="0" y="100339"/>
                </a:lnTo>
                <a:lnTo>
                  <a:pt x="0" y="100333"/>
                </a:lnTo>
                <a:lnTo>
                  <a:pt x="0" y="100298"/>
                </a:lnTo>
                <a:lnTo>
                  <a:pt x="0" y="100102"/>
                </a:lnTo>
                <a:lnTo>
                  <a:pt x="0" y="100021"/>
                </a:lnTo>
                <a:lnTo>
                  <a:pt x="0" y="99984"/>
                </a:lnTo>
                <a:lnTo>
                  <a:pt x="0" y="99917"/>
                </a:lnTo>
                <a:lnTo>
                  <a:pt x="0" y="99903"/>
                </a:lnTo>
                <a:lnTo>
                  <a:pt x="0" y="99795"/>
                </a:lnTo>
                <a:lnTo>
                  <a:pt x="0" y="99778"/>
                </a:lnTo>
                <a:lnTo>
                  <a:pt x="0" y="99752"/>
                </a:lnTo>
                <a:lnTo>
                  <a:pt x="0" y="99691"/>
                </a:lnTo>
                <a:lnTo>
                  <a:pt x="0" y="99666"/>
                </a:lnTo>
                <a:lnTo>
                  <a:pt x="0" y="99619"/>
                </a:lnTo>
                <a:lnTo>
                  <a:pt x="0" y="99568"/>
                </a:lnTo>
                <a:lnTo>
                  <a:pt x="0" y="99460"/>
                </a:lnTo>
                <a:lnTo>
                  <a:pt x="0" y="99459"/>
                </a:lnTo>
                <a:lnTo>
                  <a:pt x="0" y="99458"/>
                </a:lnTo>
                <a:lnTo>
                  <a:pt x="0" y="99429"/>
                </a:lnTo>
                <a:lnTo>
                  <a:pt x="0" y="99373"/>
                </a:lnTo>
                <a:lnTo>
                  <a:pt x="0" y="99319"/>
                </a:lnTo>
                <a:lnTo>
                  <a:pt x="0" y="99286"/>
                </a:lnTo>
                <a:lnTo>
                  <a:pt x="0" y="99145"/>
                </a:lnTo>
                <a:lnTo>
                  <a:pt x="0" y="99103"/>
                </a:lnTo>
                <a:lnTo>
                  <a:pt x="0" y="99022"/>
                </a:lnTo>
                <a:lnTo>
                  <a:pt x="0" y="99000"/>
                </a:lnTo>
                <a:lnTo>
                  <a:pt x="0" y="98810"/>
                </a:lnTo>
                <a:lnTo>
                  <a:pt x="0" y="98738"/>
                </a:lnTo>
                <a:lnTo>
                  <a:pt x="0" y="98716"/>
                </a:lnTo>
                <a:lnTo>
                  <a:pt x="0" y="98671"/>
                </a:lnTo>
                <a:lnTo>
                  <a:pt x="0" y="98537"/>
                </a:lnTo>
                <a:lnTo>
                  <a:pt x="0" y="98383"/>
                </a:lnTo>
                <a:lnTo>
                  <a:pt x="0" y="98352"/>
                </a:lnTo>
                <a:lnTo>
                  <a:pt x="0" y="98306"/>
                </a:lnTo>
                <a:lnTo>
                  <a:pt x="0" y="98066"/>
                </a:lnTo>
                <a:lnTo>
                  <a:pt x="0" y="98063"/>
                </a:lnTo>
                <a:lnTo>
                  <a:pt x="0" y="97843"/>
                </a:lnTo>
                <a:lnTo>
                  <a:pt x="0" y="97835"/>
                </a:lnTo>
                <a:lnTo>
                  <a:pt x="0" y="97656"/>
                </a:lnTo>
                <a:lnTo>
                  <a:pt x="0" y="97640"/>
                </a:lnTo>
                <a:lnTo>
                  <a:pt x="0" y="97593"/>
                </a:lnTo>
                <a:lnTo>
                  <a:pt x="0" y="97539"/>
                </a:lnTo>
                <a:lnTo>
                  <a:pt x="0" y="97362"/>
                </a:lnTo>
                <a:lnTo>
                  <a:pt x="0" y="97285"/>
                </a:lnTo>
                <a:lnTo>
                  <a:pt x="0" y="97260"/>
                </a:lnTo>
                <a:lnTo>
                  <a:pt x="0" y="97121"/>
                </a:lnTo>
                <a:lnTo>
                  <a:pt x="0" y="97049"/>
                </a:lnTo>
                <a:lnTo>
                  <a:pt x="0" y="97042"/>
                </a:lnTo>
                <a:lnTo>
                  <a:pt x="0" y="96962"/>
                </a:lnTo>
                <a:lnTo>
                  <a:pt x="0" y="96801"/>
                </a:lnTo>
                <a:lnTo>
                  <a:pt x="0" y="96759"/>
                </a:lnTo>
                <a:lnTo>
                  <a:pt x="0" y="96751"/>
                </a:lnTo>
                <a:lnTo>
                  <a:pt x="0" y="96692"/>
                </a:lnTo>
                <a:lnTo>
                  <a:pt x="0" y="96496"/>
                </a:lnTo>
                <a:lnTo>
                  <a:pt x="0" y="96446"/>
                </a:lnTo>
                <a:lnTo>
                  <a:pt x="0" y="96379"/>
                </a:lnTo>
                <a:lnTo>
                  <a:pt x="0" y="96153"/>
                </a:lnTo>
                <a:lnTo>
                  <a:pt x="0" y="96081"/>
                </a:lnTo>
                <a:lnTo>
                  <a:pt x="0" y="95960"/>
                </a:lnTo>
                <a:lnTo>
                  <a:pt x="0" y="95723"/>
                </a:lnTo>
                <a:lnTo>
                  <a:pt x="0" y="95706"/>
                </a:lnTo>
                <a:lnTo>
                  <a:pt x="0" y="95678"/>
                </a:lnTo>
                <a:lnTo>
                  <a:pt x="0" y="95580"/>
                </a:lnTo>
                <a:lnTo>
                  <a:pt x="0" y="95501"/>
                </a:lnTo>
                <a:lnTo>
                  <a:pt x="0" y="95482"/>
                </a:lnTo>
                <a:lnTo>
                  <a:pt x="0" y="95475"/>
                </a:lnTo>
                <a:lnTo>
                  <a:pt x="0" y="95232"/>
                </a:lnTo>
                <a:lnTo>
                  <a:pt x="0" y="95151"/>
                </a:lnTo>
                <a:lnTo>
                  <a:pt x="0" y="95039"/>
                </a:lnTo>
                <a:lnTo>
                  <a:pt x="0" y="94941"/>
                </a:lnTo>
                <a:lnTo>
                  <a:pt x="0" y="94853"/>
                </a:lnTo>
                <a:lnTo>
                  <a:pt x="0" y="94702"/>
                </a:lnTo>
                <a:lnTo>
                  <a:pt x="0" y="94692"/>
                </a:lnTo>
                <a:lnTo>
                  <a:pt x="0" y="94677"/>
                </a:lnTo>
                <a:lnTo>
                  <a:pt x="0" y="94589"/>
                </a:lnTo>
                <a:lnTo>
                  <a:pt x="0" y="94483"/>
                </a:lnTo>
                <a:lnTo>
                  <a:pt x="0" y="94476"/>
                </a:lnTo>
                <a:lnTo>
                  <a:pt x="0" y="94393"/>
                </a:lnTo>
                <a:lnTo>
                  <a:pt x="0" y="94312"/>
                </a:lnTo>
                <a:lnTo>
                  <a:pt x="0" y="94218"/>
                </a:lnTo>
                <a:lnTo>
                  <a:pt x="0" y="94168"/>
                </a:lnTo>
                <a:lnTo>
                  <a:pt x="0" y="94144"/>
                </a:lnTo>
                <a:lnTo>
                  <a:pt x="0" y="94130"/>
                </a:lnTo>
                <a:lnTo>
                  <a:pt x="0" y="94102"/>
                </a:lnTo>
                <a:lnTo>
                  <a:pt x="0" y="94089"/>
                </a:lnTo>
                <a:lnTo>
                  <a:pt x="0" y="94044"/>
                </a:lnTo>
                <a:lnTo>
                  <a:pt x="0" y="93934"/>
                </a:lnTo>
                <a:lnTo>
                  <a:pt x="0" y="93910"/>
                </a:lnTo>
                <a:lnTo>
                  <a:pt x="0" y="93863"/>
                </a:lnTo>
                <a:lnTo>
                  <a:pt x="0" y="93786"/>
                </a:lnTo>
                <a:lnTo>
                  <a:pt x="0" y="93570"/>
                </a:lnTo>
                <a:lnTo>
                  <a:pt x="0" y="93562"/>
                </a:lnTo>
                <a:lnTo>
                  <a:pt x="0" y="93546"/>
                </a:lnTo>
                <a:lnTo>
                  <a:pt x="0" y="93498"/>
                </a:lnTo>
                <a:lnTo>
                  <a:pt x="0" y="93496"/>
                </a:lnTo>
                <a:lnTo>
                  <a:pt x="0" y="93482"/>
                </a:lnTo>
                <a:lnTo>
                  <a:pt x="0" y="93311"/>
                </a:lnTo>
                <a:lnTo>
                  <a:pt x="0" y="93286"/>
                </a:lnTo>
                <a:lnTo>
                  <a:pt x="0" y="93248"/>
                </a:lnTo>
                <a:lnTo>
                  <a:pt x="0" y="93208"/>
                </a:lnTo>
                <a:lnTo>
                  <a:pt x="0" y="93037"/>
                </a:lnTo>
                <a:lnTo>
                  <a:pt x="0" y="93029"/>
                </a:lnTo>
                <a:lnTo>
                  <a:pt x="0" y="92852"/>
                </a:lnTo>
                <a:lnTo>
                  <a:pt x="0" y="92802"/>
                </a:lnTo>
                <a:lnTo>
                  <a:pt x="0" y="92527"/>
                </a:lnTo>
                <a:lnTo>
                  <a:pt x="0" y="92492"/>
                </a:lnTo>
                <a:lnTo>
                  <a:pt x="0" y="92422"/>
                </a:lnTo>
                <a:lnTo>
                  <a:pt x="0" y="92415"/>
                </a:lnTo>
                <a:lnTo>
                  <a:pt x="0" y="92239"/>
                </a:lnTo>
                <a:lnTo>
                  <a:pt x="0" y="92204"/>
                </a:lnTo>
                <a:lnTo>
                  <a:pt x="0" y="92172"/>
                </a:lnTo>
                <a:lnTo>
                  <a:pt x="0" y="91997"/>
                </a:lnTo>
                <a:lnTo>
                  <a:pt x="0" y="91976"/>
                </a:lnTo>
                <a:lnTo>
                  <a:pt x="0" y="91879"/>
                </a:lnTo>
                <a:lnTo>
                  <a:pt x="0" y="91874"/>
                </a:lnTo>
                <a:lnTo>
                  <a:pt x="0" y="91819"/>
                </a:lnTo>
                <a:lnTo>
                  <a:pt x="0" y="91752"/>
                </a:lnTo>
                <a:lnTo>
                  <a:pt x="0" y="91646"/>
                </a:lnTo>
                <a:lnTo>
                  <a:pt x="0" y="91519"/>
                </a:lnTo>
                <a:lnTo>
                  <a:pt x="0" y="91420"/>
                </a:lnTo>
                <a:lnTo>
                  <a:pt x="0" y="91415"/>
                </a:lnTo>
                <a:lnTo>
                  <a:pt x="0" y="91333"/>
                </a:lnTo>
                <a:lnTo>
                  <a:pt x="0" y="91203"/>
                </a:lnTo>
                <a:lnTo>
                  <a:pt x="0" y="91060"/>
                </a:lnTo>
                <a:lnTo>
                  <a:pt x="0" y="91046"/>
                </a:lnTo>
                <a:lnTo>
                  <a:pt x="0" y="90998"/>
                </a:lnTo>
                <a:lnTo>
                  <a:pt x="0" y="90979"/>
                </a:lnTo>
                <a:lnTo>
                  <a:pt x="0" y="90874"/>
                </a:lnTo>
                <a:lnTo>
                  <a:pt x="0" y="90767"/>
                </a:lnTo>
                <a:lnTo>
                  <a:pt x="0" y="90762"/>
                </a:lnTo>
                <a:lnTo>
                  <a:pt x="0" y="90729"/>
                </a:lnTo>
                <a:lnTo>
                  <a:pt x="0" y="90695"/>
                </a:lnTo>
                <a:lnTo>
                  <a:pt x="0" y="90665"/>
                </a:lnTo>
                <a:lnTo>
                  <a:pt x="0" y="90605"/>
                </a:lnTo>
                <a:lnTo>
                  <a:pt x="0" y="90596"/>
                </a:lnTo>
                <a:lnTo>
                  <a:pt x="0" y="90539"/>
                </a:lnTo>
                <a:lnTo>
                  <a:pt x="0" y="90519"/>
                </a:lnTo>
                <a:lnTo>
                  <a:pt x="0" y="90498"/>
                </a:lnTo>
                <a:lnTo>
                  <a:pt x="0" y="90494"/>
                </a:lnTo>
                <a:lnTo>
                  <a:pt x="0" y="90380"/>
                </a:lnTo>
                <a:lnTo>
                  <a:pt x="0" y="90226"/>
                </a:lnTo>
                <a:lnTo>
                  <a:pt x="0" y="90035"/>
                </a:lnTo>
                <a:lnTo>
                  <a:pt x="0" y="89988"/>
                </a:lnTo>
                <a:lnTo>
                  <a:pt x="0" y="89832"/>
                </a:lnTo>
                <a:lnTo>
                  <a:pt x="0" y="89792"/>
                </a:lnTo>
                <a:lnTo>
                  <a:pt x="0" y="89710"/>
                </a:lnTo>
                <a:lnTo>
                  <a:pt x="0" y="89633"/>
                </a:lnTo>
                <a:lnTo>
                  <a:pt x="0" y="89613"/>
                </a:lnTo>
                <a:lnTo>
                  <a:pt x="0" y="89582"/>
                </a:lnTo>
                <a:lnTo>
                  <a:pt x="0" y="89499"/>
                </a:lnTo>
                <a:lnTo>
                  <a:pt x="0" y="89494"/>
                </a:lnTo>
                <a:lnTo>
                  <a:pt x="0" y="89473"/>
                </a:lnTo>
                <a:lnTo>
                  <a:pt x="0" y="89390"/>
                </a:lnTo>
                <a:lnTo>
                  <a:pt x="0" y="89387"/>
                </a:lnTo>
                <a:lnTo>
                  <a:pt x="0" y="89315"/>
                </a:lnTo>
                <a:lnTo>
                  <a:pt x="0" y="89236"/>
                </a:lnTo>
                <a:lnTo>
                  <a:pt x="0" y="89159"/>
                </a:lnTo>
                <a:lnTo>
                  <a:pt x="0" y="89078"/>
                </a:lnTo>
                <a:lnTo>
                  <a:pt x="0" y="89014"/>
                </a:lnTo>
                <a:lnTo>
                  <a:pt x="0" y="88919"/>
                </a:lnTo>
                <a:lnTo>
                  <a:pt x="0" y="88829"/>
                </a:lnTo>
                <a:lnTo>
                  <a:pt x="0" y="88752"/>
                </a:lnTo>
                <a:lnTo>
                  <a:pt x="0" y="88716"/>
                </a:lnTo>
                <a:lnTo>
                  <a:pt x="0" y="88684"/>
                </a:lnTo>
                <a:lnTo>
                  <a:pt x="0" y="88509"/>
                </a:lnTo>
                <a:lnTo>
                  <a:pt x="0" y="88494"/>
                </a:lnTo>
                <a:lnTo>
                  <a:pt x="0" y="88463"/>
                </a:lnTo>
                <a:lnTo>
                  <a:pt x="0" y="88366"/>
                </a:lnTo>
                <a:lnTo>
                  <a:pt x="0" y="88225"/>
                </a:lnTo>
                <a:lnTo>
                  <a:pt x="0" y="88197"/>
                </a:lnTo>
                <a:lnTo>
                  <a:pt x="0" y="88179"/>
                </a:lnTo>
                <a:lnTo>
                  <a:pt x="0" y="88175"/>
                </a:lnTo>
                <a:lnTo>
                  <a:pt x="0" y="88016"/>
                </a:lnTo>
                <a:lnTo>
                  <a:pt x="0" y="87911"/>
                </a:lnTo>
                <a:lnTo>
                  <a:pt x="0" y="87627"/>
                </a:lnTo>
                <a:lnTo>
                  <a:pt x="0" y="87612"/>
                </a:lnTo>
                <a:lnTo>
                  <a:pt x="0" y="87577"/>
                </a:lnTo>
                <a:lnTo>
                  <a:pt x="0" y="87452"/>
                </a:lnTo>
                <a:lnTo>
                  <a:pt x="0" y="87226"/>
                </a:lnTo>
                <a:lnTo>
                  <a:pt x="0" y="87168"/>
                </a:lnTo>
                <a:lnTo>
                  <a:pt x="0" y="87135"/>
                </a:lnTo>
                <a:lnTo>
                  <a:pt x="0" y="87097"/>
                </a:lnTo>
                <a:lnTo>
                  <a:pt x="0" y="87050"/>
                </a:lnTo>
                <a:lnTo>
                  <a:pt x="0" y="86999"/>
                </a:lnTo>
                <a:lnTo>
                  <a:pt x="0" y="86995"/>
                </a:lnTo>
                <a:lnTo>
                  <a:pt x="0" y="86911"/>
                </a:lnTo>
                <a:lnTo>
                  <a:pt x="0" y="86890"/>
                </a:lnTo>
                <a:lnTo>
                  <a:pt x="0" y="86877"/>
                </a:lnTo>
                <a:lnTo>
                  <a:pt x="0" y="86804"/>
                </a:lnTo>
                <a:lnTo>
                  <a:pt x="0" y="86732"/>
                </a:lnTo>
                <a:lnTo>
                  <a:pt x="0" y="86576"/>
                </a:lnTo>
                <a:lnTo>
                  <a:pt x="0" y="86520"/>
                </a:lnTo>
                <a:lnTo>
                  <a:pt x="0" y="86433"/>
                </a:lnTo>
                <a:lnTo>
                  <a:pt x="0" y="86431"/>
                </a:lnTo>
                <a:lnTo>
                  <a:pt x="0" y="86169"/>
                </a:lnTo>
                <a:lnTo>
                  <a:pt x="0" y="86076"/>
                </a:lnTo>
                <a:lnTo>
                  <a:pt x="0" y="85996"/>
                </a:lnTo>
                <a:lnTo>
                  <a:pt x="0" y="85974"/>
                </a:lnTo>
                <a:lnTo>
                  <a:pt x="0" y="85783"/>
                </a:lnTo>
                <a:lnTo>
                  <a:pt x="0" y="85726"/>
                </a:lnTo>
                <a:lnTo>
                  <a:pt x="0" y="85711"/>
                </a:lnTo>
                <a:lnTo>
                  <a:pt x="0" y="85628"/>
                </a:lnTo>
                <a:lnTo>
                  <a:pt x="0" y="85530"/>
                </a:lnTo>
                <a:lnTo>
                  <a:pt x="0" y="85515"/>
                </a:lnTo>
                <a:lnTo>
                  <a:pt x="0" y="85210"/>
                </a:lnTo>
                <a:lnTo>
                  <a:pt x="0" y="85165"/>
                </a:lnTo>
                <a:lnTo>
                  <a:pt x="0" y="84986"/>
                </a:lnTo>
                <a:lnTo>
                  <a:pt x="0" y="84955"/>
                </a:lnTo>
                <a:lnTo>
                  <a:pt x="0" y="84867"/>
                </a:lnTo>
                <a:lnTo>
                  <a:pt x="0" y="84795"/>
                </a:lnTo>
                <a:lnTo>
                  <a:pt x="0" y="84740"/>
                </a:lnTo>
                <a:lnTo>
                  <a:pt x="0" y="84603"/>
                </a:lnTo>
                <a:lnTo>
                  <a:pt x="0" y="84552"/>
                </a:lnTo>
                <a:lnTo>
                  <a:pt x="0" y="84509"/>
                </a:lnTo>
                <a:lnTo>
                  <a:pt x="0" y="84407"/>
                </a:lnTo>
                <a:lnTo>
                  <a:pt x="0" y="84262"/>
                </a:lnTo>
                <a:lnTo>
                  <a:pt x="0" y="84196"/>
                </a:lnTo>
                <a:lnTo>
                  <a:pt x="0" y="84185"/>
                </a:lnTo>
                <a:lnTo>
                  <a:pt x="0" y="84182"/>
                </a:lnTo>
                <a:lnTo>
                  <a:pt x="0" y="84164"/>
                </a:lnTo>
                <a:lnTo>
                  <a:pt x="0" y="84144"/>
                </a:lnTo>
                <a:lnTo>
                  <a:pt x="0" y="83975"/>
                </a:lnTo>
                <a:lnTo>
                  <a:pt x="0" y="83948"/>
                </a:lnTo>
                <a:lnTo>
                  <a:pt x="0" y="83898"/>
                </a:lnTo>
                <a:lnTo>
                  <a:pt x="0" y="83732"/>
                </a:lnTo>
                <a:lnTo>
                  <a:pt x="0" y="83726"/>
                </a:lnTo>
                <a:lnTo>
                  <a:pt x="0" y="83705"/>
                </a:lnTo>
                <a:lnTo>
                  <a:pt x="0" y="83655"/>
                </a:lnTo>
                <a:lnTo>
                  <a:pt x="0" y="83603"/>
                </a:lnTo>
                <a:lnTo>
                  <a:pt x="0" y="83512"/>
                </a:lnTo>
                <a:lnTo>
                  <a:pt x="0" y="83496"/>
                </a:lnTo>
                <a:lnTo>
                  <a:pt x="0" y="83391"/>
                </a:lnTo>
                <a:lnTo>
                  <a:pt x="0" y="83300"/>
                </a:lnTo>
                <a:lnTo>
                  <a:pt x="0" y="83241"/>
                </a:lnTo>
                <a:lnTo>
                  <a:pt x="0" y="83123"/>
                </a:lnTo>
                <a:lnTo>
                  <a:pt x="0" y="83107"/>
                </a:lnTo>
                <a:lnTo>
                  <a:pt x="0" y="83078"/>
                </a:lnTo>
                <a:lnTo>
                  <a:pt x="0" y="83062"/>
                </a:lnTo>
                <a:lnTo>
                  <a:pt x="0" y="83057"/>
                </a:lnTo>
                <a:lnTo>
                  <a:pt x="0" y="82955"/>
                </a:lnTo>
                <a:lnTo>
                  <a:pt x="0" y="82944"/>
                </a:lnTo>
                <a:lnTo>
                  <a:pt x="0" y="82932"/>
                </a:lnTo>
                <a:lnTo>
                  <a:pt x="0" y="82846"/>
                </a:lnTo>
                <a:lnTo>
                  <a:pt x="0" y="82648"/>
                </a:lnTo>
                <a:lnTo>
                  <a:pt x="0" y="82496"/>
                </a:lnTo>
                <a:lnTo>
                  <a:pt x="0" y="82470"/>
                </a:lnTo>
                <a:lnTo>
                  <a:pt x="0" y="82372"/>
                </a:lnTo>
                <a:lnTo>
                  <a:pt x="0" y="82284"/>
                </a:lnTo>
                <a:lnTo>
                  <a:pt x="0" y="82242"/>
                </a:lnTo>
                <a:lnTo>
                  <a:pt x="0" y="82212"/>
                </a:lnTo>
                <a:lnTo>
                  <a:pt x="0" y="82176"/>
                </a:lnTo>
                <a:lnTo>
                  <a:pt x="0" y="82125"/>
                </a:lnTo>
                <a:lnTo>
                  <a:pt x="0" y="82063"/>
                </a:lnTo>
                <a:lnTo>
                  <a:pt x="0" y="82020"/>
                </a:lnTo>
                <a:lnTo>
                  <a:pt x="0" y="82000"/>
                </a:lnTo>
                <a:lnTo>
                  <a:pt x="0" y="81965"/>
                </a:lnTo>
                <a:lnTo>
                  <a:pt x="0" y="81824"/>
                </a:lnTo>
                <a:lnTo>
                  <a:pt x="0" y="81717"/>
                </a:lnTo>
                <a:lnTo>
                  <a:pt x="0" y="81630"/>
                </a:lnTo>
                <a:lnTo>
                  <a:pt x="0" y="81599"/>
                </a:lnTo>
                <a:lnTo>
                  <a:pt x="0" y="81561"/>
                </a:lnTo>
                <a:lnTo>
                  <a:pt x="0" y="81456"/>
                </a:lnTo>
                <a:lnTo>
                  <a:pt x="0" y="81449"/>
                </a:lnTo>
                <a:lnTo>
                  <a:pt x="0" y="81365"/>
                </a:lnTo>
                <a:lnTo>
                  <a:pt x="0" y="81347"/>
                </a:lnTo>
                <a:lnTo>
                  <a:pt x="0" y="81315"/>
                </a:lnTo>
                <a:lnTo>
                  <a:pt x="0" y="81206"/>
                </a:lnTo>
                <a:lnTo>
                  <a:pt x="0" y="81069"/>
                </a:lnTo>
                <a:lnTo>
                  <a:pt x="0" y="81010"/>
                </a:lnTo>
                <a:lnTo>
                  <a:pt x="0" y="80929"/>
                </a:lnTo>
                <a:lnTo>
                  <a:pt x="0" y="80913"/>
                </a:lnTo>
                <a:lnTo>
                  <a:pt x="0" y="80888"/>
                </a:lnTo>
                <a:lnTo>
                  <a:pt x="0" y="80841"/>
                </a:lnTo>
                <a:lnTo>
                  <a:pt x="0" y="80786"/>
                </a:lnTo>
                <a:lnTo>
                  <a:pt x="0" y="80717"/>
                </a:lnTo>
                <a:lnTo>
                  <a:pt x="0" y="80709"/>
                </a:lnTo>
                <a:lnTo>
                  <a:pt x="0" y="80679"/>
                </a:lnTo>
                <a:lnTo>
                  <a:pt x="0" y="80645"/>
                </a:lnTo>
                <a:lnTo>
                  <a:pt x="0" y="80466"/>
                </a:lnTo>
                <a:lnTo>
                  <a:pt x="0" y="80367"/>
                </a:lnTo>
                <a:lnTo>
                  <a:pt x="0" y="80240"/>
                </a:lnTo>
                <a:lnTo>
                  <a:pt x="0" y="80233"/>
                </a:lnTo>
                <a:lnTo>
                  <a:pt x="0" y="80229"/>
                </a:lnTo>
                <a:lnTo>
                  <a:pt x="0" y="80168"/>
                </a:lnTo>
                <a:lnTo>
                  <a:pt x="0" y="80013"/>
                </a:lnTo>
                <a:lnTo>
                  <a:pt x="0" y="79908"/>
                </a:lnTo>
                <a:lnTo>
                  <a:pt x="0" y="79742"/>
                </a:lnTo>
                <a:lnTo>
                  <a:pt x="0" y="79639"/>
                </a:lnTo>
                <a:lnTo>
                  <a:pt x="0" y="79569"/>
                </a:lnTo>
                <a:lnTo>
                  <a:pt x="0" y="79563"/>
                </a:lnTo>
                <a:lnTo>
                  <a:pt x="0" y="79260"/>
                </a:lnTo>
                <a:lnTo>
                  <a:pt x="0" y="79238"/>
                </a:lnTo>
                <a:lnTo>
                  <a:pt x="0" y="79212"/>
                </a:lnTo>
                <a:lnTo>
                  <a:pt x="0" y="79132"/>
                </a:lnTo>
                <a:lnTo>
                  <a:pt x="0" y="79092"/>
                </a:lnTo>
                <a:lnTo>
                  <a:pt x="0" y="79028"/>
                </a:lnTo>
                <a:lnTo>
                  <a:pt x="0" y="78869"/>
                </a:lnTo>
                <a:lnTo>
                  <a:pt x="0" y="78862"/>
                </a:lnTo>
                <a:lnTo>
                  <a:pt x="0" y="78779"/>
                </a:lnTo>
                <a:lnTo>
                  <a:pt x="0" y="78764"/>
                </a:lnTo>
                <a:lnTo>
                  <a:pt x="0" y="78666"/>
                </a:lnTo>
                <a:lnTo>
                  <a:pt x="0" y="78542"/>
                </a:lnTo>
                <a:lnTo>
                  <a:pt x="0" y="78480"/>
                </a:lnTo>
                <a:lnTo>
                  <a:pt x="0" y="78424"/>
                </a:lnTo>
                <a:lnTo>
                  <a:pt x="0" y="78371"/>
                </a:lnTo>
                <a:lnTo>
                  <a:pt x="0" y="78357"/>
                </a:lnTo>
                <a:lnTo>
                  <a:pt x="0" y="78305"/>
                </a:lnTo>
                <a:lnTo>
                  <a:pt x="0" y="78211"/>
                </a:lnTo>
                <a:lnTo>
                  <a:pt x="0" y="78193"/>
                </a:lnTo>
                <a:lnTo>
                  <a:pt x="0" y="78192"/>
                </a:lnTo>
                <a:lnTo>
                  <a:pt x="0" y="78147"/>
                </a:lnTo>
                <a:lnTo>
                  <a:pt x="0" y="78131"/>
                </a:lnTo>
                <a:lnTo>
                  <a:pt x="0" y="78126"/>
                </a:lnTo>
                <a:lnTo>
                  <a:pt x="0" y="78096"/>
                </a:lnTo>
                <a:lnTo>
                  <a:pt x="0" y="78021"/>
                </a:lnTo>
                <a:lnTo>
                  <a:pt x="0" y="77953"/>
                </a:lnTo>
                <a:lnTo>
                  <a:pt x="0" y="77950"/>
                </a:lnTo>
                <a:lnTo>
                  <a:pt x="0" y="77898"/>
                </a:lnTo>
                <a:lnTo>
                  <a:pt x="0" y="77876"/>
                </a:lnTo>
                <a:lnTo>
                  <a:pt x="0" y="77812"/>
                </a:lnTo>
                <a:lnTo>
                  <a:pt x="0" y="77718"/>
                </a:lnTo>
                <a:lnTo>
                  <a:pt x="0" y="77657"/>
                </a:lnTo>
                <a:lnTo>
                  <a:pt x="0" y="77645"/>
                </a:lnTo>
                <a:lnTo>
                  <a:pt x="0" y="77641"/>
                </a:lnTo>
                <a:lnTo>
                  <a:pt x="0" y="77585"/>
                </a:lnTo>
                <a:lnTo>
                  <a:pt x="0" y="77543"/>
                </a:lnTo>
                <a:lnTo>
                  <a:pt x="0" y="77398"/>
                </a:lnTo>
                <a:lnTo>
                  <a:pt x="0" y="77373"/>
                </a:lnTo>
                <a:lnTo>
                  <a:pt x="0" y="77259"/>
                </a:lnTo>
                <a:lnTo>
                  <a:pt x="0" y="77250"/>
                </a:lnTo>
                <a:lnTo>
                  <a:pt x="0" y="77209"/>
                </a:lnTo>
                <a:lnTo>
                  <a:pt x="0" y="77182"/>
                </a:lnTo>
                <a:lnTo>
                  <a:pt x="0" y="76939"/>
                </a:lnTo>
                <a:lnTo>
                  <a:pt x="0" y="76925"/>
                </a:lnTo>
                <a:lnTo>
                  <a:pt x="0" y="76746"/>
                </a:lnTo>
                <a:lnTo>
                  <a:pt x="0" y="76730"/>
                </a:lnTo>
                <a:lnTo>
                  <a:pt x="0" y="76646"/>
                </a:lnTo>
                <a:lnTo>
                  <a:pt x="0" y="76611"/>
                </a:lnTo>
                <a:lnTo>
                  <a:pt x="0" y="76579"/>
                </a:lnTo>
                <a:lnTo>
                  <a:pt x="0" y="76534"/>
                </a:lnTo>
                <a:lnTo>
                  <a:pt x="0" y="76509"/>
                </a:lnTo>
                <a:lnTo>
                  <a:pt x="0" y="76475"/>
                </a:lnTo>
                <a:lnTo>
                  <a:pt x="0" y="76383"/>
                </a:lnTo>
                <a:lnTo>
                  <a:pt x="0" y="76291"/>
                </a:lnTo>
                <a:lnTo>
                  <a:pt x="0" y="76259"/>
                </a:lnTo>
                <a:lnTo>
                  <a:pt x="0" y="76080"/>
                </a:lnTo>
                <a:lnTo>
                  <a:pt x="0" y="75725"/>
                </a:lnTo>
                <a:lnTo>
                  <a:pt x="0" y="75709"/>
                </a:lnTo>
                <a:lnTo>
                  <a:pt x="0" y="75628"/>
                </a:lnTo>
                <a:lnTo>
                  <a:pt x="0" y="75610"/>
                </a:lnTo>
                <a:lnTo>
                  <a:pt x="0" y="75606"/>
                </a:lnTo>
                <a:lnTo>
                  <a:pt x="0" y="75378"/>
                </a:lnTo>
                <a:lnTo>
                  <a:pt x="0" y="75359"/>
                </a:lnTo>
                <a:lnTo>
                  <a:pt x="0" y="75199"/>
                </a:lnTo>
                <a:lnTo>
                  <a:pt x="0" y="75163"/>
                </a:lnTo>
                <a:lnTo>
                  <a:pt x="0" y="75115"/>
                </a:lnTo>
                <a:lnTo>
                  <a:pt x="0" y="75058"/>
                </a:lnTo>
                <a:lnTo>
                  <a:pt x="0" y="74936"/>
                </a:lnTo>
                <a:lnTo>
                  <a:pt x="0" y="74599"/>
                </a:lnTo>
                <a:lnTo>
                  <a:pt x="0" y="74585"/>
                </a:lnTo>
                <a:lnTo>
                  <a:pt x="0" y="74342"/>
                </a:lnTo>
                <a:lnTo>
                  <a:pt x="0" y="74244"/>
                </a:lnTo>
                <a:lnTo>
                  <a:pt x="0" y="74199"/>
                </a:lnTo>
                <a:lnTo>
                  <a:pt x="0" y="74163"/>
                </a:lnTo>
                <a:lnTo>
                  <a:pt x="0" y="74146"/>
                </a:lnTo>
                <a:lnTo>
                  <a:pt x="0" y="74058"/>
                </a:lnTo>
                <a:lnTo>
                  <a:pt x="0" y="74037"/>
                </a:lnTo>
                <a:lnTo>
                  <a:pt x="0" y="74020"/>
                </a:lnTo>
                <a:lnTo>
                  <a:pt x="0" y="73989"/>
                </a:lnTo>
                <a:lnTo>
                  <a:pt x="0" y="73951"/>
                </a:lnTo>
                <a:lnTo>
                  <a:pt x="0" y="73922"/>
                </a:lnTo>
                <a:lnTo>
                  <a:pt x="0" y="73915"/>
                </a:lnTo>
                <a:lnTo>
                  <a:pt x="0" y="73879"/>
                </a:lnTo>
                <a:lnTo>
                  <a:pt x="0" y="73797"/>
                </a:lnTo>
                <a:lnTo>
                  <a:pt x="0" y="73672"/>
                </a:lnTo>
                <a:lnTo>
                  <a:pt x="0" y="73578"/>
                </a:lnTo>
                <a:lnTo>
                  <a:pt x="0" y="73553"/>
                </a:lnTo>
                <a:lnTo>
                  <a:pt x="0" y="73503"/>
                </a:lnTo>
                <a:lnTo>
                  <a:pt x="0" y="73198"/>
                </a:lnTo>
                <a:lnTo>
                  <a:pt x="0" y="73142"/>
                </a:lnTo>
                <a:lnTo>
                  <a:pt x="0" y="73121"/>
                </a:lnTo>
                <a:lnTo>
                  <a:pt x="0" y="73044"/>
                </a:lnTo>
                <a:lnTo>
                  <a:pt x="0" y="72976"/>
                </a:lnTo>
                <a:lnTo>
                  <a:pt x="0" y="72930"/>
                </a:lnTo>
                <a:lnTo>
                  <a:pt x="0" y="72916"/>
                </a:lnTo>
                <a:lnTo>
                  <a:pt x="0" y="72905"/>
                </a:lnTo>
                <a:lnTo>
                  <a:pt x="0" y="72858"/>
                </a:lnTo>
                <a:lnTo>
                  <a:pt x="0" y="72833"/>
                </a:lnTo>
                <a:lnTo>
                  <a:pt x="0" y="72775"/>
                </a:lnTo>
                <a:lnTo>
                  <a:pt x="0" y="72739"/>
                </a:lnTo>
                <a:lnTo>
                  <a:pt x="0" y="72689"/>
                </a:lnTo>
                <a:lnTo>
                  <a:pt x="0" y="72662"/>
                </a:lnTo>
                <a:lnTo>
                  <a:pt x="0" y="72446"/>
                </a:lnTo>
                <a:lnTo>
                  <a:pt x="0" y="72396"/>
                </a:lnTo>
                <a:lnTo>
                  <a:pt x="0" y="72374"/>
                </a:lnTo>
                <a:lnTo>
                  <a:pt x="0" y="72262"/>
                </a:lnTo>
                <a:lnTo>
                  <a:pt x="0" y="72226"/>
                </a:lnTo>
                <a:lnTo>
                  <a:pt x="0" y="72103"/>
                </a:lnTo>
                <a:lnTo>
                  <a:pt x="0" y="72091"/>
                </a:lnTo>
                <a:lnTo>
                  <a:pt x="0" y="72014"/>
                </a:lnTo>
                <a:lnTo>
                  <a:pt x="0" y="71955"/>
                </a:lnTo>
                <a:lnTo>
                  <a:pt x="0" y="71776"/>
                </a:lnTo>
                <a:lnTo>
                  <a:pt x="0" y="71726"/>
                </a:lnTo>
                <a:lnTo>
                  <a:pt x="0" y="71699"/>
                </a:lnTo>
                <a:lnTo>
                  <a:pt x="0" y="71605"/>
                </a:lnTo>
                <a:lnTo>
                  <a:pt x="0" y="71560"/>
                </a:lnTo>
                <a:lnTo>
                  <a:pt x="0" y="71409"/>
                </a:lnTo>
                <a:lnTo>
                  <a:pt x="0" y="71406"/>
                </a:lnTo>
                <a:lnTo>
                  <a:pt x="0" y="71381"/>
                </a:lnTo>
                <a:lnTo>
                  <a:pt x="0" y="71329"/>
                </a:lnTo>
                <a:lnTo>
                  <a:pt x="0" y="71241"/>
                </a:lnTo>
                <a:lnTo>
                  <a:pt x="0" y="71089"/>
                </a:lnTo>
                <a:lnTo>
                  <a:pt x="0" y="71086"/>
                </a:lnTo>
                <a:lnTo>
                  <a:pt x="0" y="71082"/>
                </a:lnTo>
                <a:lnTo>
                  <a:pt x="0" y="70855"/>
                </a:lnTo>
                <a:lnTo>
                  <a:pt x="0" y="70854"/>
                </a:lnTo>
                <a:lnTo>
                  <a:pt x="0" y="70839"/>
                </a:lnTo>
                <a:lnTo>
                  <a:pt x="0" y="70679"/>
                </a:lnTo>
                <a:lnTo>
                  <a:pt x="0" y="70659"/>
                </a:lnTo>
                <a:lnTo>
                  <a:pt x="0" y="70643"/>
                </a:lnTo>
                <a:lnTo>
                  <a:pt x="0" y="70538"/>
                </a:lnTo>
                <a:lnTo>
                  <a:pt x="0" y="70416"/>
                </a:lnTo>
                <a:lnTo>
                  <a:pt x="0" y="70395"/>
                </a:lnTo>
                <a:lnTo>
                  <a:pt x="0" y="70381"/>
                </a:lnTo>
                <a:lnTo>
                  <a:pt x="0" y="70360"/>
                </a:lnTo>
                <a:lnTo>
                  <a:pt x="0" y="70314"/>
                </a:lnTo>
                <a:lnTo>
                  <a:pt x="0" y="70104"/>
                </a:lnTo>
                <a:lnTo>
                  <a:pt x="0" y="70079"/>
                </a:lnTo>
                <a:lnTo>
                  <a:pt x="0" y="70000"/>
                </a:lnTo>
                <a:lnTo>
                  <a:pt x="0" y="69922"/>
                </a:lnTo>
                <a:lnTo>
                  <a:pt x="0" y="69855"/>
                </a:lnTo>
                <a:lnTo>
                  <a:pt x="0" y="69747"/>
                </a:lnTo>
                <a:lnTo>
                  <a:pt x="0" y="69715"/>
                </a:lnTo>
                <a:lnTo>
                  <a:pt x="0" y="69643"/>
                </a:lnTo>
                <a:lnTo>
                  <a:pt x="0" y="69617"/>
                </a:lnTo>
                <a:lnTo>
                  <a:pt x="0" y="69541"/>
                </a:lnTo>
                <a:lnTo>
                  <a:pt x="0" y="69519"/>
                </a:lnTo>
                <a:lnTo>
                  <a:pt x="0" y="69500"/>
                </a:lnTo>
                <a:lnTo>
                  <a:pt x="0" y="69431"/>
                </a:lnTo>
                <a:lnTo>
                  <a:pt x="0" y="69359"/>
                </a:lnTo>
                <a:lnTo>
                  <a:pt x="0" y="69274"/>
                </a:lnTo>
                <a:lnTo>
                  <a:pt x="0" y="69207"/>
                </a:lnTo>
                <a:lnTo>
                  <a:pt x="0" y="69202"/>
                </a:lnTo>
                <a:lnTo>
                  <a:pt x="0" y="69167"/>
                </a:lnTo>
                <a:lnTo>
                  <a:pt x="0" y="69045"/>
                </a:lnTo>
                <a:lnTo>
                  <a:pt x="0" y="69042"/>
                </a:lnTo>
                <a:lnTo>
                  <a:pt x="0" y="68893"/>
                </a:lnTo>
                <a:lnTo>
                  <a:pt x="0" y="68746"/>
                </a:lnTo>
                <a:lnTo>
                  <a:pt x="0" y="68708"/>
                </a:lnTo>
                <a:lnTo>
                  <a:pt x="0" y="68603"/>
                </a:lnTo>
                <a:lnTo>
                  <a:pt x="0" y="68571"/>
                </a:lnTo>
                <a:lnTo>
                  <a:pt x="0" y="68494"/>
                </a:lnTo>
                <a:lnTo>
                  <a:pt x="0" y="68428"/>
                </a:lnTo>
                <a:lnTo>
                  <a:pt x="0" y="68349"/>
                </a:lnTo>
                <a:lnTo>
                  <a:pt x="0" y="68272"/>
                </a:lnTo>
                <a:lnTo>
                  <a:pt x="0" y="68161"/>
                </a:lnTo>
                <a:lnTo>
                  <a:pt x="0" y="68112"/>
                </a:lnTo>
                <a:lnTo>
                  <a:pt x="0" y="68076"/>
                </a:lnTo>
                <a:lnTo>
                  <a:pt x="0" y="68062"/>
                </a:lnTo>
                <a:lnTo>
                  <a:pt x="0" y="68060"/>
                </a:lnTo>
                <a:lnTo>
                  <a:pt x="0" y="68035"/>
                </a:lnTo>
                <a:lnTo>
                  <a:pt x="0" y="67988"/>
                </a:lnTo>
                <a:lnTo>
                  <a:pt x="0" y="67903"/>
                </a:lnTo>
                <a:lnTo>
                  <a:pt x="0" y="67826"/>
                </a:lnTo>
                <a:lnTo>
                  <a:pt x="0" y="67798"/>
                </a:lnTo>
                <a:lnTo>
                  <a:pt x="0" y="67742"/>
                </a:lnTo>
                <a:lnTo>
                  <a:pt x="0" y="67599"/>
                </a:lnTo>
                <a:lnTo>
                  <a:pt x="0" y="67583"/>
                </a:lnTo>
                <a:lnTo>
                  <a:pt x="0" y="67514"/>
                </a:lnTo>
                <a:lnTo>
                  <a:pt x="0" y="67464"/>
                </a:lnTo>
                <a:lnTo>
                  <a:pt x="0" y="67387"/>
                </a:lnTo>
                <a:lnTo>
                  <a:pt x="0" y="67380"/>
                </a:lnTo>
                <a:lnTo>
                  <a:pt x="0" y="67339"/>
                </a:lnTo>
                <a:lnTo>
                  <a:pt x="0" y="67335"/>
                </a:lnTo>
                <a:lnTo>
                  <a:pt x="0" y="67328"/>
                </a:lnTo>
                <a:lnTo>
                  <a:pt x="0" y="67156"/>
                </a:lnTo>
                <a:lnTo>
                  <a:pt x="0" y="67149"/>
                </a:lnTo>
                <a:lnTo>
                  <a:pt x="0" y="67085"/>
                </a:lnTo>
                <a:lnTo>
                  <a:pt x="0" y="67055"/>
                </a:lnTo>
                <a:lnTo>
                  <a:pt x="0" y="66933"/>
                </a:lnTo>
                <a:lnTo>
                  <a:pt x="0" y="66906"/>
                </a:lnTo>
                <a:lnTo>
                  <a:pt x="0" y="66889"/>
                </a:lnTo>
                <a:lnTo>
                  <a:pt x="0" y="66861"/>
                </a:lnTo>
                <a:lnTo>
                  <a:pt x="0" y="66787"/>
                </a:lnTo>
                <a:lnTo>
                  <a:pt x="0" y="66711"/>
                </a:lnTo>
                <a:lnTo>
                  <a:pt x="0" y="66710"/>
                </a:lnTo>
                <a:lnTo>
                  <a:pt x="0" y="66691"/>
                </a:lnTo>
                <a:lnTo>
                  <a:pt x="0" y="66619"/>
                </a:lnTo>
                <a:lnTo>
                  <a:pt x="0" y="66459"/>
                </a:lnTo>
                <a:lnTo>
                  <a:pt x="0" y="66432"/>
                </a:lnTo>
                <a:lnTo>
                  <a:pt x="0" y="66407"/>
                </a:lnTo>
                <a:lnTo>
                  <a:pt x="0" y="66385"/>
                </a:lnTo>
                <a:lnTo>
                  <a:pt x="0" y="66371"/>
                </a:lnTo>
                <a:lnTo>
                  <a:pt x="0" y="66334"/>
                </a:lnTo>
                <a:lnTo>
                  <a:pt x="0" y="66246"/>
                </a:lnTo>
                <a:lnTo>
                  <a:pt x="0" y="66175"/>
                </a:lnTo>
                <a:lnTo>
                  <a:pt x="0" y="66139"/>
                </a:lnTo>
                <a:lnTo>
                  <a:pt x="0" y="66067"/>
                </a:lnTo>
                <a:lnTo>
                  <a:pt x="0" y="66052"/>
                </a:lnTo>
                <a:lnTo>
                  <a:pt x="0" y="65973"/>
                </a:lnTo>
                <a:lnTo>
                  <a:pt x="0" y="65926"/>
                </a:lnTo>
                <a:lnTo>
                  <a:pt x="0" y="65911"/>
                </a:lnTo>
                <a:lnTo>
                  <a:pt x="0" y="65875"/>
                </a:lnTo>
                <a:lnTo>
                  <a:pt x="0" y="65787"/>
                </a:lnTo>
                <a:lnTo>
                  <a:pt x="0" y="65766"/>
                </a:lnTo>
                <a:lnTo>
                  <a:pt x="0" y="65680"/>
                </a:lnTo>
                <a:lnTo>
                  <a:pt x="0" y="65608"/>
                </a:lnTo>
                <a:lnTo>
                  <a:pt x="0" y="65578"/>
                </a:lnTo>
                <a:lnTo>
                  <a:pt x="0" y="65504"/>
                </a:lnTo>
                <a:lnTo>
                  <a:pt x="0" y="65490"/>
                </a:lnTo>
                <a:lnTo>
                  <a:pt x="0" y="65452"/>
                </a:lnTo>
                <a:lnTo>
                  <a:pt x="0" y="65325"/>
                </a:lnTo>
                <a:lnTo>
                  <a:pt x="0" y="65294"/>
                </a:lnTo>
                <a:lnTo>
                  <a:pt x="0" y="65278"/>
                </a:lnTo>
                <a:lnTo>
                  <a:pt x="0" y="65243"/>
                </a:lnTo>
                <a:lnTo>
                  <a:pt x="0" y="65227"/>
                </a:lnTo>
                <a:lnTo>
                  <a:pt x="0" y="65139"/>
                </a:lnTo>
                <a:lnTo>
                  <a:pt x="0" y="65118"/>
                </a:lnTo>
                <a:lnTo>
                  <a:pt x="0" y="65097"/>
                </a:lnTo>
                <a:lnTo>
                  <a:pt x="0" y="65045"/>
                </a:lnTo>
                <a:lnTo>
                  <a:pt x="0" y="65016"/>
                </a:lnTo>
                <a:lnTo>
                  <a:pt x="0" y="64960"/>
                </a:lnTo>
                <a:lnTo>
                  <a:pt x="0" y="64873"/>
                </a:lnTo>
                <a:lnTo>
                  <a:pt x="0" y="64804"/>
                </a:lnTo>
                <a:lnTo>
                  <a:pt x="0" y="64732"/>
                </a:lnTo>
                <a:lnTo>
                  <a:pt x="0" y="64659"/>
                </a:lnTo>
                <a:lnTo>
                  <a:pt x="0" y="64640"/>
                </a:lnTo>
                <a:lnTo>
                  <a:pt x="0" y="64397"/>
                </a:lnTo>
                <a:lnTo>
                  <a:pt x="0" y="64212"/>
                </a:lnTo>
                <a:lnTo>
                  <a:pt x="0" y="64149"/>
                </a:lnTo>
                <a:lnTo>
                  <a:pt x="0" y="64072"/>
                </a:lnTo>
                <a:lnTo>
                  <a:pt x="0" y="63970"/>
                </a:lnTo>
                <a:lnTo>
                  <a:pt x="0" y="63893"/>
                </a:lnTo>
                <a:lnTo>
                  <a:pt x="0" y="63887"/>
                </a:lnTo>
                <a:lnTo>
                  <a:pt x="0" y="63829"/>
                </a:lnTo>
                <a:lnTo>
                  <a:pt x="0" y="63656"/>
                </a:lnTo>
                <a:lnTo>
                  <a:pt x="0" y="63650"/>
                </a:lnTo>
                <a:lnTo>
                  <a:pt x="0" y="63619"/>
                </a:lnTo>
                <a:lnTo>
                  <a:pt x="0" y="63517"/>
                </a:lnTo>
                <a:lnTo>
                  <a:pt x="0" y="63428"/>
                </a:lnTo>
                <a:lnTo>
                  <a:pt x="0" y="63338"/>
                </a:lnTo>
                <a:lnTo>
                  <a:pt x="0" y="63115"/>
                </a:lnTo>
                <a:lnTo>
                  <a:pt x="0" y="63058"/>
                </a:lnTo>
                <a:lnTo>
                  <a:pt x="0" y="62949"/>
                </a:lnTo>
                <a:lnTo>
                  <a:pt x="0" y="62872"/>
                </a:lnTo>
                <a:lnTo>
                  <a:pt x="0" y="62847"/>
                </a:lnTo>
                <a:lnTo>
                  <a:pt x="0" y="62780"/>
                </a:lnTo>
                <a:lnTo>
                  <a:pt x="0" y="62775"/>
                </a:lnTo>
                <a:lnTo>
                  <a:pt x="0" y="62753"/>
                </a:lnTo>
                <a:lnTo>
                  <a:pt x="0" y="62636"/>
                </a:lnTo>
                <a:lnTo>
                  <a:pt x="0" y="62629"/>
                </a:lnTo>
                <a:lnTo>
                  <a:pt x="0" y="62458"/>
                </a:lnTo>
                <a:lnTo>
                  <a:pt x="0" y="62410"/>
                </a:lnTo>
                <a:lnTo>
                  <a:pt x="0" y="62388"/>
                </a:lnTo>
                <a:lnTo>
                  <a:pt x="0" y="62338"/>
                </a:lnTo>
                <a:lnTo>
                  <a:pt x="0" y="62317"/>
                </a:lnTo>
                <a:lnTo>
                  <a:pt x="0" y="62279"/>
                </a:lnTo>
                <a:lnTo>
                  <a:pt x="0" y="62276"/>
                </a:lnTo>
                <a:lnTo>
                  <a:pt x="0" y="62267"/>
                </a:lnTo>
                <a:lnTo>
                  <a:pt x="0" y="62262"/>
                </a:lnTo>
                <a:lnTo>
                  <a:pt x="0" y="62234"/>
                </a:lnTo>
                <a:lnTo>
                  <a:pt x="0" y="62083"/>
                </a:lnTo>
                <a:lnTo>
                  <a:pt x="0" y="61805"/>
                </a:lnTo>
                <a:lnTo>
                  <a:pt x="0" y="61740"/>
                </a:lnTo>
                <a:lnTo>
                  <a:pt x="0" y="61707"/>
                </a:lnTo>
                <a:lnTo>
                  <a:pt x="0" y="61619"/>
                </a:lnTo>
                <a:lnTo>
                  <a:pt x="0" y="61547"/>
                </a:lnTo>
                <a:lnTo>
                  <a:pt x="0" y="61489"/>
                </a:lnTo>
                <a:lnTo>
                  <a:pt x="0" y="61395"/>
                </a:lnTo>
                <a:lnTo>
                  <a:pt x="0" y="61346"/>
                </a:lnTo>
                <a:lnTo>
                  <a:pt x="0" y="61310"/>
                </a:lnTo>
                <a:lnTo>
                  <a:pt x="0" y="61248"/>
                </a:lnTo>
                <a:lnTo>
                  <a:pt x="0" y="61160"/>
                </a:lnTo>
                <a:lnTo>
                  <a:pt x="0" y="61137"/>
                </a:lnTo>
                <a:lnTo>
                  <a:pt x="0" y="61088"/>
                </a:lnTo>
                <a:lnTo>
                  <a:pt x="0" y="61039"/>
                </a:lnTo>
                <a:lnTo>
                  <a:pt x="0" y="60934"/>
                </a:lnTo>
                <a:lnTo>
                  <a:pt x="0" y="60896"/>
                </a:lnTo>
                <a:lnTo>
                  <a:pt x="0" y="60700"/>
                </a:lnTo>
                <a:lnTo>
                  <a:pt x="0" y="60698"/>
                </a:lnTo>
                <a:lnTo>
                  <a:pt x="0" y="60650"/>
                </a:lnTo>
                <a:lnTo>
                  <a:pt x="0" y="60600"/>
                </a:lnTo>
                <a:lnTo>
                  <a:pt x="0" y="60475"/>
                </a:lnTo>
                <a:lnTo>
                  <a:pt x="0" y="60440"/>
                </a:lnTo>
                <a:lnTo>
                  <a:pt x="0" y="60374"/>
                </a:lnTo>
                <a:lnTo>
                  <a:pt x="0" y="60289"/>
                </a:lnTo>
                <a:lnTo>
                  <a:pt x="0" y="60264"/>
                </a:lnTo>
                <a:lnTo>
                  <a:pt x="0" y="60248"/>
                </a:lnTo>
                <a:lnTo>
                  <a:pt x="0" y="60191"/>
                </a:lnTo>
                <a:lnTo>
                  <a:pt x="0" y="60123"/>
                </a:lnTo>
                <a:lnTo>
                  <a:pt x="0" y="60120"/>
                </a:lnTo>
                <a:lnTo>
                  <a:pt x="0" y="60118"/>
                </a:lnTo>
                <a:lnTo>
                  <a:pt x="0" y="60052"/>
                </a:lnTo>
                <a:lnTo>
                  <a:pt x="0" y="60014"/>
                </a:lnTo>
                <a:lnTo>
                  <a:pt x="0" y="59827"/>
                </a:lnTo>
                <a:lnTo>
                  <a:pt x="0" y="59805"/>
                </a:lnTo>
                <a:lnTo>
                  <a:pt x="0" y="59789"/>
                </a:lnTo>
                <a:lnTo>
                  <a:pt x="0" y="59755"/>
                </a:lnTo>
                <a:lnTo>
                  <a:pt x="0" y="59693"/>
                </a:lnTo>
                <a:lnTo>
                  <a:pt x="0" y="59593"/>
                </a:lnTo>
                <a:lnTo>
                  <a:pt x="0" y="59585"/>
                </a:lnTo>
                <a:lnTo>
                  <a:pt x="0" y="59568"/>
                </a:lnTo>
                <a:lnTo>
                  <a:pt x="0" y="59555"/>
                </a:lnTo>
                <a:lnTo>
                  <a:pt x="0" y="59543"/>
                </a:lnTo>
                <a:lnTo>
                  <a:pt x="0" y="59450"/>
                </a:lnTo>
                <a:lnTo>
                  <a:pt x="0" y="59409"/>
                </a:lnTo>
                <a:lnTo>
                  <a:pt x="0" y="59373"/>
                </a:lnTo>
                <a:lnTo>
                  <a:pt x="0" y="59157"/>
                </a:lnTo>
                <a:lnTo>
                  <a:pt x="0" y="59109"/>
                </a:lnTo>
                <a:lnTo>
                  <a:pt x="0" y="58907"/>
                </a:lnTo>
                <a:lnTo>
                  <a:pt x="0" y="58818"/>
                </a:lnTo>
                <a:lnTo>
                  <a:pt x="0" y="58812"/>
                </a:lnTo>
                <a:lnTo>
                  <a:pt x="0" y="58749"/>
                </a:lnTo>
                <a:lnTo>
                  <a:pt x="0" y="58672"/>
                </a:lnTo>
                <a:lnTo>
                  <a:pt x="0" y="58553"/>
                </a:lnTo>
                <a:lnTo>
                  <a:pt x="0" y="58528"/>
                </a:lnTo>
                <a:lnTo>
                  <a:pt x="0" y="58461"/>
                </a:lnTo>
                <a:lnTo>
                  <a:pt x="0" y="58233"/>
                </a:lnTo>
                <a:lnTo>
                  <a:pt x="0" y="58079"/>
                </a:lnTo>
                <a:lnTo>
                  <a:pt x="0" y="58009"/>
                </a:lnTo>
                <a:lnTo>
                  <a:pt x="0" y="58002"/>
                </a:lnTo>
                <a:lnTo>
                  <a:pt x="0" y="57791"/>
                </a:lnTo>
                <a:lnTo>
                  <a:pt x="0" y="57759"/>
                </a:lnTo>
                <a:lnTo>
                  <a:pt x="0" y="57756"/>
                </a:lnTo>
                <a:lnTo>
                  <a:pt x="0" y="57640"/>
                </a:lnTo>
                <a:lnTo>
                  <a:pt x="0" y="57563"/>
                </a:lnTo>
                <a:lnTo>
                  <a:pt x="0" y="57535"/>
                </a:lnTo>
                <a:lnTo>
                  <a:pt x="0" y="57528"/>
                </a:lnTo>
                <a:lnTo>
                  <a:pt x="0" y="57461"/>
                </a:lnTo>
                <a:lnTo>
                  <a:pt x="0" y="57447"/>
                </a:lnTo>
                <a:lnTo>
                  <a:pt x="0" y="57431"/>
                </a:lnTo>
                <a:lnTo>
                  <a:pt x="0" y="57383"/>
                </a:lnTo>
                <a:lnTo>
                  <a:pt x="0" y="57285"/>
                </a:lnTo>
                <a:lnTo>
                  <a:pt x="0" y="57251"/>
                </a:lnTo>
                <a:lnTo>
                  <a:pt x="0" y="57106"/>
                </a:lnTo>
                <a:lnTo>
                  <a:pt x="0" y="57069"/>
                </a:lnTo>
                <a:lnTo>
                  <a:pt x="0" y="57002"/>
                </a:lnTo>
                <a:lnTo>
                  <a:pt x="0" y="56992"/>
                </a:lnTo>
                <a:lnTo>
                  <a:pt x="0" y="56972"/>
                </a:lnTo>
                <a:lnTo>
                  <a:pt x="0" y="56920"/>
                </a:lnTo>
                <a:lnTo>
                  <a:pt x="0" y="56875"/>
                </a:lnTo>
                <a:lnTo>
                  <a:pt x="0" y="56826"/>
                </a:lnTo>
                <a:lnTo>
                  <a:pt x="0" y="56790"/>
                </a:lnTo>
                <a:lnTo>
                  <a:pt x="0" y="56633"/>
                </a:lnTo>
                <a:lnTo>
                  <a:pt x="0" y="56617"/>
                </a:lnTo>
                <a:lnTo>
                  <a:pt x="0" y="56533"/>
                </a:lnTo>
                <a:lnTo>
                  <a:pt x="0" y="56461"/>
                </a:lnTo>
                <a:lnTo>
                  <a:pt x="0" y="56421"/>
                </a:lnTo>
                <a:lnTo>
                  <a:pt x="0" y="56362"/>
                </a:lnTo>
                <a:lnTo>
                  <a:pt x="0" y="56354"/>
                </a:lnTo>
                <a:lnTo>
                  <a:pt x="0" y="56324"/>
                </a:lnTo>
                <a:lnTo>
                  <a:pt x="0" y="56260"/>
                </a:lnTo>
                <a:lnTo>
                  <a:pt x="0" y="56252"/>
                </a:lnTo>
                <a:lnTo>
                  <a:pt x="0" y="56183"/>
                </a:lnTo>
                <a:lnTo>
                  <a:pt x="0" y="56178"/>
                </a:lnTo>
                <a:lnTo>
                  <a:pt x="0" y="56169"/>
                </a:lnTo>
                <a:lnTo>
                  <a:pt x="0" y="56085"/>
                </a:lnTo>
                <a:lnTo>
                  <a:pt x="0" y="56081"/>
                </a:lnTo>
                <a:lnTo>
                  <a:pt x="0" y="55967"/>
                </a:lnTo>
                <a:lnTo>
                  <a:pt x="0" y="55871"/>
                </a:lnTo>
                <a:lnTo>
                  <a:pt x="0" y="55844"/>
                </a:lnTo>
                <a:lnTo>
                  <a:pt x="0" y="55813"/>
                </a:lnTo>
                <a:lnTo>
                  <a:pt x="0" y="55801"/>
                </a:lnTo>
                <a:lnTo>
                  <a:pt x="0" y="55622"/>
                </a:lnTo>
                <a:lnTo>
                  <a:pt x="0" y="55575"/>
                </a:lnTo>
                <a:lnTo>
                  <a:pt x="0" y="55504"/>
                </a:lnTo>
                <a:lnTo>
                  <a:pt x="0" y="55496"/>
                </a:lnTo>
                <a:lnTo>
                  <a:pt x="0" y="55493"/>
                </a:lnTo>
                <a:lnTo>
                  <a:pt x="0" y="55419"/>
                </a:lnTo>
                <a:lnTo>
                  <a:pt x="0" y="55385"/>
                </a:lnTo>
                <a:lnTo>
                  <a:pt x="0" y="55308"/>
                </a:lnTo>
                <a:lnTo>
                  <a:pt x="0" y="55173"/>
                </a:lnTo>
                <a:lnTo>
                  <a:pt x="0" y="55153"/>
                </a:lnTo>
                <a:lnTo>
                  <a:pt x="0" y="55086"/>
                </a:lnTo>
                <a:lnTo>
                  <a:pt x="0" y="55065"/>
                </a:lnTo>
                <a:lnTo>
                  <a:pt x="0" y="54974"/>
                </a:lnTo>
                <a:lnTo>
                  <a:pt x="0" y="54963"/>
                </a:lnTo>
                <a:lnTo>
                  <a:pt x="0" y="54945"/>
                </a:lnTo>
                <a:lnTo>
                  <a:pt x="0" y="54941"/>
                </a:lnTo>
                <a:lnTo>
                  <a:pt x="0" y="54889"/>
                </a:lnTo>
                <a:lnTo>
                  <a:pt x="0" y="54823"/>
                </a:lnTo>
                <a:lnTo>
                  <a:pt x="0" y="54746"/>
                </a:lnTo>
                <a:lnTo>
                  <a:pt x="0" y="54737"/>
                </a:lnTo>
                <a:lnTo>
                  <a:pt x="0" y="54504"/>
                </a:lnTo>
                <a:lnTo>
                  <a:pt x="0" y="54486"/>
                </a:lnTo>
                <a:lnTo>
                  <a:pt x="0" y="54482"/>
                </a:lnTo>
                <a:lnTo>
                  <a:pt x="0" y="54292"/>
                </a:lnTo>
                <a:lnTo>
                  <a:pt x="0" y="54273"/>
                </a:lnTo>
                <a:lnTo>
                  <a:pt x="0" y="54191"/>
                </a:lnTo>
                <a:lnTo>
                  <a:pt x="0" y="54050"/>
                </a:lnTo>
                <a:lnTo>
                  <a:pt x="0" y="54008"/>
                </a:lnTo>
                <a:lnTo>
                  <a:pt x="0" y="53934"/>
                </a:lnTo>
                <a:lnTo>
                  <a:pt x="0" y="53856"/>
                </a:lnTo>
                <a:lnTo>
                  <a:pt x="0" y="53838"/>
                </a:lnTo>
                <a:lnTo>
                  <a:pt x="0" y="53834"/>
                </a:lnTo>
                <a:lnTo>
                  <a:pt x="0" y="53802"/>
                </a:lnTo>
                <a:lnTo>
                  <a:pt x="0" y="53782"/>
                </a:lnTo>
                <a:lnTo>
                  <a:pt x="0" y="53766"/>
                </a:lnTo>
                <a:lnTo>
                  <a:pt x="0" y="53677"/>
                </a:lnTo>
                <a:lnTo>
                  <a:pt x="0" y="53606"/>
                </a:lnTo>
                <a:lnTo>
                  <a:pt x="0" y="53603"/>
                </a:lnTo>
                <a:lnTo>
                  <a:pt x="0" y="53498"/>
                </a:lnTo>
                <a:lnTo>
                  <a:pt x="0" y="53352"/>
                </a:lnTo>
                <a:lnTo>
                  <a:pt x="0" y="53288"/>
                </a:lnTo>
                <a:lnTo>
                  <a:pt x="0" y="53286"/>
                </a:lnTo>
                <a:lnTo>
                  <a:pt x="0" y="53218"/>
                </a:lnTo>
                <a:lnTo>
                  <a:pt x="0" y="53129"/>
                </a:lnTo>
                <a:lnTo>
                  <a:pt x="0" y="53077"/>
                </a:lnTo>
                <a:lnTo>
                  <a:pt x="0" y="53039"/>
                </a:lnTo>
                <a:lnTo>
                  <a:pt x="0" y="52921"/>
                </a:lnTo>
                <a:lnTo>
                  <a:pt x="0" y="52863"/>
                </a:lnTo>
                <a:lnTo>
                  <a:pt x="0" y="52827"/>
                </a:lnTo>
                <a:lnTo>
                  <a:pt x="0" y="52725"/>
                </a:lnTo>
                <a:lnTo>
                  <a:pt x="0" y="52684"/>
                </a:lnTo>
                <a:lnTo>
                  <a:pt x="0" y="52586"/>
                </a:lnTo>
                <a:lnTo>
                  <a:pt x="0" y="52570"/>
                </a:lnTo>
                <a:lnTo>
                  <a:pt x="0" y="52498"/>
                </a:lnTo>
                <a:lnTo>
                  <a:pt x="0" y="52477"/>
                </a:lnTo>
                <a:lnTo>
                  <a:pt x="0" y="52391"/>
                </a:lnTo>
                <a:lnTo>
                  <a:pt x="0" y="52331"/>
                </a:lnTo>
                <a:lnTo>
                  <a:pt x="0" y="52267"/>
                </a:lnTo>
                <a:lnTo>
                  <a:pt x="0" y="52248"/>
                </a:lnTo>
                <a:lnTo>
                  <a:pt x="0" y="52163"/>
                </a:lnTo>
                <a:lnTo>
                  <a:pt x="0" y="52149"/>
                </a:lnTo>
                <a:lnTo>
                  <a:pt x="0" y="52018"/>
                </a:lnTo>
                <a:lnTo>
                  <a:pt x="0" y="51990"/>
                </a:lnTo>
                <a:lnTo>
                  <a:pt x="0" y="51787"/>
                </a:lnTo>
                <a:lnTo>
                  <a:pt x="0" y="51663"/>
                </a:lnTo>
                <a:lnTo>
                  <a:pt x="0" y="51561"/>
                </a:lnTo>
                <a:lnTo>
                  <a:pt x="0" y="51542"/>
                </a:lnTo>
                <a:lnTo>
                  <a:pt x="0" y="51492"/>
                </a:lnTo>
                <a:lnTo>
                  <a:pt x="0" y="51370"/>
                </a:lnTo>
                <a:lnTo>
                  <a:pt x="0" y="51351"/>
                </a:lnTo>
                <a:lnTo>
                  <a:pt x="0" y="51313"/>
                </a:lnTo>
                <a:lnTo>
                  <a:pt x="0" y="51296"/>
                </a:lnTo>
                <a:lnTo>
                  <a:pt x="0" y="51268"/>
                </a:lnTo>
                <a:lnTo>
                  <a:pt x="0" y="51215"/>
                </a:lnTo>
                <a:lnTo>
                  <a:pt x="0" y="51117"/>
                </a:lnTo>
                <a:lnTo>
                  <a:pt x="0" y="51102"/>
                </a:lnTo>
                <a:lnTo>
                  <a:pt x="0" y="50976"/>
                </a:lnTo>
                <a:lnTo>
                  <a:pt x="0" y="50797"/>
                </a:lnTo>
                <a:lnTo>
                  <a:pt x="0" y="50769"/>
                </a:lnTo>
                <a:lnTo>
                  <a:pt x="0" y="50741"/>
                </a:lnTo>
                <a:lnTo>
                  <a:pt x="0" y="50664"/>
                </a:lnTo>
                <a:lnTo>
                  <a:pt x="0" y="50546"/>
                </a:lnTo>
                <a:lnTo>
                  <a:pt x="0" y="50519"/>
                </a:lnTo>
                <a:lnTo>
                  <a:pt x="0" y="50485"/>
                </a:lnTo>
                <a:lnTo>
                  <a:pt x="0" y="50454"/>
                </a:lnTo>
                <a:lnTo>
                  <a:pt x="0" y="50421"/>
                </a:lnTo>
                <a:lnTo>
                  <a:pt x="0" y="50282"/>
                </a:lnTo>
                <a:lnTo>
                  <a:pt x="0" y="50262"/>
                </a:lnTo>
                <a:lnTo>
                  <a:pt x="0" y="50205"/>
                </a:lnTo>
                <a:lnTo>
                  <a:pt x="0" y="50139"/>
                </a:lnTo>
                <a:lnTo>
                  <a:pt x="0" y="49962"/>
                </a:lnTo>
                <a:lnTo>
                  <a:pt x="0" y="49849"/>
                </a:lnTo>
                <a:lnTo>
                  <a:pt x="0" y="49769"/>
                </a:lnTo>
                <a:lnTo>
                  <a:pt x="0" y="49753"/>
                </a:lnTo>
                <a:lnTo>
                  <a:pt x="0" y="49748"/>
                </a:lnTo>
                <a:lnTo>
                  <a:pt x="0" y="49665"/>
                </a:lnTo>
                <a:lnTo>
                  <a:pt x="0" y="49634"/>
                </a:lnTo>
                <a:lnTo>
                  <a:pt x="0" y="49557"/>
                </a:lnTo>
                <a:lnTo>
                  <a:pt x="0" y="49498"/>
                </a:lnTo>
                <a:lnTo>
                  <a:pt x="0" y="49414"/>
                </a:lnTo>
                <a:lnTo>
                  <a:pt x="0" y="49381"/>
                </a:lnTo>
                <a:lnTo>
                  <a:pt x="0" y="49319"/>
                </a:lnTo>
                <a:lnTo>
                  <a:pt x="0" y="49314"/>
                </a:lnTo>
                <a:lnTo>
                  <a:pt x="0" y="49083"/>
                </a:lnTo>
                <a:lnTo>
                  <a:pt x="0" y="48978"/>
                </a:lnTo>
                <a:lnTo>
                  <a:pt x="0" y="48832"/>
                </a:lnTo>
                <a:lnTo>
                  <a:pt x="0" y="48768"/>
                </a:lnTo>
                <a:lnTo>
                  <a:pt x="0" y="48766"/>
                </a:lnTo>
                <a:lnTo>
                  <a:pt x="0" y="48619"/>
                </a:lnTo>
                <a:lnTo>
                  <a:pt x="0" y="48542"/>
                </a:lnTo>
                <a:lnTo>
                  <a:pt x="0" y="48519"/>
                </a:lnTo>
                <a:lnTo>
                  <a:pt x="0" y="48307"/>
                </a:lnTo>
                <a:lnTo>
                  <a:pt x="0" y="48299"/>
                </a:lnTo>
                <a:lnTo>
                  <a:pt x="0" y="48236"/>
                </a:lnTo>
                <a:lnTo>
                  <a:pt x="0" y="48081"/>
                </a:lnTo>
                <a:lnTo>
                  <a:pt x="0" y="48057"/>
                </a:lnTo>
                <a:lnTo>
                  <a:pt x="0" y="47959"/>
                </a:lnTo>
                <a:lnTo>
                  <a:pt x="0" y="47871"/>
                </a:lnTo>
                <a:lnTo>
                  <a:pt x="0" y="47622"/>
                </a:lnTo>
                <a:lnTo>
                  <a:pt x="0" y="47607"/>
                </a:lnTo>
                <a:lnTo>
                  <a:pt x="0" y="47461"/>
                </a:lnTo>
                <a:lnTo>
                  <a:pt x="0" y="47411"/>
                </a:lnTo>
                <a:lnTo>
                  <a:pt x="0" y="47397"/>
                </a:lnTo>
                <a:lnTo>
                  <a:pt x="0" y="47267"/>
                </a:lnTo>
                <a:lnTo>
                  <a:pt x="0" y="47265"/>
                </a:lnTo>
                <a:lnTo>
                  <a:pt x="0" y="47186"/>
                </a:lnTo>
                <a:lnTo>
                  <a:pt x="0" y="47148"/>
                </a:lnTo>
                <a:lnTo>
                  <a:pt x="0" y="47043"/>
                </a:lnTo>
                <a:lnTo>
                  <a:pt x="0" y="47036"/>
                </a:lnTo>
                <a:lnTo>
                  <a:pt x="0" y="47022"/>
                </a:lnTo>
                <a:lnTo>
                  <a:pt x="0" y="47016"/>
                </a:lnTo>
                <a:lnTo>
                  <a:pt x="0" y="46974"/>
                </a:lnTo>
                <a:lnTo>
                  <a:pt x="0" y="46952"/>
                </a:lnTo>
                <a:lnTo>
                  <a:pt x="0" y="46934"/>
                </a:lnTo>
                <a:lnTo>
                  <a:pt x="0" y="46902"/>
                </a:lnTo>
                <a:lnTo>
                  <a:pt x="0" y="46840"/>
                </a:lnTo>
                <a:lnTo>
                  <a:pt x="0" y="46793"/>
                </a:lnTo>
                <a:lnTo>
                  <a:pt x="0" y="46724"/>
                </a:lnTo>
                <a:lnTo>
                  <a:pt x="0" y="46674"/>
                </a:lnTo>
                <a:lnTo>
                  <a:pt x="0" y="46597"/>
                </a:lnTo>
                <a:lnTo>
                  <a:pt x="0" y="46500"/>
                </a:lnTo>
                <a:lnTo>
                  <a:pt x="0" y="46475"/>
                </a:lnTo>
                <a:lnTo>
                  <a:pt x="0" y="46304"/>
                </a:lnTo>
                <a:lnTo>
                  <a:pt x="0" y="46266"/>
                </a:lnTo>
                <a:lnTo>
                  <a:pt x="0" y="46249"/>
                </a:lnTo>
                <a:lnTo>
                  <a:pt x="0" y="46026"/>
                </a:lnTo>
                <a:lnTo>
                  <a:pt x="0" y="45999"/>
                </a:lnTo>
                <a:lnTo>
                  <a:pt x="0" y="45965"/>
                </a:lnTo>
                <a:lnTo>
                  <a:pt x="0" y="45959"/>
                </a:lnTo>
                <a:lnTo>
                  <a:pt x="0" y="45954"/>
                </a:lnTo>
                <a:lnTo>
                  <a:pt x="0" y="45951"/>
                </a:lnTo>
                <a:lnTo>
                  <a:pt x="0" y="45827"/>
                </a:lnTo>
                <a:lnTo>
                  <a:pt x="0" y="45820"/>
                </a:lnTo>
                <a:lnTo>
                  <a:pt x="0" y="45819"/>
                </a:lnTo>
                <a:lnTo>
                  <a:pt x="0" y="45794"/>
                </a:lnTo>
                <a:lnTo>
                  <a:pt x="0" y="45567"/>
                </a:lnTo>
                <a:lnTo>
                  <a:pt x="0" y="45501"/>
                </a:lnTo>
                <a:lnTo>
                  <a:pt x="0" y="45495"/>
                </a:lnTo>
                <a:lnTo>
                  <a:pt x="0" y="45335"/>
                </a:lnTo>
                <a:lnTo>
                  <a:pt x="0" y="45329"/>
                </a:lnTo>
                <a:lnTo>
                  <a:pt x="0" y="45285"/>
                </a:lnTo>
                <a:lnTo>
                  <a:pt x="0" y="45126"/>
                </a:lnTo>
                <a:lnTo>
                  <a:pt x="0" y="45034"/>
                </a:lnTo>
                <a:lnTo>
                  <a:pt x="0" y="44938"/>
                </a:lnTo>
                <a:lnTo>
                  <a:pt x="0" y="44913"/>
                </a:lnTo>
                <a:lnTo>
                  <a:pt x="0" y="44878"/>
                </a:lnTo>
                <a:lnTo>
                  <a:pt x="0" y="44847"/>
                </a:lnTo>
                <a:lnTo>
                  <a:pt x="0" y="44799"/>
                </a:lnTo>
                <a:lnTo>
                  <a:pt x="0" y="44787"/>
                </a:lnTo>
                <a:lnTo>
                  <a:pt x="0" y="44687"/>
                </a:lnTo>
                <a:lnTo>
                  <a:pt x="0" y="44682"/>
                </a:lnTo>
                <a:lnTo>
                  <a:pt x="0" y="44628"/>
                </a:lnTo>
                <a:lnTo>
                  <a:pt x="0" y="44615"/>
                </a:lnTo>
                <a:lnTo>
                  <a:pt x="0" y="44585"/>
                </a:lnTo>
                <a:lnTo>
                  <a:pt x="0" y="44578"/>
                </a:lnTo>
                <a:lnTo>
                  <a:pt x="0" y="44530"/>
                </a:lnTo>
                <a:lnTo>
                  <a:pt x="0" y="44456"/>
                </a:lnTo>
                <a:lnTo>
                  <a:pt x="0" y="44454"/>
                </a:lnTo>
                <a:lnTo>
                  <a:pt x="0" y="44449"/>
                </a:lnTo>
                <a:lnTo>
                  <a:pt x="0" y="44432"/>
                </a:lnTo>
                <a:lnTo>
                  <a:pt x="0" y="44404"/>
                </a:lnTo>
                <a:lnTo>
                  <a:pt x="0" y="44351"/>
                </a:lnTo>
                <a:lnTo>
                  <a:pt x="0" y="44253"/>
                </a:lnTo>
                <a:lnTo>
                  <a:pt x="0" y="44205"/>
                </a:lnTo>
                <a:lnTo>
                  <a:pt x="0" y="44141"/>
                </a:lnTo>
                <a:lnTo>
                  <a:pt x="0" y="44139"/>
                </a:lnTo>
                <a:lnTo>
                  <a:pt x="0" y="44119"/>
                </a:lnTo>
                <a:lnTo>
                  <a:pt x="0" y="44099"/>
                </a:lnTo>
                <a:lnTo>
                  <a:pt x="0" y="44022"/>
                </a:lnTo>
                <a:lnTo>
                  <a:pt x="0" y="43975"/>
                </a:lnTo>
                <a:lnTo>
                  <a:pt x="0" y="43892"/>
                </a:lnTo>
                <a:lnTo>
                  <a:pt x="0" y="43806"/>
                </a:lnTo>
                <a:lnTo>
                  <a:pt x="0" y="43780"/>
                </a:lnTo>
                <a:lnTo>
                  <a:pt x="0" y="43734"/>
                </a:lnTo>
                <a:lnTo>
                  <a:pt x="0" y="43683"/>
                </a:lnTo>
                <a:lnTo>
                  <a:pt x="0" y="43680"/>
                </a:lnTo>
                <a:lnTo>
                  <a:pt x="0" y="43537"/>
                </a:lnTo>
                <a:lnTo>
                  <a:pt x="0" y="43516"/>
                </a:lnTo>
                <a:lnTo>
                  <a:pt x="0" y="43471"/>
                </a:lnTo>
                <a:lnTo>
                  <a:pt x="0" y="43399"/>
                </a:lnTo>
                <a:lnTo>
                  <a:pt x="0" y="43368"/>
                </a:lnTo>
                <a:lnTo>
                  <a:pt x="0" y="43302"/>
                </a:lnTo>
                <a:lnTo>
                  <a:pt x="0" y="43244"/>
                </a:lnTo>
                <a:lnTo>
                  <a:pt x="0" y="43225"/>
                </a:lnTo>
                <a:lnTo>
                  <a:pt x="0" y="42868"/>
                </a:lnTo>
                <a:lnTo>
                  <a:pt x="0" y="42640"/>
                </a:lnTo>
                <a:lnTo>
                  <a:pt x="0" y="42512"/>
                </a:lnTo>
                <a:lnTo>
                  <a:pt x="0" y="42496"/>
                </a:lnTo>
                <a:lnTo>
                  <a:pt x="0" y="42320"/>
                </a:lnTo>
                <a:lnTo>
                  <a:pt x="0" y="42317"/>
                </a:lnTo>
                <a:lnTo>
                  <a:pt x="0" y="42281"/>
                </a:lnTo>
                <a:lnTo>
                  <a:pt x="0" y="42166"/>
                </a:lnTo>
                <a:lnTo>
                  <a:pt x="0" y="42163"/>
                </a:lnTo>
                <a:lnTo>
                  <a:pt x="0" y="42096"/>
                </a:lnTo>
                <a:lnTo>
                  <a:pt x="0" y="42002"/>
                </a:lnTo>
                <a:lnTo>
                  <a:pt x="0" y="41970"/>
                </a:lnTo>
                <a:lnTo>
                  <a:pt x="0" y="41782"/>
                </a:lnTo>
                <a:lnTo>
                  <a:pt x="0" y="41755"/>
                </a:lnTo>
                <a:lnTo>
                  <a:pt x="0" y="41622"/>
                </a:lnTo>
                <a:lnTo>
                  <a:pt x="0" y="41439"/>
                </a:lnTo>
                <a:lnTo>
                  <a:pt x="0" y="41372"/>
                </a:lnTo>
                <a:lnTo>
                  <a:pt x="0" y="41338"/>
                </a:lnTo>
                <a:lnTo>
                  <a:pt x="0" y="41282"/>
                </a:lnTo>
                <a:lnTo>
                  <a:pt x="0" y="41215"/>
                </a:lnTo>
                <a:lnTo>
                  <a:pt x="0" y="41197"/>
                </a:lnTo>
                <a:lnTo>
                  <a:pt x="0" y="41193"/>
                </a:lnTo>
                <a:lnTo>
                  <a:pt x="0" y="40981"/>
                </a:lnTo>
                <a:lnTo>
                  <a:pt x="0" y="40949"/>
                </a:lnTo>
                <a:lnTo>
                  <a:pt x="0" y="40901"/>
                </a:lnTo>
                <a:lnTo>
                  <a:pt x="0" y="40824"/>
                </a:lnTo>
                <a:lnTo>
                  <a:pt x="0" y="40719"/>
                </a:lnTo>
                <a:lnTo>
                  <a:pt x="0" y="40702"/>
                </a:lnTo>
                <a:lnTo>
                  <a:pt x="0" y="40645"/>
                </a:lnTo>
                <a:lnTo>
                  <a:pt x="0" y="40631"/>
                </a:lnTo>
                <a:lnTo>
                  <a:pt x="0" y="40576"/>
                </a:lnTo>
                <a:lnTo>
                  <a:pt x="0" y="40499"/>
                </a:lnTo>
                <a:lnTo>
                  <a:pt x="0" y="40435"/>
                </a:lnTo>
                <a:lnTo>
                  <a:pt x="0" y="40365"/>
                </a:lnTo>
                <a:lnTo>
                  <a:pt x="0" y="40256"/>
                </a:lnTo>
                <a:lnTo>
                  <a:pt x="0" y="40186"/>
                </a:lnTo>
                <a:lnTo>
                  <a:pt x="0" y="40172"/>
                </a:lnTo>
                <a:lnTo>
                  <a:pt x="0" y="40068"/>
                </a:lnTo>
                <a:lnTo>
                  <a:pt x="0" y="40010"/>
                </a:lnTo>
                <a:lnTo>
                  <a:pt x="0" y="39958"/>
                </a:lnTo>
                <a:lnTo>
                  <a:pt x="0" y="39929"/>
                </a:lnTo>
                <a:lnTo>
                  <a:pt x="0" y="39831"/>
                </a:lnTo>
                <a:lnTo>
                  <a:pt x="0" y="39810"/>
                </a:lnTo>
                <a:lnTo>
                  <a:pt x="0" y="39733"/>
                </a:lnTo>
                <a:lnTo>
                  <a:pt x="0" y="39717"/>
                </a:lnTo>
                <a:lnTo>
                  <a:pt x="0" y="39698"/>
                </a:lnTo>
                <a:lnTo>
                  <a:pt x="0" y="39645"/>
                </a:lnTo>
                <a:lnTo>
                  <a:pt x="0" y="39624"/>
                </a:lnTo>
                <a:lnTo>
                  <a:pt x="0" y="39610"/>
                </a:lnTo>
                <a:lnTo>
                  <a:pt x="0" y="39580"/>
                </a:lnTo>
                <a:lnTo>
                  <a:pt x="0" y="39538"/>
                </a:lnTo>
                <a:lnTo>
                  <a:pt x="0" y="39472"/>
                </a:lnTo>
                <a:lnTo>
                  <a:pt x="0" y="39455"/>
                </a:lnTo>
                <a:lnTo>
                  <a:pt x="0" y="39414"/>
                </a:lnTo>
                <a:lnTo>
                  <a:pt x="0" y="39395"/>
                </a:lnTo>
                <a:lnTo>
                  <a:pt x="0" y="39296"/>
                </a:lnTo>
                <a:lnTo>
                  <a:pt x="0" y="39165"/>
                </a:lnTo>
                <a:lnTo>
                  <a:pt x="0" y="39162"/>
                </a:lnTo>
                <a:lnTo>
                  <a:pt x="0" y="39140"/>
                </a:lnTo>
                <a:lnTo>
                  <a:pt x="0" y="39090"/>
                </a:lnTo>
                <a:lnTo>
                  <a:pt x="0" y="39028"/>
                </a:lnTo>
                <a:lnTo>
                  <a:pt x="0" y="38996"/>
                </a:lnTo>
                <a:lnTo>
                  <a:pt x="0" y="38782"/>
                </a:lnTo>
                <a:lnTo>
                  <a:pt x="0" y="38703"/>
                </a:lnTo>
                <a:lnTo>
                  <a:pt x="0" y="38699"/>
                </a:lnTo>
                <a:lnTo>
                  <a:pt x="0" y="38631"/>
                </a:lnTo>
                <a:lnTo>
                  <a:pt x="0" y="38569"/>
                </a:lnTo>
                <a:lnTo>
                  <a:pt x="0" y="38563"/>
                </a:lnTo>
                <a:lnTo>
                  <a:pt x="0" y="38517"/>
                </a:lnTo>
                <a:lnTo>
                  <a:pt x="0" y="38492"/>
                </a:lnTo>
                <a:lnTo>
                  <a:pt x="0" y="38415"/>
                </a:lnTo>
                <a:lnTo>
                  <a:pt x="0" y="38348"/>
                </a:lnTo>
                <a:lnTo>
                  <a:pt x="0" y="38147"/>
                </a:lnTo>
                <a:lnTo>
                  <a:pt x="0" y="38033"/>
                </a:lnTo>
                <a:lnTo>
                  <a:pt x="0" y="38028"/>
                </a:lnTo>
                <a:lnTo>
                  <a:pt x="0" y="38007"/>
                </a:lnTo>
                <a:lnTo>
                  <a:pt x="0" y="37983"/>
                </a:lnTo>
                <a:lnTo>
                  <a:pt x="0" y="37921"/>
                </a:lnTo>
                <a:lnTo>
                  <a:pt x="0" y="37916"/>
                </a:lnTo>
                <a:lnTo>
                  <a:pt x="0" y="37869"/>
                </a:lnTo>
                <a:lnTo>
                  <a:pt x="0" y="37849"/>
                </a:lnTo>
                <a:lnTo>
                  <a:pt x="0" y="37693"/>
                </a:lnTo>
                <a:lnTo>
                  <a:pt x="0" y="37690"/>
                </a:lnTo>
                <a:lnTo>
                  <a:pt x="0" y="37688"/>
                </a:lnTo>
                <a:lnTo>
                  <a:pt x="0" y="37666"/>
                </a:lnTo>
                <a:lnTo>
                  <a:pt x="0" y="37548"/>
                </a:lnTo>
                <a:lnTo>
                  <a:pt x="0" y="37411"/>
                </a:lnTo>
                <a:lnTo>
                  <a:pt x="0" y="37375"/>
                </a:lnTo>
                <a:lnTo>
                  <a:pt x="0" y="37333"/>
                </a:lnTo>
                <a:lnTo>
                  <a:pt x="0" y="37286"/>
                </a:lnTo>
                <a:lnTo>
                  <a:pt x="0" y="37235"/>
                </a:lnTo>
                <a:lnTo>
                  <a:pt x="0" y="37147"/>
                </a:lnTo>
                <a:lnTo>
                  <a:pt x="0" y="37126"/>
                </a:lnTo>
                <a:lnTo>
                  <a:pt x="0" y="37040"/>
                </a:lnTo>
                <a:lnTo>
                  <a:pt x="0" y="36993"/>
                </a:lnTo>
                <a:lnTo>
                  <a:pt x="0" y="36968"/>
                </a:lnTo>
                <a:lnTo>
                  <a:pt x="0" y="36916"/>
                </a:lnTo>
                <a:lnTo>
                  <a:pt x="0" y="36900"/>
                </a:lnTo>
                <a:lnTo>
                  <a:pt x="0" y="36895"/>
                </a:lnTo>
                <a:lnTo>
                  <a:pt x="0" y="36870"/>
                </a:lnTo>
                <a:lnTo>
                  <a:pt x="0" y="36812"/>
                </a:lnTo>
                <a:lnTo>
                  <a:pt x="0" y="36673"/>
                </a:lnTo>
                <a:lnTo>
                  <a:pt x="0" y="36667"/>
                </a:lnTo>
                <a:lnTo>
                  <a:pt x="0" y="36411"/>
                </a:lnTo>
                <a:lnTo>
                  <a:pt x="0" y="36361"/>
                </a:lnTo>
                <a:lnTo>
                  <a:pt x="0" y="36354"/>
                </a:lnTo>
                <a:lnTo>
                  <a:pt x="0" y="36307"/>
                </a:lnTo>
                <a:lnTo>
                  <a:pt x="0" y="36199"/>
                </a:lnTo>
                <a:lnTo>
                  <a:pt x="0" y="36125"/>
                </a:lnTo>
                <a:lnTo>
                  <a:pt x="0" y="36111"/>
                </a:lnTo>
                <a:lnTo>
                  <a:pt x="0" y="36056"/>
                </a:lnTo>
                <a:lnTo>
                  <a:pt x="0" y="36019"/>
                </a:lnTo>
                <a:lnTo>
                  <a:pt x="0" y="35979"/>
                </a:lnTo>
                <a:lnTo>
                  <a:pt x="0" y="35968"/>
                </a:lnTo>
                <a:lnTo>
                  <a:pt x="0" y="35915"/>
                </a:lnTo>
                <a:lnTo>
                  <a:pt x="0" y="35763"/>
                </a:lnTo>
                <a:lnTo>
                  <a:pt x="0" y="35758"/>
                </a:lnTo>
                <a:lnTo>
                  <a:pt x="0" y="35691"/>
                </a:lnTo>
                <a:lnTo>
                  <a:pt x="0" y="35666"/>
                </a:lnTo>
                <a:lnTo>
                  <a:pt x="0" y="35659"/>
                </a:lnTo>
                <a:lnTo>
                  <a:pt x="0" y="35515"/>
                </a:lnTo>
                <a:lnTo>
                  <a:pt x="0" y="35509"/>
                </a:lnTo>
                <a:lnTo>
                  <a:pt x="0" y="35438"/>
                </a:lnTo>
                <a:lnTo>
                  <a:pt x="0" y="35383"/>
                </a:lnTo>
                <a:lnTo>
                  <a:pt x="0" y="35302"/>
                </a:lnTo>
                <a:lnTo>
                  <a:pt x="0" y="35299"/>
                </a:lnTo>
                <a:lnTo>
                  <a:pt x="0" y="35204"/>
                </a:lnTo>
                <a:lnTo>
                  <a:pt x="0" y="35200"/>
                </a:lnTo>
                <a:lnTo>
                  <a:pt x="0" y="35106"/>
                </a:lnTo>
                <a:lnTo>
                  <a:pt x="0" y="35018"/>
                </a:lnTo>
                <a:lnTo>
                  <a:pt x="0" y="34984"/>
                </a:lnTo>
                <a:lnTo>
                  <a:pt x="0" y="34861"/>
                </a:lnTo>
                <a:lnTo>
                  <a:pt x="0" y="34828"/>
                </a:lnTo>
                <a:lnTo>
                  <a:pt x="0" y="34754"/>
                </a:lnTo>
                <a:lnTo>
                  <a:pt x="0" y="34629"/>
                </a:lnTo>
                <a:lnTo>
                  <a:pt x="0" y="34544"/>
                </a:lnTo>
                <a:lnTo>
                  <a:pt x="0" y="34508"/>
                </a:lnTo>
                <a:lnTo>
                  <a:pt x="0" y="34418"/>
                </a:lnTo>
                <a:lnTo>
                  <a:pt x="0" y="34369"/>
                </a:lnTo>
                <a:lnTo>
                  <a:pt x="0" y="34333"/>
                </a:lnTo>
                <a:lnTo>
                  <a:pt x="0" y="34295"/>
                </a:lnTo>
                <a:lnTo>
                  <a:pt x="0" y="34160"/>
                </a:lnTo>
                <a:lnTo>
                  <a:pt x="0" y="34155"/>
                </a:lnTo>
                <a:lnTo>
                  <a:pt x="0" y="34049"/>
                </a:lnTo>
                <a:lnTo>
                  <a:pt x="0" y="33936"/>
                </a:lnTo>
                <a:lnTo>
                  <a:pt x="0" y="33821"/>
                </a:lnTo>
                <a:lnTo>
                  <a:pt x="0" y="33748"/>
                </a:lnTo>
                <a:lnTo>
                  <a:pt x="0" y="33721"/>
                </a:lnTo>
                <a:lnTo>
                  <a:pt x="0" y="33712"/>
                </a:lnTo>
                <a:lnTo>
                  <a:pt x="0" y="33647"/>
                </a:lnTo>
                <a:lnTo>
                  <a:pt x="0" y="33627"/>
                </a:lnTo>
                <a:lnTo>
                  <a:pt x="0" y="33490"/>
                </a:lnTo>
                <a:lnTo>
                  <a:pt x="0" y="33413"/>
                </a:lnTo>
                <a:lnTo>
                  <a:pt x="0" y="33401"/>
                </a:lnTo>
                <a:lnTo>
                  <a:pt x="0" y="33396"/>
                </a:lnTo>
                <a:lnTo>
                  <a:pt x="0" y="33385"/>
                </a:lnTo>
                <a:lnTo>
                  <a:pt x="0" y="33382"/>
                </a:lnTo>
                <a:lnTo>
                  <a:pt x="0" y="33329"/>
                </a:lnTo>
                <a:lnTo>
                  <a:pt x="0" y="33239"/>
                </a:lnTo>
                <a:lnTo>
                  <a:pt x="0" y="33175"/>
                </a:lnTo>
                <a:lnTo>
                  <a:pt x="0" y="33173"/>
                </a:lnTo>
                <a:lnTo>
                  <a:pt x="0" y="33170"/>
                </a:lnTo>
                <a:lnTo>
                  <a:pt x="0" y="33168"/>
                </a:lnTo>
                <a:lnTo>
                  <a:pt x="0" y="33146"/>
                </a:lnTo>
                <a:lnTo>
                  <a:pt x="0" y="33137"/>
                </a:lnTo>
                <a:lnTo>
                  <a:pt x="0" y="33098"/>
                </a:lnTo>
                <a:lnTo>
                  <a:pt x="0" y="32967"/>
                </a:lnTo>
                <a:lnTo>
                  <a:pt x="0" y="32941"/>
                </a:lnTo>
                <a:lnTo>
                  <a:pt x="0" y="32932"/>
                </a:lnTo>
                <a:lnTo>
                  <a:pt x="0" y="32926"/>
                </a:lnTo>
                <a:lnTo>
                  <a:pt x="0" y="32858"/>
                </a:lnTo>
                <a:lnTo>
                  <a:pt x="0" y="32855"/>
                </a:lnTo>
                <a:lnTo>
                  <a:pt x="0" y="32716"/>
                </a:lnTo>
                <a:lnTo>
                  <a:pt x="0" y="32714"/>
                </a:lnTo>
                <a:lnTo>
                  <a:pt x="0" y="32706"/>
                </a:lnTo>
                <a:lnTo>
                  <a:pt x="0" y="32678"/>
                </a:lnTo>
                <a:lnTo>
                  <a:pt x="0" y="32648"/>
                </a:lnTo>
                <a:lnTo>
                  <a:pt x="0" y="32623"/>
                </a:lnTo>
                <a:lnTo>
                  <a:pt x="0" y="32608"/>
                </a:lnTo>
                <a:lnTo>
                  <a:pt x="0" y="32553"/>
                </a:lnTo>
                <a:lnTo>
                  <a:pt x="0" y="32520"/>
                </a:lnTo>
                <a:lnTo>
                  <a:pt x="0" y="32482"/>
                </a:lnTo>
                <a:lnTo>
                  <a:pt x="0" y="32448"/>
                </a:lnTo>
                <a:lnTo>
                  <a:pt x="0" y="32432"/>
                </a:lnTo>
                <a:lnTo>
                  <a:pt x="0" y="32374"/>
                </a:lnTo>
                <a:lnTo>
                  <a:pt x="0" y="32278"/>
                </a:lnTo>
                <a:lnTo>
                  <a:pt x="0" y="32256"/>
                </a:lnTo>
                <a:lnTo>
                  <a:pt x="0" y="32164"/>
                </a:lnTo>
                <a:lnTo>
                  <a:pt x="0" y="32060"/>
                </a:lnTo>
                <a:lnTo>
                  <a:pt x="0" y="32046"/>
                </a:lnTo>
                <a:lnTo>
                  <a:pt x="0" y="32030"/>
                </a:lnTo>
                <a:lnTo>
                  <a:pt x="0" y="32025"/>
                </a:lnTo>
                <a:lnTo>
                  <a:pt x="0" y="32016"/>
                </a:lnTo>
                <a:lnTo>
                  <a:pt x="0" y="31905"/>
                </a:lnTo>
                <a:lnTo>
                  <a:pt x="0" y="31835"/>
                </a:lnTo>
                <a:lnTo>
                  <a:pt x="0" y="31834"/>
                </a:lnTo>
                <a:lnTo>
                  <a:pt x="0" y="31797"/>
                </a:lnTo>
                <a:lnTo>
                  <a:pt x="0" y="31726"/>
                </a:lnTo>
                <a:lnTo>
                  <a:pt x="0" y="31601"/>
                </a:lnTo>
                <a:lnTo>
                  <a:pt x="0" y="31572"/>
                </a:lnTo>
                <a:lnTo>
                  <a:pt x="0" y="31551"/>
                </a:lnTo>
                <a:lnTo>
                  <a:pt x="0" y="31516"/>
                </a:lnTo>
                <a:lnTo>
                  <a:pt x="0" y="31498"/>
                </a:lnTo>
                <a:lnTo>
                  <a:pt x="0" y="31484"/>
                </a:lnTo>
                <a:lnTo>
                  <a:pt x="0" y="31446"/>
                </a:lnTo>
                <a:lnTo>
                  <a:pt x="0" y="31429"/>
                </a:lnTo>
                <a:lnTo>
                  <a:pt x="0" y="31352"/>
                </a:lnTo>
                <a:lnTo>
                  <a:pt x="0" y="31288"/>
                </a:lnTo>
                <a:lnTo>
                  <a:pt x="0" y="31267"/>
                </a:lnTo>
                <a:lnTo>
                  <a:pt x="0" y="31165"/>
                </a:lnTo>
                <a:lnTo>
                  <a:pt x="0" y="31149"/>
                </a:lnTo>
                <a:lnTo>
                  <a:pt x="0" y="31039"/>
                </a:lnTo>
                <a:lnTo>
                  <a:pt x="0" y="30995"/>
                </a:lnTo>
                <a:lnTo>
                  <a:pt x="0" y="30953"/>
                </a:lnTo>
                <a:lnTo>
                  <a:pt x="0" y="30915"/>
                </a:lnTo>
                <a:lnTo>
                  <a:pt x="0" y="30830"/>
                </a:lnTo>
                <a:lnTo>
                  <a:pt x="0" y="30684"/>
                </a:lnTo>
                <a:lnTo>
                  <a:pt x="0" y="30656"/>
                </a:lnTo>
                <a:lnTo>
                  <a:pt x="0" y="30645"/>
                </a:lnTo>
                <a:lnTo>
                  <a:pt x="0" y="30515"/>
                </a:lnTo>
                <a:lnTo>
                  <a:pt x="0" y="30469"/>
                </a:lnTo>
                <a:lnTo>
                  <a:pt x="0" y="30449"/>
                </a:lnTo>
                <a:lnTo>
                  <a:pt x="0" y="30406"/>
                </a:lnTo>
                <a:lnTo>
                  <a:pt x="0" y="30391"/>
                </a:lnTo>
                <a:lnTo>
                  <a:pt x="0" y="30372"/>
                </a:lnTo>
                <a:lnTo>
                  <a:pt x="0" y="30227"/>
                </a:lnTo>
                <a:lnTo>
                  <a:pt x="0" y="30206"/>
                </a:lnTo>
                <a:lnTo>
                  <a:pt x="0" y="30104"/>
                </a:lnTo>
                <a:lnTo>
                  <a:pt x="0" y="29881"/>
                </a:lnTo>
                <a:lnTo>
                  <a:pt x="0" y="29736"/>
                </a:lnTo>
                <a:lnTo>
                  <a:pt x="0" y="29659"/>
                </a:lnTo>
                <a:lnTo>
                  <a:pt x="0" y="29645"/>
                </a:lnTo>
                <a:lnTo>
                  <a:pt x="0" y="29433"/>
                </a:lnTo>
                <a:lnTo>
                  <a:pt x="0" y="29422"/>
                </a:lnTo>
                <a:lnTo>
                  <a:pt x="0" y="29416"/>
                </a:lnTo>
                <a:lnTo>
                  <a:pt x="0" y="29290"/>
                </a:lnTo>
                <a:lnTo>
                  <a:pt x="0" y="29243"/>
                </a:lnTo>
                <a:lnTo>
                  <a:pt x="0" y="29213"/>
                </a:lnTo>
                <a:lnTo>
                  <a:pt x="0" y="29206"/>
                </a:lnTo>
                <a:lnTo>
                  <a:pt x="0" y="29192"/>
                </a:lnTo>
                <a:lnTo>
                  <a:pt x="0" y="29149"/>
                </a:lnTo>
                <a:lnTo>
                  <a:pt x="0" y="29104"/>
                </a:lnTo>
                <a:lnTo>
                  <a:pt x="0" y="29083"/>
                </a:lnTo>
                <a:lnTo>
                  <a:pt x="0" y="29000"/>
                </a:lnTo>
                <a:lnTo>
                  <a:pt x="0" y="28997"/>
                </a:lnTo>
                <a:lnTo>
                  <a:pt x="0" y="28992"/>
                </a:lnTo>
                <a:lnTo>
                  <a:pt x="0" y="28925"/>
                </a:lnTo>
                <a:lnTo>
                  <a:pt x="0" y="28894"/>
                </a:lnTo>
                <a:lnTo>
                  <a:pt x="0" y="28774"/>
                </a:lnTo>
                <a:lnTo>
                  <a:pt x="0" y="28769"/>
                </a:lnTo>
                <a:lnTo>
                  <a:pt x="0" y="28702"/>
                </a:lnTo>
                <a:lnTo>
                  <a:pt x="0" y="28645"/>
                </a:lnTo>
                <a:lnTo>
                  <a:pt x="0" y="28624"/>
                </a:lnTo>
                <a:lnTo>
                  <a:pt x="0" y="28541"/>
                </a:lnTo>
                <a:lnTo>
                  <a:pt x="0" y="28519"/>
                </a:lnTo>
                <a:lnTo>
                  <a:pt x="0" y="28429"/>
                </a:lnTo>
                <a:lnTo>
                  <a:pt x="0" y="28412"/>
                </a:lnTo>
                <a:lnTo>
                  <a:pt x="0" y="28362"/>
                </a:lnTo>
                <a:lnTo>
                  <a:pt x="0" y="28340"/>
                </a:lnTo>
                <a:lnTo>
                  <a:pt x="0" y="28332"/>
                </a:lnTo>
                <a:lnTo>
                  <a:pt x="0" y="28218"/>
                </a:lnTo>
                <a:lnTo>
                  <a:pt x="0" y="28186"/>
                </a:lnTo>
                <a:lnTo>
                  <a:pt x="0" y="28128"/>
                </a:lnTo>
                <a:lnTo>
                  <a:pt x="0" y="28103"/>
                </a:lnTo>
                <a:lnTo>
                  <a:pt x="0" y="28062"/>
                </a:lnTo>
                <a:lnTo>
                  <a:pt x="0" y="28042"/>
                </a:lnTo>
                <a:lnTo>
                  <a:pt x="0" y="27997"/>
                </a:lnTo>
                <a:lnTo>
                  <a:pt x="0" y="27976"/>
                </a:lnTo>
                <a:lnTo>
                  <a:pt x="0" y="27893"/>
                </a:lnTo>
                <a:lnTo>
                  <a:pt x="0" y="27866"/>
                </a:lnTo>
                <a:lnTo>
                  <a:pt x="0" y="27863"/>
                </a:lnTo>
                <a:lnTo>
                  <a:pt x="0" y="27854"/>
                </a:lnTo>
                <a:lnTo>
                  <a:pt x="0" y="27821"/>
                </a:lnTo>
                <a:lnTo>
                  <a:pt x="0" y="27778"/>
                </a:lnTo>
                <a:lnTo>
                  <a:pt x="0" y="27644"/>
                </a:lnTo>
                <a:lnTo>
                  <a:pt x="0" y="27389"/>
                </a:lnTo>
                <a:lnTo>
                  <a:pt x="0" y="27206"/>
                </a:lnTo>
                <a:lnTo>
                  <a:pt x="0" y="27161"/>
                </a:lnTo>
                <a:lnTo>
                  <a:pt x="0" y="27076"/>
                </a:lnTo>
                <a:lnTo>
                  <a:pt x="0" y="27041"/>
                </a:lnTo>
                <a:lnTo>
                  <a:pt x="0" y="26996"/>
                </a:lnTo>
                <a:lnTo>
                  <a:pt x="0" y="26982"/>
                </a:lnTo>
                <a:lnTo>
                  <a:pt x="0" y="26957"/>
                </a:lnTo>
                <a:lnTo>
                  <a:pt x="0" y="26903"/>
                </a:lnTo>
                <a:lnTo>
                  <a:pt x="0" y="26845"/>
                </a:lnTo>
                <a:lnTo>
                  <a:pt x="0" y="26747"/>
                </a:lnTo>
                <a:lnTo>
                  <a:pt x="0" y="26745"/>
                </a:lnTo>
                <a:lnTo>
                  <a:pt x="0" y="26727"/>
                </a:lnTo>
                <a:lnTo>
                  <a:pt x="0" y="26724"/>
                </a:lnTo>
                <a:lnTo>
                  <a:pt x="0" y="26626"/>
                </a:lnTo>
                <a:lnTo>
                  <a:pt x="0" y="26521"/>
                </a:lnTo>
                <a:lnTo>
                  <a:pt x="0" y="26409"/>
                </a:lnTo>
                <a:lnTo>
                  <a:pt x="0" y="26375"/>
                </a:lnTo>
                <a:lnTo>
                  <a:pt x="0" y="26368"/>
                </a:lnTo>
                <a:lnTo>
                  <a:pt x="0" y="26311"/>
                </a:lnTo>
                <a:lnTo>
                  <a:pt x="0" y="26309"/>
                </a:lnTo>
                <a:lnTo>
                  <a:pt x="0" y="26175"/>
                </a:lnTo>
                <a:lnTo>
                  <a:pt x="0" y="26125"/>
                </a:lnTo>
                <a:lnTo>
                  <a:pt x="0" y="26062"/>
                </a:lnTo>
                <a:lnTo>
                  <a:pt x="0" y="25929"/>
                </a:lnTo>
                <a:lnTo>
                  <a:pt x="0" y="25850"/>
                </a:lnTo>
                <a:lnTo>
                  <a:pt x="0" y="25846"/>
                </a:lnTo>
                <a:lnTo>
                  <a:pt x="0" y="25842"/>
                </a:lnTo>
                <a:lnTo>
                  <a:pt x="0" y="25716"/>
                </a:lnTo>
                <a:lnTo>
                  <a:pt x="0" y="25707"/>
                </a:lnTo>
                <a:lnTo>
                  <a:pt x="0" y="25705"/>
                </a:lnTo>
                <a:lnTo>
                  <a:pt x="0" y="25584"/>
                </a:lnTo>
                <a:lnTo>
                  <a:pt x="0" y="25459"/>
                </a:lnTo>
                <a:lnTo>
                  <a:pt x="0" y="25414"/>
                </a:lnTo>
                <a:lnTo>
                  <a:pt x="0" y="25388"/>
                </a:lnTo>
                <a:lnTo>
                  <a:pt x="0" y="25294"/>
                </a:lnTo>
                <a:lnTo>
                  <a:pt x="0" y="25286"/>
                </a:lnTo>
                <a:lnTo>
                  <a:pt x="0" y="25280"/>
                </a:lnTo>
                <a:lnTo>
                  <a:pt x="0" y="25125"/>
                </a:lnTo>
                <a:lnTo>
                  <a:pt x="0" y="25068"/>
                </a:lnTo>
                <a:lnTo>
                  <a:pt x="0" y="24835"/>
                </a:lnTo>
                <a:lnTo>
                  <a:pt x="0" y="24827"/>
                </a:lnTo>
                <a:lnTo>
                  <a:pt x="0" y="24806"/>
                </a:lnTo>
                <a:lnTo>
                  <a:pt x="0" y="24663"/>
                </a:lnTo>
                <a:lnTo>
                  <a:pt x="0" y="24578"/>
                </a:lnTo>
                <a:lnTo>
                  <a:pt x="0" y="24565"/>
                </a:lnTo>
                <a:lnTo>
                  <a:pt x="0" y="24522"/>
                </a:lnTo>
                <a:lnTo>
                  <a:pt x="0" y="24477"/>
                </a:lnTo>
                <a:lnTo>
                  <a:pt x="0" y="24472"/>
                </a:lnTo>
                <a:lnTo>
                  <a:pt x="0" y="24405"/>
                </a:lnTo>
                <a:lnTo>
                  <a:pt x="0" y="24399"/>
                </a:lnTo>
                <a:lnTo>
                  <a:pt x="0" y="24336"/>
                </a:lnTo>
                <a:lnTo>
                  <a:pt x="0" y="24259"/>
                </a:lnTo>
                <a:lnTo>
                  <a:pt x="0" y="24213"/>
                </a:lnTo>
                <a:lnTo>
                  <a:pt x="0" y="24187"/>
                </a:lnTo>
                <a:lnTo>
                  <a:pt x="0" y="24179"/>
                </a:lnTo>
                <a:lnTo>
                  <a:pt x="0" y="24140"/>
                </a:lnTo>
                <a:lnTo>
                  <a:pt x="0" y="24017"/>
                </a:lnTo>
                <a:lnTo>
                  <a:pt x="0" y="23820"/>
                </a:lnTo>
                <a:lnTo>
                  <a:pt x="0" y="23792"/>
                </a:lnTo>
                <a:lnTo>
                  <a:pt x="0" y="23785"/>
                </a:lnTo>
                <a:lnTo>
                  <a:pt x="0" y="23754"/>
                </a:lnTo>
                <a:lnTo>
                  <a:pt x="0" y="23698"/>
                </a:lnTo>
                <a:lnTo>
                  <a:pt x="0" y="23558"/>
                </a:lnTo>
                <a:lnTo>
                  <a:pt x="0" y="23542"/>
                </a:lnTo>
                <a:lnTo>
                  <a:pt x="0" y="23508"/>
                </a:lnTo>
                <a:lnTo>
                  <a:pt x="0" y="23501"/>
                </a:lnTo>
                <a:lnTo>
                  <a:pt x="0" y="23476"/>
                </a:lnTo>
                <a:lnTo>
                  <a:pt x="0" y="23378"/>
                </a:lnTo>
                <a:lnTo>
                  <a:pt x="0" y="23346"/>
                </a:lnTo>
                <a:lnTo>
                  <a:pt x="0" y="23343"/>
                </a:lnTo>
                <a:lnTo>
                  <a:pt x="0" y="23280"/>
                </a:lnTo>
                <a:lnTo>
                  <a:pt x="0" y="23258"/>
                </a:lnTo>
                <a:lnTo>
                  <a:pt x="0" y="23227"/>
                </a:lnTo>
                <a:lnTo>
                  <a:pt x="0" y="23189"/>
                </a:lnTo>
                <a:lnTo>
                  <a:pt x="0" y="23122"/>
                </a:lnTo>
                <a:lnTo>
                  <a:pt x="0" y="23106"/>
                </a:lnTo>
                <a:lnTo>
                  <a:pt x="0" y="23018"/>
                </a:lnTo>
                <a:lnTo>
                  <a:pt x="0" y="23017"/>
                </a:lnTo>
                <a:lnTo>
                  <a:pt x="0" y="22970"/>
                </a:lnTo>
                <a:lnTo>
                  <a:pt x="0" y="22910"/>
                </a:lnTo>
                <a:lnTo>
                  <a:pt x="0" y="22872"/>
                </a:lnTo>
                <a:lnTo>
                  <a:pt x="0" y="22869"/>
                </a:lnTo>
                <a:lnTo>
                  <a:pt x="0" y="22808"/>
                </a:lnTo>
                <a:lnTo>
                  <a:pt x="0" y="22703"/>
                </a:lnTo>
                <a:lnTo>
                  <a:pt x="0" y="22579"/>
                </a:lnTo>
                <a:lnTo>
                  <a:pt x="0" y="22559"/>
                </a:lnTo>
                <a:lnTo>
                  <a:pt x="0" y="22462"/>
                </a:lnTo>
                <a:lnTo>
                  <a:pt x="0" y="22426"/>
                </a:lnTo>
                <a:lnTo>
                  <a:pt x="0" y="22369"/>
                </a:lnTo>
                <a:lnTo>
                  <a:pt x="0" y="22244"/>
                </a:lnTo>
                <a:lnTo>
                  <a:pt x="0" y="22204"/>
                </a:lnTo>
                <a:lnTo>
                  <a:pt x="0" y="22178"/>
                </a:lnTo>
                <a:lnTo>
                  <a:pt x="0" y="22128"/>
                </a:lnTo>
                <a:lnTo>
                  <a:pt x="0" y="22120"/>
                </a:lnTo>
                <a:lnTo>
                  <a:pt x="0" y="21975"/>
                </a:lnTo>
                <a:lnTo>
                  <a:pt x="0" y="21911"/>
                </a:lnTo>
                <a:lnTo>
                  <a:pt x="0" y="21889"/>
                </a:lnTo>
                <a:lnTo>
                  <a:pt x="0" y="21642"/>
                </a:lnTo>
                <a:lnTo>
                  <a:pt x="0" y="21596"/>
                </a:lnTo>
                <a:lnTo>
                  <a:pt x="0" y="21565"/>
                </a:lnTo>
                <a:lnTo>
                  <a:pt x="0" y="21530"/>
                </a:lnTo>
                <a:lnTo>
                  <a:pt x="0" y="21498"/>
                </a:lnTo>
                <a:lnTo>
                  <a:pt x="0" y="21337"/>
                </a:lnTo>
                <a:lnTo>
                  <a:pt x="0" y="21322"/>
                </a:lnTo>
                <a:lnTo>
                  <a:pt x="0" y="21302"/>
                </a:lnTo>
                <a:lnTo>
                  <a:pt x="0" y="21196"/>
                </a:lnTo>
                <a:lnTo>
                  <a:pt x="0" y="21080"/>
                </a:lnTo>
                <a:lnTo>
                  <a:pt x="0" y="20957"/>
                </a:lnTo>
                <a:lnTo>
                  <a:pt x="0" y="20878"/>
                </a:lnTo>
                <a:lnTo>
                  <a:pt x="0" y="20774"/>
                </a:lnTo>
                <a:lnTo>
                  <a:pt x="0" y="20760"/>
                </a:lnTo>
                <a:lnTo>
                  <a:pt x="0" y="20606"/>
                </a:lnTo>
                <a:lnTo>
                  <a:pt x="0" y="20548"/>
                </a:lnTo>
                <a:lnTo>
                  <a:pt x="0" y="20532"/>
                </a:lnTo>
                <a:lnTo>
                  <a:pt x="0" y="20529"/>
                </a:lnTo>
                <a:lnTo>
                  <a:pt x="0" y="20518"/>
                </a:lnTo>
                <a:lnTo>
                  <a:pt x="0" y="20498"/>
                </a:lnTo>
                <a:lnTo>
                  <a:pt x="0" y="20386"/>
                </a:lnTo>
                <a:lnTo>
                  <a:pt x="0" y="20322"/>
                </a:lnTo>
                <a:lnTo>
                  <a:pt x="0" y="20315"/>
                </a:lnTo>
                <a:lnTo>
                  <a:pt x="0" y="20289"/>
                </a:lnTo>
                <a:lnTo>
                  <a:pt x="0" y="20286"/>
                </a:lnTo>
                <a:lnTo>
                  <a:pt x="0" y="20230"/>
                </a:lnTo>
                <a:lnTo>
                  <a:pt x="0" y="20143"/>
                </a:lnTo>
                <a:lnTo>
                  <a:pt x="0" y="20079"/>
                </a:lnTo>
                <a:lnTo>
                  <a:pt x="0" y="20073"/>
                </a:lnTo>
                <a:lnTo>
                  <a:pt x="0" y="20054"/>
                </a:lnTo>
                <a:lnTo>
                  <a:pt x="0" y="20039"/>
                </a:lnTo>
                <a:lnTo>
                  <a:pt x="0" y="20002"/>
                </a:lnTo>
                <a:lnTo>
                  <a:pt x="0" y="19879"/>
                </a:lnTo>
                <a:lnTo>
                  <a:pt x="0" y="19863"/>
                </a:lnTo>
                <a:lnTo>
                  <a:pt x="0" y="19860"/>
                </a:lnTo>
                <a:lnTo>
                  <a:pt x="0" y="19850"/>
                </a:lnTo>
                <a:lnTo>
                  <a:pt x="0" y="19845"/>
                </a:lnTo>
                <a:lnTo>
                  <a:pt x="0" y="19778"/>
                </a:lnTo>
                <a:lnTo>
                  <a:pt x="0" y="19667"/>
                </a:lnTo>
                <a:lnTo>
                  <a:pt x="0" y="19595"/>
                </a:lnTo>
                <a:lnTo>
                  <a:pt x="0" y="19545"/>
                </a:lnTo>
                <a:lnTo>
                  <a:pt x="0" y="19425"/>
                </a:lnTo>
                <a:lnTo>
                  <a:pt x="0" y="19389"/>
                </a:lnTo>
                <a:lnTo>
                  <a:pt x="0" y="19264"/>
                </a:lnTo>
                <a:lnTo>
                  <a:pt x="0" y="19240"/>
                </a:lnTo>
                <a:lnTo>
                  <a:pt x="0" y="19193"/>
                </a:lnTo>
                <a:lnTo>
                  <a:pt x="0" y="19163"/>
                </a:lnTo>
                <a:lnTo>
                  <a:pt x="0" y="19118"/>
                </a:lnTo>
                <a:lnTo>
                  <a:pt x="0" y="19071"/>
                </a:lnTo>
                <a:lnTo>
                  <a:pt x="0" y="19054"/>
                </a:lnTo>
                <a:lnTo>
                  <a:pt x="0" y="19033"/>
                </a:lnTo>
                <a:lnTo>
                  <a:pt x="0" y="18982"/>
                </a:lnTo>
                <a:lnTo>
                  <a:pt x="0" y="18947"/>
                </a:lnTo>
                <a:lnTo>
                  <a:pt x="0" y="18939"/>
                </a:lnTo>
                <a:lnTo>
                  <a:pt x="0" y="18915"/>
                </a:lnTo>
                <a:lnTo>
                  <a:pt x="0" y="18875"/>
                </a:lnTo>
                <a:lnTo>
                  <a:pt x="0" y="18805"/>
                </a:lnTo>
                <a:lnTo>
                  <a:pt x="0" y="18719"/>
                </a:lnTo>
                <a:lnTo>
                  <a:pt x="0" y="18716"/>
                </a:lnTo>
                <a:lnTo>
                  <a:pt x="0" y="18631"/>
                </a:lnTo>
                <a:lnTo>
                  <a:pt x="0" y="18574"/>
                </a:lnTo>
                <a:lnTo>
                  <a:pt x="0" y="18524"/>
                </a:lnTo>
                <a:lnTo>
                  <a:pt x="0" y="18508"/>
                </a:lnTo>
                <a:lnTo>
                  <a:pt x="0" y="18456"/>
                </a:lnTo>
                <a:lnTo>
                  <a:pt x="0" y="18450"/>
                </a:lnTo>
                <a:lnTo>
                  <a:pt x="0" y="18312"/>
                </a:lnTo>
                <a:lnTo>
                  <a:pt x="0" y="18157"/>
                </a:lnTo>
                <a:lnTo>
                  <a:pt x="0" y="18034"/>
                </a:lnTo>
                <a:lnTo>
                  <a:pt x="0" y="17926"/>
                </a:lnTo>
                <a:lnTo>
                  <a:pt x="0" y="17854"/>
                </a:lnTo>
                <a:lnTo>
                  <a:pt x="0" y="17835"/>
                </a:lnTo>
                <a:lnTo>
                  <a:pt x="0" y="17808"/>
                </a:lnTo>
                <a:lnTo>
                  <a:pt x="0" y="17803"/>
                </a:lnTo>
                <a:lnTo>
                  <a:pt x="0" y="17799"/>
                </a:lnTo>
                <a:lnTo>
                  <a:pt x="0" y="17736"/>
                </a:lnTo>
                <a:lnTo>
                  <a:pt x="0" y="17658"/>
                </a:lnTo>
                <a:lnTo>
                  <a:pt x="0" y="17608"/>
                </a:lnTo>
                <a:lnTo>
                  <a:pt x="0" y="17577"/>
                </a:lnTo>
                <a:lnTo>
                  <a:pt x="0" y="17575"/>
                </a:lnTo>
                <a:lnTo>
                  <a:pt x="0" y="17553"/>
                </a:lnTo>
                <a:lnTo>
                  <a:pt x="0" y="17374"/>
                </a:lnTo>
                <a:lnTo>
                  <a:pt x="0" y="17262"/>
                </a:lnTo>
                <a:lnTo>
                  <a:pt x="0" y="17251"/>
                </a:lnTo>
                <a:lnTo>
                  <a:pt x="0" y="17010"/>
                </a:lnTo>
                <a:lnTo>
                  <a:pt x="0" y="16927"/>
                </a:lnTo>
                <a:lnTo>
                  <a:pt x="0" y="16855"/>
                </a:lnTo>
                <a:lnTo>
                  <a:pt x="0" y="16792"/>
                </a:lnTo>
                <a:lnTo>
                  <a:pt x="0" y="16710"/>
                </a:lnTo>
                <a:lnTo>
                  <a:pt x="0" y="16695"/>
                </a:lnTo>
                <a:lnTo>
                  <a:pt x="0" y="16580"/>
                </a:lnTo>
                <a:lnTo>
                  <a:pt x="0" y="16569"/>
                </a:lnTo>
                <a:lnTo>
                  <a:pt x="0" y="16535"/>
                </a:lnTo>
                <a:lnTo>
                  <a:pt x="0" y="16423"/>
                </a:lnTo>
                <a:lnTo>
                  <a:pt x="0" y="16360"/>
                </a:lnTo>
                <a:lnTo>
                  <a:pt x="0" y="16356"/>
                </a:lnTo>
                <a:lnTo>
                  <a:pt x="0" y="16325"/>
                </a:lnTo>
                <a:lnTo>
                  <a:pt x="0" y="16251"/>
                </a:lnTo>
                <a:lnTo>
                  <a:pt x="0" y="16147"/>
                </a:lnTo>
                <a:lnTo>
                  <a:pt x="0" y="16144"/>
                </a:lnTo>
                <a:lnTo>
                  <a:pt x="0" y="16133"/>
                </a:lnTo>
                <a:lnTo>
                  <a:pt x="0" y="16106"/>
                </a:lnTo>
                <a:lnTo>
                  <a:pt x="0" y="16042"/>
                </a:lnTo>
                <a:lnTo>
                  <a:pt x="0" y="15921"/>
                </a:lnTo>
                <a:lnTo>
                  <a:pt x="0" y="15688"/>
                </a:lnTo>
                <a:lnTo>
                  <a:pt x="0" y="15603"/>
                </a:lnTo>
                <a:lnTo>
                  <a:pt x="0" y="15559"/>
                </a:lnTo>
                <a:lnTo>
                  <a:pt x="0" y="15534"/>
                </a:lnTo>
                <a:lnTo>
                  <a:pt x="0" y="15479"/>
                </a:lnTo>
                <a:lnTo>
                  <a:pt x="0" y="15402"/>
                </a:lnTo>
                <a:lnTo>
                  <a:pt x="0" y="15340"/>
                </a:lnTo>
                <a:lnTo>
                  <a:pt x="0" y="15335"/>
                </a:lnTo>
                <a:lnTo>
                  <a:pt x="0" y="15252"/>
                </a:lnTo>
                <a:lnTo>
                  <a:pt x="0" y="15209"/>
                </a:lnTo>
                <a:lnTo>
                  <a:pt x="0" y="15075"/>
                </a:lnTo>
                <a:lnTo>
                  <a:pt x="0" y="15040"/>
                </a:lnTo>
                <a:lnTo>
                  <a:pt x="0" y="15025"/>
                </a:lnTo>
                <a:lnTo>
                  <a:pt x="0" y="15021"/>
                </a:lnTo>
                <a:lnTo>
                  <a:pt x="0" y="14876"/>
                </a:lnTo>
                <a:lnTo>
                  <a:pt x="0" y="14613"/>
                </a:lnTo>
                <a:lnTo>
                  <a:pt x="0" y="14536"/>
                </a:lnTo>
                <a:lnTo>
                  <a:pt x="0" y="14427"/>
                </a:lnTo>
                <a:lnTo>
                  <a:pt x="0" y="14419"/>
                </a:lnTo>
                <a:lnTo>
                  <a:pt x="0" y="14355"/>
                </a:lnTo>
                <a:lnTo>
                  <a:pt x="0" y="14188"/>
                </a:lnTo>
                <a:lnTo>
                  <a:pt x="0" y="14163"/>
                </a:lnTo>
                <a:lnTo>
                  <a:pt x="0" y="13840"/>
                </a:lnTo>
                <a:lnTo>
                  <a:pt x="0" y="13823"/>
                </a:lnTo>
                <a:lnTo>
                  <a:pt x="0" y="13742"/>
                </a:lnTo>
                <a:lnTo>
                  <a:pt x="0" y="13704"/>
                </a:lnTo>
                <a:lnTo>
                  <a:pt x="0" y="13668"/>
                </a:lnTo>
                <a:lnTo>
                  <a:pt x="0" y="13654"/>
                </a:lnTo>
                <a:lnTo>
                  <a:pt x="0" y="13599"/>
                </a:lnTo>
                <a:lnTo>
                  <a:pt x="0" y="13556"/>
                </a:lnTo>
                <a:lnTo>
                  <a:pt x="0" y="13522"/>
                </a:lnTo>
                <a:lnTo>
                  <a:pt x="0" y="13458"/>
                </a:lnTo>
                <a:lnTo>
                  <a:pt x="0" y="13279"/>
                </a:lnTo>
                <a:lnTo>
                  <a:pt x="0" y="13209"/>
                </a:lnTo>
                <a:lnTo>
                  <a:pt x="0" y="13056"/>
                </a:lnTo>
                <a:lnTo>
                  <a:pt x="0" y="13031"/>
                </a:lnTo>
                <a:lnTo>
                  <a:pt x="0" y="12984"/>
                </a:lnTo>
                <a:lnTo>
                  <a:pt x="0" y="12981"/>
                </a:lnTo>
                <a:lnTo>
                  <a:pt x="0" y="12854"/>
                </a:lnTo>
                <a:lnTo>
                  <a:pt x="0" y="12822"/>
                </a:lnTo>
                <a:lnTo>
                  <a:pt x="0" y="12819"/>
                </a:lnTo>
                <a:lnTo>
                  <a:pt x="0" y="12731"/>
                </a:lnTo>
                <a:lnTo>
                  <a:pt x="0" y="12717"/>
                </a:lnTo>
                <a:lnTo>
                  <a:pt x="0" y="12606"/>
                </a:lnTo>
                <a:lnTo>
                  <a:pt x="0" y="12561"/>
                </a:lnTo>
                <a:lnTo>
                  <a:pt x="0" y="12535"/>
                </a:lnTo>
                <a:lnTo>
                  <a:pt x="0" y="12510"/>
                </a:lnTo>
                <a:lnTo>
                  <a:pt x="0" y="12433"/>
                </a:lnTo>
                <a:lnTo>
                  <a:pt x="0" y="12427"/>
                </a:lnTo>
                <a:lnTo>
                  <a:pt x="0" y="12383"/>
                </a:lnTo>
                <a:lnTo>
                  <a:pt x="0" y="12376"/>
                </a:lnTo>
                <a:lnTo>
                  <a:pt x="0" y="12288"/>
                </a:lnTo>
                <a:lnTo>
                  <a:pt x="0" y="12272"/>
                </a:lnTo>
                <a:lnTo>
                  <a:pt x="0" y="12267"/>
                </a:lnTo>
                <a:lnTo>
                  <a:pt x="0" y="12261"/>
                </a:lnTo>
                <a:lnTo>
                  <a:pt x="0" y="12258"/>
                </a:lnTo>
                <a:lnTo>
                  <a:pt x="0" y="12190"/>
                </a:lnTo>
                <a:lnTo>
                  <a:pt x="0" y="12051"/>
                </a:lnTo>
                <a:lnTo>
                  <a:pt x="0" y="11974"/>
                </a:lnTo>
                <a:lnTo>
                  <a:pt x="0" y="11953"/>
                </a:lnTo>
                <a:lnTo>
                  <a:pt x="0" y="11903"/>
                </a:lnTo>
                <a:lnTo>
                  <a:pt x="0" y="11836"/>
                </a:lnTo>
                <a:lnTo>
                  <a:pt x="0" y="11808"/>
                </a:lnTo>
                <a:lnTo>
                  <a:pt x="0" y="11731"/>
                </a:lnTo>
                <a:lnTo>
                  <a:pt x="0" y="11725"/>
                </a:lnTo>
                <a:lnTo>
                  <a:pt x="0" y="11624"/>
                </a:lnTo>
                <a:lnTo>
                  <a:pt x="0" y="11613"/>
                </a:lnTo>
                <a:lnTo>
                  <a:pt x="0" y="11610"/>
                </a:lnTo>
                <a:lnTo>
                  <a:pt x="0" y="11592"/>
                </a:lnTo>
                <a:lnTo>
                  <a:pt x="0" y="11586"/>
                </a:lnTo>
                <a:lnTo>
                  <a:pt x="0" y="11546"/>
                </a:lnTo>
                <a:lnTo>
                  <a:pt x="0" y="11538"/>
                </a:lnTo>
                <a:lnTo>
                  <a:pt x="0" y="11522"/>
                </a:lnTo>
                <a:lnTo>
                  <a:pt x="0" y="11406"/>
                </a:lnTo>
                <a:lnTo>
                  <a:pt x="0" y="11403"/>
                </a:lnTo>
                <a:lnTo>
                  <a:pt x="0" y="11381"/>
                </a:lnTo>
                <a:lnTo>
                  <a:pt x="0" y="11326"/>
                </a:lnTo>
                <a:lnTo>
                  <a:pt x="0" y="11267"/>
                </a:lnTo>
                <a:lnTo>
                  <a:pt x="0" y="11170"/>
                </a:lnTo>
                <a:lnTo>
                  <a:pt x="0" y="11160"/>
                </a:lnTo>
                <a:lnTo>
                  <a:pt x="0" y="11154"/>
                </a:lnTo>
                <a:lnTo>
                  <a:pt x="0" y="11088"/>
                </a:lnTo>
                <a:lnTo>
                  <a:pt x="0" y="11083"/>
                </a:lnTo>
                <a:lnTo>
                  <a:pt x="0" y="10944"/>
                </a:lnTo>
                <a:lnTo>
                  <a:pt x="0" y="10939"/>
                </a:lnTo>
                <a:lnTo>
                  <a:pt x="0" y="10932"/>
                </a:lnTo>
                <a:lnTo>
                  <a:pt x="0" y="10922"/>
                </a:lnTo>
                <a:lnTo>
                  <a:pt x="0" y="10907"/>
                </a:lnTo>
                <a:lnTo>
                  <a:pt x="0" y="10892"/>
                </a:lnTo>
                <a:lnTo>
                  <a:pt x="0" y="10872"/>
                </a:lnTo>
                <a:lnTo>
                  <a:pt x="0" y="10713"/>
                </a:lnTo>
                <a:lnTo>
                  <a:pt x="0" y="10711"/>
                </a:lnTo>
                <a:lnTo>
                  <a:pt x="0" y="10689"/>
                </a:lnTo>
                <a:lnTo>
                  <a:pt x="0" y="10532"/>
                </a:lnTo>
                <a:lnTo>
                  <a:pt x="0" y="10525"/>
                </a:lnTo>
                <a:lnTo>
                  <a:pt x="0" y="10500"/>
                </a:lnTo>
                <a:lnTo>
                  <a:pt x="0" y="10465"/>
                </a:lnTo>
                <a:lnTo>
                  <a:pt x="0" y="10448"/>
                </a:lnTo>
                <a:lnTo>
                  <a:pt x="0" y="10398"/>
                </a:lnTo>
                <a:lnTo>
                  <a:pt x="0" y="10356"/>
                </a:lnTo>
                <a:lnTo>
                  <a:pt x="0" y="10336"/>
                </a:lnTo>
                <a:lnTo>
                  <a:pt x="0" y="10274"/>
                </a:lnTo>
                <a:lnTo>
                  <a:pt x="0" y="10269"/>
                </a:lnTo>
                <a:lnTo>
                  <a:pt x="0" y="10244"/>
                </a:lnTo>
                <a:lnTo>
                  <a:pt x="0" y="10239"/>
                </a:lnTo>
                <a:lnTo>
                  <a:pt x="0" y="10165"/>
                </a:lnTo>
                <a:lnTo>
                  <a:pt x="0" y="10151"/>
                </a:lnTo>
                <a:lnTo>
                  <a:pt x="0" y="10134"/>
                </a:lnTo>
                <a:lnTo>
                  <a:pt x="0" y="10093"/>
                </a:lnTo>
                <a:lnTo>
                  <a:pt x="0" y="10063"/>
                </a:lnTo>
                <a:lnTo>
                  <a:pt x="0" y="10041"/>
                </a:lnTo>
                <a:lnTo>
                  <a:pt x="0" y="10016"/>
                </a:lnTo>
                <a:lnTo>
                  <a:pt x="0" y="9991"/>
                </a:lnTo>
                <a:lnTo>
                  <a:pt x="0" y="9955"/>
                </a:lnTo>
                <a:lnTo>
                  <a:pt x="0" y="9929"/>
                </a:lnTo>
                <a:lnTo>
                  <a:pt x="0" y="9850"/>
                </a:lnTo>
                <a:lnTo>
                  <a:pt x="0" y="9800"/>
                </a:lnTo>
                <a:lnTo>
                  <a:pt x="0" y="9792"/>
                </a:lnTo>
                <a:lnTo>
                  <a:pt x="0" y="9728"/>
                </a:lnTo>
                <a:lnTo>
                  <a:pt x="0" y="9706"/>
                </a:lnTo>
                <a:lnTo>
                  <a:pt x="0" y="9675"/>
                </a:lnTo>
                <a:lnTo>
                  <a:pt x="0" y="9559"/>
                </a:lnTo>
                <a:lnTo>
                  <a:pt x="0" y="9532"/>
                </a:lnTo>
                <a:lnTo>
                  <a:pt x="0" y="9393"/>
                </a:lnTo>
                <a:lnTo>
                  <a:pt x="0" y="9391"/>
                </a:lnTo>
                <a:lnTo>
                  <a:pt x="0" y="9320"/>
                </a:lnTo>
                <a:lnTo>
                  <a:pt x="0" y="9068"/>
                </a:lnTo>
                <a:lnTo>
                  <a:pt x="0" y="9058"/>
                </a:lnTo>
                <a:lnTo>
                  <a:pt x="0" y="9036"/>
                </a:lnTo>
                <a:lnTo>
                  <a:pt x="0" y="9027"/>
                </a:lnTo>
                <a:lnTo>
                  <a:pt x="0" y="8955"/>
                </a:lnTo>
                <a:lnTo>
                  <a:pt x="0" y="8908"/>
                </a:lnTo>
                <a:lnTo>
                  <a:pt x="0" y="8889"/>
                </a:lnTo>
                <a:lnTo>
                  <a:pt x="0" y="8884"/>
                </a:lnTo>
                <a:lnTo>
                  <a:pt x="0" y="8812"/>
                </a:lnTo>
                <a:lnTo>
                  <a:pt x="0" y="8768"/>
                </a:lnTo>
                <a:lnTo>
                  <a:pt x="0" y="8743"/>
                </a:lnTo>
                <a:lnTo>
                  <a:pt x="0" y="8652"/>
                </a:lnTo>
                <a:lnTo>
                  <a:pt x="0" y="8538"/>
                </a:lnTo>
                <a:lnTo>
                  <a:pt x="0" y="8309"/>
                </a:lnTo>
                <a:lnTo>
                  <a:pt x="0" y="8227"/>
                </a:lnTo>
                <a:lnTo>
                  <a:pt x="0" y="8105"/>
                </a:lnTo>
                <a:lnTo>
                  <a:pt x="0" y="8104"/>
                </a:lnTo>
                <a:lnTo>
                  <a:pt x="0" y="8089"/>
                </a:lnTo>
                <a:lnTo>
                  <a:pt x="0" y="7949"/>
                </a:lnTo>
                <a:lnTo>
                  <a:pt x="0" y="7907"/>
                </a:lnTo>
                <a:lnTo>
                  <a:pt x="0" y="7868"/>
                </a:lnTo>
                <a:lnTo>
                  <a:pt x="0" y="7771"/>
                </a:lnTo>
                <a:lnTo>
                  <a:pt x="0" y="7768"/>
                </a:lnTo>
                <a:lnTo>
                  <a:pt x="0" y="7753"/>
                </a:lnTo>
                <a:lnTo>
                  <a:pt x="0" y="7750"/>
                </a:lnTo>
                <a:lnTo>
                  <a:pt x="0" y="7749"/>
                </a:lnTo>
                <a:lnTo>
                  <a:pt x="0" y="7747"/>
                </a:lnTo>
                <a:lnTo>
                  <a:pt x="0" y="7667"/>
                </a:lnTo>
                <a:lnTo>
                  <a:pt x="0" y="7665"/>
                </a:lnTo>
                <a:lnTo>
                  <a:pt x="0" y="7661"/>
                </a:lnTo>
                <a:lnTo>
                  <a:pt x="0" y="7645"/>
                </a:lnTo>
                <a:lnTo>
                  <a:pt x="0" y="7589"/>
                </a:lnTo>
                <a:lnTo>
                  <a:pt x="0" y="7441"/>
                </a:lnTo>
                <a:lnTo>
                  <a:pt x="0" y="7436"/>
                </a:lnTo>
                <a:lnTo>
                  <a:pt x="0" y="7433"/>
                </a:lnTo>
                <a:lnTo>
                  <a:pt x="0" y="7397"/>
                </a:lnTo>
                <a:lnTo>
                  <a:pt x="0" y="7288"/>
                </a:lnTo>
                <a:lnTo>
                  <a:pt x="0" y="7276"/>
                </a:lnTo>
                <a:lnTo>
                  <a:pt x="0" y="7209"/>
                </a:lnTo>
                <a:lnTo>
                  <a:pt x="0" y="7208"/>
                </a:lnTo>
                <a:lnTo>
                  <a:pt x="0" y="7201"/>
                </a:lnTo>
                <a:lnTo>
                  <a:pt x="0" y="7026"/>
                </a:lnTo>
                <a:lnTo>
                  <a:pt x="0" y="6997"/>
                </a:lnTo>
                <a:lnTo>
                  <a:pt x="0" y="6976"/>
                </a:lnTo>
                <a:lnTo>
                  <a:pt x="0" y="6959"/>
                </a:lnTo>
                <a:lnTo>
                  <a:pt x="0" y="6938"/>
                </a:lnTo>
                <a:lnTo>
                  <a:pt x="0" y="6895"/>
                </a:lnTo>
                <a:lnTo>
                  <a:pt x="0" y="6869"/>
                </a:lnTo>
                <a:lnTo>
                  <a:pt x="0" y="6833"/>
                </a:lnTo>
                <a:lnTo>
                  <a:pt x="0" y="6742"/>
                </a:lnTo>
                <a:lnTo>
                  <a:pt x="0" y="6692"/>
                </a:lnTo>
                <a:lnTo>
                  <a:pt x="0" y="6640"/>
                </a:lnTo>
                <a:lnTo>
                  <a:pt x="0" y="6568"/>
                </a:lnTo>
                <a:lnTo>
                  <a:pt x="0" y="6560"/>
                </a:lnTo>
                <a:lnTo>
                  <a:pt x="0" y="6536"/>
                </a:lnTo>
                <a:lnTo>
                  <a:pt x="0" y="6485"/>
                </a:lnTo>
                <a:lnTo>
                  <a:pt x="0" y="6411"/>
                </a:lnTo>
                <a:lnTo>
                  <a:pt x="0" y="6397"/>
                </a:lnTo>
                <a:lnTo>
                  <a:pt x="0" y="6306"/>
                </a:lnTo>
                <a:lnTo>
                  <a:pt x="0" y="6290"/>
                </a:lnTo>
                <a:lnTo>
                  <a:pt x="0" y="6265"/>
                </a:lnTo>
                <a:lnTo>
                  <a:pt x="0" y="6218"/>
                </a:lnTo>
                <a:lnTo>
                  <a:pt x="0" y="6201"/>
                </a:lnTo>
                <a:lnTo>
                  <a:pt x="0" y="6094"/>
                </a:lnTo>
                <a:lnTo>
                  <a:pt x="0" y="6062"/>
                </a:lnTo>
                <a:lnTo>
                  <a:pt x="0" y="6056"/>
                </a:lnTo>
                <a:lnTo>
                  <a:pt x="0" y="6022"/>
                </a:lnTo>
                <a:lnTo>
                  <a:pt x="0" y="5955"/>
                </a:lnTo>
                <a:lnTo>
                  <a:pt x="0" y="5952"/>
                </a:lnTo>
                <a:lnTo>
                  <a:pt x="0" y="5917"/>
                </a:lnTo>
                <a:lnTo>
                  <a:pt x="0" y="5744"/>
                </a:lnTo>
                <a:lnTo>
                  <a:pt x="0" y="5729"/>
                </a:lnTo>
                <a:lnTo>
                  <a:pt x="0" y="5721"/>
                </a:lnTo>
                <a:lnTo>
                  <a:pt x="0" y="5671"/>
                </a:lnTo>
                <a:lnTo>
                  <a:pt x="0" y="5655"/>
                </a:lnTo>
                <a:lnTo>
                  <a:pt x="0" y="5646"/>
                </a:lnTo>
                <a:lnTo>
                  <a:pt x="0" y="5617"/>
                </a:lnTo>
                <a:lnTo>
                  <a:pt x="0" y="5603"/>
                </a:lnTo>
                <a:lnTo>
                  <a:pt x="0" y="5409"/>
                </a:lnTo>
                <a:lnTo>
                  <a:pt x="0" y="5397"/>
                </a:lnTo>
                <a:lnTo>
                  <a:pt x="0" y="5304"/>
                </a:lnTo>
                <a:lnTo>
                  <a:pt x="0" y="5285"/>
                </a:lnTo>
                <a:lnTo>
                  <a:pt x="0" y="5269"/>
                </a:lnTo>
                <a:lnTo>
                  <a:pt x="0" y="5187"/>
                </a:lnTo>
                <a:lnTo>
                  <a:pt x="0" y="5181"/>
                </a:lnTo>
                <a:lnTo>
                  <a:pt x="0" y="5167"/>
                </a:lnTo>
                <a:lnTo>
                  <a:pt x="0" y="5119"/>
                </a:lnTo>
                <a:lnTo>
                  <a:pt x="0" y="5073"/>
                </a:lnTo>
                <a:lnTo>
                  <a:pt x="0" y="5039"/>
                </a:lnTo>
                <a:lnTo>
                  <a:pt x="0" y="4955"/>
                </a:lnTo>
                <a:lnTo>
                  <a:pt x="0" y="4794"/>
                </a:lnTo>
                <a:lnTo>
                  <a:pt x="0" y="4749"/>
                </a:lnTo>
                <a:lnTo>
                  <a:pt x="0" y="4722"/>
                </a:lnTo>
                <a:lnTo>
                  <a:pt x="0" y="4693"/>
                </a:lnTo>
                <a:lnTo>
                  <a:pt x="0" y="4637"/>
                </a:lnTo>
                <a:lnTo>
                  <a:pt x="0" y="4615"/>
                </a:lnTo>
                <a:lnTo>
                  <a:pt x="0" y="4539"/>
                </a:lnTo>
                <a:lnTo>
                  <a:pt x="0" y="4409"/>
                </a:lnTo>
                <a:lnTo>
                  <a:pt x="0" y="4405"/>
                </a:lnTo>
                <a:lnTo>
                  <a:pt x="0" y="4369"/>
                </a:lnTo>
                <a:lnTo>
                  <a:pt x="0" y="4335"/>
                </a:lnTo>
                <a:lnTo>
                  <a:pt x="0" y="4290"/>
                </a:lnTo>
                <a:lnTo>
                  <a:pt x="0" y="4286"/>
                </a:lnTo>
                <a:lnTo>
                  <a:pt x="0" y="4156"/>
                </a:lnTo>
                <a:lnTo>
                  <a:pt x="0" y="4141"/>
                </a:lnTo>
                <a:lnTo>
                  <a:pt x="0" y="4074"/>
                </a:lnTo>
                <a:lnTo>
                  <a:pt x="0" y="4038"/>
                </a:lnTo>
                <a:lnTo>
                  <a:pt x="0" y="3913"/>
                </a:lnTo>
                <a:lnTo>
                  <a:pt x="0" y="3842"/>
                </a:lnTo>
                <a:lnTo>
                  <a:pt x="0" y="3734"/>
                </a:lnTo>
                <a:lnTo>
                  <a:pt x="0" y="3687"/>
                </a:lnTo>
                <a:lnTo>
                  <a:pt x="0" y="3682"/>
                </a:lnTo>
                <a:lnTo>
                  <a:pt x="0" y="3668"/>
                </a:lnTo>
                <a:lnTo>
                  <a:pt x="0" y="3570"/>
                </a:lnTo>
                <a:lnTo>
                  <a:pt x="0" y="3524"/>
                </a:lnTo>
                <a:lnTo>
                  <a:pt x="0" y="3508"/>
                </a:lnTo>
                <a:lnTo>
                  <a:pt x="0" y="3503"/>
                </a:lnTo>
                <a:lnTo>
                  <a:pt x="0" y="3473"/>
                </a:lnTo>
                <a:lnTo>
                  <a:pt x="0" y="3472"/>
                </a:lnTo>
                <a:lnTo>
                  <a:pt x="0" y="3454"/>
                </a:lnTo>
                <a:lnTo>
                  <a:pt x="0" y="3327"/>
                </a:lnTo>
                <a:lnTo>
                  <a:pt x="0" y="3280"/>
                </a:lnTo>
                <a:lnTo>
                  <a:pt x="0" y="3275"/>
                </a:lnTo>
                <a:lnTo>
                  <a:pt x="0" y="3229"/>
                </a:lnTo>
                <a:lnTo>
                  <a:pt x="0" y="3189"/>
                </a:lnTo>
                <a:lnTo>
                  <a:pt x="0" y="3141"/>
                </a:lnTo>
                <a:lnTo>
                  <a:pt x="0" y="3127"/>
                </a:lnTo>
                <a:lnTo>
                  <a:pt x="0" y="3120"/>
                </a:lnTo>
                <a:lnTo>
                  <a:pt x="0" y="3034"/>
                </a:lnTo>
                <a:lnTo>
                  <a:pt x="0" y="2998"/>
                </a:lnTo>
                <a:lnTo>
                  <a:pt x="0" y="2962"/>
                </a:lnTo>
                <a:lnTo>
                  <a:pt x="0" y="2877"/>
                </a:lnTo>
                <a:lnTo>
                  <a:pt x="0" y="2806"/>
                </a:lnTo>
                <a:lnTo>
                  <a:pt x="0" y="2681"/>
                </a:lnTo>
                <a:lnTo>
                  <a:pt x="0" y="2668"/>
                </a:lnTo>
                <a:lnTo>
                  <a:pt x="0" y="2661"/>
                </a:lnTo>
                <a:lnTo>
                  <a:pt x="0" y="2627"/>
                </a:lnTo>
                <a:lnTo>
                  <a:pt x="0" y="2482"/>
                </a:lnTo>
                <a:lnTo>
                  <a:pt x="0" y="2457"/>
                </a:lnTo>
                <a:lnTo>
                  <a:pt x="0" y="2456"/>
                </a:lnTo>
                <a:lnTo>
                  <a:pt x="0" y="2452"/>
                </a:lnTo>
                <a:lnTo>
                  <a:pt x="0" y="2418"/>
                </a:lnTo>
                <a:lnTo>
                  <a:pt x="0" y="2399"/>
                </a:lnTo>
                <a:lnTo>
                  <a:pt x="0" y="2313"/>
                </a:lnTo>
                <a:lnTo>
                  <a:pt x="0" y="2302"/>
                </a:lnTo>
                <a:lnTo>
                  <a:pt x="0" y="2222"/>
                </a:lnTo>
                <a:lnTo>
                  <a:pt x="0" y="2172"/>
                </a:lnTo>
                <a:lnTo>
                  <a:pt x="0" y="2065"/>
                </a:lnTo>
                <a:lnTo>
                  <a:pt x="0" y="2020"/>
                </a:lnTo>
                <a:lnTo>
                  <a:pt x="0" y="2015"/>
                </a:lnTo>
                <a:lnTo>
                  <a:pt x="0" y="2013"/>
                </a:lnTo>
                <a:lnTo>
                  <a:pt x="0" y="1998"/>
                </a:lnTo>
                <a:lnTo>
                  <a:pt x="0" y="1948"/>
                </a:lnTo>
                <a:lnTo>
                  <a:pt x="0" y="1941"/>
                </a:lnTo>
                <a:lnTo>
                  <a:pt x="0" y="1886"/>
                </a:lnTo>
                <a:lnTo>
                  <a:pt x="0" y="1786"/>
                </a:lnTo>
                <a:lnTo>
                  <a:pt x="0" y="1770"/>
                </a:lnTo>
                <a:lnTo>
                  <a:pt x="0" y="1745"/>
                </a:lnTo>
                <a:lnTo>
                  <a:pt x="0" y="1698"/>
                </a:lnTo>
                <a:lnTo>
                  <a:pt x="0" y="1579"/>
                </a:lnTo>
                <a:lnTo>
                  <a:pt x="0" y="1574"/>
                </a:lnTo>
                <a:lnTo>
                  <a:pt x="0" y="1536"/>
                </a:lnTo>
                <a:lnTo>
                  <a:pt x="0" y="1502"/>
                </a:lnTo>
                <a:lnTo>
                  <a:pt x="0" y="1417"/>
                </a:lnTo>
                <a:lnTo>
                  <a:pt x="0" y="1350"/>
                </a:lnTo>
                <a:lnTo>
                  <a:pt x="0" y="1281"/>
                </a:lnTo>
                <a:lnTo>
                  <a:pt x="0" y="1241"/>
                </a:lnTo>
                <a:lnTo>
                  <a:pt x="0" y="1224"/>
                </a:lnTo>
                <a:lnTo>
                  <a:pt x="0" y="1102"/>
                </a:lnTo>
                <a:lnTo>
                  <a:pt x="0" y="1097"/>
                </a:lnTo>
                <a:lnTo>
                  <a:pt x="0" y="1085"/>
                </a:lnTo>
                <a:lnTo>
                  <a:pt x="0" y="1005"/>
                </a:lnTo>
                <a:lnTo>
                  <a:pt x="0" y="987"/>
                </a:lnTo>
                <a:lnTo>
                  <a:pt x="0" y="931"/>
                </a:lnTo>
                <a:lnTo>
                  <a:pt x="0" y="889"/>
                </a:lnTo>
                <a:lnTo>
                  <a:pt x="0" y="886"/>
                </a:lnTo>
                <a:lnTo>
                  <a:pt x="0" y="865"/>
                </a:lnTo>
                <a:lnTo>
                  <a:pt x="0" y="851"/>
                </a:lnTo>
                <a:lnTo>
                  <a:pt x="0" y="801"/>
                </a:lnTo>
                <a:lnTo>
                  <a:pt x="0" y="782"/>
                </a:lnTo>
                <a:lnTo>
                  <a:pt x="0" y="765"/>
                </a:lnTo>
                <a:lnTo>
                  <a:pt x="0" y="571"/>
                </a:lnTo>
                <a:lnTo>
                  <a:pt x="0" y="492"/>
                </a:lnTo>
                <a:lnTo>
                  <a:pt x="0" y="472"/>
                </a:lnTo>
                <a:lnTo>
                  <a:pt x="0" y="415"/>
                </a:lnTo>
                <a:lnTo>
                  <a:pt x="0" y="412"/>
                </a:lnTo>
                <a:lnTo>
                  <a:pt x="0" y="203"/>
                </a:lnTo>
                <a:lnTo>
                  <a:pt x="0" y="117"/>
                </a:lnTo>
                <a:lnTo>
                  <a:pt x="0" y="95"/>
                </a:lnTo>
                <a:lnTo>
                  <a:pt x="0" y="5"/>
                </a:lnTo>
                <a:close/>
              </a:path>
            </a:pathLst>
          </a:custGeom>
          <a:solidFill>
            <a:schemeClr val="accent2">
              <a:alpha val="40000"/>
            </a:schemeClr>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352" name="Freeform 351">
            <a:extLst>
              <a:ext uri="{FF2B5EF4-FFF2-40B4-BE49-F238E27FC236}">
                <a16:creationId xmlns:a16="http://schemas.microsoft.com/office/drawing/2014/main" id="{B96D84DE-0A11-DBEB-EC7B-DBFD63A4AE72}"/>
              </a:ext>
            </a:extLst>
          </p:cNvPr>
          <p:cNvSpPr/>
          <p:nvPr/>
        </p:nvSpPr>
        <p:spPr>
          <a:xfrm>
            <a:off x="7077189" y="3718686"/>
            <a:ext cx="3255127" cy="332513"/>
          </a:xfrm>
          <a:custGeom>
            <a:avLst/>
            <a:gdLst>
              <a:gd name="connsiteX0" fmla="*/ 0 w 3255127"/>
              <a:gd name="connsiteY0" fmla="*/ 332513 h 332513"/>
              <a:gd name="connsiteX1" fmla="*/ 0 w 3255127"/>
              <a:gd name="connsiteY1" fmla="*/ 72043 h 332513"/>
              <a:gd name="connsiteX2" fmla="*/ 72026 w 3255127"/>
              <a:gd name="connsiteY2" fmla="*/ 0 h 332513"/>
              <a:gd name="connsiteX3" fmla="*/ 3183103 w 3255127"/>
              <a:gd name="connsiteY3" fmla="*/ 0 h 332513"/>
              <a:gd name="connsiteX4" fmla="*/ 3255128 w 3255127"/>
              <a:gd name="connsiteY4" fmla="*/ 72043 h 332513"/>
              <a:gd name="connsiteX5" fmla="*/ 3255128 w 3255127"/>
              <a:gd name="connsiteY5" fmla="*/ 332513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55127" h="332513">
                <a:moveTo>
                  <a:pt x="0" y="332513"/>
                </a:moveTo>
                <a:lnTo>
                  <a:pt x="0" y="72043"/>
                </a:lnTo>
                <a:cubicBezTo>
                  <a:pt x="0" y="32273"/>
                  <a:pt x="32266" y="0"/>
                  <a:pt x="72026" y="0"/>
                </a:cubicBezTo>
                <a:lnTo>
                  <a:pt x="3183103" y="0"/>
                </a:lnTo>
                <a:cubicBezTo>
                  <a:pt x="3222863" y="0"/>
                  <a:pt x="3255128" y="32273"/>
                  <a:pt x="3255128" y="72043"/>
                </a:cubicBezTo>
                <a:lnTo>
                  <a:pt x="3255128" y="332513"/>
                </a:lnTo>
              </a:path>
            </a:pathLst>
          </a:custGeom>
          <a:solidFill>
            <a:schemeClr val="accent2"/>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65" name="TextBox 364">
            <a:extLst>
              <a:ext uri="{FF2B5EF4-FFF2-40B4-BE49-F238E27FC236}">
                <a16:creationId xmlns:a16="http://schemas.microsoft.com/office/drawing/2014/main" id="{35B23D4A-56B9-430A-B8E2-B1297F83242F}"/>
              </a:ext>
            </a:extLst>
          </p:cNvPr>
          <p:cNvSpPr txBox="1"/>
          <p:nvPr/>
        </p:nvSpPr>
        <p:spPr>
          <a:xfrm>
            <a:off x="7206899" y="3718910"/>
            <a:ext cx="2375650" cy="354071"/>
          </a:xfrm>
          <a:prstGeom prst="rect">
            <a:avLst/>
          </a:prstGeom>
          <a:noFill/>
        </p:spPr>
        <p:txBody>
          <a:bodyPr wrap="none" lIns="0" rIns="0" rtlCol="0">
            <a:spAutoFit/>
          </a:bodyPr>
          <a:lstStyle/>
          <a:p>
            <a:pPr algn="l"/>
            <a:r>
              <a:rPr lang="en-US" sz="1701" spc="0" baseline="0" dirty="0">
                <a:solidFill>
                  <a:srgbClr val="323232"/>
                </a:solidFill>
                <a:latin typeface="Londrina Solid" pitchFamily="2" charset="77"/>
                <a:sym typeface="LondrinaSolid-Regular"/>
                <a:rtl val="0"/>
              </a:rPr>
              <a:t>Key stage 2 class discussion</a:t>
            </a:r>
          </a:p>
        </p:txBody>
      </p:sp>
      <p:sp>
        <p:nvSpPr>
          <p:cNvPr id="366" name="TextBox 365">
            <a:extLst>
              <a:ext uri="{FF2B5EF4-FFF2-40B4-BE49-F238E27FC236}">
                <a16:creationId xmlns:a16="http://schemas.microsoft.com/office/drawing/2014/main" id="{178B46CA-F21B-400A-DFA5-03D4ECD36EF8}"/>
              </a:ext>
            </a:extLst>
          </p:cNvPr>
          <p:cNvSpPr txBox="1"/>
          <p:nvPr/>
        </p:nvSpPr>
        <p:spPr>
          <a:xfrm>
            <a:off x="7206899" y="4118132"/>
            <a:ext cx="2998162" cy="1031051"/>
          </a:xfrm>
          <a:prstGeom prst="rect">
            <a:avLst/>
          </a:prstGeom>
          <a:noFill/>
        </p:spPr>
        <p:txBody>
          <a:bodyPr wrap="square" lIns="0" tIns="0" rIns="0" bIns="0" rtlCol="0">
            <a:spAutoFit/>
          </a:bodyPr>
          <a:lstStyle/>
          <a:p>
            <a:pPr marL="171450" indent="-171450">
              <a:lnSpc>
                <a:spcPct val="100000"/>
              </a:lnSpc>
              <a:spcBef>
                <a:spcPts val="0"/>
              </a:spcBef>
              <a:spcAft>
                <a:spcPts val="400"/>
              </a:spcAft>
              <a:buFont typeface="Arial" panose="020B0604020202020204" pitchFamily="34" charset="0"/>
              <a:buChar char="•"/>
            </a:pPr>
            <a:r>
              <a:rPr lang="en-US" sz="1000" dirty="0">
                <a:latin typeface="Roboto Condensed" panose="02000000000000000000" pitchFamily="2" charset="0"/>
                <a:ea typeface="Roboto Condensed" panose="02000000000000000000" pitchFamily="2" charset="0"/>
              </a:rPr>
              <a:t>What are some benefits to belonging to a group?</a:t>
            </a:r>
          </a:p>
          <a:p>
            <a:pPr marL="171450" indent="-171450">
              <a:lnSpc>
                <a:spcPct val="100000"/>
              </a:lnSpc>
              <a:spcBef>
                <a:spcPts val="0"/>
              </a:spcBef>
              <a:spcAft>
                <a:spcPts val="400"/>
              </a:spcAft>
              <a:buFont typeface="Arial" panose="020B0604020202020204" pitchFamily="34" charset="0"/>
              <a:buChar char="•"/>
            </a:pPr>
            <a:r>
              <a:rPr lang="en-US" sz="1000" dirty="0">
                <a:latin typeface="Roboto Condensed" panose="02000000000000000000" pitchFamily="2" charset="0"/>
                <a:ea typeface="Roboto Condensed" panose="02000000000000000000" pitchFamily="2" charset="0"/>
              </a:rPr>
              <a:t>Is every single person in a group responsible for making others feel included? How so?</a:t>
            </a:r>
          </a:p>
          <a:p>
            <a:pPr marL="171450" indent="-171450">
              <a:lnSpc>
                <a:spcPct val="100000"/>
              </a:lnSpc>
              <a:spcBef>
                <a:spcPts val="0"/>
              </a:spcBef>
              <a:spcAft>
                <a:spcPts val="400"/>
              </a:spcAft>
              <a:buFont typeface="Arial" panose="020B0604020202020204" pitchFamily="34" charset="0"/>
              <a:buChar char="•"/>
            </a:pPr>
            <a:r>
              <a:rPr lang="en-US" sz="1000" dirty="0">
                <a:latin typeface="Roboto Condensed" panose="02000000000000000000" pitchFamily="2" charset="0"/>
                <a:ea typeface="Roboto Condensed" panose="02000000000000000000" pitchFamily="2" charset="0"/>
              </a:rPr>
              <a:t>What is the most powerful thing a group can do to show a person that they matter?</a:t>
            </a:r>
          </a:p>
          <a:p>
            <a:pPr>
              <a:spcAft>
                <a:spcPts val="400"/>
              </a:spcAft>
            </a:pPr>
            <a:endParaRPr lang="en-US" sz="700" dirty="0">
              <a:latin typeface="Roboto Condensed" panose="02000000000000000000" pitchFamily="2" charset="0"/>
              <a:ea typeface="Roboto Condensed" panose="02000000000000000000" pitchFamily="2" charset="0"/>
            </a:endParaRPr>
          </a:p>
        </p:txBody>
      </p:sp>
      <p:sp>
        <p:nvSpPr>
          <p:cNvPr id="367" name="Freeform 366">
            <a:extLst>
              <a:ext uri="{FF2B5EF4-FFF2-40B4-BE49-F238E27FC236}">
                <a16:creationId xmlns:a16="http://schemas.microsoft.com/office/drawing/2014/main" id="{B7D5446C-D2F6-603F-32E6-C5D33E270489}"/>
              </a:ext>
            </a:extLst>
          </p:cNvPr>
          <p:cNvSpPr/>
          <p:nvPr/>
        </p:nvSpPr>
        <p:spPr>
          <a:xfrm>
            <a:off x="7077188" y="5383505"/>
            <a:ext cx="3255128" cy="497489"/>
          </a:xfrm>
          <a:custGeom>
            <a:avLst/>
            <a:gdLst>
              <a:gd name="connsiteX0" fmla="*/ 0 w 3255128"/>
              <a:gd name="connsiteY0" fmla="*/ 0 h 497489"/>
              <a:gd name="connsiteX1" fmla="*/ 3255128 w 3255128"/>
              <a:gd name="connsiteY1" fmla="*/ 0 h 497489"/>
              <a:gd name="connsiteX2" fmla="*/ 3255128 w 3255128"/>
              <a:gd name="connsiteY2" fmla="*/ 425447 h 497489"/>
              <a:gd name="connsiteX3" fmla="*/ 3183103 w 3255128"/>
              <a:gd name="connsiteY3" fmla="*/ 497489 h 497489"/>
              <a:gd name="connsiteX4" fmla="*/ 72026 w 3255128"/>
              <a:gd name="connsiteY4" fmla="*/ 497489 h 497489"/>
              <a:gd name="connsiteX5" fmla="*/ 0 w 3255128"/>
              <a:gd name="connsiteY5" fmla="*/ 425447 h 497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55128" h="497489">
                <a:moveTo>
                  <a:pt x="0" y="0"/>
                </a:moveTo>
                <a:lnTo>
                  <a:pt x="3255128" y="0"/>
                </a:lnTo>
                <a:lnTo>
                  <a:pt x="3255128" y="425447"/>
                </a:lnTo>
                <a:cubicBezTo>
                  <a:pt x="3255128" y="465216"/>
                  <a:pt x="3222990" y="497489"/>
                  <a:pt x="3183103" y="497489"/>
                </a:cubicBezTo>
                <a:lnTo>
                  <a:pt x="72026" y="497489"/>
                </a:lnTo>
                <a:cubicBezTo>
                  <a:pt x="32266" y="497489"/>
                  <a:pt x="0" y="465216"/>
                  <a:pt x="0" y="425447"/>
                </a:cubicBezTo>
                <a:close/>
              </a:path>
            </a:pathLst>
          </a:custGeom>
          <a:solidFill>
            <a:srgbClr val="CDCA00">
              <a:alpha val="40000"/>
            </a:srgbClr>
          </a:solidFill>
          <a:ln w="12692" cap="flat">
            <a:noFill/>
            <a:prstDash val="solid"/>
            <a:miter/>
          </a:ln>
        </p:spPr>
        <p:txBody>
          <a:bodyPr wrap="square" rtlCol="0" anchor="ctr">
            <a:noAutofit/>
          </a:bodyPr>
          <a:lstStyle/>
          <a:p>
            <a:endParaRPr lang="en-US" sz="1050" dirty="0">
              <a:latin typeface="Roboto Condensed" panose="02000000000000000000" pitchFamily="2" charset="0"/>
            </a:endParaRPr>
          </a:p>
        </p:txBody>
      </p:sp>
      <p:sp>
        <p:nvSpPr>
          <p:cNvPr id="368" name="Freeform 367">
            <a:extLst>
              <a:ext uri="{FF2B5EF4-FFF2-40B4-BE49-F238E27FC236}">
                <a16:creationId xmlns:a16="http://schemas.microsoft.com/office/drawing/2014/main" id="{516E34B4-D2FF-5BD4-48D5-C92EF30E3DA4}"/>
              </a:ext>
            </a:extLst>
          </p:cNvPr>
          <p:cNvSpPr/>
          <p:nvPr/>
        </p:nvSpPr>
        <p:spPr>
          <a:xfrm>
            <a:off x="7077189" y="5226318"/>
            <a:ext cx="3255127" cy="332512"/>
          </a:xfrm>
          <a:custGeom>
            <a:avLst/>
            <a:gdLst>
              <a:gd name="connsiteX0" fmla="*/ 0 w 3255127"/>
              <a:gd name="connsiteY0" fmla="*/ 332513 h 332512"/>
              <a:gd name="connsiteX1" fmla="*/ 0 w 3255127"/>
              <a:gd name="connsiteY1" fmla="*/ 72042 h 332512"/>
              <a:gd name="connsiteX2" fmla="*/ 72026 w 3255127"/>
              <a:gd name="connsiteY2" fmla="*/ 0 h 332512"/>
              <a:gd name="connsiteX3" fmla="*/ 3183103 w 3255127"/>
              <a:gd name="connsiteY3" fmla="*/ 0 h 332512"/>
              <a:gd name="connsiteX4" fmla="*/ 3255128 w 3255127"/>
              <a:gd name="connsiteY4" fmla="*/ 72042 h 332512"/>
              <a:gd name="connsiteX5" fmla="*/ 3255128 w 3255127"/>
              <a:gd name="connsiteY5" fmla="*/ 332513 h 332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55127" h="332512">
                <a:moveTo>
                  <a:pt x="0" y="332513"/>
                </a:moveTo>
                <a:lnTo>
                  <a:pt x="0" y="72042"/>
                </a:lnTo>
                <a:cubicBezTo>
                  <a:pt x="0" y="32273"/>
                  <a:pt x="32266" y="0"/>
                  <a:pt x="72026" y="0"/>
                </a:cubicBezTo>
                <a:lnTo>
                  <a:pt x="3183103" y="0"/>
                </a:lnTo>
                <a:cubicBezTo>
                  <a:pt x="3222863" y="0"/>
                  <a:pt x="3255128" y="32273"/>
                  <a:pt x="3255128" y="72042"/>
                </a:cubicBezTo>
                <a:lnTo>
                  <a:pt x="3255128" y="332513"/>
                </a:lnTo>
              </a:path>
            </a:pathLst>
          </a:custGeom>
          <a:solidFill>
            <a:srgbClr val="CDCA00"/>
          </a:solidFill>
          <a:ln w="12692" cap="flat">
            <a:noFill/>
            <a:prstDash val="solid"/>
            <a:miter/>
          </a:ln>
        </p:spPr>
        <p:txBody>
          <a:bodyPr rtlCol="0" anchor="ctr"/>
          <a:lstStyle/>
          <a:p>
            <a:endParaRPr lang="en-US" sz="1050" dirty="0">
              <a:latin typeface="Roboto Condensed" panose="02000000000000000000" pitchFamily="2" charset="0"/>
            </a:endParaRPr>
          </a:p>
        </p:txBody>
      </p:sp>
      <p:sp>
        <p:nvSpPr>
          <p:cNvPr id="369" name="TextBox 368">
            <a:extLst>
              <a:ext uri="{FF2B5EF4-FFF2-40B4-BE49-F238E27FC236}">
                <a16:creationId xmlns:a16="http://schemas.microsoft.com/office/drawing/2014/main" id="{C35C7EF8-6C38-90EE-D0D7-26CEC1E18267}"/>
              </a:ext>
            </a:extLst>
          </p:cNvPr>
          <p:cNvSpPr txBox="1"/>
          <p:nvPr/>
        </p:nvSpPr>
        <p:spPr>
          <a:xfrm>
            <a:off x="7206899" y="5219999"/>
            <a:ext cx="1059585" cy="353943"/>
          </a:xfrm>
          <a:prstGeom prst="rect">
            <a:avLst/>
          </a:prstGeom>
          <a:noFill/>
        </p:spPr>
        <p:txBody>
          <a:bodyPr wrap="none" lIns="0" rIns="0" rtlCol="0">
            <a:spAutoFit/>
          </a:bodyPr>
          <a:lstStyle/>
          <a:p>
            <a:pPr algn="l"/>
            <a:r>
              <a:rPr lang="en-US" sz="1700" spc="0" baseline="0" dirty="0">
                <a:solidFill>
                  <a:srgbClr val="323232"/>
                </a:solidFill>
                <a:latin typeface="Londrina Solid" pitchFamily="2" charset="77"/>
                <a:sym typeface="LondrinaSolid-Regular"/>
                <a:rtl val="0"/>
              </a:rPr>
              <a:t>Worship song</a:t>
            </a:r>
          </a:p>
        </p:txBody>
      </p:sp>
      <p:sp>
        <p:nvSpPr>
          <p:cNvPr id="370" name="TextBox 369">
            <a:extLst>
              <a:ext uri="{FF2B5EF4-FFF2-40B4-BE49-F238E27FC236}">
                <a16:creationId xmlns:a16="http://schemas.microsoft.com/office/drawing/2014/main" id="{A62736B2-6FC9-F8F2-7BFA-0D9F8DFF4B67}"/>
              </a:ext>
            </a:extLst>
          </p:cNvPr>
          <p:cNvSpPr txBox="1"/>
          <p:nvPr/>
        </p:nvSpPr>
        <p:spPr>
          <a:xfrm>
            <a:off x="7206899" y="5623477"/>
            <a:ext cx="2907167" cy="161583"/>
          </a:xfrm>
          <a:prstGeom prst="rect">
            <a:avLst/>
          </a:prstGeom>
          <a:noFill/>
        </p:spPr>
        <p:txBody>
          <a:bodyPr wrap="square" lIns="0" tIns="0" rIns="0" bIns="0" rtlCol="0">
            <a:spAutoFit/>
          </a:bodyPr>
          <a:lstStyle/>
          <a:p>
            <a:r>
              <a:rPr lang="en-GB" sz="1050" dirty="0">
                <a:latin typeface="Roboto Condensed" panose="02000000000000000000" pitchFamily="2" charset="0"/>
                <a:ea typeface="Roboto Condensed" panose="02000000000000000000" pitchFamily="2" charset="0"/>
              </a:rPr>
              <a:t>O Come All Ye Faithful</a:t>
            </a:r>
          </a:p>
        </p:txBody>
      </p:sp>
      <p:sp>
        <p:nvSpPr>
          <p:cNvPr id="371" name="Freeform 370">
            <a:extLst>
              <a:ext uri="{FF2B5EF4-FFF2-40B4-BE49-F238E27FC236}">
                <a16:creationId xmlns:a16="http://schemas.microsoft.com/office/drawing/2014/main" id="{AC9ADE59-AC59-A447-5F7B-AF6224B49630}"/>
              </a:ext>
            </a:extLst>
          </p:cNvPr>
          <p:cNvSpPr/>
          <p:nvPr/>
        </p:nvSpPr>
        <p:spPr>
          <a:xfrm>
            <a:off x="7077189" y="378973"/>
            <a:ext cx="3255127" cy="332513"/>
          </a:xfrm>
          <a:custGeom>
            <a:avLst/>
            <a:gdLst>
              <a:gd name="connsiteX0" fmla="*/ 0 w 3255127"/>
              <a:gd name="connsiteY0" fmla="*/ 332513 h 332513"/>
              <a:gd name="connsiteX1" fmla="*/ 0 w 3255127"/>
              <a:gd name="connsiteY1" fmla="*/ 72042 h 332513"/>
              <a:gd name="connsiteX2" fmla="*/ 72026 w 3255127"/>
              <a:gd name="connsiteY2" fmla="*/ 0 h 332513"/>
              <a:gd name="connsiteX3" fmla="*/ 3183103 w 3255127"/>
              <a:gd name="connsiteY3" fmla="*/ 0 h 332513"/>
              <a:gd name="connsiteX4" fmla="*/ 3255128 w 3255127"/>
              <a:gd name="connsiteY4" fmla="*/ 72042 h 332513"/>
              <a:gd name="connsiteX5" fmla="*/ 3255128 w 3255127"/>
              <a:gd name="connsiteY5" fmla="*/ 332513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55127" h="332513">
                <a:moveTo>
                  <a:pt x="0" y="332513"/>
                </a:moveTo>
                <a:lnTo>
                  <a:pt x="0" y="72042"/>
                </a:lnTo>
                <a:cubicBezTo>
                  <a:pt x="0" y="32273"/>
                  <a:pt x="32266" y="0"/>
                  <a:pt x="72026" y="0"/>
                </a:cubicBezTo>
                <a:lnTo>
                  <a:pt x="3183103" y="0"/>
                </a:lnTo>
                <a:cubicBezTo>
                  <a:pt x="3222863" y="0"/>
                  <a:pt x="3255128" y="32273"/>
                  <a:pt x="3255128" y="72042"/>
                </a:cubicBezTo>
                <a:lnTo>
                  <a:pt x="3255128" y="332513"/>
                </a:lnTo>
              </a:path>
            </a:pathLst>
          </a:custGeom>
          <a:solidFill>
            <a:schemeClr val="accent1">
              <a:lumMod val="60000"/>
              <a:lumOff val="4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72" name="TextBox 371">
            <a:extLst>
              <a:ext uri="{FF2B5EF4-FFF2-40B4-BE49-F238E27FC236}">
                <a16:creationId xmlns:a16="http://schemas.microsoft.com/office/drawing/2014/main" id="{006331F6-6548-4727-39BC-178674C62CE8}"/>
              </a:ext>
            </a:extLst>
          </p:cNvPr>
          <p:cNvSpPr txBox="1"/>
          <p:nvPr/>
        </p:nvSpPr>
        <p:spPr>
          <a:xfrm>
            <a:off x="7206899" y="373554"/>
            <a:ext cx="1409040" cy="354071"/>
          </a:xfrm>
          <a:prstGeom prst="rect">
            <a:avLst/>
          </a:prstGeom>
          <a:noFill/>
        </p:spPr>
        <p:txBody>
          <a:bodyPr wrap="none" lIns="0" rIns="0" rtlCol="0">
            <a:spAutoFit/>
          </a:bodyPr>
          <a:lstStyle/>
          <a:p>
            <a:pPr algn="l"/>
            <a:r>
              <a:rPr lang="en-US" sz="1701" baseline="0" dirty="0">
                <a:solidFill>
                  <a:srgbClr val="323232"/>
                </a:solidFill>
                <a:latin typeface="Londrina Solid" pitchFamily="2" charset="77"/>
                <a:sym typeface="LondrinaSolid-Regular"/>
                <a:rtl val="0"/>
              </a:rPr>
              <a:t>Invitation prayer</a:t>
            </a:r>
          </a:p>
        </p:txBody>
      </p:sp>
      <p:sp>
        <p:nvSpPr>
          <p:cNvPr id="373" name="TextBox 372">
            <a:extLst>
              <a:ext uri="{FF2B5EF4-FFF2-40B4-BE49-F238E27FC236}">
                <a16:creationId xmlns:a16="http://schemas.microsoft.com/office/drawing/2014/main" id="{D120BE43-1911-57D7-195C-4E80AAE60214}"/>
              </a:ext>
            </a:extLst>
          </p:cNvPr>
          <p:cNvSpPr txBox="1"/>
          <p:nvPr/>
        </p:nvSpPr>
        <p:spPr>
          <a:xfrm>
            <a:off x="7206899" y="776911"/>
            <a:ext cx="2998162" cy="923330"/>
          </a:xfrm>
          <a:prstGeom prst="rect">
            <a:avLst/>
          </a:prstGeom>
          <a:noFill/>
        </p:spPr>
        <p:txBody>
          <a:bodyPr wrap="square" lIns="0" tIns="0" rIns="0" bIns="0" rtlCol="0">
            <a:spAutoFit/>
          </a:bodyPr>
          <a:lstStyle/>
          <a:p>
            <a:pPr>
              <a:spcAft>
                <a:spcPts val="1000"/>
              </a:spcAft>
            </a:pPr>
            <a:r>
              <a:rPr lang="en-US" sz="1000" dirty="0">
                <a:latin typeface="Roboto Condensed" panose="02000000000000000000" pitchFamily="2" charset="0"/>
                <a:ea typeface="Roboto Condensed" panose="02000000000000000000" pitchFamily="2" charset="0"/>
              </a:rPr>
              <a:t>Dear God,</a:t>
            </a:r>
            <a:br>
              <a:rPr lang="en-US" sz="1000" dirty="0">
                <a:latin typeface="Roboto Condensed" panose="02000000000000000000" pitchFamily="2" charset="0"/>
                <a:ea typeface="Roboto Condensed" panose="02000000000000000000" pitchFamily="2" charset="0"/>
              </a:rPr>
            </a:br>
            <a:r>
              <a:rPr lang="en-US" sz="1000" dirty="0">
                <a:latin typeface="Roboto Condensed" panose="02000000000000000000" pitchFamily="2" charset="0"/>
                <a:ea typeface="Roboto Condensed" panose="02000000000000000000" pitchFamily="2" charset="0"/>
              </a:rPr>
              <a:t>Thank You for our groups and communities.</a:t>
            </a:r>
            <a:br>
              <a:rPr lang="en-US" sz="1000" dirty="0">
                <a:latin typeface="Roboto Condensed" panose="02000000000000000000" pitchFamily="2" charset="0"/>
                <a:ea typeface="Roboto Condensed" panose="02000000000000000000" pitchFamily="2" charset="0"/>
              </a:rPr>
            </a:br>
            <a:r>
              <a:rPr lang="en-US" sz="1000" dirty="0">
                <a:latin typeface="Roboto Condensed" panose="02000000000000000000" pitchFamily="2" charset="0"/>
                <a:ea typeface="Roboto Condensed" panose="02000000000000000000" pitchFamily="2" charset="0"/>
              </a:rPr>
              <a:t>Help us be the first to step forward when we see someone who needs a friend or a helping hand.</a:t>
            </a:r>
            <a:br>
              <a:rPr lang="en-US" sz="1000" dirty="0">
                <a:latin typeface="Roboto Condensed" panose="02000000000000000000" pitchFamily="2" charset="0"/>
                <a:ea typeface="Roboto Condensed" panose="02000000000000000000" pitchFamily="2" charset="0"/>
              </a:rPr>
            </a:br>
            <a:r>
              <a:rPr lang="en-US" sz="1000" dirty="0">
                <a:latin typeface="Roboto Condensed" panose="02000000000000000000" pitchFamily="2" charset="0"/>
                <a:ea typeface="Roboto Condensed" panose="02000000000000000000" pitchFamily="2" charset="0"/>
              </a:rPr>
              <a:t>Let our kindness spread from one person to the next.</a:t>
            </a:r>
            <a:br>
              <a:rPr lang="en-US" sz="1000" dirty="0">
                <a:latin typeface="Roboto Condensed" panose="02000000000000000000" pitchFamily="2" charset="0"/>
                <a:ea typeface="Roboto Condensed" panose="02000000000000000000" pitchFamily="2" charset="0"/>
              </a:rPr>
            </a:br>
            <a:r>
              <a:rPr lang="en-US" sz="1000" dirty="0">
                <a:latin typeface="Roboto Condensed" panose="02000000000000000000" pitchFamily="2" charset="0"/>
                <a:ea typeface="Roboto Condensed" panose="02000000000000000000" pitchFamily="2" charset="0"/>
              </a:rPr>
              <a:t>Amen.</a:t>
            </a:r>
            <a:endParaRPr lang="en-GB" sz="1000" dirty="0">
              <a:latin typeface="Roboto Condensed" panose="02000000000000000000" pitchFamily="2" charset="0"/>
              <a:ea typeface="Roboto Condensed" panose="02000000000000000000" pitchFamily="2" charset="0"/>
            </a:endParaRPr>
          </a:p>
        </p:txBody>
      </p:sp>
      <p:pic>
        <p:nvPicPr>
          <p:cNvPr id="381" name="Picture 380" descr="A group of people singing in a church&#10;&#10;AI-generated content may be incorrect.">
            <a:extLst>
              <a:ext uri="{FF2B5EF4-FFF2-40B4-BE49-F238E27FC236}">
                <a16:creationId xmlns:a16="http://schemas.microsoft.com/office/drawing/2014/main" id="{31973FD2-7535-AFE5-883F-1844B7C81BCD}"/>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358093" y="1400718"/>
            <a:ext cx="3236400" cy="1374893"/>
          </a:xfrm>
          <a:prstGeom prst="rect">
            <a:avLst/>
          </a:prstGeom>
        </p:spPr>
      </p:pic>
    </p:spTree>
    <p:extLst>
      <p:ext uri="{BB962C8B-B14F-4D97-AF65-F5344CB8AC3E}">
        <p14:creationId xmlns:p14="http://schemas.microsoft.com/office/powerpoint/2010/main" val="7969017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58771C14-7D14-2249-A982-17B929FF6FB3}"/>
              </a:ext>
            </a:extLst>
          </p:cNvPr>
          <p:cNvGrpSpPr/>
          <p:nvPr/>
        </p:nvGrpSpPr>
        <p:grpSpPr>
          <a:xfrm>
            <a:off x="3758133" y="2716576"/>
            <a:ext cx="3175547" cy="1479409"/>
            <a:chOff x="4605486" y="1182871"/>
            <a:chExt cx="2115566" cy="985590"/>
          </a:xfrm>
        </p:grpSpPr>
        <p:grpSp>
          <p:nvGrpSpPr>
            <p:cNvPr id="4" name="Graphic 4">
              <a:extLst>
                <a:ext uri="{FF2B5EF4-FFF2-40B4-BE49-F238E27FC236}">
                  <a16:creationId xmlns:a16="http://schemas.microsoft.com/office/drawing/2014/main" id="{6D55D5C6-5684-3642-9CC2-3D7BBFAA7FB9}"/>
                </a:ext>
              </a:extLst>
            </p:cNvPr>
            <p:cNvGrpSpPr/>
            <p:nvPr/>
          </p:nvGrpSpPr>
          <p:grpSpPr>
            <a:xfrm>
              <a:off x="4605486" y="1182871"/>
              <a:ext cx="944178" cy="985590"/>
              <a:chOff x="2597366" y="355510"/>
              <a:chExt cx="519257" cy="542032"/>
            </a:xfrm>
          </p:grpSpPr>
          <p:sp>
            <p:nvSpPr>
              <p:cNvPr id="19" name="Freeform 18">
                <a:extLst>
                  <a:ext uri="{FF2B5EF4-FFF2-40B4-BE49-F238E27FC236}">
                    <a16:creationId xmlns:a16="http://schemas.microsoft.com/office/drawing/2014/main" id="{FAD017D1-5E61-5E4C-A7DA-4D2013131C0C}"/>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AE04EAA9-F262-D347-8AA5-6D5117B6B856}"/>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 name="Freeform 20">
                <a:extLst>
                  <a:ext uri="{FF2B5EF4-FFF2-40B4-BE49-F238E27FC236}">
                    <a16:creationId xmlns:a16="http://schemas.microsoft.com/office/drawing/2014/main" id="{9039E9AD-6A2D-0F4C-9D53-5289B8BEAC1D}"/>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AE6FF44C-C669-2348-91D5-ACEA074751E2}"/>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3" name="Freeform 22">
                <a:extLst>
                  <a:ext uri="{FF2B5EF4-FFF2-40B4-BE49-F238E27FC236}">
                    <a16:creationId xmlns:a16="http://schemas.microsoft.com/office/drawing/2014/main" id="{327EB882-51AB-D645-9F3F-C40AD62C3898}"/>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4" name="Freeform 23">
                <a:extLst>
                  <a:ext uri="{FF2B5EF4-FFF2-40B4-BE49-F238E27FC236}">
                    <a16:creationId xmlns:a16="http://schemas.microsoft.com/office/drawing/2014/main" id="{A537233D-829E-D44A-83AE-897BA46E5FCB}"/>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5" name="Freeform 24">
                <a:extLst>
                  <a:ext uri="{FF2B5EF4-FFF2-40B4-BE49-F238E27FC236}">
                    <a16:creationId xmlns:a16="http://schemas.microsoft.com/office/drawing/2014/main" id="{E12DD6B7-BD89-8943-B62C-B4C36F7D94DC}"/>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5" name="Group 4">
              <a:extLst>
                <a:ext uri="{FF2B5EF4-FFF2-40B4-BE49-F238E27FC236}">
                  <a16:creationId xmlns:a16="http://schemas.microsoft.com/office/drawing/2014/main" id="{D31FAFD9-D473-B845-BC7A-5F526C0E3D6D}"/>
                </a:ext>
              </a:extLst>
            </p:cNvPr>
            <p:cNvGrpSpPr/>
            <p:nvPr/>
          </p:nvGrpSpPr>
          <p:grpSpPr>
            <a:xfrm>
              <a:off x="5607820" y="1490245"/>
              <a:ext cx="1113232" cy="595754"/>
              <a:chOff x="1183950" y="520131"/>
              <a:chExt cx="992594" cy="531194"/>
            </a:xfrm>
            <a:solidFill>
              <a:srgbClr val="8FA221"/>
            </a:solidFill>
          </p:grpSpPr>
          <p:grpSp>
            <p:nvGrpSpPr>
              <p:cNvPr id="6" name="Group 5">
                <a:extLst>
                  <a:ext uri="{FF2B5EF4-FFF2-40B4-BE49-F238E27FC236}">
                    <a16:creationId xmlns:a16="http://schemas.microsoft.com/office/drawing/2014/main" id="{4BCEAEA1-2FB9-4140-A67D-2FABFF84FCC5}"/>
                  </a:ext>
                </a:extLst>
              </p:cNvPr>
              <p:cNvGrpSpPr/>
              <p:nvPr/>
            </p:nvGrpSpPr>
            <p:grpSpPr>
              <a:xfrm>
                <a:off x="1183950" y="520131"/>
                <a:ext cx="992594" cy="239052"/>
                <a:chOff x="1183950" y="520131"/>
                <a:chExt cx="992594" cy="239052"/>
              </a:xfrm>
              <a:grpFill/>
            </p:grpSpPr>
            <p:sp>
              <p:nvSpPr>
                <p:cNvPr id="12" name="Freeform 11">
                  <a:extLst>
                    <a:ext uri="{FF2B5EF4-FFF2-40B4-BE49-F238E27FC236}">
                      <a16:creationId xmlns:a16="http://schemas.microsoft.com/office/drawing/2014/main" id="{5DB7EE78-8889-8640-9E55-BA5059AA6A60}"/>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8782BFC3-2E31-FC42-9133-27B25F9E1B73}"/>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ABE09187-5C3F-A645-8817-4F775AE3E667}"/>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E520622D-A4D3-2045-B600-7C598593BE02}"/>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10722132-3B16-9F4F-9D64-B53469810DCA}"/>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FB0FF6D7-4B9A-AF41-9FF6-7B0078EF32B3}"/>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1A6A2745-8CE9-CF40-A9D8-9A370E0F2463}"/>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7" name="Group 6">
                <a:extLst>
                  <a:ext uri="{FF2B5EF4-FFF2-40B4-BE49-F238E27FC236}">
                    <a16:creationId xmlns:a16="http://schemas.microsoft.com/office/drawing/2014/main" id="{9D072E31-3149-5349-9A56-E0DEE48AD3A7}"/>
                  </a:ext>
                </a:extLst>
              </p:cNvPr>
              <p:cNvGrpSpPr/>
              <p:nvPr/>
            </p:nvGrpSpPr>
            <p:grpSpPr>
              <a:xfrm>
                <a:off x="1183950" y="814156"/>
                <a:ext cx="767021" cy="237169"/>
                <a:chOff x="1183950" y="814156"/>
                <a:chExt cx="767021" cy="237169"/>
              </a:xfrm>
              <a:grpFill/>
            </p:grpSpPr>
            <p:sp>
              <p:nvSpPr>
                <p:cNvPr id="8" name="Freeform 7">
                  <a:extLst>
                    <a:ext uri="{FF2B5EF4-FFF2-40B4-BE49-F238E27FC236}">
                      <a16:creationId xmlns:a16="http://schemas.microsoft.com/office/drawing/2014/main" id="{DFC99C8F-25C1-464C-91DA-5CC5AB41801B}"/>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61D80F90-7ECA-5F40-92AF-17E907EE5155}"/>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950B443D-13C5-4F44-AC50-9A246676DCE2}"/>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5F9643E2-56B3-7047-95D8-8AA4A3DFA9F0}"/>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grpSp>
    </p:spTree>
    <p:extLst>
      <p:ext uri="{BB962C8B-B14F-4D97-AF65-F5344CB8AC3E}">
        <p14:creationId xmlns:p14="http://schemas.microsoft.com/office/powerpoint/2010/main" val="3810415613"/>
      </p:ext>
    </p:extLst>
  </p:cSld>
  <p:clrMapOvr>
    <a:masterClrMapping/>
  </p:clrMapOvr>
</p:sld>
</file>

<file path=ppt/theme/theme1.xml><?xml version="1.0" encoding="utf-8"?>
<a:theme xmlns:a="http://schemas.openxmlformats.org/drawingml/2006/main" name="Office Theme">
  <a:themeElements>
    <a:clrScheme name="Picture News_Blue 3">
      <a:dk1>
        <a:srgbClr val="323232"/>
      </a:dk1>
      <a:lt1>
        <a:srgbClr val="E85119"/>
      </a:lt1>
      <a:dk2>
        <a:srgbClr val="30388D"/>
      </a:dk2>
      <a:lt2>
        <a:srgbClr val="8064B0"/>
      </a:lt2>
      <a:accent1>
        <a:srgbClr val="1EA0F0"/>
      </a:accent1>
      <a:accent2>
        <a:srgbClr val="F78D7D"/>
      </a:accent2>
      <a:accent3>
        <a:srgbClr val="F7AA58"/>
      </a:accent3>
      <a:accent4>
        <a:srgbClr val="F3D000"/>
      </a:accent4>
      <a:accent5>
        <a:srgbClr val="C6C6C6"/>
      </a:accent5>
      <a:accent6>
        <a:srgbClr val="707927"/>
      </a:accent6>
      <a:hlink>
        <a:srgbClr val="ABB12A"/>
      </a:hlink>
      <a:folHlink>
        <a:srgbClr val="CDCA0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humbnail xmlns="2bba036e-3261-42ff-ac2c-3ab430ee1e45" xsi:nil="true"/>
    <Readyfordesgin xmlns="2bba036e-3261-42ff-ac2c-3ab430ee1e45">Proofed</Readyfordesgin>
    <Design xmlns="2bba036e-3261-42ff-ac2c-3ab430ee1e45">
      <UserInfo>
        <DisplayName/>
        <AccountId xsi:nil="true"/>
        <AccountType/>
      </UserInfo>
    </Design>
    <TaxCatchAll xmlns="44790e13-f532-45ba-883a-ea4e13c1e09a" xsi:nil="true"/>
    <lcf76f155ced4ddcb4097134ff3c332f xmlns="2bba036e-3261-42ff-ac2c-3ab430ee1e45">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06376FC1FE4174AB95586CDAE444BB8" ma:contentTypeVersion="34" ma:contentTypeDescription="Create a new document." ma:contentTypeScope="" ma:versionID="984c5364ec22bf121650e32592c364fa">
  <xsd:schema xmlns:xsd="http://www.w3.org/2001/XMLSchema" xmlns:xs="http://www.w3.org/2001/XMLSchema" xmlns:p="http://schemas.microsoft.com/office/2006/metadata/properties" xmlns:ns2="2bba036e-3261-42ff-ac2c-3ab430ee1e45" xmlns:ns3="44790e13-f532-45ba-883a-ea4e13c1e09a" targetNamespace="http://schemas.microsoft.com/office/2006/metadata/properties" ma:root="true" ma:fieldsID="3f88ee4d135ca8450d40883dea139d8a" ns2:_="" ns3:_="">
    <xsd:import namespace="2bba036e-3261-42ff-ac2c-3ab430ee1e45"/>
    <xsd:import namespace="44790e13-f532-45ba-883a-ea4e13c1e09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2:Thumbnail" minOccurs="0"/>
                <xsd:element ref="ns2:Readyfordesgin" minOccurs="0"/>
                <xsd:element ref="ns2:Desig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ba036e-3261-42ff-ac2c-3ab430ee1e45"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MediaServiceAutoKeyPoints" ma:index="6" nillable="true" ma:displayName="MediaServiceAutoKeyPoints" ma:hidden="true" ma:internalName="MediaServiceAutoKeyPoints" ma:readOnly="true">
      <xsd:simpleType>
        <xsd:restriction base="dms:Note"/>
      </xsd:simpleType>
    </xsd:element>
    <xsd:element name="MediaServiceKeyPoints" ma:index="7" nillable="true" ma:displayName="KeyPoints" ma:internalName="MediaServiceKeyPoints" ma:readOnly="true">
      <xsd:simpleType>
        <xsd:restriction base="dms:Note">
          <xsd:maxLength value="255"/>
        </xsd:restriction>
      </xsd:simpleType>
    </xsd:element>
    <xsd:element name="MediaServiceDateTaken" ma:index="8" nillable="true" ma:displayName="MediaServiceDateTaken" ma:hidden="true" ma:internalName="MediaServiceDateTaken" ma:readOnly="true">
      <xsd:simpleType>
        <xsd:restriction base="dms:Text"/>
      </xsd:simpleType>
    </xsd:element>
    <xsd:element name="MediaServiceAutoTags" ma:index="9" nillable="true" ma:displayName="Tags" ma:internalName="MediaServiceAutoTags" ma:readOnly="true">
      <xsd:simpleType>
        <xsd:restriction base="dms:Text"/>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Thumbnail" ma:index="21" nillable="true" ma:displayName="Thumbnail" ma:format="Thumbnail" ma:internalName="Thumbnail">
      <xsd:simpleType>
        <xsd:restriction base="dms:Unknown"/>
      </xsd:simpleType>
    </xsd:element>
    <xsd:element name="Readyfordesgin" ma:index="22" nillable="true" ma:displayName="Ready for design" ma:format="Dropdown" ma:internalName="Readyfordesgin">
      <xsd:simpleType>
        <xsd:restriction base="dms:Choice">
          <xsd:enumeration value="Proofed"/>
        </xsd:restriction>
      </xsd:simpleType>
    </xsd:element>
    <xsd:element name="Design" ma:index="23" nillable="true" ma:displayName="Design" ma:format="Dropdown" ma:list="UserInfo" ma:SharePointGroup="0" ma:internalName="Design">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cd51b7ef-f8cd-44b7-9228-79928f86fec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element name="MediaServiceBillingMetadata" ma:index="29"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790e13-f532-45ba-883a-ea4e13c1e09a" elementFormDefault="qualified">
    <xsd:import namespace="http://schemas.microsoft.com/office/2006/documentManagement/types"/>
    <xsd:import namespace="http://schemas.microsoft.com/office/infopath/2007/PartnerControls"/>
    <xsd:element name="SharedWithUsers" ma:index="14"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6" nillable="true" ma:displayName="Taxonomy Catch All Column" ma:hidden="true" ma:list="{5a9b011b-3db1-46b0-8d39-d9501410f20a}" ma:internalName="TaxCatchAll" ma:showField="CatchAllData" ma:web="44790e13-f532-45ba-883a-ea4e13c1e0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6"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07ED90A-9754-4C20-B540-CD19C6AD3301}">
  <ds:schemaRefs>
    <ds:schemaRef ds:uri="http://purl.org/dc/elements/1.1/"/>
    <ds:schemaRef ds:uri="2bba036e-3261-42ff-ac2c-3ab430ee1e45"/>
    <ds:schemaRef ds:uri="http://purl.org/dc/dcmitype/"/>
    <ds:schemaRef ds:uri="http://schemas.openxmlformats.org/package/2006/metadata/core-properties"/>
    <ds:schemaRef ds:uri="http://schemas.microsoft.com/office/infopath/2007/PartnerControls"/>
    <ds:schemaRef ds:uri="http://schemas.microsoft.com/office/2006/metadata/properties"/>
    <ds:schemaRef ds:uri="http://schemas.microsoft.com/office/2006/documentManagement/types"/>
    <ds:schemaRef ds:uri="44790e13-f532-45ba-883a-ea4e13c1e09a"/>
    <ds:schemaRef ds:uri="http://www.w3.org/XML/1998/namespace"/>
    <ds:schemaRef ds:uri="http://purl.org/dc/terms/"/>
  </ds:schemaRefs>
</ds:datastoreItem>
</file>

<file path=customXml/itemProps2.xml><?xml version="1.0" encoding="utf-8"?>
<ds:datastoreItem xmlns:ds="http://schemas.openxmlformats.org/officeDocument/2006/customXml" ds:itemID="{0C761341-18DE-480F-AE03-4C51CE2A6A52}">
  <ds:schemaRefs>
    <ds:schemaRef ds:uri="http://schemas.microsoft.com/sharepoint/v3/contenttype/forms"/>
  </ds:schemaRefs>
</ds:datastoreItem>
</file>

<file path=customXml/itemProps3.xml><?xml version="1.0" encoding="utf-8"?>
<ds:datastoreItem xmlns:ds="http://schemas.openxmlformats.org/officeDocument/2006/customXml" ds:itemID="{C7E6D3CB-FE91-4062-9486-B5273A65FBD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bba036e-3261-42ff-ac2c-3ab430ee1e45"/>
    <ds:schemaRef ds:uri="44790e13-f532-45ba-883a-ea4e13c1e09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4</TotalTime>
  <Words>1333</Words>
  <Application>Microsoft Office PowerPoint</Application>
  <PresentationFormat>Custom</PresentationFormat>
  <Paragraphs>100</Paragraphs>
  <Slides>28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LondrinaSolid-Regular</vt:lpstr>
      <vt:lpstr>Arial</vt:lpstr>
      <vt:lpstr>ABeeZee</vt:lpstr>
      <vt:lpstr>Roboto Condensed</vt:lpstr>
      <vt:lpstr>Londrina Solid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Brendan McGawley</dc:creator>
  <cp:lastModifiedBy>Nur Khairunnisa Hassan</cp:lastModifiedBy>
  <cp:revision>2242</cp:revision>
  <cp:lastPrinted>2022-03-29T13:17:12Z</cp:lastPrinted>
  <dcterms:created xsi:type="dcterms:W3CDTF">2021-10-30T10:54:12Z</dcterms:created>
  <dcterms:modified xsi:type="dcterms:W3CDTF">2025-11-25T13:13:21Z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0x010100E06376FC1FE4174AB95586CDAE444BB8</vt:lpwstr>
  </property>
  <property fmtid="{D5CDD505-2E9C-101B-9397-08002B2CF9AE}" pid="3" name="MediaServiceImageTags">
    <vt:lpwstr/>
  </property>
</Properties>
</file>